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3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notesSlides/notesSlide4.xml" ContentType="application/vnd.openxmlformats-officedocument.presentationml.notesSlide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notesSlides/notesSlide5.xml" ContentType="application/vnd.openxmlformats-officedocument.presentationml.notesSlide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notesSlides/notesSlide6.xml" ContentType="application/vnd.openxmlformats-officedocument.presentationml.notesSlide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notesSlides/notesSlide7.xml" ContentType="application/vnd.openxmlformats-officedocument.presentationml.notesSlide+xml"/>
  <Override PartName="/ppt/ink/ink683.xml" ContentType="application/inkml+xml"/>
  <Override PartName="/ppt/ink/ink684.xml" ContentType="application/inkml+xml"/>
  <Override PartName="/ppt/notesSlides/notesSlide8.xml" ContentType="application/vnd.openxmlformats-officedocument.presentationml.notesSlide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notesSlides/notesSlide9.xml" ContentType="application/vnd.openxmlformats-officedocument.presentationml.notesSlide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notesSlides/notesSlide10.xml" ContentType="application/vnd.openxmlformats-officedocument.presentationml.notesSlide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notesSlides/notesSlide11.xml" ContentType="application/vnd.openxmlformats-officedocument.presentationml.notesSlide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notesSlides/notesSlide15.xml" ContentType="application/vnd.openxmlformats-officedocument.presentationml.notesSlide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373" r:id="rId2"/>
    <p:sldId id="1305" r:id="rId3"/>
    <p:sldId id="1306" r:id="rId4"/>
    <p:sldId id="1307" r:id="rId5"/>
    <p:sldId id="1308" r:id="rId6"/>
    <p:sldId id="1309" r:id="rId7"/>
    <p:sldId id="1374" r:id="rId8"/>
    <p:sldId id="1310" r:id="rId9"/>
    <p:sldId id="1311" r:id="rId10"/>
    <p:sldId id="1312" r:id="rId11"/>
    <p:sldId id="1313" r:id="rId12"/>
    <p:sldId id="1314" r:id="rId13"/>
    <p:sldId id="1315" r:id="rId14"/>
    <p:sldId id="1372" r:id="rId15"/>
    <p:sldId id="1317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87 9138,'-5'-7'114,"0"0"1,-1 1 0,0 0-1,0 0 1,0 0-1,-1 0 1,0 1-1,0 0 1,0 1-1,-1-1 1,0 1-1,1 1 1,-1-1-1,0 2 1,-1-1-1,1 1 1,-1 0-1,1 1 1,-1 0-1,1 0 1,-1 0-1,1 2 1,-1-1 0,0 1-1,1 0 1,-1 1-1,1-1 1,0 2-1,-1-1 1,1 1-1,-9 5 1,-1 2-72,1 1 0,-1 1 0,2 1 0,0 0 0,1 1 0,-17 18 0,-77 105-2,67-78-27,3 3-1,3 1 1,2 1-1,3 2 1,3 1-1,3 2 1,3 0-1,-23 130 1,39-162 5,3 1-1,0 0 1,3-1 0,1 1-1,2 0 1,1 0 0,2-1-1,12 40 1,-13-60-11,2 0 0,0-1 0,0 1 0,2-2 0,0 1 0,1-1 0,0 0 0,15 15 0,-15-20-11,1 0-1,0-1 1,0 0-1,1 0 1,0-1-1,1-1 1,0 0-1,0-1 1,0 0-1,1-1 1,16 4 0,-16-6-9,0 0 1,0-1 0,1 0 0,-1-1 0,1-1 0,-1 0 0,1-1 0,-1-1-1,1 0 1,14-5 0,-10 2-4,-1-2-1,0 0 1,-1-1-1,1-1 1,-2-1 0,29-21-1,-11 3 39,-2-2-1,-1-1 0,-2-2 1,-1 0-1,46-74 1,-23 24 165,-4-1 0,54-134 0,-84 174-115,-2-1 0,-2 0 0,-2-1 1,-2 0-1,-2-1 0,-2 1 0,-1-55 0,-5 79-51,-1 0 0,-1 0 0,0 1 0,-2 0 0,-1-1 0,0 2 0,-11-22 0,10 26-29,-1 2 0,-1-1 1,0 1-1,-1 0 1,0 1-1,-1 0 0,0 1 1,-1 0-1,-23-17 0,27 23-19,-1 0 0,1 1 0,-1 0-1,0 1 1,0 0 0,0 0 0,-1 1-1,1 0 1,-1 1 0,0 0 0,-10-1-1,13 2 7,-1 1 0,1 1-1,0-1 1,0 1-1,0 1 1,0-1-1,0 1 1,1 0-1,-1 0 1,0 1-1,1 0 1,0 0-1,-1 1 1,1 0 0,1 0-1,-8 6 1,5-3-14,0 1 0,1 0 0,-11 14 0,-12 31-137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1:2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0 667 11010,'408'-20'2140,"-395"20"-2137,708-38 215,0-28-213,-236 21 9,443-15 33,4 27-14,-267 12-24,1837-119 542,1367-62 317,-2728 166-842,-1 30-69,-1074 7 28,443 27-201,-494-26 147,-1 0 0,0 1 1,0 1-1,0 1 0,19 8 1,-27-12 0,-2-4-11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5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13083,'-18'24'311,"2"0"0,1 1 0,1 0 0,1 2 1,-16 45-1,13-22 22,3-1 0,-10 68 0,21-103-266,0-3-17,0 0 1,0 0-1,1 0 0,1-1 0,0 1 0,0 0 1,1 0-1,1 0 0,3 15 0,-5-25-51,1 1-1,0-1 1,-1 1 0,1-1-1,0 0 1,0 1-1,0-1 1,0 0 0,0 0-1,0 1 1,0-1-1,1 0 1,-1 0-1,0 0 1,1 0 0,-1 0-1,0-1 1,1 1-1,-1 0 1,1-1 0,-1 1-1,1-1 1,0 1-1,-1-1 1,1 0 0,-1 0-1,1 0 1,0 0-1,-1 0 1,1 0 0,0 0-1,-1 0 1,1-1-1,-1 1 1,1 0 0,1-2-1,5 0-46,0-1 0,-1-1 0,0 1-1,1-1 1,-1 0 0,8-7 0,7-7-147,0-2 0,-1 0-1,27-33 1,46-75-470,-86 117 623,57-91-160,-58 89 283,0 0 1,-1 0-1,-1 0 0,0 0 1,-1-1-1,3-17 1,-7 31-60,0-1 0,0 1 0,1-1 0,-1 1 1,0-1-1,0 0 0,0 1 0,0-1 0,0 1 1,0-1-1,0 0 0,0 1 0,0-1 0,0 1 1,0-1-1,-1 1 0,1-1 0,0 0 1,0 1-1,-1-1 0,1 1 0,-1-1 0,-8 7 456,-11 26 238,-4 15 102,-23 67 0,37-84-617,1 0-1,1 1 0,-5 50 1,12-72-152,1 0 1,0 0-1,0-1 1,1 1-1,0 0 1,5 16-1,-5-22-6,0 0-1,0-1 1,0 1-1,0 0 1,1 0-1,-1-1 0,1 1 1,0-1-1,-1 1 1,1-1-1,0 0 1,1 0-1,-1 0 1,0 0-1,1 0 1,-1 0-1,1 0 1,-1-1-1,1 0 1,0 1-1,0-1 0,-1 0 1,5 1-1,18 0 94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293 148 12955,'-5'-13'588,"-1"0"0,-1 0 1,0 1-1,-1 1 0,0-1 1,-1 1-1,-17-18 0,22 26-461,1-1 0,-1 1 1,0 1-1,0-1 0,0 0 0,0 1 0,0 0 0,0 0 0,-1 0 1,1 0-1,-1 1 0,1 0 0,-1 0 0,0 0 0,1 1 0,-1-1 0,0 1 1,0 0-1,1 0 0,-1 1 0,0-1 0,0 1 0,1 0 0,-1 1 1,1-1-1,-7 3 0,4 0-62,0 0 0,1 1 0,0-1 1,0 1-1,0 0 0,0 1 0,1 0 0,0-1 1,0 2-1,-5 7 0,7-10-67,1 0-1,-1 0 1,1 1-1,0-1 1,0 1-1,0 0 1,0-1-1,1 1 1,0 0-1,0 0 1,0 0-1,1 0 1,0 0-1,0 0 1,0 0-1,2 9 1,-2-12-11,1-1 0,0 1 0,0 0 0,0-1 0,0 1 0,0-1 0,0 1 0,1-1 0,-1 0 0,0 1 0,1-1 0,-1 0 0,1 0 0,-1 0 0,1 0 0,0 0 0,-1 0 0,1 0 0,0-1 0,0 1 0,-1-1 0,1 1 0,0-1 0,0 0 0,0 0 0,3 1 0,6-1-87,0 0 1,0-1-1,15-3 0,-23 4 73,28-6-341,32-12 0,-44 12 153,0 1-1,0 0 1,1 1 0,0 1-1,34-1 1,-52 4 203,0 1-1,0-1 1,0 1-1,0-1 1,0 1-1,-1-1 1,1 1-1,0 0 1,0 0-1,-1 0 1,1 0-1,-1 0 1,1 0 0,-1 1-1,1-1 1,-1 0-1,0 1 1,0-1-1,1 1 1,-1 0-1,0-1 1,-1 1-1,1 0 1,0-1-1,0 1 1,-1 0-1,2 4 1,0 5 37,0 0 1,0 0-1,0 20 1,-1-11 74,1 6 447,2-1 1,0 0-1,13 36 0,-17-60-508,0 0 0,0-1 0,0 1 0,0-1 0,0 1 0,0 0 0,0-1 0,0 1 0,0 0 0,0-1 0,0 1 0,0-1 0,0 1 0,-1 0 0,1-1 0,0 1 0,0-1 0,-1 1 0,1-1 0,0 1 0,-1-1 0,1 1 0,0-1 0,-1 1 0,1-1 0,-1 1 0,0-1 0,-20 11 502,-26-1 41,22-6-436,0-1-1,0-1 1,0-2-1,0 0 1,-24-5-1,26-3-805,23 8 638,0-1 0,-1 1 0,1 0 0,-1 0 0,1-1 1,0 1-1,-1 0 0,1-1 0,0 1 0,-1 0 0,1-1 0,0 1 0,-1-1 0,1 1 1,0 0-1,0-1 0,0 1 0,-1-1 0,1 1 0,0-1 0,0 1 0,0-1 0,0 1 1,0-1-1,0 1 0,0 0 0,0-1 0,0 1 0,0-1 0,0 1 0,0-1 0,0 1 1,0-1-1,0 1 0,1-1 0,-1 1 0,0-1 0,0 1 0,1 0 0,-1-1 0,0 1 1,0 0-1,1-1 0,-1 1 0,0-1 0,1 1 0,-1 0 0,1 0 0,0-1 0,21-13-370,6-2-134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5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 15203,'0'-8'252,"1"0"-1,0 1 1,1-1 0,0 1-1,0-1 1,0 1 0,1 0-1,0 0 1,0 0 0,1 0-1,0 0 1,0 1-1,1 0 1,-1 0 0,1 0-1,1 0 1,-1 1 0,1 0-1,0 0 1,0 0-1,1 1 1,-1 0 0,9-4-1,-7 4-107,0 0 0,1 1-1,-1 0 1,1 0 0,0 0-1,-1 1 1,1 1 0,0 0-1,1 0 1,-1 0 0,0 1-1,0 1 1,0-1 0,0 1-1,0 1 1,0 0 0,0 0-1,-1 1 1,13 5 0,-18-6-132,0-1 0,-1 0 0,1 1-1,-1 0 1,1 0 0,-1 0 0,0 0 0,0 0 0,1 0 0,-2 0 0,1 1 0,0-1-1,0 1 1,-1-1 0,1 1 0,-1 0 0,0 0 0,1 4 0,-1-3-10,0 1 1,-1-1 0,0 1-1,0-1 1,0 1-1,0-1 1,-1 1-1,0-1 1,0 1-1,0-1 1,-2 5 0,-5 8-12,0 0 0,-1 0 0,-1-1 0,-20 25 0,-49 54 10,-22 30-26,100-123 17,-1 0 0,1 0 0,-1 1 0,1-1-1,0 1 1,0-1 0,0 1 0,0-1 0,1 1 0,-1 2 0,1-4-7,0 0 0,0 0 1,0 0-1,0 0 0,1 0 0,-1 0 1,0 0-1,1 0 0,-1 0 0,1 0 0,-1 0 1,1-1-1,-1 1 0,1 0 0,-1 0 1,1-1-1,0 1 0,0 0 0,-1-1 1,1 1-1,0 0 0,0-1 0,0 0 1,0 1-1,-1-1 0,1 1 0,0-1 0,0 0 1,0 1-1,0-1 0,2 0 0,8 2 29,0 0 0,0-1-1,0-1 1,1 0 0,-1 0 0,22-4-1,69-19 114,-32 1-183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6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 15491,'2'10'1897,"-2"3"-1209,-2 8-344,-1 1 1568,-1 8-1103,0 6-273,0 1-496,1 1-176,3-3-368,0-2-201,4-9-295,-1-4-384,0-11 944,-3-8-328,-2-5-57</inkml:trace>
  <inkml:trace contextRef="#ctx0" brushRef="#br0" timeOffset="1">0 259 15203,'15'4'1809,"12"-1"-1017,10-3-328,10-3 1328,7-1-791,10-5-785,-1-1-457,6 0 298,-5 0-146,-8 4-151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6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19860,'3'13'1233,"3"-16"-1738,0-6 2010,7-9-865,2-5-224,5-1-272</inkml:trace>
  <inkml:trace contextRef="#ctx0" brushRef="#br0" timeOffset="1">337 61 15707,'20'26'1857,"-5"-14"-1113,-3-6-408,3-13 824,1-4-896,-1-7 208,2-2-256,4-3-368,0-1-192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7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12011,'13'15'1784,"-5"0"-680,-2-2-392,-5-5 1465,1-2 55,-1-9-1784,-1-4-112,2-7-71,3-4-257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14 19036,'6'-3'277,"0"1"-1,0 0 0,0 0 1,0 1-1,0 0 1,0 0-1,1 0 1,-1 1-1,0 0 1,1 0-1,-1 1 1,0 0-1,10 2 1,-7-1-151,-1 1-1,0 1 1,-1-1 0,1 1 0,0 1 0,-1-1 0,0 1 0,0 0 0,7 8 0,-3-1-100,0 0 0,0 0 0,-2 2-1,1-1 1,-2 1 0,1 0 0,-2 1 0,0 0 0,-1 0 0,5 18 0,-6-12-20,-1 0 1,0 1 0,-2-1 0,0 1-1,-2 0 1,0 0 0,-1-1 0,-6 27-1,2-22-17,-2 0-1,-1-1 1,0 0-1,-2 0 1,-1-1-1,-16 26 1,2-12-52,-1-2 1,-2 0-1,-1-2 1,-2-2-1,-1 0 1,-2-2-1,-69 47 0,-33 8-18,-11-6-27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9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15371,'2'-1'1385,"8"1"-1081,18 4-104,14 2 552,24-1-368,10-2-152,11-4-8,6-8-24,6-8-192,2-6-72,-8-4-224,-14 0-120,-26 2-272,-9 8 48,-24 14 368,-13 9-185,-20 20 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9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12979,'6'2'1432,"15"-1"-904,19-2-128,9-2 1201,14 0-953,4-3-144,8 1-64,0-4-24,-5 2-488,-7 0 1928,-17 1-1656,-9 2 73,-14-5 63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30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1 824 12627,'7'3'104,"0"0"0,1-1 0,-1 0 0,1-1 0,0 1 0,0-2 0,0 1 0,-1-1 1,1 0-1,0 0 0,10-3 0,9-2 3,49-16-1,-65 17-55,49-17-13,105-54-1,49-46-117,-201 113 67,140-86-233,52-29-232,-146 91 233,98-37-1,-76 42 219,1 3-1,104-14 1,171-8 673,-123 19-267,641-67 29,-505 89-351,-278 11 4,182 35 1,187 97 192,-116-28-107,-251-85-60,1-4-1,1-5 0,103 6 1,-152-20 20,-1-2 0,1-3 0,-1-1 0,0-2 0,0-2 0,0-3 1,-2-1-1,66-27 0,-58 13 143,-2-2 0,51-36-1,-49 29 17,78-39-1,-118 69-473,0 0 0,1 0 0,0 1 0,0 1 0,0 0 1,0 1-1,1 0 0,-1 1 0,1 1 0,16 1 0,-18-1-219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31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112 445 10482,'-10'16'436,"0"-1"0,-2 0 0,1-1-1,-2 0 1,0-1 0,0 0 0,-16 11-1,77-22 1531,-24-2-1992,0-2 0,0 0-1,0-2 1,0-1 0,42-13 0,-32 4-33,0-1 0,0-1 1,36-26-1,138-101-295,-123 80 44,165-92 1,-219 140 291,1 1 0,0 1 0,1 2 0,0 1 0,0 1 0,1 2 0,0 2 0,0 1 1,56 0-1,-35 8 84,-1 2 0,0 3-1,0 2 1,57 20 0,206 86 347,-221-78-302,-32-14-31,101 43 33,-142-57-105,-1 1 0,0 1 0,-1 1 0,38 33 1,-50-38 23,0 1 1,-1 0 0,0 0 0,0 1 0,-1 0-1,-1 0 1,0 1 0,8 21 0,-8-15 34,-1 1 0,0 0 0,-2 0 0,0 1 0,0 23 1,-4 3 109,-2 1 0,-2 0 0,-2-1 0,-14 47 0,11-48-26,-3-1 0,-1 0 1,-27 57-1,38-95-158,-16 26-51,18-31 56,0 1 1,0-1 0,0 0-1,0 0 1,-1 0-1,1 0 1,0 0 0,0 0-1,-1 0 1,1 0-1,-1 0 1,1-1 0,-1 1-1,1-1 1,-1 1-1,1-1 1,-1 1 0,0-1-1,-1 0 1,2 0 0,0 0 0,0 0 0,0 0-1,0 0 1,0-1 0,1 1 0,-1 0 0,0-1 0,0 1 0,0 0 0,0-1 0,0 1 0,1-1 0,-1 1 0,0-1 0,1 0-1,-1 1 1,0-1 0,1 0 0,-1 1 0,0-1 0,1 0 0,-1 0 0,1 0 0,-1-1 0,-15-47-51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5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16644,'-19'46'1144,"-1"-2"-992,0 2-104,-1 8-208,-2 1 2112,-3-2-1760,0-1 80,3-4 56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32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4543 11947,'-2'1'92,"-9"4"697,14-7-47,29-17 462,-4-3-1012,-2-1 0,35-37 0,-10 8-164,51-47-40,112-113-95,358-369-289,-172 179 209,-4 11 285,-79 87 162,218-199 329,1195-1008 69,-1709 1493-667,382-307-21,-391 316-18,-10 7 23,0 1 1,-1-1 0,1 1-1,0-1 1,0 1-1,0 0 1,0 0 0,0 0-1,0 0 1,0 0 0,1 1-1,2-2 1,-21 18-375,-10 2 244,-9 5-45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32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 91 9922,'-1'-8'376,"-1"0"0,1 0 0,-1 1 0,-1-1 0,1 1 0,-1-1 0,-1 1 0,1 0 0,-8-10 0,11 17-334,-1-1 0,1 1 0,-1-1 0,0 1 0,1-1 0,-1 1 0,1 0 0,-1-1 0,0 1 0,1 0 0,-1-1 0,0 1 0,1 0 0,-1 0 0,0 0 0,0 0 0,1-1 0,-1 1 0,0 0 0,0 0 0,1 0 0,-1 1 0,0-1 0,0 0 0,1 0 0,-1 0 0,0 0 0,1 1 0,-1-1 0,0 0 0,1 1 0,-1-1 0,0 0 0,0 2 0,-19 18 324,19-19-329,-27 38 93,1 1 0,2 1 0,-20 46 0,-50 136-162,-21 103 28,99-267 5,2 1 0,3 0 0,-7 99 0,19-146 0,0 0-1,0 0 0,1 0 0,1-1 0,4 19 0,-5-27 2,0-1 1,0 1-1,1 0 0,-1-1 0,1 1 1,0-1-1,0 0 0,0 1 0,0-1 1,1 0-1,-1 0 0,1 0 0,0-1 0,-1 1 1,1-1-1,1 0 0,-1 1 0,0-1 1,0 0-1,1-1 0,-1 1 0,5 1 0,-1-2 15,-1 0 0,1 0 0,0-1 0,-1 0 0,1 0 0,0 0 0,0-1 0,-1 0 0,1 0 0,0-1-1,10-3 1,4-4 83,-1 0-1,25-14 1,47-36 445,91-74 1,-113 80-315,476-387-2463,-479 382 1668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15363,'30'5'1577,"11"-5"-1145,17-8-176,7-8 528,11-4-296,3-2-88,-3-1-688,-5 0-312,-16 5 496,-12 2-112,-28 12-128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7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1 279 15275,'45'1'1753,"9"-15"-1145,10-16-240,6-3 584,8-4-376,-2-2-200,-9-1 1505,-5 3-1561,-22 9-56,-9 7 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8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36 15579,'-1'-9'483,"1"7"-389,0 1 1,0-1-1,0 0 0,-1 0 0,1 1 0,-1-1 0,1 0 0,-1 1 1,1-1-1,-1 0 0,0 1 0,0-1 0,0 1 0,-1-3 0,-1 9 317,-5 69 753,3 105 1,5-176-1163,0 0 0,0 0 0,0 0 0,1 0 0,0 0 0,-1 0 0,1-1 0,0 1 0,0 0 0,1 0 0,1 2 0,-2-4-1,-1 0 0,1 0-1,0-1 1,0 1 0,0 0-1,0-1 1,0 1-1,0-1 1,0 1 0,0-1-1,0 1 1,0-1 0,0 0-1,0 1 1,0-1-1,0 0 1,0 0 0,0 0-1,0 0 1,0 0 0,0 0-1,1 0 1,-1 0-1,0 0 1,0-1 0,0 1-1,0 0 1,0-1 0,0 1-1,0-1 1,0 1-1,1-1 1,10-5-12,1 0 1,-1 2-1,1-1 1,0 2-1,0-1 1,17 0-1,-24 3 0,-1 1-1,1 0 1,0 0-1,-1 1 0,1 0 1,-1 0-1,1 0 0,-1 1 1,0 0-1,1 0 1,-1 0-1,0 0 0,0 1 1,0 0-1,-1 0 0,1 0 1,7 8-1,-6-6 9,0 1 0,-1 1 0,0-1 0,0 1 0,0 0-1,-1 0 1,1 0 0,-2 0 0,1 1 0,-1 0 0,3 12 0,-5-15 66,0 0 1,-1 0 0,1 0 0,-1 0 0,0 0 0,0 0 0,-1-1 0,0 1 0,1 0 0,-2 0 0,1 0 0,0-1 0,-1 1 0,0 0 0,0-1 0,-1 0 0,1 1 0,-1-1 0,0 0 0,-5 6 0,1-3 109,0-1 0,0 1 0,-1-1 0,0-1 0,0 1-1,0-2 1,0 1 0,-1-1 0,0 0 0,0-1 0,0 0 0,-10 2 0,14-4-216,1 0 1,0 0 0,-1-1-1,1 1 1,0-1-1,-1 0 1,1-1-1,0 1 1,-1-1-1,1 0 1,0 0-1,0 0 1,-1-1-1,1 1 1,0-1-1,0 0 1,1 0-1,-1 0 1,0-1-1,1 0 1,-1 1-1,1-1 1,0 0-1,0 0 1,0-1 0,0 1-1,1-1 1,-4-5-1,0-3-238,1 0 0,0 0 0,1 0 0,0 0 0,1-1 0,0 0 0,-2-25 0,4-12-573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8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 15531,'15'-15'1905,"2"0"-1193,6-3-288,6 1 856,6 0-376,4 1-183,4 3-561,-1 3-376,-5 6 216,-7-2-96,-11 1-88</inkml:trace>
  <inkml:trace contextRef="#ctx0" brushRef="#br0" timeOffset="1">627 231 19180,'-5'22'1736,"5"-14"-1231,3-5-233,2-3 880,-3-4-528,3-2-808,-1-4-480,2-3 560,2-4-160,0-4-112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9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0 485 17892,'1'5'510,"0"-2"-258,-1 0 0,1 0 0,0 0-1,0 1 1,0-1 0,3 5 0,-4-7-215,1-1 1,-1 1 0,0-1 0,1 1 0,-1-1-1,1 0 1,0 1 0,-1-1 0,1 0 0,-1 1 0,1-1-1,0 0 1,-1 0 0,1 1 0,-1-1 0,1 0 0,0 0-1,-1 0 1,1 0 0,0 0 0,-1 0 0,1 0-1,0 0 1,-1 0 0,1 0 0,0 0 0,-1-1 0,1 1-1,-1 0 1,1 0 0,0-1 0,-1 1 0,1 0-1,-1-1 1,1 1 0,-1 0 0,1-1 0,-1 1 0,1-1-1,-1 1 1,1-1 0,-1 1 0,1-2 0,18-17 307,-2-2 1,0-1 0,-1 0 0,23-43 0,-31 51-300,24-40-10,-4-2 1,-1 0-1,-4-2 1,20-69-1,-46 146-29,1 0-1,1 37 1,0-12 3,-2 9-11,0-13 2,2 0 0,1 1 1,2-1-1,10 50 0,-12-89-47,0 0-1,0 1 1,1-1 0,-1 0-1,0 0 1,1 1 0,-1-1-1,1 0 1,0 0 0,-1 0-1,1 0 1,0 0 0,0 0-1,-1 0 1,3 1 0,-3-1 23,0-1-1,1 0 1,-1 0 0,1 0 0,-1 0 0,1 0 0,-1 0 0,1 0-1,-1 0 1,1 0 0,-1 0 0,0 0 0,1 0 0,-1 0 0,1 0-1,-1 0 1,1-1 0,-1 1 0,0 0 0,1 0 0,-1-1 0,1 1-1,-1 0 1,0 0 0,1-1 0,-1 1 0,1-1 0,3-4-90,0 0 0,0 0 1,-1 0-1,5-10 1,10-22-312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9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18060,'-2'32'1082,"-7"44"1,-1 18-396,9-72-517,2 0-1,0 0 0,1-1 1,1 1-1,1-1 0,1 0 0,10 26 1,-12-39-135,0 0 0,1-1 0,0 0 0,1 0 1,-1 0-1,1-1 0,1 0 0,-1 1 1,11 8-1,-10-11-25,-1-1 0,1 1 0,-1-1 0,1-1 0,0 1-1,0-1 1,0 0 0,0 0 0,0 0 0,1-1 0,-1 0 0,1 0 0,11-1 0,-9-1 25,0 0 0,0 0 0,-1-1 0,1-1 0,-1 1-1,1-1 1,-1-1 0,0 1 0,0-1 0,0-1 0,-1 1 0,0-1 0,0-1 0,0 0-1,0 1 1,-1-2 0,6-7 0,-2 3 63,-1-2 1,0 1-1,-1-1 0,0 0 1,-1 0-1,-1-1 0,0 0 1,-1 0-1,4-18 0,-7 23-48,0 1-1,-1 0 1,-1 0-1,1-1 1,-1 1-1,-1-1 1,1 1-1,-1 0 1,-1 0-1,0 0 1,0-1-1,0 1 1,-6-11-1,5 13-65,0 1 1,-1-1-1,0 1 0,1 0 1,-2 0-1,1 1 0,0-1 1,-1 1-1,0 0 0,0 0 0,0 1 1,0-1-1,-1 1 0,0 0 1,1 1-1,-1-1 0,0 1 1,-8-2-1,4 2-152,0 0 1,-1 1-1,1 1 0,-1-1 0,1 2 1,-1-1-1,1 1 0,-1 1 0,1 0 1,0 0-1,-19 8 0,15-5-50,1 2-1,0 0 0,0 0 1,0 1-1,1 0 0,0 1 0,-19 19 1,-4 14-468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1 310 13259,'10'25'1728,"13"-11"-872,15-11-376,18-19 2089,10-11-1801,12-12-384,2-7-112,2-7-472,-5 2-288,-12 5 1993,-17 6-1505,-22 18 24,-9 11 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0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0 352 17396,'46'-17'1568,"6"-19"-1056,5-4-216,10-2 472,1-2-231,-2 1-602,-8 5-407,-13 4 448,-11 2-184,-8 7-168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14947,'2'2'1457,"0"-2"-1017,-2-3-256,0-1 1112,0-2-1024,0 3-768,1 0 424,-1 5-480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0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101 155 17132,'-1'2'49,"-40"141"2927,38-129-2776,1 0 0,0 0 0,1 0 0,0 0 0,2 0 1,-1 1-1,2-1 0,3 17 0,-5-30-207,0 1 0,0-1 1,0 0-1,1 0 0,-1 0 0,0 1 1,1-1-1,-1 0 0,1 0 0,-1 0 0,1 0 1,-1 0-1,1 0 0,0 0 0,0 0 1,-1 0-1,1 0 0,0 0 0,0 0 1,0 0-1,0-1 0,0 1 0,0 0 0,0-1 1,0 1-1,1-1 0,-1 1 0,0-1 1,0 0-1,0 1 0,1-1 0,-1 0 0,0 0 1,0 0-1,0 0 0,1 0 0,-1 0 1,0 0-1,0 0 0,1-1 0,-1 1 0,0 0 1,0-1-1,0 1 0,2-1 0,5-3-103,-1-1 0,1 0 0,-1 0 0,0 0 0,7-8 0,-5 5-2,0 1-16,4-4-132,0 0 1,1 1-1,0 1 1,17-9-1,-28 16 210,1 0-1,0 1 0,-1-1 0,1 1 0,0 0 0,0 0 0,0 1 0,0-1 0,0 1 0,0 0 0,0 0 0,0 0 0,0 0 1,0 1-1,0 0 0,0 0 0,-1 0 0,1 0 0,0 0 0,0 1 0,-1-1 0,7 5 0,-5-2 48,0-1 0,-1 0 0,0 1 0,0 0 0,0 0 0,0 0-1,0 1 1,-1-1 0,0 1 0,0 0 0,0 0 0,-1 0 0,1 0 0,2 10 0,-4-7 94,0-1 0,0 0 0,0 1 0,-1-1 0,0 0 0,-1 1 0,1-1 0,-1 0 0,-1 1 0,-2 7 0,-3 4 231,0 0 0,-2-1 0,0 0 0,-1-1 0,0 0 0,-2-1 1,-19 23-1,22-29-209,0 0 0,0 0 0,-2-1 0,1 0 0,-1-1 0,0 0 0,-24 12 0,29-17-128,-1-1 0,0 1 0,0-2 0,0 1 0,0-1 0,-1 0 0,1 0 0,0-1 0,0 0 0,-1 0 0,1 0 0,0-1 0,0 0 0,-1-1 0,1 0 0,-11-4 0,-36-19-150</inkml:trace>
  <inkml:trace contextRef="#ctx0" brushRef="#br0" timeOffset="1">1 184 19244,'46'-16'1945,"1"0"-1433,3 0-256,7 1 1176,6 2-992,2 0-312,-1 0-672,1-3-440,-6-2 800,-8-4-184,-5-4-136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1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 11875,'0'0'45,"0"0"1,0 0-1,1-1 1,-1 1 0,0 0-1,0 0 1,1 0 0,-1 0-1,0 0 1,0 0-1,1 0 1,-1 0 0,0 0-1,1 0 1,-1 0-1,0 0 1,0 1 0,1-1-1,-1 0 1,0 0 0,0 0-1,0 0 1,1 0-1,-1 0 1,0 1 0,0-1-1,1 0 1,-1 0 0,0 0-1,0 1 1,0-1-1,0 0 1,1 0 0,-1 0-1,0 1 1,0-1 0,0 0-1,0 0 1,0 1-1,0-1 1,0 0 0,0 0-1,0 1 1,0-1 0,0 0-1,0 1 1,0-1-1,0 0 1,0 0 0,0 1-1,0-1 1,0 1 0,-3 19 898,-10 40 1467,-3 6-1111,3 0 1,-5 81-1,16-111-1007,6 60 1,-3-84-262,1 0 0,0 0-1,1-1 1,0 1 0,1-1 0,0 0 0,1 0-1,11 20 1,-14-29-28,-1 1 1,1-1-1,0 1 0,0-1 1,0 0-1,0 0 0,1 0 1,-1 0-1,0 0 0,1-1 0,0 1 1,-1-1-1,1 1 0,0-1 1,0 0-1,-1 0 0,1 0 1,0 0-1,0-1 0,4 1 0,-2-1-2,-1-1-1,1 1 1,-1-1-1,1 0 1,0 0-1,-1-1 1,0 1-1,1-1 1,-1 0-1,0 0 1,7-5-1,5-5 13,-1-1 1,0 0-1,-1-1 1,23-28-1,-11 9 140,40-66 1,-58 85-104,0-2 1,-1 1 0,-1-1-1,0 0 1,-1 0-1,-1-1 1,3-23 0,-6 34-43,0 0 1,-1-1 0,0 1 0,-1 0 0,1-1-1,-1 1 1,-1 0 0,1 0 0,-1-1 0,0 1-1,0 1 1,-1-1 0,1 0 0,-1 0 0,-1 1-1,1 0 1,-1 0 0,0 0 0,0 0 0,0 0-1,-1 1 1,0 0 0,0 0 0,0 0-1,0 0 1,0 1 0,-1 0 0,0 0 0,1 0-1,-1 1 1,0 0 0,0 0 0,0 1 0,-10-2-1,-2 1-156,1 0 0,-1 2 0,0 0-1,0 0 1,1 2 0,-1 0 0,1 1-1,-28 9 1,33-8 51,0 0 0,0 1 0,1 0 0,0 0-1,0 1 1,1 1 0,-1 0 0,1 1 0,1-1 0,0 2 0,0-1-1,0 2 1,-7 10 0,-2 13-303,12-6 79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4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572 55 12139,'7'-8'469,"-3"4"-268,0 0 1,0 0-1,-1-1 1,1 1-1,-1-1 1,0 0 0,-1 1-1,3-7 1,-7 15 146,0 0 0,-1 0-1,0 0 1,0-1 0,-5 6 0,-1 2-105,-185 217 1419,103-125-1371,-105 152 0,191-247-328,-13 19-323,1-1-1,1 2 1,1 0-1,-14 41 1,49-102-2051,-9 16 1596,122-192-4645,5 3 5222,-89 134 2026,-20 24-570,-18 30 208,23-31-1,-34 49-1395,0-1-1,0 1 1,1 0 0,-1-1 0,0 1 0,1 0 0,-1-1 0,1 1 0,-1 0 0,1-1-1,-1 1 1,0 0 0,1 0 0,-1-1 0,1 1 0,-1 0 0,1 0 0,-1 0 0,1 0-1,-1 0 1,1 0 0,-1 0 0,1 0 0,-1 0 0,1 0 0,-1 0 0,1 0-1,-1 0 1,1 0 0,12 13 332,7 29-229,-17-33-16,52 152 866,-55-161-1001,0 1 0,0 0 0,0-1 0,1 1 0,-1 0 0,0-1 0,0 1 0,0-1-1,1 1 1,-1 0 0,0-1 0,1 1 0,-1-1 0,0 1 0,1-1 0,-1 1 0,1-1 0,-1 1 0,1-1 0,-1 1 0,1-1 0,-1 0 0,1 1 0,-1-1 0,1 0 0,-1 0 0,1 1 0,0-1 0,-1 0 0,1 0 0,1 1 0,-1-2-26,1 1 0,-1-1 1,0 0-1,0 1 0,1-1 1,-1 0-1,0 0 0,0 1 1,0-1-1,1 0 0,-1 0 1,0-1-1,1-1 1,6-7-212,-1-1 1,9-16 0,-15 24 244,12-20-199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4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11755,'-3'14'456,"1"0"1,0 0 0,1 0 0,0 0-1,1 0 1,1 0 0,0-1 0,4 19 0,32 108 210,-34-131-579,61 166 319,-35-102-707,27 107 1,-56-180 274,1 1 0,-1-1 0,0 1 1,0-1-1,0 1 0,1-1 0,-1 1 0,0-1 1,0 1-1,0-1 0,0 1 0,0-1 0,0 1 1,0 0-1,0-1 0,0 1 0,0-1 0,-1 1 1,1-1-1,0 1 0,0-1 0,0 1 0,-1-1 1,1 1-1,0-1 0,0 0 0,-1 1 0,1-1 1,0 1-1,-1-1 0,0 1 0,0-1 4,1 0 1,-1 0-1,0 0 0,0 0 0,0-1 0,0 1 0,1 0 0,-1 0 1,0-1-1,0 1 0,0 0 0,1-1 0,-1 1 0,0-1 1,1 1-1,-1-1 0,0 1 0,0-2 0,-13-10-327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5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10618,'0'25'960,"15"-10"-527,8 0-113,22-4 352,11-2-24,17-8 8,5-1-24,3-1-104,3-5-88,-4 0-416,-3 0-136,-15-1 200,-8 0-64,-18 1-96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5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31 14363,'0'-1'50,"0"-1"0,-1 1 1,1 0-1,0-1 0,-1 1 0,1 0 0,0-1 0,-1 1 1,0 0-1,1-1 0,-1 1 0,0 0 0,1 0 0,-1 0 1,0 0-1,0 0 0,0 0 0,0 0 0,0 0 1,0 0-1,0 0 0,-1 0 0,1 1 0,-2-2 0,1 2-5,-1-1 0,1 1 0,-1 0-1,1-1 1,0 1 0,-1 0-1,1 1 1,-1-1 0,1 0 0,-1 1-1,1 0 1,-5 1 0,-4 2 54,1 1 0,0 1 0,-1 0 0,-17 14 0,12-6-45,0 1 0,0 1 0,2 1-1,0 0 1,1 1 0,0 0 0,2 1 0,0 0-1,1 1 1,-8 24 0,11-24-4,0 0 1,2 0-1,0 0 0,2 0 1,0 1-1,1 0 0,1-1 1,1 1-1,0 0 0,8 40 1,-6-52-30,1 1 1,0-1-1,0 0 1,1 1-1,0-2 1,1 1-1,0 0 1,0-1-1,1 0 1,0 0-1,13 13 1,-14-16 4,1-1 1,-1 0-1,1 0 1,0 0 0,0-1-1,0 0 1,1 0-1,-1 0 1,1-1-1,0 0 1,0 0 0,-1-1-1,1 0 1,0 0-1,0 0 1,0-1-1,11-1 1,-14 1 16,0-1 0,1 0 0,-1 0 0,0 0 0,0-1 0,1 1 0,-1-1 0,0 0 0,-1 0 1,1-1-1,0 1 0,-1-1 0,1 0 0,4-4 0,-7 5-22,0 1 0,1-1-1,-1 1 1,0-1 0,0 1 0,-1-1 0,1 0 0,0 1 0,0-1-1,-1 0 1,1 0 0,-1 0 0,0 1 0,1-1 0,-1 0 0,0 0-1,0 0 1,0 0 0,0 0 0,-1 1 0,1-1 0,0 0 0,-1 0-1,1 0 1,-1 1 0,0-1 0,1 0 0,-1 0 0,0 1 0,0-1-1,0 1 1,0-1 0,-1 1 0,1-1 0,0 1 0,-3-2 0,-2-2-4,0-1 0,-1 1 1,0 0-1,0 1 0,0 0 1,0 0-1,-1 1 0,0-1 1,1 2-1,-1-1 0,0 1 1,-1 0-1,1 1 0,-16-1 1,18 4-136,9 0 1,13 3-42,3-4 56,-1-1-1,1-1 1,-1-1 0,0-1-1,30-8 1,-14 4 0,65-21-93,-12 4 119,-86 23 82,0 1-1,0 0 0,0-1 1,0 1-1,0 0 1,0 0-1,0 0 1,0 0-1,0 0 1,0 0-1,0 0 1,0 0-1,0 0 1,0 1-1,0-1 1,0 0-1,2 1 1,-3 0-2,0-1 0,0 1 1,1-1-1,-1 0 0,0 1 0,0-1 1,0 1-1,0-1 0,0 1 0,0-1 1,1 1-1,-1-1 0,0 1 0,-1-1 1,1 0-1,0 1 0,0-1 0,0 1 1,0-1-1,0 1 0,0-1 0,0 1 1,-1-1-1,1 0 0,0 1 0,-1 0 1,-24 32 165,21-29-136,-8 10-10,0 0-1,1 0 1,0 1 0,1 0 0,1 1 0,1 0 0,-10 25-1,16-25-39,3-10-19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6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14483,'7'0'1784,"8"1"-1103,21-3-289,9-6 744,11 0-408,3-1-88,0 1-336,-2 2-336,-10 4-704,-9 5 2136,-28 7-1408,-13 3-32,-21 0-24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6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6 112 15451,'-5'15'1345,"18"-12"-745,8-6-168,21-7 600,4 0-272,9 0-368,8 0-240,6-2-616,0-2-152,-3-6 472,-4 1-248,-9-2-144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7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 16379,'-34'50'2052,"-22"38"-439,49-76-1499,1-1 1,1 1 0,0 1 0,1-1 0,-4 22-1,7-32-131,0 1-1,1-1 1,0 1-1,-1-1 1,1 1-1,0-1 1,0 1-1,1-1 1,-1 0-1,0 1 1,1-1-1,0 1 1,-1-1-1,1 0 1,0 1-1,0-1 1,0 0-1,1 0 1,-1 0-1,0 0 1,1 0-1,-1 0 1,1 0-1,0 0 1,0-1-1,0 1 1,-1 0-1,1-1 1,1 0-1,-1 0 1,0 1-1,0-1 1,0 0-1,1-1 1,-1 1-1,0 0 1,1-1-1,-1 1 1,3-1-1,8 2-116,-1-1-1,1-1 0,-1 0 1,21-3-1,-25 2 84,1 0 1,0 0-1,0 1 1,-1 0-1,1 0 1,0 1-1,0 0 0,-1 0 1,1 1-1,12 5 1,-17-5 50,-1 0 0,0 1 0,0-1 0,0 1 1,0 0-1,-1-1 0,1 1 0,-1 1 0,1-1 1,-1 0-1,0 0 0,0 1 0,-1-1 0,1 1 1,-1 0-1,0-1 0,0 1 0,0 0 0,0 0 1,-1 0-1,1 0 0,-1 5 0,0 2 50,0 0 1,-1 0-1,0 0 0,0-1 0,-1 1 1,-7 19-1,4-18 86,0 0 1,-1-1-1,0 1 0,-1-1 1,0-1-1,-1 1 1,0-2-1,0 1 0,-1-1 1,-13 11-1,15-14-61,0-1-1,-1 0 0,0 0 0,0-1 1,0 1-1,0-2 0,0 1 0,-1-1 1,0-1-1,1 0 0,-1 0 0,0 0 1,0-1-1,0 0 0,-13-1 0,17-1-196,0 0-1,-1-1 1,1 1 0,0-1-1,0 0 1,0 0-1,0-1 1,0 1-1,0-1 1,1 0-1,-1-1 1,1 1 0,0-1-1,0 1 1,0-1-1,1-1 1,-1 1-1,1 0 1,0-1-1,0 0 1,-4-9-1,-1-3-218,2 0-1,0 0 1,0 0-1,2 0 0,-4-27 1,2-23-616</inkml:trace>
  <inkml:trace contextRef="#ctx0" brushRef="#br0" timeOffset="1">90 104 13739,'26'-7'1768,"7"2"-1072,10 0-311,6-1 863,10 3-856,2-1 1888,8 2-1832,-2-1 57,-3-11-145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7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14371,'10'2'1656,"15"3"-1055,21-5-177,11 0 728,20 0-448,9-3-56,12-1-64,2 1-208,-1-2-488,-9 1-352,-22 1 1985,-14 0-1497,-34 3 72,-13 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6889,'122'-20'1075,"191"-8"-1,116 41 541,2 26-1136,-162-13-651,234 22-347,252 20 46,3-31 419,574-50 91,-1318 13-35,1648 9 1615,370-43-130,159-130-1399,-296-38-82,-1749 187 762,-199 8-572,10 5-83,-9 1-50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8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1 192 13971,'47'5'1304,"19"-17"-792,9-4-160,15-4 393,5-4-65,-2-3-232,-4 1-376,-12 0 96,-7 0-80,-14 6-120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38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21 15499,'9'-4'384,"0"1"0,-1 0 0,1 0 1,0 1-1,0 0 0,0 0 0,14 0 0,67 3 1553,-80-1-1658,13 2-10,-1 0 0,1 1-1,23 6 1,-39-7-244,0 0 0,-1 0 1,1 0-1,-1 1 0,1 0 0,-1 0 0,0 1 0,-1-1 1,1 1-1,0 1 0,-1-1 0,0 1 0,0 0 1,6 8-1,-9-9-28,0 0 0,0 0 1,0 0-1,-1 0 0,0 0 0,0 1 1,0-1-1,0 0 0,-1 0 1,0 1-1,0-1 0,0 0 0,0 1 1,-1-1-1,1 0 0,-1 1 1,0-1-1,-1 0 0,1 0 0,-2 4 1,-5 8-11,1-1 0,-2 1 0,-16 22 1,-29 29-32,-3-2-1,-95 84 1,105-104-135,35-34 34,-115 103-653,97-92 572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5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32 204 13251,'-27'11'837,"27"-11"-828,0 0-1,0 0 0,-1 0 1,1 0-1,0 0 0,0 1 1,-1-1-1,1 0 0,0 0 1,0 0-1,0 0 0,-1 0 1,1 0-1,0 1 0,0-1 0,0 0 1,0 0-1,-1 0 0,1 1 1,0-1-1,0 0 0,0 0 1,0 0-1,0 1 0,0-1 1,0 0-1,0 0 0,0 1 1,0-1-1,0 0 0,0 0 1,0 1-1,0-1 0,0 0 1,0 0-1,0 0 0,0 1 1,0-1-1,0 0 0,0 0 0,0 1 1,0-1-1,0 0 0,0 0 1,0 0-1,1 1 0,-1-1 1,0 0-1,0 0 0,0 0 1,0 1-1,1-1 0,-1 0 1,0 0-1,0 0 0,0 0 1,1 1-1,17 4 303,58 5 389,-1-4-1,91-5 1,-84-1-355,278-5 465,-1-16-1,-2-16 0,584-135 0,-894 160-1273,-37 12-229,-9 3 34,-11 7-452,-4-1 775,-1-1 0,0 0 1,-20 7-1,-16 6-530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47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 50 13611,'10'-11'635,"-5"5"-332,1 1 0,-1-1 0,1 1-1,0 1 1,12-8 0,-18 11-290,0 1-1,0 0 1,0 0-1,0 0 1,0 0-1,1 0 1,-1 1-1,0-1 1,0 0-1,0 0 1,0 0-1,0 0 1,0 0-1,0 0 1,1 0-1,-1 0 1,0 0-1,0 0 1,0 0-1,0 0 1,0 0-1,0 0 1,0 0-1,0 1 1,0-1-1,0 0 1,1 0-1,-1 0 1,0 0-1,0 0 1,0 0-1,0 0 1,0 0-1,0 1 1,0-1-1,0 0 0,0 0 1,0 0-1,0 0 1,0 0-1,0 0 1,0 0-1,0 1 1,0-1-1,0 0 1,0 0-1,0 0 1,0 0-1,0 0 1,0 0-1,0 0 1,-1 1-1,1-1 1,0 0-1,0 0 1,0 0-1,0 0 1,0 0-1,0 0 1,0 0-1,0 0 1,0 0-1,0 0 1,-1 0-1,1 1 1,-8 19 391,0 1 0,-2-1 1,-1 0-1,-19 28 0,14-23-270,-57 83 12,-4-4 0,-119 126 0,187-220-189,7-7-19,-1 0 1,0 0-1,0 0 1,0 0-1,0 0 1,0-1-1,-1 1 1,1-1-1,-8 4 1,11-6 44,0 0-1,0 0 1,-1 0 0,1 1 0,0-1 0,0 0 0,-1 0 0,1 0 0,0 0 0,0 0 0,0 0 0,-1 0-1,1 0 1,0 0 0,0 0 0,-1 0 0,1 0 0,0 0 0,0 0 0,-1 0 0,1 0 0,0 0-1,0 0 1,-1 0 0,1 0 0,0-1 0,0 1 0,0 0 0,-1 0 0,1 0 0,0 0 0,0 0 0,0-1-1,0 1 1,-1 0 0,1 0 0,0 0 0,0 0 0,0-1 0,0 1 0,0 0 0,0 0 0,-1-1 0,1 1-1,0 0 1,0-1 0,3-15-354,15-19 96,23-22-1199,86-90-1,-105 123 1066,166-160 356,-113 114 1205,-73 68-1191,2-3 267,1 1 0,-1 0-1,1 0 1,10-5-1,-15 9-182,1-1 0,-1 1 0,1 0 1,0 0-1,-1-1 0,1 1 0,-1 0 0,1 0 0,-1 0 0,1 0 0,0 0 0,-1 0 0,1 0 0,-1 0 0,1 0 0,-1 0 0,1 0 0,0 0 0,-1 1 1,1-1-1,-1 0 0,2 1 0,-2-1-6,1 1 1,0 0-1,-1 0 1,1 0-1,-1 0 1,1 0-1,-1 0 1,1 0-1,-1 0 1,1 0-1,-1 0 1,0 0 0,0 0-1,0 0 1,0 0-1,0 0 1,0 2-1,1 44 404,-5 48-1,1-53-424,1 0 1,5 43-1,-2-79 3,13 92-334,-12-86 86,1-1 1,0 0-1,1 0 0,0 0 1,1-1-1,9 15 0,-7-15-85,-5-10-107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48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13539,'-10'15'1328,"7"0"-952,13 1-24,10-1 489,14-3-153,6 0-32,12-5-32,3 0-32,5-1-104,-1-3-48,-4 3-160,-3-2-160,-6-1-536,-3-3-264,-6-12 568,-2-5-144,-2-7-120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48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80 15667,'-12'0'1289,"6"6"-857,4 6-128,0 4 864,1 3-648,4 2-240,1-1-8,7-4-16,5-3-32,3-7-192,4-6-144,2-7-544,4-8-184,0-6 672,-1-6-152,1-5-104</inkml:trace>
  <inkml:trace contextRef="#ctx0" brushRef="#br0" timeOffset="1">327 1 11827,'2'11'1728,"-6"11"-720,-6 2-376,-5 9 1833,-1 5-1257,1 5-360,-2 1-208,4 3-264,-2 2-224,5 0-488,0-1-304,2-3 528,2 1-136,0-10-96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48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0 333 15483,'1'1'73,"-1"1"0,0-1 0,1 1 0,0-1 0,-1 1 0,1-1 0,0 1 0,0-1 0,0 1-1,0-1 1,0 0 0,0 0 0,0 1 0,0-1 0,1 0 0,-1 0 0,0 0 0,1 0 0,-1-1 0,1 1 0,-1 0-1,1-1 1,-1 1 0,1 0 0,-1-1 0,1 0 0,0 1 0,-1-1 0,1 0 0,-1 0 0,1 0 0,0 0 0,-1 0-1,1 0 1,0-1 0,1 1 0,6-3 154,0-1 0,0 1 0,-1-1 0,1-1 0,-1 1 0,0-1 0,14-12 0,51-51 711,-56 51-754,131-149 456,-96 104-682,-48 58 14,-3 5 5,-4 11-10,-12 24-12,13-30 36,-6 12-35,-54 140-15,56-138-41,0 1 0,1 0 0,1 1 0,1-1 0,0 38 0,3-55-46,1-1-1,-1 0 0,0 1 0,1-1 1,0 0-1,-1 0 0,1 1 0,1-1 0,-1 0 1,0 0-1,1 0 0,0 0 0,-1-1 0,5 6 1,-5-7 80,1 0 1,-1 0 0,1 1-1,0-1 1,-1 0 0,1 0-1,0-1 1,0 1 0,0 0-1,0-1 1,-1 1-1,1-1 1,0 1 0,0-1-1,0 0 1,0 0 0,0 0-1,0 0 1,0 0 0,0 0-1,0-1 1,0 1 0,0-1-1,3 0 1,25-15-757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4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56 17724,'16'-7'1528,"10"0"-1032,4-1-216,10 3 448,6-2-127,4 1-249,0 0-216,-1 3-464,-3 2-297,-9-2-287,-7 0 656,-11 3-184,-9 1-184</inkml:trace>
  <inkml:trace contextRef="#ctx0" brushRef="#br0" timeOffset="1">1 226 13083,'23'22'1664,"8"-3"-1000,18-9-176,7 0 881,8-5-569,4 0-16,-2-8-312,-2-3-472,-14-10 136,-7-4-64,-18-1-144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27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1459 138 9570,'-40'-21'593,"0"1"0,-1 2 0,-1 2-1,-56-13 1,51 18-472,-1 3 0,-1 1-1,1 2 1,-1 3 0,1 1 0,-1 3-1,0 2 1,1 2 0,0 2 0,0 2-1,-70 26 1,82-22-10,2 1-1,0 3 1,1 0 0,1 2 0,1 2-1,0 0 1,2 2 0,1 2 0,-48 55-1,54-54-57,2 1 1,0 1-1,2 1 0,2 0 0,0 1 0,2 1 0,2 0 0,0 1 0,3 1 0,0-1 0,-3 37 0,9-29-28,1 1-1,2-1 1,2 0-1,2 0 1,2 0-1,1 0 1,2-1-1,17 46 1,-1-19-10,3-1 1,3-1 0,74 113-1,-69-124-26,3-2 1,2-2-1,51 49 0,-64-73-2,0-1 0,2-1 0,1-2 0,1-1 0,0-1 0,58 25-1,-64-36 9,0-1 0,0-1-1,1-1 1,0-2-1,0 0 1,0-2 0,0-1-1,0-2 1,0 0-1,0-2 1,0 0-1,0-2 1,0-1 0,-1-2-1,0 0 1,27-14-1,17-11 136,-2-2 0,-2-4-1,119-93 1,-131 87 125,-3-3-1,-2-2 1,-2-2-1,-3-2 1,-1-1-1,-4-3 1,57-108 0,-77 129-61,-2 0 0,-1-1 0,-3-1 0,-1-1 1,-1 1-1,7-65 0,-15 80-131,-2 1 0,-1-1 0,0 0 0,-2 1 0,-1 0 0,-1-1 0,-1 1 0,0 0 0,-2 1 0,-1 0-1,-1 0 1,-21-38 0,16 38-142,-2 1-1,0 0 0,-2 1 0,0 0 1,-1 2-1,-1 0 0,0 1 0,-2 1 1,0 1-1,0 1 0,-2 1 0,-38-16 0,21 13 67,0 2-1,-2 2 1,1 2-1,-1 2 0,0 1 1,-80-1-1,89 8-1,-1 1 0,1 2 0,-1 2-1,-52 13 1,-8 17 39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3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0 13995,'6'0'1440,"-1"2"-1048,-12 6-208,-10 19 1241,-13 14-1137,-10 12-144,-12 21-72,-4 8-48,-1 2-48,0-3 0,5-11-40,6-6-112,17-16-232,11-20-136,25-42-1385,14-20 1665,18-27-256,8-6-208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78 9266,'-58'5'888,"-12"-4"-624,-4-1-120,-7-3 1001,1-3-1121,-4-5-217,-5-3-359,-13-2 472,-7-1-96,0 1-48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10 14699,'0'-1'50,"1"0"1,-1 1-1,1-1 0,-1 1 1,1-1-1,-1 0 0,1 1 0,-1-1 1,1 1-1,-1-1 0,1 1 1,0 0-1,-1-1 0,1 1 1,0 0-1,-1-1 0,1 1 0,1 0 1,-2 0-31,0 0 0,0 0 0,1 1 0,-1-1 0,0 0 0,0 1 1,1-1-1,-1 0 0,0 1 0,0-1 0,0 1 0,0-1 0,0 0 1,0 1-1,1-1 0,-1 0 0,0 1 0,0-1 0,0 1 0,0-1 1,0 0-1,0 1 0,-1-1 0,1 1 0,-8 41 454,5-29-181,-7 42-160,3 0 1,2 0 0,3 1-1,1 0 1,4-1-1,2 1 1,18 85-1,-17-116-391,-2-11-188,0 1 1,-1-1-1,-1 1 1,0 16 0,-2-28 329,1 0 1,-2 0 0,1 0 0,0 0 0,-1 0-1,1 0 1,-1 0 0,0 0 0,0 0 0,0-1-1,0 1 1,-1 0 0,1-1 0,-1 1 0,1-1-1,-1 1 1,0-1 0,0 0 0,0 0 0,0 0-1,-1 0 1,1 0 0,-1 0 0,1 0 0,-1-1 0,-2 2-1,-5 1-209,-1-1 0,0 0-1,1-1 1,-1 0 0,0 0 0,0-1-1,0-1 1,-13 0 0,-90-13 1577,90 9-733,-72-17 2826,77 16-1606,19 5-1704,0 0 0,0-1 0,0 1-1,0 0 1,0 0 0,0 0 0,0 0 0,0-1 0,0 1 0,0 0 0,0 0 0,0 0 0,0-1 0,0 1 0,0 0-1,0 0 1,0 0 0,0 0 0,0-1 0,0 1 0,0 0 0,0 0 0,0 0 0,1 0 0,-1-1 0,0 1 0,0 0-1,0 0 1,0 0 0,0 0 0,0 0 0,1-1 0,-1 1 0,0 0 0,0 0 0,0 0 0,0 0 0,1 0 0,-1 0-1,0 0 1,0 0 0,0 0 0,0 0 0,1 0 0,-1 0 0,0 0 0,0 0 0,0 0 0,1 0 0,-1 0 0,0 0 0,0 0-1,0 0 1,1 0 0,49-10 938,51-4 0,-28 5-709,80-4-57,-8 2-1444,-130 9 1113,-1-1-1,0 0 1,0-1-1,22-9 1,10-12-323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65 15563,'-3'5'189,"1"-1"-1,0 1 0,0 0 1,0 0-1,0-1 0,1 1 0,0 0 1,0 0-1,0 1 0,1-1 1,-1 0-1,2 9 0,-1-12-139,0 0 0,1 1 0,-1-1 0,1 0 0,0 0-1,0 0 1,0 1 0,0-1 0,0 0 0,0 0 0,0 0 0,1 0 0,-1-1-1,1 1 1,-1 0 0,1-1 0,0 1 0,0-1 0,0 1 0,-1-1 0,1 0-1,1 0 1,-1 0 0,0 0 0,0 0 0,0 0 0,0-1 0,1 1 0,3 0-1,2 0-20,1-1-1,0 0 0,-1 0 0,1-1 0,-1 0 0,1-1 0,-1 0 0,0 0 1,0-1-1,0 1 0,10-6 0,6-4-325,1-2 0,23-17 0,-24 13-279,23-23 0,6-4-782,-45 41 858,-7 8 282,-6 12 226,4-14 15,-23 55 603,-16 37 1314,-40 147 0,72-212-2158,2 2-1,0-1 0,-1 61 0,8-67-81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4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1 288 16043,'10'-4'345,"0"0"-1,0-1 0,-1 0 1,0 0-1,0-1 0,9-7 0,47-44 442,-52 44-480,158-156 1270,-171 168-1573,1 1 1,-1-1 0,1 1 0,-1-1 0,0 1-1,1 0 1,-1-1 0,1 1 0,0 0 0,-1-1-1,1 1 1,-1 0 0,1-1 0,-1 1 0,1 0 0,0 0-1,-1 0 1,1 0 0,-1 0 0,1 0 0,0 0-1,0 0 1,0 0-2,-1 0 1,1 1-1,-1-1 0,0 1 0,1-1 1,-1 0-1,0 1 0,0-1 0,1 1 1,-1-1-1,0 1 0,0-1 0,0 1 0,0-1 1,0 1-1,0-1 0,1 1 0,-1-1 1,0 1-1,0-1 0,-1 2 0,-4 35 30,4-32-30,1-3-2,-12 59-4,-5 68 0,17-127 3,-1 1-1,1-1 0,0 0 0,0 0 1,0 0-1,1 0 0,-1 1 1,1-1-1,-1 0 0,1 0 1,-1 0-1,1 0 0,0 0 1,2 3-1,6 0-19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7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35 14419,'51'-34'2522,"-51"34"-2498,0 0 0,0 1 0,-1-1 0,1 0 0,0 0 1,0 1-1,0-1 0,0 0 0,0 1 0,0-1 0,0 0 0,0 1 0,0-1 0,0 0 0,0 0 0,0 1 1,0-1-1,0 0 0,0 1 0,0-1 0,0 0 0,0 1 0,1-1 0,-1 0 0,0 0 0,0 1 1,0-1-1,0 0 0,1 0 0,-1 1 0,0-1 0,0 0 0,0 0 0,1 0 0,-1 1 0,0-1 0,1 0 1,-1 0-1,0 0 0,0 0 0,1 0 0,-1 0 0,0 0 0,1 1 0,-1-1 0,0 0 0,0 0 1,1 0-1,-1 0 0,0 0 0,1 0 0,-1 0 0,0 0 0,1-1 0,-1 1 0,0 0 0,0 0 0,1 0 1,-1 0-1,0 0 0,0 0 0,1 0 0,-1-1 0,0 1 0,0 0 0,1 0 0,-1 0 0,0-1 1,1 1-1,-9 21 1046,-12 15-221,-43 58 0,28-43-680,-151 202-413,161-219-123,-2-3 204,16-25 622,10-6-448,1-1-1,0 1 0,-1-1 0,1 1 0,0-1 1,0 1-1,0-1 0,-1 1 0,1-1 0,0 1 1,0-1-1,0 0 0,0 1 0,0-1 0,0 1 0,0-1 1,0 1-1,0-1 0,0 1 0,0-1 0,0 0 1,0 1-1,1-1 0,-1 1 0,1-1 0,9-30-96,11-14 30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8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0 14315,'5'20'1568,"-7"12"-1047,-12 11-129,-2 7 600,2 12-336,2 1-8,5-2-128,7 1-168,6-3-296,7-5-136,8-4-312,1-7-296,-2-7 520,-2-4-112,-2-9-136</inkml:trace>
  <inkml:trace contextRef="#ctx0" brushRef="#br0" timeOffset="1">1 555 15763,'-1'-7'1305,"11"5"-881,12-2-200,13 4 464,7-1-80,14 2-272,6 1-288,5-2-592,0 1 1712,-1-2-1160,-1-8 40,-5-4-8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28 16620,'0'-1'62,"0"0"1,0-1 0,0 1 0,0 0 0,0 0 0,0 0-1,0 0 1,-1 0 0,1 0 0,0 0 0,-1 0 0,1 0 0,-1 0-1,1 0 1,-1 0 0,0 0 0,1 0 0,-1 0 0,0 1 0,0-1-1,1 0 1,-1 0 0,0 1 0,0-1 0,0 1 0,0-1-1,0 1 1,0-1 0,0 1 0,0-1 0,0 1 0,0 0 0,0 0-1,0-1 1,0 1 0,-1 0 0,1 0 0,0 0 0,0 0-1,0 0 1,0 1 0,0-1 0,0 0 0,-2 1 0,-7 1 216,0 0 0,0 1 0,-18 8 0,23-9-91,-32 14 101,1 1 0,0 2-1,-58 41 1,77-47-237,0 1-1,1 1 1,0 0-1,2 1 1,-1 0 0,2 1-1,0 1 1,-17 32-1,27-44-47,0 0 0,0 0 0,1 0-1,-1 0 1,2 0 0,-1 1-1,1-1 1,0 1 0,0-1-1,0 1 1,1-1 0,0 1-1,1-1 1,-1 1 0,1-1-1,0 1 1,1-1 0,0 1 0,0-1-1,0 0 1,1 0 0,0 0-1,0 0 1,0-1 0,1 1-1,-1-1 1,2 0 0,-1 0-1,7 7 1,-5-8-128,-1 1-1,1-1 1,0 0 0,0 0-1,1-1 1,-1 1 0,1-2-1,-1 1 1,1-1 0,0 0-1,0 0 1,0 0 0,0-1-1,0 0 1,0-1 0,10 0-1,-7-1-39,1 0-1,0-1 0,-1-1 0,1 1 0,-1-2 0,0 1 0,0-2 0,0 1 0,-1-1 1,11-7-1,27-24-610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8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13907,'7'0'307,"0"0"1,-1 0-1,1-1 1,-1 0-1,1-1 1,-1 1-1,1-1 1,-1 0-1,12-6 1,5-5 259,24-16 0,-31 19-283,102-73 695,-106 77-747,-7 9 37,-5-1-242,0 0 1,0-1 0,-1 1 0,1-1 0,0 1 0,-1-1-1,1 1 1,-1-1 0,1 1 0,-1-1 0,-1 2 0,-20 37 293,-49 97 289,59-110-765,1 0 0,1 1-1,-7 35 1,14-43 49,2-10-52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9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14787,'14'13'1745,"8"0"-1081,17-3-168,8 0 672,13 0-376,7 0-56,7-1-192,-3-4-223,-9-2-546,-8 0-367,-18-1 464,-13-4-104,-23-5-136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9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14379,'56'12'1688,"4"-7"-1143,10-3-217,6-2 496,3 3-344,-1-1 96,-11 7-256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2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800 191 13587,'-1'-17'224,"-1"1"0,-1-1 0,-1 1 0,0 0 0,-12-31 0,14 42-200,-1 1 0,1-1 0,-1 1 0,0-1 0,0 1 0,-1 0 0,1 0 0,-1 1 0,0-1-1,-5-3 1,6 5 3,0 0 0,0 1 0,0-1-1,0 1 1,0 0 0,0 0-1,-1 0 1,1 1 0,0-1 0,-1 1-1,1-1 1,-1 1 0,1 0-1,0 1 1,-1-1 0,1 0 0,-4 2-1,-5 1 12,0 1-1,0 1 1,1 0-1,-1 0 1,1 1-1,1 0 0,-12 9 1,-69 61 66,87-72-100,-36 34 22,1 2 0,3 1 0,-61 90 0,53-60-18,-66 149 0,89-170-7,2 1 0,3 0 0,1 2 0,3 0 0,-8 93 0,18-113-3,2 0 1,1 0 0,2-1-1,9 44 1,-7-53-1,2 0 0,0-1 0,1 1 0,2-1 0,0-1 0,22 33-1,-23-40 17,1-1-1,1 0 1,0 0-1,1-1 1,0 0-1,1-2 1,0 1-1,0-1 1,2-1-1,-1-1 1,1 0-1,0 0 1,0-2-1,1 0 1,0-1-1,0 0 1,1-1-1,-1-1 1,1-1-1,-1 0 1,1-1-1,0-1 1,0 0-1,21-4 1,-11-2 77,0-1 1,0-1 0,0-1-1,-1-1 1,-1-1 0,0-2-1,38-24 1,-28 13 96,-2-2 0,0-1-1,-1-2 1,38-45 0,-42 40 16,-1-2 0,-2-1 0,-1 0-1,-2-2 1,26-64 0,-37 74-108,-1 0 0,-1-1-1,-2 0 1,-1-1 0,-1 1-1,-2-1 1,-1 0 0,-3-57 0,-1 75-106,0 0 1,0-1-1,-2 1 0,1 0 1,-2 0-1,0 1 1,0-1-1,-1 1 1,0 0-1,-1 1 0,-9-12 1,10 16-52,0 0 0,-1 0 0,0 0 0,0 1 1,-1 0-1,1 1 0,-1-1 0,-1 1 0,1 1 0,-1 0 0,1 0 0,-1 1 1,0 0-1,-1 0 0,1 1 0,-12-2 0,7 3-78,-1 1-1,0 0 1,0 0-1,0 2 0,0 0 1,1 1-1,-1 0 1,1 1-1,-24 10 1,14-3-60,0 1-1,1 1 1,0 1 0,-32 26 0,-6 13-355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10471 474 9202,'-1641'8'355,"1078"-32"-1603,-618-21 839,-312-53 2444,619-22-2317,-60-7-576,180 62 401,-2 63 1766,-519 118 1132,1182-101-2650,0 4 0,2 4-1,1 4 1,0 4 0,-138 70 0,183-76-234,2 2 0,1 2 1,-72 65-1,44-27-105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5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51 16355,'-3'-4'88,"1"0"0,0 1 0,-1 0 0,0-1 0,0 1-1,0 0 1,0 0 0,-1 0 0,1 1 0,-1-1-1,0 1 1,1 0 0,-1 0 0,0 0 0,0 1 0,-1-1-1,1 1 1,0 0 0,0 0 0,-1 1 0,1-1-1,0 1 1,-1 0 0,1 0 0,0 0 0,-1 0 0,-6 3-1,2-1-38,-1 1 0,1 0-1,-1 0 1,1 1 0,0 0 0,1 1-1,-1 0 1,1 1 0,0-1-1,0 1 1,-10 11 0,7-4-25,0 0 1,0 1-1,2 0 1,0 0-1,0 1 1,1 1-1,1-1 1,1 1-1,-8 29 1,11-35-4,1 0 1,0 0-1,0 0 1,1 0-1,1 0 1,-1 0-1,2 0 0,-1 0 1,2 0-1,-1 0 1,1 0-1,1-1 0,0 1 1,0 0-1,1-1 1,0 0-1,10 17 1,-11-21 7,1-1 0,0 1 0,0-1 0,0 0 0,0 0 0,1 0 0,0 0 0,0-1 0,0 0 0,0 0 0,0 0 0,1-1 0,-1 1 0,1-1 0,7 1 0,-4-1 16,-1-1 0,1-1 0,-1 0 1,1 0-1,-1 0 0,1-1 0,-1 0 0,0-1 0,15-5 0,-3 0 78,0-2-1,-1 0 0,0-1 1,-1-1-1,0-1 1,-1-1-1,27-24 1,-32 25-16,-1 0 0,0 0 0,-1-1 1,-1-1-1,11-17 0,-17 26-75,0-1-1,-1 0 1,1 1 0,-1-1 0,0 0-1,0 0 1,-1 0 0,0-1 0,0 1-1,0 0 1,-1 0 0,0-1 0,0 1-1,-1 0 1,1 0 0,-3-8 0,2 12-35,0 0 1,0-1 0,0 1 0,0 0-1,0 0 1,-1 0 0,1 0 0,-1 0-1,1 0 1,-1 0 0,0 0 0,0 0-1,0 1 1,0-1 0,0 1 0,-4-2-1,2 1-31,0 0 1,0 1-1,-1 0 0,1 0 0,0 0 0,-1 0 0,1 1 0,0-1 0,-5 1 1,0 1-144,1 0 1,0 0 0,-1 0 0,1 1 0,0 1-1,0-1 1,0 1 0,1 0 0,-13 8-1,16-9 67,-1 1-1,1 0 0,1 0 0,-1 1 0,0-1 0,1 1 0,0 0 0,-1-1 0,2 1 1,-1 1-1,0-1 0,1 0 0,0 1 0,0-1 0,0 1 0,0 0 0,1 0 0,0 0 1,-1 5-1,6 16-540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5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14467,'8'52'1496,"-9"7"-863,-8-2-257,2 2 848,-2-5-472,7-9-416,2-11-552,12-18-792,7-9 928,13-11-256,5-11-168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5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35 16011,'8'-7'540,"-5"5"-372,-1 0 1,0 0-1,1 0 0,-1-1 0,0 1 0,0 0 0,3-6 0,-5 8-157,0 0 0,0 0 0,0 0 0,0 0-1,0-1 1,0 1 0,0 0 0,0 0 0,0 0 0,0 0 0,0 0 0,0 0 0,0-1 0,0 1 0,0 0 0,0 0 0,0 0-1,0 0 1,0 0 0,0-1 0,0 1 0,0 0 0,0 0 0,0 0 0,0 0 0,-1 0 0,1 0 0,0 0 0,0-1 0,0 1-1,0 0 1,0 0 0,0 0 0,0 0 0,0 0 0,-1 0 0,1 0 0,0 0 0,0 0 0,0 0 0,0 0 0,0 0 0,0 0-1,-1 0 1,1 0 0,0 0 0,0 0 0,0 0 0,0 0 0,-13 0 390,-11 6 193,7 0-305,0 1-1,0 1 1,-27 17-1,37-20-263,0 0 0,1 0 0,-1 0 0,1 1 0,0 0-1,1 0 1,-1 0 0,1 1 0,1-1 0,-7 13-1,10-18-19,0 0 0,1 1-1,-1-1 1,1 1 0,-1-1-1,1 1 1,-1-1 0,1 1-1,0-1 1,0 1 0,0-1-1,0 1 1,0-1 0,0 1-1,0-1 1,0 1 0,1 0-1,-1-1 1,0 0 0,1 1-1,0-1 1,0 2 0,0-1-1,1-1 0,-1 1 1,1-1-1,-1 0 1,1 0-1,-1 1 1,1-1-1,0 0 1,0-1-1,-1 1 1,1 0-1,0 0 0,0-1 1,4 1-1,3 1 8,1-1-1,0-1 1,-1 0-1,1 0 1,16-3-1,6-5 11,-1 0 0,-1-2-1,36-17 1,-5 2-7,-45 22-33,-9 7-5,-7-2 19,0 0-1,0 0 0,0 0 1,-1 0-1,1 0 0,0 0 1,-1 0-1,1 0 0,-2 3 1,-1 6-8,-3 10 12,1 0 1,1 0 0,0 0-1,2 1 1,1-1-1,1 1 1,0-1 0,2 1-1,0-1 1,8 29 0,0-19 39,8 25 24,-17-52-44,-1 0 1,1 0-1,0 0 1,-1 1-1,0-1 1,0 0-1,0 0 1,-1 0-1,1 0 0,-3 7 1,2-9 11,0 0-1,-1 1 1,1-1 0,-1 0-1,0 0 1,0 0 0,1 0-1,-1 0 1,-1-1 0,1 1-1,0-1 1,0 1 0,-1-1-1,1 0 1,0 0 0,-1 0-1,-3 1 1,-47 11 518,53-13-543,-19 3 277,-1-1 0,1-1 0,-37-2 1,47 1-251,0-1 1,0-1 0,1 0 0,-1 0-1,0-1 1,0 0 0,1 0 0,0-1-1,0 0 1,-11-7 0,17 10-56,1 0 1,-1 0-1,1 0 0,0-1 1,0 1-1,0 0 0,0-1 1,0 1-1,0 0 1,0-1-1,0 1 0,0-1 1,1 0-1,-1 1 0,0-1 1,1 0-1,0 1 1,-1-1-1,1 0 0,0 1 1,0-1-1,0 0 0,0 0 1,0 1-1,0-1 0,1 0 1,-1 0-1,0 1 1,1-1-1,-1 0 0,1 1 1,1-3-1,1-1 12,-1 1 1,2-1-1,-1 0 1,1 1-1,-1 0 0,1-1 1,0 1-1,1 1 1,5-5-1,30-16-223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6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17932,'11'14'1600,"-2"-1"-1120,-3 0-200,0-2 617,-2 4-393,0-10-632,2-5-224,-3-11 328,0-8-177,1-4-111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6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35 20436,'-3'0'68,"1"1"0,0-1-1,0 0 1,-1 1 0,1 0-1,0 0 1,0-1 0,0 1-1,0 1 1,0-1 0,0 0-1,0 0 1,1 1 0,-1-1-1,0 1 1,1-1 0,-1 1-1,1 0 1,0-1 0,-1 1-1,1 0 1,0 0 0,0 0-1,0 0 1,0 0 0,0 0-1,1 1 1,-1-1 0,1 0-1,-1 0 1,1 4 0,-1-3-77,1 1 0,-1 0 0,1 0 0,0 0 0,0-1 0,0 1-1,1 0 1,-1 0 0,1-1 0,0 1 0,0-1 0,0 1 0,1 0 0,-1-1 0,1 0 0,0 1 0,0-1 0,4 5 0,5 1-93,0-1-1,0-1 1,1 0-1,0 0 1,0-1-1,25 8 1,-24-9 49,0 0 1,0 0-1,-1 2 0,1 0 1,-1 0-1,13 11 1,-24-17 59,1 1 0,-1-1 0,0 1 0,1-1 0,-1 1 0,0 0 0,0-1 0,0 1 1,0 0-1,-1 0 0,1 0 0,0 0 0,-1 0 0,1 0 0,-1 0 0,0 0 0,0 0 0,0 0 1,0 0-1,0 0 0,0 0 0,0 0 0,0 0 0,-1 0 0,1-1 0,-1 1 0,0 0 1,1 0-1,-1 0 0,0 0 0,0-1 0,0 1 0,0 0 0,-1-1 0,-1 3 0,-6 6 66,1 0 1,-2-1-1,1 0 0,-14 9 0,16-13-32,-59 43 353,59-44-377,0 0 0,0-1 0,0 1 0,-1-1 0,1 0 0,-1-1 0,0 0 0,-8 1 0,14-3-53,0 0 0,0 1-1,0-1 1,0-1 0,0 1-1,0 0 1,-1 0 0,1-1-1,0 1 1,0-1 0,0 0-1,1 0 1,-1 0 0,0 0-1,0 0 1,0 0 0,1 0 0,-1 0-1,0-1 1,1 1 0,-1-1-1,1 1 1,0-1 0,-1 1-1,1-1 1,0 0 0,0 0-1,0 0 1,0 1 0,-1-5-1,-1-4-40,1 1 0,0 0-1,1-1 1,0 0 0,0-13-1,1-30-274</inkml:trace>
  <inkml:trace contextRef="#ctx0" brushRef="#br0" timeOffset="1">103 5 14195,'29'-4'1808,"9"4"-1087,10 0-305,6 0 1016,8 1-712,-1-1-112,4 1-680,-2 1-264,-1 1 296,-2 0-168,-7-1-96</inkml:trace>
  <inkml:trace contextRef="#ctx0" brushRef="#br0" timeOffset="2">997 1 15259,'5'1'1865,"0"2"-921,5 1-352,5-1 1288,3 0-799,8-2-417,4 1-208,5-1-616,-1-1-336,-4 0 120,-4 0 152,-13 2-136,-10 1-169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7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15035,'17'16'1545,"28"-16"-905,9-5-216,18-6 520,4 0-128,1-3-232,-1-1-320,-5 0-928,-7-3 680,-14 3-184,-10-4-152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7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 18308,'1'17'441,"-2"0"1,0 0 0,-1 0-1,0 0 1,-9 29-1,-35 79 348,-51 65-180,87-172-590,9-15-17,-17 34 11,18-35-14,-1-1 0,1 0 1,-1 1-1,1-1 0,0 1 1,-1-1-1,1 1 0,0-1 1,0 1-1,0-1 0,0 1 0,0-1 1,1 1-1,-1-1 0,0 1 1,1-1-1,-1 0 0,1 1 1,-1-1-1,1 1 0,0-1 1,0 0-1,-1 0 0,3 2 0,-1-1-5,1-1 0,-1 1-1,1-1 1,0 0-1,0 1 1,0-1-1,-1 0 1,1-1 0,0 1-1,0-1 1,0 1-1,0-1 1,6 0-1,42-4-200,-47 3 186,28-4-454,-1-2 0,0-1 0,0-1 0,-1-1 0,51-27 0,-54 22-84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7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14443,'-7'13'1592,"-5"8"-839,-1 6-233,-1 12 904,0 6-296,1 9-264,3 5-143,5 0-497,4-2-160,2-8-592,7-8 528,3-18-177,3-16-95</inkml:trace>
  <inkml:trace contextRef="#ctx0" brushRef="#br0" timeOffset="1">318 319 16892,'-23'53'1632,"0"7"-1088,0-4-256,8-1 528,6-5-232,11-16-456,5-7-360,14-14-232,2-8 296,13-16-168,0-13-104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48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172 121 17916,'-9'13'454,"-1"0"0,0-1-1,0 0 1,-15 13 0,-14 16 160,36-37-565,-6 5 92,1 1 0,0 0 1,0 1-1,1 0 0,0 0 1,1 0-1,-5 14 0,11-24-151,0 1 1,-1-1-1,1 1 1,0-1-1,0 1 0,0 0 1,0-1-1,0 1 0,0-1 1,1 1-1,-1-1 0,0 1 1,1 0-1,-1-1 1,1 1-1,0-1 0,-1 0 1,1 1-1,0-1 0,0 0 1,0 1-1,0-1 1,0 0-1,0 0 0,0 0 1,0 0-1,1 0 0,-1 0 1,0 0-1,1 0 1,-1 0-1,3 0 0,4 3-125,0-1-1,1 0 0,-1-1 0,14 3 0,-20-5 117,154 20-1199,-106-15 1111,-1 1 0,94 25 0,-136-28 171,0-1 1,0 1 0,-1 0-1,10 6 1,-14-8-38,-1 0 1,1 0 0,-1 1 0,1-1-1,-1 0 1,1 1 0,-1-1 0,0 1-1,1-1 1,-1 1 0,0 0 0,0 0 0,0-1-1,-1 1 1,1 0 0,0 0 0,-1 0-1,1 0 1,-1 0 0,0 0 0,1 3-1,-2-1 23,1-1 0,-1 1 0,0 0 0,-1 0 0,1-1 0,0 1 0,-1 0 0,0-1 0,0 1 0,0-1 0,0 0 0,-1 0 0,-3 4-1,-38 35 450,43-41-492,-18 14 190,0 0 1,0-1 0,-2 0-1,0-2 1,-36 16 0,50-26-193,0 1-1,0-1 1,0-1 0,-1 1 0,1-1 0,-1-1 0,1 1-1,-1-1 1,-13-1 0,16 0-57,0-1-1,1 1 1,-1-1 0,0 0-1,0 0 1,1 0-1,-1 0 1,1-1 0,0 0-1,0 0 1,0 0-1,0 0 1,0-1-1,1 0 1,-7-7 0,4 1-5,1 1-1,-1-1 1,2 1 0,-1-1 0,1-1 0,1 1-1,-4-17 1,-4-38-349</inkml:trace>
  <inkml:trace contextRef="#ctx0" brushRef="#br0" timeOffset="1">311 35 17396,'54'7'1680,"11"-4"-1080,3-3-216,15 0 400,5 0-511,2-9 87,-2-5-48,-7-7-280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5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43 17020,'5'-4'267,"-1"2"-109,0 0-1,-1 0 0,0-1 0,0 0 1,0 1-1,0-1 0,0-1 0,4-5 1,-7 9-150,1-1-1,-1 1 1,0 0 0,0 0 0,0 0 0,0 0 0,0-1 0,0 1 0,0 0-1,1 0 1,-1 0 0,0-1 0,0 1 0,0 0 0,0 0 0,0-1 0,0 1 0,0 0-1,0 0 1,0 0 0,0-1 0,0 1 0,0 0 0,0 0 0,0-1 0,-1 1-1,1 0 1,0 0 0,0 0 0,0-1 0,0 1 0,0 0 0,0 0 0,-1 0 0,1 0-1,0-1 1,0 1 0,0 0 0,0 0 0,-1 0 0,1 0 0,0 0 0,0 0-1,0-1 1,-1 1 0,1 0 0,0 0 0,0 0 0,0 0 0,-1 0 0,1 0 0,0 0-1,-15 1 364,1 4-230,0 1-1,0 0 1,1 1 0,0 0 0,-17 13 0,-1 0-23,-144 97 31,149-96-142,1 0 0,1 1 0,1 2 0,-28 36 0,44-51-1,0 1-1,1 1 1,0-1 0,1 1 0,-5 15-1,9-22-2,-1-1-1,1 1 0,1-1 1,-1 1-1,0 0 1,1-1-1,0 1 0,0 0 1,0 0-1,0-1 0,1 1 1,-1 0-1,1-1 0,0 1 1,0-1-1,0 1 1,0-1-1,1 1 0,0-1 1,-1 0-1,4 4 0,0-2-6,0 0 0,0-1-1,1 0 1,-1 0-1,1 0 1,0-1-1,0 0 1,0 0-1,0-1 1,1 1-1,-1-1 1,1-1-1,0 1 1,8 0-1,11 1-13,1-1 0,35-2 0,-26-2 350,1-2 1,-1-2-1,66-18 1,-39 5-141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0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1172 7818,'5'29'111,"1"-1"1,1 0 0,2 0-1,1 0 1,1-1 0,2-1 0,0 0-1,2-1 1,0 0 0,2-1-1,24 26 1,-16-24-62,1-1 1,2-2 0,0-1-1,1-1 1,1-1-1,1-2 1,1-1-1,0-2 1,45 15-1,10-2-279,2-5-1,133 19 0,502 26-2574,-352-41 1542,-240-16 935,556 46 22,5-21 815,235-26-311,377 15-30,-265 45 1844,236 10 685,2-90-1955,57-141-878,-13-79-1257,-687 90 822,-432 83 495,208-89-1,-333 113 297,-2-3-1,-2-4 0,-2-3 0,-1-3 0,-2-3 0,87-81 0,-140 113-177,-1 1 1,0-2 0,-1 0-1,-1-1 1,0 0 0,-2-1 0,0 0-1,-1-1 1,-1 0 0,-1-1-1,-2 0 1,8-36 0,-11 41-77,-2 0 1,0 0-1,0 0 1,-2 0-1,0 0 1,-1 0 0,-1 0-1,0 0 1,-1 1-1,-1-1 1,-1 1-1,0 0 1,-1 1 0,0-1-1,-2 1 1,0 1-1,-16-21 1,3 11-37,0 1-1,-2 1 1,-1 1 0,0 1 0,-1 1 0,-2 2 0,-48-25-1,6 11 7,0 2-1,-85-22 1,-53-1 311,-371-44 0,249 65-341,0 15 1,-418 32-1,411 12-48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0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26 14395,'1'-1'161,"0"0"-1,0 0 1,0 0-1,0 0 1,0-1-1,0 1 1,0 0-1,-1-1 1,1 1-1,-1-1 1,1 1-1,-1 0 1,1-1-1,-1 1 1,0-2-1,0 2-128,0 1 0,0 0 0,0 0 0,0 0 0,0-1-1,0 1 1,0 0 0,-1 0 0,1 0 0,0 0 0,0-1 0,0 1-1,0 0 1,0 0 0,0 0 0,-1 0 0,1 0 0,0 0-1,0 0 1,0-1 0,0 1 0,-1 0 0,1 0 0,0 0 0,0 0-1,0 0 1,-1 0 0,1 0 0,0 0 0,0 0 0,0 0 0,-1 0-1,1 0 1,0 0 0,0 0 0,0 0 0,-1 0 0,-15 8 690,6-1-633,1 1 1,0 0-1,0 1 0,1 0 1,0 0-1,0 1 0,1 0 0,-6 11 1,-42 90-39,54-107-40,-18 40 77,-23 84 1,37-106-86,0 0-1,1 0 0,2 1 0,0-1 0,3 45 0,0-61-66,-1-1 0,1 1 0,0-1-1,1 1 1,-1-1 0,1 1 0,0-1 0,1 0-1,-1 0 1,1 0 0,0 0 0,0-1 0,0 1-1,1-1 1,0 0 0,4 5 0,-3-5-46,1-1 0,-1 1 0,1-1 0,0-1 0,0 1 0,0-1 0,0 0 0,0 0 0,1 0 0,-1-1 0,1 0 0,-1-1 0,11 1 0,25-2-381,0-5-120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1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16532,'8'29'1472,"4"-2"-1032,1 2-176,5 1 400,4 1-112,4-5-72,1-6-192,4-7-496,1-4-288,-1-12-400,1-7 720,-1-13-176,1-9-120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1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15987,'-19'40'1561,"-2"0"-1009,-1 0-216,2 2 632,-2-5-168,7-3-392,6-2-336,6-8-688,3-4 584,12-8-152,3-4-104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1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14827,'-6'37'295,"2"0"0,2 1-1,1-1 1,2 0 0,1 0 0,3 1-1,0-2 1,3 1 0,1-1-1,15 41 1,-13-51-273,12 54 1,-20-68-19,-2 1 0,1-1 0,-2 1 0,1-1 0,-2 1 0,-3 24 1,-1-15-1,-1 0 0,-1 0 0,-1 0 0,-1-1 0,-1 0 0,-1-1 0,0 0 0,-2-1 0,0 0 0,-22 22 0,31-35 26,-1-2 1,-1 1 0,1 0-1,0-1 1,-1 0-1,0-1 1,0 1 0,-11 4-1,16-8-19,-1 1-1,0 0 1,1-1-1,-1 0 1,0 1-1,1-1 1,-1 0-1,0 0 1,1 0-1,-1 0 1,0 0-1,0 0 0,1 0 1,-1-1-1,0 1 1,1-1-1,-1 1 1,0-1-1,1 0 1,-1 1-1,1-1 1,-1 0-1,1 0 1,0 0-1,-1 0 0,1-1 1,0 1-1,0 0 1,-1 0-1,1-1 1,0 1-1,0-1 1,1 1-1,-1-1 1,0 1-1,0-1 1,0-2-1,-9-31 110</inkml:trace>
  <inkml:trace contextRef="#ctx0" brushRef="#br0" timeOffset="1">851 228 19684,'21'7'1465,"6"-7"-1177,8 0-128,9 5 192,6-4-304,6 3-552,2-2-385,-7-2 697,-2-2-208,-15-5-168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2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14907,'42'3'1320,"18"-5"-919,9-2-161,8-3 16,-1-3-1113,-3 5 994,-5-3-170,-13-9-271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78 12195,'20'-13'1505,"-9"7"-570,-1 0-1,1-1 1,-2 0 0,14-13-1,-23 20-860,0 0 1,1-1-1,-1 1 0,1 0 0,-1 0 0,0-1 1,1 1-1,-1 0 0,0-1 0,0 1 1,1 0-1,-1-1 0,0 1 0,0 0 0,1-1 1,-1 1-1,0-1 0,0 1 0,0 0 0,0-1 1,0 1-1,0-1 0,1 1 0,-1-1 0,0 1 1,0-1-1,0 1 0,0 0 0,-1-1 0,1 1 1,0-1-1,0 1 0,0-1 0,0 1 0,0 0 1,-1-1-1,1 0 0,-1 1 19,-1-1 0,1 0 0,0 1 0,-1 0 0,1-1 0,0 1 0,-1 0 1,1-1-1,-1 1 0,1 0 0,-3 0 0,-44 6 527,24 0-552,0 0 0,1 1 0,0 1-1,0 1 1,1 1 0,-26 16 0,33-16-74,1 0 0,0 0 0,0 2 0,1 0 0,1 0 0,0 1 0,1 1 0,0-1 0,-12 23 0,13-18-35,1 0-1,0 1 1,2 1-1,0-1 1,1 1 0,1 0-1,-4 35 1,8-46-49,1-1 0,0 1 0,0-1 0,1 1 0,0-1 1,1 0-1,0 1 0,0-1 0,5 11 0,-4-13-46,0-1 0,0 0 0,0 0 0,1 0 0,0 0 1,0-1-1,0 1 0,0-1 0,1 0 0,-1 0 0,1-1 0,0 0 0,0 1 0,9 3 0,-4-4-6,-1 1-1,1-1 0,0-1 1,0 0-1,0 0 0,0-1 0,19 0 1,24-4-565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3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0 13491,'-34'17'1265,"-43"25"283,71-38-1355,-1 1 1,1-1 0,0 2-1,0-1 1,0 1 0,1-1-1,0 2 1,-6 8 0,9-14-162,1 0 0,1 1 0,-1-1 1,0 1-1,0-1 0,0 1 0,1-1 1,-1 1-1,1-1 0,-1 1 1,1-1-1,-1 1 0,1 0 0,0-1 1,0 1-1,0 0 0,0-1 1,0 1-1,0 0 0,1-1 0,-1 1 1,0 0-1,1-1 0,-1 1 0,1-1 1,0 1-1,0-1 0,-1 1 1,1-1-1,0 0 0,0 1 0,0-1 1,0 0-1,0 1 0,1-1 1,-1 0-1,0 0 0,1 0 0,2 1 1,2 1 17,1 0 1,-1 0 0,1-1-1,0 0 1,0-1 0,0 1-1,14 0 1,2-1 7,1 0 0,0-2 0,0-1 0,28-5 1,-39 4 7,1 0 1,-1-1 0,0 0 0,-1-1 0,1-1 0,-1 0-1,0 0 1,20-16 0,-29 21-30,-1-1 1,0 0-1,0 0 0,0-1 1,0 1-1,0 0 1,-1-1-1,1 1 0,-1-1 1,1 1-1,-1-1 0,0 0 1,1-3-1,-2 5-19,0 0 0,0 0 0,0 0 0,0-1 0,0 1 0,0 0 0,0 0-1,0 0 1,-1 0 0,1 0 0,0 0 0,-1-1 0,1 1 0,-1 0 0,1 0 0,-1 0 0,1 0 0,-1 1 0,0-1 0,0 0-1,1 0 1,-1 0 0,0 0 0,0 1 0,0-1 0,0 0 0,0 1 0,0-1 0,0 1 0,0-1 0,0 1 0,0 0 0,0-1 0,0 1-1,-2-1 1,-5 0 38,0 0-1,0 0 1,1 0 0,-1 1-1,0 0 1,0 0-1,0 1 1,0 0-1,1 0 1,-14 5-1,12-3-67,-1 0 0,1 1-1,0 0 1,0 0-1,0 1 1,0 1-1,1-1 1,-8 8-1,15-13-22,0 1-1,0 0 1,1-1-1,-1 1 1,0 0 0,0 0-1,0 0 1,1-1-1,-1 1 1,1 0-1,-1 0 1,0 0 0,1 0-1,0 0 1,-1 0-1,1 0 1,0 1-1,-1-1 1,1 0 0,0 0-1,0 0 1,0 2-1,0-2-11,1 0 1,-1 0-1,1-1 0,0 1 0,-1 0 0,1 0 0,0-1 0,-1 1 0,1 0 1,0-1-1,0 1 0,-1-1 0,1 1 0,0-1 0,0 1 0,0-1 0,0 1 1,0-1-1,2 1 0,5 0-108,0 1 0,0-1 0,0-1 0,0 1 0,9-2 0,21-2-373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4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 17620,'2'21'1312,"-2"5"-1016,-3 4-112,-2 7 392,5 2-272,0 6-72,5-2-64,0-6-232,3-4-168,0-6-336,-1-5-128,-1-5 96,-4-6 320,-5-7-176,-6-2-120</inkml:trace>
  <inkml:trace contextRef="#ctx0" brushRef="#br0" timeOffset="1">0 204 15859,'11'-8'1521,"15"3"-985,9 5-208,13 3 584,3 0-248,7-3 977,3 0-1249,-7-16 32,-2-5-56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4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15 17580,'0'-1'61,"0"1"-1,0 0 1,0-1 0,0 1 0,0-1 0,0 1-1,0-1 1,0 1 0,0 0 0,0-1 0,0 1-1,0-1 1,0 1 0,0 0 0,0-1 0,-1 1-1,1 0 1,0-1 0,0 1 0,-1 0 0,1-1-1,0 1 1,0 0 0,-1-1 0,1 1 0,0 0-1,-1 0 1,1 0 0,-1-1 0,-15-3 556,-18 7 162,25-1-679,-1 2 0,1-1 0,0 1-1,0 0 1,0 1 0,1 0-1,-1 0 1,1 1 0,0 0-1,1 1 1,0-1 0,0 1-1,-9 12 1,5-4-103,0 0 1,1 0-1,0 1 0,2 1 0,0-1 0,-8 24 1,12-27-5,1 0 0,0 0-1,0 1 1,1-1 0,1 1 0,1-1 0,1 26 0,0-34 5,-1 0 0,1 0 1,0 0-1,0 0 0,1-1 0,-1 1 0,1 0 1,0-1-1,1 1 0,-1-1 0,1 0 1,-1 0-1,1 0 0,1 0 0,-1 0 0,0-1 1,1 1-1,0-1 0,0 0 0,0 0 0,0 0 1,0-1-1,1 1 0,6 2 0,0-2 0,0-1 1,0 0-1,0 0 0,1-1 0,-1-1 0,0 0 0,1 0 0,-1-1 0,0 0 0,0-1 0,0-1 0,0 1 0,12-6 0,1-1 0,0-1 0,-1-2 0,0 0 0,35-25 0,-40 24-47,-1-1 0,20-20 1,-31 27-47,0 0 0,0 0 0,-1 0 1,0-1-1,0 0 0,0 0 1,5-16-1,-9 23 34,0-1 1,-1 0-1,1 1 0,0-1 1,-1 0-1,0 0 0,1 1 1,-1-1-1,0 0 0,0 0 1,0 0-1,0 1 0,0-1 1,-1 0-1,1 0 0,0 1 1,-1-1-1,1 0 0,-1 0 1,0 1-1,0-1 1,1 1-1,-1-1 0,0 1 1,0-1-1,-1 1 0,1-1 1,-2-1-1,1 2-72,0 0 0,0 0-1,0 1 1,0-1 0,0 0 0,0 1 0,0 0-1,-1-1 1,1 1 0,0 0 0,0 0 0,0 0-1,0 0 1,0 1 0,-1-1 0,1 1 0,0-1-1,0 1 1,0 0 0,0-1 0,0 1 0,-3 2-1,-1 1-66,0 0-1,1 1 0,-1-1 0,1 1 0,0 0 0,0 0 0,1 1 0,-1-1 0,-5 11 0,-9 28-858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5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16091,'-11'16'1457,"0"9"-1057,3 7-152,1 4 800,2 4-1176,11-8 168,6-5-40,9-10-112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219 171 10658,'13'-55'1055,"-4"22"60,5-45 0,-15 74-435,-1 4-246,-5 12-84,-10 23-168,-36 124-192,7 2 0,7 1 1,-22 205-1,42-177-38,9 1 0,23 306 0,-11-466 31,8 68-173,-8-89 154,0 1-1,1-1 0,0 0 1,1 0-1,0 0 1,9 17-1,-2-14-388,-10-13 408,-1 0 0,0 0 0,0 0 0,0 0 0,1 0 0,-1 0-1,0 0 1,0 0 0,0 0 0,1 0 0,-1 0 0,0 0 0,0 0 0,0 0 0,1 0 0,-1 0-1,0 0 1,0 0 0,0 0 0,0-1 0,1 1 0,-1 0 0,0 0 0,0 0 0,0 0 0,0 0-1,1 0 1,-1-1 0,0 1 0,0 0 0,0 0 0,0 0 0,0 0 0,0-1 0,0 1 0,1 0-1,-1 0 1,0 0 0,0-1 0,0-1-36,1 0 0,-1 0 1,0 0-1,0-1 0,0 1 0,0 0 0,-1 0 0,1 0 0,0-1 0,-1 1 1,1 0-1,-2-2 0,-10-24-387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58 15227,'10'-21'1649,"-1"6"-913,-5-1-256,-2 10 688,-2 11-224,-5 10-240,0 7-143,-5 14-289,1 9-112,-1 11-136,-1 5-24,2 2 0,0-3-80,4-6-440,-1-4-297,6-15 697,1-11-152,8-31-64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435 180 13891,'1'-5'223,"0"0"1,0 0-1,-1 0 1,1 0-1,-1 0 1,-1-1-1,1 1 1,-1 0-1,1 0 1,-1 0-1,-1 0 1,1 0-1,-1 0 1,0 1-1,0-1 1,0 0-1,-1 1 1,1 0-1,-1-1 0,0 1 1,-1 0-1,1 0 1,-1 1-1,1-1 1,-1 1-1,0 0 1,-9-6-1,1 2-76,-1 1-1,0-1 1,-1 2-1,1 0 1,-1 1-1,0 0 1,0 1-1,0 0 0,-1 1 1,1 1-1,0 0 1,-18 2-1,23-1-138,0 1-1,1 0 1,-1 1-1,0 0 0,1 0 1,0 0-1,0 1 1,0 0-1,0 1 0,0 0 1,0 0-1,1 1 1,0 0-1,0 0 1,0 1-1,1-1 0,0 2 1,0-1-1,0 0 1,1 1-1,-7 11 0,10-14-10,0-1 0,0 1 0,1 0 0,-1 0 0,1 0-1,0 1 1,0-1 0,0 0 0,1 0 0,-1 0 0,1 1 0,0-1-1,0 0 1,1 1 0,-1-1 0,1 0 0,0 0 0,0 0-1,0 1 1,1-1 0,0-1 0,-1 1 0,1 0 0,1 0 0,-1-1-1,0 1 1,1-1 0,0 1 0,0-1 0,0 0 0,0 0-1,0-1 1,1 1 0,-1-1 0,1 1 0,-1-1 0,1 0-1,0 0 1,0-1 0,6 2 0,3 1-49,2 0 0,-1-2 0,0 0-1,0 0 1,1-1 0,-1-1 0,1 0 0,-1-1 0,1-1-1,-1 0 1,0-1 0,23-8 0,-4-1-170,0-1 0,-1-1 0,-1-2 0,32-21 0,-50 28 13,0 1 0,-1-2 1,18-16-1,-21 18-47,-7 9 41,-10 19-6,5-14 227,-22 53 264,-23 80 1,41-117-112,2 1 0,0 1 0,2-1 1,0 1-1,2-1 0,3 47 0,-1-64-122,1 1 0,-1-1 0,1 1 0,1-1 0,-1 0 0,1 1 1,0-1-1,1-1 0,7 11 0,-8-11-17,-2-4-17,-1-1 0,1 1 0,-1 0 0,0-1-1,1 1 1,-1-1 0,0 1 0,1 0 0,-1-1 0,0 1 0,0 0-1,0-1 1,0 1 0,1 0 0,-1-1 0,0 1 0,0 0-1,0 0 1,-1-1 0,1 1 0,0 0 0,0-1 0,0 1 0,0 0-1,-1-1 1,1 1 0,0 0 0,0-1 0,-1 1 0,1-1 0,-1 1-1,1-1 1,-1 1 0,1 0 0,0-1 0,-1 0 0,0 1 0,1-1-1,-1 1 1,1-1 0,-1 0 0,0 1 0,1-1 0,-1 0 0,1 1-1,-2-1 1,-4 2 40,0 0 0,0-1 0,0 1 1,-8-1-1,9 0-10,-48 6 509,-57-1 1,89-6-431,0-1 0,1-1 0,-1 0 0,1-2 0,-38-11 1,56 14-172,0 1 0,1-1 0,-1 0 0,0 0 0,0 1 0,1-1 0,-1-1 0,1 1 0,-1 0 0,1 0 0,-1 0 0,-1-3 0,3 4 44,0 0-1,0-1 0,0 1 0,0 0 0,0 0 1,0 0-1,0-1 0,0 1 0,0 0 0,0 0 1,0 0-1,0-1 0,0 1 0,0 0 1,0 0-1,0 0 0,0-1 0,0 1 0,0 0 1,0 0-1,0 0 0,0-1 0,0 1 0,0 0 1,1 0-1,-1 0 0,0 0 0,0-1 0,0 1 1,0 0-1,0 0 0,1 0 0,-1 0 1,0 0-1,0 0 0,1-1 0,16-2-190,13 2-165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7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16379,'0'7'1417,"3"5"-945,4 1-144,9 5 488,0 1-248,7 1-128,-2 1-72,5-3-432,6-3-408,1-8 400,2-5-40,-3-6-72,-1-6-112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08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1 15083,'-16'24'2362,"-32"39"1,29-40-1352,-23 37 0,21-22-388,2 1 1,-29 83-1,-11 90 874,15-51-471,42-152-978,2-7-41,-1 1 0,1 0 1,-1-1-1,0 1 0,0 0 0,0-1 0,0 1 0,0-1 0,-1 1 1,-2 2-1,4-5-20,0 1 1,0-1-1,0 0 1,-1 0-1,1 0 1,0 0-1,0 0 1,0 0-1,0 0 1,0 0 0,0 0-1,0-1 1,-1 1-1,1 0 1,0 0-1,0 0 1,0 0-1,0 0 1,0 0-1,0 0 1,0 0-1,0 0 1,0 0-1,-1 0 1,1 0 0,0 0-1,0 0 1,0-1-1,0 1 1,0 0-1,0 0 1,0 0-1,0 0 1,0 0-1,0 0 1,0 0-1,0 0 1,0-1-1,0 1 1,0 0 0,0 0-1,0 0 1,0 0-1,0 0 1,0 0-1,0 0 1,0-1-1,0 1 1,0 0-1,0 0 1,0 0-1,0 0 1,0 0-1,0 0 1,0-15-727,5-17-520,19-53 203,-10 34 347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28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13107,'5'49'1088,"0"7"-696,0 0-160,2 11 424,0 16-272,4 2 0,1-3-47,-1-9-145,1-6-176,-4-10-216,-2-5-81,-4-9-87,-2-6-80,-8-18 24,-2-8-1280,-4-18 1304,-2-10-120,-1-15 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28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62 532 14555,'0'0'5,"-9"-9"320,0 0-1,1 0 0,0-1 1,-10-18-1,17 26-270,-1-1-1,1 0 1,0 1 0,0-1-1,0 0 1,0 0-1,1 1 1,-1-1 0,1 0-1,-1 0 1,1 0-1,0 0 1,0 0 0,1 0-1,-1 0 1,1 1-1,-1-1 1,1 0-1,0 0 1,0 0 0,0 1-1,0-1 1,0 1-1,1-1 1,-1 1 0,3-3-1,7-7 176,0 1 0,0 1 0,1 0 0,0 1 0,1 0 0,24-12 0,-6 2-10,32-20 39,31-18 119,118-94 1,-201 141-326,-6 5-18,0 0 0,1 0 0,0 1 0,8-5 0,-13 8-27,0 1 1,-1-1 0,1 1 0,0 0-1,0-1 1,0 1 0,0 0 0,0-1-1,0 1 1,0 0 0,0 0 0,0 0-1,0 0 1,0 0 0,1 0 0,-1 0-1,0 0 1,0 0 0,0 1 0,0-1-1,0 0 1,0 1 0,-1-1 0,1 1-1,0-1 1,0 1 0,0-1 0,0 1-1,0-1 1,-1 1 0,1 0 0,0 0-1,0-1 1,-1 1 0,2 2-1,3 6 36,0 1 0,-1 1 0,0-1 0,4 21 0,5 10 5,-6-23-150,0 0-1,15 24 0,-18-35 63,1 0-1,-1 0 0,1-1 0,1 0 1,-1 0-1,1-1 0,0 1 0,12 8 0,-9-10 22,-1 0 1,1 0-1,0-1 0,14 4 0,41 7-99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06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 14875,'-4'-7'1545,"8"5"-1025,12 14-256,3 8 1992,2 8-1984,12 7-184,3 4-80,10 5-144,1 0-40,7-11-128,-3-7-32,-6-16-312,-2-6-144,-8-15 536,-6-10-168,-9-17 39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07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12459,'-10'19'1464,"-3"10"-872,-7 17-192,-2 7 736,2 18-431,0 5-81,6 3-128,1-1-240,6-8-496,4-3 280,4-10-88,5-12-72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07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10290,'-6'24'1489,"4"20"-633,2 8-304,0 8 1688,3 2-1464,3 0-151,1-4-209,2-10-528,-2-8 2160,-1-16-1880,-2-10 368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0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30 14043,'0'-1'35,"0"1"0,-1-1 1,1 0-1,0 1 0,-1-1 0,1 0 1,0 1-1,-1-1 0,1 0 0,0 1 0,0-1 1,0 0-1,0 0 0,0 1 0,0-1 1,0 0-1,0 1 0,0-1 0,0 0 0,0 0 1,0 1-1,1-1 0,-1 0 0,0 1 1,0-1-1,1 0 0,-1 1 0,0-1 0,1 1 1,-1-1-1,1 0 0,-1 1 0,1-1 1,-1 1-1,1-1 0,-1 1 0,1 0 0,0-1 1,-1 1-1,1-1 0,-1 1 0,1 0 1,0 0-1,-1-1 0,1 1 0,0 0 0,0 0 1,-1 0-1,1 0 0,0 0 0,0 0 1,8-1 69,-1 0-1,1 0 1,13 2 0,-13-1 141,50 2-14,1 3 0,-1 2 0,0 2 0,-1 3 0,87 30 0,-135-38-222,1 0 0,-1 1 1,-1 0-1,1 1 0,-1 0 0,0 1 1,0-1-1,-1 2 0,12 12 1,-16-16-9,-1 1 1,0-1 0,0 1 0,0 0 0,-1-1-1,0 1 1,0 1 0,0-1 0,0 0-1,-1 0 1,0 1 0,0-1 0,0 0 0,-1 1-1,0-1 1,0 1 0,0-1 0,-1 1 0,0-1-1,0 0 1,-3 10 0,0-3 7,-2 0 0,1-1 0,-2 0 1,1 0-1,-2 0 0,1-1 0,-1 0 0,-1 0 1,0-1-1,0 0 0,-1-1 0,0 0 0,-17 10 0,-1-1 60,0-2 0,-1 0 0,0-2 0,-41 11 0,44-16-99,0-1 0,0-1-1,-1-1 1,0-2 0,0 0 0,0-2 0,-35-3 0,35-4-30,26 6 57,0 0 0,1-1 0,-1 1 0,0 0 0,1 0 0,-1 0 0,1-1 0,-1 1 0,0 0 0,1-1 0,-1 1 0,1 0 1,-1-1-1,1 1 0,-1-1 0,1 1 0,-1-1 0,1 1 0,0-1 0,-1 1 0,1-1 0,0 0 0,-1 1 0,1-1 0,0 1 1,-1-1-1,1 0 0,0 1 0,0-1 0,0 0 0,1-2-17,0 1 1,0 1-1,1-1 0,-1 0 1,1 0-1,-1 0 0,1 1 1,2-3-1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186 303 12619,'-32'8'617,"-6"1"134,-67 25 0,105-34-733,-1 0 0,1 0 0,-1 1 0,1-1 0,-1 0 0,1 0 0,-1 0 0,1 1 0,-1-1 0,1 0 0,-1 0 0,1 1 0,0-1 0,-1 1 0,1-1 1,-1 0-1,1 1 0,0-1 0,-1 1 0,1-1 0,0 0 0,0 1 0,-1-1 0,1 1 0,0-1 0,0 1 0,0-1 0,0 1 0,-1-1 0,1 2 0,1-1-1,-1 0 0,1-1 0,0 1-1,-1 0 1,1 0 0,0-1 0,-1 1 0,1 0 0,0-1-1,0 1 1,-1-1 0,1 1 0,0-1 0,0 1-1,1-1 1,41 14 104,-42-14-118,87 17-76,0-3 0,1-4 1,118-3-1,271-33-165,239-47 162,174-15 98,-6 38-57,-364 23-62,-512 27 95,546-40-179,-379 19-241,192-47 0,-282 45 281,-20 1-31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08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9 15699,'17'-4'1361,"4"1"-1105,17 2-240,10 1 576,14 0-896,2 0-192,2 1-144,-3 1 584,-10-1-209,-5 3-159,-28 2-8</inkml:trace>
  <inkml:trace contextRef="#ctx0" brushRef="#br0" timeOffset="1">1 220 13179,'6'16'1312,"37"-9"-824,15-6-168,34-2 752,10-5-487,10-2-305,2-2-280,-8-5 96,-5 2-72,-18 2-72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08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72 15827,'3'-5'509,"1"-2"-195,0 1 0,-1-1 1,0 0-1,4-9 0,-7 15-277,0 0 0,0 0 0,0 0 0,1 0 0,-1 1 0,0-1 0,0 0 0,0 0 0,0 0 0,0 0 0,-1 1 0,1-1 0,0 0 0,0 0 0,0 0 0,-1 1 0,1-1 0,0 0 0,-2-1 0,1 1 18,1 1-1,-1-1 1,0 1-1,0-1 1,0 1-1,0-1 1,0 1-1,0 0 1,0 0-1,0-1 1,0 1-1,0 0 1,0 0 0,0 0-1,-1 0 1,1 0-1,0 0 1,0 0-1,0 1 1,-1-1-1,-12 4 137,0 1 0,1 0 1,-1 1-1,1 0 0,1 1 0,-1 1 0,-12 10 0,10-8-118,-124 91 97,122-86-174,0 0 0,1 1 0,1 1 0,0 0-1,-17 29 1,29-43 1,1 1-1,0 0 1,0 0-1,0-1 1,1 1-1,-1 0 1,1 0-1,0 1 1,0-1-1,1 0 1,-1 0 0,1 0-1,0 1 1,0-1-1,0 0 1,0 0-1,2 5 1,0-5-8,-1 0 0,1 0 0,0 0 1,1 0-1,-1 0 0,1-1 0,0 1 1,-1-1-1,1 0 0,1 0 0,-1 0 1,0 0-1,1-1 0,0 1 0,-1-1 1,7 3-1,11 5-219,1-1 1,0-1-1,1 0 0,44 8 1,-21-10-213,74 3 1,-54-8 54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09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0 13403,'-8'34'1344,"-1"8"-832,3-3-200,2 4 1289,3 3-1153,3 2-208,6 1-72,6-5-240,2-3-104,0-10-272,-2-2-112,-3-15 384,-2-4-153,-8-11-79</inkml:trace>
  <inkml:trace contextRef="#ctx0" brushRef="#br0" timeOffset="0.49">1 277 14347,'35'-2'1488,"7"4"-1040,17-1-183,11 1 551,13-2-552,3 0-8,2 0 32,-4-3-64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0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15579,'4'27'1577,"-4"6"-1153,-1 13-152,-2 3 624,3 8-416,-1 3-96,2 6-152,3 0-232,1-5-528,0-6-216,-2-7 584,-3-7-120,-8-8-144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0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0 665 15131,'22'-9'1569,"12"-3"-1105,21-4-120,6 3 536,14-1-256,2-1-128,-2 1-432,-5 1-336,-14-1 296,-10 1-64,-29 0-168</inkml:trace>
  <inkml:trace contextRef="#ctx0" brushRef="#br0" timeOffset="1">62 46 15747,'-13'-17'-1280,"9"8"1976,15 6 136,12 2-199,20-5-225,12 2 1336,15 2-1200,9 2-248,2 2-760,3 1-1640,-7-3 1848,-5-3-313,-14-3-303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1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0 14643,'-30'52'1144,"7"-2"-832,4-1-152,11 1 329,3-4-169,10-8-448,0-5 288,13-10-152,-1-3-32</inkml:trace>
  <inkml:trace contextRef="#ctx0" brushRef="#br0" timeOffset="1">6 284 13907,'-6'-17'1344,"9"5"-888,10-1-216,16 5 569,8 0-273,16 1-528,5 0 208,10-6-216,4-3-72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1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1 16379,'-23'5'170,"1"0"-1,0 2 0,1 1 1,-1 0-1,2 2 0,-1 0 1,1 2-1,1 0 0,0 1 1,1 1-1,0 0 0,1 2 0,1 0 1,0 0-1,1 2 0,1 0 1,1 0-1,1 2 0,0-1 1,-13 33-1,20-40-167,1 1-1,1 0 1,0 0-1,0 0 1,2 0-1,-1 1 1,2-1 0,0 0-1,0 1 1,1-1-1,3 13 1,-2-19-19,-1-1 0,0 0 0,1 0 1,0 0-1,1 0 0,-1 0 0,1-1 0,0 1 0,1-1 1,-1 0-1,1 0 0,0 0 0,1 0 0,-1 0 0,1-1 1,0 0-1,0 0 0,0 0 0,0-1 0,0 0 0,1 0 1,0 0-1,0-1 0,0 1 0,6 0 0,1-1 68,0-1-1,0 0 1,-1-1-1,1 0 1,0-1-1,0-1 1,-1 0-1,1 0 1,-1-2 0,1 1-1,-1-1 1,0-1-1,-1-1 1,1 1-1,-1-2 1,0 1-1,-1-2 1,13-9-1,-21 14-27,1 1 0,-1-1-1,0 1 1,0-1-1,0 0 1,0 0-1,0 0 1,0 0 0,-1 0-1,0-1 1,1 1-1,0-7 1,-2 9-19,1-1 1,-1 0-1,0 1 1,0-1-1,-1 0 0,1 1 1,0-1-1,0 0 1,-1 1-1,1-1 1,-1 0-1,1 1 0,-1-1 1,0 1-1,0-1 1,0 1-1,0 0 1,0-1-1,0 1 0,0 0 1,0-1-1,0 1 1,-1 0-1,1 0 1,0 0-1,-1 0 0,-2-1 1,-2-1-9,0 1 0,-1 0 1,1 0-1,-1 0 0,1 1 1,-1 0-1,1 0 0,-1 1 1,-8 0-1,12 0-2,-1 0 1,1 0-1,-1 0 0,1 1 1,-1-1-1,1 1 0,0 0 1,-1 0-1,1 0 1,0 1-1,-1-1 0,1 1 1,0 0-1,0 0 0,0 0 1,1 0-1,-1 0 0,-4 5 1,6-5 3,0-1 0,1 0 1,-1 1-1,1-1 1,-1 1-1,1-1 0,0 0 1,-1 1-1,1-1 0,0 1 1,0-1-1,0 1 0,0-1 1,0 1-1,1-1 0,-1 1 1,0-1-1,1 0 1,-1 1-1,1-1 0,-1 1 1,1-1-1,0 0 0,-1 0 1,1 1-1,0-1 0,0 0 1,0 0-1,0 0 0,0 0 1,0 0-1,0 0 1,0 0-1,2 1 0,3 3-4,1 0-1,0-1 1,1 0 0,13 7-1,5-2 9,1-1-1,0-1 1,0-1 0,29 2-1,-16-3 14,-38-5-14,-1 0 0,1 1 0,0-1 0,-1 0 0,1 1 0,0-1 0,-1 0 0,1 1 0,0 0 0,-1-1 0,1 1 0,-1 0 0,1 0 0,-1 0 0,0 0 0,1 0 0,-1 0 0,0 1 0,0-1 0,2 3 0,-2-2 1,0 1 0,-1-1 0,0 1 1,0-1-1,0 1 0,0-1 0,0 1 1,0-1-1,0 1 0,-2 4 0,-1 15-64,3-21 15,0 1 1,-1 0-1,1 0 1,0 0-1,1 0 0,-1 0 1,0-1-1,0 1 1,1 0-1,-1 0 1,1 0-1,0-1 1,0 1-1,-1 0 1,3 2-1,-2-3 28,0 0-1,0 0 1,1 0-1,-1 0 1,0-1 0,0 1-1,0-1 1,1 1-1,-1-1 1,0 1 0,1-1-1,-1 0 1,0 1-1,1-1 1,-1 0 0,0 0-1,1 0 1,-1 0-1,0 0 1,1 0 0,-1-1-1,2 1 1,17-6-228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2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2071 220 14267,'-69'-34'399,"-2"2"0,-1 3 0,-130-33 0,108 41-373,-1 5-1,-152-8 0,190 23-82,0 1 0,-1 4 0,1 1 0,0 4 0,1 1 0,0 4 0,-63 22 0,80-20-6,0 0-1,2 3 1,0 1-1,1 2 1,0 2-1,2 0 1,1 3-1,2 1 1,0 1-1,-39 49 0,33-30 51,2 2-1,2 2 0,3 0 0,1 3 0,-35 97 0,52-117 25,1 1 0,2 0 1,2 1-1,1 0 0,2 0 0,1 1 1,2-1-1,2 0 0,1 1 0,11 53 1,-9-71-6,2-1 1,0 0-1,1 0 1,1 0-1,1-1 1,0 0 0,2-1-1,23 31 1,-17-29 13,0-1-1,1-1 1,1 0 0,1-1-1,0-1 1,32 17 0,-8-10 38,0-2 0,1-2 0,1-2 0,1-2 0,0-2 0,0-3 0,50 5 0,4-6 202,1-3-1,-1-6 1,184-23-1,-161 4 281,0-7-1,202-70 1,-244 67-68,-1-4 0,-2-4 0,135-86 0,-173 95-211,-2-2 0,-1-1 0,37-42-1,-51 48-91,-2-1-1,-1-1 0,-2-1 0,0-1 0,16-37 0,-26 47-113,-1 0 0,-1 0 0,-1-1 0,-1 0 0,-1 0-1,0-1 1,-2 1 0,0-1 0,-2 1 0,-1-25 0,-1 28-74,-1 1 0,-1 0 0,0 0 0,-1 0 1,-1 0-1,0 1 0,-2 0 0,0 0 0,0 1 1,-1 0-1,-1 0 0,-20-22 0,11 18-105,0 2 1,-1 0-1,0 2 0,-1 0 0,-1 1 0,-1 1 1,0 1-1,0 1 0,-1 2 0,0 0 1,-1 1-1,-40-7 0,9 6-221,0 2 1,0 3-1,0 2 0,-99 10 0,-13 15-69,7 13-53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2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811 0 11010,'-34'8'129,"1"0"0,0 3 0,0 0 0,1 2-1,1 2 1,0 1 0,1 1 0,1 1 0,1 2-1,0 1 1,-44 44 0,29-21 77,2 3 0,3 1 1,1 2-1,2 1 0,3 2 0,-43 96 0,57-105-121,1 2 0,2 0 0,2 0 0,3 1 1,1 1-1,2 0 0,3 0 0,2 0 0,3 50 0,1-81-94,-1 0 0,2-1 1,0 0-1,1 1 0,1-1 1,1-1-1,0 1 0,1-1 0,15 25 1,-17-31 21,2-1 0,-1 0 0,1-1 0,0 0 0,1 0 0,0 0-1,0-1 1,0 0 0,1 0 0,0-1 0,0 0 0,0-1 0,1 0 0,-1-1 0,1 1 0,16 2 0,-4-4 104,-1 0 0,1-1-1,0-1 1,0-1 0,-1 0-1,1-2 1,0-1 0,-1-1 0,0 0-1,0-2 1,37-17 0,-13 2 212,-1-1 0,-1-3 0,-2-2 0,43-36 0,-54 39-75,-1-1-1,-2-2 1,-1-1 0,39-54-1,-50 60-207,0-2 1,-2 0-1,0-1 0,-2 0 0,-1-1 0,-1 0 1,6-32-1,-9 31-199,-2 1 1,-1-1-1,-2 1 1,0-1-1,-2 0 1,-1 1 0,-1-1-1,-2 1 1,0-1-1,-2 1 1,-1 1-1,-1 0 1,-1 0-1,-14-26 1,10 26-95,-1 0-1,-1 1 1,-2 1 0,0 1 0,-41-40 0,23 36-215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3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 15107,'-2'8'240,"0"-1"-1,0 1 0,-1 0 0,0-1 1,0 0-1,0 1 0,-1-1 1,0-1-1,-10 13 0,-7 13 378,-38 71 32,-74 183 0,126-270-890,2 1 0,0-1 0,-4 21 0,9-37 207,0 1 1,0 0 0,0-1 0,0 1 0,0 0 0,0-1 0,0 1-1,0 0 1,0-1 0,0 1 0,0 0 0,0-1 0,0 1 0,1 0 0,-1-1-1,0 1 1,0-1 0,1 1 0,-1-1 0,0 1 0,1 0 0,0 0-1,0-1 0,-1 0-1,1 0 1,0 0-1,-1 0 1,1 0-1,-1 0 1,1 0-1,0 0 1,-1 0-1,1 0 0,-1 0 1,1 0-1,0 0 1,-1-1-1,1 1 1,-1 0-1,1 0 1,-1-1-1,1 1 1,-1 0-1,1-1 1,-1 1-1,1-1 0,0 0 1,12-12-346,-1-1-1,-1 0 1,0 0 0,-1-1 0,12-23-1,0 0-84,210-342 1618,-222 366-494,-10 14-642,0 0 0,0 0-1,0 0 1,0 0 0,-1 0 0,1 0-1,0 0 1,0 0 0,0 1-1,0-1 1,0 0 0,0 0 0,1 0-1,-1 0 1,0 0 0,0 0-1,0 0 1,0 0 0,0 0-1,0 0 1,0 0 0,0 0 0,0 0-1,0 0 1,0 0 0,0 0-1,0 0 1,0 0 0,0 1 0,0-1-1,0 0 1,0 0 0,0 0-1,0 0 1,0 0 0,0 0-1,0 0 1,0 0 0,0 0 0,1 0-1,-1 0 1,0 0 0,0 0-1,0 0 1,0 0 0,0 0 0,0 0-1,0 0 1,-10 27 1363,3-8-1270,-1 11 31,1 1 0,1 0 1,2 0-1,0 39 1,9 125-686,2-53-510,-7-130 820,0 0 0,-4 22 1,3-29 171,0-1 0,0 0 1,-1 1-1,1-1 1,-1 0-1,0 0 0,0 0 1,0-1-1,-1 1 1,1 0-1,-5 3 0,-16 11-442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14139,'299'7'873,"120"-2"-1763,-382-7 869,-16 0 35,0 2 0,0 0 0,28 4 1,-46-3-4,0-1 1,0 1-1,0 0 1,0 0-1,-1 0 1,1 0-1,0 0 0,-1 1 1,1-1-1,-1 1 1,1-1-1,-1 1 1,0 0-1,0 0 1,0 0-1,0 1 1,3 3-1,-2-2 5,-1 0 0,0 1 0,-1-1 0,1 1 0,-1-1 0,1 1 0,-1-1 0,-1 1 1,1 0-1,-1 5 0,0 5 20,-1 0 1,-1-1-1,0 1 1,-1-1-1,0 0 1,-9 21-1,-6 9 24,-3-2-1,-48 77 0,-69 70-307,26-61-445,94-111 626,0 0 0,-1-2 0,-1 0 1,-40 23-1,-20-3-205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4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14115,'36'-6'1144,"19"4"-816,6-4-104,8 0-104,0 0 1609,-2 1-1385,-2-3 136,-11 0-96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4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14 13827,'0'0'67,"1"0"-1,-1 0 1,1 0 0,-1-1-1,1 1 1,-1 0 0,0 0 0,1 0-1,-1 0 1,1-1 0,-1 1-1,0 0 1,1 0 0,-1-1-1,0 1 1,1 0 0,-1-1 0,0 1-1,0 0 1,1-1 0,-1 1-1,0-1 1,0 1 0,0 0-1,1-1 1,-1 1 0,0-1 0,0 1-1,0 0 1,0-1 0,0 0-1,-14-2 1082,-25 6 74,-125 34 190,136-29-1311,0 1 1,0 2-1,-43 22 0,61-27-69,1 0 0,0 1 0,0 0 0,1 0 0,0 1 0,0 0 0,1 0 0,0 1 0,0 0 0,1 0 0,0 1 0,1-1 0,-6 13 0,9-16-25,0 0 0,0 0 1,1 0-1,0-1 0,0 1 0,0 1 0,0-1 0,1 0 0,0 0 0,1 0 0,-1 0 0,1 0 0,0 0 0,0 0 1,1 0-1,0-1 0,0 1 0,0 0 0,1-1 0,0 1 0,0-1 0,0 0 0,1 0 0,0 0 0,6 6 0,0-2-23,1 0 0,0 0 0,1-1 0,0-1 0,0 0-1,0-1 1,1 0 0,0 0 0,0-2 0,1 0 0,-1 0-1,19 2 1,-7-3 136,0-1 0,0 0 0,0-2 0,0-1 0,-1-1 0,29-6 0,15-8-29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4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15955,'0'2'75,"1"-1"0,-1 1 0,0-1 0,0 1 0,1-1 0,-1 0 0,1 1 0,-1-1 0,1 0 1,0 1-1,0-1 0,-1 0 0,1 0 0,0 0 0,0 0 0,0 0 0,0 0 0,0 0 0,0 0 0,0 0 0,1 0 0,-1 0 0,0-1 0,0 1 0,1 0 0,-1-1 0,1 1 0,-1-1 0,0 0 0,1 1 0,-1-1 0,3 0 0,5 1 87,0-1 0,-1 0 0,1-1 0,12-1 0,-13 1 68,28-5 155,0-2-1,0-1 1,-1-2 0,-1-1 0,41-21 0,-28 9-207,-1-2 0,-1-2 0,40-33-1,-79 56-158,-3 3-7,0 0 0,0 0 0,0 0 1,0-1-1,0 1 0,0-1 1,-1 0-1,0 0 0,1 0 1,1-5-1,-29 33 117,8-2-128,2 0 1,-25 48-1,33-54-122,0-1 0,1 1 0,0 0-1,2 1 1,-5 30 0,8-42 99,1 0-1,0 0 0,0 0 0,0 0 0,1 0 0,0 0 0,0 0 0,1-1 1,-1 1-1,1 0 0,1-1 0,-1 1 0,5 7 0,16 20-183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2002 267 12699,'5'-20'721,"-2"10"-376,-1-1 1,3-19-1,-5 27-252,0-1 1,0 0-1,0 1 1,-1-1-1,1 1 1,-1 0-1,0-1 1,0 1-1,0 0 1,-1-1-1,1 1 1,-4-6-1,-3-1 29,0 0-1,-1 0 0,0 0 0,-1 1 0,0 1 1,-1 0-1,1 0 0,-1 1 0,-1 0 1,0 1-1,1 0 0,-2 1 0,1 0 1,-15-3-1,-7 0-129,0 1 0,-1 1 0,1 2 0,-44 1 0,15 4 9,1 3 0,-1 3 0,1 2 0,1 3 0,0 3 0,1 3 0,0 2 0,2 2 0,0 4 0,2 1 0,-105 70 0,99-52 6,3 2 0,1 2-1,3 3 1,2 3 0,2 2-1,3 1 1,2 3 0,4 2-1,-37 70 1,-115 272-906,169-349 743,7-27-51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19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12155,'-3'18'324,"0"1"0,2 0 0,0-1 0,2 21 0,0-2 35,-19 398 1456,10-299-1586,7-127-215,0 7 9,0 1 1,1-1 0,1 1 0,5 28 0,-6-42-22,1 0 1,0 0-1,0 0 0,0 0 0,0 0 0,1 0 0,-1 0 1,1 0-1,-1-1 0,1 1 0,0 0 0,0-1 0,0 0 0,0 1 1,1-1-1,-1 0 0,1 0 0,-1 0 0,1 0 0,0-1 1,0 1-1,0-1 0,0 0 0,0 1 0,0-2 0,0 1 1,0 0-1,0 0 0,0-1 0,7 1 0,-1-2-8,-1 0 1,1 0-1,0 0 0,0-1 0,-1 0 0,15-6 1,55-28-76,-18 4 55,109-76 1,-30-5 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34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858 0 11402,'-27'16'1077,"-54"20"0,7-7 259,-115 63-1,153-72-1116,2 3-1,1 1 1,1 1 0,1 1 0,-29 33 0,23-18 4,3 2 1,1 1 0,-32 57-1,51-75-166,0 0-1,2 0 0,1 2 1,1-1-1,2 1 1,1 1-1,-7 48 0,13-64-133,0 0-1,1 0 0,1 0 0,0-1 0,2 15 1,-2-24 53,0 1 1,0 0-1,0 0 1,1-1-1,-1 1 1,1 0 0,0-1-1,0 0 1,0 1-1,0-1 1,1 0-1,-1 0 1,1 0 0,0 0-1,0-1 1,0 1-1,0-1 1,0 0-1,1 0 1,5 3 0,-1-2-29,1 0 1,-1-1 0,1 0 0,0 0 0,17 0 0,8-2-269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34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12283,'-9'11'144,"1"0"0,0 0 0,1 1 0,0 1 0,0-1 0,2 1 0,-1 0 0,2 0 0,0 1 0,0-1 0,1 1 0,1 0 0,0 0 0,1 15 0,1 22 266,2-1 0,14 78 0,-13-112-334,8 58 317,4 0 1,2-1-1,43 109 0,-56-172-349,1 0 0,0 0 0,0-1 0,0 0 0,13 15 0,-16-22-29,-1 0-1,1 0 1,0 0 0,0-1-1,0 1 1,0 0 0,0-1 0,0 0-1,0 0 1,1 0 0,-1 0-1,0 0 1,1 0 0,-1 0-1,1-1 1,-1 1 0,1-1-1,-1 0 1,1 1 0,-1-1-1,1-1 1,-1 1 0,1 0-1,-1 0 1,1-1 0,-1 0-1,1 1 1,-1-1 0,4-2 0,5-3 22,0-1 1,-1-1 0,0 1-1,0-2 1,-1 1 0,0-1 0,0-1-1,-1 1 1,7-12 0,12-13 17,120-130-253,-110 127 133,2 2-1,53-37 1,-29 29-76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35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 0 15507,'-5'35'1649,"-9"6"-1121,-25 8-248,-5 7 760,-8 10-488,-4 8-120,-2 8-104,3 0-112,5-9-216,3-6-112,8-13-232,6-5-200,17-19-216,8-23 552,23-31-112,10-16-152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36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 0 15291,'-3'36'1209,"-18"3"-849,-2 5-104,3 9 304,4 0-152,9 2-56,7 1-16,7-1-152,5 3-168,11 1-312,0-2-136,1-7-104,-3-4-112,-8-10 416,-8-5-192,-13-11-33</inkml:trace>
  <inkml:trace contextRef="#ctx0" brushRef="#br0" timeOffset="1">0 701 14595,'0'19'1432,"20"-9"-751,5-6-201,13-4 800,5-3-472,16-3-192,3-2-120,11-1-552,-1-5-448,-5-5 464,-5-7-168,-9-5-112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36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87 15523,'-2'6'288,"1"0"0,-1 0 0,1 0 0,0 0 1,1 1-1,-1-1 0,1 0 0,1 1 0,-1-1 0,1 0 0,0 1 0,0-1 0,3 9 0,-1-8-226,-1 0-1,1 0 1,0 0 0,0 0-1,1-1 1,-1 1 0,2-1 0,-1 0-1,1 0 1,0 0 0,5 5-1,-5-9-186,-1 1 0,0 0 0,1-1 1,-1 0-1,1 0 0,0 0 0,0-1 0,-1 0 0,1 0 0,0 0 0,0 0 0,0-1 0,0 0 0,0 0 0,0 0 0,0 0 0,0-1 0,0 0 0,6-2 0,2 0-358,-1-1 0,1-1 0,-1 0 0,0-1-1,-1 0 1,12-8 0,-1-2-528,-1 0 0,-1-1 1,28-32-1,-33 33 866,-2-1 1,0-1-1,-1 0 0,16-31 1,-23 31 602,-5 18-436,0-1-1,0 1 1,-1 0-1,1 0 1,0 0 0,0-1-1,0 1 1,0 0 0,0 0-1,0 0 1,0 0-1,-1-1 1,1 1 0,0 0-1,0 0 1,0 0 0,0 0-1,0 0 1,-1 0-1,1-1 1,0 1 0,0 0-1,0 0 1,-1 0 0,1 0-1,0 0 1,0 0-1,0 0 1,-1 0 0,1 0-1,0 0 1,0 0 0,0 0-1,-1 0 1,1 0-1,0 0 1,0 0 0,0 0-1,-1 0 1,1 0 0,-3 1 184,1 1 1,0-1-1,-1 0 1,1 0-1,0 1 1,-1-1-1,1 1 1,-3 3-1,-12 14 585,1 0-1,1 1 1,1 1 0,0 0-1,-10 24 1,-46 117 748,58-131-1556,2 1 1,1 0-1,1 0 1,2 1-1,1 0 1,1 0-1,2 0 0,2 0 1,4 41-1,1-58-204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2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14956 481 8770,'-20'4'132,"0"-1"0,1-1 1,-1-1-1,-1-1 0,1-1 0,0 0 1,1-2-1,-1 0 0,0-1 0,1-1 0,0-1 1,-28-12-1,14 4-130,0 3 0,0 1 0,-1 1 0,0 1 0,0 3 0,-57-3 0,-214 16 265,94 3-12,-263-25 193,217 4-240,-411-23-153,-19-1-11,289 26 207,-216-8 137,3-33-370,436 27-159,-661-59-921,180 78 772,59 2-333,357-6-163,-927-15-2254,1139 22 3094,-1003-20 2475,813 4-2439,-571-26 683,-310 16 311,844 27-1090,0 11 0,-424 75 1,205 22-125,-148 97 26,335-88 35,204-79 48,-106 68-1,106-53 279,2 3-1,3 4 0,-94 95 1,169-153-240,-6 5 46,1 2-1,0-1 0,-12 19 1,18-25-60,0 1 0,1-1 0,-1 1 0,1-1 1,0 1-1,0-1 0,0 1 0,1-1 0,-1 1 0,1 0 1,0-1-1,0 1 0,0 0 0,0-1 0,1 1 1,0 0-1,1 4 0,2 3-22,1 0 0,0 0 0,1-1 1,0 1-1,1-2 0,0 1 0,0-1 0,12 12 1,0-2-60,1-2 1,37 26-1,-22-21 2,2-2 0,0-1 0,1-2 0,1-2 0,1-1 0,54 11 0,252 29-208,-306-50 267,875 77-332,2-34 281,-636-35 70,504 35 45,602 16-6,224-105-18,-1332 30-15,108-4-3,2151-113-39,-2103 99 78,543-44 24,733-94-103,-54-57-74,-877 48-19,-526 94 104,-242 78 26,-1-1 0,0 1 0,0-2 0,0 0 0,-1 0 0,1 0 0,-2-2 1,1 1-1,-2-1 0,14-16 0,-19 21 5,0 0 0,0 0 0,-1 0 1,1-1-1,-1 1 0,0 0 0,0-1 0,-1 0 1,1 1-1,-1-1 0,0 0 0,0 0 0,-1 0 0,1 0 1,-1 1-1,0-1 0,0 0 0,-1 0 0,0 0 0,1 0 1,-2 0-1,1 1 0,0-1 0,-1 0 0,0 1 1,0-1-1,-1 1 0,1 0 0,-6-8 0,0 4 39,1 1 0,-1-1 0,-1 1 0,1 1 1,-1-1-1,0 2 0,-1-1 0,1 1 0,-1 0 0,-20-6 0,-9 0 221,-60-11 0,95 22-250,-95-16 542,-141-3 1,-104 18 92,195 3-473,-706-23-1564,450 0 637,185 13 321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2131 11562,'0'-14'843,"0"9"-763,0 1-1,0-1 1,0 1 0,0-1-1,1 0 1,0 1-1,0-1 1,0 1-1,0 0 1,4-9-1,25-38-55,51-67 0,2-3 30,-15 5-2,34-53 144,-84 142-148,2 2 0,1 0 0,0 2 0,31-26 0,-1 11 18,3 2 1,0 2-1,74-33 1,-17 9-65,-81 42-5,1 1 0,0 2-1,0 0 1,1 3 0,1 0 0,0 2 0,0 2 0,1 1 0,37-1 0,-31 5-10,1 2 0,41 6 0,-63-4 7,0 0-1,0 2 1,-1 1-1,1 0 1,-2 1-1,26 13 1,-1 3 9,0-2 0,2-1 0,1-3 0,0-2 1,87 18-1,-22-18 28,0-4 0,0-5 1,147-11-1,-202 0-5,0-1 1,-1-3-1,-1-2 0,0-3 1,0-2-1,-1-2 0,-1-3 1,-1-1-1,-2-3 0,0-2 1,61-45-1,-39 18 116,-2-2 1,-3-3-1,85-98 1,285-413 763,-401 510-1059,-32 51-226,-7 8 243,5 1 135,-37 9-189,14-2 100,-25 4-101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37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4 139 14003,'21'-21'1091,"2"0"-1,33-22 1,-45 36-835,0-1-1,1 2 1,1 0 0,-1 0 0,1 1 0,0 1 0,19-5-1,-28 8-192,0 0-1,0 1 0,0 0 0,0 0 0,0 0 0,-1 0 0,1 0 0,0 1 0,5 1 0,-7-1-48,-1-1 1,1 1-1,-1 0 1,1 0-1,-1-1 0,0 1 1,1 0-1,-1 0 0,0 0 1,0 1-1,0-1 0,0 0 1,0 0-1,0 1 0,0-1 1,0 0-1,-1 1 0,1-1 1,0 1-1,-1-1 1,1 1-1,-1-1 0,0 1 1,1 0-1,-1-1 0,0 4 1,0 5-9,-1 0 1,0-1 0,-1 1-1,0 0 1,0 0 0,-1-1-1,0 0 1,-1 1 0,-7 12-1,-49 78 36,-44 40 49,39-57-36,62-79-62,-2 2-15,1 0-1,0 0 1,0 1 0,-5 11-1,8-17 10,1 0 0,0 0-1,-1 0 1,1 0 0,0 0-1,0 0 1,0 0 0,0 0-1,0 0 1,0 0 0,0-1-1,0 1 1,0 0 0,0 0-1,0 0 1,0 0 0,1 0-1,-1 0 1,0 0 0,1 0-1,-1 0 1,1-1 0,-1 1-1,1 0 1,-1 0 0,1-1 0,-1 1-1,1 0 1,0-1 0,-1 1-1,1 0 1,0-1 0,0 1-1,0-1 1,-1 1 0,1-1-1,0 0 1,0 1 0,0-1-1,0 0 1,0 1 0,0-1-1,0 0 1,0 0 0,1 0-1,24 3-266,-1-1 0,1-2-1,28-2 1,8 0-247,51 0 15,-60-2 344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2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16323,'50'-6'1729,"6"3"-1185,13-10-264,18-1 704,9-3-488,3 1-96,-10 3-304,-9 1-200,-23 10-408,-15 3-248,-28 9 544,-11 7-176,-17 5-56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2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98 14419,'-6'4'1200,"15"-1"-696,14-2-71,20-1 463,7 0-96,15-1-128,5-1-88,9-2-288,2 0-192,1 1-448,-6-3-264,-11-1-352,-10-2-697,-9-8 1153,2-3-328,-14-13-16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3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12747,'0'-1'122,"0"-1"1,0 0-1,1 1 1,-1-1-1,0 0 1,0 1-1,1-1 1,-1 0-1,1 1 1,0-1-1,-1 1 1,1-1-1,0 1 1,0-1-1,0 1 1,0 0-1,0-1 1,0 1-1,0 0 1,1 0-1,-1 0 1,2-2-1,0 2 67,0-1 0,0 1 0,0 0 1,1 0-1,-1 0 0,0 0 0,1 0 0,-1 1 0,0 0 0,6-1 0,4 2 96,0 0 1,-1 1-1,1 0 0,0 1 1,12 4-1,-16-4-245,-1 0-1,0 0 1,0 1 0,-1 0-1,1 0 1,-1 1-1,0 0 1,0 1 0,0-1-1,-1 1 1,1 0-1,8 13 1,-11-13-31,0 1-1,-1-1 1,1 1-1,-1 0 1,-1 0-1,1 1 1,-1-1 0,-1 0-1,1 1 1,-1-1-1,-1 1 1,1-1 0,-1 1-1,-1 0 1,0 7-1,-3 3 42,0 0 1,-1 0-1,0 0 0,-2 0 0,0-1 0,-1 0 0,-1-1 0,-20 30 0,4-12-813,-2-1 0,-55 52-1,62-66 404,7-7-181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388 4 14955,'6'-3'1145,"-4"5"-278,-6 12 220,-16 29-196,17-38-763,-46 88 352,-4-2-1,-4-2 0,-72 84 0,54-95-1230,70-73-259,30-32-56,32-46 0,-39 48 714,34-46-454</inkml:trace>
  <inkml:trace contextRef="#ctx0" brushRef="#br0" timeOffset="1">421 63 13715,'13'0'1256,"-10"27"-744,-6 12-168,-7 14 569,0 4-257,1 6-136,2 2-16,4-8-168,5-2-72,5-12-144,3-6-88,1-10-304,2-5-272,-4-7 472,-3-2-72,-6-4-64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3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9 358 13555,'-8'6'1264,"24"0"-600,12-2-160,19-1 545,5-1-153,11-2-160,4-2-120,8-2-344,-3-2-272,-12 0-456,-7 1-1760,-12-1 1848,-2-1-313,-4 0-255</inkml:trace>
  <inkml:trace contextRef="#ctx0" brushRef="#br0" timeOffset="1">846 0 17148,'-7'23'1400,"-1"7"-1024,0 3-160,6 3 440,2 1-184,8-5-120,8-8-112,14-17-280,7-7-248,11-15-560,3-16 1728,5-16-960,-1-3-32,-4-3-48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4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1 14827,'-22'49'1649,"-11"7"-881,-3 1-288,-1-1 1240,1-2-712,6-4-464,6-4-279,8-7-562,6-6 1826,9-10-1441,3-5 24,4-5 32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6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12979,'26'-8'708,"1"0"0,0 2 0,1 1 0,-1 1 0,1 2 0,0 0 0,54 5 0,-77-2-612,0-1 0,0 1 1,0 0-1,0 1 1,0-1-1,-1 1 0,1 0 1,7 4-1,-11-5-69,1 0-1,-1 1 0,1-1 1,-1 0-1,0 0 1,1 1-1,-1-1 0,0 1 1,0-1-1,0 1 1,0-1-1,-1 1 0,1-1 1,0 1-1,0 0 1,-1 0-1,1-1 0,-1 1 1,0 0-1,0 0 1,1 0-1,-1-1 0,0 1 1,-1 0-1,1 0 1,-1 3-1,-1 3 29,-1 1 0,0-1 0,-1 0 0,1-1 0,-2 1 0,1-1 0,-1 1-1,0-1 1,-1-1 0,-8 10 0,-8 5 189,-38 30-1,-14-1 93,45-31-212,-26 21 1,54-39-127,1-1-1,-1 0 0,1 1 0,-1-1 1,1 0-1,-1 1 0,1-1 1,0 0-1,-1 1 0,1-1 0,0 1 1,-1-1-1,1 1 0,0-1 1,-1 1-1,1-1 0,0 1 0,0-1 1,0 1-1,0-1 0,-1 1 1,1-1-1,0 1 0,0-1 0,0 1 1,0 0-1,0-1 0,0 1 1,0-1-1,1 1 0,-1-1 0,0 1 1,0-1-1,0 1 0,0-1 1,1 1-1,-1-1 0,0 1 0,1-1 1,-1 1-1,0-1 0,1 1 1,-1-1-1,0 0 0,1 1 0,-1-1 1,1 0-1,-1 1 0,1-1 0,-1 0 1,1 0-1,-1 1 0,1-1 1,-1 0-1,1 0 0,-1 0 0,1 0 1,-1 1-1,1-1 0,38 9-298,-38-9 285,19 3-287,1-1 0,-1-1 0,0-1 0,1-1 0,-1 0 0,0-2 0,1-1-1,-1 0 1,-1-1 0,34-14 0,2-7-330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14651,'-4'16'1560,"-1"7"-1063,17-5-129,11-6 616,18-4-376,14 1-32,12-6-40,5-3-104,2-5-200,-3 1-112,-10 3-448,-8-1-232,-23 7 2073,-18 0-1497,-25 8 32,-14 2 24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7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14947,'19'10'1392,"21"-3"-847,7-3-217,13 0 448,5-1-96,3-3-456,-2-3 1824,-3 0-1727,-8 1 55,-15-1-40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4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2272 9842,'-9'8'465,"-10"11"664,19-19-1117,0 0 0,0 0 0,-1 0 0,1 0 1,0 0-1,0 0 0,0 0 0,0 0 0,0 0 0,0 0 0,0 0 0,0 0 0,0 0 0,0 0 0,0 1 0,0-1 0,0 0 0,0 0 0,0 0 0,-1 0 0,1 0 0,0 0 0,0 0 0,0 0 0,0 0 0,0 0 0,0 1 0,0-1 0,0 0 1,0 0-1,0 0 0,0 0 0,0 0 0,0 0 0,0 0 0,0 0 0,0 0 0,0 0 0,1 1 0,-1-1 0,0 0 0,0 0 0,0 0 0,0 0 0,0 0 0,0 0 0,0 0 0,0 0 0,0 0 0,0 0 0,0 0 0,0 0 0,0 0 0,0 0 1,0 1-1,1-1 0,-1 0 0,0 0 0,0 0 0,14-5 841,199-86-352,153-62-306,8-6-128,-6-21-37,0 0 4,438-166 80,14 32-25,-643 250-80,228-88-7,-9-23 3,123-103 8,-318 175-46,-89 47-265,-51 20 160,-46 25 51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8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17996,'-3'3'388,"-1"-1"0,1 1 1,0 1-1,0-1 0,0 0 0,0 1 1,-3 6-1,-21 31-172,3 1 1,1 1-1,3 1 1,1 1-1,-25 93 1,42-130-200,0-1 1,1 1-1,0 0 1,0 0-1,1 1 1,0-1 0,0 0-1,1 0 1,2 11-1,-2-16-19,0-1 0,0 1 0,0 0 0,1-1 0,-1 1 0,1-1 0,-1 0 0,1 1 0,0-1 0,0 0 0,0 0 0,0 0 0,0 0 0,0-1 0,1 1 0,-1-1 0,1 1 0,-1-1 0,1 0 0,-1 1 0,1-2 0,0 1 0,-1 0 0,1 0 0,0-1 0,0 1 0,0-1 0,0 0 0,-1 0 0,5 0 0,5-2-135,-1 1-1,1-1 1,0-1 0,-1 0-1,1-1 1,-1 0 0,0 0-1,0-1 1,-1-1 0,0 0-1,0 0 1,0-1-1,17-16 1,9-16-282</inkml:trace>
  <inkml:trace contextRef="#ctx0" brushRef="#br0" timeOffset="0.14">347 343 14659,'-13'39'1745,"-3"3"-929,-3-4-352,2 1 1312,3 0-816,7-5-544,4-4-272,6-8-752,7-8 600,7-8-224,4-3-96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8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19028,'-13'13'1376,"-11"8"-1120,1 3-120,0 4 329,2-1-353,12-3-465,6-4-327,15-10 584,8-7-168,14-7-120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3:49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53 17116,'0'0'51,"1"0"1,-1 1 0,0-1 0,1 0 0,-1 0 0,0 1 0,1-1-1,-1 0 1,0 0 0,1 1 0,-1-1 0,0 0 0,0 1-1,1-1 1,-1 0 0,0 1 0,0-1 0,0 1 0,0-1-1,1 0 1,-1 1 0,0-1 0,0 1 0,0-1 0,0 0-1,0 1 1,0-1 0,0 1 0,0-1 0,0 0 0,0 1-1,-1-1 1,1 1 0,0-1 0,0 0 0,0 1 0,-1 0-1,-7 18 61,7-17 64,-10 19 435,1-3-361,1 1 0,1 0 0,0 0 1,1 0-1,-5 27 0,12-44-251,-1-1 0,1 1 0,0 0 1,0 0-1,0-1 0,0 1 0,1 0 1,-1 0-1,0-1 0,1 1 0,-1 0 1,1 0-1,-1-1 0,1 1 0,0-1 1,0 1-1,0-1 0,0 1 0,0-1 1,0 1-1,0-1 0,0 0 0,0 0 1,1 1-1,-1-1 0,1 0 0,-1 0 1,1 0-1,-1-1 0,1 1 0,-1 0 1,4 0-1,4 2-112,0-1-1,0-1 1,0 1-1,0-2 1,10 1 0,-6-1 7,50 2-433,-38-3 310,0 2-1,-1 0 0,1 2 1,0 1-1,34 9 0,-55-11 232,0-1-1,0 1 1,0 0 0,0 0-1,-1 0 1,1 1-1,0 0 1,-1-1-1,0 1 1,1 0-1,3 5 1,-6-6 16,0 0-1,0 0 1,0-1 0,0 1-1,0 0 1,-1 0-1,1 0 1,0 0 0,-1 0-1,1 0 1,-1 1 0,0-1-1,0 0 1,0 0 0,0 0-1,0 0 1,0 0 0,-1 0-1,1 0 1,-1 1 0,1-1-1,-1 0 1,0-1-1,0 1 1,-1 3 0,-4 4 88,0-1 0,0-1 0,0 1 1,-1-1-1,0 0 0,-1 0 0,-14 9 0,-5 2 337,-32 16 0,30-20-76,-31 12 1,51-22-325,0-1 1,-1-1-1,1 0 0,-1 0 1,0 0-1,0-1 0,-16-1 0,24 0-86,-1-1 1,1 1-1,-1 0 0,1-1 0,-1 0 0,1 0 0,-1 0 0,1 0 0,0 0 0,-1 0 0,1-1 0,0 1 0,0-1 1,0 1-1,0-1 0,0 0 0,1 0 0,-1 0 0,0 0 0,1 0 0,-1 0 0,1 0 0,0 0 0,0-1 0,0 1 1,-1-3-1,-1-6-61,1 1 0,0-1 0,0 0 0,0-21 1,3-35-339</inkml:trace>
  <inkml:trace contextRef="#ctx0" brushRef="#br0" timeOffset="1">143 2 16083,'40'-2'1721,"6"5"-985,1 1-304,5 2 896,-1 3-359,-2-2-505,-6 0-440,-9-3 128,-4-2-120,-10-2-152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6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36 15131,'9'-28'1488,"-8"21"-872,-9 18-193,-6 20-3,1 0 0,2 1-1,1 0 1,-5 34 0,6-28-306,-17 75-51,5 2-1,5 0 1,5 1 0,6 1-1,9 128 1,4-183-664,-5-50-528,-6-41-431,-38-218-2036,6 43 4679,34 195-929,-2-26 784,3 34-915,0 1 0,0 0-1,0 0 1,0-1 0,0 1-1,1 0 1,-1-1 0,0 1-1,0 0 1,0-1 0,0 1-1,0 0 1,0 0 0,1-1-1,-1 1 1,0 0 0,0 0-1,1-1 1,-1 1 0,0 0-1,0 0 1,0 0 0,1 0-1,-1-1 1,0 1 0,1 0-1,-1 0 1,0 0 0,0 0-1,1 0 1,0 0 39,1 0 1,-1 0-1,0 1 1,0-1-1,0 1 1,0-1-1,0 1 0,0-1 1,0 1-1,0-1 1,0 1-1,0 0 1,1 1-1,7 6-5,0-1 1,1 0-1,0-1 1,0 0-1,1 0 0,-1-1 1,1 0-1,0-1 1,1-1-1,-1 1 0,12 0 1,-14-2-21,-1-2 0,0 0 0,0 0 0,1 0 0,-1-1 0,0 0 0,0-1 0,0 1 0,0-2 1,0 1-1,0-1 0,0 0 0,-1-1 0,0 0 0,1 0 0,10-9 0,-10 7 176,-1-1 0,0 0 0,0 0 0,-1 0 0,0-1 0,9-15 0,-15 23-197,0 0-1,0 0 1,0 0-1,1 0 1,-1 0 0,0 0-1,0 0 1,0 0 0,1 1-1,-1-1 1,0 0-1,0 0 1,0 0 0,0 0-1,1 0 1,-1 0 0,0 0-1,0 0 1,0 0-1,0 0 1,0 1 0,1-1-1,-1 0 1,0 0 0,0 0-1,0 0 1,0 0 0,0 1-1,0-1 1,0 0-1,1 0 1,-1 0 0,0 1-1,0-1 1,0 0 0,0 0-1,0 0 1,0 0-1,0 1 1,0-1 0,0 0-1,0 0 1,0 1 0,3 9 37,-1-3-32,0 8-27,2-1 0,0 0-1,1 0 1,8 19-1,-12-31 8,1 0-1,-1 1 0,1-1 1,-1 0-1,1 0 0,0 0 1,-1 0-1,1 0 1,0 0-1,0-1 0,1 1 1,-1-1-1,4 3 0,-4-4 8,0 1 0,0-1-1,0 0 1,0 0 0,0 0-1,0 1 1,0-2 0,-1 1-1,1 0 1,0 0 0,0-1-1,0 1 1,0-1 0,0 1-1,0-1 1,0 0-1,-1 0 1,1 0 0,0 0-1,2-2 1,4-3 46,-1-1 0,0 1 1,-1-1-1,1-1 0,-1 1 0,-1-1 0,8-12 0,-8 11-4,-5 9-49,1 0 1,-1-1-1,0 1 0,0 0 1,0 0-1,0 0 1,0-1-1,1 1 0,-1 0 1,0 0-1,0 0 1,0 0-1,0-1 0,1 1 1,-1 0-1,0 0 1,0 0-1,1 0 0,-1 0 1,0 0-1,0-1 1,1 1-1,-1 0 0,0 0 1,0 0-1,1 0 1,-1 0-1,0 0 0,0 0 1,1 0-1,-1 0 1,0 0-1,0 0 0,1 0 1,-1 1-1,0-1 0,0 0 1,0 0-1,1 0 1,-1 0-1,0 0 0,0 0 1,1 1-1,-1-1 1,0 0-1,0 0 0,0 0 1,0 0-1,1 1 1,-1-1-1,0 0 0,0 0 1,0 1-1,0-1 1,0 0-1,0 0 0,1 1 1,8 20-41,-3-8-2,-4-10 38,0 0 0,0 0-1,1-1 1,-1 1 0,1-1 0,0 1-1,-1-1 1,1 0 0,0 0-1,1-1 1,-1 1 0,0 0 0,0-1-1,1 0 1,-1 0 0,1 0 0,-1 0-1,4 0 1,6 0-42,1-1 1,-1 0-1,22-4 0,-24 3-18,0 0 1,-1 0-1,1 1 0,0 0 1,18 3-1,-26-2 37,0 0 0,0 0 0,1 0 0,-1 0 0,0 1 0,-1-1 0,1 1-1,0 0 1,0 0 0,-1 0 0,1 0 0,-1 1 0,0-1 0,0 1 0,1-1 0,-2 1 0,1 0 0,0 0 0,0 0 0,-1 0 0,0 0 0,2 6 0,4 20-120,-5-23 137,-1 1 1,1-1 0,-1 0-1,6 9 1,-7-15 12,0 1 1,1-1-1,-1 1 0,0-1 0,1 1 1,-1-1-1,1 0 0,-1 1 1,1-1-1,-1 0 0,1 1 0,-1-1 1,1 0-1,-1 0 0,1 0 1,-1 1-1,1-1 0,-1 0 0,1 0 1,-1 0-1,1 0 0,0 0 1,-1 0-1,1 0 0,-1 0 1,1 0-1,-1 0 0,1-1 0,0 1 1,-1 0-1,1 0 0,-1 0 1,1-1-1,-1 1 0,1 0 0,-1-1 1,1 1-1,-1 0 0,0-1 1,1 1-1,-1 0 0,1-1 1,-1 1-1,1-2 0,18-19 16,-15 14-101,1 0-1,-1 0 1,0-1-1,-1 0 0,0 1 1,0-1-1,0 0 1,-1 0-1,0 0 1,-1-1-1,0 1 1,0 0-1,-1-1 0,0 1 1,0 0-1,-1-1 1,0 1-1,-4-13 1,-13-15-302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6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15795,'4'-7'1193,"16"7"-881,6 0-128,10 0 216,-4 5-144,2-4-88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2:3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13955,'10'-8'438,"1"1"1,0 0-1,0 1 1,1 0-1,-1 1 1,1 0-1,0 0 1,0 2-1,1-1 1,-1 2-1,1 0 1,0 0-1,19 0 1,-30 2-401,0 0 1,0 0-1,0 1 1,0-1 0,0 0-1,0 0 1,0 1 0,0 0-1,0-1 1,-1 1-1,1 0 1,0 0 0,0 0-1,-1 0 1,1 0 0,0 0-1,-1 0 1,1 1-1,1 1 1,-2-2-18,-1 1 0,1 0-1,0-1 1,-1 1 0,1 0-1,-1-1 1,1 1 0,-1 0-1,0-1 1,0 1 0,0 0-1,0 0 1,0 0 0,0-1 0,0 1-1,-1 0 1,0 2 0,-3 7 8,0-1 1,-1 1 0,0-1 0,-1 0 0,-7 10-1,13-19-27,-77 104 107,-10 16-48,85-119-66,1 1 1,-1-1 0,1 0 0,0 1 0,0-1 0,0 1 0,1-1-1,-1 1 1,0 3 0,1-6 1,0 1 0,0-1 0,0 0 0,0 1 0,0-1 0,0 1 0,0-1 1,0 0-1,1 1 0,-1-1 0,0 0 0,0 1 0,0-1 0,0 0 0,1 1 0,-1-1 0,0 0 0,0 1 0,1-1 0,-1 0 0,0 0 0,1 1 0,-1-1 0,0 0 0,1 0 0,-1 1 0,0-1 0,1 0 0,-1 0 0,0 0 0,1 0 1,-1 0-1,1 0 0,-1 0 0,1 0 0,3 0-25,1 0 1,-1-1-1,0 0 1,1 0-1,-1-1 1,0 1-1,0-1 1,0 0-1,6-3 1,62-39-576,99-80 0,-76 52 163,-94 71 437,0 0 0,-1 1 1,1-1-1,0 0 0,-1 1 0,1-1 0,0 1 0,0-1 0,0 1 1,0-1-1,-1 1 0,1 0 0,0-1 0,0 1 0,0 0 0,0 0 1,0 0-1,0-1 0,0 1 0,0 0 0,1 1 0,-2 0 8,1 0 0,-1 1-1,1-1 1,-1 1-1,0-1 1,0 1 0,0-1-1,0 1 1,0-1 0,0 1-1,0-1 1,0 1 0,-1-1-1,0 2 1,-9 49 120,4-22-10,-4 39 0,9-61-91,1-1 0,0 1 0,0 0 0,1 0 1,0-1-1,1 1 0,-1 0 0,1-1 0,1 1 0,3 7 0,-6-13-14,2 0 0,-1 0 0,0 1 0,0-1 0,1 0 0,-1 0 0,1-1 0,-1 1 0,1 0 0,0-1 0,0 1 0,0-1 0,0 1 0,0-1 0,0 0 0,0 0 0,0 0 0,0 0 0,1 0 0,2 1 0,-1-2 2,-1 0 0,1 0 0,-1 0 0,1 0 0,-1-1 0,0 1 0,1-1 0,-1 0 0,0 0 0,1 0 0,-1-1 0,5-2 0,4-3 24,0-1-1,-1 0 1,0-1-1,0 0 0,16-19 1,-10 7 103,0-1 0,-1-1 0,-2 0 0,19-40 0,-29 60 100,-4 9-128,-3 35 153,1-15-129,0 32-1,3-49-144,0 1 0,0-1 0,1 1 0,0-1 0,1 0 0,0 0 0,4 10-1,-3-10-93,1-1-1,0 0 1,5 8-1,-8-13 95,-1-1-1,1-1 0,0 1 0,-1 0 0,1 0 0,0-1 0,0 1 1,0-1-1,0 1 0,0-1 0,1 0 0,-1 0 0,0 0 0,0 0 1,1 0-1,-1-1 0,4 2 0,23-9-130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6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6 16091,'4'-5'948,"-4"8"-503,-5 14-195,-14 31 93,2 2 0,-15 73 0,21-77-309,-7 26 12,-10 88 0,28-157-42,-1 33 34,1-36-34,0 1-1,0-1 0,0 1 1,0 0-1,0-1 1,0 1-1,0-1 0,0 1 1,0 0-1,1-1 1,-1 1-1,0-1 0,0 1 1,1-1-1,-1 1 1,0-1-1,0 1 0,1-1 1,-1 1-1,1-1 1,-1 1-1,0-1 0,1 0 1,-1 1-1,1-1 1,-1 0-1,1 1 0,-1-1 1,1 0-1,-1 1 1,1-1-1,0 0 0,-1 0 1,1 0-1,-1 0 1,1 0-1,0 0 0,-1 1 1,1-1-1,-1 0 1,1-1-1,-1 1 0,1 0 1,0 0-1,-1 0 1,1 0-1,-1 0 0,1-1 1,-1 1-1,1 0 1,0-1-1,9-6 42,-1 0 0,0 0 0,0-1 0,0 0 1,-1-1-1,-1 0 0,1 0 0,5-12 0,11-10 135,-4 3-16,-15 21-114,1-1-1,-1 1 0,1 0 0,0 0 0,14-11 1,-20 18-49,0 0 0,1-1 1,-1 1-1,0 0 0,0 0 1,1 0-1,-1-1 0,0 1 1,1 0-1,-1 0 0,0 0 1,1 0-1,-1 0 0,0-1 1,1 1-1,-1 0 0,0 0 0,1 0 1,-1 0-1,0 0 0,1 0 1,-1 0-1,0 0 0,1 0 1,-1 0-1,0 1 0,1-1 1,-1 0-1,0 0 0,1 0 1,-1 0-1,0 0 0,1 1 1,-1-1-1,0 0 0,0 0 1,1 0-1,-1 1 0,0-1 1,0 0-1,1 1 0,-1-1 1,0 0-1,0 0 0,0 1 1,0-1-1,1 0 0,-1 1 1,0-1-1,0 0 0,0 1 1,0-1-1,0 0 0,0 1 0,0 0 1,1 25 41,-1-19-36,-2 60-74,2 53-201,0-118 265,0-1 1,0 1-1,0 0 1,1-1-1,-1 1 1,0-1-1,1 1 1,-1 0-1,1-1 1,-1 1-1,1-1 0,0 1 1,0-1-1,0 0 1,0 1-1,0-1 1,0 0-1,2 2 1,-2-2 1,0-1 0,0 0 1,0 0-1,0 0 0,0 1 1,0-1-1,0 0 0,0 0 0,0-1 1,0 1-1,0 0 0,0 0 1,0 0-1,0-1 0,0 1 0,0 0 1,-1-1-1,1 1 0,0-1 1,0 1-1,0-1 0,0 1 1,-1-1-1,1 0 0,0 1 0,0-1 1,-1 0-1,1 0 0,-1 0 1,1 1-1,0-2 0,8-10-144,0-1 0,-1 0 0,-1 0 0,0 0 0,9-25 0,19-76-1485,-26 81 1367,1-1-266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45 9370,'5'-8'796,"16"-23"309,-16 26-19,-9 18 1044,-83 229 790,75-199-2719,2 1-1,2 0 1,-3 81-1,10-103-285,1 1 0,1-1 0,7 38 0,-2-44-262,-3-25 87,-3-26-26,-33-137 616,11 73 1229,22 98-1487,0-1 0,-1 1 0,1-1 0,0 1 0,0-1 0,0 1 0,0-1 0,0 1 0,0-1 0,0 1 0,0-1 0,0 1 0,1-1 0,0-1 0,-1 3-58,1-1 0,0 1 0,0-1 0,-1 1 0,1-1 0,0 1 1,0 0-1,-1 0 0,1-1 0,0 1 0,0 0 0,0 0 0,-1 0 1,1 0-1,0 0 0,0 0 0,0 0 0,0 0 0,0 0 0,-1 0 1,1 0-1,0 0 0,0 1 0,0-1 0,1 1 0,112 18-478,-56-13 188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3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91 13931,'-1'-5'195,"0"1"-1,0-1 1,-1 1-1,1 0 1,-1 0 0,0 0-1,0 0 1,-1 0 0,1 0-1,-1 1 1,0-1-1,0 1 1,0-1 0,0 1-1,-1 0 1,1 0 0,-1 1-1,0-1 1,0 1-1,-4-2 1,4 2-108,0 0 0,0 0 0,0 0-1,-1 1 1,1-1 0,0 1 0,-1 0 0,1 1 0,-1-1-1,1 1 1,-1 0 0,0 0 0,1 0 0,-1 0 0,1 1 0,-1 0-1,1 0 1,-1 0 0,-7 4 0,4 1-34,0-1 0,0 2 0,1-1 0,-1 1 1,2 0-1,-1 0 0,1 1 0,0 0 0,0 0 0,1 1 0,0-1 1,1 1-1,0 0 0,0 0 0,-3 14 0,2-3-42,0 0-1,1 0 0,1 0 1,1 1-1,1-1 0,2 30 1,0-41-11,0 0 1,0 0-1,1 0 1,1 0 0,0 0-1,0 0 1,9 16-1,-11-21 2,1-1-1,0 0 1,1 0-1,-1 0 1,0 0-1,1 0 0,0 0 1,-1-1-1,1 1 1,0-1-1,1 0 1,-1 0-1,0 0 0,0 0 1,1-1-1,-1 1 1,1-1-1,0 0 0,-1 0 1,1 0-1,7 0 1,-4-1 19,1-1 0,-1 0-1,0-1 1,0 1 0,0-1 0,0-1 0,0 1 0,-1-1 0,1 0 0,-1-1 0,1 0 0,-1 0 0,10-9-1,3-3 153,-1-1-1,28-35 0,-34 36-5,0 0 0,-1-1 0,16-32 0,-23 40-82,0 0 1,-1 0-1,0 0 1,0-1-1,-1 0 0,0 0 1,-1 1-1,0-1 1,-1-14-1,0 21-63,-1-1 0,1 1 0,-1 0 1,1 0-1,-1 0 0,0 0 0,0 0 0,-1 0 0,1 1 0,-1-1 1,1 0-1,-1 1 0,0-1 0,0 1 0,0-1 0,0 1 0,0 0 1,-1 0-1,-4-3 0,3 2-32,0 1 0,-1 0 0,1 0 0,-1 0 0,0 1 0,1-1 0,-1 1 0,0 1 1,0-1-1,0 0 0,-9 1 0,8 1-98,0-1-1,0 1 1,1 0 0,-1 0 0,0 1 0,1 0 0,-1 0-1,1 0 1,-1 0 0,-4 4 0,7-4-46,0 0 0,0 0 0,1 0 1,-1 0-1,1 1 0,0-1 0,-1 1 0,1-1 0,0 1 0,0 0 1,1 0-1,-1 0 0,1 0 0,-1 0 0,1 0 0,0 0 0,-1 5 0,2-6 83,-1 0 0,1 0 0,0 0 0,0 0 0,0 0 0,0 0 0,0 0-1,0 0 1,1 0 0,-1 0 0,1 0 0,-1 0 0,1 0 0,0 0 0,0 0-1,0 0 1,1 1 0,9 11-662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37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17988,'-15'48'1544,"2"4"-1088,0 1-208,7 0 512,6-1-127,7-11-385,0-6-256,5-14-456,2-2-209,2-12-375,0-3 2344,-3-8-1536,-1-5-32,1-12 88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4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82 2777,'1'0'74,"-1"0"0,1 0 1,-1 0-1,1 0 0,-1 0 1,1 0-1,-1 0 0,1 0 0,-1 0 1,1 0-1,-1 0 0,1 0 1,-1 0-1,0 0 0,1-1 1,-1 1-1,1 0 0,-1 0 1,1-1-1,-1 1 0,0 0 1,1 0-1,-1-1 0,0 1 1,1-1-1,-1 1 0,0 0 1,1-1-1,-1 1 0,0-1 1,0 1-1,1 0 0,-1-1 1,0 1-1,0-1 0,0 1 1,0-1-1,10-19 2300,-5-7 1964,-21 45-1813,10-5-2425,1 1 1,1-1 0,0 1-1,1 1 1,0-1 0,1 0-1,1 1 1,0-1-1,1 1 1,3 25 0,-3-39-96,0 1 1,1 0-1,-1 0 0,1-1 1,-1 1-1,1 0 1,0-1-1,0 1 0,0-1 1,0 1-1,0-1 1,1 3-1,-1-4 8,-1 0-1,0 1 1,1-1-1,-1 0 1,1 1-1,-1-1 1,1 0-1,-1 0 1,1 1-1,-1-1 1,1 0-1,-1 0 1,1 0-1,-1 0 0,1 0 1,-1 0-1,1 0 1,0 0-1,-1 0 1,1 0-1,-1 0 1,1 0-1,-1 0 1,1 0-1,0-1 1,0 0 19,1 1 0,-1-1-1,0 0 1,0 0 0,0-1 0,0 1 0,0 0 0,0 0-1,-1 0 1,1-1 0,0 1 0,-1 0 0,1-1 0,-1 1 0,1-1-1,-1 1 1,1-1 0,-1 1 0,0 0 0,0-1 0,0 1-1,0-1 1,0 1 0,0-1 0,0 1 0,-1-3 0,0-1 47,0-1 1,-1 1 0,1 0 0,-1 0-1,0 0 1,-1 0 0,1 1-1,-1-1 1,0 1 0,0-1 0,-1 1-1,-4-5 1,6 7-69,1 0 1,-1 1-1,1 0 0,-1-1 0,0 1 0,1 0 1,-1 0-1,0 0 0,0 0 0,0 0 0,0 0 1,0 1-1,0-1 0,0 1 0,0-1 1,0 1-1,0 0 0,0 0 0,-1 0 0,1 0 1,0 0-1,0 0 0,0 1 0,0-1 0,0 0 1,0 1-1,0 0 0,0 0 0,0-1 0,0 1 1,0 0-1,0 1 0,-2 1 0,1-1-19,1 1 0,0 0 0,-1 0 0,1 0 1,1 0-1,-1 0 0,0 0 0,1 0 0,-1 1 0,1-1 0,0 1 0,0-1 0,0 1 0,1-1 0,-1 1 0,1-1 0,0 1 0,0-1 0,1 8 0,-1-10 2,0 1 0,1-1 1,-1 1-1,0-1 0,1 1 0,-1-1 0,1 0 0,-1 1 0,1-1 1,0 0-1,0 1 0,0-1 0,0 0 0,0 0 0,0 0 0,0 1 1,0-1-1,0 0 0,2 1 0,-2-2 2,1 1 0,0-1 0,-1 0 0,1 1 0,0-1 0,-1 0 0,1 0 0,0 0 0,0 0 0,-1 0 0,1-1 0,0 1 0,-1 0 0,1-1 0,0 1 0,-1-1 0,1 1 0,-1-1 0,1 0 0,-1 0 0,3-1 0,2-2 2,-1 0-1,1-1 0,-1 1 1,0-1-1,0 0 1,-1-1-1,1 1 0,-1-1 1,0 1-1,-1-1 1,5-10-1,-3 6 5,-1 0 0,-1 0-1,0 0 1,0 0 0,-1-1 0,2-19 0,-4 27-9,-1 0 0,1 0 0,0 1 1,-1-1-1,1 0 0,-1 0 0,0 0 1,0 1-1,0-1 0,0 0 0,0 1 1,-1-1-1,-1-2 0,2 5 2,1-1 0,-1 0-1,1 1 1,-1-1 0,0 1-1,1-1 1,-1 1 0,0-1-1,1 1 1,-1-1 0,0 1 0,0 0-1,1-1 1,-1 1 0,0 0-1,0 0 1,0-1 0,1 1-1,-2 0 1,0 0-2,1 1 1,0-1-1,0 0 1,0 1-1,0-1 1,-1 1-1,1-1 0,0 1 1,0 0-1,0-1 1,0 1-1,0 0 1,0 0-1,1-1 1,-1 1-1,0 0 0,-1 2 1,-1 1-16,0 1 0,0 0 1,1 0-1,-1 0 0,1 0 1,0 0-1,1 0 0,-3 8 0,4-10 14,-1 1 1,0-1-1,1 0 0,0 1 0,0-1 0,0 1 0,0-1 0,1 1 1,-1-1-1,1 1 0,0-1 0,0 0 0,0 1 0,2 4 0,-2-7 6,0 0 0,0 0 0,-1 0 0,1 0 0,0 0 0,0 0 0,0 0-1,0-1 1,0 1 0,0 0 0,1 0 0,-1-1 0,0 1 0,0-1 0,0 1 0,1-1-1,-1 0 1,0 1 0,1-1 0,1 0 0,0 0-1,0 0 0,1 0 0,-1 0 0,0-1 0,1 0 0,-1 1 0,6-4 0,0 1 2,0-1-1,-1-1 1,0 1 0,0-1 0,8-7-1,-8 4 15,1 0-1,-1 0 1,8-11-1,-14 16-1,0 0 1,1 0 0,-1-1-1,0 1 1,-1-1-1,1 1 1,-1-1-1,0 1 1,1-1-1,-1 0 1,-1 0-1,1 0 1,0-3-1,-1 6-7,0 0 0,-1 0 0,1 0 0,0 0 1,0 0-1,0 0 0,-1 1 0,1-1 0,0 0 0,-1 0 0,1 0 0,-1 0 0,1 1 0,-1-1 0,1 0 0,-1 1 0,1-1 0,-1 0 1,0 1-1,1-1 0,-1 1 0,0-1 0,0 1 0,1-1 0,-1 1 0,0-1 0,0 1 0,0 0 0,0-1 0,0 1 0,1 0 1,-1 0-1,0 0 0,0 0 0,0 0 0,0 0 0,0 0 0,0 0 0,-1 0 0,-2 1 8,0-1-1,0 1 1,1 0 0,-1 0-1,0 0 1,1 1 0,-1-1 0,-4 3-1,2 0-14,0 0 0,0 1 0,0-1 0,1 1 0,-1 0 0,1 1 0,0-1 0,1 1 0,-1 0 0,1 0 0,1 1 1,-1-1-1,1 1 0,0 0 0,0 0 0,1 0 0,0 0 0,0 0 0,1 0 0,0 0 0,-1 8 0,4-4-21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38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32 16179,'0'-1'88,"1"1"-1,-1-1 0,0 0 0,1 0 0,-1 1 0,1-1 0,-1 0 0,0 0 0,0 0 1,0 1-1,1-1 0,-1 0 0,0 0 0,0 0 0,0 1 0,0-1 0,0 0 0,0 0 0,-1 0 1,1 0-1,0 1 0,0-1 0,0 0 0,-1 0 0,1 1 0,-1-1 0,1 0 0,0 0 1,-1 1-1,1-1 0,-1 0 0,1 1 0,-1-1 0,0 1 0,1-1 0,-1 1 0,0-1 1,1 1-1,-1-1 0,0 1 0,0-1 0,1 1 0,-1 0 0,-1-1 0,-1 1 42,0-1 1,0 1-1,0 0 0,0 0 0,0 0 1,0 0-1,1 1 0,-1-1 0,0 1 1,0 0-1,-5 2 0,-1 1-106,0 0 1,0 1 0,1 0-1,-1 0 1,1 1-1,1 0 1,-1 1-1,1 0 1,0 0-1,1 0 1,-1 1-1,1 0 1,-8 16-1,14-24-21,-1 1-1,1 0 0,-1 0 1,1 0-1,-1-1 1,1 1-1,0 0 0,0 0 1,-1 0-1,1 0 0,0 0 1,0 0-1,0 0 0,0-1 1,0 1-1,0 0 0,0 0 1,0 0-1,1 0 1,-1 0-1,0 0 0,1 0 1,-1-1-1,0 1 0,1 0 1,-1 0-1,1 1 0,1-2 1,-1 1 1,0 0-1,1 0 0,-1-1 0,0 1 0,1-1 0,-1 1 0,1-1 0,-1 0 0,1 0 1,-1 1-1,1-1 0,-1 0 0,4-1 0,6 0-2,0-1 0,0 0 0,14-5 0,-24 7-2,40-15-145,0-1-1,42-25 1,-12 6-345,-84 62 333,8-19 196,2 0-1,-1 1 1,1-1 0,0 1-1,1 0 1,0 0 0,-2 12 0,4-16-22,0 0 0,0 0 0,0-1 0,0 1 0,1 0 1,0-1-1,0 1 0,0-1 0,0 1 0,1-1 0,0 1 0,0-1 1,0 0-1,0 0 0,6 8 0,36 29 57,2 3-47,-43-41-25,0 1 0,0-1-1,0 1 1,-1 0 0,0 0-1,0 0 1,0 0 0,0 1-1,-1-1 1,1 0 0,0 6-1,-2-8 15,0 0-1,0 1 1,0-1-1,0 0 1,0 1-1,-1-1 1,1 0-1,-1 0 1,1 1-1,-1-1 0,0 0 1,0 0-1,0 0 1,0 0-1,-2 4 1,-1-2 35,1 0-1,0-1 1,-1 1 0,0-1 0,0 0 0,-8 6-1,-3-1 165,-1-1 0,1 0 0,-22 6 0,15-6 101,0-2 1,-1 0 0,0-1 0,0-1-1,-46-1 1,67-2-316,-1 0 1,1-1-1,0 1 0,-1 0 1,1-1-1,0 0 0,-1 1 1,1-1-1,0 0 0,0 0 1,0 0-1,0-1 1,0 1-1,-3-3 0,4 3-47,0 0-1,1 0 0,-1 1 1,0-1-1,1 0 1,-1 0-1,1 0 0,-1 0 1,1-1-1,0 1 0,-1 0 1,1 0-1,0 0 1,0 0-1,0 0 0,0 0 1,0 0-1,0-1 0,0 1 1,0 0-1,0 0 0,1 0 1,-1 0-1,0 0 1,1 0-1,-1 0 0,1 0 1,-1 0-1,1 0 0,-1 0 1,1 0-1,0 0 1,1-1-1,50-57-1123,-29 33 620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3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27 14963,'1'-2'147,"-1"1"0,0-1 0,0 0 0,0 1 0,0-1 0,0 1 0,-1-1 0,1 1 0,0-1 0,-1 0 0,1 1 0,-1-1 0,1 1 0,-1 0 0,-1-3 0,2 4-80,-1 0 0,1 0-1,-1 0 1,0 1 0,1-1 0,-1 0-1,1 0 1,-1 0 0,1 1 0,-1-1-1,1 0 1,0 0 0,-1 1-1,1-1 1,-1 0 0,1 1 0,0-1-1,-1 1 1,1-1 0,0 1 0,-1-1-1,1 0 1,0 1 0,-1-1-1,1 1 1,0-1 0,0 2 0,-4 6 210,0 0 1,0 0 0,1 0 0,-3 13-1,3-2-126,1-1 0,0 0 0,1 28 0,1-42-132,0 0 1,1 1 0,-1-1-1,1 0 1,0 0 0,0 0-1,0 0 1,0 0 0,1 0 0,0 0-1,-1 0 1,2-1 0,-1 1-1,0-1 1,1 1 0,-1-1-1,1 0 1,0 0 0,0 0-1,0 0 1,5 3 0,-6-5 0,0 0 1,1 0 0,0 0 0,-1 0 0,1 0-1,-1-1 1,1 1 0,0-1 0,-1 0-1,1 0 1,0 0 0,0 0 0,-1 0 0,1 0-1,0-1 1,3 0 0,-1-1 18,0 0 1,0 0-1,-1 0 0,1-1 0,-1 0 1,1 0-1,-1 0 0,5-4 1,0-3 97,0 0 1,0 0 0,-1-1 0,0 0 0,11-23-1,-16 27-72,0 1-1,0-1 0,-1 0 0,0 0 1,-1 0-1,0-1 0,0 1 0,0-11 1,-1 16-54,1 0-1,-1 0 1,-1 1 0,1-1 0,0 0 0,0 0 0,-1 0 0,1 0-1,-1 0 1,1 0 0,-1 1 0,0-1 0,0 0 0,0 1 0,0-1-1,0 0 1,0 1 0,0-1 0,-1 1 0,1 0 0,-1-1 0,1 1-1,-1 0 1,1 0 0,-1 0 0,1 0 0,-1 0 0,0 0-1,0 0 1,1 1 0,-1-1 0,0 1 0,0-1 0,0 1 0,0 0-1,0 0 1,-2 0 0,-3 0-108,0 1 1,-1 0-1,1 1 0,0-1 0,0 2 0,0-1 1,0 1-1,1 0 0,-1 0 0,1 1 0,-1 0 1,1 0-1,0 0 0,-7 8 0,3-3-133,0 0 1,1 1-1,0 0 0,1 1 0,0 0 1,1 0-1,-7 14 0,13-22 154,-1 0 0,1 0 0,-1 0 0,1 0 0,0 0-1,0 1 1,1-1 0,-1 0 0,1 1 0,-1-1 0,1 1 0,0-1 0,0 0 0,1 7 0,0-9 33,0 0 1,0-1 0,-1 1 0,1 0-1,0 0 1,0-1 0,0 1 0,0 0-1,0-1 1,0 1 0,0-1 0,0 1 0,0-1-1,2 1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3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20564,'2'3'1961,"-1"-3"-1337,2 0-280,1-2 712,2-1-520,0-1-1288,0 1 920,-8-3-840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39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 18860,'-10'49'4286,"10"-46"-4290,-1 0 1,1 0-1,0 1 0,1-1 0,-1 0 0,0 0 0,1 0 1,0 0-1,0 0 0,0 0 0,0 0 0,0 0 0,1 0 1,-1-1-1,1 1 0,0 0 0,3 4 0,-1-4-57,0 0-1,0-1 1,0 1 0,1-1-1,-1 0 1,0 0 0,1 0-1,0 0 1,-1-1 0,1 0-1,5 1 1,53 8-556,40 9 1,-93-16 588,-1 0 0,1 0 0,0 1 0,-1 1 0,0-1 0,0 2 0,15 10 0,-23-15 31,0 0 0,0 0 0,1 0-1,-1 0 1,0 0 0,0 0 0,0 0 0,0 0-1,0 0 1,0 1 0,-1-1 0,1 0-1,0 1 1,-1-1 0,1 1 0,-1-1-1,1 1 1,-1-1 0,0 1 0,0-1-1,1 1 1,-1-1 0,0 1 0,0-1-1,-1 1 1,1-1 0,0 1 0,0-1-1,-1 1 1,1-1 0,-1 1 0,1-1-1,-1 1 1,0-1 0,0 0 0,0 2 0,-5 4 58,1-1 0,-1 0 0,0 0 0,0-1 0,-11 8 0,12-9-23,-36 26 460,-59 33-1,80-52-417,0-2-1,0 0 1,-1-1-1,0 0 1,-33 6 0,50-14-153,-1 1 0,0 0 0,1-1 0,-1 0 0,0 0 0,0 0 0,1-1 0,-1 0 0,0 0 0,1 0 0,-1 0 0,1-1 0,-1 1 0,-7-5 0,9 4 31,0-1 0,0 1 0,0-1 0,1 0 0,-1 1 0,1-1 0,-1 0 0,1-1 0,0 1-1,0 0 1,0-1 0,1 1 0,-1-1 0,1 0 0,0 1 0,0-1 0,0 0 0,0-4 0,-2-35-428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40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17692,'25'-10'2376,"6"5"-1440,11 4-399,5 1 1663,8 1-1184,3 4-256,4-2-600,0 1-296,-2-4-864,-7-2 1816,-7-13-952,-5-8-72,-9-6-144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1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16123,'9'14'1329,"17"-7"-889,10-5-120,21-2 376,10-6-120,14-3-88,3 1-48,4-2-216,-5-2-168,-9 6-456,-6 2-272,-21 4 712,-11 6-200,-21 1-88,-9 2-128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1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18 14131,'-23'4'1256,"22"0"-912,9-1-96,24 0 609,11-1-33,18-2-136,8-2-112,10-1-160,6 2-24,-2-3-136,-4-1-144,-15 1-624,-10 0 488,-18-1-144,-8 0-96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1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15755,'14'0'360,"1"1"0,0 1 0,-1 1 0,1 0-1,-1 1 1,0 0 0,24 11 0,-5-3-245,-13-5-70,-1-1-5,0 1-1,0 1 1,28 16-1,-42-21-24,-1 0-1,0 0 1,0 0-1,0 1 1,0-1-1,0 1 1,-1 0-1,0 0 0,1 1 1,-2-1-1,1 0 1,0 1-1,-1 0 1,0 0-1,0-1 1,0 1-1,-1 0 1,0 1-1,1 4 0,-1 3 34,-1-1-1,-1 0 1,0 0-1,-1 0 1,0 0-1,0 0 0,-2 0 1,1 0-1,-2 0 1,1-1-1,-10 16 1,-6 8 104,-2-2 1,-29 37-1,16-27-80,-42 42 0,61-70-61,-1 0 0,0-1 0,-1 0 0,-1-2 0,-32 18 0,17-18-55,10-9-18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10 15611,'32'-9'1153,"-31"9"-1144,-1 0 1,1 0 0,-1 0 0,1 0 0,-1-1 0,1 1 0,-1 0-1,0 0 1,1 0 0,-1 0 0,1 0 0,-1 1 0,1-1 0,-1 0-1,1 0 1,-1 0 0,1 0 0,-1 0 0,1 1 0,-1-1 0,0 0-1,1 0 1,-1 1 0,0-1 0,1 0 0,-1 1 0,1-1 0,-1 0-1,0 1 1,0-1 0,1 0 0,-1 1 0,0-1 0,0 1 0,1-1 0,-1 1-1,0-1 1,0 1 0,0-1 0,0 0 0,0 1 0,0-1 0,0 1-1,0-1 1,0 1 0,0-1 0,0 1 0,0-1 0,0 1 0,0-1-1,0 1 1,0-1 0,-1 1 0,1-1 0,0 0 0,0 1 0,0-1-1,-1 1 1,1-1 0,-1 1 0,-63 124 631,36-75-491,-112 198 568,97-175-623,-1-3-387,57-103-1183,13-14 1121,10-15-139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3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28 14075,'22'-24'1216,"-9"21"-856,-8 10-160,-5 17 713,-1 9-313,-2 12-240,2 5-120,2 11-88,1 0 16,5 0-16,0-2 0,3-9-104,0-2-192,0-14-424,-1-5 512,-4-14-64,-3 0-64</inkml:trace>
  <inkml:trace contextRef="#ctx0" brushRef="#br0" timeOffset="1">28 475 13123,'-21'-1'1296,"14"5"-880,7 0-144,10 3 1105,9-1-609,11 3-224,7-2-88,12 2-168,4-1 0,6-2-104,-2 0-176,-4-6 1544,0 1-1448,-3 1 80,-5-4 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6:1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5889,'-45'19'784,"1"-1"-464,1-5-320,4-1 817,9-9-641,0-5-56,1-6-152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4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16187,'0'4'203,"0"0"0,0 1 0,0-1-1,1 0 1,0 0 0,0 1-1,0-1 1,0 0 0,1 0-1,-1 0 1,5 7 0,26 39 520,-32-50-723,5 8-62,1 0 0,0-1 0,0 0 0,0 0 0,1 0 0,0-1 0,1 0 0,-1-1 0,1 0 0,0 0 0,0 0 0,1-1 0,-1 0 0,1-1 0,0 0 0,0 0 0,0-1 0,0 0 0,1-1 0,-1 0 0,0 0 0,1-1 0,-1 0 0,0-1 0,1 0 0,-1 0 0,0-1 0,0 0 0,0-1 0,0 0 0,0 0 0,9-6 0,-7 3-100,1-1 0,-1 0 0,0-1 0,0-1 0,-1 0 0,0 0 0,-1-1 0,0 0 0,0 0 1,-1-1-1,0 0 0,-1-1 0,-1 0 0,0 0 0,7-19 0,-53 159 3418,-7 21-2149,44-136-981,-5 17-335,-7 59 0,15-76 105,5-10-61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4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30 15539,'11'-5'652,"-1"0"-1,1 1 0,0 0 0,19-4 0,-25 7-499,0 0 0,0 0-1,0 1 1,0 0-1,0 0 1,0 0 0,-1 0-1,1 1 1,0 0-1,0 0 1,0 0 0,0 0-1,6 4 1,-10-4-145,0 0 0,1 0 0,-1 0-1,0 0 1,0 0 0,1 0 0,-1 1 0,0-1 0,0 0 0,0 1 0,0-1 0,-1 1 0,1-1 0,0 1 0,-1-1 0,1 1-1,-1 0 1,1-1 0,-1 1 0,0 0 0,0-1 0,0 1 0,0 0 0,0-1 0,0 1 0,0 0 0,0-1 0,-1 1-1,1 0 1,-1-1 0,1 1 0,-1-1 0,0 1 0,0 1 0,-4 7 20,0-1-1,0 0 1,-13 17 0,17-25-20,-59 70 276,40-49-126,0 0 0,-26 42-1,45-62-164,0-1 0,0 0 0,1 1-1,-1-1 1,0 0 0,1 1-1,-1-1 1,1 1 0,-1-1 0,1 0-1,0 1 1,0-1 0,-1 1 0,1 0-1,0-1 1,0 1 0,1-1-1,-1 1 1,1 1 0,-1-2-24,1 1 0,0-1 0,0 0 0,0 0 1,0 0-1,1 0 0,-1 0 0,0 0 0,0 0 0,1 0 0,-1 0 1,0 0-1,1-1 0,-1 1 0,1-1 0,-1 1 0,1-1 0,2 1 1,6 1-119,1 1 0,-1-2 0,1 0 1,0 0-1,-1-1 0,19-2 0,6-5-142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7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17 17348,'-3'-17'2039,"0"17"-1293,2 12-172,-5 325-127,1 91-52,8-395-301,4-20-13,-7-13-77,0 0-1,1 0 1,-1 0-1,1 0 0,-1 0 1,0 0-1,1 0 1,-1 1-1,1-1 1,-1 0-1,1 0 0,-1-1 1,0 1-1,1 0 1,-1 0-1,1 0 1,-1 0-1,1 0 0,-1 0 1,0 0-1,1-1 1,-1 1-1,0 0 1,1 0-1,-1-1 0,0 1 1,1 0-1,-1-1 1,0 1-1,1 0 1,-1-1-1,3-2 8,-1 0 0,1 0 1,-1-1-1,0 1 0,0-1 0,0 0 1,0 1-1,-1-1 0,1 0 0,-1 0 1,1-5-1,5-46 68,-6 47-68,0-5 2,8-147 190,-9 135-217,-2-1 0,0 1-1,-1-1 1,-8-28-1,9 47-130,6 24 26,11 28-61,-10-34 149,0 0 1,1-1-1,0 0 0,0 0 0,1 0 0,1-1 0,0 0 0,9 8 1,-14-14 35,0-1 0,0 0 1,0 0-1,0 0 1,0 0-1,0 0 0,1-1 1,-1 1-1,0-1 0,1 0 1,-1 0-1,1 0 1,0-1-1,-1 1 0,1-1 1,0 0-1,-1 0 1,1 0-1,0 0 0,-1-1 1,1 0-1,0 1 1,-1-1-1,1-1 0,-1 1 1,0 0-1,1-1 1,-1 0-1,6-3 0,-2-1 30,-1 1-1,0-1 0,0 0 1,0-1-1,-1 1 1,0-1-1,0 0 0,-1 0 1,0-1-1,0 0 1,4-11-1,4-7-5,-12 26-33,0 0 1,0 0-1,0 0 0,0 0 1,0-1-1,1 1 1,-1 0-1,0 0 0,0 0 1,0 0-1,0 0 1,1 0-1,-1 0 1,0-1-1,0 1 0,0 0 1,1 0-1,-1 0 1,0 0-1,0 0 0,0 0 1,1 0-1,-1 0 1,0 0-1,0 0 1,0 0-1,1 0 0,-1 0 1,0 0-1,0 0 1,0 0-1,0 1 0,1-1 1,-1 0-1,0 0 1,0 0-1,0 0 1,0 0-1,1 0 0,-1 0 1,0 1-1,0-1 1,0 0-1,0 0 0,0 0 1,1 0-1,-1 1 1,0-1-1,0 0 1,0 0-1,0 0 0,0 0 1,0 1-1,0-1 1,0 0-1,0 0 0,10 17-95,-5-7 24,-3-8 71,0 0 1,0 0-1,1 0 0,-1-1 1,0 1-1,1-1 0,0 1 1,-1-1-1,1 0 1,0 0-1,0 0 0,-1 0 1,1 0-1,0-1 0,0 1 1,0-1-1,0 0 0,0 0 1,0 0-1,0 0 1,5-1-1,8-2 36,-1 0 0,0-1 0,15-7 0,-2 2-32,-23 8-4,0-1-1,0 1 1,0 0-1,0 1 1,1-1-1,-1 1 1,0 0-1,0 0 1,0 1 0,1-1-1,-1 1 1,6 2-1,-8-2-8,1 1 0,0 0 0,0 0 0,-1 0 0,1 1 0,-1-1 0,0 1 0,1 0 0,-1 0 0,0 0 0,-1 0 0,1 0-1,-1 1 1,1-1 0,2 6 0,10 27-166,-13-29 117,1 0-1,-1-1 1,1 1 0,1-1-1,-1 0 1,1 0 0,0 0-1,6 7 1,-9-13 36,0 1 1,0 0-1,0-1 0,0 1 1,-1-1-1,1 1 0,0-1 0,0 1 1,0-1-1,0 0 0,0 0 1,0 1-1,0-1 0,0 0 0,0 0 1,0 0-1,0 0 0,0 0 1,1 0-1,-1 0 0,0 0 0,1-1 1,1 0-41,-1 0 1,1 0 0,-1-1-1,1 1 1,-1-1 0,1 1-1,-1-1 1,3-2 0,3-4-86,0 0-1,-1-1 1,7-10 0,14-24-169,3-8-23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8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 13987,'0'0'37,"-1"0"0,1 0 1,0 0-1,0 1 0,0-1 0,0 0 1,0 0-1,0 0 0,0 0 0,0 0 1,0 0-1,0 0 0,0 0 0,0 0 1,0 0-1,-1 0 0,1 0 0,0 0 1,0 0-1,0 0 0,0-1 0,0 1 1,0 0-1,0 0 0,0 0 0,0 0 1,0 0-1,0 0 0,0 0 0,0 0 1,0 0-1,-1 0 0,1 0 0,0 0 1,0 0-1,0 0 0,0 0 0,0 0 1,0 0-1,0 0 0,0-1 0,0 1 1,0 0-1,0 0 0,0 0 0,-6 13 869,-4 21 109,5-9-842,2 1-1,1 0 1,0 0-1,2-1 1,1 1-1,6 32 1,39 153-68,-23-117-210,-22-93 108,3 33-394,-4-34 373,0 1 1,0 0 0,0-1 0,0 1 0,0-1 0,0 1 0,0-1 0,0 1 0,-1-1 0,1 1 0,0-1 0,0 1 0,0-1 0,-1 1 0,1-1 0,0 1 0,-1-1 0,1 1 0,0-1 0,-1 0 0,1 1 0,-1-1 0,1 1 0,-1-1 0,1 0 0,-1 0 0,1 1-1,-1-1 1,1 0 0,-1 0 0,1 0 0,-1 1 0,1-1 0,-1 0 0,1 0 0,-1 0 0,0 0 0,1 0 0,-1 0 0,1 0 0,-1 0 0,1 0 0,-1 0 0,1-1 0,-1 1 0,1 0 0,-1 0 0,1 0 0,-1-1 0,1 1 0,-1 0 0,1-1 0,-1 1 0,1 0-1,-1-1 1,-4-2-75,0 0-1,0-1 0,0 1 0,1-1 0,0 0 0,0 0 0,-7-9 0,-25-39-244,24 34 273,-41-66 407,46 72-24,1-2 0,0 1 0,1 0 0,-7-25 0,12 37-293,-1 0 0,1 0 0,0 0 0,0 0 0,0 0 0,-1 0 0,1 1 0,0-1 1,0 0-1,0 0 0,0 0 0,1 0 0,-1 0 0,0 0 0,0 0 0,1 0 0,-1 0 0,0 0 0,1 0 0,-1 1 0,1-1 0,-1 0 1,1 0-1,-1 0 0,1 1 0,-1-1 0,1 0 0,0 1 0,0-1 0,-1 0 0,1 1 0,0-1 0,0 1 0,0-1 0,0 1 0,-1 0 0,1-1 1,0 1-1,2-1 0,3 1 153,0-1 0,0 1 0,-1 0 0,1 1 0,9 1 0,-3-1-78,11 2-23,-15-1-14,0-1 1,-1 0-1,1-1 0,0 0 0,0 0 0,0 0 0,-1-1 1,16-4-1,-13-2-40,-9-4-5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8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21 16948,'-18'-17'1304,"20"14"-1000,8 3-152,19 1 560,9 4-440,11-3 336,5 3-480,7-1-80,-3 3 56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09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22 15027,'1'-2'108,"1"0"-1,-1 1 1,0-1-1,0 1 0,0 0 1,1-1-1,-1 1 1,1 0-1,-1 0 1,1 0-1,-1 0 1,1 0-1,0 0 1,0 0-1,-1 1 1,1-1-1,0 1 0,0-1 1,0 1-1,-1 0 1,1-1-1,0 1 1,0 0-1,0 0 1,0 1-1,0-1 1,0 0-1,-1 0 0,1 1 1,0-1-1,0 1 1,0 0-1,-1 0 1,1-1-1,0 1 1,-1 0-1,3 2 1,0 0-35,-1 0 0,0-1 0,0 1 1,0 0-1,0 0 0,-1 1 1,1-1-1,-1 1 0,0-1 0,0 1 1,0 0-1,0 0 0,-1-1 1,1 1-1,-1 1 0,1 6 0,-1 2-54,-1 1 1,-1-1-1,0 0 0,-1 0 0,0 0 0,-1-1 0,-9 25 0,-43 83 39,35-79-33,19-39-24,-1 1-1,0 1 1,0 0-1,0 0 1,1 0-1,0 0 0,0 1 1,0-1-1,-1 7 0,2-10 0,0-1 0,0 0 0,0 1 0,0-1 0,0 1 0,0-1 0,0 0 0,0 1 0,0-1 0,1 0 0,-1 1 0,0-1 0,0 0 0,0 1 0,0-1 0,1 0 0,-1 1 0,0-1 0,0 0 0,0 1 0,1-1-1,-1 0 1,0 0 0,1 1 0,-1-1 0,0 0 0,1 0 0,-1 0 0,0 1 0,1-1 0,-1 0 0,0 0 0,1 0 0,-1 0 0,1 0 0,-1 0 0,0 0 0,1 0 0,-1 0 0,0 0 0,1 0 0,-1 0 0,1 0 0,-1 0 0,0 0 0,1 0-1,-1 0 1,0 0 0,1 0 0,-1-1 0,1 1 0,22-12-10,-21 11 9,26-18 15,-1-1 1,-1-2-1,38-38 0,-24 15 82,40-56 0,-77 95-83,-2 5-11,-1 0 1,1-1-1,-1 1 1,1 0-1,0 0 1,0 0-1,-1 0 1,1 0-1,0 0 1,0 0-1,0 1 0,0-1 1,0 0-1,0 0 1,2 0-1,-2 1 0,-1 1 0,0-1-1,1 1 1,-1 0 0,0-1-1,0 1 1,0 0-1,0-1 1,0 1 0,0 0-1,0-1 1,0 1-1,0 0 1,0 0 0,0-1-1,0 1 1,0 0 0,0-1-1,-1 1 1,1-1-1,0 1 1,0 0 0,-1-1-1,1 1 1,-1 0 0,0 2 3,0-1 0,-22 76 73,22-71-62,-1 1 0,1-1 1,0 1-1,1-1 0,0 1 1,0 0-1,1-1 1,2 13-1,-3-19-8,1 0 0,-1 1 1,0-1-1,1 0 0,-1 1 1,1-1-1,0 0 0,-1 1 1,1-1-1,0 0 0,0 0 1,0 0-1,0 0 0,0 0 0,0 0 1,0 0-1,0 0 0,0 0 1,1 0-1,-1-1 0,0 1 1,1 0-1,2 0 0,-2-1 6,1 1-1,0-1 1,0 0-1,-1 0 1,1 0-1,0-1 1,0 1-1,-1-1 1,1 1-1,0-1 1,4-2-1,4-2 34,1-1 0,-1-1 0,-1 0 0,14-10 0,-3-2 46,0 0 0,-1-2 0,-2 0 0,30-42 0,-44 59-40,-4 12-31,-5 17-16,4-21-3,1-4-3,-16 77-1,15-67-60,0-1 0,0 0 0,1 0-1,0 0 1,1 1 0,2 11 0,-3-19 41,1-1 1,-1 0-1,0 1 1,1-1-1,-1 0 1,0 0-1,1 1 1,0-1-1,-1 0 1,1 0-1,0 0 1,-1 0-1,1 0 1,0 0-1,0 0 1,0 0-1,0 0 1,0 0-1,0 0 1,0 0-1,0-1 1,1 1-1,-1 0 1,0-1-1,0 1 1,0-1-1,1 0 0,-1 1 1,0-1-1,1 0 1,-1 0-1,0 0 1,1 1-1,-1-2 1,0 1-1,1 0 1,-1 0-1,0 0 1,1 0-1,-1-1 1,0 1-1,0-1 1,2 0-1,22-9-211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0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12627,'2'-45'2928,"0"43"-1585,0 7-639,1 11 18,5 288 1685,-7-80-1760,-1-222-642,0 11 30,1-1 1,0 0-1,1 1 1,0-1-1,7 19 0,-9-30-31,0 0-1,0 0 1,1 0 0,-1 0-1,1 1 1,-1-1-1,1 0 1,0 0-1,-1 0 1,1 0-1,0 0 1,-1 0 0,1-1-1,0 1 1,0 0-1,0 0 1,0 0-1,0-1 1,0 1-1,0-1 1,0 1 0,0 0-1,0-1 1,1 0-1,-1 1 1,0-1-1,0 0 1,0 0-1,1 1 1,-1-1 0,0 0-1,0 0 1,0 0-1,1-1 1,-1 1-1,0 0 1,0 0-1,0-1 1,1 1 0,-1 0-1,0-1 1,0 1-1,0-1 1,1-1-1,5-2 14,-1 0-1,0-1 0,-1 0 0,1 0 0,-1-1 0,5-5 1,63-94 179,-36 48-167,-37 57-32,0 0 1,0-1-1,1 1 1,-1 0-1,0-1 0,0 1 1,0 0-1,0-1 1,1 1-1,-1 0 0,0 0 1,0-1-1,1 1 1,-1 0-1,0 0 0,1-1 1,-1 1-1,0 0 1,0 0-1,1 0 0,-1-1 1,0 1-1,1 0 1,-1 0-1,0 0 0,1 0 1,-1 0-1,1 0 1,-1 0-1,0 0 0,1 0 1,-1 0-1,1 0 1,3 13-59,-4 28-17,0-35 61,-1 15-30,-1 28-4,2-46 58,0 0 1,0 0-1,1-1 0,-1 1 1,1 0-1,0 0 1,0-1-1,-1 1 0,2 0 1,-1-1-1,0 1 1,1-1-1,1 3 0,-2-4 3,1 0 0,-1 1 0,1-1 0,0 0 0,-1-1 0,1 1 0,0 0 0,-1 0 0,1-1 0,0 1 0,0-1 0,0 1 0,0-1 0,0 0 0,-1 0 0,1 0 0,0 0 0,3 0 0,39-9-72,-24 4-204,-17 5 133,0 0 0,-1-1 0,1 0 0,0 1 1,-1-1-1,1 0 0,0 0 0,-1 0 1,1-1-1,4-2 0,-6 2 50,0 1 0,0 0 0,0-1-1,0 0 1,0 1 0,0-1 0,0 0 0,-1 1 0,1-1 0,0 0-1,-1 0 1,1 0 0,-1 0 0,0 0 0,0 1 0,0-3 0,2-17-516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0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14 14627,'0'-13'1743,"0"15"-519,-1 24-81,-9 72-892,4 1 0,4 0-1,17 141 1,-9-177-225,-2-18-23,2-1 0,19 72 0,-21-107-33,-3-11-29,-3-19-43,-13-34 246,-2 0-1,-3 1 0,-2 1 1,-2 1-1,-50-78 0,70 125-120,2 2 67,1 0-1,-1 0 1,0 0 0,1 0 0,-1 0 0,-1-6 0,3 8-74,0 1 1,0 0 0,0-1-1,0 1 1,0-1 0,0 1-1,0 0 1,0-1 0,0 1-1,1-1 1,-1 1 0,0 0-1,0-1 1,0 1 0,0-1-1,0 1 1,1 0 0,-1-1-1,0 1 1,0 0 0,1-1-1,-1 1 1,1-1 0,15-2 253,259-6-1054,-244 6 582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2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5 17604,'6'-3'1840,"-3"1"-1360,-12 18-240,-5 4 961,-6 7-601,-2 3-168,-3 9-320,-6 3-72,4 1-56,1-2-56,6-8-224,3-3-152,9-12-409,8-16-167,4-6 744,10-13-240,9-12-144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2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10 13763,'15'-10'1400,"-10"23"-792,-5 7-200,-6 12 1025,0 3-505,-1 10-392,1 4-120,3 2-128,1 2-128,4-5-408,4-3-168,1-2-352,0-1-88,-7-6 552,-5-3-216,-12-10-145</inkml:trace>
  <inkml:trace contextRef="#ctx0" brushRef="#br0" timeOffset="1">8 555 15027,'-8'0'1248,"13"3"-815,8-3-121,11-2 592,8 1-144,13-1-264,6 1-136,9-2-328,3 3-216,-2-1 248,0-1-80,-5-2-120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6:1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9878 35 8530,'-958'80'2951,"-26"2"-2004,666-71-892,-340-32-1,107-40-30,58 5-6,-608-13 48,1 105 17,-116 115 148,1021-124-209,-928 193 16,567-70 2,461-117-30,1 4 0,2 3 0,-149 91 0,230-124-38,0 1 0,1-1 0,0 1 0,0 1 0,1 0 0,-10 13 0,17-19 13,-1 1-1,1-1 1,-1 1-1,1 0 0,0 0 1,1 0-1,-1 0 0,1 0 1,0 1-1,0-1 1,0 0-1,0 1 0,1-1 1,0 0-1,0 1 0,0-1 1,0 1-1,1-1 1,-1 0-1,1 1 0,0-1 1,2 5-1,2 0-96,-1 0 1,2 0-1,-1-1 0,1 1 1,0-1-1,1 0 0,0-1 1,13 12-1,6 2-434,38 25 1,23 7-805,161 73 1,107 18 693,-308-126 639,487 172 32,-390-149 118,0-7 0,166 18-1,302 4 165,-545-51-281,1249 35 205,-516-22-191,-140-1 35,0-25 68,548-73-198,-3-35-298,173-33 264,-760 81-21,874-120 102,-1038 110 86,-14-37 49,-383 93 2,-1-1-1,-2-4 1,0-1 0,-2-3-1,49-38 1,-92 62 29,0 0-1,-1 0 1,0 0 0,0-1 0,0-1-1,-1 1 1,10-17 0,-13 18-35,0-1 0,-1 0 0,0 0 1,0 0-1,0-1 0,-1 1 0,-1-1 1,1 1-1,-1-1 0,-1-12 0,-1-2-52,-1-1 0,-2 0 0,0 1-1,-1 0 1,-2 0 0,0 1 0,-1-1 0,-2 1-1,0 1 1,-1 0 0,-1 1 0,-1 0 0,-28-33-1,18 26-22,-2 1 0,-1 2 1,0 0-1,-2 2 0,-1 0 0,0 3 0,-2 0 0,-51-23 0,23 19 4,-1 3 0,-1 2 0,0 2 0,-68-6 0,-257-8 95,-522 48-29,-1 55-1313,891-71 1151,-501 45-478,248-23 206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3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565 10 13579,'-2'-2'136,"-1"1"1,1 0 0,0 0-1,-1 0 1,1 0-1,-1 0 1,1 1 0,-1-1-1,0 1 1,1-1-1,-1 1 1,1 0 0,-1 0-1,0 0 1,1 0-1,-1 1 1,1-1 0,-6 2-1,-4 2 320,0 0 0,-18 10-1,27-12-288,-44 22 451,1 1 1,-82 64-1,98-65-502,0 2 0,2 2 0,1 0 0,-37 51 0,57-68-61,0 0 1,1-1-1,0 2 1,1-1-1,0 1 1,1 0-1,0 0 1,1 0-1,-4 24 1,7-32-49,0 0 0,-1 0 0,2 0 0,-1 0 0,0 0 0,1 0 0,0 0-1,0 0 1,0 0 0,0 0 0,1 0 0,-1-1 0,1 1 0,0 0 0,0-1 0,1 1 0,-1-1 0,0 0 0,1 0 0,0 0 0,0 0 0,0 0-1,0-1 1,1 1 0,-1-1 0,0 0 0,1 0 0,0 0 0,-1-1 0,1 1 0,0-1 0,0 0 0,5 1 0,1 0-105,0 0 0,0-1 0,0 0 0,0-1-1,0 0 1,0-1 0,0 0 0,0 0 0,11-3 0,0-2-31,-1-1 0,0 0 0,24-14 0,11-8-192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3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13099,'7'1'530,"1"0"0,-1-1 1,0 1-1,0-1 0,1-1 0,-1 0 1,0 0-1,0 0 0,8-3 0,24-2 793,-31 5-1161,0 0 0,-1 1 0,1 0 1,0 1-1,-1 0 0,1 0 0,0 0 0,7 4 0,-12-4-144,0 0 0,0 1-1,-1-1 1,1 1 0,-1-1 0,0 1 0,1 0 0,-1 0 0,0 1-1,0-1 1,0 0 0,0 0 0,-1 1 0,1-1 0,0 1 0,-1 0-1,0 0 1,0-1 0,0 1 0,0 0 0,0 0 0,0 0-1,0 5 1,-1 3 24,1-1 0,-1 1 0,-1 0 0,1-1 0,-2 1 0,0-1 0,0 1 0,-1-1 0,0 0 0,-1 0 0,0 0 0,-9 15 0,-6 7 383,-1-1 0,-31 35 0,43-56-265,8-10-156,-1 0 0,1 1 0,-1-1 0,1 1 0,0-1 0,-1 0 0,1 1 0,0-1 0,-1 1 0,1-1 0,0 1 0,-1 0 0,1-1 0,0 1 0,0-1 0,0 1 0,0-1 0,0 1 0,0 0 0,0-1 0,0 1 0,0-1 0,0 1 0,0-1 0,0 1 0,0 0 0,0-1 0,0 1 1,0-1-1,1 1 0,-1-1 0,0 1 0,0-1 0,1 1 0,-1-1 0,0 1 0,1-1 0,-1 1 0,1-1 0,-1 1 0,0-1 0,1 0 0,-1 1 0,1-1 0,-1 0 0,1 1 0,-1-1 0,1 0 0,0 0 0,-1 0 0,1 1 0,-1-1 0,1 0 0,-1 0 0,1 0 0,0 0 0,39 4-656,-35-4 527,17 0-367,1-1 1,25-5 0,-16 1 46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3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15867,'7'8'1673,"10"1"-929,3 1-232,15-3 728,8-1-111,10-3-313,6-3-184,4-2-304,-3-2-216,-6-3-408,-8 3-408,-19-2 584,-22 6-120,-7-3-128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4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16099,'33'0'1769,"12"0"-1185,14-6-232,4-1 808,5 0-584,1-2-176,-9-1 697,-2 5-873,-17 2-48,-5 1-16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4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67 17220,'0'-4'190,"-1"1"0,1-1 1,-1 1-1,1-1 0,-1 1 0,0-1 1,0 1-1,-1-1 0,1 1 1,-1 0-1,1 0 0,-1 0 1,-3-4-1,3 5-114,0 1 1,1-1-1,-1 1 0,0 0 0,0 0 1,0-1-1,0 1 0,0 1 1,0-1-1,0 0 0,0 0 1,0 1-1,0-1 0,-1 1 1,1 0-1,0 0 0,0 0 0,0 0 1,-1 0-1,1 0 0,0 0 1,0 1-1,-4 0 0,-7 4 57,-1-1-1,1 2 1,0-1-1,1 2 1,0 0 0,0 0-1,-18 15 1,0 3-153,-40 44 1,52-50-11,1 1-1,-16 24 1,28-38 15,2 0 1,-1 0-1,1 0 0,0 0 1,0 1-1,1-1 0,0 1 1,0 0-1,0 0 0,1 0 1,0 0-1,0 0 0,1 7 1,0-11 8,1-1-1,-1 0 1,1 0 0,0 1 0,-1-1-1,1 0 1,0 0 0,0 0-1,0 0 1,1 0 0,-1 0 0,0 0-1,1 0 1,-1 0 0,1-1 0,0 1-1,0-1 1,-1 1 0,1-1 0,0 0-1,0 0 1,0 1 0,0-1 0,1-1-1,-1 1 1,0 0 0,0 0 0,1-1-1,-1 0 1,5 1 0,3 0-10,1-1 1,0 0-1,-1 0 1,1-1 0,16-4-1,-3-1 49,0 0 0,-1-2 0,0-1 0,-1-1 0,0-1 1,0 0-1,-1-2 0,-1-1 0,0 0 0,-1-1 0,0-1 0,-2-1 0,0-1 0,16-21 0,-30 35-56,0-1 0,0 0 0,-1 0 0,1 0 0,-1 0 0,0 0-1,-1-1 1,1 1 0,0-11 0,-1 16-5,-1-1-1,0 0 1,0 0 0,0 0-1,0 0 1,-1 1 0,1-1-1,0 0 1,0 0 0,0 0-1,-1 0 1,1 1 0,0-1-1,-1 0 1,1 0 0,-1 1-1,1-1 1,-1 0 0,1 1-1,-1-1 1,1 0 0,-1 1-1,0-1 1,1 1 0,-2-1-1,0 0-46,0 1-1,0-1 1,0 1 0,0 0-1,0 0 1,0 0 0,0 0-1,0 0 1,0 1 0,0-1-1,0 1 1,0-1-1,0 1 1,0-1 0,-3 3-1,-1 0-29,1-1-1,0 2 0,-1-1 0,1 0 0,1 1 1,-1 0-1,0 0 0,-6 8 0,-9 19-518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5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15339,'8'17'1409,"-8"12"-969,-8 11-200,-2 8 1008,0 4-720,6 1-368,0 0-176,4-9 1720,6-3-1551,1-20 95,3-17 88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5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15923,'-10'5'408,"-1"0"0,1 1 0,0 0 0,0 1 0,1 0-1,0 0 1,0 1 0,1 0 0,-13 16 0,17-20-364,1 0 0,0 1 0,0-1 1,0 1-1,0-1 0,1 1 0,0 0 1,0 0-1,0 0 0,1 0 0,-1 1 1,1-1-1,0 0 0,1 1 0,-1 5 1,2-10-42,-1 0 0,0 0 0,0 0 1,1 0-1,-1-1 0,0 1 0,1 0 1,-1 0-1,1-1 0,-1 1 0,1 0 1,-1-1-1,1 1 0,-1 0 0,1-1 1,0 1-1,-1-1 0,1 1 0,0-1 1,0 1-1,-1-1 0,1 0 0,0 1 1,0-1-1,0 0 0,-1 1 0,1-1 1,0 0-1,0 0 0,0 0 0,0 0 1,0 0-1,-1 0 0,1 0 0,0 0 1,0 0-1,0-1 0,0 1 0,-1 0 1,2-1-1,3 0 12,0 0 0,0-1 0,0 0 0,0 0 0,6-4-1,49-33 123,18-12-63,-77 51-81,0-1 1,0 1-1,0-1 0,0 1 0,0-1 0,0 1 1,0-1-1,0 1 0,0 0 0,0 0 0,0 0 1,0-1-1,0 1 0,0 0 0,0 0 0,0 0 1,0 0-1,0 1 0,0-1 0,0 0 0,0 0 1,0 1-1,0-1 0,0 0 0,0 1 0,0-1 1,0 1-1,0 0 0,0-1 0,0 1 0,0 0 1,-1-1-1,1 1 0,0 0 0,0 0 1,-1 0-1,1-1 0,-1 1 0,1 0 0,-1 0 1,1 0-1,-1 0 0,1 0 0,-1 0 0,0 0 1,0 0-1,1 0 0,-1 1 0,0 0 0,2 9-54,-1 0-1,0 0 0,-2 22 0,1-20 2,0 8-4,-1-4 30,1-1 0,5 33 0,-4-43 35,1-1 0,-1 0 0,1 0 0,0 0-1,0 0 1,0-1 0,1 1 0,0 0 0,0-1-1,0 0 1,0 1 0,1-1 0,6 5 0,-1-2 8,1 0-1,0-1 1,21 9 0,-23-11 3,0 0 0,1 0 0,-1 1 0,-1 0 0,1 0-1,12 12 1,-20-16-1,1-1-1,0 1 0,-1 0 1,1-1-1,0 1 1,-1-1-1,1 1 0,-1 0 1,1 0-1,-1-1 0,0 1 1,1 0-1,-1 0 0,0 0 1,1-1-1,-1 1 1,0 0-1,0 0 0,0 0 1,0 0-1,0-1 0,0 1 1,0 0-1,0 0 0,0 0 1,0 0-1,0 0 0,0-1 1,-1 1-1,1 0 1,0 0-1,-1 0 0,1-1 1,-1 1-1,1 0 0,-1 0 1,1-1-1,-1 1 0,1 0 1,-1-1-1,1 1 1,-1-1-1,0 1 0,0-1 1,1 1-1,-1-1 0,0 1 1,-1-1-1,-3 3 112,0-1 0,0 0 0,-1-1 0,1 1-1,-12 0 1,2-1 61,0 0 0,-1-1 0,1-1 0,0-1 0,0 0 0,0-1 0,0-1 0,0 0 0,0-1 0,1 0 0,0-1 0,0-1 0,-14-9 0,26 15-262,0 0-1,1 0 1,-1 0-1,1-1 1,0 1-1,-1 0 1,1-1-1,0 1 1,0-1-1,-2-1 1,3 3 33,0-1 1,0 1 0,0 0-1,0 0 1,0-1 0,0 1-1,0 0 1,0-1 0,0 1-1,0 0 1,0 0 0,0-1-1,0 1 1,0 0 0,0-1 0,0 1-1,0 0 1,0 0 0,0-1-1,1 1 1,-1 0 0,0 0-1,0-1 1,0 1 0,0 0-1,1 0 1,-1 0 0,0-1-1,0 1 1,1 0 0,-1 0-1,0 0 1,0 0 0,1 0-1,-1-1 1,0 1 0,1 0-1,4-1-239,-1 0 0,1 0 0,0 0 0,1 1 0,-1-1-1,5 2 1,22-1-523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6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16844,'3'0'1768,"1"3"-1008,1 0-272,2-3 1033,1 0-449,2 1-376,2 2-256,-2 0-528,0 0-488,-6 2 528,-4-2-128,-7-3-136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2 13075,'0'0'121,"0"0"0,-1 0 1,1 0-1,0-1 0,-1 1 0,1 0 1,0 0-1,-1 0 0,1 0 1,0-1-1,-1 1 0,1 0 0,0 0 1,-1 0-1,1 0 0,0 0 0,-1 0 1,1 0-1,-1 0 0,1 0 1,0 0-1,-1 0 0,1 0 0,0 1 1,-1-1-1,1 0 0,0 0 0,-1 0 1,1 0-1,0 1 0,-1-1 1,1 0-1,0 0 0,-1 1 0,1-1 1,0 0-1,-2 1 36,0 0 0,1 0 0,-1-1 1,0 1-1,0-1 0,1 1 0,-1-1 0,0 0 0,0 0 1,-2 0-1,0 19 1909,3-13-1950,-10 34-89,-1 0 1,-2-1 0,-31 58 0,31-68-15,-74 141 69,-14 30 128,101-198-196,0 1 0,0 0 1,0-1-1,0 1 0,0 0 0,1 0 1,-1 5-1,1-7-4,0-1 0,0 1 0,0 0-1,0 0 1,1 0 0,-1-1 0,0 1 0,1 0 0,-1 0-1,0-1 1,1 1 0,-1 0 0,1-1 0,-1 1 0,1 0-1,-1-1 1,1 1 0,0-1 0,-1 1 0,1-1 0,0 1 0,-1-1-1,1 0 1,0 1 0,-1-1 0,1 0 0,0 1 0,0-1-1,0 0 1,-1 0 0,1 0 0,0 0 0,0 0 0,1 0-1,22 1 150,1-2 0,-1 0 0,1-2 0,-1-1 0,24-6 0,-9 2 20,-1 1-87,-5 1-567,-1 0-1,46-17 1,-76 23 332,0-1 0,0 0 0,0 0 1,0 0-1,0 0 0,0 0 0,-1 0 0,1-1 0,0 1 0,-1-1 0,1 1 0,-1-1 1,1 1-1,-1-1 0,0 0 0,1 0 0,-1 0 0,0 0 0,0 0 0,1-3 0,2-13-734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8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 14763,'-6'30'1584,"-3"4"-855,-2-1-257,1 6 848,1 2-296,2 4-224,3-5-135,2-6-329,1-4-144,2-7-408,4-3-344,0-10 471,1-7-103,1-6-96</inkml:trace>
  <inkml:trace contextRef="#ctx0" brushRef="#br0" timeOffset="1">330 153 14835,'-2'23'1873,"-8"4"-1137,-9 10-296,-1 7 1392,-3 7-1064,-3-1-95,3 1-337,2 1-192,5-5-432,4-1-273,5-6-367,3-5-984,1-11 1472,0-2-320,2-10-217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8:2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6577,'-14'56'235,"2"1"1,2 0-1,-3 83 0,9-96-134,-6 236 335,2-44-179,2-164-23,-19 92 1,-105 310 854,36-154-382,27 4 124,62-294-747,2-1 0,1 1 0,2 0-1,0-1 1,8 43 0,-6-61-95,0 0 1,1-1-1,1 1 0,-1-1 0,2 1 1,0-1-1,0-1 0,1 1 0,0-1 0,0 0 1,1 0-1,0-1 0,1 0 0,0 0 1,0 0-1,1-1 0,15 9 0,-2-3-74,1-2 0,1-1 0,0 0-1,1-2 1,-1-1 0,1-1 0,52 6 0,186-4-433,-230-8 488,10 0-16,634 16-35,325 28-459,-271-75-367,52 0 421,695 55 1116,-84 1 357,307-95-757,-752 22-168,969-41-318,-69 44-270,-932 64 466,-132-1 74,131-2 152,1006 12 1316,-500-44-1078,-998-20-400,-293 17-13,154-45 1,-269 60 34,0 0 0,-1-1 0,0-1 0,0-1 0,0 0 0,0-1 0,17-13 0,-26 15 49,-1 0 1,0 0-1,0-1 0,-1 1 1,0-1-1,0-1 0,5-13 0,9-16 68,6 0-115,1 1-1,45-49 0,68-56-193,-81 84 118,-37 36 40,-2 0 1,0-2-1,28-48 0,31-81 80,-6 10 121,-23 68-97,2 1-1,95-103 1,21-26-87,-150 179-12,-1 0 1,0-1-1,-2 0 1,-1-1-1,-1-1 1,13-42-1,-21 54 6,0-1 0,0 0-1,-2 1 1,1-1 0,-2 0 0,0 0 0,-1 0-1,-1 0 1,0 0 0,-1 0 0,0 1-1,-1-1 1,-11-25 0,5 21 7,-1 1 0,0 0 0,-1 0 0,-1 1 0,-1 1 0,0 0-1,-1 1 1,-1 1 0,0 0 0,-1 1 0,-1 1 0,0 1 0,-23-12 0,-5 2 21,-1 1 0,-1 2 0,0 2 1,-73-13-1,-225-21 96,-6 25-103,225 17-35,-1888-43-383,-2 99 629,1209-24-91,-1504 49 32,-953-42 71,1549-73-550,3-36-409,1508 68 642,-1065-45-121,0 67 325,623 39 372,-1202 253-1,1268-154-230,390-96-243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8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3 15971,'1'0'114,"1"-1"0,-1 1-1,0 0 1,0-1 0,0 1-1,1 0 1,-1 0 0,0 0-1,0 0 1,1 0 0,-1 0-1,0 0 1,3 1 0,-4 0-81,0-1 0,1 1 1,-1-1-1,1 1 0,-1-1 1,0 1-1,0 0 0,1-1 1,-1 1-1,0 0 0,0-1 1,0 1-1,0 0 0,0-1 1,0 1-1,0 0 0,0 0 1,0-1-1,0 1 0,0 0 1,0-1-1,0 1 0,0 0 1,-1-1-1,1 1 0,0 0 1,0-1-1,-1 1 0,1-1 1,-1 1-1,0 0 0,-15 31 1267,-27 39-1,3-6-437,23-36-556,-26 52 372,40-74-630,0 1 1,0 0 0,0 0 0,1 0 0,0 0 0,1 1-1,0-1 1,0 10 0,1-15-58,1 0 0,-1 0 1,1 0-1,0 0 0,0 0 0,0 0 0,0 0 1,1-1-1,-1 1 0,1 0 0,-1-1 0,1 1 1,0-1-1,0 0 0,0 1 0,0-1 0,1 0 0,-1 0 1,0-1-1,1 1 0,-1 0 0,1-1 0,0 1 1,0-1-1,3 1 0,9 3-160,-1 0 0,2-1 0,25 3 0,-22-4 27,4 1-22,83 18-742,-91-18 700,0 1 0,0 0 0,-1 1 0,24 13 0,-35-17 179,-1 0 0,1-1 0,-1 1 0,0 0 0,0 0 0,1 0 0,-1 0 0,-1 1 0,4 3 0,-4-5 22,-1 0 1,1 0-1,-1 1 1,1-1 0,-1 0-1,0 0 1,0 1-1,1-1 1,-1 0-1,0 0 1,0 1-1,0-1 1,0 0-1,0 1 1,-1-1-1,1 2 1,-2 0 23,0 1 1,0-1-1,0 0 1,0 0-1,0 0 1,0 0-1,-1-1 1,1 1-1,-1-1 0,0 1 1,0-1-1,0 0 1,-5 3-1,-27 16 184,-1-1 1,0-2-1,-2-2 0,0-1 0,-46 12 0,78-26-150,-1 1 1,0-1-1,0 0 0,0-1 0,0 0 0,-13-1 1,18 1-34,0 0 1,1-1-1,-1 1 1,0-1 0,0 1-1,0-1 1,0 0 0,0 0-1,1 0 1,-1 0-1,0 0 1,1 0 0,-1-1-1,1 1 1,-1 0-1,1-1 1,0 1 0,0-1-1,-1 1 1,1-1-1,0 0 1,0 0 0,0 1-1,1-1 1,-1 0 0,0 0-1,0-4 1,-3-24-5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15547,'32'-20'1809,"9"8"-1001,4 4-328,1 2 1144,2 4-519,0 2-513,-2 5-272,-6 0-528,-7 3-408,-8-1 504,-2-3-144,-4 0-97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9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16764,'27'5'1480,"12"0"-1032,13 1-176,11-10 496,17-2-160,3 0-208,-4-1-216,-10 3-480,-6 4-304,-22 6 496,-18 1-120,-34-2-72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19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15523,'26'7'1465,"20"-6"-873,7-1-192,23-4 520,7 1-128,0-1-232,-3-2-352,-9 5-24,-11 1-40,-19 1-144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25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55 14147,'1'-1'107,"0"0"1,0 0-1,0 0 1,0 0-1,-1 0 0,1 0 1,0 0-1,-1 0 1,1 0-1,0 0 0,-1 0 1,1 0-1,-1-1 1,0 1-1,1 0 0,-1 0 1,0-1-1,0 1 0,0 0 1,0-1-1,0 1 1,0 0-1,0 0 0,-1-3 1,0 3 0,0-1 1,0 1-1,0 0 0,0 0 1,0-1-1,0 1 0,-1 0 1,1 0-1,0 1 1,-1-1-1,1 0 0,-1 0 1,1 1-1,-1-1 0,1 0 1,-3 0-1,-6-1 133,1 1-1,-1-1 1,0 1-1,1 1 1,-15 1 0,9 1-211,-1 1 0,1 0 0,0 2 0,1 0 0,-1 0 0,1 1 1,0 1-1,0 1 0,1-1 0,0 2 0,0 0 0,1 1 0,1 0 0,-17 18 1,12-11-33,1 2 0,1-1 0,1 2 0,0 0 0,2 0 0,0 1 0,1 1 0,1-1 0,-6 25 0,12-34 1,0 0 0,1 1 1,0 0-1,1-1 0,1 1 1,1 24-1,-1-32 4,1-1-1,0 1 1,0 0-1,0-1 1,1 1-1,-1-1 1,1 1 0,0-1-1,1 0 1,-1 1-1,1-1 1,0 0 0,0-1-1,0 1 1,0 0-1,0-1 1,1 0-1,0 0 1,-1 0 0,1 0-1,6 2 1,0-1 16,1 0 0,-1-1 0,1 0 1,0-1-1,0 0 0,0-1 0,0 0 1,0 0-1,0-2 0,0 1 0,0-1 0,0-1 1,0 0-1,15-5 0,3-2 79,-1-1 0,0-2 0,0 0-1,28-19 1,-37 20 13,1-2-1,-2-1 0,0 0 1,-1-1-1,0-1 0,28-35 1,-38 41-56,1 0 0,-1-1 0,-1 0 1,0 0-1,-1-1 0,0 0 1,-1 0-1,0 0 0,-1 0 0,0 0 1,-1-1-1,0 0 0,-1 1 1,-1-14-1,1 22-74,-2 1 1,1-1-1,0 0 1,-1 1 0,1-1-1,-1 0 1,0 1-1,0-1 1,-1 1-1,1-1 1,-1 1-1,1 0 1,-1 0-1,0 0 1,0 0-1,-1 0 1,1 0-1,-1 0 1,1 1-1,-1-1 1,0 1-1,0-1 1,0 1-1,0 0 1,0 1-1,-1-1 1,1 0-1,0 1 1,-1 0 0,1 0-1,-1 0 1,0 0-1,1 0 1,-7 1-1,4-1-109,0 1-1,0 0 1,1 1 0,-1 0-1,0 0 1,0 0 0,0 0-1,1 1 1,-1 0-1,1 0 1,-1 0 0,1 1-1,0 0 1,0 0 0,0 0-1,1 1 1,-1 0 0,1 0-1,-6 6 1,-4 9-491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26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13971,'3'36'1512,"-5"0"-864,-1 0-279,-2 1 959,-1 0-624,2-4-472,2-4-320,2-10 1864,2-4-1648,3-9 0,4-6 48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2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44 14755,'1'-4'211,"7"-20"984,-8 23-1172,0 1-1,0-1 0,0 1 1,0-1-1,0 0 0,-1 1 1,1-1-1,0 1 0,0-1 1,0 0-1,-1 1 0,1-1 1,0 1-1,-1-1 0,1 1 1,0-1-1,-1 1 0,1-1 1,0 1-1,-1-1 0,1 1 1,-1 0-1,1-1 0,-1 1 1,1 0-1,-1-1 0,0 1 1,1 0-1,-1 0 0,1-1 1,-1 1-1,0 0 0,1 0 1,-1 0-1,1 0 0,-1 0 1,0 0-1,1 0 0,-1 0 1,0 0-1,-7 1 176,1-1 1,-1 1-1,1 1 0,-1-1 1,1 1-1,0 1 0,0-1 1,-12 7-1,-2 2 102,-29 21-1,35-22-242,0 0-1,1 1 0,1 1 0,0 0 0,1 0 0,0 2 1,1-1-1,-18 30 0,28-42-49,0 1 1,0 0-1,0 0 1,1-1-1,-1 1 1,1 0-1,-1 0 0,1 0 1,-1 0-1,1 0 1,0-1-1,0 1 1,0 0-1,0 0 0,0 0 1,1 3-1,0-4-3,-1 0 0,1 0 0,-1 0 0,1 0 0,0 0 0,-1-1 0,1 1 0,0 0-1,0 0 1,0-1 0,-1 1 0,1-1 0,0 1 0,0-1 0,0 1 0,0-1 0,0 0 0,0 1-1,0-1 1,0 0 0,0 0 0,1 1 0,4-1-1,-1 0 0,1 0 1,-1-1-1,0 1 0,1-1 0,-1 0 0,1-1 0,-1 1 0,0-1 1,5-2-1,21-13-54,-1-1 0,32-25 0,-18 12-112,-43 30 148,0 1 0,0-1 0,0 0 0,0 1 0,0-1 0,0 0 0,0 1 0,0 0 0,1-1 0,-1 1 0,0 0 0,0-1 0,1 1 0,-1 0 0,2 0 0,-2 0 8,-1 0 0,1 1 0,-1-1 0,1 0-1,-1 0 1,1 1 0,-1-1 0,1 0 0,-1 1 0,0-1 0,1 1 0,-1-1 0,1 0 0,-1 1 0,0-1 0,0 1 0,1-1 0,-1 1 0,0-1 0,0 1-1,1-1 1,-1 1 0,0 0 0,0 0 0,1 5-24,-1 0-1,1 0 1,-2 1-1,1-1 1,-2 7-1,1 1 9,-2 173-79,5-151 253,2 0-1,1-1 1,11 43 0,-14-74-105,-1 0 0,0 0 0,0 0 1,-1 0-1,1 0 0,-1 1 1,0-1-1,0 0 0,-1 8 0,0-11-20,0 1 0,0 0-1,1 0 1,-1 0 0,-1-1-1,1 1 1,0-1-1,0 1 1,-1-1 0,1 1-1,0-1 1,-1 0 0,0 1-1,1-1 1,-1 0-1,0 0 1,1 0 0,-1-1-1,0 1 1,0 0 0,0-1-1,-2 1 1,-10 2 88,1 0-1,-1-2 1,0 1 0,0-2 0,0 0 0,0-1 0,0 0-1,0-1 1,0 0 0,0-1 0,1-1 0,0 0 0,-14-7-1,25 11-219,0-1 0,0-1 0,0 1 0,0 0 0,0 0 0,0-1 0,0 1 0,0-1 0,1 0 0,-1 0 0,-2-2 0,4 3 44,0 0 0,-1 1-1,1-1 1,0 0 0,0 0-1,0 1 1,0-1 0,-1 0 0,1 0-1,0 0 1,0 1 0,0-1-1,1 0 1,-1 0 0,0 1 0,0-1-1,0 0 1,1 0 0,-1 1-1,0-1 1,0 0 0,1 0-1,-1 1 1,1-1 0,-1 1 0,1-1-1,-1 0 1,1 1 0,-1-1-1,1 1 1,0-1 0,-1 1 0,1-1-1,0 1 1,-1 0 0,1-1-1,1 1 1,21-12-639,5-1-238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27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53 18028,'-8'20'1856,"7"-12"-1088,0-6-327,5-2 791,3-2-192,4-9-720,1 3-416,1-11 208,0-2-136,0-1-216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27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30 18316,'1'-1'148,"0"0"0,1-1-1,-1 1 1,0 0 0,0-1 0,0 1 0,0-1-1,0 0 1,0 1 0,0-1 0,-1 0 0,1 1 0,0-4-1,-1 5-128,0 0-1,0-1 1,0 1-1,0 0 0,0 0 1,0 0-1,0-1 1,0 1-1,0 0 1,0 0-1,0-1 0,0 1 1,0 0-1,0 0 1,-1 0-1,1-1 0,0 1 1,0 0-1,0 0 1,0 0-1,0 0 0,-1 0 1,1-1-1,0 1 1,0 0-1,0 0 0,0 0 1,-1 0-1,1 0 1,0 0-1,0 0 0,-1-1 1,1 1-1,0 0 1,0 0-1,0 0 1,-1 0-1,-18 6 690,1 5-658,-1 1 1,2 1 0,0 0-1,0 1 1,2 1 0,-1 1-1,2 0 1,0 1 0,1 0-1,1 1 1,1 0 0,0 1-1,1 1 1,2 0 0,-8 22-1,13-33-44,1 0-1,1 0 0,0 0 0,0 0 0,0 0 0,2 13 0,-1-18-1,1 1-1,0-1 0,0 1 1,0 0-1,1-1 0,-1 0 0,1 1 1,0-1-1,0 0 0,1 0 1,-1 0-1,1 0 0,0-1 1,3 5-1,0-3-1,1 0 0,-1-1 1,1 0-1,-1 0 0,1 0 0,1-1 1,-1 0-1,0 0 0,1-1 1,-1 0-1,1 0 0,-1-1 0,1 0 1,0 0-1,0-1 0,0 0 0,9-1 1,-1-1 7,0 0-1,1-1 1,-2 0 0,1-2 0,0 0 0,-1 0 0,19-11 0,-20 8 20,0 0 1,0-1-1,-1 0 1,-1-1-1,1-1 0,-2 0 1,1 0-1,16-23 1,-23 27-5,-1-1 1,1 1 0,-1-1 0,0 1 0,-1-1 0,0 0 0,0 0 0,-1-1 0,0 1 0,0 0 0,-1-1 0,0 0 0,-1 1 0,0-1 0,0 1 0,0-1 0,-4-16 0,2 19-19,0 0 1,-1 0 0,1 0 0,-1 1 0,0-1-1,-1 1 1,1 0 0,-1 0 0,0 0 0,0 0-1,-1 0 1,1 1 0,-1 0 0,0 0-1,0 0 1,-1 1 0,1 0 0,-11-5 0,11 6-103,0 0 1,0 0-1,0 1 1,-1-1-1,1 1 1,0 0 0,-1 1-1,1-1 1,-1 1-1,1 0 1,-1 0 0,1 1-1,0 0 1,-1 0-1,1 0 1,0 1-1,-1-1 1,1 1 0,0 0-1,0 1 1,1-1-1,-6 5 1,9-7 52,-1 1 0,1 1-1,-1-1 1,1 0 0,0 0 0,0 0-1,0 1 1,0-1 0,0 1 0,0-1 0,0 1-1,0-1 1,0 1 0,1-1 0,-1 1 0,0 0-1,1-1 1,0 1 0,-1 0 0,1 3-1,5 8-506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27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16235,'-7'55'1617,"-2"-5"-1057,-1-10-240,5-4 672,3-4-600,4-14-704,5-5 488,3-7-312,1-3-136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8:2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1364 304 11763,'-50'-5'309,"1"2"1,-96 8 0,123-3-291,0 2 0,1 1-1,-1 0 1,1 2 0,0 0 0,1 2 0,-1 0-1,2 1 1,-21 14 0,11-2-5,1 0-1,1 2 1,-48 53-1,-58 95-93,106-135 59,-107 149-189,-214 398 0,331-549 208,2 0 0,1 1 0,-17 68-1,26-82 5,2 0 0,0 1 0,2-1 0,0 0 0,2 1 0,0-1 0,9 43 0,-3-35-5,2 0 0,1-1 0,2 0 1,0 0-1,2-2 0,1 1 0,1-2 0,34 43 0,-37-53-31,0-1 0,1-1-1,1 0 1,0-1 0,1-1-1,0 0 1,1-2 0,0 1 0,1-2-1,0 0 1,0-1 0,1-1-1,0-1 1,32 6 0,-20-8-17,0-2 0,0-2 0,0-1 0,0-1 0,0-1 0,0-2 0,-1-1-1,1-1 1,40-17 0,-14 1 69,-2-2 0,-1-2 0,95-66 0,-98 55 72,-1-2-1,-2-3 0,-2-1 1,61-78-1,-31 21 166,84-145 1,-107 151-120,-5-2 1,-3-3-1,-5-1 1,-4-2-1,23-112 0,-49 169-90,-2 0-1,-2-1 0,-2 0 0,-2 0 1,-2 0-1,-2 0 0,-11-66 0,8 89 9,-2 0 0,0 0-1,-1 0 1,-2 1-1,0 0 1,-22-34-1,21 41 4,0 0 0,-1 1 1,-1 1-1,-1 0 0,0 0 0,0 2 0,-2 0 0,1 0 1,-25-12-1,20 14-2,0 1 0,-1 1 0,0 0 0,0 2 1,0 1-1,-1 0 0,0 2 0,0 0 0,0 2 0,0 0 0,0 1 1,-1 2-1,-42 7 0,16 3-20,0 1 0,0 3 0,2 2 0,0 2 1,-45 26-1,30-10 54,2 3 0,1 2 1,-60 54-1,-146 158 1017,192-180-1141,-48 47 278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28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0 14915,'-9'0'273,"-1"0"0,0 1 1,1 0-1,-1 1 0,0 0 0,1 0 0,0 1 0,-1 0 0,1 1 1,-15 8-1,-5 5 358,-47 35 1,71-48-569,-33 27 393,35-28-402,1-1 0,-1 1 1,1 0-1,-1 0 1,1 0-1,0 0 1,0 0-1,1 1 0,-1-1 1,-1 5-1,3-8-42,0 1 0,0 0-1,0-1 1,0 1-1,0-1 1,-1 1 0,2-1-1,-1 1 1,0 0 0,0-1-1,0 1 1,0-1-1,0 1 1,0 0 0,1-1-1,-1 1 1,0-1-1,0 1 1,1-1 0,-1 1-1,0-1 1,1 1 0,-1-1-1,0 0 1,1 1-1,-1-1 1,1 1 0,-1-1-1,1 0 1,-1 1-1,1-1 1,-1 0 0,1 0-1,-1 1 1,1-1 0,0 0-1,-1 0 1,1 0-1,-1 0 1,1 0 0,-1 0-1,1 0 1,0 0-1,0 0 1,27-2 81,0-6-253,-1-1 0,1-2 0,-2-1 0,0-1 0,35-22 0,-22 12-371,-39 23 511,1-1-1,0 1 0,-1-1 0,1 1 0,-1 0 0,1 0 0,0-1 0,-1 1 1,1 0-1,0 0 0,-1 0 0,1-1 0,0 1 0,0 0 0,-1 0 0,1 0 0,0 0 1,-1 0-1,2 1 0,-2-1 14,1 0 1,-1 1 0,0-1-1,0 0 1,1 1 0,-1-1-1,0 0 1,0 1 0,1-1-1,-1 1 1,0-1-1,0 0 1,0 1 0,0-1-1,0 1 1,0-1 0,1 0-1,-1 1 1,0-1 0,0 1-1,0-1 1,0 1-1,-1 0 1,-8 35 114,4-20-38,2 0 18,0 0-1,1 1 1,1-1 0,0 1-1,1-1 1,1 1-1,1-1 1,0 1-1,5 18 1,-4-25-91,0 0 1,1 0-1,0-1 1,1 1-1,0-1 1,1 0-1,-1 0 1,2-1-1,-1 1 0,1-1 1,0-1-1,1 0 1,0 0-1,0 0 1,12 7-1,-1-3-181,20 12-302,-37-21 455,0-1 1,0 1 0,-1-1 0,1 1 0,0 0 0,-1 0 0,1-1 0,-1 1 0,0 0 0,0 1 0,0-1 0,0 0 0,0 0 0,2 5 0,-4-5 60,1-1 0,0 1 0,0 0 1,-1 0-1,1-1 0,-1 1 0,1 0 0,-1 0 1,0-1-1,1 1 0,-1-1 0,0 1 0,0-1 1,0 1-1,0-1 0,-1 1 0,1-1 1,0 0-1,-1 0 0,1 1 0,0-1 0,-1 0 1,0 0-1,1-1 0,-4 2 0,-6 4 355,1-1-1,-19 5 0,28-10-349,-17 6 459,1-2-1,-1 0 1,-33 3-1,43-7-459,0 0 1,0 0-1,0 0 0,0-1 0,0 0 1,0-1-1,1 1 0,-1-1 0,0-1 0,1 0 1,-8-4-1,13 6-66,0 0 0,0 0 0,0 0 0,1 0 0,-1-1 0,0 1 0,1-1 0,-1 1 0,1-1 0,-1 0 0,1 1 0,0-1 0,0 0 0,0 0 0,0 0 0,0 0 1,0 0-1,0 0 0,1 0 0,-1-1 0,1 1 0,-1 0 0,1 0 0,0 0 0,0 0 0,0-1 0,0 1 0,0 0 0,1 0 0,-1 0 0,1-1 0,0-1 0,11-23-309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28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18964,'-15'20'1784,"12"-7"-1215,0-3-273,5-3 944,2 0-552,6-4-960,2-3-1864,3-10 1879,1-9-287,-3-2-248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1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8 14115,'0'-1'53,"-1"1"0,1-1 0,0 1-1,0 0 1,-1-1 0,1 1 0,0-1 0,-1 1 0,1 0 0,0-1-1,-1 1 1,1 0 0,0 0 0,-1-1 0,1 1 0,-1 0-1,1 0 1,-1-1 0,1 1 0,0 0 0,-1 0 0,1 0 0,-1 0-1,1 0 1,-1 0 0,1 0 0,-1 0 0,1 0 0,-1 0 0,1 0-1,-1 0 1,1 0 0,-1 0 0,1 0 0,-1 0 0,1 1-1,0-1 1,-1 0 0,1 0 0,-1 1 0,1-1 0,0 0 0,-1 0-1,1 1 1,-1-1 0,1 0 0,-1 2 0,-19 16 748,19-17-737,-15 15 102,1 1 0,1 1-1,0 0 1,2 1 0,0 1 0,-12 25-1,23-44-160,1 1 0,-1-1 0,1 1 0,-1-1 0,1 1 0,-1-1 0,1 1 0,0 0 0,0-1 0,0 1-1,0 0 1,0-1 0,0 1 0,0-1 0,1 1 0,-1 0 0,0-1 0,2 2 0,-2-2-1,1 1 1,0-1-1,0 0 0,0 0 1,0 0-1,0-1 1,0 1-1,0 0 0,0 0 1,0 0-1,1-1 1,-1 1-1,0-1 0,0 1 1,1-1-1,-1 1 0,2-1 1,6 1 7,0 0 0,1 0 0,-1-1 1,0-1-1,11-1 0,-12 1-15,31-3 38,-15 0-27,1 2 0,-1 1 0,0 0 0,34 5 0,-52-4-12,0 1 0,-1 1-1,1-1 1,-1 1 0,1 0-1,-1 0 1,0 0-1,0 1 1,0 0 0,0 0-1,0 0 1,0 1 0,-1-1-1,0 1 1,0 0 0,0 0-1,0 1 1,0-1-1,-1 1 1,0 0 0,0 0-1,0 0 1,3 10 0,-2-4-7,-1 1 0,-1-1 1,0 1-1,0 0 0,-1 0 0,0 0 1,-1 0-1,-1 0 0,0-1 1,0 1-1,-1 0 0,-1 0 1,-6 19-1,5-20 56,-1-1 0,1 0 1,-1 0-1,-1 0 0,0-1 1,0 0-1,-1 0 0,0 0 0,-1-1 1,0 0-1,0-1 0,-1 0 1,1 0-1,-19 10 0,10-8 124,-1-1 0,0-2 0,0 1-1,-1-2 1,-24 4 0,29-7-103,1 0 1,-1-1-1,1-1 0,-1 0 1,1-1-1,0 0 0,-1-1 1,-18-5-1,26 5-122,1 0 1,-1-1-1,1 0 1,-1 0 0,1 0-1,0-1 1,0 1-1,0-1 1,0 0-1,1-1 1,0 1-1,0-1 1,0 0-1,0 0 1,1 0-1,0 0 1,0-1-1,0 1 1,1-1 0,-3-6-1,2 0-26,0 0-1,0 0 1,2 0-1,-1 0 1,1-1-1,1 1 1,0-1-1,1 1 1,2-15-1,15-41-345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1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13843,'16'-7'1536,"14"2"-792,4 0-263,12-1 863,5 0-464,7 3-272,2 0-280,-1 5-72,-5 3-88,-5-2-168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15227,'34'11'1569,"8"-7"-1105,9 0-224,11-2 536,7-2-256,0 0-64,-2-2-248,-4 1-152,-14-1-280,-9 1-208,-19 1 1728,-9 3-1296,-21 4 56,-7 0-8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13083,'17'18'1648,"18"-8"-744,6-8-288,14-4 1009,4-7-649,11-2-208,2-4-136,-1-2-792,-3-3-320,-10 1 384,-9 1-192,-10 3-104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25 14435,'3'-3'241,"0"0"-1,0 1 0,1 0 1,0-1-1,-1 1 1,1 1-1,0-1 1,0 1-1,0-1 0,0 1 1,0 0-1,0 0 1,0 1-1,0-1 1,0 1-1,0 0 0,5 1 1,5-1 110,0 2-1,0 0 1,26 6 0,-31-5-330,1 0 1,-1 1 0,1 0-1,-1 1 1,0 0 0,-1 0-1,1 0 1,-1 1-1,0 1 1,10 10 0,-13-11-11,0-1 1,-1 1 0,0 0 0,0 0-1,0 0 1,-1 1 0,0-1-1,-1 1 1,1 0 0,-1 0 0,0 0-1,-1 0 1,0 0 0,0 0-1,0 13 1,-2-2 64,-1-1 1,-1 1-1,0 0 0,-2-1 1,0 0-1,-1 0 1,0-1-1,-1 1 0,-10 14 1,-3 3 96,-1-1 1,-2-1 0,-28 30 0,47-58-177,-12 15-273,-2 0 0,-31 25 0,45-40 226,-1-1 0,1 0-1,-1 1 1,0-2 0,1 1 0,-1-1 0,0 1 0,-1-2-1,1 1 1,0 0 0,-1-1 0,1 0 0,0 0 0,-1-1-1,0 1 1,1-1 0,-1 0 0,-6-2 0,7 1-10,1-1 0,-1 0 1,1 0-1,-1 0 0,1 0 1,-4-4-1,8 6 56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7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39 14507,'3'-6'624,"-3"3"-481,2 1 1,-1-1-1,0 0 0,1 1 0,-1-1 0,1 1 0,0 0 0,-1 0 0,1-1 0,0 1 0,1 0 1,2-2-1,-2 12 699,-3-2-697,-1 1-1,0 0 0,0-1 0,0 1 0,-1-1 0,0 1 0,0-1 0,-4 9 0,-31 52 295,25-45-309,-26 42-273,-3-1 0,-3-3 0,-2-1-1,-78 76 1,178-187-220,-10 6 18</inkml:trace>
  <inkml:trace contextRef="#ctx0" brushRef="#br0" timeOffset="1">482 22 12715,'3'21'1496,"-4"13"-904,-9 15-224,-3 6 552,1 6-263,1 5 7,4-3-128,2-4-144,7-6-216,2 0-200,3-8 248,2-4-200,1-18 16,-3-9-40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8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1 243 15947,'28'17'1385,"15"-1"-961,3-2-152,13 1 328,4-1-80,6-5-240,2-4-312,-3-5-568,-4-5 1760,-9-7-1184,-4-2-48,-6-3-32</inkml:trace>
  <inkml:trace contextRef="#ctx0" brushRef="#br0" timeOffset="1">843 1 16548,'5'20'1344,"-1"4"-992,5 2-136,2 3 304,5-3-32,4-6-112,4-6-152,8-8-224,4-6-208,4-12-456,4-5 1712,-1-10-1048,-3-5-24,-4-4 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8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0 15347,'-26'49'1705,"-8"14"-889,-2-3-304,3 6 728,1 3-208,9-6-343,3-3-273,9-11 1208,4-6-1384,9-16-32,6-2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9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9034,'182'55'1672,"-143"-47"-1449,0 0 0,70 2-1,24-12-5,139-19-1,-98 4-171,437-24 86,-324 23-82,889 8 242,196-21 83,36-10-267,-1058 52-71,830 42 707,-1054-40-486,-71-6-226,0-2 0,0-3 0,78-6 0,4-23-8,-136 27 153,-24-13 1012,-2-7-1462,20 15 236,0 0 0,0 1 1,-1 0-1,-9-5 1,-24-7-113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9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207 111 17956,'3'0'141,"1"1"1,-1 0 0,1 0-1,-1 0 1,1 0 0,-1 0-1,0 1 1,0 0-1,1-1 1,-1 1 0,0 0-1,-1 1 1,1-1-1,0 0 1,-1 1 0,1 0-1,-1-1 1,0 1-1,0 0 1,0 0 0,0 0-1,0 0 1,1 6 0,-2-4-118,0 0 0,0 0 0,-1 0 1,0 1-1,1-1 0,-2 0 0,1 0 1,-1 0-1,0 0 0,0 0 1,0 0-1,-1 0 0,1 0 0,-1 0 1,-1 0-1,-2 5 0,-3 4-40,-1 0 0,0 0 0,-1-1 0,-1 0 0,0-1 0,-1 0 0,0-1 0,0 0 0,-1-1 0,-15 9 0,44-28-290,0 1-1,1 0 0,0 1 1,27-6-1,-38 12 290,-1-1 0,1 1 0,-1 0 0,1 1 0,0 0 0,-1 0-1,1 0 1,0 0 0,0 1 0,-1 0 0,1 0 0,-1 0 0,1 1 0,-1 0 0,0 0 0,1 0 0,-1 1-1,0 0 1,6 4 0,-9-5 18,0 0 0,0 0 0,0 0-1,0 0 1,0 0 0,-1 0 0,1 1 0,-1-1-1,1 1 1,-1-1 0,0 1 0,0-1 0,0 1-1,0 0 1,-1-1 0,1 1 0,-1 0 0,1 3 0,-1-1 28,-1-1 0,1 1 0,-1-1 0,0 1 0,0-1 0,-1 0 0,1 1 0,-1-1 0,0 0 0,-3 5 0,-2 2 120,-1 0 0,0 0 0,-1-1 0,0-1 0,-1 1 0,-17 13 0,12-12 22,0-1 1,-1 0-1,0-1 1,0-1-1,-1-1 1,0 0-1,0-1 1,0 0-1,-35 5 1,48-11-208,1 1 1,0-1-1,-1 0 1,1 0-1,-1 0 1,1 0-1,0 0 1,-1-1-1,1 0 1,-1 1-1,1-1 1,0-1-1,0 1 1,0 0-1,0-1 1,0 1-1,0-1 1,0 0-1,0 0 1,-4-5-1,-5-10-214</inkml:trace>
  <inkml:trace contextRef="#ctx0" brushRef="#br0" timeOffset="1">865 19 17940,'6'-3'1376,"15"2"-1096,8-1-120,9 1 360,7-1-200,6 0-272,8 0-176,0 1-688,-5 1-96,-13-2 680,-4-1-208,-27 5-128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49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15907,'25'13'1625,"18"-12"-921,8-4-232,6 1 592,5-1-104,-5 1-375,-3 1-369,-12 1 976,-11 0-992,-13-5-72,-7-3-48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50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11 15171,'-8'-3'196,"0"1"0,0 0-1,0 1 1,0-1-1,0 2 1,-1-1 0,1 1-1,0 0 1,0 1 0,-1 0-1,1 0 1,0 1 0,0 0-1,0 0 1,-7 4-1,-6 3-51,0 0 0,1 1 0,0 1 0,-23 18 0,31-20-114,-1 1-1,1 1 1,-20 23-1,28-29-26,0 0 0,0 1 0,0 0-1,1 0 1,-1 0 0,2 0-1,-1 0 1,1 1 0,-1-1 0,2 1-1,-3 9 1,4-14 3,0 1 0,0-1 0,0 0 0,0 0 1,1 1-1,-1-1 0,0 0 0,1 0 0,0 0 0,-1 0 0,1 1 0,0-1 0,0 0 0,0 0 0,0 0 1,1-1-1,-1 1 0,0 0 0,1 0 0,-1-1 0,1 1 0,0-1 0,-1 1 0,1-1 0,0 0 0,0 0 1,0 0-1,0 0 0,0 0 0,4 1 0,3 1 33,-1-1 0,0-1 0,1 1 0,-1-1-1,1-1 1,-1 0 0,10-1 0,7-2 104,1-1-1,-1-1 1,0-1-1,-1-2 1,0 0-1,0-2 1,0 0-1,-1-2 1,-1 0-1,0-2 1,-1 0-1,0-2 1,20-19-1,-37 31-117,26-28 211,-29 30-252,0 1-1,0-1 1,0 1 0,0 0 0,0-1 0,0 0 0,0 1 0,-1-1-1,1 1 1,-1-1 0,1 0 0,-1 0 0,0 1 0,1-1-1,-1 0 1,0 0 0,0 1 0,0-1 0,0 0 0,-1-3 0,0 4-8,1 1 0,0-1 0,-1 1 0,1-1 0,-1 1 0,1-1 0,-1 1 0,1-1 0,-1 1 0,1 0 0,-1-1 0,1 1 0,-1 0 0,0-1 0,1 1 0,-1 0 0,1 0 0,-1 0 0,0 0 0,1-1 0,-1 1 0,0 0 0,1 0 0,-1 0 0,0 0 0,1 0 0,-1 0 0,0 1 0,1-1 0,-1 0 0,1 0 0,-1 0 0,0 1 0,1-1 0,-1 0 0,1 1 0,-1-1 0,0 1 0,-21 14-238,3 3-109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50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15403,'16'16'1337,"-14"11"-865,0 6-184,-5 7 432,-3 6-112,2-2-264,-6-1-360,7-14 128,3-13-56,6-21-120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50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23 15347,'-3'-2'194,"-1"-1"0,1 1 0,0 0 1,-1 0-1,1 0 0,-1 0 0,0 1 0,1-1 0,-1 1 0,0 0 0,0 0 0,0 0 0,0 1 0,0-1 0,0 1 0,-6 0 0,4 1 24,0 0-1,0 1 1,0-1-1,0 1 1,0 1-1,1-1 1,-1 1-1,1 0 1,-10 6-1,2 1-69,1 0 0,1 1 1,0 0-1,0 1 0,1 0 0,1 1 0,-14 23 0,-2 17-123,23-48-39,1-1 0,0 0-1,0 1 1,0-1 0,0 1-1,1 0 1,0-1 0,0 1 0,0-1-1,1 8 1,0-11 0,0 1 0,-1 0 0,1-1 0,0 1-1,0-1 1,-1 1 0,1-1 0,1 1 0,-1-1 0,0 0 0,0 0 0,0 1 0,1-1-1,-1 0 1,0 0 0,1 0 0,-1 0 0,1 0 0,-1-1 0,1 1 0,0 0 0,-1-1-1,1 1 1,0-1 0,-1 0 0,1 1 0,0-1 0,0 0 0,-1 0 0,1 0 0,0 0-1,2-1 1,4 1-59,0-1-1,0-1 0,0 0 0,0 0 1,13-5-1,9-7-162,-1-2 0,-1 0 0,52-41 0,-64 45 172,-15 11 49,1-1-1,0 1 1,-1 0 0,1 0 0,0 0 0,0 0 0,0 0 0,0 0 0,0 0 0,0 0 0,0 1 0,3-1-1,-4 1 11,0 1-1,-1-1 0,1 1 0,0-1 0,-1 1 0,1-1 1,0 1-1,-1-1 0,1 1 0,0 0 0,-1-1 0,1 1 0,-1 0 1,0 0-1,1 0 0,-1-1 0,1 1 0,-1 0 0,0 0 1,0 0-1,0 0 0,1-1 0,-1 1 0,0 0 0,0 0 0,0 0 1,0 0-1,0 0 0,0 0 0,-1 0 0,3 45-125,-2-20 65,7 38 0,-6-55 73,1 0 0,1-1 0,-1 1 1,1-1-1,1 0 0,-1 0 0,1 0 0,7 10 0,-1-6 29,1 0-1,13 12 1,-15-16 19,-1 0 1,0 0 0,-1 1-1,0 0 1,10 16 0,-16-24-34,-1 0 1,1 0 0,-1 0 0,1 0 0,-1 0 0,1 0 0,-1 0 0,0 0 0,0 0 0,0 1 0,1-1-1,-1 0 1,0 0 0,0 0 0,0 0 0,-1 0 0,1 0 0,0 0 0,0 0 0,-1 0 0,1 0-1,0 0 1,-1 0 0,1 0 0,-1 0 0,-1 2 0,0-1 29,1-1-1,-1 1 1,0-1 0,-1 1 0,1-1-1,0 0 1,0 0 0,0 0-1,-1 0 1,1 0 0,-4 0 0,-7 1 195,0 0 0,0-1 1,-19 0-1,15-1-177,1-1-1,0-1 0,0 0 1,0-2-1,0 1 1,0-2-1,0 0 1,1-1-1,0 0 1,-14-9-1,25 13-150,1-1-1,0 1 1,-1-1-1,1 1 1,0-1-1,1 0 0,-1 0 1,0 0-1,1-1 1,0 1-1,0-1 1,0 1-1,-3-7 1,2-2-283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51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16315,'9'-9'312,"0"1"0,1 1-1,0 0 1,0 0-1,1 1 1,0 0-1,0 1 1,0 0 0,0 1-1,1 0 1,0 1-1,23-4 1,-10 4 4,1 1 0,-1 1 0,1 2 0,-1 0 0,30 5 0,-45-4-269,-1 0 1,0 0-1,0 1 0,0 0 1,0 1-1,9 5 0,-16-9-41,0 1 1,0 0-1,-1 0 0,1 0 0,-1 0 0,1 1 1,-1-1-1,1 0 0,-1 1 0,0-1 1,1 1-1,-1-1 0,0 1 0,0 0 0,0-1 1,0 1-1,-1 0 0,1 0 0,0-1 0,-1 1 1,1 0-1,-1 0 0,0 0 0,0 0 1,1 0-1,-1 0 0,0 0 0,-1 0 0,1 0 1,0-1-1,0 1 0,-1 0 0,0 0 0,1 0 1,-2 3-1,-5 6 3,0-1 1,0 0-1,-1 0 0,-1 0 1,1-1-1,-2 0 0,1-1 1,-17 11-1,1 1 4,-29 24 26,4-4 49,-57 58 0,103-93-80,-1 0 1,1 0-1,0 0 1,0 1-1,1-1 1,-1 1-1,-4 11 1,8-16-8,0 1 1,-1-1 0,1 0-1,0 0 1,0 1 0,0-1-1,0 0 1,0 0 0,0 1 0,0-1-1,0 0 1,1 1 0,-1-1-1,0 0 1,1 0 0,-1 0-1,1 1 1,0 0 0,0 0-1,1-1-1,-1 1 1,1-1 0,-1 0 0,1 1 0,0-1 0,-1 0 0,1 0-1,0 0 1,0 0 0,0-1 0,-1 1 0,1 0 0,0-1-1,3 1 1,28 4-268,0-1 1,1-2-1,-1-2 0,37-3 0,-59 2 206,28-1-225,40-9 0,-29-1-81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52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19476,'10'0'1657,"-1"0"-1233,-5 0-200,2 0 680,3 0-744,1 1-848,-2 0 704,1-1-216,2 2-152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52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0 15875,'1'2'125,"1"-1"-1,-1 0 0,0 0 0,0 1 1,0-1-1,0 1 0,0-1 1,0 1-1,-1-1 0,1 1 0,-1-1 1,1 1-1,-1 0 0,1-1 1,-1 1-1,0 0 0,0-1 0,1 1 1,-1 0-1,-1 0 0,1-1 0,0 1 1,0 0-1,-1-1 0,0 3 1,-2 7 476,0 0 1,-10 19-1,3-8-31,5-8-453,-3 7-84,0 1 0,1 0 0,1 0 0,-4 39 0,9-59-52,1 1 0,0-1 1,0 1-1,0-1 0,1 1 0,-1-1 0,0 1 0,1-1 0,0 1 0,-1-1 0,1 0 0,0 1 1,0-1-1,1 0 0,-1 0 0,0 0 0,1 1 0,-1-1 0,3 2 0,0-1-23,0-1-1,0 1 0,0-1 1,0 0-1,0 0 1,0 0-1,1 0 0,-1-1 1,9 2-1,13 1-254,45 3-1,-53-7 226,1 2 0,0 0-1,-1 1 1,1 1 0,22 7 0,-39-10 70,0 0 1,0-1-1,0 1 0,0 0 1,0 0-1,-1 0 0,1 0 1,0 1-1,-1-1 1,1 0-1,-1 1 0,1-1 1,-1 1-1,0-1 0,1 1 1,-1 0-1,0-1 0,0 1 1,0 0-1,-1 0 0,2 3 1,-2-3 12,0 0 1,0 1 0,0-1-1,-1 0 1,1 0 0,0 0-1,-1 0 1,0 0 0,1 0-1,-1 0 1,0 0 0,0 0-1,0 0 1,-1 0-1,1-1 1,0 1 0,-1 0-1,1-1 1,-1 1 0,1-1-1,-3 2 1,-8 7 136,0-1 1,-1 0-1,0-1 1,-1 0-1,-19 7 1,-1-1 319,-42 10 1,64-20-427,-1-1-1,0-1 1,-1 0-1,1-1 1,0 0-1,0-1 1,0 0-1,-18-4 1,26 4-72,1-1 1,-1 0 0,1-1 0,0 1 0,-1-1 0,1 0 0,0 0 0,0 0 0,0-1 0,0 1 0,0-1 0,1 0-1,-1 0 1,1 0 0,0 0 0,0-1 0,0 0 0,0 1 0,1-1 0,-1 0 0,1 0 0,0 0 0,0-1 0,0 1-1,1 0 1,-2-10 0,-5-41-277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53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16227,'43'2'1993,"4"-1"-1233,6 2-336,1 0 1176,2 1-735,0 2-153,-10-3-752,-6-2 928,-14-3-792,-7-4-32,-9-3-16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4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40 13907,'-2'-2'67,"1"-1"1,0 1-1,-1-1 0,1 1 0,-1 0 1,0 0-1,0 0 0,0 0 0,0 0 1,0 0-1,0 0 0,0 0 1,-1 1-1,1-1 0,-1 1 0,1 0 1,-1 0-1,1 0 0,-1 0 0,0 0 1,1 1-1,-1-1 0,0 1 1,0-1-1,0 1 0,1 0 0,-1 0 1,0 0-1,0 1 0,0-1 0,1 1 1,-1 0-1,0-1 0,0 1 1,1 0-1,-1 1 0,1-1 0,-1 0 1,1 1-1,0-1 0,-1 1 0,1 0 1,0 0-1,-4 4 0,-1 2-46,-1 2 0,2-1 0,-1 1 0,1 0 0,0 0 0,1 0 0,1 1 0,-1 0 0,2 0 0,-1 0 0,2 1 0,-1-1 0,2 1 0,-1-1 0,2 1 0,-1 0 0,3 13 0,-2-23-22,0-1 0,0 1-1,0-1 1,1 0 0,-1 1 0,1-1 0,-1 0 0,1 0 0,-1 1 0,1-1 0,0 0 0,0 0 0,0 0 0,-1 0 0,1 0 0,0 0-1,2 2 1,-2-3 1,0 0 0,-1 1-1,1-1 1,0 0-1,0 0 1,0 1 0,0-1-1,0 0 1,0 0-1,0 0 1,0 0 0,0 0-1,-1 0 1,1-1-1,0 1 1,0 0 0,0 0-1,0-1 1,1 0 0,3-1-1,-1-1 1,0 1 0,0-1 0,-1 0 0,1-1 0,-1 1 0,1-1 0,4-6 0,12-21 18,-1 0 1,-2-2 0,-1 0-1,12-37 1,-19 51-16,-9 19-3,0 0 0,1-1 0,-1 1 0,0 0-1,0 0 1,0 0 0,0 0 0,0-1 0,0 1 0,1 0 0,-1 0 0,0 0 0,0 0 0,0 0 0,0 0-1,1 0 1,-1-1 0,0 1 0,0 0 0,0 0 0,1 0 0,-1 0 0,0 0 0,0 0 0,0 0-1,1 0 1,-1 0 0,0 0 0,0 0 0,0 0 0,1 0 0,-1 0 0,0 0 0,0 0 0,0 0-1,0 1 1,1-1 0,-1 0 0,0 0 0,0 0 0,2 3-1,-1 0-1,1 0 1,-1 0 0,0 0-1,0 0 1,0 0-1,-1 0 1,1 5 0,54 233-53,-10-52 150,-44-183-85,3 15 18,0-1 0,0 22 1,-3-37-10,-1-1 1,0 1 0,0 0 0,-1-1 0,1 1-1,-1 0 1,0-1 0,0 1 0,-1-1-1,1 1 1,-1-1 0,0 0 0,0 0 0,-1 0-1,-2 4 1,4-6-1,-1-1-1,1 1 1,-1-1-1,0 1 1,1-1 0,-1 0-1,0 0 1,0 0-1,0 0 1,0 0-1,0 0 1,0-1 0,0 1-1,0-1 1,0 1-1,0-1 1,0 0 0,-4 1-1,2-2 21,-1 1 0,1-1 1,0 0-1,-1 0 0,1 0 0,0-1 1,0 1-1,-6-4 0,-3-3 71,0 0 0,1-1 0,1 0 0,-15-15-1,18 17-72,1-1 0,0 0 0,0 0-1,1-1 1,0 0 0,1 0 0,0 0-1,0-1 1,1 1 0,-4-15 0,7 17-58,-1 1 0,1-1 0,0 0 1,1 0-1,0 1 0,0-1 1,0 0-1,1 0 0,0 0 0,0 1 1,1-1-1,0 1 0,0-1 0,1 1 1,-1 0-1,1 0 0,6-9 0,5-4-313,1 0-1,1 1 1,19-16-1,14-17-15,-11 9-5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9:3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12115,'-125'758'724,"19"-145"-195,100-555-326,2 81 0,4-117-186,-3-2 387,2-20-400,1 0-1,0 1 1,0-1-1,-1 1 0,1-1 1,0 1-1,-1-1 0,1 0 1,0 1-1,-1-1 1,1 0-1,0 1 0,-1-1 1,1 0-1,-1 0 1,1 1-1,-1-1 0,1 0 1,-1 0-1,1 0 0,-1 0 1,1 0-1,-1 0 1,1 0-1,-1 0 0,1 0 1,-1 0-1,1 0 1,-1 0-1,1 0 0,-1 0 1,0 0-1,-10-5 85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5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81 13315,'2'5'163,"1"-1"1,0 0 0,0 0-1,1 0 1,-1-1 0,1 1-1,0-1 1,0 0-1,0 0 1,0 0 0,0-1-1,1 1 1,-1-1 0,1 0-1,0 0 1,-1 0-1,1-1 1,8 1 0,-6 0-105,0 0-1,0-1 1,0 0 0,1-1 0,-1 0 0,0 0 0,1 0 0,-1-1 0,0 0-1,0-1 1,0 1 0,9-5 0,-13 5-21,0 0 0,-1 0 0,1-1 0,-1 1 1,0-1-1,1 0 0,-1 0 0,0 0 0,0 0 0,0 0 0,0 0 0,-1 0 0,1-1 1,0 1-1,-1-1 0,0 1 0,0-1 0,0 1 0,0-1 0,0 0 0,0 0 1,0 1-1,-1-1 0,0 0 0,1 0 0,-1 0 0,0 0 0,0 0 0,-1-3 0,0 3 9,0 0-1,0 0 0,0 0 0,0 0 0,-1 0 0,1 1 0,-1-1 1,0 0-1,0 1 0,0-1 0,0 1 0,0-1 0,0 1 0,-1 0 1,1 0-1,-1 0 0,1 0 0,-1 1 0,0-1 0,0 1 0,0-1 1,0 1-1,0 0 0,0 0 0,-6-1 0,4 1-29,-1 0-1,1 1 0,0 0 1,0 0-1,-1 0 1,1 0-1,0 1 0,0 0 1,-1 0-1,1 0 1,0 0-1,0 1 0,0 0 1,1 0-1,-1 1 1,0-1-1,-5 5 0,4-2-11,0 0 1,1 1-1,0-1 0,0 1 0,0 0 0,1 0 0,-1 1 0,2 0 0,-1-1 1,1 1-1,-3 8 0,2-3-10,0-1 1,1 1-1,1 0 0,0 0 1,0 0-1,1 0 0,1 0 1,0 0-1,1 0 1,0 0-1,0 0 0,2 0 1,-1 0-1,2-1 1,4 15-1,-5-22-34,-1 1-1,1-1 1,0 1 0,1-1-1,-1 0 1,1 0 0,-1 0-1,1 0 1,0-1 0,0 0-1,1 1 1,-1-2 0,1 1-1,0 0 1,-1-1 0,1 0-1,0 0 1,0 0 0,1-1-1,-1 0 1,0 0 0,0 0-1,1-1 1,-1 1 0,0-1 0,1 0-1,-1-1 1,0 1 0,1-1-1,-1 0 1,0-1 0,0 1-1,0-1 1,9-4 0,24-20-236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5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13515,'-3'0'142,"0"0"1,0 0-1,0 0 1,0 1-1,0-1 1,0 1-1,0 0 1,0 0-1,0 0 1,1 0-1,-1 0 0,0 1 1,1-1-1,-1 1 1,-2 2-1,2-1-82,0 0 1,1 0-1,-1 0 0,1 1 0,0-1 0,0 1 0,0-1 0,0 1 0,1 0 0,0 0 0,-2 4 1,0 4 39,0-1 0,0 2 0,2-1 0,-1 0 0,1 0 0,1 1 0,0-1 1,1 0-1,0 1 0,1-1 0,5 16 0,-7-27-88,1 1 1,-1-1-1,1 0 0,0 1 1,-1-1-1,1 0 0,0 0 0,0 0 1,0 0-1,0 1 0,0-1 0,0 0 1,0-1-1,0 1 0,1 0 1,-1 0-1,0 0 0,0-1 0,1 1 1,-1-1-1,0 1 0,1-1 1,-1 1-1,1-1 0,-1 0 0,1 0 1,-1 1-1,0-1 0,1 0 1,-1-1-1,1 1 0,-1 0 0,1 0 1,-1 0-1,1-1 0,1 0 1,4-2 10,-1 1 1,1-2-1,-1 1 0,0-1 1,0 0-1,7-5 1,22-21 33,36-40 0,-5 4 29,-63 63-78,0 0 0,1 0 0,-1 0 0,1 1 1,7-5-1,-10 7-6,-1 0 1,1 0-1,0-1 1,-1 1-1,1 0 1,0 0-1,-1 0 0,1 0 1,0 0-1,-1 0 1,1 0-1,0 0 1,-1 1-1,1-1 1,-1 0-1,1 0 1,0 1-1,-1-1 1,1 0-1,-1 0 1,1 1-1,-1-1 1,1 1-1,0-1 0,-1 1 1,0-1-1,1 0 1,-1 1-1,1 0 1,-1-1-1,0 1 1,1-1-1,-1 1 1,0-1-1,1 1 1,-1 0-1,0-1 1,0 1-1,0 0 0,0-1 1,0 1-1,0 0 1,0 0-1,5 24 77,-5-20-57,0-1-1,1 1 1,0-1-1,0 1 1,0-1-1,0 0 1,1 1-1,-1-1 1,1 0 0,0 0-1,1 0 1,3 5-1,-6-9-11,1 1 1,0-1-1,0 1 0,0-1 0,1 0 0,-1 1 1,0-1-1,0 0 0,0 0 0,0 0 1,0 0-1,0 0 0,0 0 0,0 0 0,0 0 1,0 0-1,0-1 0,0 1 0,0 0 1,0-1-1,0 1 0,0 0 0,0-1 0,0 0 1,0 1-1,0-1 0,0 1 0,0-1 1,0 0-1,0-1 0,30-29 154,-22 21-117,-6 7-32,2-2 0,0 0 1,1 0-1,-1 0 0,1 1 0,12-8 1,-16 12-18,-1-1 1,0 1 0,1-1 0,-1 1-1,0 0 1,1-1 0,-1 1 0,0 0-1,1 0 1,-1 0 0,1 0-1,-1 0 1,0 0 0,1 1 0,-1-1-1,1 0 1,-1 1 0,0-1 0,1 1-1,-1-1 1,0 1 0,0 0 0,0-1-1,1 1 1,-1 0 0,0 0 0,0 0-1,0 0 1,0 0 0,0 0 0,0 0-1,-1 0 1,1 0 0,0 1 0,0-1-1,-1 0 1,1 1 0,0 0 0,3 7-7,-1 1 1,0-1 0,3 13 0,-4-14 30,0 1 0,0-1 0,1 0 0,0 0 0,5 8 0,-7-15-14,-1-1 1,0 1-1,1-1 1,-1 1-1,0-1 0,1 0 1,-1 1-1,1-1 1,-1 1-1,1-1 0,-1 0 1,1 1-1,-1-1 1,1 0-1,-1 0 0,1 1 1,-1-1-1,1 0 1,-1 0-1,1 0 0,-1 0 1,1 0-1,0 0 1,-1 1-1,1-1 0,-1-1 1,1 1-1,0 0 1,-1 0-1,1 0 1,-1 0-1,1 0 0,-1 0 1,1-1-1,-1 1 1,1 0-1,-1 0 0,1-1 1,-1 1-1,1 0 1,-1-1-1,1 1 0,-1-1 1,1 1-1,-1-1 1,0 1-1,1-1 0,20-28 312,-17 22-257,-2 4-32,1-2-6,1 0-1,-1 1 1,1-1-1,-1 1 0,1-1 1,5-2-1,-8 6-29,0 0 0,0 1 0,0-1 1,0 1-1,0-1 0,0 1 0,0 0 0,0-1 0,0 1 0,0 0 0,0 0 0,0 0 0,0-1 0,0 1 0,0 0 0,0 1 0,0-1 0,1 0 0,-1 0 0,0 0 0,0 1 0,0-1 0,0 0 0,0 1 0,0-1 0,0 1 0,0-1 1,-1 1-1,1 0 0,0-1 0,0 1 0,0 0 0,0 0 0,-1-1 0,1 1 0,0 0 0,-1 0 0,1 0 0,0 1 0,17 35-107,-16-32 77,0 1 0,1-1 0,-1 0 0,1 0 0,0 0 0,7 9 0,-10-14 24,1 0 0,-1 1 0,0-1 0,1 0 0,-1 1 0,1-1 0,-1 0 0,1 0 0,-1 1 0,0-1 1,1 0-1,-1 0 0,1 0 0,-1 1 0,1-1 0,-1 0 0,1 0 0,-1 0 0,1 0 0,-1 0 0,1 0 0,-1 0 0,1 0 1,-1 0-1,1 0 0,-1 0 0,1-1 0,-1 1 0,1 0 0,-1 0 0,1 0 0,-1-1 0,0 1 0,1 0 0,-1 0 0,1-1 1,-1 1-1,0 0 0,1-1 0,-1 1 0,0-1 0,1 1 0,-1 0 0,0-1 0,0 1 0,1-1 0,-1 1 0,0-1 1,0 1-1,0-1 0,0 1 0,1-1 0,7-28 238,-4 3-326,-1-3-20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5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14339,'3'3'113,"0"-1"1,0 1-1,0 0 0,1-1 1,-1 0-1,0 0 0,1 0 0,0 0 1,-1 0-1,1-1 0,0 1 1,0-1-1,0 0 0,0 0 0,0-1 1,0 1-1,0-1 0,0 0 1,0 0-1,0 0 0,0 0 0,0-1 1,0 0-1,0 0 0,7-2 1,-2-1-64,0 1 0,0-1 0,-1-1 0,1 0 1,-1 0-1,0-1 0,0 0 0,-1 0 0,12-13 0,-17 17-36,0-1 0,0 1 0,0-1-1,-1 0 1,1 1 0,-1-1-1,0 0 1,0 0 0,0 0-1,0 0 1,0 0 0,0-4-1,-1 7-4,0-1-1,0 0 0,0 0 0,0 0 1,0 0-1,0 0 0,-1 1 1,1-1-1,0 0 0,0 0 0,-1 0 1,1 1-1,0-1 0,-1 0 0,1 0 1,-1 1-1,1-1 0,-1 0 1,0 1-1,1-1 0,-1 0 0,0 1 1,1-1-1,-1 1 0,0-1 0,1 1 1,-1 0-1,0-1 0,0 1 1,0 0-1,1-1 0,-1 1 0,0 0 1,0 0-1,0 0 0,0 0 0,1 0 1,-1 0-1,0 0 0,0 0 1,0 0-1,0 0 0,0 0 0,1 1 1,-1-1-1,-1 1 0,-3 0 26,1 0 0,0 0 1,-1 1-1,1 0 0,0 0 0,0 0 0,0 0 0,0 1 0,0 0 0,0-1 0,1 1 0,0 1 1,-1-1-1,1 0 0,0 1 0,1 0 0,-1-1 0,1 1 0,-1 0 0,-1 5 0,1-2-4,0 0-1,0 1 0,0-1 0,1 1 0,0 0 1,1-1-1,0 1 0,0 0 0,1 0 1,0 15-1,1-20-36,-1-1 0,0 1 0,1 0-1,0 0 1,0-1 0,0 1 0,0-1 0,0 1 0,0-1 0,0 1 0,1-1 0,0 0 0,2 4-1,-3-5-27,1 0-1,-1 1 0,1-1 0,-1 0 1,1-1-1,0 1 0,-1 0 0,1 0 0,0-1 1,0 1-1,-1-1 0,1 1 0,0-1 1,0 0-1,0 0 0,2 0 0,0 0-19,1-1-1,-1 0 0,1 0 0,-1 0 1,1-1-1,-1 0 0,0 0 1,0 0-1,0 0 0,0 0 0,0-1 1,0 0-1,-1 0 0,1 0 1,3-4-1,20-24-260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6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14547,'-4'15'495,"1"0"0,0 1-1,0-1 1,2 1 0,0 28-1,1-35-221,0-8-255,-1 15 321,1 1 0,1 0 0,1-1 1,5 30-1,-6-43-341,0 1-1,0-1 1,1 1 0,-1-1 0,1 0-1,-1 1 1,1-1 0,0 0 0,0 0-1,1 0 1,-1 0 0,1-1 0,-1 1-1,1-1 1,0 1 0,0-1 0,0 0-1,0 0 1,0 0 0,0-1 0,1 1-1,-1-1 1,1 0 0,-1 1 0,1-2-1,-1 1 1,8 0 0,-5 0-118,0-1 0,-1 1-1,1 0 1,10 4 0,-13-4 97,-1 0 1,0 0-1,0 1 0,1-1 1,-1 1-1,0 0 0,0-1 0,-1 1 1,1 0-1,0 0 0,0 0 0,2 5 1,-3-4 36,2 0 1,-1 0-1,0 0 1,1 0-1,-1 0 1,1 0-1,0-1 0,0 0 1,0 1-1,0-1 1,0 0-1,1 0 1,-1-1-1,0 1 1,1-1-1,0 1 1,-1-1-1,5 1 1,-2-2 18,-1 0 1,1 0-1,0 0 1,-1 0-1,1-1 1,-1 0-1,1 0 1,-1 0-1,1-1 1,-1 0-1,7-3 1,-1-1 36,0 0 1,0-1 0,0 0-1,-1-1 1,0 0 0,0 0 0,-1-1-1,0 0 1,-1-1 0,8-11 0,-13 17-48,-1 0 1,1 1 0,-1-1-1,0 0 1,0 0 0,-1-1-1,1 1 1,-1 0 0,0 0-1,0-1 1,0-6 0,-1 10-23,1 1 0,-1 0 1,0 0-1,0-1 1,0 1-1,0 0 0,0 0 1,0-1-1,0 1 0,0 0 1,0 0-1,0-1 1,0 1-1,-1 0 0,1 0 1,0 0-1,0-1 0,0 1 1,0 0-1,0 0 1,0 0-1,0-1 0,-1 1 1,1 0-1,0 0 0,0 0 1,0 0-1,0-1 1,-1 1-1,1 0 0,0 0 1,0 0-1,0 0 0,-1 0 1,1 0-1,0 0 1,0-1-1,-1 1 0,-9 5 22,-7 15-6,15-15-6,-1 0 1,1 0-1,0 0 1,0 1-1,0-1 1,1 1-1,0-1 0,0 1 1,0 11-1,1-15-5,0-1 1,0 1-1,0 0 0,1 0 0,-1-1 1,1 1-1,-1 0 0,1 0 0,-1-1 1,1 1-1,0-1 0,0 1 0,0-1 1,0 1-1,0-1 0,0 1 0,0-1 0,0 0 1,1 1-1,-1-1 0,0 0 0,1 0 1,-1 0-1,1 0 0,-1 0 0,1-1 1,0 1-1,-1 0 0,1-1 0,0 1 1,0-1-1,-1 0 0,1 1 0,0-1 1,2 0-1,6 0-33,0-1 0,0 0 0,0 0 0,16-5-1,-18 4-96,-1 0 0,1 0 0,0 1 0,0 0 0,0 1 0,0-1 0,0 1 0,11 2-1,-5 6-435,-13-8 505,-1 0 0,0 1 0,1-1 0,-1 0 0,1 1 0,-1-1 0,0 0 0,1 1 0,-1-1 0,0 0 0,1 1 0,-1-1 0,0 1 0,0-1 0,1 1 0,-1-1-1,0 1 1,0-1 0,0 0 0,0 1 0,0-1 0,0 1 0,0-1 0,0 1 0,0-1 0,0 1 0,0-1 0,0 2 0,-2-3-60,1 0-1,-1 0 1,1 0-1,-1 0 1,1 0 0,-1-1-1,1 1 1,-1 0-1,1-1 1,-2-1-1,-9-13-340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13075,'6'1'1456,"8"14"-856,-1-2-224,6 4 1121,1-1-849,6-4-720,4-3 304,1-7-160,4-4-88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7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16115,'-16'18'1222,"-28"27"1,-4 2 495,54-52-2039,1 0 0,0 0 0,-1 0 0,1 0 0,1 1 0,12-5 0,-4 2-165,1 1-1,28-7 1,-32 10 295,1 1 0,-1 1 0,22 0 0,-30 1 213,-1 0 1,0 0 0,1 1 0,-1 0 0,0 0 0,0 0-1,0 0 1,1 0 0,-1 1 0,-1 0 0,1 0-1,0 0 1,0 0 0,-1 1 0,5 3 0,-7-5 31,0 0 1,0 1-1,0-1 1,-1 1-1,1-1 1,0 1-1,0-1 1,-1 1-1,1 0 1,-1-1-1,0 1 1,1 0-1,-1-1 1,0 1-1,0 0 1,0-1-1,0 1 1,0 0-1,0-1 1,-1 1-1,1 0 1,0 0-1,-1-1 1,0 1-1,1-1 1,-1 1 0,0-1-1,0 1 1,0-1-1,0 1 1,0-1-1,-1 2 1,-3 4 288,-1-1 1,0 1 0,0-1 0,-14 9 0,12-8-209,-1-1 1,0 0-1,0-1 0,0 0 1,-1-1-1,1 0 0,-1 0 1,0-1-1,-1 0 1,1-1-1,-11 2 0,20-4-183,1 0 0,-1 0 0,0 0 0,1-1 0,-1 1 0,0 0 0,1 0 0,-1 0 0,0-1 0,1 1 0,-1 0 0,0-1 0,1 1 0,-1 0 0,1-1 0,-1 1 0,1-1 0,-1 1 0,1-1 0,-1 1 0,1-1-1,-1 1 1,1-1 0,-1 0 0,1 1 0,0-1 0,0 0 0,-1 1 0,1-1 0,0 0 0,0 1 0,0-1 0,-1 0 0,1 1 0,0-1 0,0 0 0,0 0 0,0 1 0,1-1 0,-1 0 0,0 1 0,0-1 0,0 0 0,0 1 0,1-1 0,-1 0 0,0 1 0,1-1 0,-1 0 0,0 1 0,1-1-1,-1 1 1,1-1 0,-1 1 0,2-2 0,11-10-629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7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72 222 14147,'6'-5'492,"-4"4"-398,-1 0 0,0 0 1,0 0-1,1 0 0,-1 0 1,0 0-1,0 0 0,0 0 0,0 0 1,0-1-1,-1 1 0,1 0 1,0-1-1,-1 1 0,2-2 0,-13 9 1331,-5 8-684,4 1-409,1 0 0,-9 18 0,16-27-287,1 1-1,-1 0 1,2 0-1,-1 0 1,1 0-1,0 1 1,0-1-1,0 9 1,2-15-33,-1 1 0,1-1 0,0 1 0,0 0 0,0 0 0,0-1 1,1 1-1,-1-1 0,0 1 0,1 0 0,-1-1 0,1 1 0,-1-1 1,1 1-1,0-1 0,0 1 0,0-1 0,0 1 0,0-1 0,0 0 1,0 1-1,2 0 0,-1-1 4,-1 0 0,1 0 0,0 0 0,0-1 0,0 1 0,0-1 0,0 1 0,0-1 0,0 0 0,0 0 0,0 0 0,0 0 0,0 0 0,0 0 0,4-1 0,2-2 12,0 1 0,0-1 1,0 0-1,0 0 0,0-1 0,-1 0 0,12-9 0,-2-2-21,0 0 1,-2-2 0,1 1-1,-2-2 1,-1 0 0,19-33-1,-19 27-84,-1 0 0,-1 0 0,-1-1 0,-1-1 1,6-31-1,-14 32-53,-1 25 127,0 0 1,0 0 0,0 0-1,0 0 1,0-1-1,0 1 1,0 0 0,0 0-1,0 0 1,0 0 0,0 0-1,-1-1 1,1 1 0,0 0-1,0 0 1,0 0 0,0 0-1,0 0 1,-1 0-1,1 0 1,0-1 0,0 1-1,0 0 1,0 0 0,-1 0-1,1 0 1,0 0 0,0 0-1,0 0 1,-1 0 0,1 0-1,0 0 1,0 0-1,0 0 1,0 0 0,-1 0-1,1 0 1,0 0 0,0 0-1,0 0 1,0 1 0,-1-1-1,1 0 1,0 0-1,0 0 1,0 0 0,0 0-1,-1 0 1,1 0 0,0 1-1,-3 1-5,1 1 0,-1 0 1,1 0-1,-1 0 0,1 1 0,0-1 0,0 0 0,-2 6 0,-6 16 113,1 0-1,-7 33 1,13-45-42,1-1 0,0 1 0,1 0 0,0-1 0,1 1 0,1 0 0,2 13 0,-2-22-42,-1-1 0,1 0 0,0 1 0,0-1 0,1 0 0,-1 0-1,1 0 1,-1 0 0,1 0 0,0 0 0,0 0 0,0 0 0,1-1 0,-1 1 0,1-1 0,-1 0 0,6 3 0,-4-2-8,1-1 1,0 0-1,0 0 1,0 0-1,0-1 0,0 1 1,1-1-1,-1-1 1,0 1-1,8-1 0,5-1-51,-1 0-1,0-2 0,-1 0 0,1-1 1,0-1-1,18-7 0,-14 3-56,-1 0 0,-1-1-1,21-15 1,-31 19 49,0 0 0,-1-1 0,0-1 0,0 1 0,0-1-1,-1-1 1,0 1 0,6-11 0,-11 16 49,-1 1 0,0-1 0,0 1 1,0-1-1,0 1 0,0-1 0,0 1 0,-1-1 0,1 0 1,-1 1-1,0-1 0,0 0 0,0 0 0,0 1 0,0-1 1,-1 0-1,1 1 0,-2-5 0,1 6 7,0-1 1,0 1-1,0 0 0,0-1 0,0 1 1,0 0-1,0 0 0,-1 0 0,1 0 1,0 0-1,-1 0 0,1 0 0,-1 0 1,1 1-1,-1-1 0,1 1 1,-1-1-1,0 1 0,1-1 0,-1 1 1,0 0-1,1 0 0,-1 0 0,0 0 1,1 0-1,-1 0 0,0 0 0,1 0 1,-1 1-1,1-1 0,-1 1 0,-2 0 1,-4 2 35,-1 0 0,1 0 0,0 1 0,0 0 0,0 0 0,0 1 1,-11 8-1,14-9-22,0 0 0,0 1-1,1 0 1,-1 0 0,1 0 0,0 0 0,0 0 0,1 1 0,-1 0 0,1 0 0,-2 6 0,4-10-14,0 0-1,1 0 1,-1 0 0,1 0 0,-1 0-1,1 1 1,0-1 0,0 0 0,0 0-1,0 0 1,0 0 0,0 1 0,1-1-1,-1 0 1,1 0 0,0 0 0,-1 0-1,1 0 1,0 0 0,0 0 0,2 3-1,0-3-26,-1 1-1,1-1 1,-1 0-1,1 0 1,0 0-1,0-1 1,0 1-1,0 0 0,0-1 1,0 0-1,0 0 1,6 1-1,2 0-55,0 0-1,0-1 0,1 0 1,-1-1-1,0-1 0,0 1 1,16-5-1,-16 3 35,-1-1-1,0-1 1,13-6 0,32-23-163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8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277 119 17252,'2'5'129,"0"0"0,0-1 0,0 1 0,0 0 0,-1 0 0,0 0 0,0 1 0,0-1 0,-1 0 0,1 0 0,-1 0 0,-1 7 0,1 14 67,25 254 782,-24-271-1151,-1 0 1,1 0-1,-1 0 1,-1 0-1,-2 16 1,2-23 91,1-1 0,-1 1 0,1-1 1,-1 1-1,1-1 0,-1 0 0,0 1 1,0-1-1,0 0 0,0 0 0,0 1 1,0-1-1,0 0 0,0 0 1,0 0-1,0 0 0,-3 1 0,2-2-57,1 1-1,-1-1 0,0 1 1,0-1-1,0 0 1,0 0-1,0 0 0,0 0 1,0 0-1,0 0 1,0 0-1,0-1 0,0 1 1,0-1-1,0 0 0,0 1 1,-2-3-1,-9-3-437,1-1-1,0-1 1,0 0-1,1-1 1,0 0-1,0-1 1,1 0-1,-10-12 1,0-4 257,0 0 1,-23-43-1,33 51 595,0-1 0,1 0 0,2 0 0,0-1 0,0 0 0,-4-31 0,10 45-35,0-1 0,0 1 1,1-1-1,0 0 0,0 1 0,1-1 0,0 1 1,0-1-1,1 1 0,-1-1 0,1 1 0,1 0 1,-1-1-1,1 1 0,0 1 0,0-1 0,1 0 1,0 1-1,0 0 0,0 0 0,0 0 0,1 0 1,0 0-1,6-3 0,1 0 101,1 1 1,0 0-1,0 1 0,1 1 0,0 0 1,0 1-1,0 0 0,23-3 1,-12 4-9,0 1 1,-1 2-1,1 0 1,31 4-1,-45-2-272,-1-1-1,0 2 1,0-1-1,0 2 1,0-1-1,-1 1 1,1 1 0,11 6-1,-17-8-56,0 0 1,-1 0-1,1 0 0,-1 0 1,1 0-1,-1 1 0,0-1 1,0 1-1,-1 0 0,1 0 0,-1 0 1,0 0-1,0 1 0,0-1 1,-1 1-1,1-1 0,-1 1 1,0-1-1,0 1 0,-1 6 0,-1 10 8,-1 0-1,-1-1 0,-1 1 1,0-1-1,-2 0 0,-14 34 0,1-1 56,9-23-26,5-16-19,0-1-1,0 1 1,2 0 0,0 0 0,0 1-1,1-1 1,1 19 0,1-32-34,0 1 1,0 0 0,1 0-1,-1-1 1,1 1-1,-1 0 1,1-1 0,0 1-1,-1 0 1,1-1-1,0 1 1,0-1 0,0 0-1,0 1 1,1-1-1,-1 0 1,0 1 0,0-1-1,1 0 1,-1 0-1,1 0 1,-1 0 0,1 0-1,-1-1 1,1 1-1,0 0 1,-1-1-1,1 1 1,0-1 0,-1 1-1,1-1 1,0 0-1,0 0 1,0 0 0,-1 0-1,1 0 1,2-1-1,7 0-257,1 0-1,-1-1 0,0-1 1,15-5-1,-5 1-116,0 0 1,0-2 0,-1-1-1,25-15 1,-10-1-268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16371,'16'7'556,"0"0"-1,0-1 0,1-1 0,0-1 0,26 3 0,-31-5-481,1-1 0,-1 0 1,0-1-1,0-1 0,0 0 0,0 0 0,0-2 1,19-4-1,-28 5-61,1 1 1,-1-1-1,0 0 0,1 0 1,-1 0-1,0 0 1,0 0-1,-1-1 1,1 1-1,0-1 1,3-5-1,-5 7-9,0 0 0,-1 0 0,1-1 1,-1 1-1,1 0 0,-1 0 0,1 0 0,-1 0 0,0 0 0,0 0 0,0 0 1,0-1-1,1 1 0,-1 0 0,-1 0 0,1 0 0,0-1 0,0 1 1,0 0-1,-1 0 0,1 0 0,0 0 0,-1 0 0,1 0 0,-1 0 1,1 0-1,-1 0 0,0 0 0,0 0 0,1 0 0,-1 0 0,0 0 0,0 0 1,0 1-1,0-1 0,0 0 0,0 1 0,0-1 0,-1 0 0,0 0-1,0 0 0,0 0 0,0 0 0,0 0 0,0 0 0,-1 0-1,1 1 1,0-1 0,0 1 0,0 0 0,-1 0 0,1 0 0,0 0-1,0 0 1,-1 0 0,1 0 0,-4 2 0,2-1-2,1 0 1,-1 1 0,0 0-1,1 0 1,-1 0-1,1 0 1,-1 1-1,1-1 1,-3 4-1,-1 1 10,1 0 0,0 0-1,1 0 1,0 1 0,0 0-1,0 0 1,1 0-1,-3 9 1,5-8 12,0-1 0,0 1 0,1 0-1,0-1 1,0 1 0,1 0 0,0 0 0,1 0 0,0 0-1,0-1 1,1 1 0,0-1 0,1 1 0,5 11 0,-6-15-22,0 0 1,0-1 0,0 0 0,1 1-1,0-1 1,0 0 0,0 0-1,1-1 1,-1 1 0,1-1 0,0 1-1,-1-1 1,2-1 0,-1 1 0,0 0-1,1-1 1,-1 0 0,1 0 0,-1 0-1,1-1 1,0 1 0,0-1 0,0 0-1,0-1 1,0 1 0,9-1 0,-8-1-83,0 0 0,0 0 1,-1 0-1,1-1 1,0 0-1,-1 0 1,1-1-1,-1 1 0,0-1 1,0 0-1,0-1 1,0 1-1,-1-1 1,0 0-1,1 0 0,5-7 1,-1-2-73,1 1 1,-2-2-1,0 1 1,0-1 0,5-15-1,4-14-367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8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15515,'-4'5'196,"1"-1"0,-1 1 0,1 0 1,0 0-1,1 0 0,-1 0 0,1 1 0,0-1 0,0 0 0,-1 9 0,-8 60 430,10-61-305,-3 24 217,2 1 0,6 65 1,-3-86-391,2 1 0,0-1 1,1 1-1,1-1 1,1 0-1,0-1 0,17 32 1,-20-43-132,0 0 0,0-1 0,1 1 0,0-1 0,0 1 0,0-1 0,0-1 0,1 1 1,8 5-1,-11-7-18,0-2 1,0 1-1,0 0 1,0 0-1,0-1 1,0 1-1,0-1 1,0 1-1,0-1 1,0 0-1,1 0 1,-1 0 0,0 0-1,0 0 1,0-1-1,0 1 1,0 0-1,0-1 1,0 0-1,0 1 1,0-1-1,0 0 1,0 0-1,0 0 1,-1 0-1,1-1 1,0 1-1,2-3 1,5-5-14,-1-1-1,0 0 1,-1 0 0,11-21 0,15-19-47,-33 49 60,1 0-1,0 0 1,-1 0-1,1 0 1,0 1 0,-1-1-1,1 0 1,0 0 0,0 1-1,0-1 1,0 1-1,0-1 1,0 1 0,0-1-1,0 1 1,0 0 0,0-1-1,0 1 1,1 0-1,-1 0 3,-1 0 0,1 0 0,0 0 0,-1 1 0,1-1 0,-1 0 0,1 1 0,0-1 0,-1 0 0,1 1 0,-1-1 0,1 1 0,-1-1 0,1 1 0,-1-1 0,0 1 0,1 0 0,-1-1 0,1 1 0,-1-1 0,1 2 0,1 5 23,0 0 0,0-1-1,-1 1 1,2 10 0,-2-11 0,4 34 109,-4-23-57,1 1 0,1-1-1,1 0 1,1 0 0,10 28 0,-14-44-99,0 1-1,-1-1 0,1 0 0,0 1 1,0-1-1,-1 0 0,1 0 1,0 0-1,0 0 0,0 0 0,1 0 1,-1 0-1,0 0 0,0 0 0,0 0 1,2 0-1,-2-1-11,-1 0 0,1 0 0,0 0 0,-1 0 0,1 0 0,0 0-1,-1 0 1,1 0 0,0 0 0,-1 0 0,1 0 0,-1-1 0,1 1 0,0 0 0,-1 0 0,1-1 0,-1 1 0,1 0 0,-1-1-1,1 1 1,-1-1 0,1 1 0,-1-1 0,1 0 0,1-2-42,0 0 1,0 0-1,-1 0 0,1 0 1,-1 0-1,0-1 0,0 1 1,0 0-1,0-1 0,0 1 1,0-5-1,-1-20-378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9:3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13299,'749'6'-87,"-572"-11"-59,1014-7-51,891 7 632,-353-43-676,-2 61 337,-1177 21-40,-404-17 60,247 62 0,-334-61 240,-58-15-200,-8-1-152,-12-1-11,-15-4 19,-8-1-17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16379,'8'20'1617,"1"5"-1185,7 6-200,1 4 672,3 5-400,1-2-160,1 0-696,-1-10 1929,0-12-1465,0-10 48,-5-16 48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59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99 106 17740,'10'2'3282,"16"0"-2561,-19-3-701,-1-1-1,1 1 1,-1-1 0,1-1-1,-1 1 1,0-1-1,0 0 1,0-1 0,0 1-1,-1-1 1,1 0-1,-1-1 1,0 1-1,0-1 1,-1 0 0,1 0-1,-1-1 1,4-6-1,-7 11-18,-1 0 0,1 1-1,-1-1 1,1 0 0,-1 0-1,0 0 1,1 0 0,-1 1 0,0-1-1,0 0 1,0 0 0,1 0-1,-1 0 1,0 0 0,0 0-1,0 0 1,-1 0 0,1 0-1,0 0 1,0 0 0,0 1-1,-1-1 1,1 0 0,0 0-1,-1 0 1,1 0 0,-1 0-1,1 1 1,-1-1 0,1 0-1,-1 0 1,0 1 0,1-1 0,-1 0-1,0 1 1,1-1 0,-1 1-1,0-1 1,0 1 0,0-1-1,0 1 1,1 0 0,-1-1-1,0 1 1,0 0 0,0 0-1,0 0 1,-1-1 0,-3 1-3,0 0 0,1-1 0,-1 1 0,0 1 0,1-1 0,-1 1 0,0 0 0,-5 2 0,-2 1-6,0 1 0,0 1 1,1 0-1,0 1 0,1 0 0,-1 0 0,1 1 0,1 1 0,-11 11 0,13-13 14,1 0-1,0 0 1,0 1 0,1 0 0,0 1 0,0-1 0,1 1-1,0-1 1,1 1 0,0 1 0,0-1 0,-2 17-1,5-23-7,-1 0-1,1 1 0,0-1 1,0 0-1,0 0 1,1 0-1,-1 0 0,1 0 1,0 0-1,0 0 0,0 0 1,0 0-1,0 0 0,1 0 1,-1 0-1,1-1 0,0 1 1,0-1-1,0 1 0,0-1 1,0 0-1,0 0 0,1 0 1,-1 0-1,1 0 1,-1 0-1,1 0 0,0-1 1,0 0-1,0 1 0,0-1 1,0 0-1,0-1 0,0 1 1,5 0-1,1 1-62,1-1-1,0-1 0,0 0 1,0 0-1,0-1 1,-1 0-1,1-1 1,0 0-1,-1 0 1,12-5-1,12-7-136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0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15243,'0'5'1225,"13"-5"-809,8-6-144,18-3 376,8-3-120,12-4-120,5-4-136,5 1-368,-3-1-280,-7 1 160,-10 6 112,-18 2-104,-8 5-88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0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15435,'24'7'1513,"19"-7"-889,9-4-248,15-5 504,8-1-184,3-1-328,1-2-344,-7-3 520,-11 0-480,-16 1-144,-9-7-48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1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16532,'43'0'1256,"-2"6"-1008,-6 4-104,6 6 328,-6 5-64,-7 11-160,-7 8-56,-12 10 40,-5 9 16,-11 8 16,-9 1-8,-8 2 24,-3-3-8,-5-7-272,0-4-352,4-16 344,-2-8-88,4-15-72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2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22 15243,'-3'-9'1253,"-1"-1"-238,4 8-196,1 4 439,3 9-853,0 0-1,-1 1 1,-1-1 0,0 1-1,1 17 1,1 1-114,-1-11-192,-1 1-114,1 0 0,0-1 0,2 1 0,0-1 1,15 33-1,-19-49-12,0-1 0,0 0 0,1 0-1,-1 0 1,1 0 0,-1 0 0,1 0 0,0-1 0,0 1 0,0 0 0,0-1 0,0 1 0,0-1 0,0 0 0,0 0-1,1 0 1,-1 0 0,0 0 0,1 0 0,-1-1 0,1 1 0,2 0 0,3-2-109,0 1 0,-1-1 0,1 0-1,-1 0 1,14-5 0,25-3-458,-44 9 581,0 0-1,0 1 1,0-1 0,0 0 0,0 1-1,0 0 1,0-1 0,0 1 0,0 0-1,0 0 1,-1 0 0,1 0 0,0 0-1,-1 1 1,1-1 0,0 0 0,-1 1-1,0-1 1,1 1 0,-1 0-1,0-1 1,0 1 0,0 0 0,0 0-1,0 0 1,0 0 0,-1 0 0,1 0-1,0 0 1,-1 0 0,1 3 0,1 7 10,0 0 1,-1 1 0,0 24 0,-2-29 43,0 0 1,-1 0 0,1 0 0,-2 0-1,1 0 1,-1 0 0,0-1 0,0 1-1,-1-1 1,0 0 0,-1 0 0,0 0-1,-10 12 1,13-16 9,-1-1-1,0 1 0,1-1 1,-1 1-1,0-1 1,0 0-1,0 0 0,-1 0 1,1 0-1,0 0 0,-1-1 1,1 0-1,-1 1 1,0-1-1,1-1 0,-1 1 1,0 0-1,1-1 0,-1 0 1,0 0-1,0 0 1,1 0-1,-1-1 0,0 0 1,0 1-1,1-1 0,-1 0 1,1-1-1,-1 1 1,1-1-1,-1 1 0,-3-4 1,2 1-6,0 0 1,0 0-1,1 0 1,-1 0-1,1-1 1,1 0 0,-1 0-1,0 0 1,1 0-1,0 0 1,1-1-1,-4-7 1,-13-37 174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2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13579,'6'-11'2128,"2"5"-1119,4 0-377,5 0 2128,4-4-1719,8 2-193,5-5-248,5 1-208,6-5-536,3-2-344,0-5 424,-3-2-96,-10 3-72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20988,'0'7'1361,"1"-7"-1289,5-3-200,4-7-176,0-3 320,-3-14-96,0-6-112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3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4 646 14963,'-1'1'111,"1"1"-1,-1-1 1,1 1-1,0-1 1,-1 1-1,1-1 1,0 1-1,0 0 0,0-1 1,0 1-1,0-1 1,0 1-1,0 0 1,1-1-1,0 2 1,-1-2-57,0 0-1,1-1 1,-1 1 0,1-1 0,-1 1 0,1-1-1,-1 1 1,1-1 0,-1 1 0,1-1 0,0 1-1,-1-1 1,1 0 0,-1 1 0,1-1 0,0 0 0,-1 1-1,1-1 1,0 0 0,0 0 0,-1 0 0,1 0-1,1 0 1,1 0 87,1 0 0,-1-1 1,1 0-1,-1 1 0,1-1 0,-1-1 0,0 1 1,1 0-1,-1-1 0,0 0 0,0 1 0,5-6 1,24-19 404,-2-2 1,-1-1 0,28-37-1,69-105 246,-86 112-526,-2-2 1,47-106 0,-71 130-162,-13 23-40,-1 13-63,-1 1 0,1 0-1,0 0 1,0 0 0,0 0 0,0-1-1,0 1 1,0 0 0,0 0 0,-1 0-1,1 0 1,0 0 0,0 0 0,0-1-1,0 1 1,-1 0 0,1 0 0,0 0-1,0 0 1,0 0 0,-1 0-1,1 0 1,0 0 0,0 0 0,0 0-1,-1 0 1,1 0 0,0 0 0,0 0-1,0 0 1,-1 0 0,1 0 0,0 0-1,-2 1 3,1-1-1,-1 1 1,1 0 0,0 0-1,-1 0 1,1 0-1,0 0 1,0 0-1,-1 0 1,1 0-1,-1 2 1,-3 6-11,-1 0 0,1 1 0,1 0 0,0-1 0,1 2 0,-1-1 0,2 0 0,-3 21 0,1 3-34,2 51 1,3-53-270,2 1 0,1-1 0,2 0-1,1 0 1,2 0 0,1-1 0,14 31 0,-21-55 163,0 0-1,-1 0 0,0 0 1,0 0-1,0 7 1,-1 6-407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4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1 518 15963,'0'0'65,"1"1"0,-1-1 0,1 1 0,-1-1 1,1 0-1,0 1 0,-1-1 0,1 0 0,0 0 0,-1 0 0,1 1 0,0-1 0,-1 0 0,1 0 0,0 0 0,-1 0 0,1 0 0,0 0 0,-1 0 0,1 0 0,0 0 0,-1-1 0,1 1 0,0 0 0,-1 0 0,1-1 0,26-8 112,-17 5 79,220-68 2224,70-24-1241,78-60-1321,-137 28-3386,-227 121 3032,-1-2 0,19-16 0,-19 12-278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4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8 574 11490,'0'0'24,"0"0"0,0 0-1,-1 0 1,1 0-1,0 0 1,0 0-1,0 0 1,-1 1-1,1-1 1,0 0 0,0 0-1,0 0 1,-1 0-1,1 0 1,0 0-1,0 0 1,-1 0-1,1 0 1,0 0-1,0 0 1,0-1 0,-1 1-1,1 0 1,0 0-1,0 0 1,0 0-1,-1 0 1,1 0-1,0 0 1,0 0 0,0-1-1,0 1 1,-1 0-1,1 0 1,0 0-1,0 0 1,0-1-1,0 1 1,0 0 0,0 0-1,-1-1 1,5-10 405,16-17-229,-17 23-93,20-29-128,-1 0 1,-2-2-1,-1-1 0,-2 0 0,-2-2 1,19-67-1,-94 300 577,57-183-541,-9 27 22,11-30-23,7-21-7,138-301-59,-139 305 49,-4 6 5,1 0 0,-1-1 0,1 1 0,0 0-1,0 1 1,0-1 0,0 0 0,5-4 0,-7 7-2,0 0 1,0 0 0,0 0 0,1-1 0,-1 1-1,0 0 1,0 0 0,0 0 0,0 0 0,0 0-1,0 0 1,0 0 0,1 0 0,-1 0 0,0 0 0,0-1-1,0 1 1,0 0 0,0 0 0,1 0 0,-1 0-1,0 0 1,0 0 0,0 0 0,0 0 0,0 0-1,1 0 1,-1 0 0,0 0 0,0 0 0,0 0-1,0 1 1,0-1 0,1 0 0,-1 0 0,0 0-1,0 0 1,0 0 0,0 0 0,0 0 0,0 0 0,1 0-1,-1 0 1,0 1 0,0-1 0,0 0 0,0 0-1,0 0 1,0 0 0,1 11 39,-6 12 29,0-11-31,1 0 0,-2-1 1,1 0-1,-2 0 0,1 0 0,-1-1 0,-1 0 0,0 0 1,-1 0-1,-12 10 0,11-15 70,10-5-104,0-1 0,0 1-1,-1 0 1,1-1 0,0 1-1,0-1 1,0 1 0,-1 0-1,1-1 1,0 1 0,0-1-1,0 1 1,0-1 0,0 1-1,0-1 1,0 1 0,0 0-1,0-1 1,0 1 0,0-1-1,0 1 1,0-1 0,1 1-1,-1 0 1,0-1-1,0 1 1,0-1 0,1 1-1,-1 0 1,0-1 0,1 0-1,11-26 49,1 1 1,33-49-1,-19 33-30,-25 39-22,7-12-6,0 1 0,21-24-1,-33 58 10,-66 145-210,68-163 198,0 0 16,0-1 0,1 1 0,-1-1 0,0 1 0,1-1 0,-1 0 0,0 1 0,0-1 0,0 0 0,0 0 0,0 0 0,-1 0 0,1 1 0,-2 0 0,-6-5 10,0-13-40,0-15 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9:3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1118 1488 10666,'376'1'1192,"625"-6"-943,371-1-74,94-2 224,-1117-12-303,-258 10-41,159-39 1,-210 38 6,49-20 0,-79 27-21,0-1 0,0 0-1,0 0 1,-1-1 0,0 0-1,0-1 1,0 0 0,-1-1-1,14-15 1,-19 18-9,0 1-1,-1-1 1,0 0 0,1 0-1,-2 0 1,1 0 0,-1 0 0,0-1-1,0 1 1,0 0 0,-1-1 0,1 1-1,-1 0 1,-1-1 0,1 1-1,-1 0 1,-2-8 0,-2-10 85,-2 1 0,-17-38 1,11 30-80,-10-29 9,-12-29-28,-61-113 0,81 175-51,-1 0 0,-1 1-1,-2 1 1,0 0 0,-2 2 0,0 0-1,-1 2 1,-35-26 0,-157-83-53,31 20 301,24 14-107,128 79-135,-2 2 0,1 1 0,-44-10 0,-2 6-31,-1 3 0,-96-4 0,-160 12 11,-446 53-21,9 53-156,-717 122 258,1370-205-33,-1045 126 359,1020-132-312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4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0 523 15243,'1'1'74,"-1"0"0,1 0 0,0 0 0,-1 0 0,1 0 0,0 0 0,0 0 0,-1-1 0,1 1 0,0 0 0,0 0 0,0-1 0,0 1 0,0 0 0,0-1 0,0 1-1,0-1 1,0 1 0,0-1 0,0 0 0,1 1 0,-1-1 0,0 0 0,0 0 0,0 0 0,0 0 0,1 0 0,-1 0 0,0 0 0,0 0 0,0 0 0,0-1 0,0 1 0,1 0 0,-1-1 0,0 1 0,0-1-1,0 1 1,0-1 0,1-1 0,4-3 142,0 0 0,0-1 0,-1 0 0,0-1 0,6-8 0,-4 5 261,26-36-22,-2-3 0,-2 0 0,-2-2-1,-3-1 1,-2-1 0,26-92 0,-41 117-451,-7 22-14,-2 6-5,-3 9-22,-1 14-12,2 0 0,1 1-1,0-1 1,2 41 0,1-35 14,4 109-6,-2-119-20,0-1-1,2 1 1,0-1-1,1 0 1,11 23-1,-15-38 47,0-1 0,0 0-1,0 1 1,1-1 0,-1 0 0,1 0-1,0 0 1,-1 0 0,1 0-1,3 2 1,-4-4 23,0 1 1,0-1 0,-1 0-1,1 0 1,0 1-1,0-1 1,0 0-1,-1 0 1,1 0 0,0 0-1,0 0 1,0 0-1,0 0 1,-1 0-1,1 0 1,0-1-1,0 1 1,0 0 0,-1 0-1,1-1 1,0 1-1,0-1 1,-1 1-1,1 0 1,0-1 0,-1 0-1,1 1 1,0-1-1,-1 1 1,1-1-1,-1 0 1,1 1-1,-1-1 1,1 0 0,-1 1-1,0-1 1,1 0-1,-1-1 1,14-28-29,-1-6-28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5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18172,'0'4'2048,"8"-1"-1384,4-6-287,4-4 1143,6-3-816,4-3-208,7-3-664,3-1-320,0-3-672,-2 0 936,-5 1-232,-2 2-169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19 17500,'-3'-2'98,"0"0"0,0 0 0,0 0 0,0 0 0,-1 1 0,1-1 1,0 1-1,-1 0 0,1 0 0,-1 0 0,0 0 0,1 1 0,-1 0 0,0-1 1,1 1-1,-1 1 0,0-1 0,1 0 0,-1 1 0,1 0 0,-1 0 0,0 0 1,1 0-1,0 0 0,-1 1 0,-5 3 0,0 0-13,0 1 1,1 0-1,0 0 1,0 1-1,0 0 1,1 0-1,0 1 0,-9 12 1,9-9-35,1-1 0,0 1-1,1 1 1,0-1 0,-4 16 0,7-21-26,0 1 1,1 0-1,-1-1 1,2 1-1,-1 0 1,1 0-1,0 0 1,0 0-1,1 0 1,0-1-1,2 9 1,-2-13-21,0 1 0,0-1 0,1 0 0,-1 1 0,1-1 0,-1 0 0,1 0 0,0 0 0,-1 0 0,1 0 1,0 0-1,0-1 0,1 1 0,-1 0 0,0-1 0,0 0 0,1 0 0,-1 1 0,1-1 0,-1-1 0,1 1 1,0 0-1,-1-1 0,1 1 0,0-1 0,-1 0 0,1 0 0,0 0 0,-1 0 0,5-1 0,5 0 1,0-1-1,0-1 0,0 0 0,0 0 1,16-8-1,-16 6 4,0-1-1,-1 0 1,0-1-1,0 0 1,0 0 0,-1-1-1,0-1 1,11-11-1,-18 16 16,0 0-1,0 0 1,0 0-1,0 0 0,-1-1 1,0 1-1,1-1 0,-2 1 1,1-1-1,0 0 0,-1 0 1,0 1-1,0-1 0,-1 0 1,1 0-1,-1 0 1,0 0-1,-1 0 0,1 0 1,-1 0-1,0 0 0,0 0 1,0 0-1,-3-5 0,3 7-8,1 1-1,-1-1 1,0 1-1,-1-1 0,1 1 1,0-1-1,-1 1 0,1 0 1,-1 0-1,0 0 0,0 0 1,0 0-1,0 0 0,0 0 1,0 1-1,0-1 0,0 1 1,-1-1-1,1 1 0,-1 0 1,1 0-1,-1 0 1,1 0-1,-1 0 0,0 1 1,1-1-1,-1 1 0,0 0 1,1 0-1,-1 0 0,0 0 1,0 0-1,1 1 0,-1-1 1,0 1-1,1 0 0,-1-1 1,-4 3-1,0 1-133,-1-1 0,2 1 1,-1 0-1,0 1 0,1 0 0,0 0 0,0 0 0,0 1 0,1-1 1,0 1-1,0 1 0,-6 9 0,7-9 90,1-1 0,1 1 0,-1 0 0,1 0 0,1 0 0,-1 0 0,1 0 0,0 0 1,0 0-1,1 1 0,0-1 0,2 11 0,3-3-161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5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16027,'0'38'1777,"0"0"-1225,5-4-256,2-2 936,4-5-1008,1-7-280,1-13-616,2-7 1168,-2-10-656,-1-9-128,2-6-120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06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41 13115,'0'-2'210,"5"-24"1133,-5 26-1314,0-1 0,0 1 0,0-1 0,0 1 0,0 0 0,0-1 0,0 1 0,0-1 0,0 1 0,0-1 0,0 1 0,0 0 0,0-1 0,0 1 0,0-1 0,0 1 0,0 0 0,-1-1 0,1 1 0,0 0 0,0-1 0,0 1 0,-1 0-1,1-1 1,0 1 0,-1 0 0,1-1 0,0 1 0,-1 0 0,1 0 0,0-1 0,-1 1 0,1 0 0,0 0 0,-1 0 0,1 0 0,-1-1 0,1 1 0,0 0 0,-1 0 0,1 0 0,-1 0 0,1 0 0,0 0 0,-1 0 0,1 0 0,-1 0 0,1 0 0,0 0 0,-1 0 0,1 1 0,-1-1 0,1 0 0,0 0 0,-1 0-1,0 1 1,-4 2 269,0 0-1,-1 1 0,1-1 0,1 1 0,-1 0 0,0 1 0,1-1 0,0 1 0,-6 8 0,-31 52 701,38-60-890,-30 59 465,31-59-537,0 0 0,0 1 0,1-1 0,0 0 0,-1 0 1,2 1-1,-1-1 0,1 1 0,-1-1 0,2 9 0,-1-14-33,0 1-1,0-1 1,0 0 0,1 1-1,-1-1 1,0 1 0,0-1-1,0 0 1,1 1 0,-1-1-1,0 1 1,0-1 0,1 0-1,-1 1 1,0-1 0,1 0-1,-1 0 1,0 1 0,1-1-1,-1 0 1,0 0 0,1 1-1,-1-1 1,1 0 0,-1 0-1,1 0 1,-1 0 0,0 0-1,1 0 1,-1 0 0,1 0-1,-1 0 1,1 0 0,-1 0-1,1 0 1,-1 0 0,0 0-1,1 0 1,-1 0 0,1 0-1,-1 0 1,0-1 0,1 1-1,-1 0 1,1 0 0,-1 0-1,0-1 1,1 1 0,-1 0-1,0-1 1,1 1 0,-1 0-1,0-1 1,1 0 0,17-16-33,3-12-324,-1 0-1,-2-1 0,17-37 1,-20 38-128,-15 27 443,1 1 0,0 0 0,-1 0 0,1 0 0,0 0 0,-1 0 0,1 0 0,0 0 0,0 0 0,0 0 0,0 0 0,0 0 0,2-1 0,-3 2 31,0 0 1,1 0-1,-1 0 1,0 0-1,1 0 1,-1 0-1,0 0 0,1 0 1,-1 0-1,0 1 1,1-1-1,-1 0 1,0 0-1,0 0 1,1 0-1,-1 1 0,0-1 1,0 0-1,1 0 1,-1 1-1,0-1 1,0 0-1,0 0 0,1 1 1,-1-1-1,0 0 1,0 0-1,0 1 1,0-1-1,0 0 0,0 1 1,0-1-1,1 1 1,5 41 55,-5-29 60,1 7 110,1 0 0,2 0 1,-1 0-1,2-1 0,1 1 0,12 23 0,-15-35-157,1 0 0,0 0 0,0 0 0,1-1 0,0 0 0,0 0 0,0-1 0,1 0 0,0 0 0,1 0 0,-1-1 1,1 0-1,0-1 0,0 1 0,1-1 0,11 3 0,-2-2-54,-10-3-15,-1 0 1,1 1-1,-1 0 0,1 0 0,-1 0 1,8 6-1,-14-8 19,0-1 0,0 1 1,-1-1-1,1 1 0,-1-1 0,1 1 1,0 0-1,-1 0 0,1-1 0,-1 1 0,1 0 1,-1 0-1,0-1 0,1 1 0,-1 0 1,0 0-1,0 0 0,1 0 0,-1-1 1,0 1-1,0 0 0,0 0 0,0 0 1,0 0-1,0 0 0,-1 1 0,1 0 31,-1 0-1,0 0 0,0 0 1,0 0-1,0 0 0,-1 0 1,1-1-1,0 1 0,-1 0 1,-2 1-1,-5 5 192,1-2 0,-2 1 0,-10 5 0,18-11-195,-13 7 256,-1 0 1,-1-1-1,1-1 0,-27 7 0,33-11-422,0 0 0,0 0 0,-1-1 0,1-1 0,-1 0 0,1 0 0,-1-1 0,1 0 0,-12-3 0,12 1-256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2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15139,'0'0'25,"0"1"0,-1-1 0,1 0 0,0 0 0,0 0 0,0 0 0,0 0 0,0 0 0,0 0 0,0 0 0,0 0 0,0 0 0,0 0 0,-1 0-1,1 0 1,0 0 0,0 0 0,0 0 0,0 0 0,0 0 0,0 0 0,0 0 0,-1 0 0,1 0 0,0 0 0,0 0 0,0 0 0,0 0 0,0 0 0,0 0 0,0 0 0,0 0 0,0 0-1,-1 0 1,1 0 0,0 0 0,0 0 0,0 0 0,0 0 0,0 0 0,0-1 0,0 1 0,0 0 0,0 0 0,0 0 0,0 0 0,0 0 0,0 0 0,0 0 0,0 0 0,-1 0 0,1-1 0,0 1-1,0 0 1,0 0 0,0 0 0,0 0 0,0 0 0,-2 16 450,1 27-140,24 286 2083,33-1-1891,-15-151-401,120 324 1,-142-449-506,2-2 1,3 0-1,43 68 0,-67-118 376,19 21-715,-19-20 702,1-1 0,-1 1 0,0-1 0,1 0 0,-1 1 0,1-1 0,-1 0 0,1 1 0,-1-1 0,1 0 0,0 0 0,-1 1 0,1-1 0,-1 0 0,1 0 0,-1 0 0,1 0 0,0 0 0,-1 0 0,1 0 0,-1 0 0,1 0 0,0 0 0,-1 0 0,1 0 0,-1-1 0,1 1 0,-1 0 1,1 0-1,0-1 0,-1 1 0,1 0 0,-1-1 0,0 1 0,1 0 0,-1-1 0,1 1 0,-1-1 0,1 1 0,-1-1 0,0 1 0,1-1 0,-1 1 0,0-1 0,0 1 0,1-1 0,-1 0 0,8-27-476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3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1 850 11779,'1'-12'289,"0"1"0,0-1 0,1 1 0,1 0 0,0 0 0,0 0 0,1 0 0,1 0 0,-1 1 0,2 0 0,0 0 0,0 0 0,0 1 0,1 0 0,1 0 0,0 0 0,0 1 0,0 1 0,1-1 0,15-9 0,21-10 638,99-44 1,55-6-337,-1 13-765,294-57 0,-290 75-160,364-134 1,-546 172 304,-1 0-5,1 1 0,0 0 0,0 2-1,34-5 1,-49 9 31,0 1 0,-1 0 0,1 0 0,0 0 0,-1 1 0,1 0 0,0-1 0,-1 2 0,1-1 0,-1 0 0,1 1 0,-1 0 0,0 0 0,0 0 0,0 1 0,0-1 0,0 1 0,0 0 0,-1 0 0,0 0 0,1 1 0,-1-1 0,0 1 0,0 0-1,-1 0 1,3 4 0,4 10 15,-1 0 0,-1 0 0,9 32 0,8 63 145,-12-50-11,154 537 944,-25-233-866,-99-275-352,100 160 0,-132-238-46,12 24-778,-22-38 941,1 1-1,-1-1 1,0 1-1,0-1 1,0 1 0,0-1-1,0 1 1,0-1-1,0 1 1,0-1 0,0 1-1,0 0 1,0-1-1,0 1 1,-1-1 0,1 1-1,0-1 1,0 1-1,0-1 1,-1 1 0,1-1-1,0 0 1,-1 1-1,1-1 1,0 1 0,-1-1-1,1 0 1,-1 1-1,1-1 1,0 0-1,-1 1 1,1-1 0,-1 0-1,1 0 1,-1 1-1,1-1 1,-1 0 0,1 0-1,-1 0 1,1 0-1,-1 0 1,0 1 0,1-1-1,-1 0 1,1 0-1,-2-1 1,-26 3-329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3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69 679 13483,'-15'2'488,"11"-1"-345,0 0 0,0 0 0,0-1 0,0 1 0,0-1 0,-1 0 0,1-1 0,0 1 0,-7-2 0,11 2-120,0 0 0,0 0 0,-1 0 0,1 0 0,0 0 0,0 0 0,-1 0 0,1 0 0,0 0 0,0 0 0,0 0 0,-1-1 0,1 1 0,0 0 0,0 0 0,0 0 0,-1 0 0,1 0 0,0-1 0,0 1 0,0 0 0,0 0 0,-1 0 0,1-1 0,0 1 0,0 0 0,0 0 0,0 0 0,0-1 0,0 1 0,0 0 0,0 0 0,-1-1 0,1 1 0,0 0 0,0 0 0,0-1 0,0 1 0,0 0 0,0 0 0,0 0 0,1-1 0,-1 1 0,10-10 864,22-4-16,153-35 552,-84 26-1062,81-24-273,204-81 0,-304 95-183,249-106-773,-13-27 24,-218 101 556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4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1 455 14643,'30'-19'655,"1"1"0,1 2-1,46-17 1,105-23 132,-29 20-412,306-31 0,164 33 515,-270 20-695,41-26-212,-302 23 6,1-3 0,98-37 0,-189 56 7,6-2-29,1 0 1,-1-1 0,-1 0 0,14-9-1,-44 15-710,-21 5 585,-32 8-17,-14 3-61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4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194 149 11426,'3'-7'165,"0"1"-1,0-1 0,1 1 0,0 0 0,0 0 0,0 0 0,1 1 0,0-1 0,0 1 1,0 0-1,1 0 0,0 1 0,0 0 0,0 0 0,10-5 0,4-1 280,1 1-1,1 1 1,33-9-1,-43 14-249,0 0 0,0 0 1,0 1-1,0 1 0,0 0 0,1 0 0,-1 2 0,0-1 0,0 1 1,1 1-1,19 6 0,-30-8-168,1 1 0,-1 0 0,0 0 0,0 0 0,0 0 0,0 0 1,0 0-1,-1 0 0,1 1 0,0-1 0,-1 1 0,1-1 0,0 1 0,-1 0 0,0-1 0,1 1 0,-1 0 1,0 0-1,0 0 0,0 0 0,0 0 0,-1 0 0,1 1 0,0-1 0,-1 0 0,0 0 0,1 0 0,-1 1 1,0-1-1,0 0 0,0 0 0,0 1 0,-1-1 0,1 0 0,-1 0 0,1 0 0,-1 0 0,-1 3 1,-2 7 24,-2-1 0,0 1 1,0-1-1,-1 0 0,-12 15 1,-42 46 163,-4-2 1,-94 79 0,-52 53 270,208-199-478,-3 3 14,1 0 0,-1 0 1,1 0-1,0 0 0,1 1 0,-1 0 1,1 0-1,-6 15 0,10-22-19,0 1-1,0 0 1,0 0 0,0 0-1,0-1 1,1 1-1,-1 0 1,0 0 0,0-1-1,0 1 1,1 0-1,-1 0 1,0-1 0,1 1-1,-1 0 1,1-1-1,-1 1 1,1-1 0,-1 1-1,1-1 1,-1 1-1,1-1 1,0 1 0,-1-1-1,1 1 1,0-1-1,-1 1 1,1-1 0,0 0-1,0 0 1,-1 1-1,2-1 1,30 5 28,39-4-28,1-4-1,93-15 0,-71 7-89,108-9-1189,201-27-676,-263 18 1348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9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90 13843,'24'-24'1210,"-16"17"-862,-1 0-1,0 0 0,-1-1 1,10-13-1,-16 21-327,0-1 0,1 1 0,-1 0 0,0 0 1,1-1-1,-1 1 0,0 0 0,0 0 0,0-1 0,1 1 0,-1 0 0,0-1 0,0 1 0,0 0 0,0-1 0,0 1 0,1-1 0,-1 1 0,0 0 0,0-1 0,0 1 0,0 0 0,0-1 0,0 1 1,0-1-1,0 1 0,0 0 0,-1-1 0,1 1 0,0 0 0,0-1 0,0 1 0,0 0 0,0-1 0,-1 1 0,1 0 0,0-1 0,0 1 0,-1 0 0,1 0 0,0-1 0,0 1 0,-1 0 0,1 0 1,0-1-1,-1 1 0,1 0 0,0 0 0,-1 0 0,1 0 0,0 0 0,-1-1 0,1 1 0,0 0 0,-1 0 0,1 0 0,0 0 0,-1 0 0,1 0 0,-1 0 0,1 0 0,-1 0 0,-25 6 536,0 4-409,0 1 0,1 1-1,0 1 1,1 2 0,-25 19-1,47-33-146,1 0-1,0 0 1,-1 0-1,1 0 0,0 1 1,0-1-1,0 0 1,0 1-1,0-1 0,0 1 1,0-1-1,0 1 0,1-1 1,-2 3-1,2-3 0,0-1 1,0 1-1,1-1 0,-1 1 0,0 0 0,0-1 0,0 1 0,0-1 1,0 1-1,1-1 0,-1 1 0,0-1 0,1 1 0,-1-1 1,0 1-1,1-1 0,-1 1 0,0-1 0,1 1 0,-1-1 0,1 0 1,-1 1-1,1-1 0,-1 0 0,1 1 0,-1-1 0,1 0 1,6 3-11,0-1-1,0-1 1,0 1 0,-1-1 0,11 0 0,-8 0 0,60 6-183,95 14-595,-159-20 746,-1 0-1,0 0 1,1 0-1,-1 1 1,0 0 0,0 0-1,0 0 1,0 0-1,0 0 1,0 1 0,0 0-1,4 5 1,-6-6 31,-1 0 0,0 0 1,1 0-1,-1 0 0,0 1 1,0-1-1,0 0 0,-1 1 0,1-1 1,0 1-1,-1-1 0,0 1 0,1-1 1,-1 1-1,0 0 0,-1-1 1,1 1-1,0-1 0,-1 1 0,1-1 1,-1 1-1,0-1 0,-1 3 0,-4 10 121,0-1 0,-1 1-1,-1-2 1,-1 1-1,0-1 1,0 0 0,-1-1-1,-1 0 1,0 0-1,-1-2 1,0 1 0,-1-1-1,-19 11 1,5-5 238,0-1 0,-2-1 0,0-2 0,0-1 0,-55 13 0,60-20-290,16-4-220,13-4-365,98-38-672,-46 15 773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5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3 764 15411,'-1'7'329,"1"-4"-146,-1-1 1,1 1-1,-1 0 1,1 0-1,0 0 1,0 0-1,1 5 1,-1-7-169,1-1 1,-1 0 0,0 0-1,0 0 1,0 1 0,0-1-1,0 0 1,1 0 0,-1 0-1,0 1 1,0-1 0,0 0-1,1 0 1,-1 0 0,0 0-1,0 0 1,1 1-1,-1-1 1,0 0 0,0 0-1,0 0 1,1 0 0,-1 0-1,0 0 1,1 0 0,-1 0-1,0 0 1,0 0 0,1 0-1,-1 0 1,0 0 0,0 0-1,1 0 1,16-10 335,48-44 431,-3-3 1,-2-2 0,79-102 0,-72 73-525,-4-3 0,60-118-1,-119 203-234,-1-1-1,0 0 0,0 1 1,0-2-1,0 1 1,-1 0-1,-1 0 0,2-10 1,-5 16 15,-3 6-8,-3 8-22,1 1 1,0 0 0,1 0-1,1 1 1,0-1-1,1 1 1,-3 18 0,1-8-1,-34 174 29,35-163-198,2 0-1,1 0 1,5 59 0,-3-89 277,1 1 0,0-1 1,1 1-1,0-1 0,3 9 0,-4-13-108,-1-1-1,1 0 1,-1 0-1,1 0 1,-1 0-1,1 0 1,0 0 0,-1 0-1,1 0 1,0 0-1,0 0 1,0-1-1,0 1 1,0 0-1,0 0 1,0-1-1,0 1 1,0-1 0,0 1-1,0-1 1,0 1-1,0-1 1,1 0-1,-1 1 1,0-1-1,0 0 1,0 0-1,1 0 1,-1 0-1,0 0 1,0 0 0,1 0-1,-1-1 1,0 1-1,0 0 1,0-1-1,0 1 1,0 0-1,2-2 1,26-20 40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39 16492,'-2'27'618,"-2"1"1,-11 40 0,8-40-387,1-1 0,1 2 0,-1 28 0,6-49-180,0-1 0,1 1 0,0-1 0,0 1 0,0 0 0,1-1 0,0 0 0,0 1 0,1-1 0,0 0 0,0 0 0,1 0 0,0-1 0,0 1 0,9 9 0,-9-12-41,0 0 0,0 0 0,1 0 0,0-1 0,-1 0 0,1 1 0,0-2 0,1 1 0,-1-1 0,0 0 0,1 0 0,-1 0 0,1-1 0,0 0 0,-1 0 0,1 0 0,0-1 0,0 0 0,0 0 0,-1 0 0,1-1 0,0 0 0,0 0 0,-1 0 0,1-1-1,-1 1 1,6-4 0,0 0 38,1 0-1,-2-1 1,1 0-1,-1-1 1,0 0-1,0 0 0,-1-1 1,0-1-1,0 1 1,-1-1-1,14-20 0,-16 18 47,0-1 0,0 1 0,-1-1-1,-1 0 1,0 0 0,0-1 0,-1 1-1,-1-1 1,0 0 0,-1 1 0,0-1-1,-1 0 1,0 0 0,-3-16 0,1 22-50,1-1 1,-1 1 0,0 0-1,0 0 1,-1 0 0,0 0-1,0 0 1,0 0 0,-1 1-1,0 0 1,-1 0 0,1 0-1,-1 0 1,0 0 0,-1 1-1,1 0 1,-1 0 0,0 1-1,0 0 1,-1 0 0,1 0-1,-1 1 1,0 0 0,0 0-1,-11-3 1,12 4-95,-1 1-1,0 0 1,1 0 0,-1 1-1,0 0 1,0 0 0,0 0-1,1 1 1,-1 0 0,0 0-1,1 1 1,-1 0 0,1 0-1,-1 0 1,-7 5 0,5-2-16,1 1-1,-1 0 1,1 0 0,0 0 0,1 1 0,0 1 0,0-1 0,0 1 0,-7 12 0,-5 14-271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13739,'4'20'1256,"2"20"-864,-1 4-152,3 21 1209,0 14-953,5 24-304,3 7-24,2 1 8,3-3-16,0-3-184,1-2-160,-2-17-288,-2-14-96,-6-30 640,-5-15-232,-6-24-112,-4-12-137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6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1 522 13787,'2'-8'184,"1"0"0,0 0 1,0 0-1,1 1 0,0-1 0,1 1 0,-1 0 1,1 0-1,1 0 0,-1 1 0,1 0 1,0 0-1,1 0 0,-1 1 0,14-8 0,11-6 310,1 2-1,48-19 1,-48 23-213,459-168 1135,-252 99-1202,-203 69-202,-9 3-14,1 0 0,0 2 0,34-5 0,-59 12 0,0 0 0,0 1-1,0-1 1,0 1 0,0 0 0,1 0 0,-1 0 0,0 1 0,0-1 0,0 1 0,0-1 0,0 1 0,0 0 0,0 0 0,0 1 0,0-1-1,0 1 1,-1-1 0,1 1 0,0 0 0,-1 0 0,1 0 0,-1 0 0,0 0 0,0 1 0,0-1 0,0 1 0,2 3 0,3 7 0,-1 0 1,0 0 0,-1 1-1,6 26 1,7 65 27,-10-52-4,59 404 259,23 120-155,-62-464-744,-27-112 633,-1-1 0,0 0-1,0 0 1,0 0-1,0 1 1,1-1 0,-1 0-1,0 0 1,0 1 0,0-1-1,0 0 1,0 0 0,0 1-1,0-1 1,0 0-1,0 1 1,0-1 0,0 0-1,0 0 1,0 1 0,0-1-1,0 0 1,0 1 0,0-1-1,0 0 1,0 0 0,0 1-1,0-1 1,0 0-1,0 0 1,-1 1 0,1-1-1,0 0 1,0 0 0,0 0-1,-1 1 1,1-1 0,0 0-1,0 0 1,0 0-1,-1 1 1,1-1 0,0 0-1,0 0 1,-1 0 0,1 0-1,0 0 1,-1 0 0,-13-4-8,10 2 10,-24-10-15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17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0 393 15267,'32'-19'1793,"6"-9"-1065,21-11-168,11-3 856,28-1-456,8 0-87,4 6-81,3 1-312,-1 9-856,-1 1 1736,-14 9-1256,-5 0-16,-28-2-40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1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0 492 14283,'2'-21'872,"13"-6"-800,4-6-48,17-6 88,10-1-8,14-5-104,3-1 16,4 2-16,-1 4 32,-8 7-48,-5 3-72,-16 5-136,-11 4 440,-25 4-224,-7 0-8,-21 4-16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1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0 13075,'-2'1'112,"0"0"0,0 1 0,0-1 1,0 0-1,0 1 0,1-1 0,-1 1 0,1 0 1,-1 0-1,1-1 0,-1 1 0,1 0 1,0 0-1,0 0 0,0 0 0,-1 3 0,-9 40 515,8-31-311,-34 164 404,-33 141-515,59-279-192,4-16-25,1 0 1,1 0 0,-3 48 0,8-72 9,0 1-1,0-1 1,0 1-1,0-1 1,0 0-1,0 1 0,0-1 1,0 1-1,0-1 1,0 0-1,0 1 1,0-1-1,0 1 1,0-1-1,1 0 1,-1 1-1,0-1 0,0 0 1,1 1-1,-1-1 1,0 0-1,0 1 1,1-1-1,-1 0 1,0 0-1,1 1 0,-1-1 1,0 0-1,1 0 1,-1 0-1,0 1 1,1-1-1,-1 0 1,1 0-1,-1 0 1,0 0-1,1 0 0,20-6-59,24-22-7,-39 24 59,-5 3 6,162-116-275,-103 69 233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2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35 14275,'-8'-5'287,"-1"0"-1,1 1 0,-1 0 1,0 0-1,0 0 1,0 2-1,-10-3 1,15 4-211,-1 1 0,1-1 0,0 1 0,0 0 0,-1 1 1,1-1-1,0 1 0,0 0 0,0 0 0,-1 0 0,1 0 0,0 1 0,1 0 1,-1 0-1,0 0 0,0 0 0,1 0 0,-5 4 0,-1 3-21,-1 0-1,2 1 1,-1 1-1,1-1 0,1 1 1,0 1-1,0-1 1,1 1-1,1 0 1,-5 16-1,1-1-162,2 0 0,0 0 0,-4 51 0,11-68 21,-1 0 1,1-1-1,0 1 1,1 0 0,3 18-1,-3-25 57,0 0 0,0 0 1,0 0-1,1 0 0,-1 0 0,0-1 0,1 1 0,0 0 1,0-1-1,0 1 0,0-1 0,0 0 0,0 1 1,1-1-1,-1 0 0,1 0 0,0-1 0,-1 1 0,1 0 1,0-1-1,5 2 0,3 0-43,0 0-1,0-1 1,0-1 0,0 0 0,1 0-1,15-2 1,72-11-168,-44 4 192,-37 6 43,7-1-27,47 0 0,-67 2 20,1 2-1,0-1 0,-1 1 0,1 0 0,-1 0 1,1 0-1,-1 1 0,0 0 0,1 0 0,-1 0 1,0 1-1,0 0 0,-1 0 0,7 5 0,-9-6 10,1 2-1,-1-1 1,0 0-1,0 0 1,0 0-1,0 1 1,-1-1-1,1 1 1,-1 0-1,0-1 1,0 1 0,0 0-1,-1 0 1,1 0-1,-1-1 1,0 1-1,0 0 1,0 0-1,-1 0 1,1 0-1,-1-1 1,0 1-1,0 0 1,0-1-1,-4 7 1,0 3 70,-1 0 1,-1 0-1,-1-1 1,0 1 0,-14 16-1,15-21-19,0-1 0,-1 1 0,0-1 0,0-1 0,0 0 0,-17 10 0,22-15-69,0 1 0,0-1 0,-1 0 0,1 0 0,0 0 0,-1 0 0,1-1 0,-1 1 0,1-1 0,-7 0 0,8 0-6,0-1 0,0 1-1,-1-1 1,1 1 0,0-1-1,0 0 1,0 0-1,0 0 1,1 0 0,-1-1-1,0 1 1,0 0-1,1-1 1,-1 1 0,0-1-1,1 1 1,0-1-1,-3-3 1,2 1 6,0-1 0,0 1 0,0 0 0,0-1 0,1 0 1,-2-7-1,-5-44-240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3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11354,'-2'57'967,"3"0"0,2 0 0,3 0 0,2 0 0,18 62 0,-18-94-733,0-1 1,2 0-1,1 0 1,1-1-1,25 36 0,-26-43-231,2-2 0,-1 1-1,2-2 1,0 0 0,0-1 0,1 0-1,1-1 1,27 15 0,17 1-244,-55-25 170,1 0 0,0 0 0,0-1 0,0 0 0,0 0 0,0-1 0,0 1 0,8-2-1,-14 1 62,0 0 0,0 1-1,1-1 1,-1 0-1,0 0 1,0 0 0,1 0-1,-1 0 1,0 0 0,0 0-1,0 0 1,1 0-1,-1 0 1,0 0 0,0 0-1,0-1 1,1 1-1,-1 0 1,0 0 0,0 0-1,0 0 1,1 0-1,-1 0 1,0 0 0,0 0-1,0-1 1,0 1-1,0 0 1,1 0 0,-1 0-1,0 0 1,0-1 0,0 1-1,0 0 1,0 0-1,0 0 1,0-1 0,1 1-1,-1 0 1,0 0-1,0 0 1,0-1 0,0 1-1,0 0 1,0 0-1,0 0 1,0-1 0,0 1-1,0 0 1,0 0-1,0-1 1,-1 1 0,1 0-1,0 0 1,0 0-1,0 0 1,0-1 0,0 1-1,0 0 1,0 0 0,-1 0-1,1-1 1,-13-11-330,10 10 233,-106-79-1563,-59-50 255,133 102 1514,1-2-1,2-1 0,-39-51 1,70 81-41,-1 1 1,1-1 0,0 1-1,0-1 1,0 0 0,0 0-1,1 0 1,-1 1 0,0-1-1,1 0 1,-1-2 0,1 3-41,0 1 0,0 0 0,0-1 0,0 1 0,0 0 0,1-1 0,-1 1 0,0 0 0,0 0 0,0-1 1,0 1-1,1 0 0,-1-1 0,0 1 0,0 0 0,1 0 0,-1 0 0,0-1 0,0 1 0,1 0 0,-1 0 0,0 0 0,1-1 0,-1 1 0,0 0 0,0 0 1,1 0-1,-1 0 0,0 0 0,1 0 0,-1 0 0,0 0 0,1 0 0,-1 0 0,0 0 0,1 0 0,6 1 164,1 0 0,-1 1 0,-1 0 0,12 4-1,1 0-97,12 2 122,1-2 0,0-1 0,0-2 0,0-1 0,0-1 0,56-7 0,-39-5-19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3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44 12883,'-2'0'83,"-1"0"0,1 1 0,0-1 1,-1 1-1,1 0 0,0 0 0,-1 0 0,1 0 1,0 0-1,0 0 0,0 0 0,0 1 0,0-1 1,0 1-1,0 0 0,1-1 0,-1 1 0,0 0 1,1 0-1,-1 0 0,1 0 0,0 0 1,-1 4-1,-3 4 207,0 0 0,2 0-1,-6 22 1,6-20-65,1 2-1,1-1 0,0 0 0,0 0 1,2 0-1,-1 0 0,4 16 0,-3-22-151,1 0-1,-1 0 1,1 0-1,1 0 0,-1 0 1,1 0-1,0-1 0,1 0 1,0 1-1,0-1 0,0-1 1,1 1-1,-1 0 0,9 6 1,-11-10-58,1-1 1,-1 1-1,1 0 1,-1-1-1,1 0 1,0 1-1,0-1 1,0-1-1,0 1 1,-1 0-1,1 0 1,0-1-1,0 0 1,0 0-1,0 0 1,0 0-1,0 0 1,0 0 0,0-1-1,0 1 1,0-1-1,0 0 1,0 0-1,0 0 1,-1 0-1,1-1 1,0 1-1,-1-1 1,1 0-1,-1 1 1,4-4-1,0-1-2,1 0 0,-1-1-1,0 0 1,-1 0-1,0 0 1,0 0 0,0-1-1,-1 0 1,5-11 0,-2-3 11,-2 1 0,0-1 0,-1 0 1,-1 0-1,-1 0 0,-1 0 0,-1 0 1,-2 0-1,-4-32 0,-1 32-1,4 17-13,1 13-5,2 6-9,0 0 0,2-1 0,0 1 1,0-1-1,6 17 0,-6-21-96,1-1-1,0-1 1,0 1-1,0 0 1,1-1 0,1 1-1,-1-1 1,1-1-1,10 13 1,-13-18 39,-1 0 0,0 0 0,0 0 0,1 0 0,-1 0 0,1 0 0,-1 0 0,1-1 0,-1 1 0,1-1 0,-1 1 0,1-1 0,0 1 0,-1-1 0,1 0 0,0 0 0,-1 1 0,1-1 0,0 0 0,2-1 0,-2 0-13,1 0 0,-1 0 0,0 0 1,1 0-1,-1 0 0,0 0 0,0-1 0,0 1 0,0-1 0,0 0 0,0 0 0,2-2 0,2-4-121,0-1-1,-1 0 0,1 0 1,-2 0-1,6-15 0,6-22-468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9:3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12059,'0'-1'95,"1"0"0,-1 0 0,0 0 0,0 1 0,0-1 0,0 0 0,1 0 0,-1 0 0,0 0 1,1 1-1,-1-1 0,1 0 0,-1 0 0,1 1 0,-1-1 0,1 0 0,-1 1 0,2-2 0,3 13 1364,1 28 29,-4 18-455,-3-40-819,1 1 1,1-1-1,1 0 1,1 1 0,6 24-1,-8-41-202,-1 0 1,0 0-1,1 0 1,-1 0-1,0 0 0,1 0 1,-1 0-1,1 0 0,0 0 1,-1 0-1,1 0 0,0-1 1,0 1-1,-1 0 0,1 0 1,0-1-1,0 1 1,0-1-1,0 1 0,0-1 1,0 1-1,0-1 0,0 1 1,0-1-1,1 0 0,0 0 1,0 0 0,0 0 1,-1 0-1,1-1 0,0 1 0,0-1 0,0 1 0,-1-1 0,1 0 0,0 0 0,-1 0 0,1 0 0,1-1 0,7-5 33,-2-1 0,1 0 0,11-15 0,-17 20-27,35-47 234,50-84-1,-76 117-137,-16 30 25,-3 7-89,6-13-40,-1-1 0,1 0 0,0 1 0,0-1 0,1 0 0,-1 1 0,2-1 0,0 11 0,-1-16-8,1 0 0,-1 1 0,1-1 0,-1 0 0,1 0 0,-1 1 0,1-1 0,0 0 0,-1 0 0,1 0 0,0 0 0,0 0 0,0 0 0,0 0 0,0 0 0,0 0 1,0 0-1,2 0 0,-1 0 3,1 0 0,-1-1 0,0 1 0,0-1 0,0 0 0,1 0 0,-1 0 0,0 0 0,1 0 0,-1 0 0,0 0 0,0-1 0,0 1 0,1-1 0,1-1 0,10-3 26,-1-2 0,0 1 0,0-2-1,0 0 1,20-17 0,-17 12-9,0 2 0,22-12 0,-37 22-22,1 0-1,-1 1 0,0-1 1,0 1-1,0-1 1,1 1-1,-1 0 0,0-1 1,1 1-1,-1 0 1,0 0-1,1 0 0,-1 0 1,0 0-1,1 0 1,1 1-1,-2-1 1,-1 0-1,1 1 0,0-1 1,-1 1-1,1-1 1,0 1-1,-1-1 1,1 1-1,0 0 1,-1-1-1,1 1 0,-1 0 1,1-1-1,-1 1 1,0 0-1,1 0 1,-1-1-1,0 1 1,1 1-1,0 5 5,0-1-1,0 1 1,-1-1-1,0 1 1,-1 9-1,0-1 11,0 2 6,1-12 5,-1-1 0,1 1 0,0 0 0,0-1 1,0 1-1,1-1 0,-1 1 0,1-1 0,3 9 0,-4-12-15,1-1-1,-1 0 0,0 1 0,1-1 1,-1 0-1,1 1 0,-1-1 1,0 0-1,1 1 0,-1-1 0,1 0 1,-1 0-1,1 0 0,-1 1 0,1-1 1,-1 0-1,1 0 0,-1 0 1,1 0-1,0 0 0,-1 0 0,1 0 1,-1 0-1,1 0 0,-1 0 1,1 0-1,-1-1 0,1 1 0,-1 0 1,1 0-1,-1 0 0,1-1 1,-1 1-1,0 0 0,1-1 0,-1 1 1,1 0-1,-1-1 0,0 1 0,1-1 1,18-19 228,-15 16-170,19-17-135,-23 21 47,1 0 0,-1 0 0,0 0 0,0 0 0,1 0 0,-1-1 0,0 1 0,0 0 0,1 0 0,-1 0-1,0 0 1,0 0 0,1 0 0,-1 0 0,0 0 0,0 0 0,1 0 0,-1 0 0,0 0 0,0 0 0,1 0-1,-1 1 1,0-1 0,0 0 0,1 0 0,-1 0 0,0 0 0,0 0 0,0 0 0,1 1 0,-1-1 0,0 0-1,2 16-901,-2-9 631,0-2-80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13267,'-5'8'263,"0"1"1,1 0-1,1 0 1,-1 0-1,1 0 1,1 0 0,-1 1-1,0 11 1,1 3 211,0 0 0,3 26 0,0-35-249,0-1-1,1 0 1,4 15 0,-6-27-193,1 1 0,-1 0 0,1-1 0,0 1 1,0-1-1,0 1 0,0-1 0,1 0 0,-1 1 0,0-1 0,1 0 0,0 0 0,-1 0 0,1 0 1,0 0-1,0 0 0,0 0 0,1-1 0,-1 1 0,0-1 0,0 0 0,1 1 0,3 0 0,-4-2-21,0 0 0,1 0 0,-1 0 0,0-1 1,0 1-1,1-1 0,-1 1 0,0-1 0,0 0 0,0 0 0,0 0 0,0 0 0,0 0 0,0-1 0,0 1 0,-1 0 0,1-1 0,0 1 0,-1-1 0,1 0 0,-1 0 0,0 1 0,1-1 0,-1 0 0,1-4 0,3-3 2,0 0 0,-1-1 0,0 0 0,3-12 0,-3 4 20,0 0 1,-2 0-1,2-30 0,-4 39-22,0 0-1,-1 0 1,0 0-1,0 0 1,-1 1-1,0-1 1,-1 1-1,1-1 1,-7-11-1,9 19-11,-1 0 1,1 0-1,-1 0 0,1 0 0,-1 0 1,0 0-1,1 1 0,-1-1 0,0 0 1,0 0-1,0 1 0,1-1 0,-1 0 1,0 1-1,0-1 0,-2 0 0,2 1 1,1 0-1,-1 0 1,1 0-1,-1 0 0,1 0 1,-1 0-1,1 0 1,0 0-1,-1 1 1,1-1-1,-1 0 0,1 0 1,-1 1-1,1-1 1,-1 0-1,1 0 0,0 1 1,-1-1-1,1 0 1,0 1-1,-1-1 0,1 1 1,0-1-1,0 0 1,-1 1-1,-1 3 3,1-1 1,-1 0-1,1 1 0,0-1 0,0 1 0,0-1 1,1 1-1,-1 6 0,0-1 9,2 1-1,-1 0 1,1-1-1,0 1 1,1 0-1,0-1 1,1 0-1,0 1 1,1-1-1,-1 0 1,2 0-1,-1-1 1,1 0-1,8 11 1,-9-14-3,-1-1 0,1 0 0,0-1 0,1 1 1,-1-1-1,1 1 0,-1-1 0,1-1 0,0 1 0,0-1 1,0 1-1,0-2 0,0 1 0,1 0 0,-1-1 0,1 0 1,-1 0-1,1-1 0,-1 0 0,1 1 0,-1-2 0,1 1 1,-1-1-1,1 0 0,-1 0 0,8-3 0,-6 2-49,0-1 0,0 1 0,-1-2 0,0 1 0,1-1 0,-1 0-1,-1 0 1,1-1 0,0 1 0,-1-1 0,0 0 0,0-1 0,-1 1 0,1-1 0,-1 0-1,-1 0 1,1-1 0,-1 1 0,0-1 0,0 1 0,-1-1 0,0 0 0,0 0-1,1-11 1,-4-8-157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4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13587,'5'46'576,"3"0"1,1-1-1,3 0 1,1 0-1,3-1 0,31 63 1,-22-60-456,2-1 1,2 0-1,2-3 1,2 0-1,52 51 1,-35-42-497,-75-89-781,-158-167-193,179 201 1375,1 0 26,-1-1 1,1 1 0,0-1-1,0 1 1,1-1-1,-1 0 1,1 0-1,-3-6 1,5 10-44,0 0 1,0-1-1,0 1 0,0 0 1,0 0-1,0-1 0,0 1 0,0 0 1,0-1-1,0 1 0,0 0 1,0 0-1,0-1 0,0 1 0,0 0 1,1 0-1,-1-1 0,0 1 1,0 0-1,0 0 0,0-1 1,1 1-1,-1 0 0,0 0 0,0 0 1,0 0-1,1-1 0,-1 1 1,0 0-1,0 0 0,1 0 1,-1 0-1,0 0 0,0-1 0,1 1 1,-1 0-1,0 0 0,1 0 1,12-1 215,-11 1-182,19 1 116,38 8-1,-47-6-457,1-1 0,-1 0 0,1 0 0,-1-1 0,1-1 0,0 0-1,-1-1 1,1-1 0,15-3 0,-24 4 156,0-1 1,-1 0-1,1 1 1,-1-2-1,0 1 1,1 0-1,-1-1 0,0 1 1,0-1-1,-1 0 1,1 0-1,0 0 1,-1 0-1,0 0 0,0-1 1,0 1-1,2-5 1,-1 1 97,-1 1 0,0 0 1,-1 0-1,1-1 1,-1 1-1,0-1 0,-1 1 1,0-1-1,0-9 0,-3 5 1070,0 15 241,-2 20 156,5-10-1115,0-1 0,1 1-1,1 0 1,0 0 0,1-1 0,0 1-1,7 15 1,-8-23-267,0-1 0,0 0 0,1 1 0,0-1 0,0 0 0,0-1 0,1 1 0,0-1-1,0 1 1,0-1 0,0 0 0,0 0 0,1-1 0,0 0 0,0 1 0,0-1 0,0-1 0,0 1 0,10 2 0,-7-3-30,-1 0 1,-1 0 0,1 1-1,0 0 1,-1 0-1,1 0 1,5 5 0,-10-7 16,-1 0 1,0 0-1,0 0 1,0 0 0,0 0-1,0 1 1,0-1-1,0 0 1,0 1 0,-1-1-1,1 1 1,0-1-1,-1 0 1,1 1 0,-1 0-1,1-1 1,-1 1 0,0-1-1,0 1 1,0-1-1,0 1 1,0-1 0,0 1-1,0 0 1,0-1-1,-1 1 1,1-1 0,-1 1-1,1-1 1,-1 1-1,0-1 1,1 0 0,-1 1-1,0-1 1,0 0 0,0 1-1,0-1 1,-2 2-1,-1 1-10,0 1 0,0-1 0,0-1 0,-1 1 0,1-1 0,-1 0 0,0 0 0,0 0 0,0 0 0,0-1 0,-1 0 0,1 0 0,-1 0 0,1-1 0,-1 0 0,0 0 0,1 0 0,-1-1 0,0 0 0,0 0 0,-8-2 0,6-2-228,6-3-93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4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67 14243,'-23'5'1352,"15"-1"-888,6-4-168,15 3 593,7 0-129,12-2-216,4-4-296,7-5-608,1-7 400,1-12-40,-4-3-88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5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69 105 13403,'-18'27'3133,"7"-4"-2578,1 1 0,-10 35 1,18-51-504,0 1 1,0 0 0,1 0-1,0 0 1,0 0-1,1 0 1,0 0-1,1 1 1,0-1-1,3 12 1,-4-19-44,1 0 1,-1 0-1,1-1 1,-1 1-1,1 0 0,0 0 1,0-1-1,0 1 1,0-1-1,0 1 0,0-1 1,0 1-1,0-1 1,1 0-1,-1 1 0,0-1 1,1 0-1,-1 0 1,1 0-1,0 0 0,-1 0 1,1 0-1,0-1 1,-1 1-1,1-1 0,0 1 1,0-1-1,0 1 1,0-1-1,-1 0 0,1 0 1,0 0-1,0 0 0,0 0 1,0-1-1,-1 1 1,1 0-1,0-1 0,0 1 1,0-1-1,1-1 1,5-1 6,-1 0 1,0-1-1,1-1 1,-1 1-1,-1-1 1,1 0-1,10-12 1,-4 3-2,-1 0-1,-1-1 1,0-1 0,-1 0 0,12-25 0,-16 29-9,-1-1 1,-1 1 0,0-1-1,0-1 1,-1 1-1,-1 0 1,0-1-1,-1-18 1,0 31-9,-1 0 0,0 0 1,0 0-1,0 0 0,0 0 0,0 0 1,0 0-1,0 0 0,0 0 1,0 1-1,-1-1 0,1 0 0,0 0 1,-1 0-1,1 0 0,0 0 0,-1 0 1,1 0-1,-1 1 0,1-1 1,-1 0-1,0 0 0,1 1 0,-1-1 1,0 0-1,1 1 0,-1-1 0,0 1 1,0-1-1,-1 0 0,1 1 1,-1 1 0,1-1 0,0 1-1,-1-1 1,1 1 0,0-1 0,-1 1 0,1 0-1,0 0 1,0 0 0,0 0 0,0 0 0,0 0-1,0 0 1,0 0 0,0 0 0,0 0 0,1 0 0,-1 1-1,-1 1 1,-2 5 15,0 0 0,1 1 0,0-1 0,0 1 0,1 0-1,0 0 1,1 0 0,-2 15 0,3-18 5,0 0 0,0 0 0,0 0 0,1 0 0,0 0-1,0 0 1,0 0 0,1 0 0,0 0 0,0-1 0,0 1 0,1-1 0,6 10 0,-8-13-12,0 0 0,1-1 0,-1 1 1,1-1-1,0 1 0,-1-1 0,1 0 1,0 1-1,0-1 0,0 0 1,0 0-1,0-1 0,0 1 0,0 0 1,0-1-1,0 1 0,0-1 0,0 1 1,1-1-1,-1 0 0,0 0 0,0 0 1,0 0-1,0-1 0,1 1 1,-1 0-1,0-1 0,0 0 0,0 1 1,0-1-1,0 0 0,0 0 0,0 0 1,0 0-1,0 0 0,-1-1 1,3-1-1,3-3 5,0 0 0,0 0 0,0-1 0,-1 0 1,0 0-1,-1-1 0,8-13 0,-5 7 4,-2-1 0,1 1 0,-2-1 0,0-1 0,-1 1 0,4-26 0,-26 119 152,18-73-142,-3 35 105,3-39-121,0 1 0,0-1 1,0 0-1,0 0 0,0 0 0,0 0 1,0 0-1,0 1 0,1-1 0,-1 0 1,0 0-1,1 0 0,-1 0 0,1 0 1,-1 0-1,1 0 0,-1 0 0,1 0 1,0 0-1,0 0 0,-1 0 0,1-1 0,0 1 1,0 0-1,0 0 0,1 0 0,-1-1 1,1 0-1,-1 0 1,0 0-1,0 0 0,0-1 1,1 1-1,-1 0 0,0-1 1,0 1-1,0-1 0,0 1 1,0-1-1,0 1 1,0-1-1,0 0 0,0 0 1,0 1-1,0-1 0,1-1 1,18-22 70,-15 18-56,17-27-13,-1-1 0,25-54 1,-35 66-54,-11 22 40,0 0 0,0 0 0,0 0 0,0 0 0,0 0 0,0 0 0,1 0 0,-1 1 0,0-1 0,0 0 0,0 0 0,0 0 0,0 0 0,0 0 0,0 0 0,0 0 0,0 0 0,1 0-1,-1 0 1,0 0 0,0 0 0,0 0 0,0 0 0,0 0 0,0 0 0,0 0 0,0 0 0,1 0 0,-1 0 0,0 0 0,0 0 0,0 0 0,0 0 0,0 0 0,0 0 0,0 0 0,0-1 0,0 1 0,0 0 0,1 0 0,-1 0 0,0 0 0,0 0 0,0 0 0,0 0 0,0 0 0,0 0 0,0 0 0,0 0 0,0-1 0,0 1 0,0 0 0,0 0 0,0 0 0,0 0 0,0 0 0,0 0 0,0 0 0,0 0 0,0-1 0,0 1 0,0 0 0,0 0 0,0 0 0,0 0 0,0 0 0,0 0 0,0 0 0,1 12 16,-4 23 125,2-29-108,-2 68 370,3-68-366,0 0-1,1 0 1,0 0-1,0 0 1,0 0-1,1-1 1,0 1-1,0 0 0,0-1 1,4 6-1,-5-9-25,-1-1 0,1 0-1,0 0 1,0 0-1,0 0 1,0 0 0,0 0-1,0 0 1,0 0-1,0 0 1,1 0 0,-1-1-1,0 1 1,0 0-1,1-1 1,-1 1 0,1-1-1,-1 0 1,0 1-1,1-1 1,-1 0 0,1 0-1,-1 0 1,0 0-1,1 0 1,-1 0 0,1 0-1,-1 0 1,1-1-1,-1 1 1,0 0 0,1-1-1,-1 0 1,0 1-1,1-1 1,-1 0 0,1 0-1,4-3 72,0 0-1,-1-1 1,1 1-1,-1-1 1,9-10 0,7-12-4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0 16668,'-16'9'619,"1"-1"-1,0 2 1,1 0 0,0 1 0,0 0 0,1 1 0,-16 20 0,29-32-629,-1 0 0,1 0 0,0 0 0,0 1 0,0-1 0,0 0-1,-1 0 1,1 0 0,0 0 0,0 0 0,0 1 0,0-1 0,0 0 0,0 0 0,-1 0-1,1 1 1,0-1 0,0 0 0,0 0 0,0 0 0,0 1 0,0-1 0,0 0-1,0 0 1,0 0 0,0 1 0,0-1 0,0 0 0,0 0 0,0 0 0,0 1-1,0-1 1,0 0 0,0 0 0,0 0 0,1 1 0,-1-1 0,0 0 0,0 0 0,0 0-1,0 1 1,0-1 0,0 0 0,1 0 0,11 0-395,24-12-213,-31 11 511,9-5-90,3 0-62,33-7 0,-45 12 249,-1 0-1,1 1 1,-1-1 0,0 1-1,1 0 1,-1 1 0,1-1 0,-1 1-1,0 0 1,1 0 0,-1 0-1,0 0 1,5 3 0,-7-3 37,0 1 1,0 0 0,0-1 0,0 1-1,-1 0 1,1 0 0,-1 0 0,1 0-1,-1 0 1,0 0 0,0 0 0,0 0-1,0 0 1,0 1 0,0-1 0,0 0-1,-1 1 1,0-1 0,1 1 0,-1-1-1,0 1 1,0-1 0,0 0 0,0 1-1,-2 4 1,1 1 115,0 0 1,-1 1-1,-1-1 0,1 0 1,-1-1-1,-6 11 0,3-7 117,-1 0 0,0 0 1,0-1-1,-12 12 0,15-18-209,1-1 0,-1 0 1,1 0-1,-1 0 0,0 0 0,0 0 1,0-1-1,-1 0 0,1 0 1,0 0-1,-1 0 0,1-1 0,-1 0 1,-6 1-1,9-1-71,0-1 1,1 0-1,-1-1 1,0 1-1,1 0 1,-1 0-1,1-1 1,-1 1-1,0-1 1,1 1-1,-1-1 1,1 0-1,0 0 1,-1 0-1,1 0 0,0 0 1,-1 0-1,-1-2 1,0 0-1,0-1 0,0 0-1,1 0 1,0 0 0,-3-6 0,-5-15-172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6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2 105 11690,'-1'0'1145,"9"-3"-489,7-4-152,5-3 592,4-3-32,5-1-63,2-1-17,2 1-368,0 1-472,-10 4 120,-7 4-48,-9 3-240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7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2 12715,'-3'-1'174,"0"1"1,0 0 0,0-1-1,-1 1 1,1 0 0,0 1 0,0-1-1,0 1 1,0-1 0,0 1-1,0 0 1,0 0 0,0 0-1,-5 3 1,2-1 50,1 1 0,0 0 0,0-1 0,1 2 0,-1-1 0,1 1 0,-4 5 0,-3 5 36,0 1 0,2 1 0,0 0 0,-7 18 0,15-33-250,0 1-1,0-1 1,0 1-1,0 0 1,0-1 0,1 1-1,-1 0 1,1 0 0,0-1-1,0 1 1,0 0 0,0 0-1,1 4 1,0-5-29,0 0 1,0-1-1,-1 1 0,2 0 1,-1-1-1,0 1 0,0-1 1,0 1-1,1-1 1,-1 0-1,1 0 0,-1 0 1,1 1-1,-1-1 0,1-1 1,0 1-1,-1 0 0,1 0 1,0-1-1,3 2 1,-2-1-3,23 6-159,0 1 0,0 2 0,-1 1 0,0 1 0,39 25 0,-37-16 218,-1 1-1,-1 1 1,-1 1 0,-2 1-1,0 2 1,-2 0 0,0 1-1,-2 1 1,-2 0 0,0 1-1,-2 1 1,10 34 0,-21-56 68,0 1 1,-1 0 0,0 0 0,-1 0-1,0 0 1,-1 0 0,0 0-1,-2 18 1,1-25-53,1 0-1,-1 0 0,0-1 1,0 1-1,0 0 1,0 0-1,-1-1 1,1 1-1,-1-1 1,1 1-1,-1-1 1,0 0-1,0 1 1,0-1-1,0 0 1,-1 0-1,1-1 1,0 1-1,-1 0 1,1-1-1,-1 1 1,0-1-1,1 0 1,-1 0-1,0 0 1,0 0-1,0-1 1,0 1-1,0-1 1,0 1-1,1-1 1,-7 0-1,2-1 9,0 0 1,0 0-1,0-1 0,0 0 1,0 0-1,1-1 0,-1 1 0,1-1 1,0-1-1,-1 1 0,2-1 1,-1 0-1,0-1 0,1 1 1,0-1-1,0 0 0,-7-9 0,-1-2-80,1 0-1,1-1 0,1 0 1,-17-37-1,22 42-50,1 1 1,0-1-1,1-1 1,0 1-1,1 0 0,-1-18 1,2 24-32,1-1 1,1 1-1,-1 0 1,1 0-1,0 0 1,0 0-1,1 0 1,0 0-1,0 0 0,0 1 1,1-1-1,0 1 1,0-1-1,7-8 1,9-7-366,1 1-1,34-25 1,-44 37 341,30-24-332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92 480 11634,'-5'0'201,"1"0"0,0 0 0,0 1 0,0 0 0,0 0 0,0 0 0,0 1-1,0-1 1,0 1 0,0 0 0,0 0 0,1 0 0,-1 0 0,1 1 0,0 0-1,-1-1 1,-2 5 0,4-5-99,0 0 0,0 1 0,0 0 0,1-1 0,-1 1 0,1 0 0,-1 0 0,1 0 0,0 0 0,0 0 0,1 0 0,-1 0 0,0 0 0,1 1 0,0-1 0,0 0 0,0 0 0,0 0 0,0 1 0,1-1 0,-1 0 0,3 6 0,-2-7-85,-1-1 0,1 1 0,0-1-1,0 1 1,0-1 0,0 0 0,0 1 0,0-1 0,0 0 0,0 0 0,0 1 0,1-1 0,-1 0 0,1 0 0,-1-1-1,0 1 1,1 0 0,0 0 0,-1-1 0,1 1 0,-1-1 0,1 1 0,0-1 0,-1 0 0,1 0 0,0 1 0,-1-1-1,1 0 1,0-1 0,-1 1 0,1 0 0,0 0 0,2-2 0,3 1-2,-1-1 0,0 0 0,0 0 0,0-1 0,0 0 0,0 0 0,8-7 0,-4 2-2,0-1 1,-1-1-1,0 0 1,0 0-1,-1 0 1,-1-1-1,0-1 1,6-13-1,-5 8 3,0 0 0,-2 0 0,0-1 0,-1 0 0,3-21 0,3 87-64,-9-37 38,1 1 1,0-1 0,0 0-1,1 0 1,0 0-1,1-1 1,0 1-1,1-1 1,0 0-1,12 15 1,-17-24-6,0 1 1,1-1-1,-1 0 0,1 1 1,-1-1-1,1 0 0,-1 0 1,1 0-1,0 0 0,-1 0 1,1-1-1,0 1 0,0 0 1,-1-1-1,1 1 0,0-1 1,0 0-1,0 0 0,0 1 1,0-1-1,0-1 0,0 1 1,-1 0-1,1 0 0,0-1 1,0 1-1,0-1 0,0 1 1,-1-1-1,1 0 0,0 0 1,-1 1-1,1-1 0,0-1 1,-1 1-1,1 0 0,-1 0 1,0 0-1,1-1 0,-1 1 1,2-3-1,3-4-77,0 0 0,-1-1 0,0 1 0,-1-1 0,1 0 0,-2 0 0,4-10 0,5-25-148,-3 0 0,-1-1 0,-2 0 0,-2 0 0,-2 0 0,-8-91 1,-2 101 312,2 23 84,6 12-149,-1 0 0,1 0 0,0 0-1,0 0 1,-1 0 0,1 0 0,0 0 0,0 0-1,-1 0 1,1 0 0,0 0 0,0 0 0,-1 1-1,1-1 1,0 0 0,0 0 0,-1 0-1,1 0 1,0 0 0,0 0 0,0 1 0,0-1-1,-1 0 1,1 0 0,0 0 0,0 1 0,0-1-1,0 0 1,0 0 0,-1 0 0,1 1-1,0-1 1,0 0 0,0 0 0,0 1 0,0-1-1,0 0 1,0 0 0,0 1 0,0-1 0,0 0-1,0 1 1,-3 11 141,0 0 1,1 0-1,1 0 0,0 0 1,0 16-1,7 64 637,-6-92-781,2 23 349,9 41 0,-9-58-301,-1 0-1,1-1 0,0 1 1,0-1-1,0 1 1,1-1-1,0 0 1,0 0-1,1 0 0,-1-1 1,1 1-1,7 7 1,-9-11-40,-1 0 1,1 0 0,0 0-1,0 0 1,-1 0 0,1 0-1,0 0 1,0 0 0,0-1-1,0 1 1,0-1 0,0 0-1,0 1 1,0-1 0,0 0-1,0 0 1,0 0 0,0 0-1,0-1 1,0 1 0,0 0-1,0-1 1,2 0 0,3-3-2,-1 1 1,0-1-1,0 0 1,0 0 0,7-7-1,-10 8-15,1-1-1,0 1 0,-1 0 1,2 0-1,-1 1 1,0-1-1,0 1 1,1 0-1,-1 0 0,8-2 1,-11 4 6,0 0 0,-1 0 0,1 0 0,0 0 0,0 1 0,0-1 1,-1 0-1,1 0 0,0 1 0,0-1 0,-1 0 0,1 1 0,0-1 0,-1 1 0,1-1 1,0 1-1,-1-1 0,1 1 0,-1 0 0,1-1 0,-1 1 0,1-1 0,-1 1 0,1 0 1,-1 0-1,0-1 0,1 1 0,-1 0 0,0 0 0,0-1 0,0 1 0,1 0 0,-1 0 0,0-1 1,0 1-1,0 0 0,0 0 0,-1 1 0,0 33 244,-2-21-2,0 0 0,-9 24 0,10-32-146,-1 0 0,0 0-1,0 0 1,0-1-1,0 1 1,-1-1 0,0 0-1,-8 8 1,11-12-112,0 0 0,1 0 0,-1-1 0,0 1 0,0 0-1,0-1 1,0 1 0,0-1 0,0 1 0,0-1 0,0 1 0,0-1 0,0 1 0,0-1 0,0 0 0,0 0 0,0 0 0,0 0 0,0 1 0,-1-1-1,1-1 1,0 1 0,0 0 0,0 0 0,0 0 0,0-1 0,0 1 0,0 0 0,0-1 0,0 1 0,0-1 0,0 1 0,-1-2 0,0 0-7,0 0 0,0 0 0,0 0 0,1-1 0,-1 1 0,1 0 0,0-1 0,0 1 0,0-1 0,0 0 0,0 1 0,-1-6 0,-3-26-210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8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1 149 13123,'9'2'427,"0"0"-1,0-1 1,0 0 0,0 0 0,1-1 0,-1 0-1,0-1 1,0 0 0,1 0 0,-1-1 0,15-5-1,-20 6-328,1 0-1,-1-1 0,0 0 0,0 0 0,0 0 0,0 0 0,0-1 0,0 1 1,0-1-1,-1 0 0,1 0 0,-1 0 0,0-1 0,0 1 0,0-1 0,-1 0 1,1 0-1,-1 0 0,0 0 0,0 0 0,0 0 0,0-1 0,-1 1 1,0-1-1,1-4 0,-2 7-90,0 0-1,0 0 1,0 0 0,0 0 0,0 0 0,0-1 0,-1 1 0,1 0-1,-1 0 1,1 0 0,-1 0 0,0 0 0,0 0 0,0 1 0,0-1-1,0 0 1,0 0 0,0 1 0,-1-1 0,1 0 0,-1 1-1,1 0 1,-1-1 0,0 1 0,1 0 0,-1 0 0,0 0 0,0 0-1,0 0 1,0 0 0,0 0 0,-2 0 0,1 0-1,-1 1 0,1-1 0,0 1 0,0 0 0,-1 0 0,1 0 0,0 0 0,0 0 0,0 1 0,-1-1 0,1 1 0,0 0 0,0 0 0,0 0 0,0 1 0,0-1 0,0 1 0,0-1 0,1 1 0,-5 3 0,4-1-9,0-1 1,0 1 0,0 0-1,0 0 1,0 0 0,1 0-1,0 0 1,0 1 0,0-1-1,1 0 1,-1 1 0,1 0-1,0-1 1,0 1-1,1 0 1,-1-1 0,1 1-1,0 0 1,0 0 0,1-1-1,-1 1 1,1 0 0,0-1-1,1 1 1,-1 0 0,1-1-1,0 0 1,0 1-1,0-1 1,0 0 0,1 0-1,0 0 1,0 0 0,0-1-1,0 1 1,0-1 0,1 0-1,0 0 1,-1 0 0,1 0-1,0-1 1,0 1-1,1-1 1,-1 0 0,0 0-1,1-1 1,-1 1 0,1-1-1,0 0 1,-1 0 0,1-1-1,0 1 1,0-1 0,-1 0-1,7-1 1,2-2 3,-1 0 1,1-1-1,-1 0 0,0-1 1,0 0-1,-1-1 0,1 0 1,17-13-1,-3-2 19,0-1-1,26-28 0,-49 47-15,21-18 12,-24 20-14,1 1-1,-1 0 1,1-1 0,-1 1 0,1 0 0,-1 0 0,1 0 0,0-1-1,-1 1 1,1 0 0,-1 0 0,1 0 0,-1 0 0,1 0 0,0 0-1,-1 0 1,1 0 0,-1 0 0,1 0 0,0 0 0,-1 0 0,1 0-1,-1 1 1,1-1 0,-1 0 0,1 0 0,-1 1 0,1-1 0,-1 0 0,1 1-1,-1-1 1,1 0 0,-1 1 0,0-1 0,1 1 0,-1-1 0,1 1-1,-1-1 1,0 1 0,0-1 0,1 1 0,-1-1 0,0 1 0,0-1-1,1 1 1,-1 0 0,5 17 78,-3-11-47,0 1-1,0-1 1,1 0 0,0-1-1,3 8 1,-5-13-25,0 0 1,-1 0-1,1 0 0,0 0 1,-1 0-1,1 0 1,0-1-1,0 1 0,0 0 1,0 0-1,0-1 1,0 1-1,0-1 0,0 1 1,0-1-1,0 1 1,0-1-1,1 1 0,-1-1 1,0 0-1,0 0 1,0 0-1,0 0 0,1 0 1,-1 0-1,0 0 1,0 0-1,0 0 0,0 0 1,1 0-1,-1-1 1,0 1-1,0-1 0,0 1 1,0-1-1,0 1 1,2-2-1,6-4-80,1-1 0,-1 0-1,-1-1 1,1 0 0,9-13 0,-8 11-601,0-1 0,18-13-1,-13 17-308,-14 9 339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38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14995,'16'0'1761,"1"-1"-913,4-2-344,8-4 760,5 1-152,5-4-415,1 0-305,0-2-2369,0 7 1897,-2-4-360,-8-1-184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9:3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28 365 13491,'-20'10'1253,"12"-5"-853,13-4 739,5-3-933,0 0 0,0-1 0,0 0 0,-1-1 0,1 0 0,-1 0 0,0-1 0,17-12-1,-2-1 332,39-39-1,-61 56-513,13-14 340,25-30 0,-37 41-312,-1 0-1,1 0 1,-1 1 0,1-1 0,-1-1-1,0 1 1,-1 0 0,1-1 0,-1 1-1,0 0 1,0-1 0,0 0 0,-1 1-1,1-9 1,-1 12-39,0 0 0,0 0 0,-1 0 0,1 0 0,0 0 0,0 0 0,-1 0 0,1 0 0,-1 0 0,1 0 0,-1 0 1,1 0-1,-1 0 0,1 0 0,-1 1 0,0-1 0,0 0 0,1 0 0,-1 1 0,0-1 0,0 1 0,0-1 0,-1 0 0,0 0-1,0 1 0,0-1 0,0 1 0,0 0 0,0-1 0,-1 1 0,1 0 0,0 0 0,0 1-1,0-1 1,-3 1 0,-2 1 0,-1 0 0,1 1-1,0 0 1,-1 1 0,-9 5-1,1 3-29,1-1 0,0 2 0,0 0-1,1 1 1,-17 22 0,23-26-2,1-1-1,1 1 1,0 0-1,0 0 1,1 1-1,0 0 1,1 0 0,0 0-1,1 0 1,-3 16-1,6-24 18,-1-1-1,1 1 0,0 0 1,0-1-1,0 1 0,0-1 0,1 1 1,-1-1-1,1 1 0,-1-1 0,1 1 1,0-1-1,0 1 0,0-1 1,0 0-1,0 1 0,1-1 0,-1 0 1,3 3-1,-2-3 1,0-1-1,1 1 1,-1-1-1,1 0 1,-1 1 0,0-1-1,1 0 1,0 0 0,-1-1-1,1 1 1,0-1-1,-1 1 1,1-1 0,0 0-1,3 0 1,5-1-4,0 0 1,0-1 0,0 0-1,0-1 1,-1 0-1,1-1 1,17-9-1,4-6 3,0-2 0,-1-1 0,-1-2 0,33-33 0,-34 30 10,-29 27-5,0-1-1,1 1 1,-1 0 0,0-1-1,0 1 1,1-1-1,-1 1 1,1 0-1,-1-1 1,0 1-1,1 0 1,-1-1-1,1 1 1,-1 0-1,1 0 1,-1 0-1,1-1 1,-1 1-1,1 0 1,-1 0 0,1 0-1,-1 0 1,1 0-1,-1 0 1,1 0-1,-1 0 1,1 0-1,-1 0 1,1 0-1,-1 0 1,1 0-1,-1 0 1,1 1-1,-1-1 1,1 0 0,-1 0-1,1 1 1,-1-1-1,1 0 1,-1 0-1,0 1 1,1-1-1,-1 1 1,1-1-1,-1 0 1,0 1-1,0-1 1,1 1-1,-1-1 1,0 1-1,0-1 1,1 1 0,6 32 7,-5-21-3,-2-9-3,1-1 0,-1 0 1,1 1-1,0-1 0,0 0 0,0 1 1,0-1-1,1 0 0,-1 0 0,1 0 0,-1 0 1,1 0-1,-1-1 0,1 1 0,0 0 0,0-1 1,0 1-1,0-1 0,0 0 0,3 2 0,-2-2 4,0-1 0,0 1 0,0-1 0,-1 0 0,1 1 0,0-1 0,0-1 0,0 1 0,0 0 0,0-1 0,0 1 0,-1-1 0,1 0 0,0 0 0,-1 0 0,1 0 0,2-2 0,15-9 28,-1 0 0,30-26-1,-4 3-28,-23 23-64,-21 12 54,0-1 1,0 1 0,-1 0 0,1-1 0,0 1 0,0 0-1,0 0 1,-1 0 0,1 0 0,0 0 0,0 0 0,0 0-1,-1 0 1,1 0 0,0 1 0,0-1 0,0 0 0,-1 0-1,1 1 1,0-1 0,-1 0 0,1 1 0,0-1 0,0 1-1,-1-1 1,1 1 0,-1-1 0,2 1 0,-2 0-4,1 0 0,0 0 0,0 0 1,0-1-1,0 1 0,-1 0 1,1-1-1,0 1 0,0-1 0,1 1 1,-1-1-1,0 0 0,0 1 0,0-1 1,0 0-1,0 0 0,0 1 0,0-1 1,0 0-1,1 0 0,-1-1 0,0 1 1,0 0-1,0 0 0,0 0 0,0-1 1,0 1-1,0 0 0,0-1 0,0 1 1,0-1-1,2 0 0,3-3-137,1-1 1,-1 1-1,10-9 0,-15 12 124,100-102 142,-64 64-330,0 0 60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40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13 834 10850,'-1'0'54,"1"0"0,0 0-1,0 0 1,-1 0 0,1-1 0,0 1-1,-1 0 1,1 0 0,0 0 0,-1 0-1,1 0 1,0 0 0,-1 0-1,1 0 1,0 0 0,0 0 0,-1 0-1,1 0 1,0 0 0,-1 0 0,1 0-1,0 0 1,-1 1 0,1-1-1,0 0 1,-1 0 0,1 0 0,0 0-1,0 1 1,-1-1 0,1 0 0,0 0-1,0 1 1,0-1 0,-1 0-1,1 0 1,0 1 0,0-1 0,0 0-1,0 0 1,-1 1 0,1 0 0,-1 20 1529,12 26 292,-11-46-1832,2 5 104,8 36 581,3 0 1,1-1-1,35 69 1,-47-106-674,0 0 0,0-1-1,1 1 1,0-1 0,0 0 0,4 4 0,-6-6-47,-1-1 0,1 1 0,-1-1 1,1 1-1,0-1 0,0 0 0,-1 0 0,1 1 1,0-1-1,-1 0 0,1 0 0,0 0 0,0 1 1,-1-1-1,1 0 0,0 0 0,0 0 0,-1 0 0,1-1 1,0 1-1,0 0 0,-1 0 0,1 0 0,0-1 1,0 1-1,-1 0 0,1-1 0,0 1 0,-1 0 1,1-1-1,-1 1 0,1-1 0,0 1 0,-1-1 1,1 1-1,-1-1 0,1 0 0,-1 1 0,0-1 0,1 1 1,-1-1-1,1-1 0,8-16 30,-2 0 1,1 0-1,-2-1 0,-1 0 1,0 0-1,2-25 0,2 0-5,-4 18-30,-3 13-30,1 0 0,0 0 0,1 0 0,6-15 0,-10 28 25,0 1 0,0-1 0,0 0 0,0 1-1,0-1 1,0 0 0,1 1 0,-1-1-1,0 0 1,0 1 0,0-1 0,0 0 0,0 1-1,1-1 1,-1 0 0,0 0 0,0 1-1,1-1 1,-1 0 0,0 0 0,0 0 0,1 1-1,-1-1 1,0 0 0,0 0 0,1 0 0,-1 0-1,0 0 1,1 1 0,-1-1 0,0 0-1,1 0 1,-1 0 0,0 0 0,1 0 0,-1 0-1,0 0 1,1 0 0,-1 0 0,0 0-1,1 0 1,-1 0 0,0-1 0,1 1 0,-1 0-1,0 0 1,1 0 0,-1 0 0,0-1-1,0 1 1,1 0 0,-1 0 0,0 0 0,0-1-1,1 1 1,-1 0 0,0 0 0,0-1 0,0 1-1,0 0 1,1-1 0,-1 1 0,0 0-1,0 0 1,0-1 0,0 1 0,0 0 0,0-1-1,0 0 1,8 27-76,-8-24 70,12 65-146,-8-36 143,2-2-1,1 1 1,18 49-1,-24-78 16,-1 0 1,0 0-1,0-1 0,1 1 1,-1 0-1,0 0 1,1-1-1,-1 1 0,1 0 1,-1-1-1,1 1 0,-1 0 1,1-1-1,-1 1 0,1-1 1,0 1-1,-1-1 1,1 1-1,0-1 0,-1 0 1,1 1-1,0-1 0,0 0 1,-1 1-1,3-1 0,-2 0 4,0-1-1,0 1 1,0 0-1,-1-1 1,1 1-1,0-1 1,0 1-1,0-1 1,0 0-1,-1 1 1,1-1-1,0 0 1,0 1-1,-1-1 1,1 0-1,-1 0 1,2-1-1,3-6 41,-1-1 0,0 0 0,4-11 0,-8 19-47,22-67 39,-3-2 0,14-109-1,-30 174-357,1 13 183,3 19 32,-7-26 83,2 11 3,1 1 0,1-1 0,0 0-1,0-1 1,1 1 0,9 12 0,-13-21 23,0-1 1,1 0-1,-1 0 0,1 0 0,0 0 1,-1 0-1,1 0 0,0-1 1,0 1-1,0-1 0,0 1 1,1-1-1,-1 0 0,0 0 1,1 0-1,-1 0 0,0 0 0,1 0 1,-1-1-1,1 1 0,-1-1 1,1 0-1,0 0 0,-1 1 1,1-2-1,-1 1 0,1 0 1,-1-1-1,1 1 0,-1-1 0,1 1 1,-1-1-1,1 0 0,-1 0 1,0 0-1,4-3 0,5-3 12,-1 0 0,0-1 0,-1 0-1,0 0 1,0-1 0,-1 0 0,0-1 0,0 1-1,11-22 1,-8 12-70,-1-1-1,-1 0 1,-1 0 0,10-36-1,-16 39-54,-3 15-42,-5 28 27,4-11 175,1-1 0,1 1 1,0 0-1,1-1 0,1 1 1,0 0-1,1-1 0,1 0 1,9 25-1,-13-38-39,1 0-1,-1 0 1,1 1-1,-1-1 1,1 0-1,0 0 1,0 0-1,-1 1 1,1-1-1,0 0 1,0 0-1,0 0 1,0-1-1,0 1 1,0 0-1,1 0 1,-1-1-1,0 1 1,0 0-1,0-1 1,1 1-1,-1-1 1,0 1-1,1-1 1,-1 0-1,0 0 1,1 0-1,-1 0 1,2 0-1,-1 0 9,1-1 0,-1 0 0,0 0 0,0 0 0,0 0 0,0-1 0,0 1 0,0-1 0,0 1 0,0-1 0,-1 0 0,1 1 0,0-1 0,-1 0 0,3-4 1,4-7 42,0-1 0,-1 0 1,-1-1-1,0 1 1,5-19-1,11-77-343,-25 132 183,2 0 0,0 0 0,2 0 0,1 0 0,0 0 0,7 26 0,-8-45 105,-1-1 1,1 1-1,0-1 1,0 0-1,0 0 1,0 1-1,0-1 1,0 0-1,0 0 1,1 0-1,-1 0 1,4 2-1,-4-3-4,-1-1 0,1 0-1,0 1 1,0-1-1,0 0 1,0 0-1,0 0 1,0 0 0,0 0-1,0 0 1,0 0-1,-1 0 1,1 0 0,0 0-1,0 0 1,0 0-1,0-1 1,0 1-1,0 0 1,0-1 0,-1 1-1,1-1 1,0 1-1,0-1 1,0 1 0,-1-1-1,1 1 1,0-1-1,-1 0 1,1 1-1,0-1 1,-1 0 0,1 0-1,0-1 1,22-29 11,0-1 0,-2-2 0,17-36-1,-27 49-46,-5 11 4,-1-1 1,0 1-1,-1-1 0,5-17 0,-8 24 33,0 0 0,-1 0-1,0 0 1,0-1-1,0 1 1,0 0-1,0-1 1,-1 1-1,0 0 1,0 0-1,0 0 1,-1 0 0,1 0-1,-1 0 1,-2-4-1,4 8-7,0-1 0,0 1 1,0 0-1,0-1 0,0 1 0,0 0 0,0 0 1,-1-1-1,1 1 0,0 0 0,0 0 0,0-1 0,0 1 1,0 0-1,-1 0 0,1 0 0,0-1 0,0 1 0,0 0 1,-1 0-1,1 0 0,0 0 0,0-1 0,-1 1 1,1 0-1,0 0 0,0 0 0,-1 0 0,1 0 0,0 0 1,0 0-1,-1 0 0,1 0 0,0 0 0,0 0 0,-1 0 1,1 0-1,0 0 0,-1 0 0,1 0 0,0 0 1,0 0-1,-1 0 0,1 0 0,0 0 0,0 1 0,-1-1 1,1 0-1,0 0 0,0 0 0,0 0 0,-1 1 0,1-1 1,0 0-1,0 0 0,0 0 0,-1 1 0,1-1 1,0 0-1,0 0 0,0 1 0,0-1 0,0 1 0,-7 17-58,6-15 47,-1 7 41,-1 0 0,1 0-1,1 1 1,-1-1 0,2 1 0,0-1 0,2 19-1,-1-12 11,2 0-1,0 0 0,1 0 0,8 18 1,-12-34-34,0 1 1,1-1-1,-1 0 1,0 1-1,1-1 1,0 0-1,-1 1 1,1-1-1,0 0 1,-1 0-1,1 0 1,0 0 0,0 0-1,0 0 1,0 0-1,0 0 1,0 0-1,0 0 1,0-1-1,1 1 1,-1 0-1,0-1 1,0 1-1,1-1 1,-1 1 0,0-1-1,1 1 1,-1-1-1,0 0 1,1 0-1,-1 0 1,0 0-1,1 0 1,-1 0-1,1 0 1,-1 0-1,0-1 1,1 1 0,-1 0-1,0-1 1,0 1-1,1-1 1,-1 1-1,1-2 1,7-3 18,-1-1-1,0 0 1,-1-1 0,0 1 0,8-10-1,-8 9-17,11-12 7,-2-1-1,0 0 1,-1-1-1,-1-1 1,-1 0-1,12-27 1,-12 18-24,-2-1 0,-1 0 0,-1-1 0,5-40 0,-6 19 1,-3 1 0,-1-82 0,-11 94 6,7 40 4,0 1-1,-1-1 1,1 1 0,0-1-1,0 1 1,0-1-1,0 1 1,-1-1 0,1 1-1,0-1 1,-1 1-1,1-1 1,0 1 0,-1 0-1,1-1 1,0 1-1,-1-1 1,1 1 0,-1 0-1,1 0 1,-1-1-1,1 1 1,-1 0-1,0 0 1,0 0-1,1 1 0,-1-1 0,0 1 0,1-1 0,-1 1 0,0-1 0,1 1 0,-1-1 0,1 1 0,-1 0 0,1-1 0,-1 1 0,1 0 0,-1-1 0,1 1 0,0 0 0,-1 0 0,1 0 0,-1 1 0,-5 21-14,0 0 0,1 0 0,1 0-1,-1 44 1,4-48 17,-10 87 53,4-46 55,1 91-1,6-149-108,1 0 0,-1 1 0,1-1 1,-1 0-1,1 0 0,0 0 0,0 1 0,0-1 0,0 0 0,0 0 0,1 0 0,-1-1 0,1 1 0,-1 0 0,1 0 0,0-1 0,-1 1 0,1-1 0,0 0 0,0 1 0,0-1 0,0 0 0,0 0 0,0 0 0,3 1 1,-2-1-2,-1-1 0,1 1 1,0 0-1,-1-1 0,1 1 1,0-1-1,-1 0 0,1 0 1,0 0-1,0 0 0,-1 0 1,1-1-1,0 1 0,-1-1 1,1 0-1,0 1 0,-1-1 1,1 0-1,-1-1 0,0 1 1,4-3-1,-1-1 5,0 0-1,0 0 1,-1-1 0,0 1-1,0-1 1,0 0 0,-1 0-1,3-8 1,18-56 48,-21 63-45,14-56 137,-3-1-1,-2-1 1,-3 0 0,1-117 0,-11 175-127,-2 8-20,-1 13-17,-2 57 4,4 2 0,2-1 0,4 0-1,22 121 1,-25-186 17,7 26-13,-8-31 16,1-1-1,-1 0 0,0 0 1,1 0-1,-1 0 1,0 0-1,1 1 1,0-1-1,-1 0 0,1 0 1,0 0-1,-1 0 1,1-1-1,0 1 0,0 0 1,0 0-1,0 0 1,0-1-1,0 1 0,0 0 1,1 0-1,-1-1 1,-1 0-1,0 0 1,1 0-1,-1-1 1,0 1-1,1 0 1,-1 0-1,0 0 1,1-1-1,-1 1 1,0 0-1,0 0 0,1-1 1,-1 1-1,0 0 1,0 0-1,1-1 1,-1 1-1,0 0 1,0-1-1,0 1 1,0 0-1,1-1 1,-1 1-1,0-1 1,0 1-1,0 0 1,0-1-1,0 0 1,2-14 108,-2-10-7,-1 1 1,-1 0-1,-1-1 0,-1 1 0,-1 0 0,-1 0 1,-11-29-1,0 24-94,7 21-43,9 8 27,1 0 1,0 0-1,-1 0 1,1 1-1,-1-1 1,1 0-1,0 0 1,-1 1 0,1-1-1,0 0 1,-1 1-1,1-1 1,0 0-1,0 1 1,-1-1-1,1 1 1,0-1-1,0 0 1,-1 1-1,1-1 1,0 1-1,0-1 1,0 0-1,0 1 1,0-1-1,0 1 1,0-1-1,0 1 1,0-1-1,0 1 1,-1 2-10,1 1 0,0-1-1,0 0 1,0 0 0,0 1 0,0-1 0,1 0 0,-1 0-1,1 0 1,0 0 0,0 1 0,0-1 0,0 0-1,1-1 1,-1 1 0,1 0 0,0 0 0,-1-1 0,1 1-1,1-1 1,2 4 0,-3-5-4,0 1 1,0-1-1,0 1 0,0-1 1,1 0-1,-1 0 0,1 0 1,-1 0-1,1 0 0,-1-1 1,1 1-1,-1-1 0,1 0 1,-1 1-1,1-1 0,0 0 1,-1-1-1,1 1 0,-1 0 1,1-1-1,0 1 0,-1-1 1,1 0-1,-1 0 0,0 0 1,4-2-1,5-5-113,0 0 0,0 0 0,-1-1-1,-1 0 1,0 0 0,0-2 0,0 1 0,12-22 0,9-9-386,-30 40 508,0 1-1,1 0 1,-1 0 0,0 0-1,0-1 1,0 1 0,0 0 0,0 0-1,1-1 1,-1 1 0,0 0-1,0 0 1,0 0 0,0 0-1,1-1 1,-1 1 0,0 0 0,0 0-1,1 0 1,-1 0 0,0 0-1,0 0 1,1-1 0,-1 1 0,0 0-1,0 0 1,1 0 0,-1 0-1,0 0 1,0 0 0,1 0 0,-1 0-1,0 0 1,0 0 0,1 0-1,-1 1 1,0-1 0,0 0 0,1 0-1,-1 0 1,0 0 0,1 0-1,4 15-99,-4 33 239,0-35-88,-1 3 45,1 9 105,4 31 1,-4-51-150,0 1 0,1 0 1,-1-1-1,1 1 0,0-1 1,0 1-1,1-1 1,-1 0-1,1 0 0,0 0 1,5 5-1,-7-8-42,0-1 0,1 0 0,-1 0 0,0 1-1,1-1 1,-1 0 0,1 0 0,-1 0 0,1-1 0,-1 1 0,1 0 0,0-1 0,0 1 0,-1-1-1,1 1 1,0-1 0,0 0 0,-1 1 0,1-1 0,0 0 0,3-1 0,-2 1-50,-1-1 0,1 0 1,-1 0-1,1-1 0,-1 1 0,1 0 1,-1-1-1,0 0 0,0 1 1,0-1-1,0 0 0,4-4 0,-1 0-43,0-1 0,-1 0-1,0 1 1,0-2-1,0 1 1,-1 0-1,0-1 1,3-13-1,1-27-228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41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 16876,'-4'-7'2336,"1"7"-2016,3 4 1080,4 2-695,6 1-1017,2 3-241,-1 3 401,1 3-160,1-2-120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41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33 15323,'-2'15'428,"1"0"0,0-1 0,1 1-1,0-1 1,2 1 0,3 22 0,0-6 399,15 103 404,49 169-1,-50-249-1154,-14-46-56,-3-11-11,-1-16-10,-1 16 0,-8-167-47,2 78-442,3 0 1,14-131-1,-10 214 395,1 1 0,-1-1 0,2 1 0,-1 0 0,1-1 0,4-7 0,-7 15 67,1 0 0,0-1 0,0 1 0,0 0 0,0 0 0,0 0 0,0 0 0,0 0 0,0 0-1,0 0 1,0 0 0,1 0 0,-1 0 0,0 0 0,1 1 0,-1-1 0,2 0 0,-1 1 6,-1 0 0,1 0 0,0 0 0,0 0 0,-1 0 0,1 1 0,0-1 0,-1 1-1,1-1 1,0 1 0,-1-1 0,1 1 0,-1 0 0,1 0 0,-1 0 0,1 0 0,-1 0 0,3 2 0,-1 1 65,1 0 0,0 0 1,-1 1-1,1-1 1,-1 1-1,-1 0 0,1-1 1,-1 1-1,1 1 0,-2-1 1,1 0-1,0 0 1,-1 1-1,0-1 0,0 1 1,-1-1-1,1 1 0,-2 8 1,0 7 206,-1 1 0,-1 0 0,-8 27 0,8-30-164,-2-1-1,-1 0 1,0 0 0,-1 0-1,-1 0 1,-1-1 0,0-1-1,-12 16 1,19-28-135,-1-1 0,0 0 0,0 0 0,0-1 0,0 1 0,-1-1 0,-5 4 0,8-5 11,0-1 0,0 1 0,0-1 0,0 1-1,-1-1 1,1 0 0,0 1 0,0-1-1,0 0 1,-1 0 0,1 0 0,0 0-1,0 0 1,0 0 0,-1 0 0,1-1-1,0 1 1,0 0 0,0-1 0,-1 1-1,1-1 1,0 1 0,0-1 0,0 1 0,0-1-1,0 0 1,0 1 0,0-1 0,0 0-1,0 0 1,0-1 0,-3-4-25,1 1 0,0-1-1,1 0 1,-1 0 0,1-1 0,0 1 0,1 0 0,-1-1-1,1 1 1,0-14 0,0-42-429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42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12235,'6'24'1359,"-1"1"1,2 49 0,0-2 342,-3-42-1112,2 0-1,1-1 1,20 57 0,-26-85-582,-1 1 1,1-1-1,-1 1 1,1-1-1,0 0 1,-1 1-1,1-1 1,0 0-1,0 1 1,0-1-1,0 0 0,0 0 1,0 0-1,1 0 1,-1 0-1,0 0 1,0 0-1,1 0 1,-1 0-1,1-1 1,-1 1-1,3 0 0,-3-1-8,0 0-1,1-1 1,-1 1-1,0-1 0,0 1 1,1-1-1,-1 1 1,0-1-1,0 1 0,0-1 1,1 0-1,-1 0 1,0 0-1,0 0 0,0 0 1,0 0-1,-1 0 1,1 0-1,1-2 0,5-7-21,-1-1-1,-1 0 1,0 0-1,4-13 0,22-76-33,-30 139 336,-2-15-124,0-2 50,0-1 0,2 1 1,0 0-1,1-1 1,10 38-1,-12-56-176,1-1 1,0 0-1,0 0 0,0 1 1,0-1-1,1 0 1,-1 0-1,0 0 0,1 0 1,0 0-1,-1 0 0,1-1 1,0 1-1,0-1 0,3 3 1,-4-4-31,0 1-1,0-1 1,0 0 0,1 0 0,-1 1 0,0-1-1,0 0 1,0 0 0,1 0 0,-1 0-1,0-1 1,0 1 0,0 0 0,0 0 0,1-1-1,-1 1 1,0-1 0,0 1 0,0-1 0,0 1-1,0-1 1,0 0 0,0 1 0,0-1 0,0 0-1,0 0 1,-1 0 0,1 1 0,0-1-1,0 0 1,-1 0 0,2-2 0,3-5-137,-1-1 1,0 0-1,0 0 0,-1 0 1,0 0-1,-1 0 1,0-1-1,0 1 0,-1-1 1,0 1-1,-1-1 1,0 0-1,-2-18 0,-5-18-295</inkml:trace>
  <inkml:trace contextRef="#ctx0" brushRef="#br0" timeOffset="1">130 65 13651,'-4'-19'1776,"3"5"-920,-2 0-359,1 4 1023,1 3-512,-2 8-800,-1 6 296,2 7-376,1 1-144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42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15531,'27'114'2504,"48"127"-1,-31-125-2080,39 110-161,-70-193-93,-12-32-156,-1-1-1,0 1 1,1-1-1,-1 1 1,0-1-1,1 1 1,-1-1-1,1 1 1,-1-1-1,1 0 1,-1 1-1,1-1 1,-1 1-1,1-1 1,-1 0-1,1 0 1,-1 1-1,1-1 1,0 0-1,0 0 3,-1 0 0,1 0 0,0-1 0,-1 1 0,1 0 0,-1 0 0,1-1 0,-1 1 0,1-1 0,-1 1 0,1 0 0,-1-1 0,1 1 0,-1-1 0,0 1 0,1-1 0,-1 1 0,0-1 0,1 1 0,-1-1 0,0 1 0,1-1 0,-1 0 0,0 0 0,5-14 224,0 0 0,-1-1 0,-1 1 1,2-23-1,1 0 60,7-62 255,-10 63-750,2-1 0,2 1 0,14-45 0,-16 73-502,-2 11 556,-4 15 266,-7 2-297,-3 3 25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43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1 765 13763,'2'4'293,"1"0"0,0 0 0,0-1 1,0 1-1,0-1 0,1 0 0,-1 0 0,1 0 0,0 0 1,8 4-1,-10-6-229,1-1 1,-1 1-1,0 0 1,0-1-1,1 0 1,-1 1-1,0-1 1,0 0-1,1 0 1,-1 0-1,0 0 1,1-1-1,-1 1 1,0-1-1,0 1 1,1-1-1,-1 0 1,0 0-1,0 0 1,0 0-1,0 0 0,0 0 1,0-1-1,3-2 1,2-3-313,0 0 1,0-1-1,-1 0 0,0-1 1,0 1-1,-1-1 0,0 0 1,0 0-1,-1-1 0,-1 1 0,1-1 1,-2 0-1,1 0 0,-1 0 1,-1 0-1,0-1 0,0-13 1,-3 16 302,-2 8 524,-4 14 552,7-6-715,0 0-1,0 0 0,0 1 1,1-1-1,0 0 1,1 0-1,0 0 0,0 0 1,1 0-1,3 12 0,-5-19-406,0-1 0,0 1 0,1-1-1,-1 0 1,0 1 0,0-1-1,0 1 1,1-1 0,-1 1-1,0-1 1,1 0 0,-1 1 0,0-1-1,0 0 1,1 1 0,-1-1-1,1 0 1,-1 1 0,0-1 0,1 0-1,-1 0 1,1 1 0,-1-1-1,1 0 1,-1 0 0,1 0 0,-1 0-1,1 0 1,-1 1 0,1-1-1,-1 0 1,1 0 0,-1 0-1,1-1 1,1 1-27,-1-1-1,0 0 1,0 0 0,0 0-1,0 1 1,0-1 0,0 0-1,0-1 1,0 1-1,0 0 1,1-2 0,18-39-832,-19 40 797,-3 17 164,2 1 1,-1 0-1,2-1 1,0 1-1,5 21 1,-6-36-105,0-1 0,0 1 1,0-1-1,0 1 0,1-1 0,-1 1 0,0-1 0,0 1 1,0-1-1,1 1 0,-1-1 0,0 1 0,1-1 1,-1 1-1,0-1 0,1 0 0,-1 1 0,1-1 0,-1 0 1,0 1-1,1-1 0,-1 0 0,1 0 0,-1 1 0,1-1 1,-1 0-1,1 0 0,-1 0 0,1 0 0,-1 1 1,1-1-1,0 0 0,-1 0 0,1 0 0,-1 0 0,1 0 1,-1-1-1,1 1 0,-1 0 0,1 0 0,-1 0 1,1 0-1,-1 0 0,1-1 0,-1 1 0,1 0 0,-1 0 1,1-1-1,-1 1 0,0 0 0,1-1 0,-1 1 1,1-1-1,-1 1 0,0 0 0,1-1 0,-1 0 0,4-3 13,-1-1-1,0 0 1,0 1-1,4-9 0,4-15-13,-1 0-1,-1-1 1,-2 1-1,0-2 0,-3 1 1,3-31-1,-6-179-628,-1 217 521,-1 1 0,-1 0-1,-1-1 1,-1 1 0,-12-36 0,15 55 93,1 0 0,-1 0 0,0 0 0,0 1 1,1-1-1,-2 0 0,1 1 0,0-1 1,0 1-1,-2-3 0,3 4 10,-1 0-1,1 0 1,0 0-1,-1 0 1,1-1-1,0 1 1,0 0-1,-1 0 1,1 0 0,0 0-1,0 0 1,-1 0-1,1 0 1,0 0-1,-1 0 1,1 0-1,0 0 1,-1 0-1,1 0 1,0 0-1,0 0 1,-1 1 0,1-1-1,0 0 1,0 0-1,-1 0 1,1 0-1,0 0 1,0 1-1,-1-1 1,1 0-1,0 0 1,0 0 0,0 1-1,-1-1 1,1 0-1,0 1 1,-2 2 38,1 1 1,-1-1-1,1 1 1,0 0-1,0 0 1,0-1-1,0 1 1,0 6 0,0 21 89,2 0 1,0 0-1,2-1 1,2 1-1,1-1 1,1 0-1,1 0 1,2-1-1,0 0 1,3-1-1,0 0 1,1-1-1,2 0 1,1-2-1,22 27 1,-71-95 101,1-2 0,-26-52-1,19 31-82,44 77-262,1-1-1,0 0 0,1 0 1,0-1-1,1 0 1,10 8-1,-16-14-22,1 0 1,0 0 0,0 0-1,0-1 1,0 0-1,1 0 1,-1 0-1,0 0 1,1-1-1,-1 1 1,1-1-1,0-1 1,0 1-1,-1 0 1,1-1-1,0 0 1,-1 0-1,1-1 1,0 1-1,0-1 1,7-2-1,-5 0-21,-1 0-1,1-1 1,-1 1 0,0-1-1,0 0 1,-1-1-1,1 1 1,-1-1-1,0 0 1,0-1-1,0 1 1,-1-1-1,0 0 1,0 0 0,5-11-1,2-6 446,-2 0 0,0 0 0,5-26 0,-16 58 164,0 1-1,1 0 0,1 0 0,-1 0 1,2 0-1,-1 0 0,1 0 1,4 13-1,-4-18-441,0 0 1,0 0 0,1 0-1,0-1 1,0 1 0,0-1-1,0 1 1,1-1 0,-1 0-1,1 0 1,0 0 0,1 0-1,-1-1 1,1 1 0,-1-1-1,1 0 1,0 0-1,0 0 1,0 0 0,1-1-1,-1 0 1,8 3 0,-6-3-1,1-1 0,0 0 1,-1 0-1,1 0 0,0-1 1,0 0-1,0 0 0,-1-1 1,1 0-1,0 0 0,11-4 1,-16 4 0,1 0 0,-1 0-1,0 0 1,1 0 0,-1 0 0,0 0 0,0-1 0,0 1 0,0-1-1,0 0 1,0 1 0,0-1 0,-1 0 0,1 0 0,0 0 0,-1 0 0,0 0-1,0-1 1,1 1 0,-1 0 0,-1-1 0,1 1 0,0 0 0,0-1-1,-1 1 1,0-1 0,1 1 0,-1-1 0,0 0 0,0 1 0,0-1 0,-1 1-1,1-1 1,-1-3 0,-1-1 40,0 0 0,-1-1-1,0 1 1,0 0 0,0 1 0,-1-1-1,0 0 1,-8-9 0,-2 0 132,-1 0 1,-22-17-1,40 30-220,-1 0 0,1 0-1,-1 0 1,1 0 0,0 1 0,0-1-1,6-3 1,-1-1-4,3-3-196,1 1 0,0 0 0,0 0 0,25-11 0,-36 19 44,0 0-1,0 0 0,1 0 1,-1 0-1,0 0 0,0 0 1,0 0-1,0 0 0,-1 0 0,1-1 1,0 1-1,0 0 0,-1-1 1,1 1-1,-1 0 0,1-1 1,-1 1-1,1-3 0,3-33-3332,-1 13-286,-1 32 11358,8 13-5286,2 2-2213,12 73 319,-18-65-15,16 45 0,-15-65 331,-5-19-27,-3-21 94,-7-26-330,-2 0-1,-3 0 1,-35-93-1,48 148-425,0 0 0,1-1 0,-1 1 0,0 0 0,1 0 0,-1-1 0,1 1 0,-1 0 0,1 0 0,-1 0-1,0 0 1,1-1 0,-1 1 0,1 0 0,-1 0 0,1 0 0,-1 0 0,1 0 0,-1 0 0,1 0 0,-1 0 0,1 0 0,-1 1 0,1-1 0,-1 0 0,1 0 0,-1 0-1,1 1 1,32 4-398,9 0-1037,21-1-1911,-53-3 2439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7:44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1462 15907,'-20'10'740,"13"-7"-579,0 1-1,1-1 1,-1 1-1,1 1 1,0-1 0,0 1-1,-8 8 1,14-13-140,0 1 1,-1-1-1,1 1 1,0-1-1,0 0 1,-1 1-1,1-1 1,0 1-1,0-1 1,0 1-1,0-1 1,0 1-1,-1-1 1,1 1-1,0-1 1,0 1-1,0-1 1,0 1-1,1 0 1,-1-1-1,0 1 1,0-1-1,0 1 1,0-1-1,0 0 1,1 1-1,-1-1 1,0 1-1,0-1 1,1 1-1,-1-1 1,0 1-1,1-1 1,-1 0-1,1 1 1,-1-1-1,0 0 1,1 1-1,-1-1 1,1 0-1,-1 0 1,1 1-1,-1-1 1,1 0-1,-1 0 1,1 0-1,-1 0 1,1 0-1,-1 0 1,1 0-1,-1 0 1,2 0-1,27 3 333,-7-5-276,0-1-1,-1-1 0,0-2 0,0 0 0,29-12 0,-16 5-11,315-135 408,-6-27-161,-276 139-270,651-375 233,-22-36 78,-555 351-273,49-31 23,-169 113-91,-15 10-13,0 0 0,0 0 0,1 1 0,-1 0 0,1 0-1,0 1 1,8-3 0,-15 5-2,0 0 0,0 0 0,0 0-1,0 0 1,0 0 0,1 0 0,-1 0 0,0-1-1,0 1 1,0 0 0,0 0 0,0 0 0,1 0-1,-1 0 1,0 0 0,0 0 0,0 0 0,0 0-1,0 1 1,1-1 0,-1 0 0,0 0 0,0 0-1,0 0 1,0 0 0,0 0 0,1 0-1,-1 0 1,0 0 0,0 0 0,0 0 0,0 0-1,0 1 1,0-1 0,0 0 0,0 0 0,1 0-1,-1 0 1,0 0 0,0 0 0,0 1 0,0-1-1,0 0 1,0 0 0,0 0 0,0 0 0,0 0-1,0 1 1,0-1 0,-3 11-79,-12 13-45,-2-1 48,-1-2 0,-1 1-1,-1-2 1,-1-1 0,-1 0 0,-33 21 0,-156 85-424,189-113 439,-310 154-503,-32 17 181,46 6 850,-324 254-1,619-426-380,-23 19 396,-66 37 1,104-70-224,9-6-154,13-10 7,152-126-215,333-209 0,-144 120-98,-181 109 106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2:3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1067 14267,'73'-33'659,"-55"23"-761,0 2 0,0 0 0,1 1 0,0 0 0,29-5 0,-26 10 45,0 1 0,0 0-1,-1 2 1,39 5 0,85 27-103,-35-7 58,-32-13 72,0-3 0,0-4 0,108-5 0,-56-9 39,160-33-1,-145 14 41,246-40 49,5 32 31,210 66 210,16 0 3,-421-41-293,241-43-1,195-70-147,-13 2-133,135 38-112,3 58 144,842-77 264,-853-17-49,221-26 332,-734 122-91,0 10 0,267 21 1,-58 41-13,-291-28-227,-90-14-39,1-2 0,118-8 1,-143-1-25,0-2 0,0-2 0,0-2 0,-1-2 0,56-23 0,-55 16 39,-2-2 0,0-1 1,45-34-1,-42 22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06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375 886 12635,'-21'70'361,"-3"0"1,-59 118-1,25-79 111,4-8-703,-56 146 1,108-242 230,-3 9-19,0 0-1,1 1 0,-4 26 0,8-37 29,-1 0-1,1 0 1,0 0 0,1 0-1,-1 0 1,1 0-1,0 0 1,0 0 0,0 0-1,0 0 1,1-1 0,-1 1-1,1-1 1,0 1-1,0-1 1,0 1 0,1-1-1,4 5 1,-6-6 58,0 0 1,0 0-1,0 0 0,0 0 1,-1 0-1,1 0 0,-1 0 1,1 0-1,-1 0 0,0 0 0,0 0 1,0 3-1,1 11 157,1-10-200,-1-1-1,1 0 1,0 1 0,0-1-1,0 0 1,1 0 0,0 0-1,0 0 1,0 0 0,1-1-1,-1 1 1,1-1 0,9 7-1,-7-7-32,0 0 0,0 0 1,1 0-1,0-1 0,0 0 0,0-1 0,0 1 0,0-1 0,12 1 0,4-1-53,0-1 0,0-1 0,0-1-1,0-1 1,0-1 0,23-6-1,251-74-459,-183 48 304,135-25 1,-163 48 171,-1 5-1,1 3 1,87 7 0,258 41 54,-59-5 32,189-29-124,1-35-114,-5 0 30,102 19 155,151-6 99,-171-20-66,181-6-15,1 66 13,-361 28-1,70 7-15,2-46-17,-389-25-4,153-28-1,-205 18 126,-2-3 0,157-59 0,-235 76-82,-4 1 52,0 1 1,0-2-1,0 1 0,8-6 0,-13 7-40,-1 1-1,1 0 1,-1 0-1,0-1 1,1 1 0,-1-1-1,0 1 1,0-1-1,0 0 1,0 1-1,0-1 1,0 0-1,0 0 1,-1 0-1,1 0 1,-1 1-1,1-1 1,-1 0-1,0 0 1,0 0-1,0-4 1,-57-486-2378,38 353 2509,6-1 0,7-233 0,8 321-152,1-86-29,-4 113-7,-1 0-1,-1 0 1,-10-35-1,11 51 14,-2-1 0,1 1 0,-1-1 1,0 1-1,-1 1 0,0-1 0,-1 1 0,0-1 0,0 2 0,-1-1 1,1 1-1,-10-8 0,5 7 3,-1 0 0,1 0 0,-1 2 0,-1-1 0,1 2-1,-1-1 1,-25-6 0,8 5 14,0 2-1,-55-3 0,-56 7 86,-281 16 136,-152 2-228,-649 13-1884,715 7 1245,240-14 298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06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3951 1 9450,'-327'24'1064,"0"1"-664,2-2-112,2 2 601,8-2-361,5 0-96,18-1-120,1-2-48,26 1-104,8-2-56,28 1-144,12-1-72,38 2 112,16 5-40,32 8-32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9:3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30 216 13467,'-19'26'1682,"9"-16"1112,23-27-2265,-9 12-534,-1 0-1,1 0 1,0 1-1,1-1 0,-1 1 1,6-4-1,-10 8 1,0 0-1,0 0 1,1 0 0,-1 0-1,0 0 1,0 0 0,0 0-1,1 0 1,-1 0-1,0 0 1,0 0 0,0 0-1,1 0 1,-1 0-1,0 0 1,0 0 0,0 0-1,1 0 1,-1 0 0,0 0-1,0 0 1,0 1-1,0-1 1,1 0 0,-1 0-1,0 0 1,0 0-1,0 0 1,0 1 0,0-1-1,1 0 1,-1 0-1,0 0 1,0 0 0,0 1-1,0-1 1,0 0 0,0 0-1,0 0 1,0 1-1,0-1 1,0 0 0,0 0-1,0 0 1,0 1-1,0-1 1,2 11-28,-2-11 29,0 14-20,1 13 32,1 1 1,8 34-1,-8-54 10,0 0-1,0 0 1,1 0 0,0 0-1,1-1 1,0 1 0,0-1-1,0 0 1,1 0-1,0-1 1,1 1 0,6 6-1,-7-9 4,-1 0-1,1 1 0,-1-1 0,0 1 1,0 0-1,0 1 0,-1-1 0,0 1 1,0-1-1,0 1 0,-1 0 0,3 9 1,-4-10-4,-1 0 0,1 1 0,-1-1 0,0 0 0,-1 1 0,1-1 0,-1 0 0,0 1 0,0-1 0,-1 0 0,0 0 0,0 0 0,0 0 0,0 0 0,-4 5 0,4-6 15,-1-1-1,1 1 0,-1-1 0,0 0 0,1 0 0,-2 0 0,1 0 1,0-1-1,-7 5 0,9-6-22,1-1 1,-1 0 0,0 1-1,0-1 1,0 0 0,1 0-1,-1 1 1,0-1-1,0 0 1,0 0 0,0 0-1,1 0 1,-1 0-1,0 0 1,0 0 0,0 0-1,0-1 1,1 1-1,-1 0 1,0 0 0,-1-1-1,1 0 1,0 0 0,0 0-1,0 0 1,0 0-1,0-1 1,0 1 0,0 0-1,1 0 1,-1-1 0,1 1-1,-1 0 1,1-1-1,-1 1 1,1 0 0,-1-1-1,1 1 1,0-3 0,-1-5 5,1 1 1,0-1 0,0 0 0,1 0 0,0 0 0,1 0 0,0 1 0,0-1 0,1 1 0,0-1 0,0 1 0,1 0 0,0 0 0,1 0 0,6-9 0,4-3-20,1 1 0,0 0 0,2 1 0,24-19 1,21-12-16,75-43 1,47-34 323,-179 121-257,-1 0 1,0 0-1,0 0 1,0-1-1,-1 0 1,7-9-1,-11 14-36,1 0 0,0 0-1,-1 0 1,1 0 0,-1 0-1,1 0 1,-1 0 0,0 0 0,1-1-1,-1 1 1,0 0 0,0 0 0,0 0-1,1 0 1,-1-1 0,-1 1 0,1 0-1,0 0 1,0 0 0,0-1-1,-1 1 1,1 0 0,0 0 0,-1 0-1,1 0 1,-1 0 0,1 0 0,-1 0-1,0 0 1,1 0 0,-1 0 0,0 0-1,0 0 1,0 0 0,0 1-1,0-1 1,0 0 0,0 1 0,0-1-1,0 0 1,0 1 0,0-1 0,0 1-1,0 0 1,0-1 0,-2 1-1,-7-2 18,0 0-1,0 1 0,0 0 0,0 1 0,1 0 0,-1 1 0,0 0 0,0 0 0,0 1 0,1 0 0,-12 5 1,-5 1 46,1 2 1,-46 25 0,53-24-76,-28 20 1,41-27 0,0 0 0,1 1 0,-1-1-1,1 1 1,0 0 0,0 0 0,0 0-1,1 0 1,-5 9 0,8-12-1,-1 0 0,1 0 0,-1-1 0,1 1 0,-1 0 0,1 0 0,0 0 0,0 0 0,0 0 0,0 0 0,0 0 0,1 0 0,-1 0 0,1 0 0,-1-1 0,1 1 0,0 0-1,-1 0 1,1-1 0,0 1 0,0 0 0,0-1 0,0 1 0,1-1 0,-1 1 0,0-1 0,1 1 0,-1-1 0,1 0 0,-1 0 0,1 0 0,-1 0 0,1 0 0,0 0 0,3 1 0,4 2-51,1 0 1,0-1-1,0 0 1,0 0-1,14 1 1,7-2-311,0 0 0,1-2-1,-1-1 1,61-11 0,-47 2-43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0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16644,'25'-5'1504,"-4"0"-1256,-5-4-520,-15 2 1096,2-9-904,-3-4-104,-3-10-72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0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12019,'-28'1'341,"0"1"0,0 1 0,0 1 0,0 1 0,1 2 0,-1 1 0,2 1 0,-1 1 0,-46 26 0,64-31-257,2 0 0,-1 1 0,-10 9 1,16-12-69,-1-1 0,1 1 0,0 0 0,-1-1 0,1 1 0,1 1 0,-1-1 0,0 0 0,1 0 0,0 0 0,-1 1 0,0 3 0,2-5-14,0-1 0,0 1 1,0-1-1,1 1 0,-1-1 0,0 1 0,1-1 1,-1 0-1,0 1 0,1-1 0,0 0 0,-1 1 1,1-1-1,0 0 0,0 1 0,-1-1 0,1 0 0,0 0 1,0 0-1,0 0 0,1 0 0,-1 0 0,0 0 1,0 0-1,0-1 0,1 1 0,-1 0 0,0-1 0,1 1 1,-1-1-1,0 1 0,3-1 0,5 3 3,0-1 0,0 0 0,17 1 0,16-1-97,-1-2 0,0-2-1,1-2 1,78-18 0,-64 8-6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28 246 12299,'-28'43'1185,"29"-41"-868,4-4-204,80-40 33,2 4 0,2 5 0,146-37-1,-72 35-128,199-17-1,112 33-16,3 36 12,-392-13-4,804 60 1331,-543-43-703,-185-17-317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11 12163,'-7'-3'188,"0"1"1,0 1-1,0-1 1,0 1-1,0 0 1,-1 1-1,1 0 1,0 0-1,-1 0 1,1 1-1,0 0 1,0 1-1,-13 3 1,5 0-137,1 0 0,1 1 0,-1 1 1,1 0-1,-21 15 0,17-8-18,0 0-1,1 2 1,1 0-1,1 1 1,0 0-1,1 1 1,-14 25-1,14-18 25,1 0 0,0 0 0,2 1 0,1 0 0,-7 39 0,14-53-33,0 1-1,0 0 1,2 0-1,0 0 1,0-1-1,1 1 1,1 0-1,0 0 1,7 24-1,-7-32-19,0-1 0,0 1-1,0 0 1,0-1 0,1 1-1,0-1 1,0 0-1,0 0 1,0 0 0,1-1-1,-1 1 1,1-1 0,0 1-1,0-1 1,0-1 0,1 1-1,-1 0 1,1-1-1,-1 0 1,1 0 0,0-1-1,0 1 1,0-1 0,0 0-1,0 0 1,0 0-1,8-1 1,-6 0 13,1-1-1,0 0 1,-1 0-1,1-1 1,-1 0-1,1 0 1,-1-1-1,0 0 1,0 0-1,0-1 0,-1 0 1,1 0-1,-1-1 1,0 1-1,7-8 1,-8 8 38,1-1-1,-2-1 1,1 1-1,-1-1 1,0 0 0,0 0-1,0 0 1,-1 0 0,0-1-1,0 1 1,0-1 0,-1 0-1,0 0 1,-1 0-1,1 0 1,-1-10 0,-1 15-27,0 0 1,0 0 0,0 0 0,-1 0-1,1 0 1,-1 0 0,1 0-1,-1 0 1,0 0 0,0 0 0,0 1-1,0-1 1,0 0 0,0 1-1,0-1 1,0 0 0,-1 1 0,1 0-1,-1-1 1,1 1 0,-1 0-1,0 0 1,1 0 0,-1 0 0,0 0-1,0 0 1,1 0 0,-1 1-1,0-1 1,0 0 0,0 1 0,-3-1-1,3 1-10,0 0-1,-1 0 1,1 0-1,0 0 1,-1 0-1,1 0 1,0 0-1,0 1 1,-1-1-1,1 1 1,0 0-1,0-1 1,0 1 0,-1 0-1,1 0 1,0 1-1,0-1 1,1 0-1,-1 1 1,0-1-1,0 1 1,1-1-1,-1 1 1,1 0-1,-1 0 1,1 0-1,-2 2 1,3-3-19,-1 0 1,1 0 0,0 0-1,-1-1 1,1 1 0,0 0-1,0 0 1,0 0 0,-1-1 0,1 1-1,0 0 1,0 0 0,0 0-1,0 0 1,1 0 0,-1-1-1,0 1 1,0 0 0,0 0-1,1 0 1,-1 0 0,0-1-1,1 1 1,-1 0 0,1 0-1,-1-1 1,1 1 0,-1 0 0,1-1-1,-1 1 1,1-1 0,0 1-1,-1-1 1,1 1 0,0-1-1,0 1 1,-1-1 0,1 1-1,0-1 1,0 0 0,0 0-1,-1 1 1,1-1 0,2 0-1,3 2-27,0-1-1,0-1 0,0 1 0,13-1 1,5-3-167,0 0 0,0-1 0,29-11 0,20-2-412,-72 16 579,1 1-1,-1-1 1,1 1 0,-1 0-1,1 0 1,-1 0 0,1 0-1,0 0 1,-1 0 0,1 0-1,-1 1 1,1-1 0,-1 1-1,3 0 1,-4-1 18,1 1 0,-1-1 0,1 1 1,-1-1-1,0 0 0,1 1 0,-1-1 0,0 1 0,0-1 1,1 1-1,-1-1 0,0 1 0,0-1 0,0 1 0,1-1 1,-1 1-1,0 0 0,0-1 0,0 1 0,0-1 1,0 1-1,0-1 0,0 1 0,0-1 0,-1 1 0,1 0 1,-2 5-10,-1 0 0,1 0 1,-1 0-1,-1 0 0,-4 6 0,1-2 48,3-3-10,-4 5-49,1-1-1,1 1 0,0 1 0,-6 18 1,12-28 22,6-8-46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2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12883,'-11'10'120,"0"1"0,1 0 0,0 0 0,1 1 0,1 0 0,0 0 0,0 1 0,-10 24 0,6-5-105,2 1 1,-11 56 0,17-72-12,-14 96 33,17-103-34,0 0-1,1 1 1,0-1 0,1 0-1,0 1 1,1-1 0,0 0-1,6 17 1,-6-24 1,-1 0 1,1 0-1,-1 0 1,1 0-1,0-1 1,0 1-1,1 0 1,-1-1-1,0 0 1,1 1-1,0-1 0,-1 0 1,1 0-1,0 0 1,0-1-1,0 1 1,6 1-1,-4-1 14,1-1-1,0 0 0,-1 0 1,1 0-1,0-1 1,-1 0-1,1 0 0,0 0 1,0-1-1,6-1 1,-5 1 7,1-1 0,-1 0 0,0-1 0,0 0 0,0 0 0,0 0 0,0-1 0,0 0 0,-1 0 0,0-1 0,0 1 0,0-1 0,-1-1 0,1 1 0,-1-1 0,6-8 0,-10 12 1,0 0-1,0 1 0,0-1 0,-1 0 0,1 0 0,0 0 1,-1 0-1,1 0 0,-1 0 0,1 0 0,-1 0 0,0 0 0,0 0 1,0 0-1,0 0 0,0 0 0,0 0 0,-1 0 0,1 0 1,-1 0-1,0 0 0,1 0 0,-1 1 0,0-1 0,0 0 0,0 0 1,0 1-1,0-1 0,0 0 0,-1 1 0,1-1 0,-1 1 0,1 0 1,-1-1-1,1 1 0,-1 0 0,0 0 0,1 0 0,-1 0 1,0 0-1,0 0 0,0 1 0,0-1 0,0 1 0,0-1 0,0 1 1,0 0-1,0 0 0,-2 0 0,-5-1 53,0 1 0,0 0 0,1 1 0,-1-1 0,0 2 0,-14 3 0,21-4-70,-1-1 0,0 1 1,0 0-1,1 0 1,-1 0-1,0 0 0,1 1 1,-1-1-1,1 1 0,0-1 1,-1 1-1,1 0 1,0 0-1,0 0 0,0 0 1,0 0-1,1 1 1,-1-1-1,0 1 0,1-1 1,0 1-1,0-1 1,-2 6-1,3-7-7,0 0 0,0 0 1,0 1-1,0-1 0,0 0 0,0 0 0,1 0 1,-1 0-1,0 0 0,1 1 0,-1-1 0,1 0 1,-1 0-1,1 0 0,0 0 0,-1 0 1,1 0-1,0 0 0,0-1 0,-1 1 0,1 0 1,0 0-1,0 0 0,0-1 0,0 1 0,0-1 1,0 1-1,0-1 0,1 1 0,-1-1 0,0 1 1,0-1-1,2 0 0,4 2 5,1 0 0,-1-1 0,14 0-1,-20-1-4,22 1-14,0-2 0,-1-1 0,1-1 0,22-6 0,88-28-389,-22 5-176,-110 31 556,0 1-1,0 0 1,1-1 0,-1 1 0,0 0 0,1 0 0,-1 0 0,0 0 0,0 0-1,1 0 1,-1 1 0,0-1 0,3 1 0,-4-1 17,1 0 0,-1 1 0,0-1 0,1 0 0,-1 1 0,1-1 0,-1 1 0,0-1 0,0 0 0,1 1 0,-1-1 0,0 1 0,0-1 0,1 1 0,-1-1 0,0 1 0,0-1 0,0 1 0,0-1 0,0 1 0,1-1 0,-1 1 0,0 0 0,-1 3 21,0 1 0,0-1 0,0 1 0,0-1 0,-1 0-1,-1 5 1,-2 5 93,2-7-32,1 0 0,0 0 0,1 1 0,-1-1 0,2 0 0,-1 1 0,1 10 0,0-17-69,0 0 0,0-1 0,1 1-1,-1 0 1,0-1 0,0 1-1,1 0 1,-1-1 0,0 1-1,1-1 1,-1 1 0,0-1-1,1 1 1,-1-1 0,1 1-1,-1-1 1,1 1 0,-1-1 0,1 1-1,-1-1 1,1 0 0,0 1-1,-1-1 1,1 0 0,0 1-1,-1-1 1,1 0 0,0 0-1,-1 0 1,1 0 0,0 0-1,-1 0 1,1 0 0,0 0-1,-1 0 1,1 0 0,1 0 0,16-4 68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2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16804,'1'16'1264,"-2"-9"-1064,1-5-352,6-8 840,2-4-448,5-4-264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2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15019,'-6'-2'1120,"9"-11"-1576,10 0 392,4-2 881,0-3-449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0 14171,'-28'1'281,"0"1"1,-1 1-1,1 1 0,0 2 0,1 1 1,-1 1-1,2 1 0,-1 1 0,-49 28 1,62-29-261,0 1 1,0 1 0,1 1-1,0 0 1,1 0 0,0 1 0,1 1-1,-15 23 1,21-29-19,0 0 0,0 1 1,1 0-1,0 0 0,1 0 1,0 0-1,0 1 0,1-1 0,0 1 1,1 0-1,0-1 0,1 1 0,0 0 1,0 0-1,1-1 0,3 17 0,-3-21-12,1 0 0,0-1-1,0 1 1,0-1 0,1 0-1,-1 1 1,1-1 0,0 0-1,0 0 1,0-1 0,1 1-1,-1-1 1,1 0 0,0 0-1,0 0 1,7 4 0,1-1-28,1 0 1,0-1-1,0-1 0,24 6 1,1-3-37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14659,'-10'31'1120,"3"-1"-888,4-1-88,8-2 321,3-2-121,8-1-96,1-7-120,0 3-280,-1-5-144,-9-1 104,-2-1 128,-7-2-80,-5-1-41</inkml:trace>
  <inkml:trace contextRef="#ctx0" brushRef="#br0" timeOffset="1">1 154 15019,'10'6'1072,"11"-3"-872,9-3-112,15 0 321,5-2-273,9-1-440,1-5 320,4-8-32,-1-4-72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13083,'-8'24'1088,"-7"3"-912,5 4-88,3 0 392,7 1-376,4-1-56,3-4-192,3-1 616,-4-3-456,-6 0 24,-6 1-16</inkml:trace>
  <inkml:trace contextRef="#ctx0" brushRef="#br0" timeOffset="1">1 445 11210,'6'-1'1513,"11"-2"-897,11-4-280,10-3 1624,12-3-1488,3 0-119,9-2-353,-1 0-185,-5-2 185,-1 2-88,-17-3-64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9:3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1041 8034,'-5'7'543,"1"1"0,-1-1-1,1 1 1,1-1 0,-4 11 0,7-16-436,-1-1 0,1 0-1,0 0 1,0 0 0,0 0 0,-1 1-1,1-1 1,1 0 0,-1 0-1,0 0 1,0 0 0,0 1 0,0-1-1,1 0 1,-1 0 0,1 0-1,-1 0 1,1 0 0,0 2 0,0-2-5,1 0 1,-1 0-1,0-1 0,1 1 1,-1 0-1,1 0 1,-1-1-1,1 1 1,-1-1-1,1 1 1,-1-1-1,1 0 1,0 1-1,-1-1 1,1 0-1,-1 0 1,1 0-1,3-1 1,6 0 147,0-1 1,0-1 0,0 0 0,0-1-1,-1 0 1,11-5 0,-14 6-159,254-120 1951,-36 15-1092,827-307-326,-760 322-1021,571-193-2254,-827 274 1853,-15 5 260,1-1 0,-1-1-1,35-20 1,-45 20-195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14715,'3'-3'1136,"10"-3"-904,7-1-128,11 0 561,8 0-361,11 2-608,5-1 928,11 5-592,-2 0 8,2 1-8</inkml:trace>
  <inkml:trace contextRef="#ctx0" brushRef="#br0" timeOffset="1">903 78 13379,'10'23'928,"-11"6"-776,-4 4-80,5 5 240,-1 2-152,2 1-144,4-3-80,-2-5-168,1-1-88,-1-9 240,-3-6-72,-10-6-48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13819,'6'-8'944,"17"4"-840,10-2-104,14 3 40,6 0 96,13-8-152,3-2-32</inkml:trace>
  <inkml:trace contextRef="#ctx0" brushRef="#br0" timeOffset="1">853 1 14323,'-22'7'204,"-1"0"1,2 2-1,-1 0 0,1 2 1,1 0-1,0 1 1,1 1-1,-28 24 0,40-30-189,-1 0 0,1 1 0,0 0-1,0 0 1,1 0 0,1 1 0,-1 0 0,1 0-1,1 1 1,-1-1 0,2 1 0,-1 0-1,1 0 1,1 0 0,0 0 0,0 1 0,1-1-1,1 0 1,-1 1 0,2-1 0,1 13 0,-1-16-30,1 0 0,1-1 1,-1 1-1,1-1 0,0 1 1,1-1-1,-1 0 0,1-1 1,0 1-1,1-1 0,-1 1 1,1-1-1,0-1 1,1 1-1,-1-1 0,1 0 1,9 5-1,-12-6 48,0-1 0,1-1 1,-1 1-1,1 0 0,0-1 0,-1 0 0,1 0 0,0 0 0,0 0 1,0-1-1,0 1 0,-1-1 0,1 0 0,0 0 0,0 0 1,0-1-1,0 1 0,0-1 0,0 0 0,-1 0 0,1-1 1,0 1-1,-1-1 0,1 1 0,-1-1 0,1 0 0,-1-1 1,0 1-1,0-1 0,0 1 0,0-1 0,2-3 0,-3 4 4,-1 1-1,0-1 1,1 0-1,-1 1 0,0-1 1,0 0-1,0 0 1,-1 0-1,1 0 0,0 0 1,-1 0-1,1 0 1,-1 0-1,0 0 0,0 0 1,1 0-1,-1 0 1,-1 0-1,1 0 0,0 0 1,0 0-1,-2-3 1,2 3-24,-1 1 1,0-1-1,0 1 1,0 0 0,0 0-1,0-1 1,-1 1 0,1 0-1,0 0 1,0 0-1,-1 0 1,1 0 0,-1 1-1,1-1 1,0 0 0,-1 0-1,0 1 1,1-1-1,-1 1 1,1 0 0,-1-1-1,0 1 1,1 0 0,-1 0-1,1 0 1,-1 0-1,0 0 1,-2 1 0,0 0-8,0 0 0,0 0 0,0 1 0,0-1 1,0 1-1,1 0 0,-1 0 0,1 0 1,-6 5-1,8-7-5,0 1 1,0-1 0,0 1-1,1 0 1,-1-1 0,0 1-1,0 0 1,1-1 0,-1 1-1,0 0 1,1 0 0,-1 0-1,1 0 1,-1-1 0,1 1-1,0 0 1,-1 0 0,1 0-1,0 0 1,0 0 0,0 0-1,-1 0 1,1 0 0,0 0-1,0 0 1,0 0 0,1 0-1,-1 0 1,0 0 0,0 0-1,0 0 1,1 0 0,-1 0-1,1 0 1,-1 0 0,1 0-1,-1 0 1,1-1 0,-1 1-1,1 0 1,0 0 0,-1 0-1,1-1 1,0 1 0,1 0-1,2 2-13,0-1-1,0 0 1,0-1-1,0 1 0,0-1 1,1 1-1,-1-1 1,1 0-1,-1-1 1,1 1-1,-1-1 0,9-1 1,7 0-313,30-5 0,35-15-886,-36 8 121,-49 13 1077,0 0-1,0 0 0,1 0 0,-1-1 1,0 1-1,0 0 0,1 0 0,-1 0 1,0 0-1,0 0 0,1 0 0,-1 0 0,0 0 1,0 0-1,1 0 0,-1 0 0,0 0 1,1 0-1,-1 0 0,0 0 0,0 0 1,1 0-1,-1 0 0,0 1 0,0-1 1,1 0-1,-1 0 0,0 0 0,0 0 1,0 0-1,1 1 0,-1-1 0,0 0 1,0 0-1,0 0 0,0 1 0,1-1 1,-1 0-1,0 0 0,0 1 0,0-1 1,0 0-1,0 0 0,0 1 0,0-1 1,0 0-1,0 0 0,0 1 0,0-1 1,0 0-1,0 0 0,0 1 0,0-1 0,0 0 1,0 0-1,0 1 0,0-1 0,0 0 1,0 0-1,0 1 0,0-1 0,0 0 1,-1 0-1,1 1 0,-11 19 160,9-16-167,-2 3 94,0 0-1,1 0 1,-1 0 0,-3 13 0,7-18-63,0-1 0,-1 0 0,1 1 0,0-1 0,0 1 1,-1-1-1,1 1 0,0-1 0,1 1 0,-1-1 0,0 1 0,0-1 1,1 1-1,-1-1 0,1 1 0,-1-1 0,1 0 0,-1 1 1,1-1-1,0 0 0,0 0 0,0 1 0,0-1 0,0 0 0,0 0 1,0 0-1,0 0 0,0 0 0,0 0 0,0 0 0,1-1 1,1 2-1,17 5 48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15307,'23'2'1241,"4"-9"-945,6-1-104,10-2 328,6 1-120,3 6-320,1 3-304,-7 2 200,-6 3-56,-14 8-56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14483,'37'-6'1112,"12"-1"-856,3 0-184,8-4-72,-1 2 176,-8 2-24,-5-2-40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15419,'6'0'273,"1"-1"0,-1-1-1,0 1 1,0-1 0,0 0 0,0 0-1,0-1 1,-1 1 0,1-1-1,-1-1 1,0 1 0,7-6-1,8-8 216,27-27-1,-45 42-471,33-35 227,47-64 1,-67 80-240,-1-1 0,-1 0 0,-1-1 0,-1 0 0,8-27 0,-12 20-35,-6 30 29,-1-1 0,0 1 0,0-1 0,0 1-1,0-1 1,0 1 0,0-1 0,0 1 0,0-1 0,0 1 0,0-1-1,0 1 1,0-1 0,0 1 0,0-1 0,0 1 0,0-1 0,-1 1 0,1-1-1,0 1 1,0-1 0,-1 0 0,-7 5-38,-7 16-7,2 5 8,1 1-1,1 1 1,1 0 0,1 0-1,2 1 1,0 0 0,-3 37-1,10-59-55,0 0-1,0 1 0,0-1 1,0 0-1,1 0 1,0 0-1,1 0 0,2 8 1,-3-12 67,0-1-1,-1 1 1,1-1 0,0 0-1,0 1 1,0-1 0,0 0-1,0 0 1,0 0 0,0 0-1,0 0 1,0 0 0,1 0-1,-1 0 1,0 0 0,1-1-1,-1 1 1,0 0 0,1-1-1,-1 1 1,1-1 0,-1 0-1,1 1 1,-1-1 0,1 0-1,0 0 1,-1 0 0,1 0-1,-1 0 1,1 0 0,-1-1-1,1 1 1,-1 0-1,1-1 1,-1 1 0,1-1-1,-1 0 1,0 1 0,3-3 0,25-15-343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15475,'-48'76'1827,"0"2"-1112,43-69-626,1 0 0,0 0-1,1 1 1,0-1 0,1 1-1,0 0 1,-1 10 0,2-17-85,1-1 1,0 0 0,-1 0-1,1 0 1,0 1 0,0-1 0,1 0-1,-1 0 1,0 0 0,1 1-1,-1-1 1,1 0 0,0 0-1,0 0 1,0 0 0,0 0 0,0 0-1,0 0 1,0-1 0,1 1-1,-1 0 1,1-1 0,-1 1-1,1-1 1,-1 1 0,1-1 0,0 0-1,0 1 1,0-1 0,0 0-1,0 0 1,0 0 0,0-1-1,0 1 1,0-1 0,0 1 0,1-1-1,-1 1 1,0-1 0,0 0-1,0 0 1,1 0 0,1-1-1,4 1-9,0-1 0,0-1-1,0 1 1,0-1 0,0-1-1,-1 1 1,1-2 0,-1 1-1,0-1 1,12-7 0,-9 3 74,-1 0 0,0-1 0,0-1 0,-1 1 0,0-1 0,-1 0 1,0-1-1,9-18 0,-13 23-12,0 0-1,0-1 1,0 0 0,-1 1 0,0-1 0,-1 0 0,0 0-1,0 0 1,0 0 0,-1 0 0,1 0 0,-2 0 0,1 0 0,-1 0-1,0 0 1,-4-12 0,4 17-39,1 0 0,-1 0 0,0 1 0,0-1 0,0 0 0,0 0 0,0 0 0,0 1 0,-1-1-1,1 0 1,-1 1 0,1-1 0,-1 1 0,1 0 0,-1 0 0,0-1 0,0 1 0,0 0 0,-3-1 0,3 2-11,0-1-1,0 1 1,0 0 0,0 0 0,0 0-1,0 0 1,0 1 0,0-1 0,0 1-1,0-1 1,0 1 0,0-1-1,0 1 1,0 0 0,0 0 0,-2 1-1,-2 3-41,-1-1 0,1 1 0,1 1 0,-1-1 0,1 1 0,0-1 0,0 2 0,0-1 0,-4 8 0,7-9-68,0-1 1,0 0-1,1 1 0,-1-1 1,1 1-1,0-1 0,0 1 1,0-1-1,1 1 1,0 0-1,-1-1 0,2 1 1,0 5-1,-1-8 24,0-1 0,1 1 0,-1-1 0,1 1-1,0-1 1,-1 1 0,1-1 0,0 0 0,0 1 0,0-1 0,0 0-1,0 1 1,0-1 0,0 0 0,0 0 0,3 2 0,-2-2 8,0 0 1,0-1-1,0 1 1,1 0 0,-1-1-1,0 1 1,1-1-1,-1 0 1,0 1 0,1-1-1,-1 0 1,0 0-1,1-1 1,3 0 0,30-11-579,7-11-143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57 12907,'-11'17'714,"-39"72"965,45-80-1443,1 0 0,1 0 0,-1 0 0,2 1 1,-1-1-1,1 1 0,-1 18 0,3-26-205,0-1 0,0 1 0,1 0 1,-1 0-1,0-1 0,1 1 0,0 0 0,-1 0 0,1-1 0,0 1 0,0-1 1,0 1-1,0-1 0,0 1 0,0-1 0,0 1 0,0-1 0,1 0 1,-1 0-1,0 0 0,1 0 0,-1 0 0,1 0 0,0 0 0,-1 0 0,1 0 1,0-1-1,-1 1 0,1-1 0,0 1 0,0-1 0,-1 0 0,1 0 1,0 0-1,3 0 0,4 1 26,1-2 1,-1 1-1,1-1 1,-1 0-1,15-5 1,-12 2 83,0 0 1,0-1 0,-1 0-1,1-1 1,-1-1 0,-1 0 0,1 0-1,13-13 1,-21 17-46,1-1 1,-1 0-1,1 0 1,-1 0-1,0 0 0,-1 0 1,1-1-1,-1 0 1,0 1-1,3-8 0,-5 8-35,1 1-1,-1 0 0,1-1 1,-1 1-1,0 0 0,0 0 0,-1-1 1,1 1-1,-1 0 0,1-1 0,-1 1 1,0 0-1,0 0 0,0 0 1,-1 0-1,1 0 0,-4-5 0,1 4-109,0 0-1,0-1 1,0 1-1,0 1 1,-1-1 0,0 1-1,1 0 1,-1 0-1,0 0 1,-1 1-1,1-1 1,0 1-1,-1 0 1,1 1-1,-1 0 1,0 0-1,1 0 1,-1 0-1,-6 1 1,2 3-748,10-3 777,0 0 1,0 0-1,0 0 1,0 0-1,0 1 1,0-1-1,0 0 1,0 0 0,0 0-1,0 0 1,0 0-1,0 0 1,0 0-1,0 0 1,0 0-1,0 0 1,0 0 0,0 1-1,0-1 1,0 0-1,0 0 1,0 0-1,0 0 1,0 0-1,0 0 1,0 0-1,0 0 1,0 0 0,0 0-1,0 0 1,0 1-1,0-1 1,0 0-1,0 0 1,0 0-1,0 0 1,0 0 0,0 0-1,-1 0 1,1 0-1,0 0 1,0 0-1,0 0 1,0 0-1,10-1-533</inkml:trace>
  <inkml:trace contextRef="#ctx0" brushRef="#br0" timeOffset="1">729 1 16572,'-9'24'1536,"-5"3"-1176,-5 8-168,2 5 1016,0 4-888,0 5-152,8-3-216,3-5-168,11-10-392,6-6-168,2-10 576,0-4-160,3-7-112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14003,'-4'-13'1536,"8"8"-968,10 0-247,9 5 1143,9 0-728,5 5-704,2-1-368,4 0 280,-2-1-96,-2-3-72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58 16892,'1'-1'73,"-1"-1"-1,1 1 1,-1-1 0,0 0 0,0 1 0,0-1 0,0 0 0,0 1 0,0-1 0,0 1 0,0-1-1,-1 0 1,1 1 0,-1-1 0,1 1 0,-1-1 0,0 1 0,1-1 0,-1 1 0,0-1 0,0 1-1,0 0 1,0 0 0,0-1 0,0 1 0,0 0 0,-1 0 0,1 0 0,0 0 0,-1 0 0,1 0 0,-1 1-1,1-1 1,-1 0 0,1 1 0,-1-1 0,-1 0 0,-1 1-3,0-1 1,0 1-1,0 0 0,0 0 0,0 0 1,-1 0-1,1 1 0,0 0 1,0 0-1,0 0 0,0 0 1,1 0-1,-1 1 0,-4 2 0,-3 3-65,0 1-1,0 0 0,0 1 0,1 0 0,1 1 0,-1 0 0,2 0 1,-1 1-1,2 1 0,-1-1 0,1 1 0,1 0 0,0 0 0,1 1 1,0 0-1,1 0 0,1 0 0,-3 19 0,5-28-9,1 0 0,0 0 1,0-1-1,0 1 0,1 0 0,-1 0 0,1-1 0,0 1 0,0 0 0,0-1 1,3 5-1,-3-6 3,0 0 0,0-1 0,1 1 0,-1 0 0,0 0 0,1-1 0,0 1 0,-1-1 0,1 0 0,0 1 0,0-1 0,0 0 0,0 0 0,0 0 0,0 0 0,0 0 0,0-1 0,0 1 0,0 0 0,4-1 0,2 1 0,-1-2-1,1 1 1,-1-1 0,1 0-1,-1 0 1,0-1 0,1 0 0,-1 0-1,0-1 1,0 0 0,0 0-1,-1-1 1,1 0 0,-1 0-1,0-1 1,6-4 0,4-5 13,0 0 0,-1-1 1,-1 0-1,20-29 0,-27 35 3,-1-1-1,0 1 0,0-1 0,-1-1 1,0 1-1,-1-1 0,0 1 0,-1-1 0,0 0 1,-1-1-1,2-14 0,-4 25-11,0-1-1,0 0 1,0 1-1,0-1 1,-1 1-1,1-1 1,0 1-1,-1-1 1,1 1-1,-1-1 1,1 1-1,-1-1 1,0 1-1,0-1 1,1 1-1,-1 0 1,-2-3-1,2 4 0,0-1 1,0 1-1,0-1 0,0 1 0,0-1 0,0 1 0,0 0 1,0-1-1,0 1 0,-1 0 0,1 0 0,0 0 0,0 0 0,0 0 1,0 0-1,0 0 0,0 0 0,0 0 0,-2 1 0,-2 1-1,1 0 0,-1 0 0,1 0 0,0 0 0,-1 1 0,1 0 0,0 0 0,1 0 0,-8 7-1,3-1-62,1 1 0,0 0 0,1 0 0,0 1 0,0 0 0,1 0 0,0 0 0,1 1 0,1-1 0,0 1 0,-2 15 0,4-22 37,0 1-1,0 0 1,1 0-1,0 0 1,0 0-1,0 0 0,1 0 1,0-1-1,0 1 1,1 0-1,-1 0 1,1-1-1,1 1 0,-1-1 1,1 0-1,0 1 1,0-1-1,0-1 1,1 1-1,-1 0 0,1-1 1,0 0-1,1 0 1,8 7-1,23 9-237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11426,'-13'32'1065,"0"2"-721,0 1-176,7-11 608,3-5-576,9-14-72,7-5-8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3:1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1450 554 10170,'-68'-24'907,"30"11"-800,0-1 0,-46-26 0,63 28-144,-1 0 0,-37-12 0,47 20 40,-1 1-1,1 0 0,-1 1 1,1 0-1,-1 1 0,-24 2 1,8 2 5,1 1 1,0 1 0,0 2 0,1 1-1,0 1 1,1 1 0,-1 2 0,2 0-1,0 2 1,-29 20 0,-21 22 103,-121 117 0,71-59 7,61-61 3,31-27-4,2 1 1,0 1-1,-32 40 1,54-56-95,2 1 0,-1-1 1,2 1-1,0 1 0,0 0 1,1-1-1,1 1 0,0 1 1,1-1-1,0 1 0,0 17 1,2-3-26,1 0 0,1 0 0,2-1 0,10 50 1,-7-55-24,0 0 1,2-1-1,0 0 0,2-1 1,0 0-1,2 0 1,0-1-1,1-1 1,1 0-1,1-1 1,0 0-1,2-1 0,0-1 1,19 15-1,-5-10-67,0 0 0,1-2 0,1-2-1,0-1 1,1-1 0,1-2-1,0-1 1,44 8 0,83 8-273,224 9 0,-97-12 220,-111-5 101,335 31-170,-384-45 37,0-5-1,129-18 0,195-62-370,-4-31 232,-215 51 349,399-99 605,-563 140-537,-2-2 0,-1-3 0,70-35 0,-113 46-88,1-1 0,-2-2 0,0 0 0,0-1 0,-2-1 0,0-2 0,-1 0-1,-1 0 1,0-2 0,29-44 0,-41 52 36,0 1 0,-1-1-1,0 0 1,-1-1 0,-1 1-1,0-1 1,-1 0 0,0 0-1,-1 0 1,0-1 0,-2 1-1,1 0 1,-2-1 0,0 1-1,-1 0 1,0 0 0,-1 0-1,-1 0 1,0 0 0,0 0-1,-2 1 1,0 0 0,-14-23-1,2 9 106,-2 1 0,-1 0 0,0 2 0,-2 0 0,-39-30 0,-142-94 369,56 54-323,-4 7 0,-316-131 0,343 172-153,-3 6 0,0 6 0,-186-26 0,120 39-89,-331 4 1,191 29-226,-405 67 1,444-25 185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34 14907,'-3'8'237,"-2"0"-1,1 0 1,-1-1 0,0 0-1,0 0 1,-1 0-1,0 0 1,-10 7 0,-21 27 544,33-36-699,-1 1 43,1 0 1,0 1-1,0 0 0,-4 10 1,7-15-114,0-1 0,1 1 0,-1-1 0,1 1 1,0 0-1,0-1 0,-1 1 0,1 0 0,0-1 0,0 1 0,1 0 1,-1-1-1,0 1 0,0-1 0,1 1 0,-1 0 0,1-1 0,-1 1 1,1-1-1,0 1 0,0-1 0,0 1 0,0-1 0,0 0 0,0 0 1,2 3-1,14 10-12,2 0-1,-1 0 1,28 13 0,-27-17-2,-1 1 0,0 1 0,-1 1 0,20 19 0,-34-29 8,-1-1 0,0 1 0,0-1 0,0 1 0,0 0 0,0 0 0,-1 0 0,1 0 0,-1 0 0,0 0 0,0 0 0,0 1 0,0-1 0,0 0 0,-1 1 0,0-1 0,1 1 0,-1-1 0,-1 0 0,1 1 0,0-1 0,-1 0 0,0 1 0,1-1 1,-1 0-1,-1 0 0,1 1 0,0-1 0,-1 0 0,0 0 0,1-1 0,-1 1 0,0 0 0,0 0 0,-1-1 0,-2 4 0,-4 2 101,0 0 0,-1 0-1,1-1 1,-1 0 0,-1 0 0,1-1 0,-20 7 0,25-10-57,1-2 1,0 1-1,-1-1 1,1 1-1,-1-1 0,0 0 1,1-1-1,-1 1 1,0-1-1,0 0 1,1 0-1,-1-1 1,0 1-1,1-1 0,-1 0 1,0 0-1,1-1 1,0 1-1,-1-1 1,1 0-1,0 0 0,-7-4 1,8 3-34,0 0-1,1-1 1,-1 1 0,1 0 0,-1-1 0,1 0 0,0 1-1,1-1 1,-1 0 0,1 0 0,-1 0 0,1 0-1,0 0 1,1 0 0,-1 0 0,1-1 0,-1 1-1,1 0 1,1 0 0,-1 0 0,1-1 0,-1 1 0,1 0-1,3-7 1,-1 0-19,1-1-1,0 2 1,1-1-1,1 0 1,-1 1-1,2 0 0,13-17 1,-7 13-9,1 1 1,0 0-1,1 0 1,1 2-1,17-11 1,87-41 3,-100 53 14,-13 7 6,-1-1 1,1 1-1,0-2 0,-1 1 0,0-1 1,0 0-1,-1 0 0,10-11 0,-14 14 1,1 0-1,-1 0 1,0 0-1,0 0 1,0-1-1,0 1 1,0 0-1,0-1 0,0 1 1,-1 0-1,0-1 1,1 1-1,-1-1 1,0 1-1,0 0 1,0-1-1,0 1 1,-1-1-1,1 1 0,-1-1 1,1 1-1,-1 0 1,0-1-1,0 1 1,0 0-1,0 0 1,0 0-1,-1 0 0,1 0 1,-4-4-1,-1 0 29,0-1-1,-1 1 0,0 0 0,0 1 1,0 0-1,-1 0 0,1 1 0,-1-1 0,0 2 1,-12-5-1,14 6-98,0 0 0,0 0 1,0 1-1,0 0 0,0 0 0,0 0 0,0 1 1,0 0-1,-1 0 0,1 1 0,0-1 0,0 1 0,0 1 1,0-1-1,0 1 0,-5 3 0,8-4-22,1 1 1,-1-1-1,1 1 0,0 0 0,0 0 1,0 0-1,0 0 0,0 0 0,0 1 1,0-1-1,1 0 0,-1 1 0,1-1 1,0 1-1,0 0 0,0-1 0,0 1 1,-1 5-1,1 11-400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5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15451,'0'26'1449,"5"0"-1009,2-1-160,7-2 536,3-3-152,8-10-240,2-5-224,6-8-592,-2-6-280,0-11 576,-4-6-144,-10-10-64</inkml:trace>
  <inkml:trace contextRef="#ctx0" brushRef="#br0" timeOffset="1">278 0 14499,'-5'29'1352,"-4"-2"-864,0 2-135,1 1 471,-1 1-144,2 2-160,0 0-240,1 0-624,0-3 1272,-1-7-864,0-5-56,1-10 16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5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16492,'4'5'1256,"-4"3"-1008,1 7-120,-1 6 448,0 3-160,-1 8-248,0 2-88,-1 5-80,1-2-104,1-5-240,-2-6-144,1-8-208,-2-6-32,2-11 448,-7 2-169,1-9-143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5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13883,'17'-6'1192,"10"-3"-856,3 1-136,7-4 192,5 1-264,-5-5 72,-2-1-31,-7-7-169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5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17884,'-2'1'131,"0"1"-1,0-1 1,0 1 0,0 0-1,1 0 1,-1 0 0,1 0-1,-1 0 1,1 0 0,-1 0-1,1 0 1,0 1 0,0-1-1,0 0 1,1 1 0,-2 3 0,0 1 242,-4 8-208,2 1 0,0-1 0,1 1-1,-2 27 1,4-32-161,1 0 0,0 0-1,0 0 1,2-1 0,-1 1-1,1 0 1,7 18 0,-9-26-18,1 0 1,1-1-1,-1 1 1,0 0-1,1-1 0,-1 1 1,1-1-1,0 1 1,0-1-1,0 0 1,0 0-1,0 0 1,0 0-1,1 0 1,-1-1-1,1 1 1,-1-1-1,1 1 1,-1-1-1,1 0 1,0 0-1,0 0 1,0 0-1,-1 0 1,5-1-1,-2 0-83,-1 0 0,0 0-1,1-1 1,-1 0 0,0 0 0,1 0 0,-1 0-1,0-1 1,0 0 0,0 0 0,0 0-1,-1 0 1,1 0 0,0-1 0,-1 0-1,4-4 1,0 1-215,-1 0 0,0-1-1,-1 0 1,0 0 0,0-1 0,0 0 0,-1 1-1,6-16 1,-22 55 349,-15 49 1126,24-70-983,1-1 0,0 1-1,1 0 1,0-1 0,0 1-1,2 12 1,-1-21-185,1 0 0,-1 0 0,0 0 0,1 0 0,0 0 0,-1 0 0,1 0-1,0 0 1,0-1 0,0 1 0,0 0 0,0-1 0,1 1 0,-1 0 0,0-1 0,1 0 0,-1 1 0,1-1 0,0 0-1,-1 0 1,1 1 0,0-2 0,0 1 0,-1 0 0,1 0 0,0 0 0,0-1 0,0 1 0,0-1 0,0 0 0,0 1 0,0-1-1,0 0 1,0 0 0,0 0 0,0-1 0,0 1 0,0 0 0,0-1 0,0 1 0,3-2 0,20-10-162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14755,'1'2'120,"0"-1"-1,0 1 0,-1 0 1,1-1-1,0 1 1,-1 0-1,0-1 0,1 1 1,-1 0-1,0 0 1,0 0-1,0-1 0,0 1 1,0 3-1,-8 29 522,3-15-215,-3 19-364,2 0-1,1 0 1,1 42 0,4-76-48,1-1 0,-1 1 1,0-1-1,1 1 0,0-1 0,0 1 0,0-1 1,0 0-1,1 0 0,-1 1 0,4 4 1,-4-7 1,0 0 1,0 0 0,0 1 0,0-1-1,0 0 1,1 0 0,-1-1-1,0 1 1,1 0 0,-1 0 0,0 0-1,1-1 1,-1 1 0,1-1 0,-1 1-1,1-1 1,-1 0 0,1 0 0,-1 1-1,1-1 1,0 0 0,-1 0 0,1 0-1,-1-1 1,1 1 0,-1 0-1,1-1 1,1 0 0,3-1 58,-1-1-1,0 1 1,0-1 0,0 0-1,0-1 1,-1 0-1,1 1 1,-1-1 0,0 0-1,0-1 1,0 1 0,-1-1-1,0 0 1,0 0 0,4-8-1,-1 2 55,-1-1-1,0 0 0,-1 0 1,0-1-1,-1 1 0,2-14 0,-4 11-55,0 0 0,-1 0-1,0 1 1,-1-1-1,-5-25 1,4 34-106,1 0 1,-1-1-1,0 1 0,0 0 1,-1 0-1,1 0 1,-2 0-1,1 0 1,0 1-1,-1-1 0,0 1 1,-1 0-1,1 0 1,-10-8-1,12 12-12,1 0 1,-1 0-1,1 0 1,-1 0-1,0 0 1,1 0-1,-1 0 0,0 1 1,1-1-1,-1 1 1,0-1-1,0 1 1,1 0-1,-1 0 0,0 0 1,0 0-1,0 0 1,0 0-1,1 0 1,-1 0-1,-3 2 0,3-1-27,0 0-1,0 0 0,1 0 1,-1 1-1,0-1 0,1 1 1,-1-1-1,1 1 0,0 0 1,0-1-1,-1 1 0,1 0 1,0 0-1,0 0 0,-1 4 0,0 1-77,0 0-1,1 0 1,-1 0-1,1 1 0,1-1 1,-1 1-1,1-1 0,0 0 1,3 14-1,8 12-334</inkml:trace>
  <inkml:trace contextRef="#ctx0" brushRef="#br0" timeOffset="1">483 42 15667,'-9'4'214,"0"0"0,0 1 0,1 0 0,0 1 0,0-1 0,0 2 0,0-1 0,1 1 0,0 0-1,1 0 1,-1 1 0,1 0 0,-6 11 0,9-14-183,0 1 0,0 0 0,0 0 0,0 0 0,1 0-1,0 0 1,0 1 0,1-1 0,0 0 0,0 1 0,0 0 0,1-1 0,0 1 0,0-1-1,1 1 1,0-1 0,0 1 0,0-1 0,1 1 0,4 9 0,-4-13-5,-1 1-1,1-1 1,0-1 0,0 1 0,0 0 0,0 0-1,0-1 1,1 1 0,-1-1 0,1 0 0,0 0-1,-1 0 1,1 0 0,0 0 0,0 0-1,0-1 1,1 1 0,-1-1 0,0 0 0,0 0-1,1 0 1,-1-1 0,1 1 0,-1-1 0,1 0-1,-1 0 1,0 0 0,1 0 0,-1-1 0,1 1-1,-1-1 1,0 0 0,1 0 0,-1 0 0,0 0-1,0-1 1,0 1 0,0-1 0,0 0-1,0 0 1,0 0 0,0 0 0,-1 0 0,1-1-1,-1 1 1,0-1 0,0 0 0,0 1 0,0-1-1,0 0 1,0 0 0,1-4 0,-1-2 9,1-1 1,-1 1-1,0 0 1,-1-1-1,-1 1 1,1-1-1,-1 0 1,-1 1-1,-2-19 1,1 21-125,1-1 0,-1 0 0,0 1 0,-1-1 0,1 1 0,-1 0 1,-1 0-1,0 0 0,0 0 0,0 1 0,-1-1 0,-8-8 1,1 6-306,3 10-30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 17196,'-9'-3'1576,"8"10"-1152,1 8-232,0 10 1136,0 8-687,1 9-537,1 5-224,8 8-409,0-1-151,0-5-280,1-3-144,-1-15 712,0-4-248,-1-8-169</inkml:trace>
  <inkml:trace contextRef="#ctx0" brushRef="#br0" timeOffset="1">1 248 16428,'11'-12'1208,"12"0"-992,6 2-104,11-2 144,4 2-424,8-7 168,0-2-112,-5-2-72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5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 14283,'9'-1'147,"0"1"-1,0-1 0,0 2 1,0-1-1,0 2 1,0-1-1,-1 1 1,1 0-1,0 1 1,11 5-1,-16-7-129,-1 1-1,0 0 0,0 0 1,0 0-1,0 0 0,0 1 1,0-1-1,-1 1 1,1 0-1,-1 0 0,0 0 1,1 0-1,-1 0 1,-1 0-1,1 0 0,0 1 1,-1-1-1,0 1 0,0-1 1,0 1-1,0-1 1,0 1-1,-1 0 0,1-1 1,-1 1-1,0 0 0,-1 5 1,-1 1 27,0-1 0,0 0 0,-1 0 0,0-1 0,0 1 0,-1-1 0,0 1 0,-8 10 0,-4 6 290,-26 27 0,-6-1 294,32-35-221,0 1-1,-20 28 0,35-44-383,0 1 0,0-1 0,0 0 1,0 1-1,0-1 0,0 1 0,1-1 0,-1 1 0,1-1 0,-1 1 0,1 0 0,0-1 0,0 1 1,-1-1-1,1 1 0,0 0 0,0-1 0,1 4 0,-1-4-28,1 0-1,-1-1 0,1 1 1,0 0-1,-1 0 1,1 0-1,0 0 1,0-1-1,0 1 1,-1 0-1,1 0 1,0-1-1,0 1 0,0-1 1,0 1-1,0-1 1,0 1-1,0-1 1,0 0-1,2 1 1,4 0-54,1 0 1,0-1 0,-1 1 0,1-2-1,-1 1 1,10-2 0,30-8-90,10-10-63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5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84 17116,'-12'8'224,"0"0"1,0 0-1,1 1 1,1 1 0,-1 0-1,1 0 1,1 1-1,0 0 1,-9 14 0,15-20-200,1 0 0,-1 1 0,1-1 0,0 0 0,0 1 0,0-1 0,1 1 0,0-1 0,0 1 0,1 0 0,-1 6 0,2-8-24,-1 0-1,1 1 1,0-1 0,0 0-1,0 0 1,1 0 0,-1-1-1,1 1 1,0 0 0,0-1-1,0 1 1,1-1 0,-1 1 0,1-1-1,0 0 1,6 5 0,-7-6-12,0 0 0,0 0 0,1 0 0,-1 0 1,1 0-1,-1-1 0,1 1 0,0-1 0,-1 0 0,1 0 1,0 0-1,0 0 0,0 0 0,0 0 0,0-1 1,0 0-1,0 1 0,0-1 0,0 0 0,0-1 1,0 1-1,0 0 0,-1-1 0,1 0 0,0 0 1,0 1-1,0-2 0,0 1 0,-1 0 0,1 0 0,0-1 1,-1 0-1,0 1 0,1-1 0,-1 0 0,0 0 1,3-3-1,0-2 38,1 0 1,-1 0-1,0 0 0,0-1 1,-1 1-1,0-1 0,-1 0 1,0-1-1,0 1 0,0 0 1,1-15-1,-2 7 100,-1-1 0,0 0 0,-1 0 0,-4-23 0,3 31-65,-1 0 0,0 1 0,0-1 0,-1 0 0,0 1 1,0 0-1,-1-1 0,0 1 0,-10-12 0,13 18-56,0 0 1,-1 1-1,1-1 1,0 1-1,-1-1 0,0 1 1,1 0-1,-1-1 0,0 1 1,0 0-1,0 0 1,1 0-1,-1 1 0,0-1 1,-4-1-1,4 2-47,1 0-1,0 0 1,-1 0 0,1 0-1,0 1 1,0-1 0,-1 0 0,1 0-1,0 1 1,0-1 0,-1 1-1,1-1 1,0 1 0,0 0-1,0-1 1,0 1 0,0 0-1,0 0 1,-1 1 0,0 0-21,1 0 1,-1 0 0,1 0-1,0 0 1,0 0-1,0 0 1,0 0 0,0 1-1,0-1 1,1 0 0,-1 0-1,1 1 1,0-1-1,-1 1 1,1-1 0,0 0-1,0 1 1,1-1-1,-1 0 1,0 1 0,1-1-1,0 0 1,-1 1-1,1-1 1,0 0 0,1 3-1,9 12-391</inkml:trace>
  <inkml:trace contextRef="#ctx0" brushRef="#br0" timeOffset="1">363 81 15411,'-7'8'210,"-1"0"0,1 1 0,1 0 0,0 0-1,0 1 1,1-1 0,0 1 0,0 0 0,-4 16 0,7-19-162,0 1 1,1 0-1,-1-1 1,2 1-1,-1 0 1,1 0-1,0 0 1,1-1-1,0 1 1,0 0-1,1 0 1,-1-1-1,2 1 1,3 7-1,-3-8-23,0-1-1,1 0 1,0 0 0,0 0-1,0 0 1,1-1-1,0 0 1,0 0-1,0 0 1,0 0 0,1-1-1,0 0 1,0 0-1,0-1 1,1 1 0,-1-1-1,1-1 1,-1 1-1,1-1 1,0 0 0,0-1-1,0 0 1,0 0-1,0 0 1,0-1-1,0 0 1,1 0 0,-1-1-1,0 0 1,7-2-1,-6 1 29,-1 1 0,1-2-1,-1 1 1,0-1 0,0 0-1,0 0 1,0-1 0,0 0-1,-1 0 1,1-1 0,-1 1-1,0-2 1,-1 1 0,1 0-1,-1-1 1,0 0 0,-1 0-1,1-1 1,-1 1-1,-1-1 1,1 0 0,-1 0-1,0 0 1,-1-1 0,1 1-1,-1-1 1,1-12 0,-3 10 1,0 1 1,0-1 0,-1 0-1,0 1 1,-1-1-1,0 1 1,-1-1-1,0 1 1,0 0 0,-1 0-1,0 0 1,-1 1-1,-6-11 1,6 12-53,0 1 0,0-1 0,0 1 0,-1 0 0,0 0 0,0 1 0,0 0 0,-1 0 0,0 0 0,0 1 0,0 0-1,0 1 1,-1-1 0,1 1 0,-1 1 0,-9-3 0,13 5 1,-1-1 0,0 1 0,1 0-1,-1 1 1,0-1 0,1 1 0,-1 0 0,0 0-1,1 0 1,-1 1 0,1-1 0,0 1 0,-1 0-1,1 1 1,0-1 0,0 1 0,1-1 0,-1 1 0,0 0-1,1 1 1,0-1 0,0 1 0,0-1 0,0 1-1,0 0 1,1 0 0,-1 0 0,-1 5 0,-5 29-39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18084,'0'-3'1392,"0"5"-1088,2-2-168,2 10 680,5 4-383,2 9-289,3 4-56,8 6-48,2 3-32,8 0-112,1-6-80,4-11-257,2-6-239,2-15 2065,-2-9-1433,1-12 0,-1-6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4:51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1323 195 9346,'-41'-53'376,"19"35"-280,-4 2-8,-22-8 72,-11 5-40,-6 6 0,5 7-152,4-9-32,-15 15 0,-2 2-8,-6 1 16,-3-1 40,-13-2 8,-1-2-24,-7-3-880,-4-3 888,-11-2-64,-4-3-80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15387,'-19'21'1313,"-8"15"-841,0 7-184,-6 14 456,3 5-136,0 5-160,4 1-184,9-7-696,1-6 1064,6-12-632,1-9-16,4-21-72</inkml:trace>
  <inkml:trace contextRef="#ctx0" brushRef="#br0" timeOffset="1">673 27 18700,'-7'-5'1424,"5"5"-1120,4 0-128,12 0 489,6 0-225,9 2-152,2-1-128,8 2-184,0 0-112,-2 0-240,-3-2-201,-9 3-415,-7 2 2281,-12 1-1481,-5 1 15,-6-1 41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13299,'2'10'1320,"13"2"-688,3-5-216,14-3 665,4-1-321,4-2-272,3 1-352,0-5 104,1-1-64,-4-4-200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 14899,'-2'-2'117,"0"1"-1,0-1 0,0 0 1,0 1-1,-1 0 0,1 0 1,-1-1-1,1 2 1,-1-1-1,1 0 0,-1 0 1,1 1-1,-1-1 0,0 1 1,0 0-1,1 0 1,-5 0-1,3 1-19,0 0 1,0 0-1,0 0 0,0 1 1,0-1-1,0 1 0,0 0 0,1 0 1,-1 0-1,-4 4 0,2-1-37,0 1 0,0-1 0,1 1 0,-1 0 0,2 1-1,-1-1 1,1 1 0,-1 0 0,2 0 0,-1 0 0,-3 11 0,6-14-30,0 0 1,0 0 0,0 0 0,1 1 0,0-1-1,0 0 1,0 0 0,0 0 0,0 1-1,1-1 1,0 0 0,0 0 0,2 7 0,-2-9 0,0-1 0,0 1 1,0 0-1,1 0 0,-1-1 1,0 1-1,1-1 0,-1 1 1,1-1-1,0 0 0,-1 0 1,1 1-1,0-1 0,0 0 1,0 0-1,0-1 0,0 1 1,0 0-1,0-1 0,0 1 1,0-1-1,0 0 0,0 1 1,0-1-1,0 0 0,0 0 1,0-1-1,0 1 0,3-1 1,2 0 83,0-1 0,1 0 0,-1 0 1,0 0-1,-1-1 0,1 0 1,0-1-1,-1 1 0,0-1 0,0-1 1,6-4-1,-7 5-2,-1 0-1,0 0 1,0 0-1,0 0 1,-1-1 0,1 0-1,-1 0 1,0 0 0,-1 0-1,1 0 1,-1 0-1,0-1 1,0 1 0,1-10-1,-2 13-88,-1 1 0,0 0 0,0 0 0,0-1 0,0 1 0,0 0 0,0-1 0,0 1 0,0 0 0,-1 0-1,1-1 1,0 1 0,-1 0 0,1 0 0,-1 0 0,1 0 0,-1-1 0,0 1 0,0 0 0,1 0 0,-1 0 0,0 0 0,-1 0-1,0 0 3,1 0-1,-1 0 1,0 0-1,0 0 1,0 1-1,1-1 1,-1 0-1,0 1 1,0 0-1,0 0 1,0-1-1,0 1 1,-3 1-1,-1-1-55,0 1 0,0 0-1,1 0 1,-1 1 0,0 0-1,1 0 1,0 0 0,-1 0 0,-8 7-1,12-8-70,0 0 0,1 1 0,-1-1 0,0 1 0,1 0 0,-1 0 0,1-1-1,-1 1 1,1 0 0,0 0 0,0 0 0,0 0 0,0 1 0,0-1 0,0 0-1,1 0 1,-1 1 0,0 3 0,1-5 49,1 1-1,-1-1 1,0 1-1,1-1 1,-1 0-1,1 1 1,-1-1 0,1 0-1,0 1 1,-1-1-1,1 0 1,0 0-1,0 0 1,0 0 0,0 0-1,0 0 1,0 0-1,0 0 1,0 0 0,1 0-1,-1-1 1,0 1-1,0 0 1,1-1-1,-1 1 1,1-1 0,-1 1-1,0-1 1,1 0-1,-1 0 1,1 0-1,1 1 1,25 1-683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14059,'-10'33'1712,"-3"0"-1128,-4 3-247,4-4 1039,10-9-1104,6-11-312,16-19 224,5-10-104,9-12-240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15851,'-10'18'548,"2"0"0,0 1 0,1 0 0,-7 29 0,13-43-599,0 0 0,0 0 0,1 0 1,0 0-1,0 0 0,0 0 0,0 0 0,1 0 1,0 0-1,0 0 0,0 0 0,1 0 0,-1-1 1,1 1-1,1 0 0,-1-1 0,0 0 1,1 1-1,0-1 0,0 0 0,0 0 0,1-1 1,4 6-1,34 20-451,-30-22 442,-1 1 0,-1 0-1,1 0 1,12 15 0,-20-20 61,-1 0 1,0 0-1,0 0 1,0 0-1,0 0 1,-1 0-1,1 1 0,-1-1 1,0 0-1,0 1 1,0 0-1,0-1 1,0 1-1,-1-1 1,0 1-1,0 0 1,0-1-1,0 1 1,-1 0-1,-1 6 1,0-2 33,-1-1 0,0 0 0,-1 1 0,0-2 0,0 1 0,0 0 0,-1-1 0,0 1 0,-1-1 1,1-1-1,-1 1 0,0-1 0,0 0 0,-10 6 0,11-8 15,0 0 1,0-1-1,0 1 1,0-1-1,-1 0 1,1-1-1,-1 1 1,1-1-1,-10 1 1,12-2-18,-1 0 0,1 0 0,-1-1-1,1 1 1,-1-1 0,0 0 0,1 0 0,0 0 0,-1 0 0,1-1 0,0 1 0,0-1 0,-1 0-1,1 0 1,-5-4 0,5 3-25,0 0 0,1 0 0,-1 0 0,1 0 0,0-1 0,0 1 0,0-1 1,0 1-1,0-1 0,1 0 0,-1 0 0,1 0 0,0 0 0,1 0 0,-1 0 0,1 0 0,-1 0 0,1 0 0,0 0 0,1 0 0,-1 0 0,1 0 0,0 0 0,1-6 0,1 2-44,0 0 0,0-1 0,1 1 0,0 0 0,0 1 0,1-1 0,0 1 0,0-1 0,1 2 0,8-9 1,6-2-27,1 1 0,38-22 0,-36 24 522,0-1-1,29-24 1,-51 38-404,0 0 1,0 0-1,0 0 0,0 0 1,0 0-1,0 0 0,0 0 1,0-1-1,0 1 0,0 0 1,-1 0-1,1-1 0,0 1 0,-1 0 1,1-1-1,-1 1 0,0-1 1,1 1-1,-1 0 0,0-1 1,0 1-1,0-1 0,0 1 1,0-2-1,-1 1-2,0 1-1,1-1 1,-1 0 0,0 1-1,0 0 1,-1-1 0,1 1 0,0 0-1,0 0 1,-1-1 0,1 1-1,0 0 1,-1 0 0,1 0 0,-1 1-1,-3-2 1,-1-1-97,0 1 1,0 0-1,0 0 1,0 1-1,0 0 0,-1 0 1,1 1-1,0-1 1,-14 2-1,17 0-51,1 0 1,-1 0-1,0 0 0,0 1 1,1-1-1,-1 1 0,0 0 0,1-1 1,0 1-1,-1 0 0,1 0 1,0 1-1,0-1 0,0 0 0,0 1 1,1-1-1,-1 1 0,0 0 1,1-1-1,0 1 0,0 0 1,0 0-1,0 0 0,0 0 0,0 5 1,0 17-454</inkml:trace>
  <inkml:trace contextRef="#ctx0" brushRef="#br0" timeOffset="1">619 240 17204,'-11'9'1624,"5"4"-1104,-1 0-224,2 0 664,5 1-263,10-4-353,5-4-304,11-6-673,5-5-279,2-5-1560,4-3 2016,-4-4-360,-3 0-313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15595,'-17'33'1633,"-2"10"-969,-1 1-248,5 2 776,0 0-328,9-4-1008,5-8-472,7-18 608,4-12-192,3-13-224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15907,'4'-12'1465,"-4"7"-1017,2 4-184,-5 17 760,-4 9-288,0 7-376,-1 4-144,4 2-328,3 4-192,1-6-408,3-3-112,1-13 608,0-4-200,-2-15-128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13291,'-8'-4'1472,"11"3"-1032,15 1-208,9 2 1177,19 4-953,13 1-392,20 0 16,11-1-120,5-4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14731,'40'-23'418,"0"2"0,2 2-1,0 2 1,71-19 0,-105 33-440,5-1-75,1 0 0,0 0 1,0 1-1,0 1 1,25-1-1,-38 3 86,0 0-1,0 0 1,-1 0-1,1 0 1,0 0-1,0 0 1,0 0-1,-1 1 1,1-1-1,0 0 1,0 1-1,-1-1 0,1 0 1,0 1-1,0-1 1,-1 1-1,1-1 1,-1 1-1,1 0 1,0-1-1,-1 1 1,1-1-1,-1 1 1,1 1-1,0 0 7,-1-1 0,0 1 0,1-1 0,-1 1 0,0 0-1,0-1 1,0 1 0,0-1 0,0 1 0,0 0 0,-1-1 0,0 3-1,-2 5 46,0-1 0,-1 1 0,-6 12 0,8-18-25,-35 61 391,-19 38 394,47-84-568,2-1 0,0 1 0,-9 36 0,14-36-209,2-18-34,0 0 0,0 1 0,0-1 0,0 0 0,0 0 0,0 1 1,0-1-1,0 0 0,0 1 0,0-1 0,0 0 0,0 1 0,-1-1 1,1 0-1,0 1 0,0-1 0,0 0 0,0 0 0,0 1 0,-1-1 1,1 0-1,0 0 0,0 1 0,0-1 0,-1 0 0,1 0 0,0 0 1,0 1-1,-1-1 0,1 0 0,-1 0 0,-3-3 4,3 3-25,-9-8-108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14443,'11'9'1264,"14"-2"-896,8-1-128,14-5 57,6-1-297,10-10 208,2-4-64,2-8-192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4:51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761 41 8090,'-139'-10'416,"-5"1"-720,-11 2 304,-1-1 256,-11 2-280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19 13539,'-21'24'1202,"-31"27"0,38-39-948,1 0-1,0 1 0,1 0 1,1 1-1,0 0 1,1 1-1,-14 25 1,23-37-229,0-1 1,0 0 0,0 1 0,0-1 0,0 1 0,0-1 0,1 1 0,-1-1 0,1 1 0,0 0 0,0-1 0,0 1 0,0-1 0,0 1 0,1-1 0,-1 1 0,1 0 0,-1-1 0,1 1 0,0-1 0,0 0 0,2 4 0,-1-4-11,0 0 1,0 0 0,0-1 0,1 1-1,-1-1 1,1 1 0,-1-1 0,1 0-1,-1 0 1,1 0 0,-1 0 0,1 0 0,0 0-1,0-1 1,-1 0 0,1 1 0,0-1-1,0 0 1,0 0 0,3-1 0,-1 1 39,0-1 0,0 0 0,0 0 0,0 0 0,0 0 0,0-1 0,0 0 0,-1 0 0,1 0 0,0-1 1,-1 0-1,0 1 0,0-2 0,0 1 0,0 0 0,0-1 0,-1 1 0,1-1 0,-1 0 0,0-1 0,4-6 0,-5 7 12,0 0-1,0 0 1,-1 0-1,0 0 1,0 0-1,0 0 1,0-1-1,0 1 1,-1 0-1,0-1 1,0 1-1,0 0 1,-1 0-1,1-1 1,-1 1-1,0 0 1,0 0-1,0 0 1,-1 0 0,1 0-1,-1 0 1,0 0-1,0 0 1,-1 1-1,1-1 1,-4-3-1,1 2 4,0 0 0,0 0 1,0 1-1,0 0 0,-1 0 0,-9-5 0,13 8-103,0 0-1,0 0 0,1 0 0,-2 0 1,1 0-1,0 1 0,0-1 0,0 1 1,0-1-1,0 1 0,0 0 0,-1 0 1,1 0-1,0 0 0,0 0 0,0 0 1,-1 1-1,1-1 0,0 1 0,0-1 1,0 1-1,0 0 0,-4 2 0,6-3-3,-1 1-1,1-1 1,0 0-1,-1 1 1,1-1 0,0 0-1,-1 1 1,1-1-1,0 1 1,-1-1-1,1 1 1,0-1-1,0 1 1,0-1-1,-1 1 1,1-1-1,0 1 1,0-1 0,0 1-1,0 0 1,0-1-1,0 1 1,0-1-1,0 1 1,0-1-1,0 1 1,0-1-1,0 1 1,1-1-1,-1 1 1,0-1 0,0 1-1,1-1 1,-1 1-1,0-1 1,0 1-1,1-1 1,-1 1-1,1-1 1,-1 0-1,0 1 1,1-1 0,-1 0-1,1 1 1,-1-1-1,1 0 1,-1 1-1,1-1 1,0 0-1,2 2-52,0 0-1,0 0 0,0-1 1,1 0-1,-1 1 1,0-1-1,4 0 0,20 0-518</inkml:trace>
  <inkml:trace contextRef="#ctx0" brushRef="#br0" timeOffset="1">589 1 13659,'-52'65'1791,"-6"9"-165,53-66-1465,0 1-1,0 0 1,1 0 0,0 0-1,0 0 1,1 1 0,-2 9-1,4-16-128,1-1 0,-1 1-1,1-1 1,0 1 0,-1 0 0,1-1-1,1 1 1,-1 0 0,0-1 0,1 1-1,-1-1 1,1 1 0,0-1 0,0 1-1,0-1 1,0 1 0,0-1-1,0 0 1,1 1 0,-1-1 0,4 4-1,-2-4-5,1 1 0,0-1-1,-1 1 1,1-1 0,0 0 0,0-1-1,0 1 1,0-1 0,1 1-1,-1-1 1,0 0 0,7 0-1,0 0 34,0-1 0,0 0 0,0 0 0,-1-1 0,1-1 0,0 0 0,0 0 0,-1-1 0,1 0 0,-1-1 0,19-10 0,-25 12 13,1-1 0,0 0 0,-1-1-1,0 1 1,0-1 0,0 0-1,0 0 1,-1 0 0,1 0 0,-1-1-1,3-5 1,-4 7-6,-1-1 1,1 0-1,-1 0 0,0 0 0,0 0 1,0-1-1,-1 1 0,1 0 1,-1 0-1,0 0 0,0-1 0,-1 1 1,1 0-1,-1 0 0,0 0 0,-1-4 1,-1 2-12,1 1 0,-1 0 1,0 0-1,0 0 0,-1 0 1,1 1-1,-1 0 0,0-1 1,0 1-1,-1 1 0,1-1 1,-1 1-1,0-1 0,0 1 0,0 1 1,0-1-1,0 1 0,-1 0 1,1 0-1,-6-1 0,6 1-98,-1 1-1,1 0 1,0 1-1,-1-1 1,1 1-1,0 0 1,-1 0-1,1 1 0,-10 1 1,11-1-75,1 0 0,0 0-1,0 1 1,0-1 0,0 1 0,0 0 0,0-1-1,1 1 1,-1 0 0,0 1 0,1-1 0,0 0 0,-1 1-1,1-1 1,0 1 0,-2 4 0,3-6 87,1 0 0,-1 0 0,0 0 1,1 0-1,0 0 0,-1 0 0,1 0 0,0 0 1,-1 0-1,1 0 0,0 0 0,0 0 0,0 0 1,0 0-1,0 1 0,0-1 0,0 0 0,0 0 1,1 0-1,-1 0 0,0 0 0,0 0 0,1 0 1,-1 0-1,1 0 0,-1 0 0,1 0 0,0 0 1,-1 0-1,2 1 0,13 8-592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15675,'-7'36'1241,"-6"5"-1113,0 8-128,-1 10 368,6 2-760,3-2-353,10-12 609,7-7-104,8-12-128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17308,'22'-7'1232,"5"0"-984,0-5-208,12-2 176,1-1-592,3-2 312,0-1-136,-7-4-88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18068,'13'-7'243,"1"1"0,0 0 1,1 1-1,-1 1 0,1 0 1,-1 1-1,17-2 0,3 2-1062,67 3 0,-94 1 645,0-1-1,0 1 1,0 0-1,0 0 1,11 5 0,-16-6 145,-1 1 1,0-1 0,1 1 0,-1 0 0,0 0-1,0-1 1,1 1 0,-1 0 0,0 0 0,0 0 0,0 1-1,0-1 1,0 0 0,0 0 0,0 0 0,-1 1 0,1-1-1,0 0 1,-1 1 0,1-1 0,-1 1 0,1-1-1,-1 1 1,0-1 0,0 1 0,0-1 0,1 1 0,-1-1-1,-1 1 1,1-1 0,0 1 0,0-1 0,-1 2-1,-5 15 158,0-1 0,-2 0-1,0 0 1,0-1-1,-2 0 1,-15 20-1,-2 6 345,-3 3 73,10-15-146,2 0 0,0 1 0,2 1 0,-14 41 0,29-71-403,0 1 1,0 0 0,1-1-1,-1 1 1,1 0 0,0 0-1,-1 0 1,2-1 0,-1 1 0,0 3-1,1-5 12,-1 0 1,0-1-1,1 1 0,-1 0 1,1-1-1,-1 1 0,0 0 0,1-1 1,0 1-1,-1-1 0,1 1 0,-1 0 1,1-1-1,0 0 0,-1 1 1,1-1-1,0 1 0,-1-1 0,1 0 1,0 0-1,0 1 0,-1-1 0,1 0 1,0 0-1,0 0 0,-1 0 1,1 0-1,0 0 0,0 0 0,0 0 1,-1 0-1,1 0 0,0 0 0,0 0 1,-1-1-1,1 1 0,0 0 1,0 0-1,0-2 0,15-7-34,-5-12-45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14635,'7'4'123,"1"0"1,-1 0-1,1 0 0,0-1 0,0 0 0,0-1 1,0 0-1,0 0 0,1-1 0,-1 0 0,0 0 1,1-1-1,12-1 0,7-1-371,0-2 0,46-11-1,-35 5-592,0-2 0,39-18 0,-61 22 588,-1 0-1,-1 0 1,0-1 0,0-1-1,0-1 1,-2 0-1,15-15 1,-25 24 253,-1-1 0,0 0 0,0 0 1,0 0-1,0 0 0,0 0 0,-1 0 0,1 0 0,-1-1 0,1-4 1,-1 7 22,-1 0 1,0 0 0,0 0 0,0 0 0,0 0 0,0 0 0,0 0-1,-1 0 1,1 0 0,0 0 0,0 0 0,-1 0 0,1 0 0,0 1-1,-1-1 1,1 0 0,-1 0 0,1 0 0,-1 0 0,0 1 0,1-1 0,-1 0-1,0 1 1,0-1 0,1 0 0,-1 1 0,0-1 0,0 1 0,0-1-1,0 1 1,0-1 0,1 1 0,-1 0 0,0 0 0,0-1 0,0 1-1,-2 0 1,-4-1 213,-1 1 0,1-1 0,-1 2-1,1-1 1,-1 1 0,1 0 0,-1 0-1,1 1 1,0 0 0,-1 1 0,1-1-1,-9 6 1,-8 4 427,1 1 0,-25 19 1,30-19-286,0 1 0,2 0 0,-21 22 0,31-29-258,0 0 0,1 0-1,0 1 1,0 0 0,1 0 0,-1 0-1,2 0 1,-1 0 0,1 1-1,-3 15 1,5-22-98,1 1-1,-1-1 1,1 1-1,0-1 1,0 0-1,0 1 1,0-1 0,0 1-1,0-1 1,1 0-1,-1 1 1,1-1-1,0 0 1,0 1-1,0-1 1,0 0-1,0 0 1,0 0-1,0 0 1,1 0-1,-1 0 1,1 0 0,-1 0-1,1-1 1,0 1-1,0 0 1,0-1-1,0 0 1,0 1-1,0-1 1,0 0-1,0 0 1,0 0-1,1 0 1,-1-1-1,0 1 1,1 0 0,4 0-1,4 0-48,1-1 1,-1 1-1,1-2 0,-1 1 1,1-2-1,-1 1 0,1-2 1,-1 0-1,0 0 0,0-1 1,0 0-1,0 0 0,13-9 1,-10 5-39,-1-1 1,1 0-1,-1-1 1,-1 0-1,0-1 0,0 0 1,-1-1-1,-1 0 1,10-15-1,-16 20 26,0 0-1,-1 0 1,0 0-1,0-1 1,0 0 0,-1 1-1,0-1 1,0 0-1,-1 0 1,0 0-1,0-9 1,-1 14 31,0-1 1,-1 1 0,1 0-1,0 0 1,-1 0-1,0 0 1,0 0 0,0 0-1,0 0 1,0 0-1,0 0 1,-1 0 0,0 0-1,1 1 1,-1-1-1,0 1 1,0-1-1,0 1 1,-1 0 0,1 0-1,0 0 1,-1 0-1,0 0 1,1 0 0,-1 1-1,0-1 1,0 1-1,0 0 1,0 0-1,-4-1 1,3 1 8,0 1 1,-1 0-1,1 0 1,0 0-1,0 0 0,-1 0 1,1 1-1,0 0 1,0 0-1,0 0 1,0 0-1,0 1 0,0 0 1,0-1-1,0 1 1,0 1-1,1-1 0,-1 1 1,1-1-1,0 1 1,0 0-1,-3 4 0,3-4-41,0 0 0,0 1 0,0-1 0,1 1-1,-1 0 1,1-1 0,0 1 0,1 0 0,-1 1-1,1-1 1,-1 0 0,1 0 0,0 1 0,1-1 0,-1 0-1,1 1 1,0-1 0,0 1 0,0-1 0,1 0-1,1 7 1,-2-8 25,1-1-1,0 0 1,0 0 0,0 0-1,0 0 1,0 0 0,1 0-1,-1 0 1,0 0-1,1 0 1,0 0 0,-1-1-1,1 1 1,0-1-1,0 1 1,0-1 0,0 0-1,0 0 1,0 0-1,0 0 1,0 0 0,1 0-1,1 0 1,28 4-230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14659,'-33'14'1617,"20"-9"-1000,-1 1-1,1 0 0,-14 9 0,23-12-512,0 0 1,1 0-1,-1 0 1,1 0-1,-1 1 1,1-1-1,0 1 0,1 0 1,-1 0-1,1 0 1,-1 0-1,1 0 1,-2 9-1,0 0 9,2 0 0,0 0 0,0 1 0,1 22 0,11-56 1102,8-36-644,-17 56-598,0 0 0,-1-1 0,1 1 0,0 0 0,-1-1 0,1 1 0,0 0 0,-1 0 0,1-1-1,0 1 1,-1 0 0,1 0 0,0 0 0,-1 0 0,1 0 0,0 0 0,0 0 0,-1 0 0,1 0 0,0 1 0,-1-1 0,1 0 0,0 0 0,-1 1 0,1-1-1,0 0 1,-1 1 0,2 0 0,6 1-399,-7-3 438,7-12-1995,-3-10 1786,-1 8 66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60 13331,'0'-1'100,"0"-1"1,0 1 0,0 0-1,0-1 1,0 1 0,0 0-1,-1-1 1,1 1 0,-1 0-1,1 0 1,-1-1 0,1 1-1,-1 0 1,0 0 0,1 0-1,-1 0 1,0 0-1,0 0 1,0 0 0,0 0-1,0 0 1,-1-1 0,0 1 36,0 0-1,-1 0 1,1 0 0,-1 0 0,1 1 0,-1-1 0,1 1 0,-1-1-1,1 1 1,-1 0 0,-2 0 0,-4 0 142,1 1 0,-1 1 0,0-1 0,0 1-1,-16 7 1,8-1-167,0 1-1,0 1 0,1 0 1,0 2-1,1-1 0,1 2 0,-1 0 1,2 1-1,-14 18 0,3-2 30,3 1-1,0 1 0,-27 59 0,39-72-63,2 0 1,-6 21-1,11-34-43,0 1 0,1-1 0,0 0 0,0 1 0,1-1 0,0 1 1,0-1-1,0 1 0,1-1 0,2 10 0,-3-15-12,1 1 1,-1 0 0,1-1-1,0 1 1,0-1-1,-1 1 1,1-1-1,0 1 1,0-1-1,1 0 1,-1 0 0,0 1-1,0-1 1,0 0-1,1 0 1,-1 0-1,1 0 1,-1 0-1,1-1 1,1 2 0,0-1 19,0-1 1,0 1 0,0-1 0,0 1 0,0-1 0,0 0-1,0 0 1,0-1 0,0 1 0,5-1 0,1-2 62,0 0-1,-1 0 1,1 0 0,-1-1 0,0-1 0,11-6 0,-2-3 56,0 0 0,-2 0 1,0-2-1,0 0 0,-2-1 0,15-21 1,-8 6 61,-1-1 1,24-58-1,-33 65-88,10-35 0,-18 51-98,0 1-1,0-1 1,-1 0-1,-1 0 0,1 0 1,-3-20-1,2 28-32,0 0-1,-1 0 0,1 0 1,0-1-1,-1 1 0,1 0 1,-1 0-1,0 0 0,0 0 0,1 1 1,-1-1-1,-1 0 0,1 0 1,0 0-1,0 1 0,-1-1 1,1 1-1,-1-1 0,1 1 0,-1 0 1,1-1-1,-1 1 0,0 0 1,0 0-1,0 0 0,0 0 1,1 0-1,-1 1 0,0-1 0,-1 1 1,1-1-1,0 1 0,0 0 1,0-1-1,0 1 0,0 0 1,0 0-1,0 1 0,0-1 1,0 0-1,0 1 0,0-1 0,-4 2 1,-2 2-65,0-1 0,0 1 0,1 0-1,0 1 1,-1 0 0,1 0 0,1 0 0,-1 1 0,1 0 0,0 0 0,0 1 0,1 0 0,-7 10 0,7-9-182,0 1 0,0 0 0,0 0 0,1 1 0,1-1 0,-1 1 0,2 0-1,-1-1 1,1 2 0,1-1 0,-1 12 0,2-15 123,1-1-1,0 0 0,0 0 0,0 1 1,1-1-1,-1 0 0,2 0 0,-1 0 1,1 0-1,5 8 0,17 15-678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13091,'-8'5'364,"-1"1"0,1 0 1,0 0-1,0 1 0,-12 14 0,18-19-304,1-1 0,0 1 0,-1 0-1,1 0 1,0 0 0,0 0 0,0 0 0,0 0-1,1 0 1,-1 0 0,1 0 0,-1 1 0,1-1-1,0 0 1,-1 0 0,1 1 0,0-1-1,1 0 1,-1 0 0,0 0 0,1 1 0,-1-1-1,1 0 1,-1 0 0,1 0 0,0 0 0,0 0-1,0 0 1,0 0 0,1 0 0,-1 0-1,0 0 1,3 2 0,2 1 57,-1 0-1,1-1 1,0 1 0,0-1-1,0 0 1,1-1 0,-1 0 0,1 0-1,0 0 1,0-1 0,13 3-1,7 0 250,53 3-1,-1-6 87,1-3 0,143-22-1,153-62-111,-352 79-355,-18 5 2,0 0 1,0-1 0,-1 0 0,1 0-1,0 0 1,-1 0 0,0-1-1,1 0 1,-1 0 0,7-6-1,-11 9 11,-1 0-1,0 0 1,0 0-1,1-1 1,-1 1-1,0 0 1,0 0-1,1 0 1,-1 0-1,0-1 1,0 1-1,1 0 0,-1 0 1,0 0-1,0-1 1,0 1-1,0 0 1,1 0-1,-1-1 1,0 1-1,0 0 1,0 0-1,0-1 0,0 1 1,0 0-1,0 0 1,0-1-1,0 1 1,0 0-1,0-1 1,0 1-1,0 0 1,0 0-1,0-1 1,0 1-1,0 0 0,0-1 1,0 1-1,0 0 1,0 0-1,0-1 1,-1 1-1,1 0 1,0 0-1,0-1 1,0 1-1,-1 0 1,1 0-1,0 0 0,0-1 1,0 1-1,-1 0 1,1 0-1,0 0 1,0 0-1,-1 0 1,1-1-1,0 1 1,0 0-1,-1 0 0,1 0 1,-23-3-94,22 3 89,-66 2-127,1 3 0,-114 24 0,89-13 95,-732 148 252,871-167-694,916-132-1594,-944 132 2025,-9 1-4,0 1 0,0-2 0,-1 1 0,13-6 0,-23 8 49,0 0 0,0 0 0,0 0 0,0-1 0,0 1 0,-1 0 0,1 0 1,0-1-1,0 1 0,0 0 0,0 0 0,0 0 0,0 0 0,-1-1 0,1 1 0,0 0 0,0 0 1,0 0-1,-1 0 0,1 0 0,0-1 0,0 1 0,0 0 0,-1 0 0,1 0 0,0 0 0,0 0 1,-1 0-1,1 0 0,0 0 0,0 0 0,-1 0 0,1 0 0,0 0 0,0 0 0,0 0 0,-1 0 0,1 0 1,0 0-1,-1 1 0,-19-4-70,-254 2 386,-410 50 1,641-44-323,21-3-267,-1 2 0,-21 5 0,79-20 121,22-7-44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14995,'25'-3'1697,"2"-3"-1161,6-4-208,3-3 952,11 0-1176,6 0-328,4-2 360,-2 6-104,-9 6-240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26 13835,'-11'0'392,"-1"1"-1,0 0 1,1 1 0,-1 0 0,1 0-1,-1 1 1,1 1 0,0 0-1,0 0 1,1 1 0,-14 9 0,16-9-353,2 0 1,-1 1 0,1-1 0,-1 1 0,2 1-1,-1-1 1,1 1 0,0 0 0,0 0 0,1 1-1,0-1 1,0 1 0,1 0 0,0 0 0,0 0-1,-2 10 1,4-12-31,0 0 0,0 0 0,1 1 0,0-1 0,0 0 0,0 0 0,0 0 0,1 0 0,0 0 0,1 0 0,-1 0 0,1 0 0,0 0 0,1 0 0,-1-1 0,1 1 0,6 8 0,-5-10 12,0 0-1,0 0 1,0 0-1,0 0 1,0-1-1,1 0 1,-1 1-1,1-2 1,0 1-1,0 0 1,0-1-1,0 0 1,1-1-1,-1 1 1,0-1-1,1 0 1,-1 0-1,1 0 1,10-1-1,-5-1 61,-1 0-1,0 0 1,1-1 0,-1-1-1,0 0 1,0 0-1,-1-1 1,1 0-1,-1 0 1,1-1 0,-1-1-1,-1 1 1,1-2-1,-1 1 1,0-1 0,-1 0-1,11-13 1,-12 13-2,0-1 0,0 0 0,-1 0 0,0 0 0,-1-1 0,0 1 0,0-1 1,-1 0-1,0 0 0,-1-1 0,0 1 0,0 0 0,-1-1 0,0 1 0,-1-1 0,0 1 1,0-1-1,-1 0 0,-3-12 0,3 18-110,-1-1 0,0 0 0,0 1-1,0-1 1,0 1 0,-1 0 0,1-1 0,-1 1 0,0 0 0,-1 1 0,1-1 0,-1 1-1,1-1 1,-1 1 0,0 0 0,-8-4 0,9 6-39,1 0 0,0 0 0,0 0 0,0 0 0,-1 0 0,1 1 0,0 0 0,0-1 0,-1 1-1,1 0 1,0 0 0,-1 0 0,1 0 0,0 0 0,-1 1 0,1-1 0,0 1 0,-1 0 0,1-1 0,0 1 0,0 0 0,0 0 0,0 0 0,0 1 0,0-1 0,0 0 0,0 1 0,0 0 0,1-1 0,-1 1-1,1 0 1,-1 0 0,1-1 0,0 1 0,-1 0 0,0 4 0,-9 22-549,8 4-70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4:5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16249 84 4377,'-261'-9'133,"-1170"-41"255,1 25-2235,525 49 1072,2 31 849,-338 15 2326,-253-32 1322,-29 1-2847,-912 22 2455,1363-34-2690,5 85-353,712-45-452,3 16 0,-452 169-1,447-104 63,284-113-29,3 3 0,-117 85 0,151-95-94,1 2 0,2 1 0,1 2-1,1 1 1,-35 53 0,10 0-88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14483,'0'23'1376,"-3"3"-1072,-1-6-96,6-1 273,13-9-473,3-5-112,14-10 176,8-7-88,4-12-160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1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13563,'-8'6'266,"1"0"0,0 1-1,1 0 1,-1 0 0,1 0 0,1 1 0,-1 0-1,1 0 1,-6 15 0,9-18-220,1 0 1,-1 1-1,1-1 0,0 0 1,1 1-1,-1-1 0,1 0 1,0 1-1,1-1 0,-1 0 1,1 1-1,0-1 0,0 0 0,1 0 1,-1 0-1,1 1 0,0-2 1,5 9-1,0-2-26,0 0 1,1 0-1,0-1 1,0 0-1,1-1 1,15 13-1,67 42-27,-4-2-114,-83-59 112,-1 0 1,0 0 0,1 1-1,-1-1 1,0 1 0,-1-1 0,5 9-1,-6-11 12,-1 0 0,1 0 0,-1 0 0,0 0 0,1 0-1,-1 0 1,0 1 0,0-1 0,0 0 0,0 0 0,0 0-1,0 0 1,0 1 0,0-1 0,-1 0 0,1 0 0,0 0 0,-1 0-1,1 0 1,-1 1 0,1-1 0,-1 0 0,1 0 0,-1 0-1,0 0 1,1-1 0,-1 1 0,0 0 0,0 0 0,0 0 0,0 0-1,0-1 1,0 1 0,-1 0 0,-6 3 66,0 0 1,0 0-1,0-1 1,0 0-1,-1-1 0,1 0 1,-1 0-1,0-1 1,-8 1-1,0-1 156,0-1-1,0-1 1,-32-4-1,42 3-165,0 1 0,0-1 0,0-1-1,0 1 1,1-1 0,-1 0 0,1 0-1,-1-1 1,1 0 0,0 0 0,0-1 0,-5-5-1,8 7-56,0-1 0,0 0 0,0 0 0,0-1 1,0 1-1,1-1 0,0 1 0,0-1 0,0 0 0,1 0 0,0 1 0,-1-1 0,2 0 0,-1 0 0,1 0 0,-1-1 0,1 1 0,1-7 0,1 0-69,1-1-1,-1 1 1,2 0-1,0 0 0,0 0 1,1 0-1,1 1 1,0 0-1,0 0 1,1 0-1,1 1 1,-1 0-1,13-12 1,8-4 164,1 0 0,1 2 1,35-21-1,-63 44-22,0-1-1,0 1 1,0-1 0,0 0-1,0 1 1,0-1 0,0 0-1,-1 0 1,1 0 0,-1 0-1,1 0 1,0-3 0,-2 4-43,1 0 0,-1 0 0,0 0 0,0 0 0,-1 0 0,1 1 1,0-1-1,0 0 0,0 0 0,-1 0 0,1 0 0,0 0 0,-1 1 0,1-1 1,-1 0-1,1 0 0,-1 0 0,1 1 0,-1-1 0,1 0 0,-1 1 0,0-1 1,1 1-1,-1-1 0,0 1 0,0-1 0,1 1 0,-1-1 0,0 1 0,0 0 1,0-1-1,0 1 0,1 0 0,-1 0 0,-2-1 0,0 0-51,-1-1 0,1 1 0,-1 0 0,0 0 1,0 0-1,1 1 0,-1-1 0,0 1 0,0 0 0,0 0 0,0 0 0,0 1 0,1-1 0,-1 1 0,0 0 0,0 0 0,1 0 0,-1 1 1,-4 2-1,5-2-94,1 0 1,-1 0 0,0 1 0,0-1 0,1 1 0,0 0-1,-1 0 1,1 0 0,0 0 0,0 0 0,1 0 0,-1 1 0,1-1-1,0 1 1,0-1 0,0 1 0,0-1 0,0 1 0,1 0-1,-1 5 1,1-3 3,0 0-1,1 0 0,-1 0 0,1 0 0,1 0 1,-1 0-1,1 0 0,0-1 0,5 11 1,14 17-523</inkml:trace>
  <inkml:trace contextRef="#ctx0" brushRef="#br0" timeOffset="1">662 197 15091,'-23'22'1617,"1"3"-1137,8-2-232,4 3 1232,10-2-1216,7-3-184,16-11-520,6-4-184,8-10 480,2-6-144,-4-6-128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14787,'-36'45'1504,"3"2"-967,4 3-217,12-3 480,5 2-608,12-14 128,8-10-48,10-15-256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13699,'5'1'719,"-3"-1"-599,-1 0 0,1 0 0,-1 0 0,1 0 0,-1 0 0,1 0 0,-1 0 1,1-1-1,-1 1 0,1-1 0,-1 1 0,0-1 0,1 1 0,-1-1 0,2-1 0,-1 5 122,1-1-1,-1 1 0,0-1 0,0 1 0,-1 0 0,1-1 0,2 6 0,-2-4-29,26 47 951,-17-29-867,1-1 0,1 0-1,1-1 1,24 28 0,-18-28-329,0-2 1,1 0-1,1-1 0,1 0 0,43 22 1,-62-37-28,0-1-1,1 1 1,-1 0 0,1-1-1,-1 0 1,8 1 0,-11-2 52,1 0 0,-1 0 0,1 0 0,-1 0 0,1 0 1,-1 0-1,1-1 0,-1 1 0,1-1 0,-1 1 0,1-1 0,-1 1 0,0-1 1,1 0-1,-1 1 0,0-1 0,0 0 0,0 0 0,1 0 0,-1 0 1,0 0-1,0 0 0,1-3 0,7-14-255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14931,'0'12'1296,"-1"5"-1015,-9 12-121,-4 8 576,-4 16-416,0 3-72,-5 13-104,0 4-16,0 4 0,1 1-32,7-5-176,0-5-184,5-13 832,2-8-552,8-22 16,3-13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17516,'-3'6'1488,"3"-3"-1104,7-3-168,6-1 840,3-4-752,7 2-704,3-2-312,4-1 624,-3-4-184,-2-7-112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 15403,'-5'-1'199,"-1"0"1,1 1-1,-1 0 0,1 0 0,-1 0 0,0 1 0,1 0 0,-1 0 0,1 0 1,0 1-1,-1-1 0,-6 5 0,4-2-45,1 0 0,0 1-1,0 0 1,0 0 0,1 1 0,0 0 0,-8 9 0,-3 8 208,1 0 0,1 2 0,-21 46 0,26-51-123,2 0-1,-11 36 1,18-51-218,-1 1 1,1-1 0,0 0 0,1 1-1,-1-1 1,1 1 0,0-1 0,1 1-1,-1-1 1,1 0 0,0 1 0,0-1 0,1 0-1,0 1 1,-1-1 0,5 7 0,-4-9-16,0-1 0,0 1 0,0-1 0,0 0 0,0 0 0,0 0 1,1 0-1,-1 0 0,0 0 0,1-1 0,0 1 0,-1-1 0,1 0 1,0 0-1,0 0 0,5 2 0,-2-3 1,-1 1-1,0-1 1,0 0 0,1 0 0,-1-1-1,0 0 1,0 1 0,0-2 0,6-1-1,1-1 4,-1 0 0,-1-1-1,1-1 1,-1 0 0,0 0-1,0-1 1,-1 0 0,10-10-1,-8 6 29,0-1 1,-1-1-1,-1 0 0,0 0 0,-1-1 0,0 0 0,7-20 0,-11 24-2,-1 0-1,0 0 0,0 0 1,-1 0-1,0 0 1,-1 0-1,0-1 1,-1 1-1,0 0 1,-1-1-1,0 1 0,-3-14 1,3 21-56,0-1 0,0 1 0,-1-1 1,1 1-1,-1 0 0,0 0 0,1 0 0,-1 0 1,-1 0-1,1 0 0,0 0 0,-1 1 0,0-1 0,1 1 1,-1 0-1,-4-3 0,5 4-34,0 0 0,0 0 0,0 1 0,-1-1 0,1 0 0,0 1 0,0-1 1,0 1-1,-1 0 0,1 0 0,0 0 0,0 0 0,0 0 0,-1 1 0,1-1 0,0 1 0,0-1 0,0 1 0,0 0 0,-1-1 0,1 1 0,0 1 0,1-1 1,-1 0-1,0 0 0,0 1 0,-2 1 0,-5 5-380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15443,'6'-3'1265,"-5"8"-953,-4 7-144,-1 6 1032,-2 0-920,2 8-376,1 1-136,0-1-304,2 0 608,1-7-160,-6-5-88,4-7-56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 15059,'-6'1'132,"1"0"0,-1 1 0,1 0 0,0 0 0,0 0-1,0 0 1,0 1 0,0 0 0,0 0 0,1 1 0,-1-1 0,1 1-1,-4 4 1,1 0-63,0-1-1,1 1 0,0 1 1,0-1-1,1 1 0,-6 12 1,10-17-63,-1-1 1,1 1 0,0 1-1,0-1 1,0 0-1,0 0 1,1 0 0,0 0-1,0 1 1,0-1 0,0 0-1,1 0 1,0 0-1,-1 0 1,2 0 0,-1 0-1,0 0 1,1 0-1,0 0 1,-1 0 0,2-1-1,-1 1 1,0-1 0,1 1-1,-1-1 1,4 3-1,9 8 33,0-1-1,0 0 1,1-1-1,25 13 1,4 5-6,-41-28-34,-1 1 0,1 0 0,-1 0 0,0 0 0,0 0 0,0 1 0,0-1 0,-1 1 0,1 0 0,-1 0 0,3 6 0,-5-9 1,1 1-1,-1 0 1,0 0-1,1 0 1,-1 0-1,0 0 1,0 0-1,0 0 1,-1-1-1,1 1 1,0 0-1,-1 0 1,1 0-1,-1 0 1,0-1-1,1 1 0,-1 0 1,0 0-1,0-1 1,0 1-1,0-1 1,-1 1-1,1-1 1,0 1-1,0-1 1,-1 0-1,1 1 1,-3 0-1,-4 4 24,-1-1 1,0 0-1,0 0 0,-1 0 0,1-2 1,-1 1-1,0-1 0,0 0 1,-11 1-1,14-3 27,-1 0-1,1 0 1,-1 0 0,0-1-1,1-1 1,-1 1 0,0-1-1,1 0 1,-1-1 0,1 1 0,0-2-1,-14-5 1,19 7-40,0 0-1,1 0 1,-1 0-1,0-1 1,0 1-1,0-1 1,1 0-1,-1 1 1,1-1-1,0 0 1,-1 0-1,1 0 1,0 0-1,0 0 1,0 0-1,0 0 1,0 0-1,1-1 1,-1 1-1,1 0 1,-1 0-1,1-1 1,0 1-1,0 0 1,0-1-1,0 1 1,0 0-1,1-1 1,0-3-1,2-2-22,-1-1-1,2 1 0,-1 0 1,1 1-1,0-1 0,10-13 0,2 1-94,0 0-1,1 1 1,1 1-1,37-28 1,90-51-263,-37 27 662,-107 69-290,27-22 486,-28 23-475,0 0 0,0 0 0,1 0 0,-1-1 0,0 1 0,0 0 0,0 0 0,0-1 0,0 1 1,1 0-1,-1 0 0,0-1 0,0 1 0,0 0 0,0 0 0,0-1 0,0 1 0,0 0 0,0 0 0,0-1 0,0 1 0,0 0 0,0 0 0,0-1 0,0 1 0,0 0 0,0-1 0,0 1 0,0 0 0,-1 0 1,1-1-1,0 1 0,0 0 0,-17-4 378,-3 5-170,0 0 0,-30 5 0,44-4-360,-1-1 0,1 1 0,-1 0 0,1 0 0,0 0 0,0 1 0,0 0 0,0 1 0,1-1 0,-1 1 0,-7 7 0,12-11 9,-7 10-1226,8-9 1320,0-1 0,0 0 0,-1 0 0,1 0 0,0 1 0,0-1 0,0 0 0,0 0 0,-1 1-1,1-1 1,0 0 0,0 0 0,0 1 0,0-1 0,0 0 0,0 1 0,0-1 0,0 0 0,0 1-1,0-1 1,0 0 0,0 0 0,0 1 0,0-1 0,0 0 0,0 1 0,0-1 0,0 0 0,0 0 0,0 1-1,1-1 1,-1 0 0,0 0 0,0 1 0,0-1 0,0 0 0,1 0 0,-1 1 0,7 0-789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16476,'7'25'1544,"2"-7"-1080,2-5-192,9-6 600,10-1-352,8-12-936,2-4-256,4-13 512,2-2-192,-3-8-136</inkml:trace>
  <inkml:trace contextRef="#ctx0" brushRef="#br0" timeOffset="1">341 1 13315,'-30'47'1904,"-1"3"-1064,-2-1-351,4 1 1519,6-4-1272,6-7-320,10-11-360,8-3 224,10-11-288,5-4-128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5:5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1249 8194,'-16'12'628,"-29"18"0,34-24-508,1 0 0,-1 1 0,2 0 0,-1 0-1,1 1 1,0 1 0,-12 14 0,-9 25-404,2 0 0,3 2 0,-28 76 0,8-17-238,-99 262-86,120-290 620,3 1 1,-16 144-1,27-84-117,7 1-1,6 0 1,6-1-1,34 175 0,-12-144-37,60 413 9,-77-462 178,76 588 136,-53-493-11,80 260-1,-94-407 6,4-2 0,2-1 0,3-1 0,3-1 0,68 95 0,-68-115-74,3-1 1,2-2-1,1-1 0,2-3 0,2-1 1,2-2-1,78 47 0,-36-35-51,1-5-1,2-3 1,2-4-1,126 32 1,510 123 363,-698-184-379,488 107 449,-123-89-365,0-33-77,30 1 4,-215 11-29,203 1-45,2-25-130,395-79-1994,-297 32-226,882-33 950,-71 50 3155,-1033 25-1700,368-25-400,-2 43-197,-85 46 493,268 6 848,-24-93-242,-8-56-447,-748 94-68,544-91 471,-12-49 412,361-156 66,-856 274-904,140-64-1,-205 78-30,-1-1 0,0-1 0,-1-2 0,-1-1 0,-2-2 0,0 0 0,37-42 0,-13 1 218,-3-1 0,-3-3-1,-2-2 1,50-112 0,-69 123-240,-2-2 0,-3 0-1,-3-2 1,-3 0 0,-2-1 0,4-76 0,-14 45-136,-3-1 0,-19-137 1,-53-188-65,18 118 179,-14-212 174,-8-44-4,-44 11-85,96 469-66,-3 1 1,-4 2-1,-3 0 0,-4 3 0,-2 1 0,-4 2 0,-92-113 1,70 110 16,-3 3 0,-103-82 0,59 67 67,-126-74 1,138 104-26,-1 3-1,-3 5 0,-2 5 0,-126-33 0,42 27-26,-308-38 1,-671-9 21,994 85-51,-500-30-31,-916-64-37,-625 1-413,915 156 14,3 74 761,-127 69 1016,9 45 213,71-11-2768,1038-180 959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4:52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2765 5257,'1419'14'247,"-1"-70"-486,-878 31 231,2415-135-51,-2643 142 33,2029-72 2528,-1086 40 110,-7-92-1930,-73-102-704,-15-52 98,-1129 288-69,-12 3-4,692-192 305,-21-57 5,-600 210-295,-2-4 0,-3-4 0,-2-4 0,-2-3 0,125-119 0,-167 140 139,44-56-1,-69 77-53,-1-1 1,-1-1-1,-1-1 1,0 1-1,14-41 1,-22 51-67,-1 0 0,1-1-1,-2 0 1,0 1 0,0-1 0,0 0 0,-1 1 0,-1-1 0,0 0 0,0 1 0,-1-1 0,0 1 0,-1-1 0,0 1-1,0 0 1,-1 0 0,0 0 0,0 0 0,-1 1 0,-1 0 0,1 0 0,-1 0 0,0 1 0,-9-9 0,-11-8-73,0 1 1,-1 1-1,-1 1 1,-32-18-1,-134-58-114,65 45 23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17772,'13'-1'1672,"6"-5"-1288,15-5-200,8-4 784,12 4-631,5 2-185,2 6-480,0 3-393,-10 2 593,-5 6-136,-17-1-72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15843,'35'-2'1321,"13"-4"-1017,8-4-248,10-5 800,5-3-432,2-17-96,-4-3-128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13779,'36'-13'1995,"2"2"0,75-11 0,77 5-725,-181 17-1245,5-2-33,0 2 0,1-1 0,-1 2 0,0 0 0,1 1 0,22 5 0,-36-6-5,0-1-1,0 1 0,1-1 1,-1 1-1,0-1 1,0 1-1,0 0 1,0 0-1,0 0 1,0-1-1,0 1 0,0 0 1,0 0-1,-1 0 1,1 1-1,0-1 1,-1 0-1,1 0 1,0 0-1,-1 0 0,0 1 1,1-1-1,-1 0 1,0 0-1,1 1 1,-1-1-1,0 0 1,0 1-1,0-1 0,0 0 1,0 0-1,-1 1 1,1 1-1,-2 4-46,0 0 0,-1-1 0,1 1 0,-8 11 0,9-16 52,-92 155-256,5-12 416,70-112-263,2 1-1,-18 54 1,33-84-11,0-3 86,1 0 1,-1 0-1,1 0 1,-1 0 0,1 0-1,0 1 1,0-1 0,-1 0-1,1 0 1,0 1-1,0-1 1,0 0 0,0 0-1,0 0 1,0 1-1,1 1 1,2-4-174,1-9-74</inkml:trace>
  <inkml:trace contextRef="#ctx0" brushRef="#br0" timeOffset="1">208 311 12203,'33'21'912,"6"-6"-824,3-5-88,8-2 392,6-3-216,5-11-144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12 13835,'-16'2'231,"-1"2"-1,1-1 1,0 2 0,0 0-1,0 1 1,1 1 0,0 0-1,0 1 1,1 1-1,0 0 1,-22 19 0,23-17-66,1 1 1,-1 0-1,2 1 1,0 0-1,0 1 0,2 0 1,-1 0-1,2 1 1,0 1-1,1-1 1,-7 21-1,12-30-112,1 0 0,0 0-1,0 0 1,0-1 0,1 1 0,-1 0 0,2 0 0,-1 0 0,0 0-1,1 0 1,0 0 0,1 0 0,3 9 0,-4-11-40,1-1 0,0 1 0,1-1 0,-1 0 1,1 0-1,-1 0 0,1 0 0,0 0 0,0 0 0,0-1 1,0 1-1,0-1 0,1 0 0,-1 0 0,1 0 0,0-1 1,-1 1-1,1-1 0,0 0 0,0 0 0,5 1 1,2-1-39,1 0 0,-1-1 0,1-1 0,-1 1 0,0-2 1,1 0-1,-1 0 0,0-1 0,0 0 0,0-1 1,-1 0-1,1-1 0,-1 0 0,0 0 0,0-1 1,-1-1-1,14-10 0,-12 7 6,0 1 0,-1-1 0,0-1-1,-1 0 1,0 0 0,-1-1 0,0 0 0,0 0 0,-2-1-1,1 0 1,-2 0 0,0-1 0,6-22 0,-10 28 15,0 0 0,0 0 1,-1 0-1,0 0 0,-1 0 0,0 1 1,0-1-1,0 0 0,-1 0 1,0 0-1,-1 1 0,0-1 0,0 1 1,0 0-1,-6-8 0,7 11-6,-1 0 0,0 0 1,0 0-1,0 1 0,-1 0 0,1-1 0,-1 1 0,0 0 0,1 1 0,-1-1 0,-1 1 0,1 0 1,0 0-1,0 0 0,-1 0 0,1 1 0,-1 0 0,0 0 0,1 0 0,-1 0 0,0 1 0,0 0 1,1 0-1,-1 0 0,0 0 0,-6 2 0,6 0 10,1-1 0,-1 1 0,1 0 0,-1 0 0,1 0 0,0 0 0,-1 1 0,1 0 0,1 0 0,-1 0 0,0 0 0,1 1 0,0-1 0,-4 6 0,6-8 33,-1 1 0,1 0 1,0 0-1,0 0 0,0-1 0,0 1 0,0 0 1,0 1-1,1-1 0,-1 0 0,1 0 0,-1 0 0,1 0 1,0 0-1,0 0 0,0 1 0,0-1 0,0 0 1,0 0-1,1 0 0,-1 0 0,1 1 0,0-1 0,-1 0 1,1 0-1,0 0 0,0 0 0,0-1 0,0 1 0,1 0 1,-1 0-1,0-1 0,4 4 0,25 15 219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13555,'-12'5'349,"0"-1"1,0 1-1,1 1 0,0 0 1,0 1-1,1 0 0,-1 0 1,1 1-1,1 1 0,0 0 0,0 0 1,1 0-1,-14 22 0,18-26-311,0 1-1,1 0 1,0 0-1,0 1 0,0-1 1,1 0-1,0 1 1,1-1-1,-1 1 0,1 0 1,0 0-1,1-1 0,0 1 1,0 0-1,0 0 1,1 0-1,0-1 0,0 1 1,1 0-1,0-1 0,0 1 1,0-1-1,1 0 1,0 1-1,0-1 0,1-1 1,5 8-1,-4-6-61,1-1-1,0 0 1,0 0-1,0-1 0,1 0 1,0 0-1,0 0 1,0-1-1,1 0 1,0-1-1,-1 0 1,1 0-1,0 0 1,0-1-1,1 0 0,-1-1 1,0 0-1,1 0 1,-1-1-1,1 0 1,-1 0-1,1-1 1,-1 0-1,0 0 1,13-5-1,-13 4 57,0 0 0,-1-1-1,1 0 1,-1-1 0,1 0 0,-1 0-1,0 0 1,-1-1 0,1 0 0,-1 0 0,0-1-1,0 0 1,-1 0 0,0 0 0,0-1 0,0 1-1,-1-1 1,0 0 0,0-1 0,0 1-1,-1-1 1,-1 0 0,1 1 0,-1-1 0,0 0-1,0-12 1,-1 13-8,-1 0-1,0 0 1,-1-1-1,0 1 1,0 0-1,0 0 1,-1-1-1,0 1 1,-1 1 0,1-1-1,-1 0 1,0 1-1,-1-1 1,0 1-1,0 0 1,0 0-1,-1 0 1,0 1-1,0 0 1,-6-5-1,3 3-84,0 1 1,-1 1-1,0-1 0,0 1 0,0 1 0,0 0 0,-1 0 0,0 1 0,0 0 0,0 1 0,0 0 0,0 1 0,-18-1 0,-31 5-255,2 10-85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10026,'0'17'1592,"5"-1"-743,7 4-145,1 0 1656,2 3-1247,3 1-65,3 2-120,2 0-88,1 0-256,-1-3-192,3-3-432,3-2-264,1-5-488,4-3-64,-1-8 584,0-2-208,-6-7-152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14451,'-9'25'1432,"-2"4"-1024,-11 11-119,-2 6 503,-5 14-304,-2 5 0,1 4-192,1 1-160,2-3-312,2-2-216,7-12 320,5-7-96,6-14-24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17572,'-22'11'1373,"7"0"-1239,0 2-1,1 0 0,-22 25 0,-33 53 320,54-71-406,-18 27 120,2 1 1,-49 100-1,69-123-112,1 2 0,0-1 0,2 1 0,2 0 0,0 1 0,2 0 0,0 0 0,2 29 0,2-48-67,1-1-1,0 1 1,0 0-1,1-1 1,0 1 0,1-1-1,5 14 1,-7-20 47,0 1 0,1 0 0,-1-1 0,1 1 0,0-1 0,0 0 0,0 1 0,0-1 0,0 0 0,0 0 0,0 0 0,1 0 0,-1-1 1,1 1-1,-1-1 0,1 1 0,0-1 0,0 0 0,0 0 0,-1 0 0,1 0 0,0-1 0,0 1 0,0-1 0,4 0 0,-1 0-1,-1-2 1,1 1-1,-1 0 0,1-1 0,-1 0 0,0 0 0,0-1 1,0 1-1,0-1 0,0 0 0,0 0 0,6-7 0,29-25 156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2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3 330 17716,'0'0'52,"-1"1"1,1-1-1,0 0 1,0 0-1,0 1 1,-1-1 0,1 0-1,0 1 1,0-1-1,0 0 1,0 0-1,0 1 1,0-1-1,0 0 1,0 1-1,0-1 1,0 0-1,-1 1 1,2-1 0,-1 0-1,0 1 1,0-1-1,0 0 1,0 1-1,0-1 1,0 0-1,0 0 1,0 1-1,0-1 1,0 0-1,1 1 1,10 1 547,14-8-37,-11 0-395,-1-1 0,0 0 0,0-1 0,-1 0 0,0-1 0,-1 0 0,15-15 0,66-80 191,-90 102-352,96-134-111,-86 121-125,-23 41-29,-41 84-146,8-20 167,-41 122 1,81-201 198,-7 25-83,11-35 77,-1 1 0,1 0 0,0-1-1,-1 1 1,1-1 0,0 1 0,0 0 0,0-1 0,0 1-1,0 0 1,0-1 0,1 1 0,-1 0 0,1-1 0,-1 1-1,1 1 1,0-3 15,-1 1-1,1-1 1,-1 0-1,0 0 0,1 0 1,-1 0-1,0 0 1,1 1-1,-1-1 1,1 0-1,-1 0 0,1 0 1,-1 0-1,0 0 1,1 0-1,-1 0 1,1 0-1,-1-1 0,0 1 1,1 0-1,-1 0 1,1 0-1,-1 0 1,0 0-1,1-1 0,-1 1 1,0 0-1,1 0 1,-1-1-1,0 1 1,1 0-1,12-11-489,29-36-322,-16 20 251</inkml:trace>
  <inkml:trace contextRef="#ctx0" brushRef="#br0" timeOffset="1">493 314 14395,'3'0'1616,"1"2"-919,5-1-273,4 1 720,1-2-184,8 0-400,2-3-296,7-3-768,4-1 504,5-3-104,0-2-112,-1-2-88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21 16291,'-7'3'157,"0"0"0,0 1 0,1-1 0,-1 1 0,1 1 0,0-1 0,1 1-1,-1 0 1,1 1 0,-8 8 0,-2 7 206,-22 36 0,25-36-124,1 1 0,-10 24 0,17-35-123,1 0 0,0 0 0,0 1 0,1-1 0,1 0 0,-1 17 0,2-26-92,0 0 1,0 0-1,0 0 0,0-1 0,0 1 0,1 0 0,-1 0 0,0-1 0,1 1 1,0 0-1,-1 0 0,1-1 0,0 1 0,0-1 0,0 1 0,0-1 1,0 1-1,0-1 0,0 0 0,1 1 0,-1-1 0,2 1 0,-1-1-2,0 0 0,0 0-1,1 0 1,-1-1 0,0 1-1,0-1 1,1 0-1,-1 0 1,0 0 0,1 0-1,-1 0 1,0 0 0,0 0-1,5-2 1,2-1 24,1 0 0,-1-1 1,0 0-1,-1 0 0,1-1 0,13-10 0,-7 3 42,-1-1-1,-1-1 0,0 0 1,0-1-1,-2 0 0,0 0 1,0-2-1,-2 1 0,0-1 1,-1 0-1,-1-1 0,0 0 1,7-35-1,-13 47-63,0 0 0,-1-1 0,0 1 0,0 0 0,0 0 0,-1 0 0,0 0 0,-3-8 0,4 12-28,0 1 1,-1 0-1,1 0 1,-1-1 0,1 1-1,-1 0 1,1 0-1,-1 0 1,0 0 0,0 0-1,0 0 1,1 0-1,-1 0 1,0 0 0,0 0-1,0 0 1,-1 1-1,1-1 1,0 0 0,0 1-1,0-1 1,0 1-1,-1-1 1,1 1 0,0-1-1,0 1 1,-1 0 0,1 0-1,0 0 1,-1 0-1,1 0 1,0 0 0,0 0-1,-1 0 1,1 0-1,0 1 1,-1-1 0,1 0-1,0 1 1,0-1-1,0 1 1,-1-1 0,1 1-1,-1 1 1,-4 1-118,1 1-1,-1 0 1,1 0 0,0 1-1,1 0 1,-1 0 0,1 0-1,0 0 1,0 0 0,-5 11-1,-1 1-104,2 1 0,-10 26 0,4 1-174</inkml:trace>
  <inkml:trace contextRef="#ctx0" brushRef="#br0" timeOffset="1">304 495 17820,'-1'25'1192,"1"-7"-1064,1-5-160,11-13-248,1-8-256,12-15 480,5-7-112,8-9-144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5:10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17044,'5'-4'640,"2"-3"-1128,-6 2 856,1-3-440,-2-8-88,-2-15-72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62 14219,'-39'47'2165,"-6"6"-549,42-48-1485,0-1 0,0 1 0,1 0 0,0 0 0,0 0 0,0 0 0,0 0 1,1 1-1,-2 9 0,3-13-119,0 0 0,0 0 0,1 0 0,-1 0 0,1 0 0,-1-1 0,1 1 0,0 0 0,0 0 0,-1 0 0,1 0 0,0-1 0,1 1 0,-1-1 0,0 1 1,0-1-1,1 1 0,-1-1 0,1 0 0,-1 1 0,1-1 0,3 2 0,5 3-133,1-1 1,18 8-1,-17-8 78,-10-5 35,13 6-62,0 1 1,0 1 0,-1 0 0,20 14-1,-31-19 74,0-1 0,-1 0-1,1 1 1,-1 0 0,0 0-1,1-1 1,-1 1 0,0 0 0,-1 1-1,1-1 1,2 6 0,-4-6 12,1-1 0,-1 1 0,0-1 0,0 1 0,0-1 0,0 1 0,0-1 0,-1 1 1,1-1-1,-1 0 0,1 1 0,-1-1 0,0 1 0,0-1 0,0 0 0,0 0 0,0 0 1,-1 0-1,-1 3 0,-5 4 100,0-1-1,0 0 1,-1-1 0,0 0 0,0 0 0,0-1 0,-1 0 0,0 0-1,0-1 1,-1-1 0,1 0 0,-1 0 0,0-1 0,0 0 0,-22 2-1,30-5-77,1 0-1,-1 0 0,1 0 0,-1 0 0,1 0 0,-1 0 0,1-1 0,-1 0 0,1 1 0,0-1 0,-1 0 0,1 0 0,0 0 0,-4-2 0,5 2-25,0 0-1,0 0 0,0 0 0,0 0 1,1-1-1,-1 1 0,0 0 1,0 0-1,1-1 0,-1 1 1,0 0-1,1-1 0,0 1 0,-1 0 1,1-1-1,0 1 0,0-1 1,-1 1-1,1-1 0,0 1 1,0 0-1,1-1 0,-1 1 0,0-1 1,1-2-1,2-4-23,0-1 0,0 1 0,1-1-1,0 1 1,0 0 0,1 1 0,0-1 0,7-6 0,52-55-188,-40 46 146,-4 2 21,56-61 80,-66 71 17,-1-1 0,-1-1 0,0 0 0,0 0 0,6-18 0,-12 28-45,-1-1-1,0 1 1,0-1 0,0 1 0,0-1 0,-1 0 0,0 1 0,1-1 0,-1 0-1,0 1 1,-1-1 0,1 0 0,-1 1 0,1-1 0,-1 0 0,0 1-1,-1-1 1,1 1 0,-1 0 0,-2-5 0,2 5-70,0 0 1,-1 1-1,1-1 1,0 1-1,-1 0 1,0 0-1,0 0 0,1 0 1,-1 1-1,0-1 1,0 1-1,-1-1 1,1 1-1,0 0 0,0 0 1,-1 0-1,1 1 1,0-1-1,-1 1 1,1 0-1,-1 0 0,-3 1 1,2-1-109,0 1-1,-1-1 1,1 1 0,0 1-1,0-1 1,0 1 0,0 0-1,0 0 1,1 0 0,-6 4-1,1 3-417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13643,'-14'35'1728,"2"3"-1056,5 11-319,3 3 1911,4 2-1808,-2 0-80,4 0-112,-2-3-72,-5-2-112,-6-2-88,-9-2-384,-5-5-1384,-12-9 1560,-3-5-184,1-12-152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15995,'26'1'1801,"14"-4"-1009,4-2-296,15-4 904,4-1-463,4-6-785,-1 2-544,-8-5 464,-11 1-208,-16-1-233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13171,'55'-7'1304,"5"-4"-792,-3-1-680,1-1 1480,-4 0-823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9938,'7'3'439,"-1"-1"0,1 0 0,0 0 0,0 0 1,0-1-1,1 0 0,-1 0 0,0-1 0,0 0 0,0-1 0,11-1 0,6-3 188,-1 0 0,25-10 1,-16 4 315,42-13 83,61-17-348,-135 40-677,6 0-55,-1 0 1,0 0-1,1 0 0,-1 0 1,1 1-1,7 0 1,-12 0 34,-1 0 1,1 0-1,0 0 0,0 1 1,0-1-1,-1 0 1,1 1-1,0-1 1,0 0-1,-1 1 1,1-1-1,0 1 0,-1-1 1,1 1-1,-1-1 1,1 1-1,0 0 1,-1-1-1,1 2 1,0-1-8,-1 1 0,1-1 0,-1 1 0,0-1 1,1 1-1,-1-1 0,0 1 0,0-1 1,0 1-1,0-1 0,0 1 0,0 0 1,-1-1-1,1 2 0,-16 59-74,-32 80 1,24-76 293,-12 47 229,-23 59-262,57-166-387,-7 15 589,9-21-343,0 0 1,0 0-1,0 0 0,0 0 0,0-1 0,-1 1 0,1 0 0,0 0 0,0 0 1,0 0-1,0-1 0,0 1 0,0 0 0,0 0 0,0 0 0,-1 0 1,1 0-1,0 0 0,0 0 0,0-1 0,0 1 0,0 0 0,0 0 1,-1 0-1,1 0 0,0 0 0,0 0 0,0 0 0,0 0 0,-1 0 1,1 0-1,0 0 0,0 0 0,0 0 0,0 0 0,-1 0 0,1 0 1,0 0-1,0 0 0,0 0 0,0 0 0,-1 0 0,1 0 0,0 0 1,0 0-1,0 0 0,0 1 0,0-1 0,-1 0 0,1 0 0,0 0 1,0 0-1,0 0 0,0 0 0,0 1 0,0-1 0,-1 0 0,-3-19 80</inkml:trace>
  <inkml:trace contextRef="#ctx0" brushRef="#br0" timeOffset="1">161 344 14419,'17'7'1176,"9"-3"-896,-2-1-120,13 0 289,9-2-353,7-1-1065,3-5 977,7-10-208,6-3-152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36 16612,'-10'0'155,"0"1"0,0 1 0,0 0 0,1 0 0,-1 1 0,1 1 0,-1-1 0,1 1 0,0 1 1,-16 10-1,3 0 38,2 1 1,-37 36 0,39-33-44,0 1 0,-24 36 0,36-46-100,-1 1-1,2 0 1,-1 0-1,2 0 1,-1 0-1,1 1 1,-4 22 0,8-31-42,-1-1 0,1 1 0,0 0 0,0 0 1,0 0-1,0 0 0,0 0 0,1-1 0,-1 1 1,1 0-1,0 0 0,0 0 0,0-1 1,0 1-1,0-1 0,3 6 0,-2-7-13,0 1 0,0 0-1,-1-1 1,1 1 0,1-1 0,-1 1 0,0-1-1,0 0 1,0 0 0,1 0 0,-1 0-1,0 0 1,1-1 0,-1 1 0,5 0-1,1-1-34,1 0 0,-1 0 0,1-1-1,-1 0 1,0 0 0,1-1 0,-1 0-1,0-1 1,15-6 0,-3-2-43,0 0 0,0-2 0,-2 0 0,1-1 0,-2-1 0,27-29 1,-32 31 93,0 0-1,-2-1 1,1-1 0,-2 0 0,0 0 0,-1-1 0,0 0 0,-2 0 0,7-23 0,-11 33 44,-1-1 0,0 1 0,0-1-1,-1 1 1,0-1 0,0 1 0,0-1 0,-1 0 0,-2-11-1,2 16-33,1 1-1,-1 0 1,1-1-1,-1 1 1,0 0-1,0-1 1,0 1-1,1 0 1,-1 0-1,0 0 1,-1 0-1,1-1 1,0 2-1,0-1 1,0 0-1,0 0 1,-1 0-1,1 0 1,-2 0-1,0 1 3,1-1 0,-1 1 0,1 0 0,-1 0 0,1 0-1,-1 0 1,1 0 0,-1 0 0,1 1 0,-1-1 0,1 1 0,-1 0 0,1 0 0,0 0-1,-4 1 1,-6 5-70,0 1 0,1 0 0,0 1 0,0 0-1,1 0 1,0 1 0,0 0 0,1 1 0,1 0-1,0 1 1,0 0 0,-11 25 0,17-33-48,1 0 0,-1 0 1,1 0-1,0 0 0,-1 7 1,2-10 82,0-1 1,0 1 0,0 0 0,0-1 0,0 1 0,0-1 0,0 1 0,0 0 0,0-1 0,0 1 0,0 0 0,1-1-1,-1 1 1,0-1 0,0 1 0,1 0 0,-1-1 0,0 1 0,1-1 0,-1 1 0,1-1 0,-1 1 0,1-1 0,-1 1-1,1-1 1,-1 0 0,1 1 0,-1-1 0,1 0 0,-1 1 0,1-1 0,0 0 0,-1 0 0,1 0 0,-1 1 0,1-1-1,0 0 1,-1 0 0,1 0 0,0 0 0,-1 0 0,1 0 0,0 0 0,-1 0 0,1-1 0,0 1 0,0 0 0,30-10-380</inkml:trace>
  <inkml:trace contextRef="#ctx0" brushRef="#br0" timeOffset="1">838 1 15491,'-36'29'1008,"-50"54"0,77-74-897,0 1 0,1 0 0,0 1 0,1 0 1,0 0-1,1 1 0,0 0 0,1 0 0,0 0 0,-4 17 0,9-25-95,-1-1 0,0 1-1,1-1 1,0 1 0,0-1 0,0 1-1,0 0 1,1-1 0,-1 1-1,1-1 1,0 1 0,0-1 0,0 0-1,0 1 1,1-1 0,-1 0-1,1 0 1,0 0 0,0 0-1,0 0 1,0 0 0,1 0 0,-1-1-1,1 1 1,0-1 0,-1 0-1,1 0 1,0 0 0,0 0 0,1 0-1,-1-1 1,0 1 0,5 1-1,2 0-37,0-1 0,0 0 0,0 0-1,0-1 1,0 0 0,1 0 0,-1-1-1,0-1 1,0 0 0,17-3 0,-6-3 52,-1 0 1,0-1-1,-1-2 0,0 1 1,-1-2-1,1-1 0,-2 0 1,0-1-1,-1-1 1,0 0-1,-1-1 0,0-1 1,12-18-1,-22 26 100,0 0-1,0-1 0,0 0 1,-1 1-1,-1-2 0,0 1 1,0 0-1,3-16 1,-6 23-82,1-1 1,-1 0-1,0 1 1,0-1-1,0 0 1,0 0-1,0 1 1,0-1-1,-1 0 1,1 1-1,-1-1 1,0 0-1,0 1 1,0-1-1,0 1 1,0 0-1,0-1 1,-1 1-1,1 0 1,-1-1-1,0 1 1,1 0-1,-1 0 1,0 1-1,0-1 1,0 0-1,-1 1 1,1-1-1,0 1 1,-1-1-1,1 1 1,-1 0-1,1 0 1,-4-1-1,-3 1 23,0-1 0,-1 1 0,1 1 0,0 0-1,-1 0 1,1 0 0,-1 1 0,1 1 0,0 0 0,0 0-1,-18 7 1,9-2-105,0 2 0,1-1-1,0 2 1,-28 21 0,37-25-142,1-1 1,0 2-1,0-1 1,1 1-1,0 0 1,0 0-1,-6 12 1,11-18 160,1 0 0,-1 0 1,1-1-1,-1 1 0,1 0 1,0 0-1,-1 0 0,1 0 1,0-1-1,0 1 1,-1 0-1,1 0 0,0 0 1,0 0-1,0 0 0,0 0 1,0 0-1,0-1 0,1 1 1,-1 0-1,0 0 1,0 0-1,1 0 0,-1 0 1,0-1-1,1 1 0,-1 0 1,1 0-1,-1-1 0,1 1 1,-1 0-1,1-1 0,0 1 1,-1 0-1,1-1 1,0 1-1,0-1 0,-1 1 1,1-1-1,0 1 0,0-1 1,0 0-1,-1 1 0,3-1 1,29 0-408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14427,'16'-3'1464,"4"0"-807,6-1-209,12 2 672,8 1-232,6 2-272,2 4-288,1-1-760,-5 0-88,-10-2 424,-6-2-200,-16 0-136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10610,'32'23'1337,"15"-16"-745,4-11-256,14-12 1616,5-4-1464,6-8-368,1 1-120,-9-4 24,-9-1-40,-18 5-72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 16828,'22'-2'693,"-1"1"0,1 1 1,0 1-1,29 6 0,-39-5-624,0 1 0,0 0 0,0 0 0,-1 2 0,1-1 0,-1 1-1,0 1 1,-1 0 0,12 9 0,-19-13-76,0 1 0,0-1-1,0 1 1,-1 0 0,1 0 0,-1 0-1,0 0 1,0 1 0,0-1-1,0 0 1,0 1 0,-1-1 0,0 1-1,1 0 1,-1 0 0,-1-1 0,1 1-1,-1 0 1,1 0 0,-1 0 0,0 0-1,0 0 1,-1-1 0,1 1-1,-1 0 1,0 0 0,0 0 0,0-1-1,0 1 1,-4 6 0,-3 6-9,-1-1 0,0 0 0,-2 0 0,1-1 0,-18 18 0,-54 51 643,-140 110 1,175-158-430,15-18 76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16732,'0'6'1328,"11"5"-984,7 2-152,4 7 496,9 5-352,4 5-520,6 0-280,-3-4-1728,0-6 1928,-11-14-337,-3-8-239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5:11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12715,'-3'8'76,"1"0"0,1 1 0,0-1 0,0 1 0,0-1 0,1 1 0,0 0 0,3 16 1,0 6-49,33 665-691,-35-683 639,-1 0-32,1-1-1,0 1 1,1 0-1,7 24 1,-9-36 51,1-1 0,-1 1 0,0-1 0,0 1 0,0 0 0,0-1 0,0 1 0,0-1 0,1 1 0,-1-1 0,0 1 0,0-1 0,1 1 0,-1-1 0,0 1 0,1-1-1,-1 0 1,1 1 0,-1-1 0,0 1 0,1-1 0,-1 0 0,1 1 0,-1-1 0,1 0 0,-1 0 0,1 1 0,-1-1 0,1 0 0,-1 0 0,1 0 0,0 0 0,-1 0 0,2 0 0,-1-1-4,0 0 0,0 0 0,1 0 0,-1 0 0,0 0 0,0-1 0,0 1 0,0 0 1,0-1-1,-1 1 0,1-1 0,0-1 0,22-50-93,-3-2 1,20-86 0,-25 85 63,81-347 213,-95 400-110,-1 5-15,1 14 13,0 42-27,-1-10-21,5 18 1469,21 103 0,-19-129-1139,-2-14 236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14139,'-19'53'1088,"-13"18"-832,-1 7-96,5 6 224,2 2-200,6-3 2057,1-7-1905,8-13 96,1-12 64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16163,'18'-12'2025,"5"0"-1265,15 0-384,5-2 2273,10-1-2281,4 3-336,5 1-544,-4 4-377,-6 3 713,-9 5-232,-16 7-136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15315,'9'6'1609,"11"-6"-905,6-3-280,12-4 1168,7-2-752,6-1-768,2 0-448,3 0 456,0 3-120,-10 1-216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16516,'1'-2'130,"-1"0"0,0 0 0,1 0 0,0 0 1,-1 0-1,1 0 0,0 1 0,0-1 1,0 0-1,0 0 0,0 1 0,0-1 0,1 1 1,-1-1-1,0 1 0,1 0 0,-1-1 1,1 1-1,0 0 0,-1 0 0,1 0 0,0 0 1,0 0-1,-1 1 0,1-1 0,2 0 1,8-3 205,0 0 1,24-3 0,-27 6-146,40-7-617,1 2 1,78 2-1,-127 3 384,0 1-1,0 0 1,1 0 0,-1 0-1,0 0 1,0 0-1,0 0 1,0 0 0,1 1-1,-1-1 1,0 0-1,0 1 1,0-1-1,0 1 1,0-1 0,0 1-1,0-1 1,0 1-1,0 0 1,0-1 0,0 1-1,0 0 1,1 1-1,-2 0 8,0-1 1,-1 1-1,1 0 0,0-1 0,-1 1 0,1-1 1,0 1-1,-1-1 0,0 1 0,1-1 0,-1 1 1,0-1-1,0 0 0,0 1 0,0-1 0,0 0 1,-2 2-1,-30 41 179,2 2-1,2 1 1,2 1 0,2 1-1,3 1 1,1 1 0,-19 78-1,37-118-113,-1 3-115,1 0-1,0 1 1,1-1-1,0 26 1,5-33 13,2-14-60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14899,'11'20'1192,"9"-10"-928,6-6-95,10-3-49,5-5-232,15-10 264,7-8-48,12-6-240</inkml:trace>
  <inkml:trace contextRef="#ctx0" brushRef="#br0" timeOffset="1">836 1 15251,'-27'6'293,"0"2"0,0 1 0,0 1 0,1 1 0,1 1 0,0 2 0,1 0 0,0 1 0,2 2 0,-1 0 0,2 2 0,1 0 0,0 1 0,-28 38 0,43-51-246,1 0 0,-1 1 0,1 0 0,1-1 0,-1 1 0,2 1 1,-1-1-1,-2 12 0,5-17-41,0-1-1,-1 0 1,1 0 0,0 1-1,0-1 1,1 0 0,-1 0-1,0 1 1,1-1 0,-1 0-1,1 0 1,0 1 0,-1-1-1,1 0 1,0 0 0,1 0-1,-1 0 1,0 0 0,0-1-1,1 1 1,-1 0 0,1 0-1,0-1 1,-1 1 0,1-1-1,0 0 1,0 1 0,0-1-1,0 0 1,0 0 0,0 0-1,0-1 1,1 1 0,3 1-1,3-1-15,1 1 0,0-2-1,-1 1 1,1-1 0,0-1 0,-1 1-1,1-2 1,0 1 0,-1-2-1,0 1 1,1-1 0,-1 0 0,0-1-1,0 0 1,-1-1 0,12-7-1,-2 1-1,-1-2 0,0 0 0,-1-1 0,0 0 0,-1-2-1,18-23 1,-25 28 29,-1-1 0,0 1-1,0-1 1,-1-1-1,-1 1 1,0-1 0,3-14-1,-7 23-15,-1 0 0,1-1 0,-1 1 0,1 0 0,-1-1 0,0 1 0,-1 0 0,1-1 0,-1 1 0,0 0 0,-1-6 0,0 7-11,1 1 0,0 0 1,-1-1-1,1 1 0,-1 0 0,1 0 1,-1 0-1,0 0 0,0 0 0,0 0 1,0 1-1,0-1 0,-1 1 0,1-1 1,0 1-1,-1 0 0,1 0 1,-1 0-1,1 0 0,-4 0 0,-2-1-69,-1 0-1,1 1 0,-1 0 0,0 1 1,1 0-1,-15 2 0,19-2-107,0 0-1,0 1 1,1 0-1,-1 0 1,0 0-1,0 0 1,1 1-1,-1-1 0,1 1 1,-1 0-1,1 0 1,0 0-1,0 0 1,0 1-1,0-1 1,-5 6-1,8-7 157,0-1-1,-1 1 1,1-1 0,0 1-1,0 0 1,-1-1 0,1 1-1,0-1 1,0 1 0,0-1-1,0 1 1,0 0 0,0-1-1,0 1 1,0-1 0,0 1-1,0 0 1,0-1 0,0 1-1,1-1 1,-1 1 0,0-1-1,0 1 1,0-1 0,1 1-1,-1-1 1,0 1 0,1-1-1,-1 1 1,1-1 0,-1 1-1,0-1 1,1 1 0,-1-1-1,1 0 1,-1 1 0,1-1-1,-1 0 1,1 0 0,-1 1-1,1-1 1,-1 0 0,2 0-1,22 7-716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81 15195,'-23'11'524,"1"0"1,1 2-1,0 1 0,-25 20 0,39-28-410,1 0 0,0 0 0,0 0 0,0 1 0,1-1 0,0 1 0,0 1 0,0-1 0,1 1 0,1-1 0,-1 1 0,1 1 0,0-1 0,1 0 0,-3 15 0,5-20-84,0-1 1,0 1-1,0-1 0,0 1 1,0 0-1,0-1 0,1 1 0,0-1 1,-1 1-1,1-1 0,0 1 0,0-1 1,0 0-1,0 1 0,1-1 1,-1 0-1,1 0 0,2 4 0,-1-4-11,0 0 0,0 0-1,0 0 1,0 0 0,0 0 0,0-1-1,1 1 1,-1-1 0,0 0-1,1 0 1,-1 0 0,5 0-1,3 0-6,1-1 0,-1 0 0,1 0 0,-1-1 0,1 0 0,-1-1 0,15-5 0,-8 1 41,0-1 1,0-1 0,0-1 0,-1 0-1,0-1 1,-1-1 0,0-1 0,-1 0-1,0-1 1,-1-1 0,-1 0 0,0-1-1,0 0 1,-2-1 0,0 0 0,10-20-1,-18 30 23,-1 0-1,0-1 0,0 1 1,0-1-1,0 1 1,-1-1-1,0 1 1,-1-1-1,0-13 0,0 18-49,-1-1 0,1 1 0,-1-1 0,1 1 0,-1 0 0,0-1 0,0 1-1,0 0 1,-1 0 0,1 0 0,0 0 0,-1 0 0,1 0 0,-1 0 0,0 0-1,0 1 1,1-1 0,-1 0 0,0 1 0,0 0 0,-1-1 0,1 1 0,0 0-1,0 0 1,-1 0 0,1 1 0,0-1 0,-1 0 0,1 1 0,-4-1 0,-5 0-66,-1 0 1,1 1 0,-1 1 0,1-1-1,0 2 1,-1 0 0,1 0 0,-15 5-1,17-4-135,0 1 0,0-1-1,0 1 1,0 1-1,1 0 1,0 0-1,0 1 1,0 0-1,0 0 1,-7 9-1,4-2-280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14011,'50'2'1792,"12"-7"-1063,29-15-217,21-4 1248,34-9-856,15-6-56,19-1-311,3-1-121,1 3-408,-4 5-168,-16 8-449,-13 2-231,-29 6-192,-21 5 2352,-35 3-1592,-13 5-104,-24 4 232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197 162 16868,'0'-2'106,"1"0"0,-1 0 0,0 0 1,1 0-1,-1 0 0,0 0 1,0 0-1,0 0 0,-1 0 0,1 0 1,0 0-1,-1 0 0,1 0 1,-1 0-1,0 0 0,1 0 0,-1 0 1,0 0-1,0 1 0,0-1 1,-1 0-1,0-1 0,0 2-42,0-1 1,0 1-1,0 0 0,0 0 1,0 0-1,-1 0 0,1 0 0,0 1 1,0-1-1,-1 1 0,1-1 0,0 1 1,-1 0-1,1 0 0,0 0 1,-1 0-1,1 0 0,0 0 0,-5 2 1,1 0-34,0 0 1,-1 0 0,1 1-1,0 0 1,0 0 0,0 0-1,1 1 1,-1 0 0,1 0-1,0 0 1,0 1 0,0 0-1,1 0 1,-8 10 0,6-6-34,0 0 0,0 0-1,1 1 1,1 0 0,-1 0 0,2 0 0,-1 0 0,-2 17 0,5-24 9,0 1 0,1 0 0,0 0 0,0 0 1,0 0-1,0 0 0,0 0 0,1 0 0,0 0 0,0 0 1,0 0-1,0 0 0,0-1 0,4 7 0,-3-7 10,0-1-1,0 0 0,0 0 1,0 0-1,0 0 0,0 0 1,1 0-1,-1 0 0,1-1 1,0 1-1,-1-1 0,1 0 1,0 0-1,0 0 0,-1 0 1,1 0-1,0-1 1,0 1-1,0-1 0,3 0 1,7 0 46,-1 0 0,0-1 0,0-1 0,0 0 0,0-1 0,0 0 1,-1 0-1,1-1 0,-1-1 0,0 0 0,0-1 0,-1 0 0,1-1 1,-1 0-1,9-8 0,-8 6-2,-1 0 0,0-1 0,0 0 0,-1-1 0,0 0 0,-1 0 0,-1-1 1,1 0-1,-2 0 0,0-1 0,0 0 0,6-23 0,-11 30-75,0 0 0,0-1 1,0 1-1,-1 0 0,0 0 0,0 0 1,-1-1-1,0 1 0,0 0 0,0 0 1,-1 0-1,0 0 0,-4-9 0,5 13-18,0-1 0,-1 1 0,1 0 0,-1 0 0,0 0 0,0 0 0,0 0 0,0 0 0,0 0 0,0 1 0,0-1 0,0 1 0,-1-1 0,1 1 0,-1 0 0,1 0 1,-1 0-1,1 0 0,-1 1 0,0-1 0,1 1 0,-1-1 0,0 1 0,1 0 0,-1 0 0,0 0 0,1 0 0,-1 1 0,0-1 0,1 1 0,-1 0 0,-4 1 0,1 1-86,-1 0 0,1 0 1,0 1-1,0-1 0,0 1 1,0 1-1,1-1 0,-1 1 1,1 0-1,0 0 0,1 1 0,-1 0 1,1-1-1,0 1 0,-3 7 1,3-5 67,0-1 0,1 1 0,-1 1 1,2-1-1,-1 0 0,1 1 0,0-1 1,1 1-1,0 0 0,0-1 0,1 1 1,0 9-1,8 13-189</inkml:trace>
  <inkml:trace contextRef="#ctx0" brushRef="#br0" timeOffset="1">466 379 13667,'-14'39'1480,"2"3"-920,4-5-232,3-8 657,7-9-369,5-19 40,7-11-328,8-14-184,1-6-112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16075,'14'-12'521,"2"1"-1,0 1 1,0 1-1,0 0 0,1 1 1,1 0-1,22-6 0,-32 12-403,-1 0-1,0 0 0,1 1 1,0 0-1,-1 0 0,1 1 1,-1 0-1,1 0 0,0 1 0,-1-1 1,1 2-1,-1-1 0,1 1 1,-1 0-1,0 1 0,0 0 1,0 0-1,0 1 0,0-1 1,8 8-1,-12-9-116,1 1 1,-1 0-1,-1 0 1,1 0-1,0 1 1,-1-1-1,0 0 1,0 1-1,0 0 1,0-1-1,0 1 1,-1 0-1,0 0 1,0 0 0,1 5-1,-1-3 4,-1 0 0,0-1 0,0 1 0,-1 0 0,1 0 0,-1-1 0,-1 1 1,1 0-1,-5 9 0,0-1 46,-1-2 0,0 1 0,-1-1 1,0 0-1,-1 0 0,0-1 0,-20 17 1,-3-1 362,-49 30 0,55-39-130,18-10-24,11-3-94,17-3-88,-18-1-86,218-10-1757,-198 7 1745,28-2-336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4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16836,'18'-4'2288,"25"-5"-1744,3 4-272,2-5-208,0 4 1249,8-1-1866,2 2-279,-10 3 656,-3 2-120,-18 5-136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5:1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14035,'-4'33'150,"2"1"1,1 0-1,1-1 1,2 1-1,8 40 1,-1-27-366,2-1 0,2-1 0,21 50 0,-29-83 52,1 0 1,0 0 0,0 0 0,1 0-1,1-1 1,13 15 0,-19-23 116,1-1 0,-1 1 0,1-1 0,0 0-1,0 0 1,0 0 0,0 0 0,0 0 0,0 0 0,1-1 0,-1 0 0,0 1 0,1-1 0,0-1-1,-1 1 1,1 0 0,-1-1 0,1 0 0,0 0 0,-1 0 0,1 0 0,-1 0 0,1-1 0,0 0 0,-1 0-1,1 0 1,-1 0 0,6-3 0,-1 0 81,0 0 0,-1-1 0,0 0 1,0 0-1,-1 0 0,1-1 0,-1 0 0,0 0 0,-1-1 0,8-10 0,1-6 513,22-50 1,-29 55-407,1 1 0,1-1 1,1 2-1,0 0 0,20-25 1,-28 39-158,-1 1 0,0-1 1,1 1-1,0-1 0,-1 1 1,1 0-1,0-1 0,0 1 1,0 0-1,0 0 0,0 0 1,0 1-1,0-1 0,0 0 1,0 1-1,0-1 0,4 1 1,-4 0-4,-1 0 1,1 1-1,0-1 1,-1 1-1,1-1 1,0 1-1,-1 0 1,1-1-1,-1 1 1,1 0-1,-1 0 1,0 0-1,1 0 1,-1 1-1,0-1 1,0 0-1,2 3 1,1 2-32,0 0 1,0 1-1,-1-1 0,0 1 1,-1 0-1,1 0 1,-1 0-1,2 15 0,-1 3 17,-2 1 0,-1 27-1,0-52 33,-1 0 0,1 0 0,0 0 0,0-1 0,0 1 0,0 0 0,0 0 0,0-1 0,1 1 0,-1 0 0,0 0 0,0 0 0,0-1 0,1 1 0,-1 0 0,0-1 0,1 1 0,-1 0 0,1-1 0,-1 1 0,1 0 0,-1-1 0,1 1 0,-1-1 0,1 1 0,0-1 0,0 1 0,0 0-2,1-1 1,-1 0 0,1 0 0,-1 0-1,1 0 1,-1 0 0,0 0 0,1 0 0,-1 0-1,1 0 1,-1-1 0,0 1 0,1-1-1,1 0 1,8-4-31,0-1 1,19-13-1,-20 13-9,-5 2-54,1 0 0,0 0 0,1 1 0,-1 0 0,1 0 0,-1 1 0,1 0 0,0 0 0,0 0 0,0 1 0,13-1 0,-19 2 89,-1 0 1,1 0-1,-1 0 0,1 0 0,-1 0 1,0 0-1,1 0 0,-1 0 0,1 0 1,-1 0-1,1-1 0,-1 1 1,1 0-1,-1 0 0,0 0 0,1-1 1,-1 1-1,0 0 0,1 0 0,-1-1 1,0 1-1,1-1 0,8-19-73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4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15443,'10'3'1409,"10"3"-865,6-3-224,13 1 584,7-1-248,7-2-440,1-1-448,4 0 288,-5 0-64,-9 0-200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4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17444,'14'-8'346,"0"1"0,0 0-1,1 1 1,0 0 0,0 1 0,0 1 0,23-3 0,-29 5-262,1 1 0,-1 1 0,1 0 1,-1 0-1,1 1 0,-1 0 0,0 0 0,0 1 0,1 0 0,-1 1 0,0 0 0,-1 1 0,15 7 1,-19-9-80,-1-1 1,0 1 0,0 1-1,0-1 1,0 0 0,0 1-1,-1-1 1,1 1 0,-1 0-1,0 0 1,1 0 0,-1 0-1,-1 1 1,1-1 0,0 0 0,-1 1-1,0-1 1,0 1 0,0 0-1,0-1 1,0 1 0,-1 0-1,1-1 1,-1 1 0,0 0-1,0 0 1,-1-1 0,1 1-1,-1 0 1,0-1 0,0 1-1,-2 4 1,-1 3-7,-2 1 1,0-1-1,0 0 0,-1-1 1,-1 1-1,1-2 0,-2 1 1,-12 11-1,0-1 64,-1-2-1,-1 0 1,0-2 0,-28 15-1,50-31-54,0 0 0,1 1 0,-1-1 0,0 1 0,1-1 0,-1 0 0,0 1 0,0-1 0,1 1 0,-1 0 0,1-1 0,-1 1 0,1-1 0,-1 1 0,1 0 0,-1-1 0,0 2 0,1-2-7,1 1-1,-1-1 1,0 0-1,0 1 1,1-1 0,-1 0-1,0 0 1,0 1-1,1-1 1,-1 0-1,0 0 1,1 0-1,-1 1 1,0-1-1,1 0 1,-1 0-1,0 0 1,1 0 0,-1 0-1,0 0 1,1 1-1,-1-1 1,0 0-1,1 0 1,0-1-1,40 1-179,-31 0 98,3 0-33,-1 0 0,1 2 1,-1-1-1,0 1 0,0 1 1,1 0-1,-2 1 1,1 0-1,13 7 0,-21-9 86,0 0 0,0 1 0,0 0 0,-1-1 0,1 1 1,-1 0-1,0 1 0,0-1 0,0 0 0,0 1 0,0 0 0,-1 0 0,0-1 0,0 2 0,0-1 0,0 0 0,0 0 0,-1 0 0,0 1 0,0-1 0,0 1 0,-1-1 0,1 1 0,-1-1 0,0 1 0,0-1 0,-1 1 1,-1 6-1,0-3 58,0 0 1,-1 0 0,0 0 0,0-1 0,-1 0-1,0 0 1,0 0 0,-1 0 0,0 0 0,0-1 0,-1 0-1,1 0 1,-1-1 0,-1 1 0,-12 8 0,12-9 19,-1-1 1,1 1 0,-1-1-1,0 0 1,0-1 0,0 0 0,-1 0-1,1-1 1,-1 0 0,0-1-1,0 0 1,1 0 0,-1 0-1,-13-2 1,18 0-83,0 1 0,0-1 0,0 0 0,1-1 0,-1 1 0,0-1 0,1 1 0,-1-1-1,-2-2 1,4 3 29,1 0 0,0 0 0,0-1 0,-1 1 0,1 0 0,0 0 0,0-1 0,0 1 0,0-1 0,1 1 0,-1-1 0,0 1 0,0-1 0,1 1 0,-1-1 0,1 0 0,0 1 0,-1-1 0,1 0 0,0 1 0,0-1-1,0-2 1,7-25-121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4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49 19916,'-45'36'1489,"-1"-1"-1174,43-32-281,0 1 1,0-1-1,0 0 0,0 1 0,1 0 0,-1-1 0,1 1 1,0 0-1,-3 8 0,5-10-54,-1 0 1,1 0-1,0-1 1,0 1-1,-1 0 0,2 0 1,-1 0-1,0 0 1,0 0-1,0 0 1,1 0-1,-1 0 0,1 0 1,0-1-1,0 1 1,-1 0-1,1 0 0,0-1 1,0 1-1,1 0 1,-1-1-1,0 0 0,0 1 1,1-1-1,-1 1 1,1-1-1,-1 0 0,1 0 1,2 1-1,6 4-271,0 0 0,0-1 0,21 6 0,-20-7 24,42 15-758,-23-9 102,0 1-1,45 24 0,-71-33 861,0 0 0,-1 1 0,0-1 0,1 1 0,-1 0 0,0 0 0,0 0 0,-1 0 0,1 0 0,-1 1 0,1-1 0,1 6 0,-3-7 89,0 0 1,0 1-1,-1-1 1,1 0-1,-1 0 1,0 1-1,0-1 1,0 0 0,0 1-1,0-1 1,0 0-1,-1 1 1,1-1-1,-1 0 1,1 0-1,-1 0 1,0 1-1,0-1 1,0 0 0,0 0-1,0 0 1,-1 0-1,-1 2 1,-3 3 162,-1 0 1,0-1 0,0 0 0,0 0-1,-1-1 1,0 0 0,0 0 0,0-1-1,-1 0 1,-8 3 0,-10 3 729,-56 11 1,69-18-793,1-1 0,-1 0 0,1-1 1,-1 0-1,-14-2 0,25 1-173,-1 0 0,1-1 0,-1 1 0,1-1 0,-1 0 0,1 0 0,0-1 1,-1 1-1,1 0 0,0-1 0,0 0 0,0 0 0,0 0 0,1 0 0,-1-1 0,0 1 0,1-1 0,0 1 1,-1-1-1,1 0 0,0 0 0,0 0 0,1 0 0,-1 0 0,-1-6 0,-7-40-246,5-12-140</inkml:trace>
  <inkml:trace contextRef="#ctx0" brushRef="#br0" timeOffset="1">112 8 15547,'21'4'1377,"10"0"-913,0-2-200,14-2 672,6 0-624,12-2-680,3-2 504,-4-2-152,-2 0-104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4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15531,'-7'4'220,"-37"22"1395,-69 56 0,102-73-1479,1 0 0,0 1 0,0 0 0,1 1 0,1 0 0,0 0 0,0 0 0,1 1 0,0 1 0,1-1 0,-6 20-1,10-27-127,1 0-1,0 0 1,0 1-1,1-1 1,-1 0-1,1 0 1,0 1-1,0-1 0,1 0 1,0 0-1,0 0 1,0 1-1,0-1 1,1 0-1,0 0 1,0-1-1,0 1 1,4 5-1,-2-5-44,-1 0 1,1-1-1,1 0 1,-1 0-1,0 0 1,1 0-1,0 0 1,0-1-1,0 0 1,0 0-1,1-1 1,-1 1-1,1-1 1,0 0-1,10 2 1,-3-2-6,-1-1 1,1 0-1,0 0 0,-1-1 1,1-1-1,0 0 1,-1-1-1,1 0 1,-1-1-1,0 0 0,0-1 1,0 0-1,0-1 1,12-8-1,-18 10 91,-1 0-1,1-1 0,-1 0 1,1 0-1,-1 0 1,0-1-1,-1 1 1,1-1-1,-1 0 1,0-1-1,0 1 1,-1-1-1,1 0 0,-1 0 1,-1 0-1,1 0 1,-1 0-1,0-1 1,0 1-1,-1-1 1,0 1-1,0-1 0,0 0 1,-1 1-1,0-1 1,-1 0-1,1 1 1,-3-9-1,1 3 37,-2 1 0,1 0-1,-2 0 1,1 0 0,-1 1-1,-1-1 1,0 1 0,-1 1-1,1-1 1,-2 1 0,1 0-1,-1 0 1,-1 1 0,0 0-1,0 1 1,0 0 0,-19-10-1,25 15-141,1 1-1,0 0 1,-1 1-1,1-1 1,0 0-1,-1 1 0,1-1 1,-1 1-1,1 0 1,-1 0-1,1 0 1,-1 0-1,1 0 0,-4 1 1,5-1 6,0 1 0,1-1 0,-1 0 0,0 1 0,1-1 0,-1 0 0,1 1 0,-1-1 1,1 1-1,-1-1 0,1 1 0,-1-1 0,1 1 0,-1-1 0,1 1 0,-1-1 0,1 1 0,0 0 0,0-1 0,-1 2 0,1-1-18,-1 0 0,1 1 0,0-1-1,0 1 1,0-1 0,0 0-1,1 1 1,-1-1 0,0 1-1,0-1 1,1 0 0,-1 1-1,2 1 1,0 0-7,0 0-1,0 0 1,0 0-1,0 0 0,0-1 1,1 1-1,-1-1 1,1 1-1,0-1 1,0 0-1,0 0 1,0-1-1,0 1 0,5 2 1,26 10-760</inkml:trace>
  <inkml:trace contextRef="#ctx0" brushRef="#br0" timeOffset="1">660 100 16780,'-32'23'1197,"6"-5"-499,2 1 1,-26 24 0,43-35-629,0-1 0,0 1 0,1 0 0,1 1 1,-1-1-1,1 1 0,1 0 0,-1 0 0,2 1 0,-5 16 0,7-23-54,0 1-1,0 0 0,1 0 0,-1 0 1,1 0-1,0 0 0,1 1 0,-1-1 1,1 0-1,-1-1 0,1 1 0,0 0 1,1 0-1,-1 0 0,1 0 0,-1-1 1,4 5-1,-2-3-5,1-1 0,-1-1 0,1 1 0,-1 0 0,1-1 1,0 0-1,1 0 0,-1 0 0,0 0 0,1-1 0,0 0 0,-1 0 0,8 2 1,4 1 2,1-2 1,-1 0-1,1-1 1,0 0-1,-1-2 1,1 0-1,0-1 1,0 0-1,18-5 1,-15 2 31,0-1-1,-1 0 1,1-2 0,-1 0 0,-1-2-1,0 0 1,21-14 0,-32 19-2,0-1 1,-1-1-1,1 1 1,-2-1-1,1 0 1,0 0-1,-1-1 0,0 0 1,-1 1-1,0-2 1,0 1-1,0 0 1,-1-1-1,3-8 0,-5 9-2,1 1-1,-1-1 0,-1 1 1,1-1-1,-1 1 0,0-1 1,0 1-1,-1-1 0,0 0 1,0 1-1,-1 0 0,0-1 1,0 1-1,0 0 0,-1 0 1,1 0-1,-2 0 0,-3-6 1,0 3-7,1 2 0,-1-1 1,0 1-1,0 0 1,-1 0-1,0 1 0,0 0 1,-1 0-1,0 1 1,0 0-1,-17-6 1,22 9-28,0 0 1,0 1-1,0 0 1,0 0-1,0 0 1,0 1-1,0-1 1,-1 1-1,1 0 1,0 0-1,0 0 1,0 1-1,0 0 1,0-1-1,0 1 1,0 1-1,0-1 1,0 1-1,0-1 1,0 1-1,1 0 1,-1 0-1,1 1 1,-1-1-1,1 1 1,0 0 0,0-1-1,0 2 1,1-1-1,-1 0 1,-3 6-1,2 0 11,0 1 0,1-1 0,0 1 0,0 0 0,1 0-1,1 0 1,-1 0 0,2 0 0,-1 1 0,1-1 0,3 14 0,3 22 35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0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14475,'4'-3'1144,"8"1"-824,3-1-136,5 0 361,3-1-145,2 1-160,2 0-128,-1 3-416,-3 0-176,-5 0 384,-3 0-105,-10 4-47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0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11154,'7'5'1137,"11"-2"-809,13-4-152,6-4 608,7 0-656,2-2 16,-6-1 8,-4 3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1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13187,'0'-1'86,"0"-1"1,-1 1-1,1-1 1,0 0-1,0 1 1,0-1-1,0 1 1,0-1-1,1 0 1,-1 1-1,0-1 1,1 1-1,-1-1 1,1 1-1,-1-1 1,1 1-1,0-1 1,0 1-1,0 0 0,0-1 1,1-1-1,29-29 372,-22 24-204,12-13-40,164-147 299,-183 166-513,19-12-8,-21 14 7,0 0 1,0 1 0,0-1-1,0 0 1,0 0 0,-1 0-1,1 1 1,0-1 0,0 0 0,0 0-1,0 1 1,0-1 0,0 0-1,0 0 1,0 1 0,0-1-1,0 0 1,0 0 0,0 1 0,0-1-1,0 0 1,0 0 0,0 0-1,0 1 1,0-1 0,0 0-1,1 0 1,-1 1 0,0-1 0,0 0-1,0 0 1,0 0 0,0 1-1,1-1 1,-1 0 0,0 0-1,0 0 1,0 0 0,1 1 0,-1-1-1,0 0 1,0 0 0,0 0-1,1 0 1,-1 0 0,0 0-1,0 0 1,1 0 0,-1 0 0,0 0-1,0 0 1,1 0 0,-1 0-1,0 0 1,0 0 0,1 0-1,-1 0 1,0 0 0,0 0 0,0 0-1,1 0 1,-1 0 0,0 0-1,0 0 1,1-1 0,-1 1 0,-5 16-10,-2 0 0,-13 25 0,-3 7-2,19-39 6,-1 2 1,0 0 1,1 0-1,0 1 0,1 0 1,0-1-1,-1 15 1,4-25 49,0 1 1,0-1 0,1 0 0,-1 0 0,0 1 0,0-1 0,1 0 0,-1 0-1,1 0 1,-1 1 0,1-1 0,0 0 0,-1 0 0,1 0 0,0 0 0,0 0-1,-1 0 1,1 0 0,0-1 0,0 1 0,0 0 0,0 0 0,0-1 0,1 1-1,-1 0 1,0-1 0,0 1 0,0-1 0,0 0 0,1 1 0,-1-1 0,0 0-1,0 0 1,1 0 0,-1 0 0,0 0 0,3 0 0,3 0 62,1-1 0,-1 0 0,0 0 1,1 0-1,7-4 0,27-11 300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1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21 100 12011,'0'0'25,"0"0"1,-1 0 0,1 1 0,0-1-1,0 0 1,-1 0 0,1 0 0,0 1-1,0-1 1,0 0 0,-1 0 0,1 1-1,0-1 1,0 0 0,0 0 0,0 1-1,0-1 1,0 0 0,-1 0 0,1 1-1,0-1 1,0 0 0,0 0 0,0 1-1,0-1 1,0 0 0,0 1 0,0-1-1,0 0 1,0 0 0,0 1 0,1-1 0,-1 0-1,0 1 1,0-1 0,0 0 0,0 0-1,0 1 1,0-1 0,1 0 0,-1 0-1,0 1 1,0-1 0,0 0 0,1 0-1,16 14 53,0 1-61,-7 1-39,-9-14 31,0 0 1,0 1 0,1-1 0,-1 0-1,1 0 1,-1-1 0,1 1 0,0 0-1,3 2 1,-4-3-1,0-1 0,0 0-1,0 0 1,0 0 0,0 0 0,0 0 0,0 0 0,0 0-1,0 0 1,0-1 0,0 1 0,0 0 0,0 0 0,-1-1 0,1 1-1,0-1 1,0 1 0,0-1 0,0 1 0,0-1 0,-1 1-1,1-1 1,0 0 0,-1 1 0,1-1 0,0 0 0,-1 0-1,1 0 1,-1 1 0,1-3 0,5-5 62,-1 1 1,0-1 0,-1 0-1,0-1 1,0 1-1,4-14 1,-7 18-39,0 0 1,1-1 0,-2 1 0,1-1 0,0 1 0,-1-1-1,0 1 1,0-1 0,0 1 0,-1-1 0,1 1 0,-1-1-1,0 1 1,-3-9 0,3 12-22,0 0-1,0-1 1,0 1 0,0 0-1,0 0 1,0 0 0,0-1-1,0 1 1,0 0-1,-1 0 1,1 1 0,0-1-1,-1 0 1,1 0 0,-1 1-1,1-1 1,-1 0 0,1 1-1,-1 0 1,1-1-1,-1 1 1,1 0 0,-1 0-1,1 0 1,-1 0 0,0 0-1,1 0 1,-1 0 0,1 0-1,-1 1 1,1-1-1,-1 1 1,1-1 0,-3 2-1,-1 0 19,0 0-1,-1 1 1,1 0-1,0 0 1,0 1-1,1-1 0,-9 8 1,9-6-18,-1-1 0,1 1 0,0 0 1,1 1-1,-1-1 0,1 0 0,0 1 0,0 0 1,1 0-1,-1 0 0,1 0 0,1 0 0,-1 0 0,0 9 1,2-14-38,0 0-1,0 0 1,0-1 0,1 1 0,-1 0 0,0 0 0,0 0 0,1 0 0,-1 0-1,0-1 1,1 1 0,-1 0 0,1 0 0,-1 0 0,1-1 0,0 1 0,-1 0-1,1-1 1,0 1 0,-1-1 0,1 1 0,0-1 0,0 1 0,-1-1 0,1 1-1,0-1 1,0 0 0,0 1 0,0-1 0,0 0 0,1 1 0,32 0-362,-13-4 164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1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12387,'-11'1'333,"1"0"0,-1 0 0,0 2 0,1-1 0,0 1 0,0 0 0,-19 10 0,12-5-144,2 1 0,-1 1 0,-25 21 0,36-27-173,1 0 0,0 0 0,1 0 0,-1 0 0,1 1-1,-1-1 1,-3 10 0,6-13-14,1 0-1,-1 0 0,1 0 1,-1 1-1,1-1 1,0 0-1,0 0 1,-1 1-1,1-1 1,0 0-1,0 1 0,0-1 1,0 0-1,0 1 1,1-1-1,-1 0 1,0 1-1,1-1 0,-1 0 1,1 0-1,-1 1 1,1-1-1,-1 0 1,1 0-1,0 0 0,0 0 1,-1 0-1,1 0 1,0 0-1,0 0 1,0 0-1,0 0 0,0-1 1,1 1-1,-1 0 1,0-1-1,0 1 1,3 0-1,3 2 23,1 0 0,1-1-1,-1 0 1,0-1 0,1 1 0,-1-2-1,0 1 1,1-1 0,-1-1-1,1 1 1,8-3 0,-7 2 90,0-2 0,-1 1 0,1-1 1,0 0-1,-1-1 0,0 0 0,0-1 0,17-11 0,-25 15-82,1 1-1,-1-1 0,0 0 0,0 0 0,0-1 1,0 1-1,0 0 0,0 0 0,0 0 1,0-1-1,0 1 0,0-1 0,-1 1 0,1 0 1,0-1-1,-1 1 0,0-1 0,1 1 1,-1-1-1,0 0 0,0 1 0,1-4 0,-2 3-3,0 0 0,1 0-1,-1 0 1,0 0-1,0 0 1,0 0-1,0 0 1,0 1-1,0-1 1,-1 0 0,1 1-1,-1-1 1,1 0-1,-4-1 1,1-1-89,-1 1-1,0 0 1,0 0 0,0 0 0,-1 0 0,1 1 0,0 0-1,-1 0 1,0 1 0,1-1 0,-11 0 0,8 4-138,8 4-42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15907,'0'17'1241,"6"-1"-1081,5 3-104,3 1 640,8 5-672,4 3 0,2-3-168,1-2-64,3-5-264,1-5-112,-2-13-889,2-3 1177,-1-19-208,1-5-264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5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99 12243,'-9'-3'227,"-1"0"1,1 1 0,0 0 0,0 1 0,-1 0 0,1 0-1,0 1 1,-1 1 0,1-1 0,-1 1 0,1 1 0,0 0 0,0 0-1,0 1 1,-10 3 0,7 0-189,1 1-1,0-1 1,0 1-1,0 1 1,1 0 0,0 1-1,1 0 1,0 0 0,0 1-1,-10 15 1,6-5-33,1 0 0,1 2 0,0-1 0,2 1 0,0 1 1,1 0-1,2 0 0,0 0 0,2 1 0,-3 31 0,5-28 0,2 0-1,0 0 1,2-1-1,1 1 1,1-1-1,1 1 1,2-1-1,0 0 1,12 25 0,-13-37-16,1 0 1,1 0-1,0-1 1,0-1-1,1 1 1,1-1 0,0-1-1,1 0 1,0 0-1,17 12 1,-20-17 1,1-1 1,0 0-1,0 0 0,0 0 1,0-2-1,1 1 0,0-1 1,0 0-1,0-1 1,0 0-1,0-1 0,0 0 1,1 0-1,-1-1 0,0-1 1,13-2-1,-4-1-9,-2 0-1,1-2 0,-1 0 1,1-1-1,-2-1 1,1 0-1,29-22 1,-4-1 70,59-57 1,-62 49 166,62-76 1,-82 89-96,-1-1 0,-1-1-1,-1 0 1,16-43 0,-26 57-69,-1-1 0,-1 1 1,-1-1-1,0 0 0,-1 0 0,0 0 0,-1-1 0,-2-19 0,0 24-21,-1 0 0,0 1 0,0-1 0,-1 0 0,0 1 0,-1 0 0,-1 0 0,1 0 0,-2 0 0,1 1 0,-1-1 1,-9-9-1,3 5-9,-1 1 0,0 1 0,-1 0 1,0 1-1,-1 1 0,0 0 1,-1 1-1,-17-8 0,20 11-197,0 1-1,-1 0 0,0 1 0,0 0 1,-1 1-1,1 1 0,-1 0 0,1 1 1,-1 0-1,-19 3 0,-3 7-161,6 4-105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2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13979,'-34'43'1384,"-7"5"-1008,-6 7-168,3 3 553,2 2-329,5-1-72,11-11-136,7-5-152,12-7-472,2-4 1280,5-5-840,-2-1-8,-1 0 48</inkml:trace>
  <inkml:trace contextRef="#ctx0" brushRef="#br0" timeOffset="1">688 198 16171,'12'4'1297,"16"-9"-1001,11-7-128,16-5 456,6 1-280,7 0-272,2 2-128,-1 4-392,-2 3-200,-15 5-776,-12 1 1119,-19 4-247,-8 3-264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2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12507,'20'3'1456,"1"0"-912,15-3-232,1-3 608,12 0-432,4-1-215,7-4 15,0 0-48,6-1-208</inkml:trace>
  <inkml:trace contextRef="#ctx0" brushRef="#br0" timeOffset="1">863 1 14987,'-8'30'1384,"3"1"-1039,11 0-177,9-1 656,10-5-464,11 0-192,10-12-520,7-6-208,9-14 496,2-12-144,-2-12-72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2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192 192 14755,'-22'38'1649,"-1"3"-1121,-7 8-248,3 1 736,0 5-344,5-4-120,5-5-344,11-3-296,5-7-584,-1-3-1336,2-6 1736,-4-3-281,-6-5-199</inkml:trace>
  <inkml:trace contextRef="#ctx0" brushRef="#br0" timeOffset="1">442 0 16011,'-2'22'1105,"-6"8"-961,3 3-40,2 4 80,1-1-320,4-9 208,3-5-24,0-17-88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14971,'0'-1'55,"0"1"0,-1-1 0,1 1 0,0 0 0,0-1 0,-1 1 0,1-1 0,0 1 0,0 0 0,0-1 0,0 1 0,0-1 0,0 1 0,0-1-1,0 1 1,0-1 0,0 1 0,0 0 0,0-1 0,0 1 0,0-1 0,0 1 0,0-1 0,1 1 0,-1 0 0,0-1 0,0 1 0,0-1 0,1 1 0,-1 0 0,0-1 0,1 1 0,-1 0 0,1-1 0,19-9 793,28 1-139,-46 8-662,31-2 94,1 1 0,-1 2-1,1 1 1,54 8 0,-67-5-149,1 0 0,-2 2-1,1 0 1,0 1 0,-1 1-1,-1 1 1,0 1-1,25 16 1,-39-21-2,1-1 0,-1 1 0,1 0 0,-1 0 0,-1 0 0,1 1 0,-1-1 0,0 1 0,0 0 0,0 0 0,-1 1 0,3 7 0,-5-11 8,0 1-1,0 0 0,-1 0 0,1 0 0,-1 0 0,0 0 0,0 0 0,0 0 0,0 0 0,-1 0 0,1 0 0,-1 0 0,0-1 0,0 1 0,-1 0 0,1 0 0,-1-1 0,0 1 0,0-1 0,0 0 0,0 1 0,-1-1 0,-3 4 0,-1 0 17,-1-1 1,0 1-1,0-1 0,-1 0 1,1-1-1,-1 0 1,-1-1-1,1 0 1,0 0-1,-1 0 0,0-2 1,0 1-1,-14 1 1,6-2 242,0 0 0,0-1 1,-1-1-1,1-1 0,0 0 1,-31-8-1,40 7-147,0 0 0,-1-2-1,1 1 1,1-1 0,-1 0 0,0-1 0,-14-10 0,-5-9 342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14835,'10'-16'1456,"2"-4"-1087,8 3-161,7-2 512,6 3-272,3 5-64,4 9-344,0 0-160,6 2-336,1 1-128,-4-2 240,-3-4 144,-5-8-104,-6-2-193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4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13091,'-1'0'1584,"6"-3"-928,7 0-280,11-1 1609,4-2-1233,13 0-352,6 2-152,7 1-400,3 0-288,1-1 400,-1 2-96,-4 1-64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5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 13827,'-1'1'23,"1"-1"0,0 0 0,0 1 0,0-1 0,-1 0 0,1 0 1,0 0-1,0 1 0,0-1 0,-1 0 0,1 0 0,0 0 0,-1 1 0,1-1 0,0 0 0,0 0 0,-1 0 0,1 0 1,0 0-1,-1 0 0,1 0 0,0 0 0,-1 0 0,1 0 0,0 0 0,-1 0 0,1 0 0,0 0 0,-1 0 0,1 0 1,0 0-1,0 0 0,-1 0 0,1 0 0,0 0 0,-1-1 0,1 1 0,0 0 0,0 0 0,-1 0 0,1-1 0,0 1 0,0 0 1,-1 0-1,1-1 0,0 1 0,0 0 0,0 0 0,0-1 0,-1 1 0,1 0 0,0 0 0,0-1 0,0 1 0,0 0 1,0-1-1,0 1 0,0 0 0,0-1 0,0 1 0,0 0 0,0-1 0,0 1 0,0 0 0,0-1 0,-18 26 484,12-7-367,0 0 1,2 1 0,0 0 0,1 0-1,-1 21 1,-1 6 2,-36 361 418,-15 102-1132,50-470 206,-15 55-1,19-89 328,0 0 0,0 0 0,0 0 0,0 0-1,-4 4 1,-10 5-273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5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1 689 15179,'28'-14'515,"1"1"-1,1 2 1,40-10-1,95-13 162,-99 22-565,232-45 205,641-143 367,-553 94-486,131-35 106,-286 87-203,-174 44-98,0 2-1,63 0 1,-105 8-7,-1 0 0,0 1 0,0 1 0,0 0 0,22 7 0,-32-8 1,0 0 0,0 1 0,-1-1 0,1 1-1,0 0 1,0 1 0,-1-1 0,1 1-1,-1-1 1,0 1 0,0 0 0,0 0 0,0 0-1,-1 1 1,1-1 0,-1 1 0,0-1 0,0 1-1,0 0 1,0 0 0,-1 0 0,2 6-1,-1 0 1,-1 0 0,0 1 0,0-1 0,-2 0 0,1 1 0,-1-1 0,0 0 0,-4 13 0,-28 82 28,23-79-22,-29 92 25,-41 205 1,47-141-149,-16 347 1,58-374-1052,-4-99 568,-6-49 303,-5-12-115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0:5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230 433 11787,'-100'11'1136,"30"-4"-712,18-5-160,45-6 704,21-6-456,64-9-56,23-8 0,61-12 33,23-3-41,52-5-64,14 0-16,18 5-160,3 1-128,-18 5-440,-10 6-112,-42 5 320,-20 4-144,-40-2-121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10506,'4'4'1012,"15"5"-710,1-1-1,0-1 0,1-1 0,0 0 1,22 2-1,-17-3-165,114 20 191,1-6 0,1-6 1,249-10-1,452-29-84,-194 8 489,96-40-113,-546 32-620,353-40-49,-381 54 31,214 11-1,-171 17-12,159 5-96,-347-21-52,0-1 0,0-1 0,0-1 0,0-2 0,-1 0-1,1-2 1,-1-1 0,32-14 0,-42 13-56,-10 1-51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6:5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12715,'-8'2'471,"-12"4"1332,19-2-1014,12-1-405,23 4-342,0-2 0,0-1 1,0-1-1,63-5 0,-62-2-29,-16 1 6,1 1-1,25 0 1,-39 2-17,0 0 1,0 1-1,-1 0 1,1 0 0,-1 1-1,1-1 1,-1 1-1,1 0 1,-1 1 0,0-1-1,0 1 1,6 5 0,-10-8-2,-1 0 1,1 0-1,-1 0 1,0 0-1,1 0 1,-1 1-1,0-1 1,1 0-1,-1 0 1,0 0-1,1 1 1,-1-1-1,0 0 1,1 0-1,-1 1 1,0-1 0,0 0-1,1 1 1,-1-1-1,0 0 1,0 1-1,0-1 1,0 0-1,1 1 1,-1-1-1,0 0 1,0 1-1,0-1 1,0 1-1,0-1 1,0 0 0,0 1-1,0-1 1,0 1-1,-15-1 97,-3 0-51,-15 0-23,1-2-1,-46-8 0,-13 0 5,88 9-29,-37 1-26,39 0 26,0 0-1,0 0 1,0 0 0,-1 0 0,1 1 0,0-1-1,0 0 1,0 0 0,0 1 0,0-1 0,1 0 0,-1 1-1,0-1 1,0 1 0,0-1 0,0 1 0,0 0 0,0-1-1,1 1 1,-1 0 0,0 0 0,1-1 0,-1 1-1,0 0 1,1 0 0,-1 0 0,1 0 0,-1 0 0,1 0-1,0 0 1,-1 0 0,1 1 0,0-1-5,1 0 1,-1 0-1,1 0 1,-1 0 0,1 0-1,-1 0 1,1 0-1,0 0 1,-1-1-1,1 1 1,0 0-1,0 0 1,-1-1-1,1 1 1,0 0-1,0-1 1,0 1-1,0-1 1,0 1-1,0-1 1,0 0-1,2 1 1,25 8-88,-27-9 85,22 3-26,-1 0-1,1-2 0,0 0 1,41-5-1,-6 0-141,-17 4-12,-14 0-56,33-4 1,-58 2 368,-11 1-23,-16 1 60,-7 4 74,0-2 0,-1-1 0,1-2 0,-55-8-1,79 9-377,11 4-286,14 3-783,-13-6 1129,-1 0 0,1-1 0,-1 1 0,0-1 1,1 0-1,-1 0 0,1 0 0,3-1 0,12-8-379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9642,'1'3'87,"0"0"0,1-1-1,-1 1 1,1-1 0,-1 1-1,1-1 1,0 1 0,0-1 0,0 0-1,0 0 1,0 0 0,1 0 0,-1-1-1,1 1 1,-1-1 0,1 1 0,-1-1-1,1 0 1,0 0 0,0 0-1,0 0 1,4 0 0,8 2 84,1-2 0,-1 0 0,21-1 0,-19 0 173,307-20 964,5-24-795,-175 21-363,1028-122 305,6 49-125,-239 61 79,-911 34-384,173-12 17,-206 13-44,0 0 0,0-1 0,0 0 0,0 0 0,0 0-1,0-1 1,0 0 0,-1 0 0,1 0 0,-1 0 0,1-1 0,-1 1 0,0-1 0,0 0 0,0-1 0,4-3 0,-5 3-4,-1-1 0,0 0 1,0 1-1,0-1 0,2-9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717 267 14091,'-9'-4'123,"-1"1"1,1 1-1,-1 0 1,0 0-1,0 1 1,0 0-1,1 0 1,-1 1-1,0 1 0,0 0 1,-10 2-1,-27 0 204,-28-3-33,-42 3-88,103-1-196,-1 0 1,0 1-1,1 1 0,0 0 1,0 1-1,-15 7 1,13-4-15,1 0 0,-1 2 0,1 0 0,1 0 0,0 2 0,1-1 0,0 2 0,0 0 0,2 0 0,0 1 0,0 1 0,1 0 0,1 0 0,0 1 0,1 0 0,1 0 0,1 1 0,0 0 0,1 0 1,1 1-1,1-1 0,0 1 0,1 0 0,1 0 0,2 35 0,0-44 1,1 1 0,-1 0 0,2-1 0,-1 0 0,1 1 0,1-1 0,0 0 0,0-1 0,0 1 1,1-1-1,1 0 0,-1 0 0,1 0 0,1-1 0,-1 0 0,14 11 0,-11-12 19,0 0-1,0 0 1,1-1-1,-1-1 1,1 1 0,0-1-1,0-1 1,1 0 0,-1-1-1,1 0 1,-1 0-1,1-1 1,0 0 0,-1-1-1,14-1 1,1-3 72,0 0 1,-1-2-1,0 0 1,0-2-1,-1 0 0,0-2 1,0-1-1,-1 0 1,32-23-1,-25 13 57,0-1 1,-2-1-1,-1-2 0,-1 0 1,-1-2-1,23-32 1,-28 32 3,-2-1 0,0-1-1,-3 0 1,0-1 0,-2-1 0,17-63 0,-25 78-105,-2-1 0,0 1 0,-1-1-1,0 0 1,-2 0 0,-3-28 0,2 34-47,-1 0 1,0 1 0,0-1-1,-1 0 1,0 1-1,-1 0 1,-1 0 0,1 1-1,-1-1 1,-15-15 0,16 19-48,0 0 1,-1 1 0,0 0 0,0 0-1,-1 1 1,1 0 0,-1 0 0,0 0 0,0 1-1,0 0 1,-1 0 0,1 1 0,-15-3-1,12 4 4,1 0-1,-1 1 1,0 0 0,0 0-1,0 1 1,0 0-1,1 1 1,-1 0-1,1 1 1,-15 6-1,-28 15-230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1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11546,'17'1'849,"19"1"-601,14-5-72,22-12 200,17 0-64,11 0-32,6 1-24,13 1-80,0 5-104,-11 5 792,-15 3-776,-19-3 32,-8-1 24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1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14123,'14'10'848,"10"-24"-768,6-8-24,15-5 112,8-3-56,13-2-40,11 2 8,14 3-248,0 3 16,7 9 144,-5 4-48,-9 7-56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1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56 12459,'-7'-5'211,"-1"1"0,0 1 0,0-1 1,0 1-1,0 1 0,0 0 0,-1 0 0,1 0 1,-1 1-1,1 1 0,-1-1 0,1 1 0,-15 2 1,5 1-75,0 0 1,0 1-1,0 1 1,1 0-1,-24 11 1,17-3-111,-1 1 1,2 0-1,0 2 1,0 1-1,2 1 1,0 0 0,1 2-1,1 0 1,1 1-1,1 1 1,1 1-1,1 0 1,-16 33-1,25-43-25,0 0 0,1 1 0,1-1-1,0 1 1,1 0 0,0 0 0,1 1 0,1-1-1,0 0 1,1 1 0,0-1 0,1 0 0,1 0 0,1 1-1,0-1 1,0 0 0,2-1 0,-1 1 0,2-1-1,0 0 1,0 0 0,1-1 0,1 1 0,0-2-1,1 1 1,0-1 0,1 0 0,0-1 0,0 0-1,13 8 1,-5-6-1,0-1 0,0-1 0,1-1 0,0-1 0,1 0 0,0-2 0,0 0 0,0-1 0,1-1 0,0-1 0,41 1 0,-28-4 13,-1-2 0,0-1 0,0-1 0,0-2 0,0-2 0,57-20 0,-59 16 69,-1-2 0,-1-1 0,0-2 1,-1 0-1,-1-2 0,0-1 0,-2-2 0,0 0 1,29-35-1,-42 42-6,0-1-1,-1 0 1,-1 0 0,-1-1-1,0 0 1,-2 0 0,10-31-1,-13 34-35,-1 0-1,-1-1 1,0 1 0,-1 0-1,-1-1 1,0 1-1,-1 0 1,-1-1-1,0 1 1,0 0-1,-6-15 1,2 13-76,0 1 1,-1 1-1,0-1 0,-2 1 1,1 0-1,-2 1 1,0 0-1,0 1 0,-1 0 1,-14-12-1,15 15-76,0 1-1,0 0 1,-1 0 0,-1 1-1,1 0 1,-1 1 0,0 1-1,0 0 1,-1 0 0,1 1-1,-1 1 1,-22-3 0,30 5 38,-1 1 0,1 0 1,0 1-1,-1-1 1,1 1-1,0 0 0,-1 0 1,1 1-1,0 0 0,0 0 1,-6 3-1,9-4 45,-1 1 0,1-1 0,0 1 1,0-1-1,0 1 0,0 0 0,0 0 0,1 0 0,-1 0 0,0 0 0,1 1 0,0-1 0,-1 0 0,1 1 0,0-1 0,0 1 0,0-1 0,1 1 1,-1-1-1,1 1 0,-1 0 0,1-1 0,0 1 0,0 5 0,1-3 2,0 0 0,0 0 0,0 0 0,1 0 0,0 0-1,0-1 1,0 1 0,5 7 0,35 47-190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925 136 11194,'-3'-7'241,"0"0"0,0 0 0,-1 1-1,0-1 1,0 1 0,0 0 0,-1 0-1,0 0 1,0 1 0,-1 0 0,1 0-1,-1 0 1,0 1 0,-1-1-1,1 2 1,-1-1 0,-9-3 0,0 0 11,-1 1 0,0 0 0,0 2 0,0 0 1,-1 1-1,-24-1 0,23 3-147,-1 1 0,1 1 0,0 1 0,-1 1 0,1 1 0,1 0 0,-1 1-1,-25 12 1,19-6-32,1 1 0,0 2 0,1 0 0,1 1 0,-31 28-1,19-10-25,1 1 0,2 2 0,1 1-1,2 1 1,2 2 0,-35 69-1,49-85-26,1 1-1,1 0 1,1 0 0,1 1-1,1 0 1,-5 42-1,11-59-13,0 0-1,1-1 1,0 1-1,1 0 1,0-1-1,0 1 0,1-1 1,0 1-1,0-1 1,1 0-1,0 0 1,1 0-1,-1 0 1,1-1-1,1 1 1,0-1-1,0 0 1,0 0-1,1-1 0,0 1 1,0-1-1,1-1 1,-1 1-1,9 4 1,-3-3 0,0-1 0,0-1 1,0 0-1,0 0 0,1-2 0,0 1 1,0-2-1,0 1 0,0-2 1,0 0-1,0 0 0,0-1 1,1-1-1,16-3 0,-1-1 3,-1-1 0,-1-2-1,1 0 1,-1-2 0,40-21-1,-41 17-80,0-1 0,-1-2 0,0-1 0,-1 0 0,-2-2 0,0 0 0,37-45 0,-50 52-85,0 0 1,0-1-1,-1 0 0,-1 0 0,-1-1 1,0 1-1,5-20 0,-9 24 89,0-1-1,0 1 1,-1-1-1,0 0 1,-1 0 0,-1 1-1,0-1 1,0 0-1,-1 1 1,0-1 0,-5-15-1,-3 1-170,-17-29-1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5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433 306 11859,'-18'-11'257,"-1"1"0,-1 1 0,1 1 0,-23-6 0,29 10-196,0 1-1,-1 1 1,1 0 0,-1 0-1,0 1 1,0 1 0,-17 2 0,26-2-51,0 1 1,0 1 0,0-1 0,0 1 0,0 0-1,0 0 1,0 0 0,1 1 0,-1 0 0,1-1-1,-1 2 1,-4 4 0,2-2-2,1 1 0,1 0-1,-1 0 1,1 1 0,0-1 0,-6 14 0,1 5-11,1 0 1,1 1 0,-8 45 0,2 7-9,4 1 1,0 94 0,11-115 1,2-1 1,2 0 0,23 100 0,-21-132-10,2 0 0,0 0 0,2-1 0,0-1 0,2 0-1,1 0 1,0-1 0,2-1 0,34 38 0,-37-47-3,0-1 0,1 0 0,0 0 0,1-2 0,0 0 0,1 0 0,0-2 0,1 0 0,-1 0 0,1-2 0,1 0 0,-1-1 0,1-1 0,0 0 0,29 1 0,-32-5 10,1-1-1,0-1 1,-1 0 0,0-1-1,1-1 1,-1 0 0,0-1 0,-1-1-1,0 0 1,1-1 0,-2 0-1,1-2 1,-1 1 0,12-12 0,14-12 7,-2-2 1,-2-2 0,33-42 0,-19 17 1,-3-3 1,-2-1-1,-3-3 0,37-84 1,-53 96 12,-3-1 1,-2-1 0,-3-1 0,-3 0 0,14-118-1,-26 149 36,-1 0 0,-1 0 0,-1-1 0,-2 1-1,-10-50 1,10 67-31,0 0 0,-1 0 1,0 1-1,-1-1 0,-1 1 0,1 0 0,-2 0 0,1 0 0,-1 1 0,0 0 0,-1 1 0,0 0 1,-1 0-1,0 0 0,0 1 0,-18-11 0,14 12-16,-1 0 0,1 0 0,-1 2 0,0 0 1,0 0-1,-1 1 0,1 1 0,0 0 0,-1 1 0,0 1 0,-28 2 1,-5 5-99,1 2 0,-56 18 0,74-19 59,-20 3-20,9-8-37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7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610 108 10578,'-17'-17'647,"-26"-21"0,35 33-561,1 0-1,-1 0 1,0 1 0,0 0 0,0 0 0,0 1 0,-11-3 0,-3 1 59,1 1 1,-1 0 0,0 2-1,-1 1 1,1 0 0,0 2-1,0 0 1,0 2 0,0 0-1,0 2 1,0 0 0,-29 12-1,41-12-140,0 1 0,1 0-1,0 0 1,0 1-1,0 0 1,1 1 0,0-1-1,0 2 1,1-1-1,0 1 1,1 0-1,0 1 1,0 0 0,1 0-1,-6 14 1,4-6-17,1 0 0,1 0 0,0 1 0,2-1 0,0 1 0,0 0 0,2 0 0,1 25 0,1-28-1,1 1 0,1 0 1,1-1-1,0 0 0,1 0 1,0 0-1,1 0 0,1-1 1,1 0-1,0 0 0,16 20 0,-18-27 10,0-1 0,1 1 0,0-2 0,0 1-1,1-1 1,0 0 0,0 0 0,0-1 0,1 0-1,-1-1 1,1 0 0,0 0 0,1-1 0,-1 0-1,0-1 1,1 1 0,0-2 0,-1 0 0,1 0-1,0-1 1,10 0 0,1-3-3,-1 0 0,0-1 0,0-1 0,0-1 0,0 0 0,-1-2 0,0 0 0,29-18 0,-32 16-7,0-1 0,0 0 0,-1-1 0,-1-1 0,0 0 0,-1-1 0,0-1 0,-1 0 0,14-23 0,-20 27 6,-1 1 0,0-2 0,-1 1 0,0 0 0,-1-1 0,0 0 0,-1 0 0,0 0-1,-1 0 1,0 0 0,-1 0 0,-1 0 0,1 0 0,-2 0 0,0 0 0,-5-16 0,3 13-19,-2 0 0,0 0 0,0 1 1,-2 0-1,0 0 0,0 1 0,-1 0 0,-1 0 0,0 1 0,-1 0 1,0 1-1,-13-11 0,17 17 13,1 0 0,-1 0 0,0 1 0,0 0 0,0 0 0,0 1 0,-1-1 0,1 2 0,-1-1 0,0 1 0,0 0 0,0 1 0,0 0 0,0 0-1,0 0 1,-1 1 0,1 1 0,0-1 0,0 1 0,0 1 0,0 0 0,0 0 0,0 0 0,1 1 0,-10 4 0,-25 23-96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0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72 10298,'-6'-7'152,"-1"1"-1,1 0 1,-2 0-1,1 0 1,-1 1-1,1 0 1,-1 0 0,-1 1-1,1 0 1,-1 1-1,1-1 1,-1 2-1,0-1 1,0 1-1,0 1 1,-1 0-1,1 0 1,-16 1-1,8 0-75,0 1-1,0 0 0,1 1 0,-1 1 0,1 1 0,-1 0 0,1 2 0,-20 8 0,15-4-105,1 2 0,0 0 1,1 0-1,0 2 1,-25 24-1,16-10-15,1 2 0,2 1 1,1 1-1,1 1 0,2 0 0,-30 66 1,32-53 42,1 1 0,3 0 0,1 1 0,3 1 0,-8 72 0,16-83-2,1 1 0,2 0 0,2 0 0,1-1 0,2 1 0,2-1 0,18 58 0,-19-77 1,2 0 0,0 0 0,1-1 0,1 0 0,1-1 0,0 0 0,1 0 1,1-1-1,25 24 0,-25-29-9,1 0-1,0-1 1,0 0 0,1-2-1,0 1 1,0-2 0,1 0 0,0-1-1,0 0 1,1-2 0,33 6-1,-29-7-20,0-2-1,1 0 1,-1-1-1,1-1 0,-1-1 1,24-6-1,-30 5 9,0-2-1,0 1 1,0-2 0,-1 0 0,0-1-1,0 0 1,-1-1 0,0-1 0,14-11-1,0-5-13,0-2 0,-2 0 0,28-39 0,57-100 5,-69 101 48,285-387 136,-303 424-142,-14 19-4,-1 0 0,-1-1 0,1 0 0,-2 0 0,9-16 0,-15 23 11,1 0 0,0 0 0,0 0 0,-1-1 1,0 1-1,0 0 0,0 0 0,0 0 0,0 0 1,0 0-1,-1 0 0,1 0 0,-1 0 0,0 0 1,0 0-1,-2-4 0,-3-4 31,0 0 1,-13-17 0,11 17-40,-4-8-196,-2 0 0,0 0 0,-1 2-1,-1 0 1,-1 0 0,0 2 0,-31-22-1,-3 9-134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9:0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23 8442,'-8'0'907,"0"-1"0,-1 0 0,1-1 1,-15-5-1,17 5-713,0 0 1,-1 0-1,1 0 1,-1 1-1,0 0 0,1 0 1,-1 1-1,0 0 0,-10 1 1,10 1-151,-1 1 1,1-1-1,0 1 0,0 1 1,1-1-1,-1 1 1,1 0-1,0 1 0,0-1 1,0 1-1,0 0 0,-7 10 1,-1 2-15,1 0-1,0 2 1,-10 19 0,8-11-45,2 0-1,1 1 1,1 0 0,1 1-1,2 0 1,-9 56 0,15-70 1,1-1 0,0 0 1,1 1-1,0 0 0,1-1 1,1 0-1,1 1 0,0-1 0,0 0 1,1 0-1,1 0 0,1-1 1,0 0-1,0 0 0,1 0 1,12 15-1,-13-21 6,1 0 0,-1 0 0,1-1-1,0 0 1,1-1 0,-1 1 0,1-2 0,0 1 0,0-1 0,1 0 0,10 3 0,-6-3 8,0-1 0,0 0 0,1-1 0,0 0 0,-1-1 0,1-1 0,15-1 0,-10-1-30,-1-1-1,0 0 1,0-1-1,0-1 1,0-1 0,-1-1-1,0 0 1,0-1 0,-1-1-1,0 0 1,22-18 0,-29 19-18,-1 0 1,0 0 0,-1 0 0,1-1 0,-2-1 0,1 1 0,-1-1 0,-1 0-1,0 0 1,0-1 0,-1 1 0,-1-1 0,1 0 0,-2 0 0,0-1 0,0 1-1,-1 0 1,0-1 0,-1-14 0,-1 11 6,-1 0-1,0 0 0,-1 1 1,-1-1-1,0 1 1,-1-1-1,0 1 1,-1 0-1,-1 1 1,0 0-1,-1 0 0,0 0 1,-1 1-1,-13-13 1,-14-10-39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8:4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1724 117 8266,'-12'-26'1510,"10"20"-1090,0 0-1,-1 1 1,1-1-1,-1 1 1,-7-9-1,8 12-371,0 0-1,0 0 0,0 1 1,0-1-1,0 1 0,0-1 1,-1 1-1,1 0 0,-1 0 1,1 0-1,-1 0 0,1 1 1,-1-1-1,1 1 0,-1-1 1,1 1-1,-5 0 0,-218 6 365,62 0-210,-288-38 695,406 27-885,1 3 0,-1 1 0,0 2 0,1 3 0,0 1 0,-1 2-1,2 2 1,-75 25 0,48-9 7,33-14 14,1 2 1,0 1-1,-63 37 0,94-48-31,1 1-1,-1 0 1,1 0-1,1 0 1,-1 1-1,0-1 1,1 1-1,0 0 1,0 0-1,1 0 0,-1 0 1,1 1-1,0-1 1,0 0-1,1 1 1,0 0-1,0-1 1,0 1-1,1 0 1,-1-1-1,2 7 1,0 15-4,1-1 0,2 0 1,8 32-1,-8-39 0,19 81-7,63 174 0,-66-226-1,1-1 1,3-1-1,1-1 0,3-1 1,50 62-1,-66-93 7,1 1 1,1-2-1,-1 0 0,2 0 0,0-1 1,0-1-1,1-1 0,0 0 0,0-1 1,1-1-1,0 0 0,1-1 0,0-1 1,-1-1-1,23 3 0,100 6 27,179-4 0,-212-9-82,-51 0-28,1-2 1,73-12-1,-108 10 57,0-1-1,0-1 1,-1-1-1,1 0 1,-2-2 0,1-1-1,-1 0 1,32-24-1,-7-4 39,-1-3 0,-3-1 0,47-62 0,-64 75 30,120-150 200,-106 127-79,49-87 0,-78 120-102,0 0 0,-1 0 0,-1-1 0,-1 0 0,0-1 0,-2 1 0,0-1 1,-2 0-1,1-32 0,-4 41-21,1-1 1,-2 0-1,1 1 1,-2-1-1,0 1 0,0 0 1,-1 0-1,-1 0 1,0 0-1,0 1 1,-1 0-1,-1 0 0,0 0 1,0 1-1,-1 0 1,-18-17-1,7 11-32,-1 1-1,0 1 1,-1 1-1,-1 0 1,0 2-1,-1 1 1,0 0-1,0 2 1,-42-9-1,33 10-115,-1 2 0,0 1-1,0 2 1,0 1 0,0 2 0,-59 9 0,57-2-65,0 1 1,1 2-1,0 1 1,-48 25-1,22-5-60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0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229 415 13259,'-31'40'565,"2"1"0,2 2 0,1 1 0,-19 47-1,29-50-274,2 2 0,2-1-1,1 2 1,-5 47 0,15-79-258,0-1 1,1 0-1,1 0 1,-1 0-1,2 1 1,-1-1-1,2 0 1,-1 0-1,2-1 1,-1 1-1,8 14 1,-8-20-26,0 0 0,0 0 0,0 0 0,1 0 0,-1 0 1,1-1-1,1 0 0,-1 1 0,0-2 0,1 1 0,0 0 0,0-1 1,0 0-1,0 0 0,1-1 0,-1 1 0,1-1 0,-1 0 0,1-1 1,0 1-1,0-1 0,0 0 0,7 0 0,-2-2 22,0 1-1,1-2 1,-1 1-1,0-1 1,0-1-1,0 0 1,0-1 0,14-6-1,5-6 118,45-28 1,-28 13-8,-2-3 1,-1-1 0,-1-3 0,-2-1 0,-2-2 0,-2-2-1,-2-1 1,-2-1 0,-1-2 0,-3-2 0,-2-1 0,31-78-1,-47 96-92,-2 1-1,-1-1 0,6-46 0,-12 59-51,-1 1 1,0-1 0,-2 1-1,0-1 1,-1 1 0,-1-1-1,-7-23 1,9 36-15,-1 1 0,0-1 0,0 1 0,-1-1 1,0 1-1,0 0 0,0 0 0,0 0 0,-1 0 0,0 1 1,0-1-1,0 1 0,0 0 0,-1 0 0,0 1 0,0-1 1,0 1-1,0 0 0,0 0 0,-1 1 0,1 0 0,-11-4 1,5 5-63,0-1 1,1 1-1,-1 1 1,0 0-1,0 1 1,0 0-1,1 0 1,-1 1-1,1 0 1,-1 1-1,-17 7 1,1 3-145,0 1 0,0 1-1,1 1 1,-39 33 0,25-16-80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0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12907,'-8'2'166,"1"0"0,-1 0 0,1 1 0,0 0 0,0 0 0,0 1 0,0 0 1,0 0-1,1 0 0,0 1 0,0 0 0,0 0 0,0 1 0,-9 12 0,1 2-128,0 0 0,1 1 0,-14 31 0,8-7-3,1 0 0,3 0 0,2 2 0,1 0 0,3 0 0,2 1 1,2 0-1,2 0 0,5 80 0,0-100-4,1 0 0,2-1 0,0 0 0,17 49 0,-18-66-22,1 0 0,0-1 0,0 1 0,0-1 1,1-1-1,14 16 0,-16-19-6,1-1 1,-1 0-1,1 0 1,0-1-1,0 0 1,0 0-1,1 0 1,-1 0-1,1-1 1,-1 0-1,1 0 1,0 0-1,6 0 1,-1-1 4,0-1 1,-1 0 0,1 0 0,0-1-1,-1-1 1,1 0 0,-1 0-1,1-1 1,-1-1 0,0 0 0,0 0-1,-1 0 1,1-2 0,16-11-1,4-4 49,-2-2 0,0-1 1,26-30-1,-21 19 83,-2-2 1,-1-1-1,44-76 1,-61 92-78,-2 0 1,-1-2 0,0 1 0,-2-1 0,-1 0 0,0-1 0,-2 0 0,-1 0 0,0-26 0,-3 39-32,-2 0 0,1 0-1,-2 0 1,1 1 0,-2-1 0,1 0 0,-2 1-1,0 0 1,-7-17 0,7 22-44,0-1 1,0 1-1,0 0 0,-1 0 1,0 0-1,0 1 0,0 0 1,-1 0-1,1 0 1,-2 1-1,1-1 0,0 1 1,-1 1-1,1-1 0,-1 1 1,-8-2-1,7 2-48,0 1-1,-1 1 1,1 0 0,0 0-1,-1 0 1,1 1 0,-1 0-1,1 1 1,-1 0 0,1 0-1,0 1 1,-16 5 0,11-2-3,1 0 0,0 1 1,0 0-1,0 1 0,1 1 1,0 0-1,-13 13 1,-21 25-267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1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7887 10594,'-8'13'3722,"21"-21"-1242,8-8-2451,6-2 45,0 0 1,-2-2 0,31-30-1,21-17 160,-13 15-192,-3-3 1,-2-3-1,98-126 0,-106 124-2,95-87-1,-21 24 6,16-32-25,190-186-64,53-44 33,-180 171-3,397-406 88,-127 129-80,-193 189-7,15-16 1,397-397 11,-25-23 4,140-175 3,-251 280-66,-234 258-27,-162 187 59,57-62-31,79-28-139,-232 222 128,-13 5 5,-52 51 37,-2 3-99,-1-1 1,1 1-1,-1-1 1,0 0-1,0 0 1,0 0-1,0 0 1,-6 2-1,-9 2-100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1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16203,'1'-2'77,"0"0"-1,0 0 0,0 0 0,0 0 0,0 0 1,0 1-1,1-1 0,-1 0 0,1 1 0,-1-1 1,1 0-1,0 1 0,0 0 0,0-1 0,2 0 1,-2 1-48,-1 1-1,1 0 1,-1-1 0,1 1 0,-1 0 0,1 0-1,-1 0 1,1 0 0,0 0 0,-1 0 0,1 0 0,-1 1-1,1-1 1,-1 0 0,1 1 0,2 1 0,1 1-7,0 0 0,0 0 0,0 1 0,-1 0 0,1 0 0,-1 0 0,0 0 1,0 1-1,-1-1 0,4 6 0,26 46-36,-2 1-1,-3 2 1,-2 0-1,-3 2 1,-3 1 0,-2 0-1,-3 2 1,9 86 0,-17-83-161,-3 0 0,-3 0 0,-3 0 1,-3 0-1,-3 0 0,-20 79 1,25-135 68,1 0 26,0 0 0,-1 0 0,-1 0 0,0-1 0,0 0 0,-1 1 0,0-2 0,-1 1 0,-8 10 0,-6-5-215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16724,'-1'-5'1039,"-1"7"-541,-3 11-214,3 6-44,1-1 0,0 0 0,1 1 0,4 26 0,18 74-210,9-7-208,-27-100 130,1-1-1,0 1 1,0-1-1,2 0 1,-1 0-1,1-1 1,10 11-1,-16-19 18,1 0-1,0 0 1,0 0-1,1 0 1,-1 0-1,0-1 1,1 1-1,-1-1 1,0 1-1,1-1 1,0 0-1,-1 0 1,1 0-1,0-1 1,-1 1-1,1-1 1,0 1-1,0-1 1,0 0-1,-1 0 1,1 0-1,0 0 1,0-1-1,0 1 0,-1-1 1,1 1-1,0-1 1,-1 0-1,1 0 1,-1-1-1,1 1 1,-1 0-1,1-1 1,-1 1-1,0-1 1,0 0-1,1 0 1,-2 0-1,1 0 1,3-3-1,0-3-28,0 0-1,0 0 1,0-1-1,-1 1 1,6-17-1,2-13-97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1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12035,'12'38'1168,"1"0"-872,-1-6-200,1-2 440,3-20-136,-2-13-208,2-25-104,0-13-64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51 327 11851,'-2'8'819,"0"1"0,1-1 0,0 1 0,1 15 0,-1-1 377,1-22-1178,1 33 648,-1-33-657,0 0-1,0 0 1,1-1-1,-1 1 0,0-1 1,0 1-1,0 0 1,1-1-1,-1 1 1,0 0-1,1-1 1,-1 1-1,1-1 1,-1 1-1,0-1 0,1 1 1,-1-1-1,1 1 1,0-1-1,-1 0 1,1 1-1,-1-1 1,1 0-1,-1 1 1,1-1-1,0 0 0,-1 0 1,1 1-1,0-1 1,-1 0-1,1 0 1,0 0-1,-1 0 1,1 0-1,0 0 1,-1 0-1,1 0 0,0 0 1,-1 0-1,1-1 1,0 1-1,-1 0 1,1 0-1,1-1 1,1 0-9,0-1 1,0 1-1,0 0 0,1 1 1,-1-1-1,0 1 1,1-1-1,-1 1 1,0 0-1,1 0 1,-1 1-1,0-1 1,1 1-1,-1-1 1,0 1-1,1 0 1,3 2-1,-3-1 1,0 1-1,0-1 0,-1 1 1,1 0-1,-1 0 1,0 0-1,0 0 0,0 1 1,0-1-1,-1 1 0,5 6 1,-2 1 19,0 0-1,-1 1 1,0-1 0,-1 1-1,0 0 1,-1-1 0,0 1 0,0 22-1,-2-22 47,-1 1 1,0-1-1,-5 20 0,5-28-59,0 1 0,0-1 0,-1 0 0,0 1 0,0-1 0,0 0 0,0 0 0,0-1 0,-1 1 0,0 0 0,0-1 0,0 0 0,-3 4 0,4-6-19,0 0-1,0 0 1,0 0 0,0 0 0,0-1-1,0 1 1,0-1 0,0 1-1,0-1 1,0 0 0,0 0 0,0 1-1,0-1 1,0-1 0,0 1-1,0 0 1,0 0 0,0-1 0,0 0-1,0 1 1,0-1 0,0 0-1,0 0 1,0 0 0,0 0 0,1 0-1,-1 0 1,0 0 0,1-1-1,-1 1 1,1-1 0,-3-2 0,-20-23-107</inkml:trace>
  <inkml:trace contextRef="#ctx0" brushRef="#br0" timeOffset="1">1 370 16924,'0'-3'1256,"8"-1"-976,2-2-152,6-2 168,6-4-472,2-8 200,0-3-136,4-10-128</inkml:trace>
  <inkml:trace contextRef="#ctx0" brushRef="#br0" timeOffset="2">246 0 13275,'-8'17'531,"1"0"0,1 0 0,1 0 0,0 1-1,1-1 1,1 1 0,1 0 0,-1 25 0,3-41-526,0 0-1,0 0 1,0 0-1,1 1 1,-1-1-1,1 0 1,-1 0-1,1 0 1,-1 0-1,1 0 1,0 0-1,0 0 1,0 0-1,0 0 1,1 0-1,-1-1 1,0 1-1,1 0 1,-1-1-1,1 1 1,0-1-1,-1 1 1,1-1 0,0 0-1,0 0 1,0 0-1,0 0 1,0 0-1,0 0 1,0 0-1,0-1 1,0 1-1,0-1 1,1 0-1,-1 0 1,0 1-1,0-1 1,0 0-1,1-1 1,-1 1-1,0 0 1,0-1-1,0 1 1,0-1-1,0 0 1,0 1-1,0-1 1,0 0-1,0 0 1,0-1-1,3-1 1,21-19 147,-25 20-136,0 1 0,0 0 0,0 0 0,0 0 0,0-1 1,-1 1-1,1-1 0,0 1 0,-1-1 0,1 1 0,-1-1 1,1 1-1,-1-1 0,0 1 0,1-1 0,-1 1 0,0-1 1,0-2-1,-1 3-24,1 0 1,-1 1 0,1-1 0,0 1-1,-1-1 1,1 0 0,-1 1 0,1-1 0,-1 1-1,1 0 1,-1-1 0,0 1 0,1-1-1,-1 1 1,1 0 0,-1-1 0,0 1-1,1 0 1,-1 0 0,0-1 0,1 1-1,-1 0 1,0 0 0,0 0 0,1 0-1,-1 0 1,0 0 0,1 0 0,-1 0-1,0 0 1,0 1 0,1-1 0,-1 0 0,0 0-1,1 1 1,-1-1 0,0 0 0,0 1-1,-27 13-273,11-1 147,1 0-119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2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66 13075,'-4'-3'105,"-1"-1"0,0 0-1,0 1 1,0 0 0,0 0 0,0 0 0,-1 1 0,1 0-1,-1 0 1,1 0 0,-1 1 0,0 0 0,0 0 0,0 0 0,0 1-1,0 0 1,0 0 0,0 0 0,1 1 0,-1 0 0,0 0 0,0 0-1,0 1 1,1 0 0,-1 0 0,1 0 0,0 1 0,-1 0 0,1 0-1,0 0 1,-6 6 0,5-3-60,0 0 0,1 1 0,-1 0-1,1 0 1,0 1 0,1-1 0,0 1 0,0 0 0,1 0-1,0 1 1,0-1 0,1 1 0,-2 16 0,-1 11-43,1 72 1,4-94 7,0 38-19,3 1 0,2-1 0,2 0 0,2 0-1,28 88 1,-33-129 7,1 0-1,0 0 1,0 0-1,1-1 0,0 0 1,1 0-1,14 16 1,-18-22 5,1-1 0,0 1-1,0-1 1,1 0 0,-1 0 0,1 0 0,-1-1 0,1 0 0,0 0 0,0 0 0,0 0 0,0-1 0,0 0 0,0 0 0,0 0 0,1 0 0,-1-1 0,0 0 0,0 0 0,7-2 0,-2 0 10,-1 0 1,0-1 0,0 0 0,-1-1 0,1 0 0,-1 0 0,0-1-1,0 0 1,0-1 0,-1 1 0,0-1 0,0-1 0,0 1 0,9-14-1,4-6 69,-1-1 0,28-52 0,-19 22 32,-2-1-1,-2-2 1,-4 0 0,20-90-1,-37 135-81,0 0 0,-1 0 0,0-1 0,-2-18 0,0 30-26,0 0 0,-1 0 0,1-1 1,-1 1-1,0 0 0,0 0 1,-1 0-1,1 0 0,-1 1 1,0-1-1,0 0 0,0 1 0,-1-1 1,1 1-1,-1-1 0,0 1 1,0 0-1,0 0 0,-6-4 1,-11-5-297,0 1 1,-40-15 0,36 17-83,1-1 0,-22-14-1,17 7-38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2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1050 55 11394,'-16'-9'144,"1"1"0,-2 1-1,1 1 1,-1 0-1,0 1 1,0 1-1,-1 1 1,1 0-1,-1 1 1,0 1 0,1 1-1,-1 0 1,0 2-1,0 0 1,1 0-1,-18 6 1,-3 3-79,1 1 1,1 1 0,0 2-1,1 2 1,1 1-1,1 1 1,-51 40-1,41-24-61,2 1 0,1 3 0,3 1 0,-60 81 0,77-90-14,1-1 1,2 2-1,1 1 0,2 0 0,1 0 0,1 2 1,2-1-1,2 1 0,1 1 0,-3 42 1,7-40-4,3 0 0,1 0 0,1 0 1,2 0-1,2 0 0,2-1 1,1 0-1,1 0 0,25 54 0,-26-71 11,1-2-1,0 1 1,2-1-1,0-1 1,1 0-1,0 0 1,30 26-1,-31-33 5,0-1 0,0 0 0,1-1 0,0 0 0,0-1 0,1-1 0,0 0-1,1-1 1,-1 0 0,1-1 0,25 3 0,-17-5 4,0-1-1,-1-1 1,1-1-1,-1-1 1,1-1-1,-1-1 1,0-1-1,0-1 1,0-1-1,-1-1 1,0-1-1,-1 0 1,0-2 0,0 0-1,29-24 1,-15 8 31,-1-1 1,-2-3-1,0 0 1,-3-2 0,0 0-1,-3-3 1,28-46-1,-40 60-34,-2 0 0,0-1 0,-1 0 0,-1-1 0,-2 0 0,0 0 0,-1 0 0,2-32 0,-7 45-30,0 0-1,-1 0 0,-1-1 1,0 1-1,0 0 0,-1 0 0,-1 0 1,0 0-1,0 0 0,-1 0 1,-1 1-1,1 0 0,-2 0 1,1 0-1,-1 0 0,-1 1 0,0 0 1,0 0-1,-1 1 0,-12-10 1,-36-25-120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4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14467,'1'-1'928,"2"-1"-736,1 1-96,11 2-16,2 6-8,4 3 128,8 5-64,7 0-32,4 1-40,6-1-40,1-3 17,2-7-1,0-7-64,1-16-305,-2-11 305,3-17-56,-4-5-8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0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 82 5497,'-3'-4'271,"0"0"1,0 0-1,0 0 0,-1 0 0,0 1 1,0-1-1,0 1 0,0 0 0,0 0 1,0 1-1,-1-1 0,1 1 1,-6-2-1,-7-3 560,0 1 0,-24-5 0,21 8-762,0 0 0,-1 1 1,1 1-1,-1 2 0,0 0 1,1 0-1,-1 2 0,1 1 1,0 0-1,0 2 0,1 0 1,-1 1-1,-35 20 0,28-13-57,1 2 0,1 1-1,0 0 1,1 2-1,1 1 1,1 1 0,1 1-1,-33 45 1,41-48 0,1 0 1,1 2 0,1-1-1,0 1 1,2 1 0,0 0 0,2 0-1,0 0 1,1 1 0,-1 28-1,4-34-12,2 0-1,0-1 1,1 1 0,1 0-1,1 0 1,0 0-1,1-1 1,0 0 0,2 0-1,0 0 1,1 0-1,0-1 1,1 0 0,16 22-1,-11-22-4,-1 1 1,2-2-1,0 0 0,1-1 0,0 0 0,1-1 1,1 0-1,26 13 0,-20-14-23,1-2 1,0 0-1,0-1 1,1-1-1,0-2 1,31 4-1,349 28-617,-370-36 665,0-2 0,0-1 1,0-2-1,-1-2 0,1-1 1,64-23-1,-45 9 195,-1-2-1,-1-2 0,69-46 1,-98 56-63,-1-1 0,0-1 1,-2-1-1,0-1 0,0 0 0,-2-1 1,22-32-1,-33 41-105,0 0 1,-1 0-1,-1 0 1,0-1-1,0 0 1,-1 0-1,0 0 1,-1-1-1,-1 1 1,0-1-1,-1 1 1,0-1-1,0 0 1,-2 0-1,0 1 1,0-1-1,-1 1 1,-4-15-1,2 13-8,-1 0 1,-1 1-1,0-1 0,0 1 0,-2 0 0,0 1 0,0-1 0,-1 2 1,-13-15-1,5 10 3,0 1 0,0 0 1,-2 2-1,1 0 0,-30-14 0,-9 0-14,-2 3 1,0 3-1,-87-19 0,-81-9-443,177 41-216,0 3 0,-79 1 1,96 6 235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4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14267,'-27'46'1168,"-9"13"-848,-3 4-136,-1 8 433,0 4-201,7-3-160,7-7-64,7-11-384,5-13 208,6-17-48,0-6-32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4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15227,'-2'15'1297,"4"-4"-1033,9-11-24,8 0 552,15-3-448,5-4-48,13-3-48,2 0-104,3-1-512,1-4 2184,-10 4-1696,-3-2 72,-21 4 48</inkml:trace>
  <inkml:trace contextRef="#ctx0" brushRef="#br0" timeOffset="1">98 245 12643,'-3'8'992,"10"-6"-712,15-2-112,11-1 344,8-3-144,9-3-240,5-3-176,4-3 96,-1-7-24,-5-6-72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4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14059,'-4'30'1272,"0"4"-1016,4 5-104,5 2 344,13-3-223,3-7-129,13-14-352,4-8-49,6-19 201,1-9-72,-2-11-72</inkml:trace>
  <inkml:trace contextRef="#ctx0" brushRef="#br0" timeOffset="0.99">379 65 14667,'-19'37'1288,"-1"8"-864,-3 2-199,2 5 463,-1-2-136,4-4-192,3-6-216,4-4-296,5-8 168,6-3-80,0-4-24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4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21 13715,'1'0'79,"0"1"0,0-1 0,0 0 0,0 1 0,0-1 0,0 1 0,0-1 0,0 1 0,0-1 1,0 1-1,0 0 0,-1-1 0,1 1 0,0 0 0,0 0 0,0-1 0,0 3 0,14 20 28,-10-14 167,37 67 202,-37-66-486,-1-1 0,0 1 0,-1 0 1,-1 0-1,1 1 0,0 12 0,-2-22-55,-1 0 1,0 1-1,0-1 0,0 0 1,0 1-1,0-1 0,0 1 1,0-1-1,0 0 0,0 0 1,-1 1-1,1-1 0,-1 0 1,1 1-1,-1-1 0,1 0 1,-1 0-1,1 0 0,-1 0 1,0 1-1,0-1 0,0 0 1,0 0-1,0 0 0,0-1 0,0 1 1,0 0-1,0 0 0,0 0 1,0-1-1,0 1 0,-1-1 1,1 1-1,0-1 0,0 1 1,-1-1-1,1 0 0,0 0 1,-1 1-1,1-1 0,0 0 1,-1 0-1,1 0 0,0-1 1,-1 1-1,-1-1 0,-5 0-394,1-1 1,-1 0-1,1 0 0,0-1 0,0 0 0,0 0 0,-7-5 0,-10-9-64,1 0 1,-41-38-1,48 39 1546,2 0 1,-17-24-1,29 38-772,0-1-1,1 0 1,-1 1-1,1-1 1,0 0-1,0 0 1,0 0 0,0 0-1,0 0 1,0-4-1,1 6-174,0 0 0,0 0 0,0 0 1,0 0-1,0 0 0,1 0 0,-1 0 0,0 0 0,1-1 0,-1 1 0,1 0 0,-1 0 0,1 0 0,-1 0 0,1 1 0,0-1 0,-1 0 0,1 0 1,0 0-1,0 0 0,0 1 0,-1-1 0,1 0 0,0 1 0,0-1 0,0 1 0,0-1 0,0 1 0,0-1 0,2 1 0,10-4 74,0 1 0,0 0-1,1 1 1,-1 0-1,1 1 1,17 1-1,82 11-80,-110-10-59,15 1 2,119 21 31,-120-19-32,0 0 0,0 1 1,0 1-1,-1 1 0,26 15 1,-40-21 4,1 1 0,-1-1 0,1 1 1,-1 0-1,0 0 0,0 0 0,0 0 0,0 0 1,0 0-1,0 0 0,0 1 0,-1-1 1,1 1-1,-1-1 0,0 1 0,0 0 1,0-1-1,0 1 0,0 0 0,0 0 0,-1 0 1,0-1-1,1 1 0,-1 0 0,0 0 1,0 0-1,-1 0 0,1 0 0,0 0 0,-1 0 1,0-1-1,0 1 0,0 0 0,0-1 1,0 1-1,0 0 0,-4 4 0,-5 7 153,1-1 0,-2 0 0,0 0 0,-1-1 0,-15 13-1,-4 2 281,0-1 0,-2-2-1,0-1 1,-57 29-1,83-49-397,-1 0 0,1 0 0,-1 0 0,0-1 0,0-1 0,0 1 0,-14 0 0,20-2-45,-1 0 0,1 0 0,-1 0 0,1-1 0,-1 1 0,1-1 0,0 1 0,-1-1 1,1 0-1,0 0 0,0 0 0,-1 0 0,1 0 0,0 0 0,0-1 0,0 1 0,0-1 0,1 1 0,-1-1 0,0 0 0,1 0 0,-1 0 0,1 0 1,0 0-1,-1 0 0,1 0 0,0 0 0,0-1 0,0-1 0,-5-31-39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1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16251,'2'1'120,"1"1"0,0-1 0,-1 0 0,1 0 0,0-1 0,0 1 0,0 0 0,0-1 0,0 0 0,0 0 0,0 0 0,5 0 0,-2 0 40,46-3 588,77-14 1,-33 3-379,302-15 198,-350 21-1591,-62 7 1,-1 3 641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13091,'0'-1'96,"1"0"0,-1 0 0,0 0-1,1 0 1,-1 1 0,0-1 0,1 0 0,-1 0 0,1 0 0,-1 1 0,1-1 0,0 0 0,-1 1 0,1-1-1,0 0 1,0 1 0,-1-1 0,1 1 0,1-1 0,19-10 294,-15 8-42,18-9-107,0 1-1,1 2 1,0 0-1,1 1 1,0 2-1,31-4 0,-54 9-238,1 1 0,0 0-1,-1 0 1,1 0 0,0 0 0,-1 1-1,1-1 1,0 1 0,-1 0-1,1 0 1,-1 0 0,1 0-1,5 4 1,-7-4-2,-1 1-1,1-1 1,-1 1-1,1-1 1,-1 1-1,0 0 1,1-1-1,-1 1 1,0 0-1,0 0 1,0 0-1,-1 0 1,1 0-1,0 0 1,-1 0-1,1 0 1,-1 0-1,0 0 1,0 0-1,0 0 1,0 0-1,0 0 1,0 0-1,0 0 1,-1 4-1,-5 16 79,-1 1 0,-1-1 0,0 0 0,-22 36-1,4-5 162,9-17-86,1 0 0,2 1 0,1 0 1,-13 70-1,26-104-185,-3 10-374,-7-25 108,-6-13 99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10290,'29'4'1024,"2"2"-776,7-5 409,3-2-49,9-6-296,-1-3 48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15643,'-3'1'115,"1"1"0,-1 0 0,0 0-1,1 1 1,0-1 0,-1 0 0,1 1-1,0 0 1,0-1 0,1 1 0,-3 4 0,-4 6 72,-2 0 32,0 1 1,1 0 0,-11 27 0,17-34-218,0 0 1,1 0-1,0 1 1,0-1-1,0 0 1,1 1-1,1-1 1,-1 1-1,1 0 1,1 12 0,0-18-10,-1 0 0,0 0 0,1 0 0,0 0 0,-1 0 0,1-1 0,0 1 0,0 0 0,0 0 0,0 0 0,0-1 0,0 1 0,2 1 0,-2-2 8,-1-1 1,1 1 0,0 0 0,0-1 0,0 1-1,0-1 1,0 1 0,0-1 0,0 0 0,0 1-1,0-1 1,0 0 0,0 0 0,0 1-1,0-1 1,0 0 0,0 0 0,2-1 0,-1 1 17,1-1 0,-1 0 0,1 0 0,-1 0 0,0 0 0,0 0 1,1 0-1,-1-1 0,0 1 0,0-1 0,0 1 0,-1-1 0,1 0 0,0 0 1,-1 0-1,1 0 0,-1 0 0,1 0 0,0-3 0,2-4 117,0-1 1,0 0-1,-1 0 0,-1 0 0,1 0 1,0-21-1,-2 24-71,-1-1 0,0 0 0,0 1 0,-1-1 0,0 1 0,0 0 0,-1-1 0,0 1 0,0 0 0,-5-9 0,7 14-80,-1 1 0,1-1-1,-1 1 1,0 0 0,1-1 0,-1 1 0,0 0 0,0 0 0,0 0 0,0-1 0,0 1 0,0 0 0,0 0 0,-1 0 0,1 1 0,0-1 0,-1 0 0,1 0 0,0 1 0,-1-1 0,1 1 0,-1-1-1,1 1 1,-1-1 0,1 1 0,-1 0 0,1 0 0,-1 0 0,1 0 0,-1 0 0,1 0 0,-1 0 0,1 1 0,-1-1 0,1 0 0,-1 1 0,1-1 0,-3 2 0,2 0-48,1-1 0,-1 0 1,0 1-1,1-1 0,-1 1 1,1 0-1,0-1 0,0 1 1,-1 0-1,1 0 0,0 0 1,1 0-1,-1 0 0,0 0 1,0 0-1,1 0 0,0 0 1,-1 0-1,1 0 0,0 0 0,0 0 1,0 1-1,0-1 0,0 0 1,0 0-1,1 0 0,0 3 1,9 14-304,6-2-56</inkml:trace>
  <inkml:trace contextRef="#ctx0" brushRef="#br0" timeOffset="1">318 18 15507,'0'-1'38,"0"1"1,0 0-1,0-1 0,0 1 0,0-1 0,0 1 0,0 0 0,-1-1 0,1 1 0,0 0 0,0-1 0,0 1 1,-1 0-1,1-1 0,0 1 0,0 0 0,-1 0 0,1-1 0,0 1 0,-1 0 0,1 0 0,0 0 0,-1-1 1,1 1-1,0 0 0,-1 0 0,1 0 0,-1 0 0,1 0 0,0 0 0,-1 0 0,1 0 0,-1 0 0,-17 4 347,-15 16 182,30-17-529,-1 1 0,0 0-1,1-1 1,0 1-1,-1 1 1,2-1-1,-1 0 1,0 1 0,1-1-1,0 1 1,0 0-1,0 0 1,1 0-1,0 0 1,0 0 0,-1 7-1,2-9-42,0 0-1,0 0 0,0 0 1,1 0-1,-1 0 1,1 0-1,-1 0 0,1 0 1,0 0-1,1 0 1,-1 0-1,0-1 0,1 1 1,-1 0-1,1-1 0,0 1 1,0-1-1,0 0 1,0 0-1,0 1 0,1-1 1,-1-1-1,1 1 1,-1 0-1,1-1 0,0 1 1,-1-1-1,7 2 1,1 1 20,1-2 0,0 1 0,0-2 1,1 1-1,-1-1 0,0-1 0,0 0 0,1-1 1,-1 0-1,20-4 0,-24 3 85,0 1-1,0-1 0,-1-1 1,1 1-1,-1-1 1,0 0-1,1 0 0,-1-1 1,-1 0-1,1 0 1,0 0-1,-1-1 1,0 0-1,0 0 0,0 0 1,-1 0-1,0-1 1,5-8-1,-7 11-42,-1 0 1,0 1-1,0-1 1,-1 0-1,1 0 1,-1 1-1,1-1 0,-1 0 1,0 0-1,0 0 1,0 0-1,0 0 1,0 0-1,-1 0 0,1 1 1,-1-1-1,0 0 1,0 0-1,0 1 1,0-1-1,-1 0 0,1 1 1,-1-1-1,1 1 1,-1 0-1,0 0 1,0-1-1,0 1 0,0 0 1,-3-2-1,0 1-60,1-1 0,-1 1 0,0 0-1,-1 0 1,1 1 0,0 0 0,-1-1 0,1 2 0,-1-1-1,0 1 1,1 0 0,-1 0 0,0 0 0,-6 1-1,3 1-213,0 0 0,0 1-1,0 0 1,0 0-1,0 1 1,0 0 0,1 1-1,-1 0 1,1 0 0,0 0-1,1 1 1,-1 1-1,-9 8 1,-9 9-419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78 14227,'2'-5'260,"-1"0"0,1 0 0,-1 0 0,0 0 0,-1 0 0,1 0 0,-1-10 0,0 14-214,0 0 0,0 0-1,-1-1 1,1 1 0,-1 0-1,1 0 1,0-1 0,-1 1-1,0 0 1,1 0 0,-1 0-1,0 0 1,0 0 0,1 0-1,-1 0 1,0 0 0,0 0-1,0 0 1,0 0 0,0 1-1,-1-1 1,1 0 0,0 1-1,0-1 1,0 1 0,0-1-1,-1 1 1,1 0 0,0-1-1,-1 1 1,1 0 0,0 0-1,0 0 1,-1 0 0,1 0 0,-3 0-1,-5 2 70,0-1-1,1 1 0,-1 0 1,0 1-1,1 0 0,0 0 1,-1 1-1,1 0 0,-14 9 1,-66 54 35,84-63-140,-17 14 11,-32 35 0,46-45-26,-1 2 0,2-1 0,-1 1-1,1 0 1,1 0 0,-8 19 0,12-28-6,1 0 0,-1 0 0,1 1 0,-1-1 0,1 0 0,-1 0 0,1 1 1,0-1-1,0 0 0,0 1 0,0-1 0,0 0 0,0 1 0,0-1 0,0 0 0,0 0 0,1 1 0,-1-1 1,1 0-1,-1 0 0,1 1 0,-1-1 0,1 0 0,-1 0 0,1 0 0,0 0 0,0 0 0,0 0 0,-1 0 1,1 0-1,0 0 0,0 0 0,1 0 0,0 0 0,4 2-67,1-1 0,-1-1 0,0 1 0,0-1 0,1 0 0,7 0 0,-9-1 30,0 1 0,0-1-1,0 1 1,0 0 0,0 0 0,0 0 0,0 1-1,6 3 1,-9-3 38,0 0-1,0 0 0,-1 1 1,1-1-1,0 0 1,-1 1-1,1 0 0,-1-1 1,0 1-1,0 0 1,0 0-1,0 0 0,-1-1 1,1 1-1,-1 0 1,1 0-1,-1 0 0,0 0 1,-1 5-1,0 9 20,-1-1-1,-4 19 1,5-32-8,-17 70 162,-4-1 1,-59 131 0,81-202-209,0-1 1,0 1-1,0-1 0,0 0 1,0 1-1,0-1 1,0 0-1,0 1 1,0-1-1,0 1 1,0-1-1,0 0 1,0 1-1,0-1 1,0 0-1,1 1 1,-1-1-1,0 0 1,0 1-1,0-1 1,0 0-1,1 1 1,-1-1-1,0 0 1,1 0-1,-1 1 1,0-1-1,0 0 0,1 1 1,7 11-550,-8 1 507,0-1 1,0 1-1,-2 0 1,1-1 0,-1 1-1,-7 19 1,3-6 81,-24 93 168,-16 80 373,45-193-518,-2 24 108,3-29-123,0-1 1,0 1-1,1 0 1,-1-1-1,0 1 1,0 0-1,0-1 0,0 1 1,1-1-1,-1 1 1,0 0-1,1-1 1,-1 1-1,0-1 1,1 1-1,-1-1 1,1 1-1,-1-1 1,1 1-1,-1-1 1,1 1-1,-1-1 1,1 1-1,0-1 1,-1 0-1,1 0 1,-1 1-1,1-1 0,0 0 1,-1 0-1,1 0 1,0 1-1,-1-1 1,1 0-1,0 0 1,0 0-1,20 1 312,-1 1 0,0 2 0,0 0 0,-1 1 0,1 0 0,33 16 0,-31-14 19,1-10 129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29 15347,'0'-1'103,"0"-1"0,0 1 0,0 0-1,-1 0 1,1-1 0,0 1 0,0 0-1,-1-1 1,1 1 0,-1 0 0,1 0-1,-1 0 1,0 0 0,1 0 0,-1-1 0,0 1-1,0 0 1,0 1 0,0-1 0,0 0-1,0 0 1,0 0 0,0 0 0,-1 0-1,0 1-38,0-1-1,1 1 0,-1 0 1,0 0-1,1 0 1,-1 0-1,0 0 0,1 1 1,-1-1-1,0 0 0,1 1 1,-1-1-1,1 1 0,-1 0 1,1 0-1,-1-1 0,1 1 1,-1 0-1,1 0 0,-2 2 1,-19 16 102,1 1 1,1 1-1,1 1 1,-20 29-1,30-39-153,-18 24-27,-23 40 0,42-62-6,1 0-1,0 0 1,1 1 0,0 0-1,2 0 1,-6 25 0,10-37 12,-1 0 1,1 0-1,0 0 1,0 0-1,0 0 1,0 0 0,0-1-1,1 1 1,-1 0-1,1 0 1,0 0-1,0 0 1,0-1-1,0 1 1,0 0 0,1-1-1,-1 1 1,3 2-1,-2-3-5,1 0 0,-1 0-1,1 0 1,-1 0 0,1 0 0,0-1-1,0 1 1,0-1 0,0 0 0,0 0-1,0 0 1,0 0 0,0-1 0,0 1-1,1-1 1,3 1 0,6-1-85,0-1 1,0 0-1,0-1 1,0 0-1,0-1 1,0 0-1,12-5 1,83-41-62,-69 28 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2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 10850,'-11'-2'208,"0"0"-1,0 1 1,0 1-1,0-1 0,-1 2 1,-11 1-1,19-1-167,-1 0 0,1 0-1,0 0 1,-1 1 0,1 0-1,0 0 1,0 0 0,1 0-1,-1 1 1,0-1 0,1 1-1,-1 0 1,1 0 0,0 0-1,0 1 1,0-1 0,1 1-1,-4 5 1,-2 6-31,0 1-1,2 0 0,0 0 1,-8 32-1,-7 71 17,18-98-16,-5 35 24,2 1 1,2 0-1,6 67 0,0-99-17,1 0 0,1 0 0,1 0 0,2 0 0,0 0 0,2-1 0,1-1-1,0 1 1,22 32 0,-12-26-25,2-1 0,1 0 0,30 28 0,-35-40-67,0-1-1,2-1 1,-1 0-1,2-1 1,36 17-1,-51-28 54,0 0 0,1-1 0,-1 0 0,1 0 0,-1-1-1,1 1 1,0-1 0,0-1 0,12 1 0,-14-2 40,-1 0-1,0 0 1,1 0 0,-1 0 0,0 0-1,1-1 1,-1 0 0,0 0 0,0 0-1,0 0 1,0-1 0,-1 0 0,1 1-1,-1-1 1,0-1 0,4-3 0,11-17 264,-1-1 0,-1-1 0,-1 0 0,21-55 0,-24 54-61,18-44 509,22-75 0,-43 112-514,0-1-1,-2 0 0,-2-1 1,1-53-1,-6 75-232,-1-1-1,0 1 0,-1-1 1,-1 1-1,0 0 1,-1 0-1,-1 1 0,0-1 1,-1 1-1,0 0 1,-1 0-1,0 1 0,-1 0 1,-1 0-1,0 1 1,0 0-1,-1 0 0,-1 1 1,1 0-1,-2 1 0,1 1 1,-15-9-1,11 8-98,-1 0 0,1 1-1,-1 1 1,-1 1-1,1 0 1,-34-7 0,39 11 48,0 1 0,-1 0 0,1 1 0,0 0 0,0 1 0,0 0 0,0 0 0,0 1 0,0 1 0,0 0 0,-20 9 0,-6 8-173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12635,'-3'8'197,"0"0"1,1 0 0,0 0 0,0 0-1,1 0 1,0 0 0,1 0 0,0 13-1,0-17-176,1 1 0,-1-1-1,1 1 1,0-1-1,1 1 1,-1-1 0,1 0-1,0 0 1,0 0-1,0 0 1,1 0 0,-1 0-1,1 0 1,0-1-1,0 1 1,6 5-1,-7-8 34,0 1-1,0-1 0,0 0 0,0 0 1,0 0-1,0 0 0,0 0 0,1 0 0,-1 0 1,0-1-1,0 1 0,1-1 0,-1 0 1,0 1-1,1-1 0,-1 0 0,0 0 0,1-1 1,2 0-1,-1 0 72,0 0-1,1-1 1,-1 0 0,0 1 0,0-2-1,0 1 1,0 0 0,0-1 0,4-4 0,0 0 176,-2 1 1,1-2-1,-1 1 1,0-1 0,0 1-1,-1-2 1,0 1-1,7-17 1,-11 23-234,0-1 0,0 1 0,-1-1 0,1 1 0,-1-1 0,1 0 0,-1 1 0,0-1 0,0 0 0,0 1-1,0-1 1,0 1 0,-1-1 0,1 0 0,-1 1 0,0-1 0,1 1 0,-1-1 0,-3-3 0,3 4-72,-1 0-1,0 0 1,0 1 0,0-1-1,0 1 1,0-1 0,0 1-1,0 0 1,0 0-1,-1 0 1,1 0 0,0 0-1,-1 1 1,1-1-1,-1 1 1,1-1 0,-1 1-1,1 0 1,-1 0 0,1 0-1,-3 0 1,1 0-216,1 0 1,-1 1 0,1-1-1,-1 0 1,1 1 0,-1 0-1,1 0 1,0 0 0,-1 0-1,1 1 1,0-1 0,0 1-1,0 0 1,-5 4 0,7-3-437,5-2-81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15291,'7'7'1056,"-13"18"-927,-5 10-65,-2 5 392,1 3-304,2 3-152,0-2 8,9-11-24,1-3-104,4-12-320,1-6-273,0-4 585,-5-7-120,-3 2-72</inkml:trace>
  <inkml:trace contextRef="#ctx0" brushRef="#br0" timeOffset="1">4 264 15979,'-4'-4'1417,"5"0"-1017,5 1-168,13-2 552,4 1-176,11 0-448,3-2-320,9-5-72,3-2 168,1-6-72,-1-4-80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14115,'0'15'1320,"-1"14"-800,-3 4-192,-1 7 529,-2 5-257,1 5-176,1-2-8,0-3-368,2-5-272,2-10-416,1-3 872,-1-8-336,1-3-88,0-3-64</inkml:trace>
  <inkml:trace contextRef="#ctx0" brushRef="#br0" timeOffset="1">1 511 14787,'4'0'1328,"10"-6"-911,-1-1-161,10-3 504,1-2-176,6 1-184,1-2-168,-1 0-528,-3 3-240,-7 0 456,-4 4-104,-9 3-56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13291,'-10'4'1360,"10"-1"-912,11-2-152,8-2 1289,4-3-849,6-1-320,2 1-80,6-2-112,2-1-216,-2-3 152,-7 2-32,-8-1-104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15443,'7'10'1281,"-1"4"-1073,-3 1-136,0 2 720,3 7-664,-2-1-80,2 3-168,-1 0-160,0 0-264,-1-5 280,-4-5 144,-4-3-104,-8-8-97</inkml:trace>
  <inkml:trace contextRef="#ctx0" brushRef="#br0" timeOffset="1">1 173 15515,'2'-4'1321,"8"-4"-993,6-2-128,9-1 392,0-5-520,14-7 112,3-5-104,5-7-168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0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15435,'-11'9'302,"1"1"0,1 0 0,-1 0 0,2 1 0,0 0 0,0 0 0,1 1 0,0 0 0,1 1 0,-6 14-1,9-17-271,1 0 0,-1 0 0,2 0 0,-1 0 0,1 0 0,1 1 0,0-1 0,0 0 0,1 0 0,1 1 0,-1-1 0,2 0 0,-1 0 0,5 11-1,-3-11-33,0-1-1,0 1 0,1 0 0,0-1 1,1 0-1,12 15 0,-18-23 13,1-1 1,-1 1-1,1 0 0,-1-1 0,1 1 1,0-1-1,-1 1 0,1-1 1,0 0-1,-1 1 0,1-1 0,0 0 1,0 1-1,-1-1 0,1 0 0,0 0 1,0 0-1,0 1 0,-1-1 1,1 0-1,0 0 0,0 0 0,0-1 1,-1 1-1,1 0 0,1 0 0,-1-1 17,1 0 0,-1 0 0,0 0 0,1 0 0,-1 0 0,0 0 0,0 0 0,0 0 0,0 0 0,0-1 0,0 1 0,1-2 0,2-5 116,-1 0 0,1 1-1,2-16 1,-3 12 14,0-1 1,0-19-1,-2 29-137,-1-1 0,0 1 0,0-1 0,0 1 0,0-1 0,0 0 0,-1 1 0,1-1 0,-1 1 0,1 0 0,-1-1-1,0 1 1,0-1 0,0 1 0,-1 0 0,1 0 0,0 0 0,-4-4 0,5 6-19,-1-1 0,1 1-1,-1 0 1,1-1 0,-1 1 0,1 0 0,-1-1 0,1 1 0,-1 0 0,0 0 0,1 0-1,-1 0 1,1-1 0,-1 1 0,0 0 0,1 0 0,-1 0 0,1 0 0,-1 0 0,0 1-1,1-1 1,-1 0 0,0 0 0,1 0 0,-1 0 0,1 1 0,-1-1 0,-1 1-6,1 0 0,0 0 1,0 0-1,-1 0 0,1 1 1,0-1-1,0 0 0,0 1 1,0-1-1,0 2 0,-2 2-14,1-1 0,1 1-1,-1 0 1,1 0-1,-1-1 1,0 8-1,2-10 9,0 0 0,0 1 0,0-1 0,0 0-1,0 0 1,1 1 0,-1-1 0,0 0 0,1 0 0,0 1-1,0-1 1,-1 0 0,1 0 0,0 0 0,1 0 0,-1 0 0,0 0-1,1 0 1,-1-1 0,1 1 0,-1 0 0,1-1 0,3 3-1,-3-3 3,1 0 0,-1 0 0,1 0 0,-1 0 0,0-1 0,1 1 0,-1-1 0,1 0 0,-1 1 0,1-1 0,0 0 0,-1-1 0,1 1 0,-1 0 0,1-1 0,-1 1 0,0-1 0,1 0 0,-1 0-1,0 0 1,5-2 0,49-42-27,-63 77 30,7-32-3,-7 16 238,2-1-1,0 1 1,0 0-1,2 1 1,-3 30-1,7-29 49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1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4796 9442,'6'2'3931,"32"-7"-3113,2-7-448,0-1 1,59-29-1,71-48 96,-134 70-376,192-100 213,61-34-366,-122 57 32,261-157 46,-205 116-28,126-79-235,-147 91 33,82-54-86,492-302-1,-463 319 248,-32 19-85,107-65-76,10-6 115,269-145 156,24 46 28,51-15-4,-634 279-73,863-450 132,-151 96 158,-753 373-278,81-41 1821,-144 70-1692,-3 2-123,1-1-1,-1 1 1,0-1 0,0 1-1,1-1 1,-1 1-1,0-1 1,0 0 0,0 0-1,1 1 1,-1-1-1,0 0 1,0 0 0,-1 0-1,1 0 1,0 0-1,0 0 1,0-1 0,-1 1-1,1 0 1,0 0-1,-1-1 1,1 1 0,-1 0-1,0-1 1,1 1-1,-1 0 1,0-1 0,0 1-1,0-2 1,-5-20 459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3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14259,'1'0'1088,"4"3"-840,2 3-96,0 6 440,9 2-231,5 3-137,5 2-40,7-1-80,3 1-8,4-6-16,0-2-16,-5-8-224,-5-1-192,-5-10 1208,-4-4-848,-3-7 56,-2-4 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180 437 14451,'-14'29'1480,"1"8"-1048,-7 13-159,1 6 519,-2 7-320,1 2-40,-1-2-72,4-1-112,4-9-328,3-6-216,3-16-320,3-6-112,7-15 544,4-6-144,9-14-193</inkml:trace>
  <inkml:trace contextRef="#ctx0" brushRef="#br0" timeOffset="1">505 0 16508,'-2'29'1088,"-14"2"-952,-1 7-32,-1 3 8,5 4-256,6-4-264,3-2-128,4-10-553,3-7 833,-5 0-216,-2-5-240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13899,'8'-7'186,"1"0"0,-1 1 0,1 0 0,0 0 0,0 1 0,0 0 0,18-5 0,-2 2 38,49-10-1,-63 16-201,-1 1 1,1-1-1,0 2 0,0 0 0,0 0 1,0 1-1,0 0 0,0 1 1,-1 0-1,18 6 0,-23-6-19,1 1 0,-1-1 0,-1 1 0,1 0 0,0 1 0,-1-1 0,1 1-1,-1 0 1,0 0 0,0 0 0,-1 0 0,1 1 0,-1-1 0,0 1 0,0 0 0,0 0 0,-1 0 0,0 0-1,0 1 1,0-1 0,-1 1 0,2 6 0,-1 5 36,-1-1 0,-1 1 0,0 0 0,-1-1 0,-1 1 0,0 0-1,-1-1 1,-1 0 0,-1 0 0,0 0 0,-1 0 0,-1-1 0,-11 19 0,8-15 62,-2-1 1,0 0 0,-1-1-1,0 0 1,-2-1-1,0 0 1,-1-2-1,0 0 1,-35 23-1,42-32-86,1 1 0,-2-2 0,1 1 0,-1-2 0,1 1 0,-1-1 0,0-1 0,-15 3 0,4-7-12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3:2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269 179 9138,'-8'0'236,"0"1"0,1-1 0,-1 2 0,0-1 0,1 1 1,-1 0-1,1 1 0,-1-1 0,1 1 0,0 1 0,-9 5 0,6-2-149,1 0-1,1 0 1,0 1 0,0 0-1,0 0 1,1 1-1,-8 12 1,2 0-60,1 1 0,1 1 1,2 0-1,0 0 0,1 1 0,-7 39 1,7-17 62,2 2 1,2-1-1,3 0 0,1 1 1,3-1-1,11 63 1,4-17 14,5-2 1,41 109-1,-54-173-109,0-1 1,2 0-1,1 0 0,16 23 0,-23-40-2,1 0 0,0-1 0,0 0 0,1 0 0,0-1 0,0 0 0,1 0 0,0-1 0,0 0 0,0-1 1,1 0-1,0 0 0,16 5 0,2-3-2,0-1 0,1-1 0,0-1 0,-1-2 0,52-1 0,-29-5-4,0-2 1,69-17-1,-82 13 15,0-2 0,0-1 0,-1-2 0,-1-2 0,-1-1 0,42-29 0,-36 18 7,-1-2-1,-2-2 1,-1-1-1,48-59 1,-40 36 0,-3-3 0,-2-1 0,-3-2-1,-3-2 1,-3-1 0,-2-1 0,19-73 0,-37 107 1,-2-1 0,-2 0 1,-1-1-1,3-40 0,-9 64-1,0 0 1,0-1-1,-1 1 0,-1 0 0,0 0 1,0 1-1,-1-1 0,0 0 0,-1 1 0,0 0 1,-1 0-1,0 0 0,0 0 0,-1 1 0,0 0 1,-1 0-1,-10-11 0,3 8 13,-1 1 0,0 0 0,0 0-1,-1 2 1,-1 0 0,1 1 0,-1 1 0,-23-8 0,-148-30 47,106 33-227,0 3-1,0 3 1,-1 5 0,-114 11-1,143-5-450,0 3-1,0 2 1,1 3 0,-82 29-1,66-11-11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17164,'18'-3'1320,"14"0"-1000,4 1-152,-5-7 424,8 3-288,0 0-392,-2 1-280,-10-4-400,-3-4 632,-14-4-192,-4-4-128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14251,'7'26'1168,"12"-20"-752,8-8-160,14-8 353,5-6-185,7-5-456,2-5-144,-1-1 256,-5-5-88,-9 1-208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14011,'-14'0'134,"-1"2"0,1-1 0,0 2 0,0 0 1,0 1-1,0 0 0,1 1 0,-1 1 0,1 0 0,1 0 0,-1 2 0,1-1 1,0 2-1,-19 17 0,25-21-67,-1 1 0,2 1-1,-1-1 1,1 1 0,0 0 0,0 0 0,1 1 0,-1-1 0,2 1-1,-1 0 1,1 0 0,1 0 0,-1 0 0,1 1 0,1-1 0,0 1-1,0-1 1,0 1 0,1-1 0,0 1 0,1-1 0,0 1 0,0-1-1,1 1 1,5 15 0,-5-19-9,1 1 1,-1-1-1,1 1 0,0-1 1,0 0-1,1 0 0,-1 0 0,1 0 1,0-1-1,1 0 0,-1 1 1,1-2-1,-1 1 0,1 0 1,0-1-1,1 0 0,-1 0 0,1-1 1,-1 1-1,1-1 0,0 0 1,-1-1-1,7 2 0,-4-2 12,0-1 0,0 0-1,-1 0 1,1 0 0,0-1-1,-1 0 1,1-1 0,-1 0 0,1 0-1,-1 0 1,0-1 0,0 0-1,0-1 1,0 1 0,0-1 0,-1-1-1,11-8 1,-8 4 42,0 0 0,0-1 0,-1 0 0,0-1-1,-1 1 1,0-1 0,-1-1 0,0 1 0,-1-1 0,0 0 0,3-16 0,-6 22-69,-1-1 1,0 1 0,0-1 0,-1 1 0,0-1-1,0 1 1,0-1 0,-1 1 0,0-1 0,-3-9-1,3 12-38,-1-1 0,0 1-1,0 0 1,-1 0 0,1 0-1,-1 0 1,0 0 0,0 0-1,0 1 1,-1 0 0,1-1-1,-1 1 1,1 0 0,-1 1-1,-8-5 1,6 4-75,1 1 1,0 0-1,-1 0 1,0 0-1,1 1 0,-1 0 1,-7-1-1,11 2-10,0 0-1,0-1 0,0 1 1,0 0-1,0 1 1,0-1-1,0 0 0,0 0 1,0 1-1,0-1 1,1 1-1,-1 0 0,0 0 1,0 0-1,0-1 1,1 2-1,-1-1 0,0 0 1,1 0-1,-1 0 1,1 1-1,-1-1 0,-1 3 1,3-3 50,-1-1 0,1 1 0,0 0 0,-1 0 0,1 0 1,0 0-1,0 0 0,-1-1 0,1 1 0,0 0 0,0 0 0,0 0 0,0 0 0,0 0 0,0 0 1,0 0-1,1 0 0,-1-1 0,0 1 0,0 0 0,1 0 0,-1 0 0,1 0 0,-1-1 0,0 1 1,1 0-1,0 0 0,-1-1 0,1 1 0,1 1 0,1 1-56,0-1-1,0 0 1,0 1 0,0-1 0,1 0-1,5 2 1,24 8-450</inkml:trace>
  <inkml:trace contextRef="#ctx0" brushRef="#br0" timeOffset="1">515 270 13947,'-5'47'1120,"3"4"-816,-3-6-112,4 0 256,1-5-544,6-14 184,1-8 24,4-18-168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23 14747,'0'0'27,"0"-1"-1,1 1 0,-1 0 1,0 0-1,0-1 0,0 1 1,0 0-1,0 0 1,0 0-1,0-1 0,0 1 1,0 0-1,0 0 0,0-1 1,0 1-1,0 0 1,0 0-1,0-1 0,0 1 1,0 0-1,0 0 0,0-1 1,0 1-1,0 0 1,0 0-1,0-1 0,0 1 1,-1 0-1,1 0 0,0 0 1,0-1-1,0 1 1,0 0-1,-1 0 0,1 0 1,0 0-1,0-1 1,0 1-1,-1 0 0,1 0 1,0 0-1,0 0 0,0 0 1,-1 0-1,1 0 1,0 0-1,0 0 0,-1-1 1,-15 8 414,-17 16 248,26-17-597,0 1 0,0-1 0,0 1 0,1 1 0,0-1 0,-5 10 0,10-15-97,0 0-1,0 0 1,0 0-1,0 0 1,0 0-1,0 1 1,0-1 0,1 0-1,-1 0 1,1 1-1,0-1 1,0 0-1,0 1 1,0-1-1,0 0 1,0 1-1,0-1 1,1 0-1,0 1 1,-1-1 0,1 0-1,0 0 1,0 0-1,0 0 1,0 0-1,0 0 1,0 0-1,1 0 1,2 3-1,2 1-32,0-1-1,1 0 0,0 0 0,0 0 0,0-1 0,0 0 0,11 5 0,59 16-137,-53-18 146,29 12 1,-50-18 30,0 0 1,0 1 0,0 0 0,0 0 0,-1-1-1,1 2 1,0-1 0,-1 0 0,1 1 0,-1-1-1,3 5 1,-4-6-1,-1 0 1,1 1-1,-1-1 0,1 0 1,-1 1-1,1-1 0,-1 1 1,0-1-1,0 1 0,1-1 1,-1 1-1,0-1 0,0 1 1,-1-1-1,1 1 0,0-1 1,0 1-1,-1-1 0,1 0 1,-1 1-1,1-1 0,-1 1 1,0-1-1,0 0 0,1 0 1,-1 1-1,0-1 0,-1 1 1,-5 5 37,1-1 0,-1 1 1,0-2-1,0 1 1,-1-1-1,1 0 0,-1-1 1,0 1-1,-10 2 0,2 0 106,-1-2-1,1 0 1,-1-1-1,-17 2 1,28-6-75,0 1 0,0-1 0,1 0 0,-1 0-1,0-1 1,0 0 0,1 0 0,-1 0 0,0-1 0,1 0 0,-7-2 0,10 3-42,1 0 1,-1 0-1,1 0 1,0 0-1,-1 0 0,1 0 1,0-1-1,-1 1 1,1 0-1,0-1 0,0 1 1,0-1-1,0 1 1,1-1-1,-1 1 1,-1-4-1,2 3-4,0 0-1,-1-1 1,1 1-1,0-1 1,0 1-1,1 0 1,-1-1-1,0 1 1,1 0 0,0-1-1,-1 1 1,1 0-1,0 0 1,0-1-1,2-2 1,5-7 18,-1 1 1,2 0-1,-1 1 1,2 0-1,-1 0 1,1 1-1,15-11 1,85-53 6,-87 60-31,-1-1-2,-4 4 4,0-1 0,-1-1 0,-1-1 0,16-14 0,-31 26-17,1 0 0,-1-1 1,0 1-1,0 0 1,0 0-1,0 0 0,0-1 1,0 1-1,0-1 0,-1 1 1,1 0-1,0-1 1,-1 0-1,1 1 0,-1-1 1,0 1-1,1-1 0,-1 1 1,0-1-1,0 0 1,0 1-1,0-1 0,-1-3 1,0 4-2,0-1 0,0 0-1,0 1 1,0-1 0,0 1 0,-1 0 0,1-1 0,-1 1 0,1 0 0,-1 0 0,1-1 0,-1 1 0,0 1 0,1-1 0,-1 0 0,-3-1 0,-5-1-79,-1 0 0,1 1 0,-1 0 0,0 0 0,-19 1 0,24 1-40,-1 0 0,0 0 0,0 1 0,1 0 0,-1 0-1,0 1 1,1 0 0,-1 0 0,1 1 0,0-1 0,0 1 0,0 1 0,0-1 0,0 1 0,-6 5 0,0 9-328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15819,'5'11'1721,"1"3"-1225,0 6-208,3 1 888,2 5-752,3 1-176,2-1-560,1-1-240,-2-4-384,0-4-320,-10-8 816,-5-5-273,-12-5-183</inkml:trace>
  <inkml:trace contextRef="#ctx0" brushRef="#br0" timeOffset="1">0 78 14507,'9'-4'1408,"7"1"-1080,12-3-135,7 2 543,9-2-824,2-3 1432,7 1-1224,-1-2 56,-2-6-32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14299,'1'1'108,"0"1"-1,0 0 1,0-1-1,0 1 1,0-1-1,0 0 1,0 1 0,0-1-1,1 0 1,-1 0-1,0 1 1,1-1-1,-1 0 1,1 0 0,0-1-1,-1 1 1,1 0-1,2 0 1,36 13 751,-36-13-707,16 4-142,-1-1 0,1-1 0,0-1 0,30-1 0,-49-1-2,-1 0 1,0 0-1,1 0 1,-1 0-1,0 1 1,1-1 0,-1 0-1,0 0 1,0 0-1,1 1 1,-1-1-1,0 0 1,0 0-1,0 1 1,1-1-1,-1 0 1,0 0 0,0 1-1,0-1 1,0 0-1,1 1 1,-1-1-1,0 0 1,0 1-1,0-1 1,0 0 0,0 1-1,0-1 1,0 0-1,0 1 1,0-1-1,0 0 1,0 1-1,0-1 1,0 0-1,0 1 1,-1-1 0,1 0-1,0 0 1,0 1-1,0-1 1,0 0-1,-1 1 1,1-1-1,0 1 1,-8 16 211,7-16-176,-18 33 456,-2 5 240,-17 43 0,33-71-740,1 0 1,1 0-1,0 0 0,0 0 1,2 0-1,-1 1 0,1-1 1,1 1-1,0 13 0,0-24-11,0-1 0,1 1-1,-1 0 1,0-1-1,0 1 1,0-1 0,0 1-1,0-1 1,1 1 0,-1-1-1,0 1 1,1-1 0,-1 1-1,0-1 1,1 1-1,-1-1 1,0 1 0,1-1-1,-1 0 1,1 1 0,-1-1-1,1 0 1,-1 1 0,2-1-1,3 1-232</inkml:trace>
  <inkml:trace contextRef="#ctx0" brushRef="#br0" timeOffset="1">48 316 14363,'5'-1'1264,"18"-2"-896,7-3-184,13-8 49,9-6-290,11-13-1623,6-6 1680,-2-8-424,-1-2-240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214 112 13531,'-113'105'1995,"96"-87"-1680,1 1 0,1 1 0,0 0 0,-11 23 0,24-40-264,1-1 0,-1 1 0,1-1 0,0 1 1,0 0-1,0 0 0,0 0 0,0-1 0,1 1 0,-1 0 0,1 0 0,0 0 1,0 0-1,0 0 0,1 4 0,0-6-49,-1 1-1,1-1 1,0 0 0,0 1 0,0-1 0,0 0-1,0 0 1,0 0 0,0 0 0,1 0-1,-1 0 1,0 0 0,1 0 0,-1 0 0,0-1-1,1 1 1,-1 0 0,1-1 0,-1 1-1,1-1 1,-1 0 0,1 1 0,-1-1 0,1 0-1,0 0 1,-1 0 0,1 0 0,2-1 0,6 1-94,0-2 0,0 1 0,-1-1 0,1-1 0,-1 1 0,1-2 0,-1 1 0,0-1 0,0-1 0,10-6 0,1-2-17,0-1 0,-1-1-1,18-19 1,-25 23 167,-1-1 0,-1 0 0,14-22 0,-21 30 12,0 0 1,-1-1-1,1 1 0,-1-1 0,0 0 0,0 0 0,-1 0 0,0 0 0,0 0 0,0 0 0,0 0 0,-1 0 0,0-1 0,0-8 0,-1 13-36,1-1 0,0 1 0,0 0 0,-1 0 0,1-1 0,-1 1 0,1 0 0,-1 0 0,1 0-1,-1 0 1,0 0 0,0 0 0,1 0 0,-1 0 0,0 0 0,0 0 0,0 0 0,0 0 0,0 1 0,0-1 0,0 0 0,0 1 0,-3-2 0,2 2 16,0-1 0,-1 1 1,1 0-1,-1 0 1,1 0-1,-1 0 1,1 0-1,-1 0 1,1 1-1,0-1 1,-5 2-1,0 1-5,0 0 0,0 0-1,1 0 1,-1 1 0,1 0-1,-1 0 1,-6 7 0,9-7-139,0 1 1,1-1 0,-1 1-1,1 0 1,0 0-1,-3 8 1,5-12 76,1 0 0,-1 0-1,0 0 1,1 0 0,-1 1 0,1-1-1,0 0 1,-1 0 0,1 1 0,0-1-1,0 0 1,0 0 0,0 1 0,0-1-1,0 0 1,0 0 0,0 1 0,0-1-1,1 0 1,-1 0 0,0 1 0,1-1-1,-1 0 1,1 0 0,0 0 0,-1 0-1,1 0 1,0 0 0,0 0-1,-1 0 1,1 0 0,0 0 0,0 0-1,2 1 1,21 4-256</inkml:trace>
  <inkml:trace contextRef="#ctx0" brushRef="#br0" timeOffset="1">602 114 14323,'-9'20'645,"-1"-1"1,-17 24-1,13-21-254,-14 28-1,25-43-259,0 0 0,0 0 0,1 0-1,0 1 1,0-1 0,1 1 0,0-1-1,0 13 1,1-18-104,0-1-1,0 1 1,0 0-1,1 0 1,-1 0-1,1 0 1,-1-1-1,1 1 0,0 0 1,-1 0-1,1-1 1,0 1-1,0 0 1,0-1-1,0 1 1,1-1-1,-1 0 1,0 1-1,1-1 1,1 2-1,0-1-7,1 0 0,-1-1 0,0 1-1,1-1 1,-1 0 0,1 0 0,0 0-1,-1 0 1,8 0 0,0 0-14,1-1-1,-1-1 1,0 0 0,1 0-1,-1-1 1,12-4-1,-7 0 85,0 0 1,-1 0-1,0-2 0,0 0 0,-1 0 0,0-2 0,0 0 0,-1 0 0,19-19 0,-27 23-7,-1 1-1,0-1 1,1 0 0,-2 1-1,1-2 1,-1 1 0,0 0-1,0-1 1,-1 1 0,1-1 0,0-7-1,-2 9-15,-1-1-1,0 1 1,0 0 0,0-1-1,-1 1 1,1 0-1,-1 0 1,0 0 0,-1-1-1,1 1 1,-1 1-1,0-1 1,-1 0 0,1 0-1,-1 1 1,-4-7-1,-1 1-171,-1 1-1,0 0 1,-1 0-1,0 1 0,0 0 1,0 0-1,-1 1 0,0 1 1,-1 0-1,0 1 1,0 0-1,0 0 0,0 1 1,0 1-1,-1 0 0,0 1 1,0 0-1,1 1 1,-20 1-1,-2 9-472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3097,'3'63'168,"3"-4"-96,3-5 376,4 2 392,-2-2 248,-1 1 192,-6-1 353,-4 2 87,-4 2 81,-3 0-41,-5 4-400,-2 4-288,3 3-471,3 0-369,4-4-96,1 0-40,5-3-96</inkml:trace>
  <inkml:trace contextRef="#ctx0" brushRef="#br0" timeOffset="1.35">58 1762 15099,'-16'58'1128,"3"-13"-1144,4-7-352,4-4-1248,5-5 1432,1-1-248,5 3-240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17108,'-3'1'1104,"3"3"-928,0 3-88,-1 12-8,1 5-32,0 4 224,2 7-256,3 16-448,0 2-208,-2 8 536,2 1-96,0 2-88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472 105 14275,'-24'-19'936,"-2"1"-912,-5 2-80,-7 4-32,-6 1-80,-8 5-232,-4 0-224,-8 2 408,-1-2-136,-6-1-40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6:3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1482 3593,'-79'147'161,"6"3"1,-58 178-1,97-222-32,5 1-1,4 1 0,5 1 0,-7 132 0,21-96 112,8 1 0,5-1 0,7 0 0,6-1-1,46 167 1,110 236 77,-128-433-269,5-1 0,109 172-1,-101-194-18,4-2 0,4-3 0,4-3 0,130 116-1,-94-111-6,3-5 0,3-5 0,4-5 0,3-5 0,141 56 0,-158-83-9,1-5-1,2-4 1,1-5-1,1-5 0,1-4 1,200 4-1,-186-24 13,-1-6 1,0-6-1,150-35 0,-103 5 32,277-109-1,-273 75 33,259-159 0,-248 117 57,-6-9 0,215-197 0,271-358 347,-561 558-401,120-187-1,-164 214-58,-5-2 0,76-189 0,-105 214-10,-4-1 1,-2-1 0,-4 0 0,-4-2 0,6-133 0,-18 141 83,-4 0 0,-3 0 0,-3 1 0,-3 0 0,-3 0 0,-38-107 0,20 91 85,-3 1-1,-5 2 1,-2 2 0,-5 2 0,-59-76 0,31 62 171,-171-161 0,-119-46 18,189 176-358,-5 8 1,-5 8 0,-396-166-1,416 210-321,-4 8-1,-2 8 1,-1 7-1,-251-27 1,121 51-12,304 18 309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3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14803,'10'-15'2281,"-6"6"-2121,1 1 0,0 1-1,1-1 1,0 1 0,0 0-1,0 0 1,1 1 0,0-1 0,8-4-1,-5 7-188,0 0 0,1 1 0,-1 0 0,1 1 0,0 0 0,0 1 0,17-1 0,13-1-152,148-38-1289,-124 24 1246,-13 5-27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1910 49 11674,'-79'6'801,"-4"-8"-793,4-1-24,0-4 120,0 0-72,3-3-80,-1 1-16,1 2-24,0 0-32,-2 7 80</inkml:trace>
  <inkml:trace contextRef="#ctx0" brushRef="#br0" timeOffset="1">195 56 12867,'-61'-6'1136,"15"2"-584,7-3-136,19-2 488,6 2-71,4 0-281,8 6-256,-1-4-496,11 10 424,-1-5-216,1-15-120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17196,'-2'2'89,"0"0"1,0 0-1,1 0 1,-1 0-1,1 0 1,0 0-1,-1 0 1,1 0-1,0 0 1,0 1-1,0-1 1,1 0-1,-1 1 1,0-1-1,1 0 1,0 1-1,-1-1 0,1 1 1,0-1-1,0 1 1,1 2-1,0-2-34,0 0 0,1 0 0,-1 0 0,1-1 0,0 1 0,-1-1 0,1 1 0,0-1 0,0 0 0,1 0 0,-1 0 0,0 0 0,1 0 0,-1 0 0,1-1 0,5 3 0,3 2-69,-1-1 1,2-1 0,-1 0-1,1 0 1,-1-1-1,1-1 1,0 0-1,12 0 1,-24-2 5,1 0 0,-1 0 0,1 1 0,-1-1 0,1 0 0,-1 0 0,1 0 0,-1 0 0,1 1 0,-1-1 0,0 0 1,1 0-1,-1 1 0,1-1 0,-1 0 0,0 0 0,1 1 0,-1-1 0,0 1 0,1-1 0,-1 0 0,0 1 0,0-1 1,1 1-1,-1-1 0,0 0 0,0 1 0,0-1 0,0 1 0,1-1 0,-1 1 0,0-1 0,0 1 0,0-1 0,0 1 0,0-1 1,0 1-1,0-1 0,-1 1 0,1-1 0,0 1 0,0-1 0,0 0 0,0 1 0,-1 0 0,-11 26-132,8-20 115,-5 13-24,-6 10 44,2 1-1,0 1 1,-11 47-1,24-78-17,0 0-1,0-1 0,-1 1 1,1 0-1,0 0 0,0 0 1,0 0-1,0 0 0,0 0 1,0 0-1,0 0 0,1 0 0,-1 0 1,0-1-1,0 1 0,1 2 1,0-3 4,-1 0 0,0 0 0,1 0 0,-1 1 1,0-1-1,1 0 0,-1 0 0,1 0 0,-1 0 1,0 0-1,1 0 0,-1 0 0,0 1 0,1-1 1,-1 0-1,1 0 0,-1 0 0,0-1 0,1 1 1,-1 0-1,1 0 0,-1 0 0,0 0 1,1 0-1,-1 0 0,1-1 0,32-21-1024,-18 11 616,-11 8 299,1 0-1,-1 1 1,1 0 0,0 0 0,0 0 0,0 1-1,0-1 1,0 1 0,7-1 0,-10 2 114,0 0 0,0 0 0,0 1 0,0-1 0,0 0 1,0 1-1,0-1 0,0 1 0,0 0 0,-1-1 0,1 1 1,0 0-1,0 0 0,-1 0 0,1 0 0,0 1 0,-1-1 1,1 0-1,-1 1 0,0-1 0,1 1 0,-1-1 0,0 1 1,0 0-1,0-1 0,0 1 0,1 3 0,1 6 213,1-1 0,-2 1 0,0 0 0,0-1 0,-1 1 0,0 0 0,-1 0 0,0 0 0,-1 0 0,0 0 0,-1 0 0,0 0 0,-5 16 0,4-16 32,-1-1 1,0 0-1,0 0 1,-1 0-1,0-1 1,-1 0-1,0 0 1,-1 0-1,1 0 1,-2-1-1,1-1 1,-1 1-1,-16 11 1,16-15-222,1 0 1,-1 0-1,0-1 0,-1-1 1,1 1-1,0-1 0,-1 0 1,1-1-1,-1 0 0,0 0 1,-9-2-1,14 1-137,0 0 1,-1-1-1,1 0 1,0 1-1,0-2 1,0 1-1,0 0 0,0-1 1,0 0-1,-6-4 1,8 4 47,-1 0 1,1 0-1,0 0 1,0 0 0,0 0-1,1 0 1,-1-1 0,1 1-1,-1-1 1,1 1-1,0-1 1,0 0 0,0 1-1,0-1 1,0 0-1,0 0 1,1-3 0,-2-25-601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15683,'0'0'22,"0"0"1,0 0-1,0 0 0,0 0 0,0 0 0,0 0 0,0 1 0,0-1 0,0 0 0,0 0 1,0 0-1,0 0 0,0 0 0,0 0 0,0 0 0,0 0 0,0 0 0,0 0 0,0 0 0,0 0 1,0 0-1,0 1 0,0-1 0,0 0 0,0 0 0,0 0 0,0 0 0,0 0 0,0 0 1,0 0-1,0 0 0,1 0 0,-1 0 0,0 0 0,0 0 0,0 0 0,0 0 0,0 0 1,0 0-1,0 0 0,0 0 0,0 0 0,0 0 0,0 0 0,0 0 0,0 0 0,0 0 0,1 0 1,-1 0-1,0 0 0,0 0 0,0 0 0,0 0 0,0 0 0,0 0 0,0 0 0,0 0 1,0 0-1,0 0 0,0 0 0,0 0 0,0 0 0,1 0 0,-1 0 0,0 0 0,0 0 1,0 0-1,0 0 0,-4 9 449,-9 10-68,-3 1 569,10-14-843,1 0-1,0 0 1,0 1 0,1 0-1,-1 0 1,1 0 0,-4 10-1,8-16-132,0 0 0,0-1 0,0 1 1,-1 0-1,1-1 0,0 1 0,0 0 0,0 0 0,0-1 0,0 1 0,0 0 0,0-1 0,0 1 0,1 0 0,-1-1 0,0 1 0,0 0 0,0-1 0,1 1 0,-1 0 0,0-1 0,1 1 1,-1-1-1,1 1 0,-1-1 0,0 1 0,1-1 0,-1 1 0,1-1 0,0 1 0,-1-1 0,1 1 0,-1-1 0,1 0 0,0 0 0,-1 1 0,1-1 0,0 0 0,-1 0 0,1 1 0,0-1 1,1 0-1,34 0-367,-26-1 272,4 0-15,1 1 0,-1 1-1,0 1 1,1-1-1,-1 2 1,24 7-1,-34-8 109,0-1-1,-1 1 1,1-1 0,0 1-1,-1 0 1,0 0 0,1 1-1,-1-1 1,0 1 0,0 0-1,0-1 1,-1 1-1,1 1 1,-1-1 0,0 0-1,0 0 1,0 1 0,0 0-1,0-1 1,-1 1 0,1 0-1,-1 0 1,0-1-1,0 1 1,-1 0 0,1 0-1,-1 0 1,0 0 0,0 5-1,-2 4 104,-1 0-1,0 0 1,0-1-1,-1 1 0,-1-1 1,0 0-1,-1-1 1,0 1-1,-1-1 1,0 0-1,-1 0 1,0-1-1,-1 0 0,0-1 1,0 0-1,-1 0 1,0-1-1,-15 9 1,23-15-111,0-1 0,0 0 0,-1 0 1,1 0-1,-1 0 0,1 0 0,-1 0 1,1-1-1,-1 1 0,1-1 0,-1 0 1,0 1-1,1-1 0,-1-1 0,1 1 1,-1 0-1,0-1 0,1 1 0,-1-1 1,1 0-1,-1 1 0,1-1 0,-1 0 1,1-1-1,0 1 0,0 0 0,-1-1 1,1 1-1,0-1 0,0 0 0,-1-2 1,-2-2-45,0 0 0,0-1 0,1 0 0,0 0 0,1 0 0,-1 0 0,1-1 0,1 0-1,-3-8 1,-5-34-235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4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13475,'24'-7'1144,"-1"4"-976,4 0-288,5 2 464,1 0-296,3-1-64,0 4-80</inkml:trace>
  <inkml:trace contextRef="#ctx0" brushRef="#br0" timeOffset="1">348 95 12019,'-19'50'1614,"8"-22"-605,-11 41-1,21-62-856,-1 1 1,1 0-1,0 0 1,1-1-1,-1 1 0,2 0 1,-1 0-1,1 0 1,0-1-1,3 11 0,-4-17-124,1 0-1,-1 0 0,0 0 1,1 0-1,-1 0 1,0 0-1,1 0 0,0 0 1,-1 0-1,1-1 0,-1 1 1,1 0-1,0 0 1,0 0-1,0-1 0,-1 1 1,1 0-1,0-1 0,0 1 1,0-1-1,0 1 1,0-1-1,0 0 0,0 1 1,0-1-1,0 0 0,0 1 1,0-1-1,0 0 1,0 0-1,0 0 0,0 0 1,0 0-1,0 0 0,0-1 1,1 1-1,-1 0 1,0 0-1,0-1 0,0 1 1,0-1-1,0 1 0,1-2 1,4-1 64,0 0 0,0-1 0,0 0 1,-1-1-1,8-6 0,-2-2 34,0 1 0,0-1 0,-1-1-1,-1 0 1,0 0 0,11-27 0,-15 29-56,-1 0 0,1 0-1,-2 0 1,0 0 0,-1-1 0,0 0 0,0 1-1,-1-1 1,-2-18 0,1 28-53,-1 0 0,1 0 0,-1 0 0,0 0 1,1 0-1,-1 0 0,-1 1 0,1-1 0,0 0 0,-1 1 0,1-1 0,-1 1 0,0-1 0,0 1 0,0 0 0,0 0 1,0 0-1,-4-3 0,4 4-11,0 0 0,0 0 0,0 0 1,0 1-1,0-1 0,0 0 0,-1 1 0,1 0 1,0-1-1,0 1 0,0 0 0,0 0 0,0 0 1,-1 1-1,1-1 0,0 0 0,0 1 0,0-1 1,0 1-1,0 0 0,0 0 0,0 0 0,0 0 1,0 0-1,0 0 0,-2 2 0,1 0-64,-1 0 0,1 0 1,0 1-1,0 0 0,0-1 0,1 1 0,-1 0 0,1 0 1,0 1-1,0-1 0,0 0 0,-1 6 0,2-8-3,0 1-1,0-1 1,1 1-1,-1-1 1,1 1-1,0-1 1,0 1-1,0-1 1,0 1 0,0-1-1,0 1 1,1-1-1,-1 1 1,1-1-1,0 1 1,-1-1-1,1 1 1,0-1-1,1 0 1,-1 1-1,0-1 1,1 0 0,2 4-1,12 4-350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13 16652,'-16'15'651,"2"1"1,0 0 0,-22 34-1,34-46-614,-1 1-1,0 0 1,1-1-1,0 1 1,0 0-1,0 0 0,1 1 1,-1-1-1,1 0 1,1 0-1,-1 1 0,1-1 1,0 0-1,0 1 1,0-1-1,1 0 0,0 1 1,0-1-1,0 0 1,4 9-1,-4-11-14,0-1 1,1 1-1,-1-1 0,1 1 1,0-1-1,0 1 1,0-1-1,0 0 0,0 0 1,1 0-1,-1 0 0,1-1 1,-1 1-1,1 0 1,-1-1-1,1 0 0,5 2 1,-3-2 11,0 0 1,1 0-1,-1 0 1,1-1-1,-1 0 1,1 0-1,-1 0 1,1-1-1,6-1 1,1-1 70,0-1 0,-1 0 0,1-1-1,-1-1 1,0 1 0,0-2 0,14-10 0,-15 9 55,-1-1 0,0 0 0,0-1 0,-1 0-1,-1-1 1,12-16 0,-18 23-95,0 0 1,1 0-1,-1-1 0,-1 1 0,1-1 0,-1 0 0,0 1 1,0-1-1,1-8 0,-2 11-33,0-1 0,0 0 0,-1 1-1,1-1 1,-1 1 0,1-1 0,-1 1 0,0 0 0,0-1 0,0 1 0,0 0-1,-1-1 1,1 1 0,-1 0 0,1 0 0,-1 0 0,0 0 0,1 0 0,-4-1-1,-1-1-82,0 0 0,0 1 0,0 0 0,-1 0 0,0 0 0,1 1 0,-1 0 0,0 0 0,0 1 0,0 0 0,0 0 0,0 1-1,-1 0 1,-9 1 0,9-1-135,-1 1 0,1 0 0,-1 0 0,1 1 0,0 0 0,0 1 0,0 0 0,0 0 0,0 0 0,1 1 0,-13 9 0,7 4-446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19044,'0'0'24,"0"0"-1,0 0 1,0 0 0,0 0-1,0 0 1,0 0 0,0 0 0,0 0-1,0 0 1,0 0 0,0-1-1,0 1 1,0 0 0,0 0-1,0 0 1,0 0 0,0 0-1,0 0 1,0 0 0,-1 0-1,1 0 1,0 0 0,0 0-1,0 0 1,0 0 0,0 0-1,0 0 1,0 0 0,0 0-1,0 0 1,0 0 0,0 0-1,0-1 1,0 1 0,-1 0 0,1 0-1,0 0 1,0 0 0,0 0-1,0 0 1,0 0 0,0 0-1,0 1 1,0-1 0,0 0-1,0 0 1,0 0 0,0 0-1,-1 0 1,1 0 0,0 0-1,0 0 1,0 0 0,0 0-1,0 0 1,0 0 0,0 0-1,0 0 1,0 0 0,0 0-1,0 0 1,0 0 0,0 0 0,0 0-1,0 1 1,0-1 0,0 0-1,-1 9 413,3 12-5,0-15-400,0 1 1,1-1-1,-1 0 1,1 1-1,0-2 1,1 1-1,0 0 1,0-1-1,0 1 1,0-1-1,1 0 1,0-1-1,0 1 1,0-1-1,1 0 1,-1 0-1,1-1 1,0 1-1,10 3 1,-7-4-120,0 0 0,0 0 1,1-1-1,-1 0 0,1-1 0,-1 0 0,1 0 1,0-1-1,-1-1 0,1 0 0,0 0 0,-1 0 1,11-4-1,3-3-577,31-15 0,-8 4-763,-45 18 1404,-1 1 0,0 0 0,1 0 1,-1 0-1,0 0 0,1 0 0,-1-1 1,0 1-1,1 0 0,-1 0 0,0 0 0,1 0 1,-1 0-1,0 0 0,1 0 0,-1 0 0,0 0 1,1 0-1,-1 1 0,0-1 0,1 0 0,-1 0 1,0 0-1,1 0 0,-1 0 0,0 1 0,1-1 1,-1 0-1,0 0 0,0 0 0,1 1 0,-1-1 1,0 0-1,0 1 0,1-1 0,-1 0 0,0 0 1,0 1-1,0-1 0,0 0 0,0 1 0,1-1 1,-1 0-1,0 1 0,0-1 0,0 0 0,0 1 1,0-1-1,0 0 0,0 1 0,-2 18-132,-21 57 419,12-40 192,1 0 0,-7 49 1,17-85-468,0 1 1,0 0 0,-1-1 0,1 1 0,0-1 0,0 1-1,0 0 1,0-1 0,0 1 0,0 0 0,0-1 0,0 1 0,0 0-1,0-1 1,0 1 0,0 0 0,0-1 0,1 1 0,-1-1-1,0 1 1,0 0 0,1-1 0,-1 1 0,0-1 0,1 1-1,0 0 1,0-2-10,0 1 0,1-1 0,-1 0 0,0 1 0,0-1-1,0 0 1,0 0 0,0 0 0,0 0 0,0 0 0,0 0 0,1-2-1,12-15-108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 19564,'2'-3'1328,"-17"18"-1143,-8 5-121,-1 14 376,1 8-184,-7 13-184,1 6-72,1-1 8,5-3-56,4-9-288,3-5-128,5-21-353,2-13-55,7-29 584,-1-12-160,3-11-224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10826,'1'2'129,"1"0"-1,-1 0 1,0 0-1,0 0 0,0 0 1,0 0-1,-1 0 1,1 0-1,0 0 1,-1 0-1,0 0 1,1 1-1,-1-1 0,0 0 1,0 0-1,0 3 1,0 5 347,1-3-170,0 0 0,0-1 0,0 1 1,1-1-1,0 1 0,0-1 0,1 0 1,0 1-1,6 9 0,-7-13-255,1 0 0,0-1 0,-1 1-1,1-1 1,0 0 0,0 1 0,0-1-1,0-1 1,0 1 0,1 0 0,-1-1 0,1 1-1,-1-1 1,1 0 0,-1 0 0,1-1-1,-1 1 1,1-1 0,7 0 0,4 0-92,1-2 1,-1 0 0,0 0-1,1-2 1,-2 0 0,1 0-1,0-2 1,-1 1 0,0-2-1,0 0 1,14-11 0,-100 48-2077,56-23 1908,-3 0-86</inkml:trace>
  <inkml:trace contextRef="#ctx0" brushRef="#br0" timeOffset="1">30 121 15635,'-11'-7'1841,"1"2"-1081,1 0 1528,12 5-1423,14 2-321,6 1-152,10 0-496,6 0-176,10-3-488,1-1-257,3-5 785,0 2-160,-7-4-168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 16924,'-4'3'1584,"5"0"-1056,4-3-240,2 0 816,4-3-351,4-1-922,2-2-415,-1-1 504,1 1-128,-7 2-136</inkml:trace>
  <inkml:trace contextRef="#ctx0" brushRef="#br0" timeOffset="1">1 128 9058,'-1'10'4969,"10"-10"-4217,8-1-432,7-11-312,5-1 792,4-2-640,0-1-24,-5 2-152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12 125 13363,'12'-13'985,"7"-6"623,1 1 0,33-26 0,-48 41-1511,1-1 0,-1 0 0,1 1 0,0 0 0,0 1-1,0-1 1,1 1 0,-1 0 0,0 1 0,1 0 0,-1 0 0,1 0 0,0 0 0,-1 1 0,13 1 0,-17 0-92,0-1 0,0 0 1,0 1-1,0 0 0,0-1 0,0 1 0,0 0 0,0 0 0,0 0 1,0 0-1,0 0 0,0 1 0,0-1 0,-1 1 0,1-1 0,-1 1 1,1-1-1,-1 1 0,0 0 0,1 0 0,-1 0 0,0-1 0,0 1 1,0 0-1,0 0 0,-1 1 0,1-1 0,-1 0 0,1 0 0,-1 0 1,0 0-1,0 1 0,1-1 0,-2 0 0,1 3 0,-1 5 1,-1 1-1,0-1 1,0 0 0,-1 0-1,-9 19 1,2-8 5,-2 0 1,0-1 0,-2 0-1,0-1 1,-20 22 0,-24 30-297,58-70 264,-1-1-1,1 1 1,-1-1-1,1 1 1,0 0-1,-1-1 1,1 1 0,0-1-1,-1 1 1,1 0-1,0-1 1,0 1-1,0 0 1,-1-1-1,1 1 1,0 0 0,0-1-1,0 1 1,0 0-1,0 0 1,1 0-1,-1 0 7,0-1-1,1 0 1,-1 1 0,0-1-1,1 0 1,-1 1-1,1-1 1,-1 0-1,1 0 1,-1 1-1,1-1 1,-1 0-1,1 0 1,-1 0-1,1 0 1,-1 0-1,1 0 1,-1 0-1,1 0 1,-1 0 0,2 0-1,39-8-420,-27 5 265,-5 2 108,-1 0-1,1 0 1,0 1-1,-1 0 1,1 1 0,-1 0-1,1 0 1,-1 1-1,1 0 1,-1 1-1,15 6 1,-18-7 54,-1 1 0,0 0 0,0-1 0,0 2-1,0-1 1,0 0 0,-1 1 0,0 0 0,0-1 0,0 1 0,0 1 0,0-1 0,-1 0-1,0 1 1,0-1 0,0 1 0,0 0 0,-1-1 0,0 1 0,0 0 0,1 9 0,-1-7 39,-1 1 1,0-1-1,-1 0 0,0 0 1,0 0-1,0 0 1,-1 0-1,0 0 1,0 0-1,-1-1 1,-5 13-1,2-10 72,-1 1-1,1-1 1,-2 0-1,1 0 1,-1-1-1,-17 15 0,11-13 40,0 0 0,-1 0-1,0-2 1,-1 0-1,0 0 1,0-2 0,0 0-1,-1 0 1,-28 4-1,42-10-183,-1 1 0,1-1-1,-1 1 1,1-1-1,-1 0 1,1-1-1,0 1 1,-1-1-1,1 1 1,-1-1 0,-5-2-1,7 2 27,1 0-1,0 0 0,-1 0 1,1 0-1,0-1 0,0 1 1,0 0-1,0-1 0,0 1 1,0 0-1,0-1 1,1 1-1,-1-1 0,0 1 1,1-1-1,-1 0 0,1 1 1,-1-1-1,1 0 0,0 1 1,0-1-1,0 0 0,0 1 1,0-1-1,0 0 1,1-1-1,4-32-249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2 190 14211,'-1'8'1304,"2"-8"-960,5-14-96,5-3 385,7-5-225,3-2-120,5-2-232,1 2-144,5 2-392,-4 4-385,-2 5 641,-7 4-168,-6 1-152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18004,'-1'1'590,"-9"31"1027,10-29-1644,-1 0 0,1-1 0,0 1 0,-1 0 0,1-1 0,0 1 0,1 0 0,-1 0 0,0-1 0,1 1-1,0 0 1,0-1 0,-1 1 0,2-1 0,-1 1 0,2 3 0,2-1-12,0-1 0,0 1 1,0-1-1,0 0 0,1-1 0,0 1 1,-1-1-1,1 0 0,1-1 0,-1 1 0,0-1 1,13 2-1,-12-2 16,-1-1 1,1 1-1,-1 0 1,0 1-1,0-1 0,0 1 1,0 1-1,0-1 1,0 1-1,-1 0 1,1 0-1,5 7 0,-9-8 27,0 0-1,-1 1 0,1-1 0,-1 0 0,0 1 1,0-1-1,0 0 0,0 1 0,-1 0 0,1-1 1,-1 1-1,0-1 0,0 1 0,0-1 0,-1 1 1,1 0-1,-1-1 0,0 1 0,0-1 0,0 0 1,-1 1-1,1-1 0,-3 4 0,-2 5 87,0-1 0,-1 1-1,-1-1 1,-15 19 0,19-26-58,0 0 0,0 0 1,0 0-1,-1-1 0,1 1 1,-1-1-1,0 0 0,-7 3 1,10-6-60,0 1 0,1 0 0,-1-1 1,0 1-1,0-1 0,0 0 0,0 1 0,0-1 1,0 0-1,0 0 0,0 0 0,0-1 1,0 1-1,0 0 0,0-1 0,0 1 1,0-1-1,1 0 0,-1 1 0,0-1 0,0 0 1,1 0-1,-1 0 0,0-1 0,1 1 1,-1 0-1,-1-3 0,-2-2-13,1 0 0,0-1 0,0 1 1,0-1-1,1 0 0,0 0 0,1 0 0,-3-10 0,-4-28-249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12715,'8'-7'1072,"7"7"-784,2 0-136,10 0 672,8 0-728,10-7-88,6-2-72,7-7-32</inkml:trace>
  <inkml:trace contextRef="#ctx0" brushRef="#br0" timeOffset="1">528 0 13459,'-30'60'1900,"13"-29"-859,-18 47-1,32-69-954,0 1 0,0-1-1,1 1 1,0 0-1,1 0 1,0 0-1,1 0 1,0 0-1,2 16 1,-2-23-81,0-1-1,1 0 1,0 1-1,-1-1 1,1 1 0,0-1-1,1 0 1,-1 0 0,0 0-1,0 0 1,1 0 0,-1 0-1,1 0 1,0 0-1,0 0 1,0 0 0,-1-1-1,1 1 1,1-1 0,-1 0-1,0 0 1,0 1 0,0-1-1,1-1 1,-1 1-1,1 0 1,-1 0 0,0-1-1,1 0 1,-1 1 0,1-1-1,4 0 1,-1 0 3,0-1 1,0 1-1,0-1 1,0 0-1,0-1 1,0 1-1,0-1 0,-1-1 1,1 1-1,-1-1 1,1 0-1,6-5 1,-5 3 51,-1-1 1,0 0-1,0 0 1,-1-1 0,1 1-1,-2-1 1,1-1-1,-1 1 1,0-1 0,0 1-1,-1-1 1,0 0-1,2-9 1,-3 10 27,-1 0-1,1 0 1,-1 0 0,-1 0-1,0-1 1,0 1 0,0 0-1,-1 0 1,0 0 0,0 0-1,-1 0 1,1 0 0,-2 1-1,1-1 1,-7-12 0,8 17-72,0 0 1,0 0-1,0 0 0,-1 0 1,1 0-1,0 0 0,-1 1 1,0-1-1,1 1 1,-1-1-1,0 1 0,0 0 1,1-1-1,-1 1 0,0 0 1,0 0-1,0 0 1,-1 1-1,1-1 0,0 0 1,0 1-1,0-1 1,0 1-1,-1 0 0,1 0 1,0 0-1,0 0 0,-1 0 1,1 0-1,0 1 1,-4 0-1,3 0-85,1 1 1,-1-1 0,1 1-1,0-1 1,0 1-1,-1 0 1,1 0-1,1 0 1,-1 0-1,0 0 1,0 0-1,1 1 1,-1-1-1,1 0 1,0 1-1,0-1 1,0 1-1,0 0 1,0-1-1,0 1 1,1 0-1,-1-1 1,1 1-1,0 0 1,0 4 0,0-5 3,0 0 0,0 0 0,0 1 0,0-1 0,1 0 0,-1 0 0,1 1 0,0-1 1,0 0-1,-1 0 0,1 0 0,1 0 0,-1 0 0,0 0 0,0 0 0,1-1 0,-1 1 1,1 0-1,-1-1 0,1 1 0,0-1 0,0 1 0,-1-1 0,1 0 0,4 2 0,14 4-533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14499,'0'3'166,"-1"-1"0,0 1 0,0-1-1,1 0 1,-2 1 0,1-1 0,0 0 0,0 0 0,-1 0 0,-1 3-1,-2 3 117,1-1-144,0 0 0,1 0 0,0 1 1,1-1-1,-1 1 0,1 0 0,1 0 0,0-1 0,0 1 1,0 0-1,1 0 0,0 0 0,2 14 0,-1-17-133,0 0 0,0-1 1,1 1-1,-1 0 0,1-1 0,0 1 0,0-1 0,1 0 0,-1 0 0,1 1 0,0-2 0,0 1 0,1 0 0,-1-1 1,1 1-1,-1-1 0,1 0 0,0 0 0,0 0 0,1-1 0,-1 0 0,0 0 0,6 2 0,0-1 58,1 0-1,0-1 1,-1 0-1,1-1 1,0 0-1,0-1 0,0 0 1,0-1-1,0 0 1,-1 0-1,14-4 1,-19 4-7,0-1 1,0 1-1,-1-1 0,1 0 1,0 0-1,-1 0 1,1-1-1,-1 1 1,0-1-1,0 0 0,0-1 1,0 1-1,0-1 1,-1 1-1,0-1 1,1 0-1,-1-1 0,-1 1 1,1 0-1,-1-1 1,1 1-1,-1-1 1,-1 0-1,1 0 0,1-9 1,-2 11-39,-1 0 1,0-1 0,0 1-1,0 0 1,-1 0 0,1 0-1,-1 0 1,1 0 0,-1 0-1,0 0 1,0 0 0,-1 0-1,1 0 1,0 1 0,-3-4-1,1 2-42,-1-1 0,0 1 0,0 0 1,0 0-1,0 0 0,-1 1 0,-8-6 0,1 3-137,0 0 1,-1 0-1,0 1 1,0 1-1,0 0 1,-15-2 0,14 4-46,0 0-1,-1 1 1,1 1 0,0 0 0,-1 1 0,1 0 0,0 1 0,0 1 0,0 0 0,0 1 0,1 0 0,-1 1 0,-17 10 0,-10 11-472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15491,'0'4'1329,"7"5"-1097,3 5-128,1 3 752,5 6-680,4 2-104,3 0-56,1 0 40,5-7-80,3-2-88,2-7-296,2-9 2184,-2-13-1672,-4-7 120,3-9 72</inkml:trace>
  <inkml:trace contextRef="#ctx0" brushRef="#br0" timeOffset="1">475 1 14595,'-23'31'1312,"-1"10"-992,-5 10-151,2 4 623,5 3-568,5 1 8,4-4-248,7-5-200,2-12 224,0-3-80,-2-11-40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 16187,'-4'-4'1497,"1"5"-689,7-1 176,6-3-288,12-4-272,3 1-112,7-2-328,2 1-232,2-2-440,-1 3-200,-8 3 688,-9 3-152,-15 8-184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13747,'-7'2'1408,"7"0"-808,2-2-240,11 0 785,5-3-345,7-3-448,7 1-392,9-5 152,4 2-64,5 1-144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2:5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 17276,'8'-8'796,"-6"10"-350,-11 22-188,9-23-257,-144 302 890,141-296-872,-1-1-1,0 0 1,-1 0-1,-7 8 1,12-14-19,-1 1 0,1-1 0,-1 1-1,1-1 1,-1 0 0,1 1 0,-1-1 0,1 1 0,-1-1 0,1 0 0,-1 0 0,1 1 0,-1-1 0,1 0 0,-1 0-1,0 0 1,1 0 0,-1 0 0,0 0 0,1 0 0,-1 0 0,1 0 0,-1 0 0,0 0 0,0 0 0,0-1-7,0 0 1,0 0 0,1 0-1,-1 0 1,0 0-1,1 0 1,-1 0 0,1-1-1,-1 1 1,1 0 0,0 0-1,-1 0 1,1-1-1,0 1 1,0 0 0,0-1-1,0 1 1,0-2 0,-1-21-150,1 1 1,1-1-1,1 1 1,1-1-1,1 1 1,10-32-1,-14 54 145,0 0-1,0 0 1,0 0-1,1 1 1,-1-1-1,0 0 1,1 0-1,-1 1 1,1-1-1,-1 0 1,1 0-1,-1 1 0,1-1 1,-1 0-1,1 1 1,0-1-1,-1 1 1,1-1-1,0 1 1,-1-1-1,1 1 1,0 0-1,1-1 1,-1 1 2,-1 0 1,1 0 0,0 1 0,0-1 0,-1 0 0,1 1-1,0-1 1,-1 0 0,1 1 0,0-1 0,-1 1-1,1-1 1,0 1 0,-1 0 0,1-1 0,-1 1-1,1 0 1,-1-1 0,1 2 0,4 7-43,-1 1 1,7 18 0,-9-21 25,12 32-50,1 4 92,1-1-1,2 0 1,29 48 0,-41-81 361,-10-16-80,-11-17-32,-96-80-502,67 66-183,44 38 411,-1-1-1,0 0 1,0 1 0,1-1 0,-1 1 0,1-1 0,-1 0-1,1 1 1,-1-1 0,1 0 0,-1 0 0,1 0-1,-1 1 1,1-1 0,0 0 0,0 0 0,-1 0-1,1-1 1,0 2 5,0-1-1,1 1 1,-1-1-1,0 1 1,0-1-1,0 1 1,1 0-1,-1-1 1,0 1-1,1-1 1,-1 1-1,0 0 1,1-1-1,-1 1 1,0 0-1,1 0 1,-1-1-1,1 1 1,-1 0-1,1 0 1,-1-1-1,1 1 1,0 0-1,4-1-1,0 0 0,1 0 0,-1 0 0,10 1 0,88 1 280,-58 1 154,0-2 0,-1-2 0,49-8 0,-69 4-244,30-11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3:0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12307,'1'1'61,"0"0"1,1 0-1,0 0 1,-1 0-1,1-1 1,-1 1 0,1 0-1,0-1 1,-1 0-1,1 1 1,0-1 0,0 0-1,-1 0 1,1 0-1,0 0 1,0 0-1,-1 0 1,4-1 0,36-9 62,-23 5-39,86-13 147,158-8 1,-27 5-65,-4-12-103,127-15 26,6 29-34,16 33 25,-4 0-4,320-27-123,15 1-15,-450 25 180,504 92 0,-749-102-116,3 2 15,-1-2 0,1 0 0,-1-1 0,1-1 1,26-2-1,-42 0-16,0 1 0,0-1 0,1 0 0,-1 0 1,0-1-1,0 1 0,-1-1 0,1 1 0,0-1 0,0 0 1,-1 0-1,1 0 0,-1 0 0,1-1 0,-1 1 0,0-1 1,0 1-1,2-5 0,5-16 42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0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 19564,'-2'-14'936,"-18"3"-1496,-7 2-48,-4 9 280,-2 0 40,0 3-64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0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1072 72 11106,'-13'-9'213,"0"1"-1,0 0 1,0 1-1,-1 0 1,0 1-1,0 1 1,-1 0-1,1 1 1,-1 1-1,0 0 1,-21-1-1,-14 2 436,1 2 1,-56 7-1,58-3-287,1 3 0,0 2 0,1 1 0,0 3 0,0 1 1,-55 28-1,77-31-310,1 1 0,0 1 1,0 1-1,1 1 0,1 0 0,1 2 1,0 1-1,1 0 0,1 1 1,1 1-1,0 0 0,2 1 0,-13 24 1,22-34-51,1-1 0,0 0 0,0 1 0,1 0 1,0 0-1,1 0 0,0 0 0,1 0 0,1 1 0,-1-1 1,2 0-1,2 20 0,0-16-4,1-2 1,0 1 0,1 0-1,0-1 1,1 0-1,1 0 1,0-1-1,0 0 1,15 18-1,-3-8 1,0-1 0,1-1-1,1-1 1,1-1-1,0 0 1,2-2 0,0-1-1,0-1 1,2-1-1,-1-1 1,40 13-1,-42-18 2,1-1 0,0-1-1,1-1 1,-1-1-1,1-1 1,-1-1-1,1-1 1,0-1-1,-1-2 1,1 0-1,-1-1 1,0-2-1,32-11 1,-29 6 7,0-2-1,0-1 1,-1 0 0,-1-2-1,-1-1 1,0-1-1,-1-1 1,-1-1 0,-1-1-1,27-35 1,-35 39-20,0-1 0,-1-1 0,-1 0 1,-1-1-1,0 0 0,-2 0 0,0-1 0,-1 0 1,-2 0-1,0-1 0,-1 0 0,-1 1 0,-1-2 0,-1-35 1,-2 49-43,0 0 0,0 0 0,-1 0 0,0 0 1,-1 1-1,0-1 0,0 1 0,0-1 0,-1 1 1,-1 0-1,0 0 0,0 1 0,0 0 0,-1 0 0,-10-11 1,8 11 15,-1 0 1,0 1-1,0 0 1,0 1-1,-1 0 0,0 0 1,0 1-1,0 0 1,0 1-1,-1 0 1,1 0-1,-18-1 1,8 3-75,0 1-1,-22 2 1,40-2 105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8 190 16796,'-3'6'1240,"0"-5"-1000,2-2-112,7-4 344,6 0-112,11-4-232,6-2-96,11-7-136,3-2-96,6-1-232,0-1-104,-1-1 304,-2 2 32,-4 2-88,-6-2-64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0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0 14443,'18'4'920,"-38"15"-720,-8 10-56,-17 11 184,-2 4-24,-9 12 9,-4 6-1,-2-1 8,5-2-16,18-13-96,6-4-32,15-15-128,5-9-96,20-25-416,11-13-128,18-20 464,10-11-112,10-23-97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0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0 11602,'-14'33'1617,"-9"9"-937,-5 7-200,1 4 1280,4 6-943,3-2-145,13-7-216,7-4-192,17-10-472,8-6-272,5-14 392,3-6-80,-10-10-136</inkml:trace>
  <inkml:trace contextRef="#ctx0" brushRef="#br0" timeOffset="1">20 650 12267,'-16'23'1144,"12"-8"-880,17-12-112,11-3 832,19-11-768,16-1-96,9-3-32,2-4-128,0 2 2257,-1-3-2025,-3-2 168,-3 1 160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0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16083,'-30'11'362,"1"2"-1,0 0 0,1 3 0,1 0 0,1 1 0,0 2 1,1 1-1,1 0 0,1 2 0,-29 34 0,40-41-229,0 1-1,1 0 1,0 1 0,-8 19-1,16-31-105,0 1 0,1 0 0,-1 0 0,1 0-1,1 0 1,-1 0 0,1 1 0,1-1 0,-1 0 0,1 1 0,0-1 0,0 1-1,1-1 1,-1 0 0,1 1 0,3 7 0,-2-11-25,-1 1 0,1-1 0,-1 0 0,1 0 0,0 0 1,1 0-1,-1-1 0,0 1 0,1 0 0,-1-1 0,1 0 0,0 0 0,0 0 1,0 0-1,0 0 0,0 0 0,0-1 0,7 3 0,-4-2 4,1-1-1,-1 0 0,0 0 1,0-1-1,1 1 1,-1-1-1,0-1 1,0 1-1,1-1 0,9-2 1,-10 1 0,1 0 1,0-1-1,-1 1 0,1-1 1,-1-1-1,0 1 1,0-1-1,0 0 0,7-7 1,-10 8-4,0 0 0,0 0 0,-1 0 0,1 0 0,-1 0 0,0-1 1,0 1-1,0-1 0,0 1 0,-1-1 0,1 0 0,-1 1 0,0-1 0,0 0 1,-1 0-1,1-8 0,-1 9 4,0 0 1,0 0-1,-1 0 0,0 0 1,1 0-1,-1 0 1,-1 0-1,1 0 0,-2-4 1,2 6-8,1 0 1,-1 0 0,1 0 0,-1 0-1,0 0 1,1 0 0,-1 1-1,0-1 1,1 0 0,-1 0 0,0 1-1,0-1 1,0 1 0,0-1-1,0 1 1,0-1 0,0 1 0,1-1-1,-1 1 1,0 0 0,-1 0-1,1-1 1,0 1 0,0 0 0,0 0-1,0 0 1,0 0 0,0 0-1,0 0 1,0 1 0,-1-1 0,1 0-4,1 1 1,-1-1 0,1 0 0,-1 0 0,1 0 0,-1 1-1,1-1 1,0 0 0,-1 0 0,1 1 0,-1-1 0,1 0-1,0 1 1,-1-1 0,1 1 0,0-1 0,0 0-1,-1 1 1,1-1 0,0 1 0,0-1 0,0 1 0,-1-1-1,1 1 1,0-1 0,0 1 0,0-1 0,0 1 0,0-1-1,0 1 1,0-1 0,0 1 0,0-1 0,0 1 0,0-1-1,0 1 1,1-1 0,-1 1 0,0-1 0,0 0 0,0 1-1,1-1 1,-1 1 0,0-1 0,1 1 0,-1-1 0,0 0-1,1 1 1,-1-1 0,2 2-14,0 0 1,-1 0-1,1 0 1,0 0-1,0 0 1,0-1-1,0 1 1,0-1-1,3 2 0,7 1-61,-1 0 0,1-1 0,0 0-1,0-1 1,1 0 0,18 0 0,76-7-562,-56 1 303,-50 4 331,0-1 0,0 1-1,-1 0 1,1 0 0,0 0 0,0 0-1,0 0 1,0 0 0,-1 0 0,1 0 0,0 0-1,0 0 1,0 0 0,0 0 0,-1 1-1,1-1 1,0 0 0,0 1 0,-1-1-1,1 0 1,0 1 0,0-1 0,-1 1-1,1-1 1,0 1 0,-1 0 0,1-1-1,-1 1 1,1 0 0,-1-1 0,1 1-1,0 1 1,-1 1 13,0-1 0,-1 1 0,1-1 1,0 1-1,-1-1 0,1 1 0,-1-1 0,0 1 0,-1 2 0,-1 3 55,2-6-81,0-1 0,1 1 0,-1-1 0,1 1-1,-1 0 1,1-1 0,0 1 0,0-1 0,0 1 0,0-1 0,0 1 0,0 0 0,0 2 0,1-3 14,0-1 1,0 1-1,0-1 1,0 0-1,0 1 1,-1-1-1,1 0 1,0 1-1,0-1 1,0 0-1,0 0 1,0 0-1,0 0 1,0 0 0,0 0-1,0 0 1,0 0-1,0-1 1,0 1-1,0 0 1,0-1-1,0 1 1,0 0-1,-1-1 1,1 1-1,1-2 1,29-11-83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0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16003,'-3'7'1121,"17"-7"-937,14 0-104,16-2 584,6-3-624,10 0-608,4-3 2296,1-2-1656,0 3 120,-12 3 32</inkml:trace>
  <inkml:trace contextRef="#ctx0" brushRef="#br0" timeOffset="1">1 144 11634,'0'5'1009,"17"-2"-641,14-1-160,18-2 936,7-3-736,10 3-272,3-2-168,0 0 80,-1 0 40,-9 2-88</inkml:trace>
  <inkml:trace contextRef="#ctx0" brushRef="#br0" timeOffset="2">783 0 17068,'-16'20'1424,"-5"6"-1064,-2 0-176,4 6 464,5-1-336,8-1-592,6-4-312,16-12 472,4-5-160,15-11-120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0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15235,'-3'20'154,"1"1"-1,1 0 1,0 1-1,2-1 1,1 0-1,0 0 1,2-1-1,8 31 1,-10-46-113,-1 1 0,1-1 0,0-1 0,0 1 0,0 0 0,1 0 0,0-1 0,0 0 0,4 6 0,-5-8 1,0 0-1,0-1 0,0 1 1,0-1-1,0 1 1,0-1-1,0 0 1,0 0-1,0 0 0,0 0 1,1 0-1,-1-1 1,0 1-1,1-1 0,-1 1 1,1-1-1,-1 0 1,0 0-1,1 0 1,-1 0-1,1 0 0,4-2 1,-1 0 55,1 0 0,-1-1 0,1 0 0,-1 0 0,0 0-1,0-1 1,0 0 0,-1 0 0,1-1 0,-1 0 0,0 0 0,0 0 0,-1 0 0,5-7 0,-3 3-1,0 0 0,-1 0 0,0-1 0,0 1 0,-1-1 0,0 0 0,-1-1 0,3-14 0,-5 22-78,-1 0 1,1 1-1,-1-1 1,0 1-1,0-1 1,0 0 0,0 1-1,0-1 1,-1 1-1,1-1 1,-1 1-1,0-1 1,0 1-1,1-1 1,-2 1-1,1-1 1,0 1 0,0 0-1,-1 0 1,1 0-1,-1 0 1,0 0-1,-3-3 1,3 3-8,-1 1 0,1 0 1,-1 0-1,1 0 0,-1 0 0,1 0 1,-1 1-1,0-1 0,1 1 0,-1 0 1,0 0-1,0 0 0,1 0 1,-1 0-1,0 0 0,1 1 0,-1-1 1,0 1-1,1 0 0,-1 0 0,1 0 1,-5 2-1,1 1-40,0-1-1,0 1 1,0 0 0,0 1-1,0 0 1,1 0 0,0 0-1,0 0 1,-6 9 0,9-10 50,0-1 0,0 0 1,0 0-1,0 1 1,0-1-1,1 1 0,-1-1 1,1 1-1,0 0 1,0 0-1,1-1 0,-1 1 1,1 0-1,-1 0 1,1 0-1,1 0 0,-1-1 1,0 1-1,2 5 1,-1-7-11,0 0 1,0-1 0,0 1 0,0 0 0,1 0-1,-1-1 1,1 1 0,-1-1 0,1 0 0,-1 1-1,1-1 1,0 0 0,-1 0 0,1 0 0,0 0 0,0 0-1,0 0 1,0 0 0,0-1 0,2 1 0,28 2 16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0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13803,'-18'18'304,"1"1"1,1 1-1,1 1 1,1 0-1,-19 37 1,30-50-286,0-1 0,1 0 0,0 1-1,0-1 1,0 1 0,1 0 0,0-1 0,0 1 0,2 15 0,0-18-19,0 0 1,0 0 0,0 0-1,1 0 1,0-1 0,0 1-1,0 0 1,0-1 0,1 1-1,0-1 1,0 0 0,0 0-1,0 0 1,1 0 0,0-1-1,5 5 1,-2-3 33,0 0-1,1-1 1,-1 0 0,1-1-1,0 1 1,0-2-1,0 1 1,0-1 0,1 0-1,-1-1 1,0 0 0,1 0-1,-1-1 1,1 0 0,11-1-1,-2-1 78,0-1-1,0-1 0,0 0 1,-1-2-1,0 0 1,20-9-1,-26 9 6,0 0 0,0-1 1,-1 0-1,0 0 0,0-1 0,15-17 0,-22 23-86,0-1-1,-1 0 1,0 0 0,1 0-1,-1 0 1,0 0-1,-1 0 1,1 0-1,0-1 1,-1 1-1,0-1 1,0 1-1,0-1 1,0 0-1,-1 1 1,1-1-1,-1 0 1,0 1 0,0-1-1,0 0 1,0 0-1,-1 1 1,0-1-1,0 0 1,0 1-1,0-1 1,-2-3-1,1 3-28,-1 1 0,0-1-1,0 1 1,0 0 0,0 0-1,0 0 1,-1 0 0,1 0-1,-1 1 1,1 0-1,-1-1 1,0 2 0,0-1-1,0 0 1,0 1 0,-1-1-1,1 1 1,0 1 0,-1-1-1,1 0 1,0 1 0,-1 0-1,-7 1 1,0-1-55,1 1 0,0 1-1,0 0 1,0 1 0,0 0 0,0 0 0,1 1-1,-14 7 1,17-7 12,0 0 0,0 1 0,-12 10 0,14-9-17,0-1-1,0 2 0,-6 9 0,11-16 58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1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19852,'17'-2'472,"5"-8"-432,-9 1 16,-6-2-208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2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596 54 12291,'44'-43'2558,"-32"32"-1095,-31 29-323,-73 69 229,-175 174-135,203-192-1209,-108 150-1,165-208-32,3-6-3,1-1 0,0 1 0,0 0 0,0 0 0,0 0 0,1 0 0,0 0 0,0 1 0,0-1 0,-1 10 0,3-15 9,0 0 0,0 0 0,0 0 0,0 1 0,0-1 0,0 0 0,0 0 0,0 0-1,0 1 1,0-1 0,0 0 0,0 0 0,0 0 0,0 0 0,0 1 0,0-1 0,0 0 0,0 0 0,0 0 0,0 1 0,0-1 0,0 0 0,0 0 0,0 0 0,0 1 0,0-1 0,0 0 0,0 0-1,1 0 1,-1 0 0,0 0 0,0 1 0,0-1 0,0 0 0,0 0 0,1 0 0,-1 0 0,0 0 0,0 0 0,0 0 0,0 1 0,1-1 0,-1 0 0,0 0 0,0 0 0,0 0 0,1 0-1,-1 0 1,0 0 0,0 0 0,0 0 0,0 0 0,1 0 0,-1 0 0,0 0 0,0 0 0,0 0 0,1-1 0,-1 1 0,0 0 0,0 0 0,0 0 0,0 0 0,1 0 0,10-9-112,1 0 0,-2-1 0,1 0 0,-1-1 0,-1 0-1,11-17 1,4-3 47,27-32-117,2-6-60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3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0 15259,'-8'21'696,"-2"-2"0,-14 24 0,16-31-510,1 0-1,0 0 0,1 1 0,0 0 0,1 1 0,0-1 0,-4 26 0,8-21-100,0 0 0,2 1 0,0-1 0,1 0 0,1 0 1,1 0-1,6 18 0,-3-9-66,-2-4-15,-1 1 0,-1-1 0,-2 1 0,0 0 0,-1 0 0,-3 26 0,0-32 154,0 0 1,-1 0 0,0 0-1,-2 0 1,0-1-1,-1 0 1,-1 0 0,-14 22-1,4-13 72</inkml:trace>
  <inkml:trace contextRef="#ctx0" brushRef="#br0" timeOffset="1">1 759 13755,'0'8'1000,"25"-2"-640,10-5-48,22-8 512,15-4-263,18-8-137,3-2 56,8-9-464,-5-5 2104,-8-4-1808,-6-2 64,-19 5-16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3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687 120 14483,'-4'-9'157,"-1"1"0,-1 0 0,1 0 0,-1 1 0,-1 0 0,1 0 0,-1 0 0,0 1 0,-1 0 0,0 0 0,0 1 0,0 0 0,0 0-1,-1 1 1,0 0 0,0 0 0,0 1 0,0 0 0,0 1 0,-1 0 0,1 1 0,-1 0 0,1 0 0,-1 1 0,-12 1 0,0 1 22,0 2-1,0 0 1,0 1 0,0 1-1,1 1 1,0 1 0,1 1 0,-33 20-1,30-16-67,1 2-1,1 1 0,0 1 1,1 1-1,1 0 0,-32 42 0,42-48-91,1 1 0,0 0-1,1 1 1,1-1-1,0 1 1,1 0-1,0 1 1,1-1-1,1 1 1,0 0-1,0 23 1,2-31-20,1 1 0,0-1 0,1 1 0,0-1 0,0 0 0,0 1 0,1-1 0,0 0 0,1 0 0,-1 0 0,1 0 0,1-1 0,-1 1 0,1-1 0,0 0 0,1 0 0,-1 0 1,1 0-1,0-1 0,1 0 0,-1 0 0,1 0 0,0-1 0,0 0 0,8 4 0,-7-5 1,0-1 1,0 1-1,1-1 0,0-1 0,-1 1 1,1-1-1,0-1 0,-1 1 1,1-1-1,0-1 0,-1 1 1,1-1-1,0-1 0,-1 1 1,1-1-1,-1-1 0,0 1 1,11-6-1,-3 0 10,0 0 0,0-1 0,0 0 0,-1-1 0,-1-1 0,0 0 0,15-17 1,-20 19 22,0 0 1,14-22-1,-20 27-22,0 0 0,0 1 0,-1-1 0,1 0 0,-1 0 0,0 0 0,0-1 0,0 1 0,0 0 0,-1 0-1,0 0 1,0-6 0,0 9-4,0-1 0,0 0 0,-1 1-1,1-1 1,0 1 0,-1-1 0,1 1 0,-1-1-1,0 1 1,0 0 0,1-1 0,-1 1 0,0 0-1,0-1 1,0 1 0,0 0 0,-1 0 0,1 0-1,0 0 1,0 0 0,-1 0 0,-1-1 0,-1 1 4,1 0 1,0 0 0,0 0 0,0 0 0,-1 1 0,1-1 0,0 1 0,-1 0 0,1 0 0,-6 1-1,3 0-1,0 0 0,0 0 0,-1 1 0,1 0 0,1 0 0,-1 0-1,0 1 1,1 0 0,-1 0 0,1 0 0,-10 8 0,14-10-11,0 0 0,0 0 0,0 1 0,0-1 0,0 0 1,0 1-1,0-1 0,1 0 0,-1 1 0,0-1 0,1 1 1,-1-1-1,1 1 0,0-1 0,-1 1 0,1 2 0,0-3-1,0 1-1,1-1 0,-1 0 1,0 0-1,1 0 0,-1 0 1,1 0-1,-1 0 0,1 0 1,-1 0-1,1-1 1,0 1-1,-1 0 0,1 0 1,0 0-1,0-1 0,0 1 1,1 1-1,2 0-5,1 1 0,0-1 0,-1-1 0,1 1 0,0 0 0,0-1 0,0 0 1,0 0-1,7 0 0,19-1-126,0-2 1,0 0 0,0-2-1,-1-2 1,0 0-1,0-2 1,0-2 0,37-16-1,-67 26 127,0 0 0,0 0 0,1 0 0,-1 0 0,0-1 0,1 1-1,-1 0 1,0 0 0,0 0 0,1 0 0,-1 0 0,0 0 0,1 1-1,-1-1 1,0 0 0,0 0 0,1 0 0,-1 0 0,0 0-1,0 0 1,1 0 0,-1 1 0,0-1 0,0 0 0,1 0 0,-1 0-1,0 0 1,0 1 0,0-1 0,0 0 0,1 0 0,-1 1 0,0-1-1,0 0 1,0 0 0,0 1 0,0-1 0,0 0 0,1 0 0,-1 1-1,0-1 1,0 0 0,0 0 0,0 1 0,0-1 0,0 0 0,0 1-1,0-1 1,0 0 0,0 0 0,-1 1 0,1-1 0,0 0 0,0 1-1,0-1 1,-2 9-39,-1-1 0,1 1 0,-8 13 0,-5 16 12,12-25-21,0 0 1,0 0 0,1 0 0,-1 25 0,3-36 40,0 1-1,1-1 1,-1 1 0,0-1-1,1 1 1,-1-1 0,1 0 0,0 1-1,0-1 1,0 0 0,0 0 0,0 1-1,1-1 1,1 2 0,-1-2 9,-1-1 1,1 0-1,-1 0 1,1 0-1,0 0 0,-1-1 1,1 1-1,0 0 1,0-1-1,0 1 1,-1-1-1,1 0 1,0 1-1,0-1 1,0 0-1,0 0 0,0 0 1,-1 0-1,1-1 1,0 1-1,0 0 1,2-2-1,31-10-107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1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27 8026,'-18'-6'868,"0"0"1,0 2-1,-24-4 0,34 7-690,0 0 0,-1 1 0,1-1 0,-1 2 0,1-1 0,0 1 0,-1 1 0,1-1 0,-13 6 0,14-4-151,1 1 0,0 0 0,0 1 0,0-1 0,0 1 0,1 0 0,-1 1 0,1-1 0,1 1 0,-1 0 0,-6 12 0,-4 9-17,-17 41 1,29-59 0,-10 24 10,1-1 0,2 1 1,2 1-1,1 0 0,1 0 0,2 1 1,1-1-1,2 1 0,2-1 0,1 1 0,10 58 1,26 71-12,-30-138-14,1 0 0,2-1-1,0 0 1,17 26 0,-27-49 5,0 0-1,0 0 1,0-1 0,0 1 0,1-1-1,-1 1 1,0-1 0,1 1 0,-1-1-1,1 0 1,-1 0 0,1 0-1,0 0 1,0 0 0,-1 0 0,1 0-1,0 0 1,0-1 0,0 1 0,0-1-1,0 1 1,0-1 0,0 0 0,0 0-1,0 0 1,0 0 0,0 0-1,0 0 1,0-1 0,0 1 0,-1-1-1,1 1 1,0-1 0,0 0 0,0 1-1,0-1 1,-1 0 0,1 0-1,0-1 1,-1 1 0,2-1 0,9-8 45,-1 1-1,-1-1 1,0-1 0,13-17 0,-15 18-22,23-27 63,-2-2 1,-2 0-1,-1-2 0,25-54 0,-44 80-54,-1-1-1,0 0 1,-1 0-1,-1-1 1,-1 0-1,0 1 1,-1-1-1,-1 0 1,-1 0-1,0 0 1,-1 0-1,-1 0 1,0 0-1,-1 1 1,-9-26-1,6 24 24,-1 0 0,-1 1 0,-1 0 0,-1 0 0,0 1 0,-1 1 0,-1-1 0,0 2-1,-1 0 1,0 0 0,-1 1 0,-32-22 0,45 34-69,-1-1 1,0 1-1,0 0 0,0 0 1,1 0-1,-1 0 0,-1 0 1,1 0-1,0 0 0,0 1 1,0-1-1,0 1 0,0-1 1,-1 1-1,1 0 0,0 0 1,0 0-1,0 0 0,-4 1 1,-3 4-90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4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34 13723,'-7'-6'1416,"3"0"-792,4 1-216,6 0 665,7 1-105,14 1-240,9 0-104,12 2-200,5 1-88,8 0-160,2 1-176,-2-1-408,-2 2-280,-14-2 560,-13 1-144,-17 3-104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4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12803,'43'0'1336,"19"-10"-712,7-3-256,7 0 552,1-1-167,-4-2 1263,-5 3-1488,-17 5-56,-13 1 56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5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23 424 12499,'-6'6'586,"-8"7"182,11-11-170,7-5 332,34-31 254,1 3 0,60-38 0,-16 12-653,-26 15-268,185-145 245,-222 167-497,-20 19-10,-6 4-1,-35 28-4,-89 99-14,113-110-11,0 1 1,1 0-1,1 1 0,-22 44 1,35-61-37,1-1 0,-1 0 0,1 1 0,-1-1 0,1 1 0,0-1 0,1 1 0,-1 8 0,1-11 45,0-1 0,1 1 0,-1-1 1,0 1-1,1-1 0,-1 1 0,1-1 0,0 1 0,-1-1 0,1 0 0,0 1 0,0-1 0,0 0 1,0 0-1,0 0 0,0 1 0,0-1 0,0 0 0,0 0 0,1-1 0,-1 1 0,0 0 1,1 0-1,-1 0 0,1-1 0,-1 1 0,2 0 0,3 0-21,0 1 0,-1-1 0,1 0 0,9 1 0,36-4-234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5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35 12987,'-10'8'350,"0"0"0,1 0 0,0 1 0,0 0 0,1 1-1,-7 10 1,11-14-207,0 0-1,1 1 0,0 0 0,0-1 1,0 1-1,1 0 0,0 0 1,0 1-1,0-1 0,1 0 0,0 11 1,1-16-102,0 0 0,0 0 0,0 0 0,1 0-1,-1 0 1,0 0 0,1 0 0,0 0 0,-1 0 0,1-1 0,0 1 0,0 0 0,0 0 0,0-1 0,0 1 0,0-1 0,1 1 0,-1-1 0,1 1 0,-1-1 0,1 0 0,-1 1 0,1-1 0,-1 0 0,1 0 0,0 0 0,0-1 0,0 1 0,0 0 0,-1-1 0,1 1 0,0-1 0,0 1-1,0-1 1,0 0 0,4 0 0,2 0 77,0 0 0,0-1-1,0 0 1,0 0-1,0-1 1,0 0-1,-1 0 1,9-4 0,-7 1 19,-1 1 0,0-1 0,-1 0 0,1 0 0,-1-1 0,0 0 0,0-1 0,-1 1 1,0-1-1,0 0 0,7-13 0,-10 17-94,-1-1-1,0 0 1,0 0-1,0 0 1,-1 0 0,1 0-1,-1 0 1,0 0 0,0-1-1,0 1 1,-1 0 0,1-1-1,-1 1 1,0 0-1,-1-1 1,1 1 0,-1 0-1,0-1 1,0 1 0,0 0-1,0 0 1,-1 0 0,0 0-1,0 0 1,0 0 0,-3-5-1,2 6-48,0 0 0,0 0-1,0 1 1,0-1 0,0 1 0,-1-1-1,1 1 1,-1 0 0,1 1-1,-1-1 1,0 0 0,0 1 0,0 0-1,0 0 1,0 0 0,0 1 0,0-1-1,0 1 1,0 0 0,0 0-1,0 0 1,0 1 0,0-1 0,0 1-1,0 0 1,-4 2 0,4-2-142,0 0 0,0 0 0,1 1 1,-1-1-1,0 1 0,1 0 0,-1 1 1,1-1-1,0 0 0,-1 1 0,1 0 0,0 0 1,1 0-1,-1 0 0,1 0 0,-1 0 1,1 1-1,0 0 0,0-1 0,0 1 0,1 0 1,-1 0-1,1-1 0,0 1 0,-1 8 1,6 9-564,7-3-173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5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0 11130,'-153'29'3945,"131"-23"-3603,1 1-1,-1 1 0,1 1 1,-34 19-1,51-25-315,0 0 0,0-1 0,0 1 0,0 0 0,1 1 0,-1-1 0,1 1 0,0-1 0,0 1 0,0 0 0,1 0 0,-4 8 0,5-10-22,1 0 0,-1 0 0,1 0-1,0 0 1,0 0 0,0 0-1,0 1 1,0-1 0,0 0 0,0 0-1,1 0 1,-1 0 0,1 0 0,-1 0-1,1 0 1,0 0 0,0 0-1,0 0 1,0 0 0,0 0 0,1 0-1,-1-1 1,0 1 0,1 0-1,-1-1 1,1 1 0,0-1 0,-1 0-1,1 1 1,4 1 0,4 3 24,1-1 0,0 1 0,0-2 0,0 1 0,1-2 1,-1 0-1,1 0 0,0-1 0,24 2 0,-14-3 179,-1-1 0,1-1 0,0-1 0,36-8 0,-47 7-55,-1 0 1,-1 0-1,1-1 0,0-1 1,-1 1-1,0-2 0,0 1 1,12-10-1,-19 13-112,0 0 1,0 1-1,0-1 0,0 0 1,-1 0-1,1 0 0,0 0 1,-1 0-1,1-1 0,-1 1 1,0 0-1,0-1 0,0 1 1,0-1-1,0 1 0,-1-1 1,1 1-1,-1-1 0,1 0 0,-1 1 1,0-1-1,0 0 0,0 1 1,0-1-1,-1 0 0,1 1 1,-1-1-1,0 1 0,1-1 1,-1 1-1,0-1 0,-1 1 1,1 0-1,0-1 0,-1 1 1,1 0-1,-4-4 0,0 1-56,0 1-1,0-1 0,-1 1 1,1 1-1,-1-1 0,0 1 1,0 0-1,0 0 0,0 0 1,0 1-1,-1 0 0,1 0 1,-1 1-1,1 0 0,-1 0 1,0 0-1,1 1 0,-1 0 1,-7 1-1,4 0 48,1-1 0,0 2 0,0-1 1,0 2-1,0-1 0,0 1 0,0 0 0,1 1 0,-1 0 0,1 0 1,0 1-1,0 0 0,-9 8 0,14-10-38,0 0 0,1 0 0,-1 0 0,0 0 0,-3 8 1,0 12-2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16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39 177 15259,'-27'23'1209,"15"-3"-961,12-4-72,38-6 600,25-7-112,46-12-32,30-7-40,40-7-128,21-2-24,24-7 72,2-1-199,-13-3-1506,-18 6 1185,-38 7-184,-25 2-112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1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9 15763,'3'-8'1086,"-6"8"-685,-11 13-69,-3 11-254,2 2-1,0 0 0,2 0 0,-18 50 1,-27 122-5,41-136-38,9-29-41,5-17-73,-1-1 0,-1 0 0,0 0 1,-1 0-1,0 0 0,-10 16 1,16-31 61,-1 1 0,1-1 0,0 1 0,-1 0 0,1-1 0,-1 1 0,1-1 0,0 1 1,-1-1-1,1 0 0,-1 1 0,1-1 0,-1 1 0,1-1 0,-1 0 0,0 1 0,1-1 0,-1 0 0,1 0 1,-1 0-1,0 1 0,1-1 0,-1 0 0,1 0 0,-1 0 0,0 0 0,1 0 0,-1 0 0,0 0 1,1 0-1,-1 0 0,-1-1 0,1 0-1,0 0 0,0 0 0,0 0 0,-1 0-1,1 0 1,0 0 0,0-1 0,1 1 0,-1 0 0,0-1 0,0 1 0,1-1 0,-2-1 0,-7-26-223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2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12067,'-11'10'300,"0"2"0,1-1 0,0 1 0,1 1 1,-11 19-1,18-29-267,1-1 0,0 1 0,0-1 0,0 1 0,0-1 0,0 1 0,1 0 0,-1-1 0,1 1 0,-1 0 0,1 0 0,0-1 0,0 1 0,1 0 0,-1 0 0,0-1 0,1 1 0,0 0 0,-1-1 0,1 1 0,0 0 0,1-1 0,-1 0 0,0 1 0,1-1 0,-1 0 0,1 1 0,0-1 0,-1 0 0,1 0 0,0 0 0,0-1 0,1 1 0,-1 0 0,0-1 0,0 1 0,1-1 0,4 2 0,4 2-8,0-1-1,0-1 0,0 0 1,0 0-1,1-1 1,-1-1-1,1 0 0,-1 0 1,1-1-1,20-3 0,0-1 4,-1-1-1,52-17 1,-58 15 31,37-14-300,-56 18 193,0 1 0,-1-1 0,1 0 0,-1-1-1,0 1 1,0-1 0,0 0 0,4-5 0,7-11-80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2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 14691,'-12'33'413,"1"0"1,2 1-1,-7 40 0,-4 103-2044,18-162 1269,2-20-157,-1 0 0,0 0 0,-1 1-1,1-1 1,-1 0 0,0 1 0,-4-8 0,-22-37-1097,-6 4 2476,32 41-311,-1 0-1,0 1 0,0-1 0,0 1 1,-1 0-1,1 0 0,-7-4 0,34 10-201,0-1 0,1-2 0,-1 0-1,0-1 1,1-2 0,-1 0-1,0-2 1,-1 0 0,1-2 0,44-19-1,-22-2 44,-11-3 110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2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 12323,'7'4'1088,"-7"8"-848,-17 9-72,-3 8 280,-7 12-136,-2 4-24,-7 3 16,-3 3-8,5-6-80,-2-3-24,13-12-160,6-8-160,13-25 160,5-14-16,15-22-48</inkml:trace>
  <inkml:trace contextRef="#ctx0" brushRef="#br0" timeOffset="1">260 12 13979,'-28'30'1240,"-7"10"-840,1 3-152,5 5 473,5-1-209,15-4-216,11-4-80,18-11-256,5-3-208,8-11-320,3-4-41,-3-8 433,0-2-152,-13-6-72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1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11266,'-2'0'63,"0"0"-1,0 0 1,0 1-1,0-1 1,0 0 0,0 1-1,0-1 1,0 1-1,1-1 1,-1 1-1,0 0 1,0 0-1,1 0 1,-1 0-1,0 0 1,1 0-1,-1 0 1,1 1-1,-1-1 1,1 1-1,0-1 1,0 1-1,-1-1 1,1 1-1,0 0 1,1-1-1,-1 1 1,0 0 0,0 2-1,-4 7 11,1 0-1,1 1 1,-4 15-1,7-26-65,-8 45 40,2-1 1,3 1-1,1 57 0,22 137-8,-17-223-43,-2 4-11,2 0 0,1-1 0,0 1 0,2-1 1,13 33-1,-19-51 12,1-1 0,-1 0 0,1 1 0,0-1 0,0 0 0,0 1 0,-1-1 0,1 0 0,0 0 0,1 0 0,-1 0 0,0 0 0,0 0 0,0 0 0,1 0 0,-1-1 0,0 1 0,1 0 0,-1-1 0,0 1 0,1-1 0,-1 1 0,3-1 0,-2 0 1,0 0 1,1-1 0,-1 1 0,0-1 0,0 1 0,0-1-1,0 0 1,0 0 0,-1 0 0,1 0 0,0 0 0,0-1-1,-1 1 1,4-3 0,3-4 19,-1-1-1,0 0 1,0 0 0,11-19-1,3-15 128,-1 0-1,-2-1 1,-2-1-1,-2-1 1,10-57-1,-21 91-107,-2 1-1,0-1 0,0 1 1,-1-1-1,0 0 1,-1 1-1,-1-1 1,0 0-1,0 1 1,-1 0-1,-4-13 1,3 17-93,1 0 0,-1 1 0,0-1 0,0 1 0,-1-1 0,0 1 1,0 1-1,0-1 0,-1 1 0,1 0 0,-2 0 0,1 0 0,0 1 0,-1 0 1,0 0-1,0 1 0,-12-5 0,16 7-29,1 0 1,-1 0-1,1 0 0,-1 1 1,1-1-1,-1 1 0,0-1 0,1 1 1,-1 0-1,0 0 0,1 0 1,-1 0-1,0 0 0,1 1 1,-1-1-1,0 1 0,1 0 1,-1 0-1,-3 2 0,-3 6-434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3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55 433 11234,'-22'7'1321,"6"-1"-857,5-2-224,5 0 800,12-1-576,5 0-80,17 0-128,6-2-80,6 4-256,2-2-192,1-2 256,3-1-40,1-6-16</inkml:trace>
  <inkml:trace contextRef="#ctx0" brushRef="#br0" timeOffset="1">635 0 14147,'-23'20'363,"0"1"0,2 0 0,1 2 0,0 1 0,2 0 0,0 1 0,2 1 0,-22 48 0,25-47-209,-13 44 0,24-63-136,-1 1 0,1 0 1,1 0-1,0 0 0,0-1 1,1 1-1,0 0 0,0 0 1,4 15-1,-4-22-17,0 1-1,1-1 1,0 1-1,-1-1 1,1 1-1,0-1 1,0 0-1,0 1 1,1-1-1,-1 0 1,0 0-1,1 0 1,0 0-1,-1 0 1,1 0-1,0 0 1,0-1 0,0 1-1,0-1 1,0 1-1,0-1 1,1 0-1,-1 0 1,0 0-1,1 0 1,-1 0-1,1-1 1,-1 1-1,1-1 1,-1 1-1,1-1 1,-1 0-1,1 0 1,-1 0-1,1 0 1,-1 0-1,1-1 1,-1 1-1,1-1 1,-1 0-1,1 0 1,-1 0 0,0 0-1,3-2 1,0 1 3,-1 0 0,1 0 0,-1-1 1,0 0-1,0 0 0,0 0 1,0 0-1,-1-1 0,1 1 1,-1-1-1,0 0 0,0 0 1,0 0-1,-1 0 0,1-1 1,-1 1-1,0-1 0,0 1 1,-1-1-1,0 0 0,1 0 1,0-6-1,-2 9 7,0 1 0,0 0 0,0 0 0,0 0 0,0 0 0,0-1 0,-1 1 0,1 0 0,0 0 0,0 0 0,-1 0 0,1-1 0,-1 1 0,1 0 0,-1 0 0,1 0 0,-1 0 0,0 0 0,0 0 0,1 0 0,-1 1 0,0-1 0,0 0 0,0 0 0,0 0 0,0 1 0,0-1 0,0 1 0,0-1 0,0 1 0,0-1 0,0 1 0,-1-1 0,1 1 0,0 0 0,0 0 0,0 0 0,0 0 0,-1 0 0,1 0 0,0 0 0,0 0 0,0 0 0,-1 0 0,1 1 0,0-1 0,0 0 0,0 1 0,-2 0 0,-2 1 32,0-1 0,0 1 0,0 1 0,0-1-1,1 1 1,-1 0 0,1 0 0,-1 0 0,-6 8 0,10-10-36,-1 1 0,1 0 0,0-1 0,-1 1 0,1 0 0,0 0 0,0 0 1,1 0-1,-1 0 0,0 0 0,0 0 0,0 4 0,1-5-5,0 0 1,0 1-1,1-1 1,-1 0-1,0 0 0,0 0 1,0 0-1,1 0 1,-1 0-1,1 0 0,-1 0 1,1 0-1,-1 0 1,1 0-1,-1-1 0,1 1 1,0 0-1,1 1 1,1 0 0,0 0 0,0 0 0,0-1 0,0 1 0,0-1 1,0 0-1,1 0 0,-1 0 0,0 0 0,1-1 0,-1 1 1,0-1-1,1 0 0,4 0 0,16-3-18,1 0-1,31-9 1,15-2-307,-70 14 309,0-1 0,-1 1 0,1 0 0,0 0 1,-1 0-1,1 0 0,0-1 0,0 1 0,-1 0 0,1 1 0,0-1 0,-1 0 0,1 0 1,0 0-1,0 0 0,-1 0 0,1 1 0,0-1 0,-1 0 0,1 1 0,0-1 0,-1 0 1,1 1-1,-1-1 0,1 1 0,-1-1 0,1 1 0,-1-1 0,1 1 0,-1-1 0,1 1 1,-1 0-1,0-1 0,1 1 0,-1 0 0,0-1 0,1 1 0,-1 0 0,0-1 0,0 1 1,0 0-1,0-1 0,0 2 0,0 3-93,-1 0-1,1 0 1,-1 0-1,-1 0 1,-2 6-1,0 3-14,1 10-75,3-2 27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4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3 14411,'4'-2'1608,"-5"7"-1087,-7 11-281,0 7 1312,-4 10-992,-3 9-216,-3 6-280,1 8-104,1 0-296,2-1-176,1-8 424,6-8-32,-2-28-96,2-12-72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4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4 124 14739,'-1'7'49,"0"-1"0,0 1 0,1 0 0,0 0 0,0-1 0,1 1 0,-1 0 0,1 0 0,1-1-1,-1 1 1,1-1 0,1 1 0,-1-1 0,1 0 0,0 0 0,0 0 0,1 0 0,0 0 0,0-1 0,0 0 0,0 0 0,1 0 0,0 0 0,0-1-1,7 5 1,-7-5-48,1 0 0,0 0-1,0-1 1,0 0-1,1-1 1,-1 1 0,1-1-1,-1 0 1,1-1 0,0 1-1,-1-1 1,1-1-1,0 1 1,0-1 0,0 0-1,0-1 1,-1 0-1,1 0 1,10-3 0,7-4 68,0-1 0,0-1 0,42-25 0,-25 12 21,-2 4 20,86-50-95,-112 60-21,-1 1 0,0-2 0,0 1 0,-1-2 0,-1 1 0,1-2 0,8-12 1,4-19-35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5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 16924,'-3'14'1016,"-3"9"-944,1 8-40,0 11 112,-2 4-288,3 8-328,-2 1-120,3-2-841,-5-6-463,0-11 1400,3-10-376,-5-15-233</inkml:trace>
  <inkml:trace contextRef="#ctx0" brushRef="#br0" timeOffset="1">0 118 13659,'9'-3'1128,"10"6"-768,6 4-168,13 5 400,2-1-216,11-8 449,-2-4-569,-4-12 8,1-3-32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5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0 13755,'3'7'1144,"-9"9"-776,-4 0-184,-5 7 400,-7 3-175,-2 7-305,-3 1-112,1 0-361,0 1-175,2-7-184,2-5 16,12-13-112,6-10-184,17-17 560,10-9-73,20-11 153</inkml:trace>
  <inkml:trace contextRef="#ctx0" brushRef="#br0" timeOffset="1">365 23 12747,'-14'12'1464,"-14"6"-960,-8 11-208,-1 5 656,-1 11-359,5 1-97,8 5-280,8-1-200,14-4-368,6-6-136,14-20 367,3-14-87,9-22-128</inkml:trace>
  <inkml:trace contextRef="#ctx0" brushRef="#br0" timeOffset="2">67 270 11538,'-30'33'2385,"7"-1"-2017,13-3-160,7-7-64,17-8 376,13-4-128,18-13-376,9-7-400,14-14 384,6-3-32,-8-8-72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6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 13747,'-1'0'88,"-1"0"0,1 0 1,0 0-1,0 0 0,-1 0 0,1 0 1,0 1-1,0-1 0,0 0 0,0 1 0,0-1 1,-1 1-1,1-1 0,0 1 0,-1 1 1,-2-1 93,-18 10-123,1 0 0,0 1 1,1 1-1,0 1 0,1 0 1,1 2-1,0 0 0,2 1 1,-1 1-1,2 0 0,0 2 1,2-1-1,-21 40 0,30-52-60,1 0 0,0 1-1,0-1 1,1 1 0,0 0-1,1-1 1,-2 9-1,3-12 2,0 0-1,0 1 0,0-1 0,1 0 1,-1 0-1,1 0 0,0 0 1,0 0-1,1 0 0,-1-1 0,1 1 1,0 0-1,0 0 0,0-1 1,4 6-1,-2-5 1,0 0-1,0 0 1,0 0 0,1 0 0,-1-1 0,1 0 0,0 0 0,0 0-1,0 0 1,1-1 0,-1 0 0,10 3 0,-6-3 1,0-1 1,-1 0 0,1 0-1,0-1 1,0 0 0,0 0-1,-1-1 1,11-2 0,-10 1 10,0 0 1,0-1 0,-1 0 0,1 0-1,-1-1 1,0 0 0,14-10-1,-17 11 8,0-1 0,-1 0 0,0 0 0,0 0-1,0-1 1,0 1 0,-1-1 0,0 0 0,0 0-1,0 0 1,0 0 0,2-8 0,-4 9 4,1 1 0,-1-1 0,-1 0 0,1 0 0,-1 0 0,1 0 0,-1 0 0,0 0 1,0 0-1,-1 0 0,1 0 0,-1 0 0,0 0 0,0 0 0,0 1 0,-1-1 0,1 0 0,-1 0 0,0 1 0,-2-4 0,0 3 21,1-1-1,-1 1 0,0 1 1,0-1-1,-1 0 0,1 1 1,-1 0-1,0 0 1,1 1-1,-1-1 0,0 1 1,-1 0-1,-6-2 0,5 2 10,0 1 0,0-1 0,0 2 0,-1-1 0,1 1 0,0 0 0,0 0-1,0 1 1,-1 0 0,-9 2 0,12-1-29,1-1 0,-1 1 0,1 0 0,0 0-1,0 0 1,0 0 0,0 1 0,0 0 0,0 0 0,0 0 0,1 0-1,-1 0 1,1 1 0,0 0 0,0-1 0,-3 7 0,5-7-14,-1-1 0,1 1 1,0 0-1,0 0 0,0 0 1,0 1-1,0-1 0,1 0 1,0 0-1,-1 0 0,1 0 1,0 1-1,0-1 1,1 0-1,-1 0 0,1 0 1,1 6-1,0-3-3,1-1 1,0 0-1,0 0 0,0 0 1,0-1-1,1 1 0,-1-1 1,1 1-1,6 4 0,5 3-31,0-1 1,0-1-1,1 0 0,0-1 0,24 9 0,-16-9-179,0 0-1,1-2 1,-1 0-1,2-2 1,-1-1-1,0-1 0,1-1 1,45-2-1,-84 3-45,1 2 0,0-1 0,0 2-1,-22 12 1,26-12 378,0-1 0,1 1-1,-1 0 1,-9 10 0,15-13 7,-1 0 1,1 0 0,0-1-1,0 1 1,0 1 0,1-1-1,-1 0 1,1 0 0,-1 1 0,1-1-1,0 0 1,0 1 0,0 4-1,4 15 199,8-4 119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9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9 15467,'3'-9'1769,"-1"9"-1553,-2 13 688,-2 15-312,-3 12-352,0 4-152,-1 6-264,0 2-144,0-6-376,-1-6-56,-1-14 536,-2-9-184,2-23-105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9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13859,'3'4'1072,"8"0"-768,4-1-104,8-1 448,5-2-215,5-5 247,2-5-520,-7-6 48,-2-2 40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4:59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0 17044,'-15'27'431,"-1"0"-1,0-2 1,-2 0 0,-30 30 0,8-6-218,16-19-177,12-12-126,-1-2-1,-1 0 1,0 0 0,-1-2 0,-18 14-1,38-40-1266,79-107-1557,20-25 2366,-101 143 1353,-4 7-416,-2 8 42,-6 17 374,-9 62-1,17-82-785,0 1-1,1-1 1,0 0 0,1 1-1,0-1 1,1 0-1,0 1 1,1-1 0,4 11-1,-3-11 4,3 4-797,6 28 1,-12-39 630,0 1 0,0-1 1,-1 0-1,1 1 0,-1-1 0,-1 1 0,1-1 1,0 0-1,-1 1 0,0-1 0,-2 7 1,-6 6-476</inkml:trace>
  <inkml:trace contextRef="#ctx0" brushRef="#br0" timeOffset="1">18 485 12835,'7'-2'992,"12"0"-696,5-1-104,5-3 400,4-1-216,6 0-192,2-3-192,-4-3 112,-2-3-24,-7-3-88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00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13 16203,'0'0'31,"0"-1"0,0 1-1,0 0 1,0-1-1,0 1 1,0-1-1,0 1 1,0-1-1,0 1 1,0-1-1,0 1 1,0 0-1,0-1 1,0 1 0,0-1-1,-1 1 1,1-1-1,0 1 1,0 0-1,-1-1 1,1 1-1,0 0 1,-1-1-1,1 1 1,0 0 0,-1-1-1,1 1 1,0 0-1,-1 0 1,1-1-1,0 1 1,-1 0-1,1 0 1,-1 0-1,1 0 1,-1 0-1,1-1 1,-1 1 0,1 0-1,0 0 1,-1 0-1,1 0 1,-1 0-1,1 0 1,-1 0-1,1 1 1,-1-1-1,1 0 1,0 0-1,-1 0 1,1 0 0,-1 1-1,0-1 1,-29 11 208,9 0-73,1 0 1,0 2-1,1 1 0,0 0 1,2 1-1,-1 1 1,2 1-1,-26 33 1,32-37-153,2 0 1,-14 26 0,20-35-12,0 1-1,0-1 0,0 1 1,1 0-1,0 0 0,0-1 1,0 1-1,0 0 0,1 0 1,0 0-1,0 0 0,0 0 1,2 6-1,-2-10-3,0 1 1,1-1 0,-1 0-1,1 1 1,0-1 0,-1 0-1,1 1 1,0-1-1,0 0 1,0 0 0,0 0-1,0 0 1,0 0 0,0 0-1,0 0 1,0 0-1,0 0 1,1 0 0,1 1-1,0-1 2,0-1 0,0 1-1,0 0 1,0-1 0,0 1-1,0-1 1,0 0 0,0 0-1,4-1 1,4 0 25,0-1 0,-1-1-1,1 0 1,13-6 0,-14 6 41,-8 2-29,0 1-1,1-1 0,-1 0 1,0 0-1,0 0 1,0 0-1,0 0 0,0 0 1,0-1-1,0 1 1,0-1-1,0 1 0,0-1 1,1-2-1,-4 3-1,1 0 1,-1 1-1,0-1 1,0 1-1,0-1 1,0 1-1,0-1 0,0 1 1,0 0-1,0-1 1,1 1-1,-1 0 0,0 0 1,0-1-1,0 1 1,-2 0-1,-2-1 17,18 4-153,3-2 26,0-1-1,0 0 0,19-3 1,25 0-91,-59 3 163,-1 0-1,1 0 0,0 0 0,0 0 0,0 0 0,-1 0 0,1 0 0,0 0 1,0 0-1,0 0 0,-1 1 0,1-1 0,0 0 0,0 1 0,-1-1 1,1 0-1,0 1 0,-1-1 0,1 1 0,-1-1 0,1 1 0,0 0 0,-1-1 1,1 1-1,-1-1 0,1 1 0,-1 0 0,0-1 0,1 1 0,-1 0 1,0 0-1,1-1 0,-1 1 0,0 0 0,0 0 0,0 0 0,0-1 0,0 1 1,0 0-1,0 0 0,0 0 0,0-1 0,0 1 0,0 0 0,0 0 1,0-1-1,-1 1 0,1 0 0,-1 1 0,-2 6-33,0 0 0,-1-1 0,-9 15-1,6-10-103,-7 17-162,8-17 225,0-1-1,0 0 1,-8 12-1,5-19-50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2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46 13147,'-2'-4'174,"1"0"1,-1 0 0,0 0-1,0 0 1,-1 1 0,1-1-1,-6-5 1,7 8-145,0 0 1,0 0-1,0 0 1,0 1-1,0-1 1,0 0-1,-1 1 1,1-1-1,0 0 1,-1 1-1,1-1 1,0 1-1,-1 0 0,1 0 1,0-1-1,-1 1 1,1 0-1,-1 0 1,1 0-1,0 0 1,-1 1-1,1-1 1,0 0-1,-1 0 0,1 1 1,0-1-1,-1 1 1,-1 0-1,-4 4-6,1-1 0,-1 1 0,1 0-1,0 0 1,0 1 0,0-1 0,1 1-1,0 1 1,-8 12 0,0 4-116,-18 39 0,15-23 45,2 0 0,2 0 1,1 2-1,2-1 0,2 1 1,-3 63-1,9-70 51,2-1 1,1 1-1,1 0 1,2-1-1,1 0 1,2 0-1,1-1 0,20 46 1,-22-63-35,0-1 0,1 0 0,0 0 0,2-1 0,-1 0 1,20 19-1,-25-28 7,1 0 1,0 0 0,0 0-1,0-1 1,1 0 0,-1 0-1,1 0 1,11 4 0,-13-6 8,0-1 1,0 1 0,0-1 0,0 1-1,1-1 1,-1 0 0,0 0-1,0-1 1,0 1 0,0-1 0,0 0-1,0 0 1,0-1 0,7-2-1,-2-1 12,-1-1 0,1 0 0,-1 0 0,0 0 0,0-1-1,-1 0 1,0-1 0,0 0 0,7-10 0,3-8 109,26-53-1,-14 13 134,-2-2 0,-3-1 0,22-106-1,-40 140-128,0 0 0,0-60-1,-5 80-112,-2-1-1,0 1 0,-1 0 1,-1-1-1,0 1 0,-1 0 1,-1 0-1,-9-20 0,12 29-38,-1 1 0,-1-1-1,1 1 1,-1 0-1,1 0 1,-1 1-1,-1-1 1,1 1-1,-1 0 1,1 0-1,-1 0 1,-1 1-1,1-1 1,0 1 0,-1 1-1,1-1 1,-1 1-1,0 0 1,0 0-1,0 0 1,0 1-1,-10-1 1,9 2-97,-1 0 0,1 1 1,0-1-1,-1 2 0,1-1 0,0 1 0,0 0 1,0 0-1,0 1 0,0 0 0,1 0 0,-1 0 1,1 1-1,0 0 0,0 1 0,0-1 1,1 1-1,-7 7 0,-11 17-286,7-1-102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03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18116,'-7'16'1432,"6"-2"-1288,-8 12-64,-4 14 592,-3 9-736,2 5-168,5 4-312,2-4-192,4-5 560,-1-6-96,-7-9-152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04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17668,'30'-13'1096,"1"-3"-992,4 3-56,8 10-136,-2 3 1832,8 3-1592,-5 0 120,-5 0 65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04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0 483 17340,'10'-4'115,"-1"0"1,0-1-1,0-1 0,-1 1 1,1-1-1,-1-1 1,0 0-1,-1 0 1,13-15-1,8-7-26,255-286 281,-271 301-359,-9 11-8,-1 1 1,1-1-1,-1 0 1,1 0-1,-1 0 1,0-1-1,0 1 1,-1 0-1,1-1 1,0 1-1,-1-1 1,1-3-1,-2 6-2,0 1-1,0 0 1,0 0-1,0 0 1,0-1-1,0 1 0,0 0 1,0 0-1,0-1 1,0 1-1,0 0 1,-1 0-1,1 0 1,0-1-1,0 1 0,0 0 1,0 0-1,0 0 1,0 0-1,-1-1 1,1 1-1,0 0 0,0 0 1,0 0-1,-1 0 1,1 0-1,0-1 1,0 1-1,0 0 1,-1 0-1,1 0 0,0 0 1,0 0-1,0 0 1,-1 0-1,1 0 1,0 0-1,0 0 0,-1 0 1,1 0-1,0 0 1,0 0-1,0 0 1,-1 0-1,1 0 1,0 0-1,0 0 0,-1 0 1,1 1-1,0-1 1,0 0-1,0 0 1,-1 0-1,1 0 0,0 0 1,0 1-1,0-1 1,-15 8 9,5-1-6,1 1-1,0 0 1,1 1-1,0 0 1,0 0-1,-10 16 1,-35 67 0,50-88-3,-5 10-104,1 0 0,0 1 0,1 0 0,0 0 0,1 0 1,1 0-1,-5 32 0,9-46 52,0 0 0,0 0 0,0 0 0,-1 0 0,1 0 1,1 0-1,-1 0 0,0 0 0,0 0 0,0 0 0,0 0 0,1 0 0,-1-1 0,1 1 1,-1 0-1,0 0 0,1 0 0,-1 0 0,1 0 0,0-1 0,-1 1 0,1 0 0,0 0 1,-1-1-1,1 1 0,0-1 0,0 1 0,0-1 0,0 1 0,-1-1 0,1 1 1,0-1-1,0 1 0,0-1 0,0 0 0,0 0 0,0 0 0,0 1 0,0-1 0,2 0 1,1-1-10,1 1 0,-1-1 1,0 0-1,1 0 1,-1-1-1,0 1 0,6-4 1,29-17-531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0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13539,'-20'35'1050,"-19"36"-182,36-65-764,1 0-1,0 0 1,0 0-1,0 1 1,1-1 0,0 0-1,0 1 1,0-1-1,1 11 1,0-15-92,1-1 1,-1 1-1,0 0 1,0-1-1,1 1 1,-1-1-1,1 1 1,-1-1-1,1 1 0,0-1 1,0 0-1,0 1 1,-1-1-1,1 0 1,1 1-1,-1-1 1,0 0-1,0 0 1,0 0-1,0 0 0,1 0 1,1 1-1,-1-1-3,1-1 1,-1 1-1,1 0 0,0-1 0,0 1 0,-1-1 0,1 0 0,0 0 0,-1 0 0,1 0 0,0 0 0,3-1 0,1-1 4,1 0 0,0 0-1,-1-1 1,1 0 0,-1 0 0,0-1-1,0 0 1,8-6 0,-10 6 68,0 0 0,-1 0 0,1-1 1,-1 1-1,0-1 0,-1 0 0,1 0 0,-1-1 1,5-9-1,-8 13-35,1 1 0,-1-1 1,1 1-1,-1-1 0,0 1 0,0-1 1,0 1-1,0-1 0,0 1 0,0-1 1,0 1-1,0-1 0,0 1 0,-1-1 1,1 1-1,-1-1 0,0-2 0,0 3 3,-1-1 0,1 0-1,0 1 1,-1 0-1,0-1 1,1 1-1,-1 0 1,1 0 0,-1-1-1,0 2 1,0-1-1,0 0 1,0 0 0,0 0-1,0 1 1,0-1-1,-2 1 1,-3-2-12,0 1-1,0 1 1,0 0 0,0 0 0,0 0 0,0 1-1,-11 2 1,15-2-111,0-1 0,1 1 0,0 0 0,-1 0 0,1 0 0,-1 0 0,1 1 0,0-1 0,0 1 0,-4 2 0,6-3 1,-1 0-1,0 0 1,0 1 0,0-1 0,1 0 0,-1 0 0,1 0 0,-1 1 0,1-1 0,-1 0 0,1 1-1,0-1 1,-1 0 0,1 1 0,0-1 0,0 0 0,0 1 0,0-1 0,0 1 0,0-1-1,1 2 1,0-1-8,-1-1 0,1 1 0,0-1 0,-1 1 0,1-1 0,0 1 0,0-1 0,0 0 0,0 0 0,0 1 0,1-1 0,-1 0-1,0 0 1,0 0 0,1 0 0,-1 0 0,1 0 0,-1-1 0,1 1 0,-1 0 0,1-1 0,2 1 0,3 1-88,1 0 0,1 0 0,10 0 0,33-1-506</inkml:trace>
  <inkml:trace contextRef="#ctx0" brushRef="#br0" timeOffset="1">538 13 14315,'-2'-1'108,"0"0"-1,0 0 0,0 0 1,0 1-1,0-1 1,0 0-1,-1 1 1,1 0-1,0-1 1,0 1-1,-1 0 1,1 0-1,0 0 0,-5 1 1,-32 8 140,38-8-208,-18 5 205,1 1 1,1 0-1,-1 2 0,-18 12 0,30-18-212,0 1 1,0 0-1,0 1 1,1-1-1,-1 1 1,1 0-1,0 1 1,1-1 0,0 1-1,0 0 1,0 0-1,0 0 1,1 1-1,-4 9 1,7-15-33,-1 1 1,1-1 0,-1 1-1,1-1 1,0 1 0,-1-1-1,1 1 1,0-1 0,0 1-1,0-1 1,1 1 0,-1-1-1,0 1 1,0-1 0,1 1-1,-1-1 1,1 1 0,0-1-1,-1 1 1,1-1 0,0 0-1,0 1 1,-1-1 0,1 0-1,0 0 1,1 0 0,-1 1-1,0-1 1,0 0 0,0-1-1,1 1 1,-1 0 0,0 0-1,1 0 1,-1-1 0,0 1-1,4 0 1,1 1-2,1-1 0,0 0 0,0-1 0,-1 1 0,1-1 0,0 0 0,10-2 0,1-1 4,-2 0 1,1-2 0,0 0-1,-1 0 1,0-1 0,0-2 0,0 1-1,-1-2 1,0 0 0,-1 0-1,0-2 1,18-16 0,-29 23 11,0 1 1,0-1-1,0 0 1,0 1-1,-1-1 0,0 0 1,3-7-1,-4 10-7,-1 0-1,0 0 1,1 0-1,-1 0 1,0 0-1,0 0 1,1 0-1,-1-1 1,0 1-1,0 0 1,0 0-1,-1 0 1,1 0-1,0 0 1,0-1-1,0 1 1,-1 0-1,1 0 1,-1 0-1,1 0 1,-1 0-1,1 0 1,-1 0-1,0 0 1,1 0-1,-1 0 1,0 1-1,0-1 0,1 0 1,-1 0-1,0 1 1,0-1-1,-2-1 1,-3 0 30,0 0-1,0 0 1,0 0 0,0 1 0,-1 0-1,1 0 1,0 1 0,0-1-1,-1 2 1,-6-1 0,4 1-58,0 0-1,0 1 1,0-1 0,1 2-1,-1-1 1,-11 6 0,20-8 15,-1 0-1,0 0 1,1 1 0,-1-1 0,0 0 0,1 1 0,-1-1 0,1 0-1,-1 1 1,1-1 0,-1 1 0,1-1 0,-1 1 0,1-1 0,-1 1-1,1-1 1,0 1 0,-1 0 0,1-1 0,0 1 0,-1-1 0,1 1-1,0 0 1,0-1 0,0 1 0,0 0 0,0-1 0,-1 2 0,9 4-83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0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5222 11514,'0'0'1111,"-4"0"2238,25-1-3173,1-1-1,0-1 1,-1-1 0,1 0 0,-1-2-1,38-15 1,114-66 131,-143 70-202,37-17-16,-40 22-98,-1-1 1,41-29 0,-6-7-52,-26 21 29,55-35-1,-57 46-11,-22 12 19,-1 0 0,0-1 0,11-8 0,57-49-16,190-144 20,-227 182 7,1 3-1,80-32 1,38-18-87,50-54 25,-100 58-65,201-93-1,-227 126 26,262-113-442,-253 102 397,141-93 0,-81 29 149,36-24 10,-71 57-1,358-256-17,-452 313 21,235-183 12,-183 149-10,126-68 0,-162 102-1,156-86 20,-140 73-16,73-58 0,73-65 11,-145 116-19,103-54 0,32 2 4,-33 16-1,179-113 1,-213 104-5,-9 6-2,151-78 0,-87 71-13,-31 16-14,156-99-1,-189 92 32,131-81-5,11 19 2,-135 81 3,127-81 0,-193 102 1,123-74 8,-129 82-5,88-34 0,-100 46 95,64-38 0,-67 33 92,68-28 0,-37 25-118,87-21-1,-198 48 12,15-2-78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54 13851,'0'0'29,"0"-1"1,0 1-1,0 0 0,0 0 1,0 0-1,1 0 1,-1-1-1,0 1 0,0 0 1,0 0-1,0 0 0,0-1 1,0 1-1,0 0 0,0 0 1,0 0-1,0-1 1,0 1-1,0 0 0,0 0 1,0 0-1,0-1 0,0 1 1,0 0-1,0 0 0,-1 0 1,1-1-1,0 1 0,0 0 1,0 0-1,0 0 1,0 0-1,0-1 0,-1 1 1,1 0-1,0 0 0,0 0 1,0 0-1,0 0 0,-1 0 1,1-1-1,0 1 1,0 0-1,0 0 0,0 0 1,-1 0-1,1 0 0,0 0 1,0 0-1,-1 0 0,1 0 1,0 0-1,-1 0 1,1 0 7,-1 0 0,1 1-1,-1-1 1,0 0 0,1 1 0,-1-1 0,0 1 0,1-1 0,-1 0 0,1 1 0,-1-1 0,1 1 0,-1-1 0,1 1 0,0 0 0,-1-1 0,0 2 0,-1 4 23,0 0 1,1 0-1,0 0 1,0 0-1,0 1 0,0-1 1,1 0-1,0 1 1,1-1-1,-1 0 0,1 0 1,0 1-1,1-1 1,3 9-1,-3-7-58,1-1 1,-1 0 0,2 0-1,-1-1 1,1 1-1,0-1 1,1 1-1,-1-1 1,1 0-1,0-1 1,11 10-1,-11-12 5,1 1 0,-1-1 0,0-1 0,1 1-1,0-1 1,-1 0 0,1 0 0,0 0 0,0-1 0,0 0 0,0 0-1,11 0 1,-8-2-33,1 0-1,-1 0 1,0-1-1,0 0 1,0 0-1,0-1 1,15-7-1,-8 1-107,0 0-1,0-1 1,-1-1-1,0 0 1,-1-1-1,0-1 1,22-25-1,-29 29 40,0 0 0,0-1-1,-1 0 1,0 0 0,-1 0-1,0-1 1,-1 1 0,0-1-1,4-17 1,-8 27 106,0 0-1,1 0 1,-1 1 0,0-1 0,0 0-1,0 0 1,0 0 0,0 0-1,0 0 1,0 0 0,-1 0 0,1 0-1,0 0 1,0 0 0,-1 1 0,0-2-1,1 1 0,0 1 0,0 0 0,-1 0 0,1 0 0,0 0 0,-1 0 0,1 0 0,0 0 0,-1-1 0,1 1 0,0 0 0,-1 0 0,1 0 0,0 0 0,-1 0 0,1 1 0,0-1 0,-1 0 0,1 0 0,0 0 0,0 0 0,-1 0 0,1 0 0,0 0 0,-1 1 0,1-1 0,0 0 0,0 0 0,-1 1 0,-2 1 59,0 1-1,0 0 0,0 0 0,0 0 1,0 1-1,-2 3 0,-11 21 86,2 1-1,1 0 1,1 1-1,1 1 1,2-1-1,1 2 1,2-1-1,-4 52 1,8-60-225,2 39 0,1-56 57,-1 0-1,1 0 1,0-1-1,1 1 1,-1 0-1,1-1 1,0 0 0,1 1-1,-1-1 1,1 0-1,0 0 1,4 6-1,11 1-71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1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14659,'-4'28'944,"-13"5"-832,-2 6-56,5 7 104,-1 2-72,8-2 0,4-6-56,9-9-256,5-7-1344,4-10 1392,-2-4-160,-3-7-152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2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1 254 12275,'-1'-5'97,"1"-1"0,0 1 0,1 0 1,-1-1-1,1 1 0,0 0 1,1 0-1,-1-1 0,1 1 0,0 0 1,0 0-1,0 1 0,6-9 0,-2 6 19,0-1 0,0 1-1,0 0 1,1 1-1,1 0 1,-1 0-1,10-6 1,10-4 151,2 2 0,-1 1 1,49-15-1,-43 17-82,1 1 0,69-10 0,-91 19-148,0 0 0,0 0 0,0 1 0,0 1 0,0 0-1,0 1 1,0 0 0,0 1 0,-1 0 0,1 1 0,17 8 0,-26-10-31,-1 0 1,1 0 0,0 0 0,-1 1 0,1-1 0,-1 1-1,0 0 1,0 0 0,0 0 0,0 0 0,-1 0 0,1 1-1,-1-1 1,0 1 0,0 0 0,0-1 0,0 1-1,-1 0 1,1 0 0,-1 0 0,0 0 0,0 1 0,-1-1-1,1 0 1,-1 0 0,0 0 0,0 1 0,0-1 0,-1 0-1,0 0 1,1 0 0,-1 0 0,-1 0 0,-2 7 0,-1 1 36,-1 0 0,0 0 0,-1-1 0,-1 0 0,1 0 0,-2-1 0,1 0 0,-2 0 0,-19 15 0,-7 0 298,0-2 0,-2-1-1,-1-2 1,0-2 0,-78 25-1,115-43-371,-37 10 370,38-10-284,0 0-1,0 1 0,-1-1 0,1 0 0,0 0 0,0 0 1,0 0-1,0 0 0,0 0 0,0 0 0,0 0 0,0-1 1,-1 1-1,1 0 0,0-1 0,0 1 0,0-1 0,0 1 1,0-1-1,0 1 0,1-1 0,-1 0 0,0 1 0,0-1 1,0 0-1,0 0 0,1 1 0,-1-1 0,0 0 0,0-2 1,0-2 229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2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15515,'4'-3'1009,"2"12"-881,-1 7-72,-4 14 216,-1 9-96,-1 21-56,1 6-96,7 8-8,3-1 16,3-14-16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4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28 13555,'-2'-2'142,"1"0"0,-1 0 0,0 0 0,0 0 0,0 0 0,-1 0 0,1 0 0,0 1 0,-1-1 0,1 1 0,-1 0 0,1-1 0,-1 1 0,0 1 0,1-1 0,-1 0 0,0 0 0,0 1 0,0 0 0,1-1 0,-1 1 0,0 0 0,0 1 0,0-1 0,0 0 0,1 1 0,-1 0 0,0-1 0,-3 2 0,-7 3 34,0 0 0,1 1 0,-1 1 1,-17 11-1,9-4-154,1 1 0,0 0 0,2 2 0,0 0 0,-29 37 0,46-53-32,-1 0 1,2 0-1,-1 0 0,0 0 1,0 1-1,0-1 0,1 0 1,-1 1-1,0-1 0,1 1 1,-1-1-1,1 1 0,0-1 1,-1 1-1,1 1 0,0-2 2,1-1 1,-1 1-1,0-1 0,0 0 0,1 1 0,-1-1 0,0 0 0,1 1 0,-1-1 0,0 0 0,1 1 0,-1-1 0,1 0 0,-1 1 0,1-1 1,-1 0-1,0 0 0,1 0 0,-1 0 0,1 1 0,-1-1 0,1 0 0,-1 0 0,1 0 0,-1 0 0,1 0 0,-1 0 0,1 0 0,0 0 0,9-2-109,-1 1-1,1-1 0,14-6 0,-8 4 16,-13 3 85,0 0 0,0 1 0,0-1 0,0 1 0,0 0 0,0 0 0,0 0 0,1 0 0,-1 0 0,0 1 0,0-1 0,-1 1 0,1 0 0,0 0 0,0 0 0,0 0 0,0 1 0,-1-1 0,1 1 0,-1-1 0,1 1-1,3 4 1,-3-3 6,-1 1 0,0-1 0,1 1 0,-1 0 0,-1 0 0,1 0 0,-1 0 0,1 0 0,-1 1 0,0-1-1,-1 0 1,1 1 0,-1-1 0,0 0 0,0 6 0,-1 7-13,0-1-1,-1 0 1,-7 25 0,7-34 39,0 1 1,0-1-1,-1 0 1,-1 0 0,1 0-1,-1 0 1,0-1 0,0 1-1,-8 8 1,12-15-25,-1-1 0,1 1 0,0 0 0,0 0 0,0 0 0,0 0 0,-1 0 0,1 0 0,0 0 1,0 0-1,0 0 0,0-1 0,0 1 0,-1 0 0,1 0 0,0 0 0,0 0 0,0 0 0,0-1 0,0 1 0,0 0 1,0 0-1,0 0 0,0 0 0,0-1 0,0 1 0,-1 0 0,1 0 0,0 0 0,0 0 0,0-1 0,0 1 1,0 0-1,0 0 0,1 0 0,-1 0 0,0-1 0,0 1 0,0 0 0,0-1-2,0 1 1,0 0-1,0-1 0,1 1 1,-1 0-1,0-1 0,0 1 1,0-1-1,1 1 0,-1 0 1,0 0-1,0-1 0,1 1 0,-1 0 1,0 0-1,1-1 0,-1 1 1,0 0-1,1 0 0,-1-1 1,1 1-1,-1 0 0,0 0 1,1 0-1,-1 0 0,1 0 0,-1 0 1,0 0-1,1 0 0,-1 0 1,1 0-1,-1 0 0,0 0 1,1 0-1,-1 0 0,1 0 1,1 1-15,0-1 1,0 1 0,0 0-1,0 0 1,0 0 0,0 0-1,0 0 1,-1 0 0,1 0-1,0 1 1,-1-1 0,1 0-1,-1 1 1,1-1 0,-1 1-1,0 0 1,0 0 0,0-1-1,0 1 1,0 0 0,0 0-1,0 0 1,0 0 0,-1 0-1,1 0 1,-1 0 0,1 3-1,1 6 25,-1-1 0,0 1 0,0 21 0,-1-28 71,-1 0-1,1 0 1,-1 1 0,0-1-1,0 0 1,0 0 0,0 0 0,-4 7-1,28-7 208,-7-4-250,2 0-36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1 598 14995,'10'-10'1152,"7"-5"-895,3-4-89,22-8 296,15-10-80,16-15-136,6-3-8,10-3-176,3-1-96,4 3-232,0 2-104,-16 8-264,-7 6 95,-17 12 313,-6 4-192,-17 7-16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5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1105 512 13139,'-3'-1'286,"0"0"0,0 0 0,0 0 0,0 0 0,0-1 0,0 0 0,0 1 0,0-1 0,1 0 1,-1 0-1,1 0 0,-1-1 0,-1-2 0,-7-4 306,-61-48-444,-2 3 0,-3 3 0,-2 4 0,-2 3 1,-2 4-1,-1 3 0,-2 4 0,-1 4 0,-102-20 0,162 44-447,-1 0 18,-34-11 1,38 6 63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89 16075,'64'-68'-1489,"-42"50"1536,-21 18-29,-1-1-1,1 1 0,-1 0 0,1 0 1,-1 0-1,0-1 0,1 1 0,-1 0 1,1 0-1,-1 0 0,1 0 0,-1 0 1,1 0-1,-1 0 0,1 0 0,-1 0 1,1 0-1,-1 0 0,1 0 1,-1 0-1,1 0 0,-1 1 0,1-1 1,0 0-1,-1 2 13,1-1 0,-1 0 0,1 1 1,-1-1-1,0 0 0,0 1 0,1-1 0,-1 1 1,0-1-1,0 0 0,-1 1 0,1-1 0,0 1 1,0-1-1,-1 0 0,1 1 0,0-1 0,-1 0 1,0 0-1,1 1 0,-1-1 0,-1 1 0,-95 166 658,32-63-583,39-60-79,4-8-54,-24 54-1,45-90 12,1-1 0,-1 1 0,1 0 0,0 0 0,-1-1 0,1 1 0,0 0 0,0 0 0,-1 0 0,1-1 0,0 1 0,0 0 0,0 0 0,0 0 0,0 0 0,0 0 0,0-1 0,1 2 0,9-7-530,17-23 123,1-9 186,7-11-76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5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11987,'-4'13'521,"-1"0"0,2 0 0,0 1 0,-2 26 0,4-24-500,1 1 1,0-1-1,1 1 0,1-1 0,1 0 1,0 0-1,1 0 0,1 0 0,0 0 1,1-1-1,1 0 0,0 0 1,13 18-1,8 2 4,-22-29-234,0 1 0,0 1 1,-1-1-1,1 1 0,-2 0 0,1 0 1,-1 0-1,0 1 0,-1-1 0,4 13 1,-8-8-156,-3-1-112</inkml:trace>
  <inkml:trace contextRef="#ctx0" brushRef="#br0" timeOffset="1">0 501 12539,'0'0'936,"15"-6"-664,7-3-128,14-4 408,3-1-240,11-4-376,2-3-208,4-7 272,1-2-16,-4-12-136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6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0 13883,'-5'4'133,"-1"-1"1,0 1-1,1 1 1,0-1-1,0 0 1,1 1-1,-1 0 1,1 1-1,-5 7 1,-1 0 34,-19 23 84,2 2 0,-33 62 0,50-80-250,0 0 0,2 1 0,0-1 1,2 1-1,0 1 0,1-1 0,-2 32 0,6-50-6,1 0-1,0 0 0,0 0 0,1 0 0,-1 1 1,1-1-1,-1 0 0,1 0 0,0 0 0,0-1 0,0 1 1,0 0-1,1 0 0,-1 0 0,1-1 0,0 1 0,0-1 1,0 1-1,0-1 0,0 0 0,0 0 0,1 0 1,-1 0-1,1 0 0,-1 0 0,5 1 0,-3-1 6,-1-1 0,1 0 0,0 0-1,-1 0 1,1 0 0,0-1 0,0 1-1,0-1 1,-1 0 0,1 0 0,0-1-1,0 1 1,0-1 0,-1 0 0,1 0 0,0 0-1,-1 0 1,1-1 0,-1 1 0,1-1-1,3-2 1,16-14 86,-1-1 0,0-1 0,-1-1 1,-1-1-1,19-28 0,-39 50-88,0 0 0,1-1 1,-1 1-1,0 0 0,0 0 1,0 0-1,0 0 0,1-1 0,-1 1 1,0 0-1,0 0 0,1 0 1,-1 0-1,0 0 0,0-1 0,1 1 1,-1 0-1,0 0 0,0 0 1,1 0-1,-1 0 0,0 0 0,0 0 1,1 0-1,-1 0 0,0 0 1,1 0-1,-1 0 0,0 0 0,0 1 1,1-1-1,-1 0 0,0 0 1,0 0-1,1 0 0,-1 0 0,0 0 1,0 1-1,0-1 0,1 0 1,-1 0-1,0 0 0,0 1 1,0-1-1,0 0 0,1 0 0,-1 0 1,0 1-1,10 20-90,-7-13 56,-1 0-1,0-1 0,-1 1 1,1 11-1,-3-4 57,-2-1 1,0 0 0,-8 26-1,7-28 21,0 0 1,1 1-1,0 0 0,-1 25 0,3-38-42,1 1 0,0 0 0,0-1 0,0 1 1,0 0-1,0-1 0,0 1 0,0 0 0,0 0 0,0-1 0,0 1 0,0 0 0,1-1 0,-1 1 0,0 0 0,0-1 0,1 1 0,-1 0 1,0-1-1,1 1 0,-1-1 0,1 1 0,-1-1 0,1 1 0,-1-1 0,1 1 0,-1-1 0,1 1 0,-1-1 0,1 0 0,0 1 0,-1-1 1,1 0-1,0 1 0,-1-1 0,1 0 0,0 0 0,-1 0 0,1 0 0,0 0 0,-1 0 0,1 1 0,0-2 0,0 1 0,-1 0 0,1 0 1,0 0-1,-1 0 0,1 0 0,0-1 0,-1 1 0,1 0 0,0 0 0,-1-1 0,1 1 0,0-1 0,20-11-10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7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24 16091,'0'-2'42,"-1"1"0,0 0 0,0-1 0,1 1 0,-1 0 0,0-1-1,0 1 1,0 0 0,0 0 0,-1 0 0,1 0 0,0 0 0,0 0-1,-1 0 1,1 0 0,-1 0 0,1 0 0,0 1 0,-1-1-1,1 1 1,-1-1 0,0 1 0,1 0 0,-1-1 0,1 1 0,-1 0-1,1 0 1,-1 0 0,0 0 0,1 0 0,-1 1 0,1-1 0,-1 0-1,1 1 1,-1-1 0,1 1 0,-1 0 0,1-1 0,-1 1 0,1 0-1,0 0 1,-1 0 0,1 0 0,0 0 0,0 0 0,-2 2 0,-11 11 28,1 2 0,0 0 1,2 0-1,-1 1 0,2 1 1,0 0-1,2 0 1,-9 25-1,15-39-80,0 0 0,1 0 0,0 1 0,0-1 0,0 0-1,1 1 1,-1-1 0,1 1 0,0-1 0,0 1 0,1-1 0,-1 1 0,2 5 0,0-6-1,0-1 0,-1 1 0,1-1 0,1 1 0,-1-1-1,0 0 1,1 0 0,0 0 0,0 0 0,0 0 0,0 0 0,0-1 0,0 0 0,8 4 0,-5-2-6,0-1-1,-1 1 1,1 0-1,-1 0 0,0 1 1,0-1-1,0 1 1,-1 0-1,5 8 0,-6-9 11,-1 0-1,-1 0 0,1 0 0,0 0 0,-1 1 0,0-1 1,0 1-1,0-1 0,-1 1 0,1-1 0,-1 1 0,0-1 1,-1 1-1,0 8 0,-1-3-5,-1-1 1,1 0-1,-1 0 0,-5 10 1,6-16 12,1 0 1,-1 0 0,0 0 0,0 0-1,0 0 1,-5 4 0,6-7 1,1 1 1,-1 0 0,0 0-1,0-1 1,0 1 0,0-1-1,0 1 1,0-1 0,-1 1-1,1-1 1,0 0-1,0 1 1,0-1 0,0 0-1,0 0 1,-1 0 0,1 0-1,0 0 1,-2 0 0,1-1-3,1 1 1,0-1 0,-1 0 0,1 1 0,0-1 0,-1 0 0,1 0 0,0 0 0,0 0 0,0 0-1,0-1 1,0 1 0,0 0 0,0 0 0,0-1 0,1 1 0,-1 0 0,0-1 0,1 1 0,-1-1 0,1 1-1,-1-1 1,1 1 0,0-1 0,0 1 0,0-1 0,0 1 0,0-1 0,0 1 0,0-1 0,1-2-1,0-6 1,0-1-1,1 1 0,3-14 0,6-8 72,1 0 0,1 1 0,2 0 0,1 1 0,2 0 0,30-39 0,-46 66-61,3-3 138,-1 0 0,0 0 0,0-1-1,0 1 1,4-12 0,-8 17-118,1 0 1,-1 0 0,0-1 0,1 1 0,-1 0-1,0-1 1,0 1 0,0 0 0,0-1-1,0 1 1,0 0 0,-1-1 0,1 1 0,0 0-1,-1-1 1,1 1 0,-1 0 0,1 0-1,-1-1 1,1 1 0,-1 0 0,0 0 0,0 0-1,0 0 1,0 0 0,1 0 0,-1 0-1,0 0 1,-1 1 0,1-1 0,0 0 0,0 0-1,0 1 1,0-1 0,-1 1 0,1-1 0,0 1-1,-2-1 1,-10-5-30,12 5-84,-1-1-1,1 1 0,-1 1 1,1-1-1,-1 0 1,1 0-1,-1 1 0,1-1 1,-1 0-1,0 1 1,1 0-1,-1-1 0,0 1 1,0 0-1,1 0 1,-1 0-1,0 0 0,0 0 1,1 0-1,-1 1 1,0-1-1,-1 1 0,3-1 24,-1 0 0,1 0 0,0 1-1,0-1 1,0 0 0,-1 0 0,1 0-1,0 1 1,0-1 0,0 0 0,-1 0-1,1 0 1,0 1 0,0-1-1,0 0 1,0 0 0,0 1 0,-1-1-1,1 0 1,0 1 0,0-1 0,0 0-1,0 0 1,0 1 0,0-1 0,0 0-1,0 0 1,0 1 0,0-1 0,0 0-1,0 1 1,0-1 0,1 0 0,-1 0-1,0 1 1,0-1 0,0 0-1,0 0 1,0 1 0,1-1 0,-1 0-1,0 0 1,0 1 0,0-1 0,0 0-1,1 0 1,-1 0 0,0 0 0,0 1-1,1-1 1,-1 0 0,0 0 0,0 0-1,1 0 1,-1 0 0,0 0 0,1 0-1,18 5-1226,1-6 251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7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0 14531,'-8'14'461,"0"0"0,-2-1-1,-16 19 1,-10 15 158,34-44-595,-67 106 346,63-96-375,0 0 0,0 0 1,1 1-1,0-1 1,2 1-1,-5 26 0,8-38 3,0 0-1,-1-1 1,1 1-1,0-1 1,0 1-1,0 0 0,0-1 1,0 1-1,1-1 1,-1 1-1,0-1 1,1 1-1,-1 0 1,1-1-1,0 0 0,-1 1 1,1-1-1,0 1 1,0-1-1,0 0 1,0 0-1,0 1 1,2 1-1,-1-2 3,0-1-1,0 1 1,0 0 0,0-1-1,0 1 1,0-1-1,1 1 1,-1-1 0,0 0-1,0 0 1,0 0-1,0 0 1,0 0 0,0-1-1,4 0 1,3-2 30,1 0 1,-1 0-1,0-1 1,0 0-1,0-1 0,12-8 1,-7 2 103,0 0 0,-1-1 0,0-1 1,11-15-1,-21 25-76,1-1-1,-2 1 1,1-1 0,0 0 0,-1 0 0,0 0 0,0 0-1,0-1 1,0 1 0,-1-1 0,1 1 0,-1-1 0,-1 1 0,1-1-1,0 0 1,-1 1 0,0-1 0,0 0 0,-1 0 0,0-5-1,0 9-33,1-1-1,-1 0 1,0 1-1,1-1 1,-1 1-1,0-1 1,0 1-1,0 0 1,0-1-1,0 1 0,0 0 1,-1 0-1,1 0 1,0-1-1,-1 1 1,1 1-1,-1-1 1,1 0-1,-1 0 1,1 0-1,-3 0 1,0 0-2,1 1 1,0-1 0,0 1 0,-1 0 0,1 0-1,0 0 1,-1 1 0,1-1 0,0 1 0,-6 1-1,3 0-63,0 0-1,0 1 1,1-1-1,-1 1 1,0 1-1,1-1 0,0 1 1,0-1-1,0 2 1,0-1-1,-5 7 1,9-10 1,0 0 0,0 0 0,0 0 0,1 0 0,-1 1 0,0-1 0,1 0 0,-1 0 0,1 1 1,0-1-1,-1 0 0,1 1 0,0-1 0,-1 0 0,1 1 0,0-1 0,0 0 0,1 2 1,-1-2-6,0 0 0,1-1 1,-1 1-1,1 0 1,-1-1-1,1 1 1,-1-1-1,1 1 1,-1-1-1,1 1 1,-1-1-1,1 1 1,0-1-1,-1 0 1,1 1-1,0-1 1,-1 0-1,1 1 0,0-1 1,0 0-1,-1 0 1,1 0-1,1 0 1,3 1-88,0-1 1,0 0-1,0-1 1,0 1-1,0-1 1,-1 0-1,1 0 1,7-2 0,25-15-368,6-10-35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14571,'-1'1'65,"0"-1"0,0 1 0,0-1 0,0 1 0,0 0 0,0-1 0,0 1 0,0 0 0,0 0 0,0 0 0,0 0 0,0 0 0,1 0 0,-1 0 0,0 0 0,1 0 0,-1 0 0,0 2 0,-2 2 52,-14 20 51,1 0 0,1 1 0,1 0 0,2 1 0,1 0 0,1 1-1,-8 35 1,17-57-167,0 0 0,1 0-1,0 0 1,0 0 0,0 0-1,3 11 1,-3-17 5,0 1 0,0 0 0,1 0 0,-1-1 0,0 1 0,0 0 0,1-1 0,-1 1 1,1 0-1,-1-1 0,0 1 0,1-1 0,-1 1 0,1-1 0,-1 1 0,1-1 0,0 1 0,-1-1 0,1 1 0,-1-1 0,1 0 0,0 1 0,-1-1 0,2 1 0,-1-1 19,1-1 0,-1 1 0,0 0 0,1-1-1,-1 1 1,0-1 0,0 1 0,1-1-1,-1 1 1,0-1 0,0 0 0,0 0 0,1 1-1,-1-1 1,0 0 0,0 0 0,-1 0-1,3-2 1,3-4 117,0-1-1,-1 0 1,0 0-1,0 0 1,-1-1-1,1 1 1,-2-1-1,0 0 1,0 0 0,0 0-1,1-14 1,-3 18-142,0 0 1,0 0 0,-1 1-1,0-1 1,0 0 0,0 0-1,-1 0 1,0 1 0,1-1-1,-2 0 1,1 0 0,0 1-1,-1-1 1,0 1 0,0 0-1,0-1 1,-1 1 0,0 0-1,1 0 1,-1 1 0,0-1-1,-1 0 1,1 1 0,-7-5-1,-15-5-90,0 0-80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8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14635,'-10'24'1096,"0"2"-1000,0 23-48,-2 12 240,6 12-240,2 6-16,10 7-88,7 4-192,4 9 224,7 4-32,2-1-32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8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9434,'-8'116'696,"2"-7"-696,2-6-24,4-1 288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10834,'-12'130'745,"6"1"0,11 135 0,18 213-250,-23-457-296,0-1 1,0 0-1,-2 0 0,-1 1 0,-10 35 0,13-55-138,0-1-45,-1 0-1,1 0 1,0 1 0,0-1 0,-1 0 0,1 0 0,-1 0 0,1 0 0,-1 0 0,1 0 0,-1 0 0,0 0 0,1-1 0,-1 1 0,0 0 0,0 0 0,1 0 0,-1-1 0,0 1-1,0 0 1,0-1 0,0 1 0,0-1 0,0 1 0,0-1 0,0 1 0,0-1 0,-2 0 0,-16 0 273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70 10594,'1'-3'160,"0"1"-1,0 0 1,0-1-1,0 1 0,0 0 1,1 0-1,-1 0 1,1 0-1,-1 0 1,1 1-1,0-1 0,0 0 1,0 1-1,0-1 1,0 1-1,4-2 0,39-19 1261,-41 21-1299,1-2-67,1 1 0,-1 0 1,1 1-1,-1-1 1,1 1-1,0 0 1,7 0-1,-12 1-48,0 0-1,0 0 0,1 1 1,-1-1-1,0 0 1,0 0-1,0 1 1,0-1-1,0 1 1,0-1-1,0 1 0,0-1 1,0 1-1,0 0 1,0-1-1,0 1 1,0 0-1,-1 0 1,1 0-1,0 0 0,0-1 1,-1 1-1,1 0 1,-1 0-1,1 0 1,-1 0-1,1 1 0,-1-1 1,0 0-1,1 0 1,-1 0-1,0 0 1,0 0-1,0 0 1,0 1-1,0-1 0,0 0 1,0 0-1,0 0 1,0 0-1,-1 2 1,-1 10 0,0-1 1,-1 0 0,0 1 0,-1-1 0,0-1 0,-1 1-1,-7 11 1,-51 77-27,62-99 20,-345 429 359,341-425-351,-195 213 464,196-213-450,0-1 0,1 1 0,-1 0 0,1 0 0,-3 5 0,6-10-20,0 0 0,0 0 0,0 1-1,0-1 1,0 0 0,0 0 0,0 0 0,0 1-1,-1-1 1,1 0 0,0 0 0,0 0 0,0 1-1,0-1 1,0 0 0,1 0 0,-1 0 0,0 0-1,0 1 1,0-1 0,0 0 0,0 0 0,0 0-1,0 1 1,0-1 0,0 0 0,0 0 0,0 0-1,1 0 1,-1 0 0,0 1 0,0-1-1,0 0 1,0 0 0,1 0 0,8 0 59,2-2-42,-1-1 0,0 0 0,0-1 1,0 0-1,0-1 0,9-6 0,1 0-5,73-30-174,2 3 0,113-29 1,-168 56 176,83-25-52,-9 9-37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39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16596,'-4'9'1096,"-15"11"-904,-4 6-72,2 7 272,-4 5-120,4 4-88,1 2 0,10-4 0,3-2-16,12-11-56,7-4-24,12-15-160,5-6-200,5-11-408,-1-7 1120,0-8-520,-1-2-56,-9 2-64</inkml:trace>
  <inkml:trace contextRef="#ctx0" brushRef="#br0" timeOffset="1">264 320 11947,'-4'60'1176,"0"4"-888,-2-1-160,5 1 808,8-16-880,4-10-56,8-37 40,5-21-24,9-29-80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0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13267,'-16'37'1011,"-18"55"0,30-75-838,0 0-1,0 0 0,2 0 0,0 1 0,1 30 0,1-44-150,0-1-1,0 0 0,1 1 1,0-1-1,-1 0 0,1 1 1,0-1-1,1 0 0,-1 0 1,1 0-1,-1 0 0,1 0 1,2 4-1,-3-6-15,1-1 0,-1 1-1,0 0 1,0 0 0,1 0 0,-1-1 0,0 1-1,1 0 1,-1-1 0,0 1 0,1-1 0,-1 0-1,1 0 1,-1 1 0,1-1 0,-1 0-1,1 0 1,-1 0 0,1 0 0,-1-1 0,1 1-1,-1 0 1,1-1 0,-1 1 0,1-1 0,-1 1-1,0-1 1,1 0 0,-1 1 0,0-1-1,2-2 1,6-3 36,0-1-1,0 0 1,-1-1-1,0 1 1,-1-2 0,0 1-1,0-1 1,-1 0-1,7-14 1,-6 11 107,-1 0-1,0 0 1,-1-1 0,-1 0 0,0 0-1,0 0 1,1-18 0,-5 29-110,1 0 0,-1-1 1,0 1-1,0 0 0,0-1 1,0 1-1,-1 0 0,1-1 0,-1 1 1,1 0-1,-1 0 0,0-1 1,0 1-1,0 0 0,0 0 0,0 0 1,0 0-1,-1 0 0,1 0 1,-1 0-1,1 1 0,-1-1 0,0 0 1,1 1-1,-1-1 0,0 1 1,0 0-1,0 0 0,0 0 0,0 0 1,-1 0-1,1 0 0,0 0 1,0 1-1,-1-1 0,1 1 0,-4-1 1,2 1-58,1 0 0,-1 0 0,0 0 0,0 0 0,1 1 0,-1-1 0,0 1 0,1 0 0,-1 1 0,1-1 0,-1 0 0,1 1 0,-1 0 0,1 0 0,0 0 0,0 0 0,0 0 0,0 1 0,0-1 0,1 1 0,-1 0 0,-3 5 0,5-7 33,0 0 0,1 0 0,-1 0 1,1 0-1,-1 0 0,1 0 0,0 0 0,-1 0 0,1 1 1,0-1-1,0 0 0,-1 0 0,1 0 0,0 0 0,0 0 1,0 0-1,1 1 0,-1-1 0,0 0 0,0 0 0,0 0 1,1 0-1,-1 0 0,1 0 0,-1 0 0,1 0 1,-1 0-1,1 0 0,0 0 0,-1 0 0,1 0 0,0-1 1,0 1-1,-1 0 0,1 0 0,0-1 0,0 1 0,0 0 1,0-1-1,0 1 0,0-1 0,0 1 0,0-1 0,0 0 1,0 1-1,1-1 0,-1 0 0,0 0 0,0 0 0,0 0 1,0 0-1,2 0 0,20-3 46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0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67 186 12563,'-4'9'266,"-13"27"677,-16 52-1,30-78-788,0 1 0,1-1 0,0 0 0,0 1 0,1 0 0,1-1 0,0 1 0,1-1 0,-1 1 0,4 13 0,-3-23-126,-1 1 0,0 0 0,1-1 1,-1 1-1,1 0 0,-1-1 1,1 1-1,0-1 0,0 1 0,0-1 1,0 1-1,0-1 0,0 0 1,0 0-1,0 1 0,1-1 0,-1 0 1,0 0-1,1 0 0,-1 0 1,1 0-1,-1-1 0,1 1 0,-1 0 1,1-1-1,-1 1 0,1-1 1,0 1-1,-1-1 0,1 0 0,0 0 1,-1 0-1,4 0 0,0-1 5,0 0 0,-1 0 0,1 0 0,-1-1 0,0 0 0,1 0-1,-1 0 1,0 0 0,0-1 0,0 0 0,5-5 0,10-9-34,-2-2 0,0 0 0,-1 0 0,-1-2 0,-1 0 0,-1 0 0,-1-2 0,0 1 0,10-34 0,-19 48-29,-1 0-1,0 0 0,0-1 0,0-11 0,-2 19 26,0 0 0,0 0 0,1-1-1,-1 1 1,0 0 0,0 0 0,0 0-1,-1 0 1,1 0 0,0 0 0,0 0 0,-1 0-1,1 0 1,0 0 0,-1 0 0,1 0-1,-1 0 1,1 0 0,-1 0 0,1 0 0,-1 0-1,0 1 1,0-1 0,1 0 0,-1 0-1,0 1 1,0-1 0,0 0 0,0 1 0,0-1-1,0 1 1,0-1 0,0 1 0,0 0-1,0-1 1,0 1 0,0 0 0,0 0 0,0 0-1,0-1 1,0 1 0,0 0 0,-2 1-1,-1 0 2,0 0 0,0 0 0,1 1 0,-1 0 0,0 0 0,1 0-1,-1 0 1,1 0 0,0 1 0,0-1 0,0 1 0,0 0 0,0 0-1,0 0 1,-2 4 0,-1 2 32,-1 0-1,2 1 1,-1-1 0,-6 17-1,10-20-10,0-1 1,0 1-1,0 0 0,1 0 0,0 0 0,-1 7 0,2-12-17,0 0 1,1 0 0,-1 0-1,0 0 1,0 0 0,0 0-1,1 0 1,-1 0-1,0 0 1,1 0 0,-1 0-1,0-1 1,1 1 0,0 0-1,-1 0 1,1 0-1,-1-1 1,2 2 0,-1-1-14,1-1 0,-1 1 1,0 0-1,1-1 1,-1 1-1,0-1 1,1 0-1,-1 1 0,1-1 1,-1 0-1,1 0 1,-1 0-1,1 0 0,-1 0 1,0 0-1,2-1 1,54-7-554,-35 5 408</inkml:trace>
  <inkml:trace contextRef="#ctx0" brushRef="#br0" timeOffset="1">474 91 14291,'-2'0'121,"0"1"1,-1-1-1,1 1 1,0-1-1,0 1 0,0 0 1,0 0-1,0 0 0,0 0 1,0 0-1,0 1 1,1-1-1,-1 1 0,0-1 1,1 1-1,-1-1 0,1 1 1,-1 0-1,0 2 1,-22 38 745,15-20-605,0 0 0,1 1 0,-6 34 0,11-43-198,1 0-1,0 0 1,2-1 0,-1 1 0,2 0-1,0 0 1,3 19 0,-3-31-56,-1-1 0,0 1 1,1 0-1,-1-1 0,1 1 0,0-1 0,-1 1 1,1-1-1,0 1 0,0-1 0,0 0 0,0 1 1,0-1-1,0 0 0,0 0 0,1 0 0,-1 0 0,3 2 1,-2-2-3,-1-1 0,1 0 0,-1 1 1,1-1-1,0 0 0,-1 0 0,1 0 0,-1 0 1,1 0-1,0-1 0,-1 1 0,1 0 1,-1-1-1,1 1 0,-1-1 0,1 0 0,-1 1 1,1-1-1,-1 0 0,0 0 0,1 0 1,0-1-1,10-8 19,-1 0 0,0 0 0,0-1 0,-1-1-1,-1 0 1,0 0 0,13-23 0,-5 2 31,-1 0 0,13-39 0,-23 54-28,0-1 1,5-32 0,-10 47-32,0 0-1,-1 0 1,1 0 0,-1 0 0,0 0 0,0 0-1,-1 0 1,1 0 0,-1 0 0,0 0 0,0 0 0,0 0-1,0 1 1,-1-1 0,0 0 0,1 1 0,-1-1 0,-1 1-1,-3-6 1,5 8-14,-1 0-1,0 0 0,1-1 1,-1 1-1,1 0 0,-1 1 1,0-1-1,0 0 0,0 0 1,0 1-1,1-1 0,-1 1 1,0 0-1,0-1 0,0 1 1,0 0-1,-4 0 0,2 1-24,0 0 0,0 0-1,0 0 1,1 0 0,-1 1 0,0-1-1,0 1 1,-4 3 0,1 0-20,0 0 1,0 0 0,1 1-1,-1 0 1,2 0-1,-1 1 1,-9 12 0,-1 15-178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0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16756,'-7'13'1320,"7"7"-1040,0 0-128,6 6 696,1 3-440,3-4-320,5 1-72,5-9-256,4-8-200,5-18 376,1-12-72,-2-12-32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1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14387,'-18'65'1072,"-4"-5"-832,3-3-112,8-14 320,5-5-183,5-21 1415,1-7-1472,3-13 96,1-11 96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1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14259,'-11'2'237,"0"1"-1,0 0 0,0 0 1,1 1-1,-1 0 1,1 1-1,0 0 1,0 1-1,0 0 1,1 0-1,0 1 1,0 0-1,1 1 1,0 0-1,-14 17 1,20-22-213,0 0 0,0 1 0,0-1 0,1 0 0,-1 0 0,1 1 0,0-1 0,0 0 0,0 1 0,0-1 0,1 1 0,0 0 0,-1-1 0,1 1 1,1-1-1,-1 1 0,1 5 0,0-7-17,0 0 1,0 0 0,0 0 0,0 1-1,0-1 1,0 0 0,1 0-1,-1-1 1,1 1 0,0 0 0,-1 0-1,1-1 1,0 1 0,0-1-1,0 1 1,0-1 0,0 0 0,0 0-1,0 0 1,0 0 0,1 0-1,-1-1 1,0 1 0,1-1 0,-1 1-1,5-1 1,1 1 10,1-1-1,0-1 1,-1 0-1,1 0 1,-1 0-1,0-1 1,1-1 0,-1 1-1,0-1 1,0-1-1,-1 1 1,1-1-1,-1-1 1,1 1 0,-2-1-1,8-6 1,-9 2 350,-14 9-112,-14 9 60,-19 18 81,40-25-386,-1 0 0,1 0 0,-1 1 0,1-1 0,0 1 1,0-1-1,0 1 0,0 0 0,0-1 0,0 1 0,1 0 0,-2 4 0,3-6-11,0-1 0,0 1 0,-1-1 0,1 1 0,0-1 0,0 1 0,0-1 0,0 1 0,0-1 1,0 1-1,0-1 0,0 0 0,0 1 0,0-1 0,1 1 0,-1-1 0,0 1 0,0-1 0,0 1 0,1-1 0,-1 1 0,0-1 0,0 0 0,1 1 0,-1-1 0,0 1 0,1-1 0,-1 0 0,1 1 0,15 2-11,19-12-39,19-14-229,-35 14-1,-1 2 0,34-11 0,-51 18 260,0 0-1,0 0 1,0-1-1,0 1 1,-1 0-1,1 0 1,0 0-1,0 0 1,0 0-1,0 0 1,0 0-1,0 0 1,0 1-1,0-1 1,0 0-1,-1 0 1,1 1-1,0-1 1,0 1-1,0-1 1,0 1-1,-1-1 1,1 1-1,0-1 1,-1 1-1,1 0 1,0-1-1,0 2 1,0 0 1,0 0 0,0 0 0,-1 0 0,1 1 0,-1-1 0,1 0 0,-1 0 0,0 1 0,0-1 0,0 0 0,0 4 0,-2 7-208,0 1-1,-8 26 0,9-37 88,-2 6-404,3-6 396,-1-1-1,1 0 1,-1 0-1,0 0 1,0 1 0,1-1-1,-2 0 1,1 0-1,0 0 1,-2 2-1,-1-4-296,3-10-138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2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 4 17684,'-15'-4'1112,"7"4"-1008,-2 2-136,-2 0-136,2 1-192,-10-1-240,-3-1-128,-11-1-177,-5 0 73,-17 0 320,-4 0-160,-9 2 168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2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4072 0 10754,'-123'37'993,"-5"-2"-689,-4-6-144,2-5 376,1-1-72,0-6-248,-13-1-16,0 1-128</inkml:trace>
  <inkml:trace contextRef="#ctx0" brushRef="#br0" timeOffset="1">709 284 17556,'-97'-9'1120,"21"-2"-1320,3-5-232,14-3 480,3-1-56,5-1-136,1 1-1521,1 4 521,6 5-200,4 6 400,5 5 664,9 3 480,2 6-24,9 1-80,3 3 2904,6-3-2664,1 1 201,4 2 63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3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18 11779,'3'-18'3551,"-11"28"-2277,-13 29-53,3 2-1073,3 2-1,1-1 1,3 2 0,1 0-1,2 0 1,-3 56 0,10-90-160,1 1 1,0 0 0,0-1 0,1 1-1,4 18 1,-4-27 8,-1 0 0,1 0 0,0 0 0,-1 0 0,1 0 0,0-1 0,0 1 0,0 0 0,0-1 0,1 1 1,-1-1-1,0 1 0,1-1 0,-1 1 0,1-1 0,-1 0 0,1 0 0,0 0 0,-1 0 0,1 0 0,0 0 0,0 0 0,0-1 0,-1 1 0,1 0 0,0-1 0,0 0 0,0 1 0,0-1 0,0 0 0,0 0 0,0 0 0,0 0 0,0-1 1,0 1-1,0 0 0,2-2 0,9-2-80,0 0 0,0-1 1,0-1-1,-1 0 0,0-1 0,0 0 1,-1-1-1,0 0 0,13-13 1,3-4-1061,-1-2 1,27-36-1,-35 35-1469,-16 25 404,-11 17 1237,-2 6 833,0 0 0,-10 30 1,13-29 728,2 0 1,0-1-1,2 2 1,0-1 0,0 24-1,3-42-528,1 1 0,0 0 0,1 0 0,-1 0 0,1 0 0,0 0 0,-1-1 0,2 1 0,-1 0 0,0-1 0,1 1-1,-1-1 1,1 1 0,4 4 0,-4-6-62,-1 0 0,1 0 0,1 0 0,-1-1 0,0 1 0,0-1 1,1 1-1,-1-1 0,0 0 0,1 0 0,0 0 0,-1 0 0,1-1 0,-1 1 0,1-1 0,0 1 0,-1-1 0,1 0 0,0 0 0,0 0 0,4-1 0,-2 0-1,0 0 1,1 0-1,-1 0 1,0-1-1,0 1 0,6-4 1,36-25-65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3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39 13635,'-2'0'68,"1"0"0,0 0 0,-1 1 0,1-1-1,0 0 1,-1 0 0,1 1 0,0-1 0,-1 1 0,1-1 0,0 1 0,0 0 0,0-1 0,0 1 0,-1 0 0,1 0-1,0 0 1,0 0 0,0 1 0,-19 23 37,17-21 14,-14 22 270,1 0 1,-22 53-1,31-63-365,1 1 1,0 0-1,2 0 0,0 1 0,1-1 0,-2 23 0,5-37-21,0-1 0,0 0 0,0 1 0,1-1 0,-1 0 0,0 0 0,1 1 0,0-1-1,-1 0 1,1 0 0,2 4 0,-3-5 1,1-1 0,0 1-1,-1 0 1,1-1 0,-1 1-1,1-1 1,0 1-1,-1-1 1,1 1 0,0-1-1,-1 1 1,1-1 0,0 0-1,0 1 1,0-1 0,-1 0-1,1 0 1,0 0 0,0 0-1,0 1 1,0-1 0,0 0-1,3-1 11,-1 0 0,0 0 0,1 0-1,-1 0 1,0-1 0,0 1 0,0-1-1,0 0 1,0 0 0,-1 0 0,1 0-1,-1 0 1,1 0 0,2-4 0,12-14 95,-1 0 1,0-1-1,-2-1 1,0 0-1,10-25 1,-17 31-17,0 0 0,-1 0 0,-1 0 0,0-1 0,-1 0-1,-1 0 1,-1 0 0,0-29 0,-2 45-90,1-1 0,-1 1 0,0-1-1,-1 1 1,1-1 0,0 1 0,0-1 0,-1 1-1,1-1 1,-1 1 0,1-1 0,-1 1-1,0 0 1,1-1 0,-1 1 0,0 0 0,0-1-1,0 1 1,0 0 0,0 0 0,0 0-1,0 0 1,0 0 0,-2-1 0,1 2-14,1 0 0,-1 0 0,1 0 0,-1 0 0,1 0 0,-1 0 1,1 0-1,0 0 0,-1 1 0,1-1 0,-1 0 0,1 1 0,0 0 0,-1-1 1,1 1-1,0 0 0,0-1 0,-1 1 0,1 0 0,0 0 0,0 0 0,0 0 1,0 0-1,0 0 0,-1 2 0,-3 4-126,0 0 1,0 1-1,0-1 0,1 1 0,0 0 1,1 0-1,-5 13 0,7-16-37,-1 1-1,1-1 0,0 1 0,0-1 0,0 1 0,1-1 0,0 1 0,0-1 0,0 1 0,1-1 0,0 1 0,3 9 0,-4-14 148,1 0 0,-1 0 0,1 0 0,-1 0 0,1 0 0,0-1-1,-1 1 1,1 0 0,0 0 0,0-1 0,0 1 0,0 0 0,-1-1-1,1 1 1,0-1 0,2 1 0,16 5-517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170 317 13299,'3'-19'1179,"-1"13"-929,-1 1-1,0 0 1,0 0-1,-1 0 1,0 0-1,0-1 1,-1-9-1,1 15-204,0-1 0,0 1 1,0 0-1,0-1 0,0 1 0,0-1 0,0 1 0,-1 0 0,1-1 0,0 1 0,0 0 0,0-1 1,0 1-1,-1 0 0,1-1 0,0 1 0,0 0 0,-1-1 0,1 1 0,0 0 0,-1 0 0,1 0 1,0-1-1,-1 1 0,1 0 0,0 0 0,-1 0 0,1 0 0,0-1 0,-1 1 0,1 0 1,-1 0-1,1 0 0,0 0 0,-1 0 0,1 0 0,0 0 0,-2 0 0,-14 12 720,-14 23-293,29-33-411,-68 102 213,60-88-310,1 0 0,0 0 0,1 1-1,-8 31 1,14-47 36,1 0-1,0 0 1,0 0-1,-1-1 1,1 1-1,0 0 1,0 0-1,0 0 1,0 0-1,0-1 1,0 1-1,0 0 1,0 0-1,0 0 1,1 0-1,-1-1 1,0 1-1,1 0 1,-1 0-1,0-1 1,1 1-1,0 1 1,0-2 1,-1 1 0,1-1 0,0 0 0,-1 0 1,1 1-1,0-1 0,0 0 0,-1 0 0,1 0 0,0 0 1,-1 0-1,1 0 0,0 0 0,0 0 0,-1 0 0,1 0 1,0-1-1,0 1 0,-1 0 0,2-1 0,3-1 7,0-1 0,0 1 0,0-1 0,0-1-1,8-5 1,6-10 13,0-1-1,-1-1 0,-1 0 1,22-37-1,45-98 49,-69 128-96,-1-2 0,-2 1-1,-1-1 1,13-58 0,-43 154-60,8-18 77,-6 82-1,15-113 19,2 0 1,0 0-1,1 0 1,1 0-1,1 0 1,0 0-1,1-1 0,9 25 1,-10-33-90,1-1-1,0 0 1,0 0 0,1 0 0,0 0 0,0-1-1,1 0 1,0 0 0,0-1 0,0 1 0,0-1-1,1 0 1,0-1 0,0 0 0,0 0 0,1 0-1,-1-1 1,1 0 0,0-1 0,0 1 0,0-1-1,0-1 1,0 0 0,0 0 0,0-1 0,17 0-1,-21-1-66,1-1-1,-1 1 0,0-1 1,0 0-1,0 0 0,0 0 1,0-1-1,0 1 0,0-1 1,4-4-1,-3 3 254,-1 0 0,1 0 1,0 1-1,0 0 0,10-4 0,-9 4 213,0 1 0,0-1-1,0 0 1,-1-1 0,1 1-1,-1-1 1,0 0 0,5-6-1,-8 9-231,0-1-1,0 0 1,0-1-1,-1 1 1,1 0-1,-1 0 0,1-1 1,-1 1-1,0-1 1,0 1-1,0-1 0,0 0 1,0 1-1,-1-1 1,1 0-1,-1 0 0,0 1 1,0-1-1,0 0 1,0 0-1,-1-4 1,1 6-88,0 0 1,0 1 0,-1-1-1,1 0 1,0 0-1,0 1 1,-1-1 0,1 0-1,-1 0 1,1 1 0,-1-1-1,1 0 1,-1 1 0,1-1-1,-1 1 1,1-1 0,-1 1-1,0-1 1,1 1 0,-1-1-1,0 1 1,1 0 0,-1-1-1,0 1 1,0 0 0,0-1-1,0 1 1,-1 0-9,0 0-1,-1 0 1,1 0-1,0 1 1,0-1-1,0 0 1,0 1-1,0 0 1,0-1-1,-3 2 1,-2 2-29,1 0 0,-1 0 0,0 1-1,-9 8 1,12-9 35,1-1-1,-1 1 1,1 1-1,0-1 1,0 0-1,0 1 0,0 0 1,1 0-1,0-1 1,0 1-1,0 0 1,-1 11-1,2-14 2,1 1-1,0-1 1,0 0-1,0 1 1,0-1-1,1 1 1,-1-1-1,0 0 1,1 0-1,0 1 1,0-1-1,-1 0 1,1 0 0,0 0-1,1 1 1,-1-1-1,0-1 1,1 1-1,-1 0 1,1 0-1,-1 0 1,1-1-1,0 1 1,0-1 0,0 1-1,0-1 1,0 0-1,0 0 1,0 0-1,3 1 1,4 1-125,0 0 1,0-1 0,0 0-1,0 0 1,1-1-1,-1 0 1,0-1 0,1 0-1,-1-1 1,15-2-1,5-2-180,-1-2-1,29-11 1,-6 0-139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4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7 13707,'-11'7'232,"0"0"0,0 0 0,1 1 0,0 1 0,1 0 0,0 0 0,-9 11 1,15-16-199,-1 0 1,1 1-1,0-1 1,1 0-1,-1 1 1,1 0-1,0-1 1,0 1-1,0 0 1,1 0-1,0 0 1,0 0 0,0 0-1,0 0 1,1 0-1,0 1 1,0-1-1,1 0 1,-1 0-1,2 7 1,0-8-24,1 1-1,-1-1 1,1 0 0,-1 0 0,1 0-1,0-1 1,1 1 0,-1-1 0,1 0 0,-1 1-1,1-1 1,0-1 0,0 1 0,0-1 0,1 1-1,-1-1 1,0-1 0,8 3 0,-3-1-1,1 0 0,0-1 1,-1 0-1,1 0 0,0-1 0,0 0 1,0-1-1,12-1 0,-13-1 39,-1 0-1,1 0 1,-1-1-1,1 0 1,-1 0-1,0-1 1,0 0-1,0-1 1,-1 1-1,1-2 1,-1 1-1,-1-1 1,1 0-1,11-13 1,-10 9 73,-1 0-1,0 0 1,-1 0-1,0-1 1,-1 0-1,0 0 1,0-1-1,-1 1 1,-1-1-1,3-17 1,-5 26-72,-1 0 1,1-1-1,-1 1 1,0 0-1,0-1 1,-1 1-1,1-1 1,-1 1-1,-1-6 1,2 8-37,-1 0 0,1 0 0,-1 0 0,1 0 0,-1 0 0,0 1 0,0-1 0,1 0 0,-1 0 0,0 0 0,0 1 0,0-1 0,0 0 0,0 1 0,1-1 0,-1 1 0,0-1 0,0 1 0,-1 0 0,1-1 0,0 1 0,0 0 0,0 0 1,0-1-1,0 1 0,0 0 0,0 0 0,0 0 0,0 0 0,-1 1 0,1-1 0,-1 0 0,-6 2 19,1 1-1,-1-1 1,1 1 0,0 0-1,0 1 1,0-1 0,1 1 0,-1 1-1,1-1 1,-8 8 0,3-2-356,0 1-1,1 0 1,0 1 0,-11 16 0,18-21-789,5-5 348,10-6 105,-11 4 649,19-10-749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4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41 13547,'-13'8'4638,"-2"2"-3930,6-2-680,2-1 0,-1 2 0,1-1 0,1 1 0,-1 0 0,1 0 0,1 0 0,0 1 0,0 0 0,1 0 0,0 1 0,1-1 0,0 1 0,1 0 0,0-1 0,0 1 0,1 0 0,1 19 0,0-27-33,1 0 0,-1 0 0,0-1 0,1 1-1,0 0 1,0-1 0,0 1 0,0-1-1,0 1 1,0-1 0,0 1 0,1-1 0,-1 0-1,1 0 1,0 0 0,0 0 0,0 0-1,0 0 1,0 0 0,4 2 0,-3-2 4,0-1 0,1 0 0,-1 0 0,1 0 0,-1 0 0,1-1 0,-1 0 0,1 1 0,-1-1 0,1 0 0,0-1 0,-1 1 0,7-2 0,3-1 37,-1-1 0,0-1 0,0 0 0,0 0 0,0-1 1,-1-1-1,16-12 0,-12 8 80,-1-2 0,-1 1 1,21-26-1,-29 32-61,0-1 0,-1 0 1,0 0-1,0 0 0,0-1 0,-1 1 0,0-1 1,0 0-1,-1 0 0,2-14 0,-3 18-75,-1 1 0,0 0 1,0 0-1,-1 0 0,1-1 0,-1 1 0,1 0 0,-1 0 1,0 0-1,0 0 0,0 0 0,-1 0 0,1 0 0,-1 0 1,0 1-1,0-1 0,0 0 0,0 1 0,0 0 0,0-1 1,0 1-1,-1 0 0,0 0 0,1 0 0,-1 0 1,0 1-1,0-1 0,-4-1 0,-3-1-70,0 1 0,0 0 0,-1 1 0,1 0 0,0 0 0,-1 1 0,-17 0 0,-19 5-298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5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 14867,'1'0'1256,"4"5"-1064,3 0-103,5 4 543,6 2-432,5 2-112,8 2-56,6-1-72,7-8-328,2-3-120,3-8 407,-1-8-79,0-11-80</inkml:trace>
  <inkml:trace contextRef="#ctx0" brushRef="#br0" timeOffset="1">557 1 10386,'-9'20'1064,"-3"16"-575,-8 8-169,-5 18 992,-4 7-712,2 1-144,1-1-56,8-10-88,2-2-80,10-18-384,5-15 216,14-33-88,7-12-24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5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 15867,'0'-7'1465,"0"14"-1361,0 13 464,0 7-136,2 12-288,-1 5-112,2 6-168,0 3-168,0-1-296,-2-5 1104,-1-12-560,-6-7-24,-2-12-80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5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14403,'2'-6'124,"1"-1"1,0 1-1,0 0 0,1 0 1,0 0-1,0 1 0,0-1 1,1 1-1,-1 0 0,1 0 0,1 0 1,6-4-1,-3 3-33,0 0-1,1 1 1,0 1 0,0-1-1,0 2 1,0-1 0,16-2 0,-12 3-76,1 1 1,-1 1-1,0 0 1,0 1 0,1 0-1,-1 2 1,0-1 0,0 2-1,0 0 1,0 0-1,0 1 1,16 8 0,-24-9-19,0 0 1,0 1-1,-1 0 1,1 0 0,-1 0-1,0 1 1,0 0-1,0 0 1,-1 0 0,0 0-1,0 1 1,0 0-1,0-1 1,-1 1 0,3 7-1,-5-8 36,1 0 0,-1-1 0,0 1 0,0 0 0,0 0 0,-1-1 0,0 1 0,0 0 0,0 0 0,0 0 0,-1-1 0,0 1 0,0 0 0,0 0 0,0-1 0,-1 1 0,0-1 0,0 1 0,0-1 0,-1 0 0,1 0 0,-4 4 0,-2 1 349,1 0 0,-1 0 0,-1-1 1,-10 7-1,16-17-592,1 0-1,-1 0 1,1 0 0,-1-1-1,1 1 1,-4-6 0,-1-4-141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46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42 15019,'0'-2'184,"0"1"1,0-1-1,0 0 0,0 0 0,0 1 1,-1-1-1,1 0 0,-1 0 0,1 1 1,-1-1-1,1 0 0,-1 1 0,0-1 1,0 1-1,0-1 0,0 1 0,0-1 1,-2-1-1,1 2-82,0 0 0,0 0 0,0 0-1,0 0 1,0 0 0,0 0 0,0 1 0,0-1 0,0 1 0,-1 0 0,1-1 0,0 1-1,0 0 1,-4 1 0,-8 0-27,0 1 0,0 1 0,0 0 0,0 0-1,0 2 1,1 0 0,-1 0 0,1 1 0,1 1-1,-1 0 1,1 1 0,0 0 0,1 1 0,-17 17 0,11-10-88,1 2 0,1 0 0,0 1 0,2 1 0,0 0 1,1 0-1,1 2 0,-9 22 0,14-29-2,1 1-1,0-1 1,2 1 0,-1 1-1,2-1 1,0 0-1,1 1 1,2 26 0,-1-38 3,1 0 0,0 0 1,0 0-1,0 0 0,0 0 1,1 0-1,0 0 0,0 0 1,1-1-1,-1 1 0,1-1 1,0 1-1,0-1 0,0 0 1,1 0-1,-1 0 0,1-1 1,0 1-1,0-1 0,0 0 1,0 0-1,1 0 0,0-1 1,-1 0-1,1 0 0,0 0 1,0 0-1,0-1 0,0 1 1,7 0-1,0-1-3,1 0 0,-1-1 0,0 0 0,1-1 0,-1 0 0,0-1 0,0-1 0,0 0 0,23-8 0,-27 8 33,0-1-1,-1 1 1,1-1-1,0-1 0,-1 1 1,0-1-1,0-1 1,-1 1-1,1-1 1,-1 0-1,-1-1 1,1 1-1,-1-1 1,9-15-1,-13 21-10,0-1-1,-1 1 1,1 0 0,0-1-1,-1 1 1,1 0 0,-1-1-1,0 1 1,1-1 0,-1 1-1,0-1 1,0 1 0,0-1-1,0 1 1,0-1 0,0 1-1,0-1 1,-1 1 0,1 0-1,0-1 1,-1 1 0,1-1-1,-2-2 1,1 3-2,-1 0 1,1 0-1,0 0 0,-1 0 0,1 1 0,-1-1 1,1 0-1,-1 0 0,0 1 0,1-1 0,-1 1 1,0 0-1,1-1 0,-1 1 0,0 0 0,1 0 1,-3 0-1,-6 0 4,0 1-1,0 1 1,1-1 0,-1 1 0,-18 7 0,7 0-42,0 0 0,0 1-1,1 1 1,0 1 0,-30 24 0,49-35 25,1 0-1,-1-1 1,0 1 0,0 0-1,1-1 1,-1 1 0,0 0-1,1 0 1,-1 0 0,1-1-1,-1 1 1,1 0 0,-1 0-1,1 0 1,0 0 0,-1 1-1,1-1 3,0-1 0,0 0 0,1 1 0,-1-1-1,0 0 1,0 1 0,0-1 0,1 0-1,-1 1 1,0-1 0,0 0 0,1 0-1,-1 1 1,0-1 0,1 0 0,-1 0-1,0 0 1,0 1 0,1-1 0,-1 0 0,0 0-1,1 0 1,-1 0 0,1 0 0,-1 0-1,0 0 1,1 0 0,0 0 0,3 1-28,1-1 1,0 0 0,0-1-1,0 1 1,7-3-1,28-9-94,0-2-1,0-2 0,46-27 0,21-7-61,-106 49 180,0 0 0,1 1 0,-1-1 0,0 1 0,0 0 1,1-1-1,-1 1 0,1 0 0,-1 0 0,0 0 0,1-1 0,-1 2 0,0-1 0,1 0 1,-1 0-1,3 1 0,-3-1 4,-1 1 0,1-1 1,0 1-1,-1-1 0,1 1 1,-1 0-1,1-1 0,0 1 1,-1-1-1,1 1 0,-1 0 1,0 0-1,1-1 0,-1 1 1,0 0-1,1 0 0,-1 0 1,0-1-1,0 1 0,1 1 1,-1 5-16,0 0 0,0 0 0,-1 0 0,1 0 0,-3 9 1,0-2 2,-2 23-34,2 0 0,2 52 0,1-84 22,0-1-1,1 1 1,0 0 0,0 0-1,3 7 1,-3-10 23,-1-1 1,1 1 0,0 0-1,0-1 1,0 1 0,0-1-1,0 0 1,0 1 0,1-1 0,-1 0-1,0 0 1,1 0 0,-1 1-1,1-1 1,-1-1 0,1 1-1,0 0 1,2 1 0,15 0-65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28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 14395,'-6'30'1056,"2"10"-984,18-27 0,32-10 192,35-9-64,20-6-32,19-6 1,8-2 15,2 3-280,1 4-185,-4 5 305,-4 8-40,-12 8-128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7:08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0 13707,'-21'5'70,"1"0"-1,-1 1 1,1 1 0,0 0 0,1 2-1,0 0 1,0 2 0,1 0 0,-27 21-1,21-10-87,0 1-1,2 0 0,1 2 0,1 0 1,1 2-1,1 0 0,1 1 0,2 0 0,-14 35 1,21-43 8,2-1 0,0 2 0,0-1 0,2 1 0,1-1 1,1 1-1,0 0 0,1 0 0,2 0 0,0 0 0,1 0 0,1 0 1,1-1-1,1 1 0,9 22 0,-7-24 11,2-1-1,0 0 1,1 0 0,1-1 0,1 0-1,0-1 1,16 15 0,-19-21-1,1 0 0,1-1 1,0 0-1,0-1 0,1-1 1,0 0-1,0 0 0,1-1 0,0 0 1,0-2-1,17 5 0,-14-5 1,1-2-1,-1 0 0,0-1 1,1-1-1,-1 0 0,0-1 1,28-6-1,-21 2 5,-1-2 1,1 0 0,-1-2-1,38-19 1,-25 7 11,-1-1-1,-2-1 1,0-2 0,-1-2-1,53-59 1,-64 63 5,0-2-1,-2 0 1,-1-1 0,17-33-1,-29 48-15,0 0 0,0 0 0,-1-1 0,-1 0 0,0 0 0,0 0 0,-2 0-1,1 0 1,-1 0 0,-1 0 0,0 0 0,-1 0 0,-4-20 0,1 17-16,-1 1 1,-1 1-1,0-1 1,-1 1-1,0 0 0,-1 1 1,0-1-1,-1 2 1,0-1-1,-1 1 1,-1 1-1,0 0 0,0 0 1,-13-8-1,-5-2-42,-1 1 1,-1 2-1,0 1 0,-60-21 0,61 26-144,0 1 0,-1 2-1,-1 1 1,1 2 0,-1 1 0,0 1 0,0 2-1,-36 3 1,35 5-126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5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 19188,'-3'-7'-496,"23"43"-112,1-3-440,8-20 832,8-16-184,-2-10-153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5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0 13843,'-18'46'1072,"-12"14"-792,-8 3-96,-3 18 480,-1 5-384,9 2-95,1-3-97,13-12-385,4-6 313,12-18-56,3-13-88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15835,'-23'1'795,"1"1"0,0 1-1,-1 0 1,-40 14-1,62-17-783,-1 1 1,0 0-1,0-1 0,1 1 0,-1 0 1,0 0-1,1 0 0,-1 0 0,1 0 1,-1 0-1,-2 3 0,4-3-20,0-1 0,0 1 0,0 0 0,-1-1 0,1 1 0,0-1 0,0 1 0,0 0 0,0-1 0,0 1 0,0-1 0,0 1 0,0 0 0,0-1 0,0 1 0,1-1 0,-1 1 0,0 0 0,0-1 0,0 1 0,1-1 0,-1 1 0,0-1 0,1 1 0,-1-1 0,0 1 0,1-1 0,-1 1 0,1-1 0,-1 0 0,1 1 0,-1-1 0,1 0 0,-1 1 0,1-1 0,-1 0 0,1 1 0,0-1 0,0 0 0,11 6-154,0-1 0,0-1 1,0 0-1,1 0 0,0-1 0,0-1 1,17 1-1,13 3-173,-4 1 92,-16-4 97,-1 1 0,0 1-1,0 1 1,22 9 0,-43-14 150,1 0 0,-1-1 0,1 1 0,-1 0 0,1 0 0,-1 0 0,1 0 0,-1 1 0,0-1 0,0 0 0,0 0 0,1 1 0,0 1 0,-2-2 9,0-1-1,0 1 1,0-1-1,0 1 0,0 0 1,0-1-1,0 1 0,0 0 1,0-1-1,0 1 1,0 0-1,0-1 0,0 1 1,0-1-1,-1 1 0,1 0 1,0-1-1,-1 1 1,1-1-1,0 1 0,-1-1 1,1 1-1,0-1 0,-1 1 1,1-1-1,-1 1 1,1-1-1,-1 0 0,1 1 1,-1-1-1,1 0 0,-1 1 1,0-1-1,1 0 1,-1 0-1,1 1 0,-2-1 1,-18 8-79,-1-1 1,0-1 0,0 0 0,0-2 0,-42 4-1,59-8-259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6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 16796,'-2'-4'1240,"7"11"-1008,3 5-112,9 2 536,8 0-360,12-1-208,9 0-56,11-7-40,3-3-48,2-6-416,-2-3-264,-11-8 624,-9-1-112,-23 8-120</inkml:trace>
  <inkml:trace contextRef="#ctx0" brushRef="#br0" timeOffset="1">15 244 11955,'14'0'1800,"13"0"-832,6 0-392,9-2 1841,4 1-1529,4-1-288,1 1-328,1 1-56,0 1-152,-5-3-136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7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52 18460,'1'-2'127,"-1"-1"-1,1 1 1,-1 0 0,0-1 0,1 1-1,-1-1 1,0 1 0,0 0 0,-1-1-1,1 1 1,0 0 0,-1-1-1,0 1 1,1 0 0,-2-4 0,1 5-95,0 0 0,0 0 0,0 1 1,0-1-1,0 0 0,0 0 1,0 1-1,0-1 0,0 0 0,0 1 1,0-1-1,0 1 0,-1 0 1,1-1-1,0 1 0,0 0 0,0 0 1,-1-1-1,1 1 0,0 0 1,0 0-1,-1 1 0,1-1 0,0 0 1,0 0-1,0 0 0,-1 1 0,1-1 1,0 1-1,0-1 0,-2 2 1,-8 3 113,0 0 0,0 1 0,1 0 0,0 1 0,0 0 1,-12 12-1,-54 57-77,56-54-80,-20 22-158,-36 50-1,63-76 22,1 0-1,1 1 1,1 0 0,0 0-1,2 1 1,-8 24 0,15-40 87,1-1 1,-1 1 0,0-1 0,1 1 0,0-1 0,0 1-1,0-1 1,0 1 0,0-1 0,1 1 0,1 5 0,-1-7-13,-1 0 0,1 0 1,1 0-1,-1 0 0,0 0 1,0 0-1,1 0 0,-1-1 1,1 1-1,-1 0 0,1-1 1,0 0-1,0 1 0,2 1 0,2-1-64,0 1-1,1-1 1,-1 0-1,0 0 1,1-1-1,-1 0 1,1 0-1,0-1 1,-1 1-1,14-3 1,28-3-359,5-4 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7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15411,'-11'10'409,"-1"1"-1,2 0 0,-1 1 0,-14 23 1,20-29-296,1 1 1,1 0-1,-1 0 1,1 0-1,1 1 1,-1-1-1,1 0 1,0 1-1,1 0 1,0-1-1,0 12 1,1-17-85,0 0 0,0-1 0,0 1 0,0 0 0,0 0 0,1 0 0,-1 0 0,1 0 0,-1-1 0,1 1 0,0 0 0,0-1 0,0 1 0,0 0 0,0-1 0,0 1 0,0-1 0,0 1 0,1-1 0,-1 0 0,0 0 0,1 1 0,0-1 0,-1 0 0,1 0 0,-1 0 0,1-1 0,0 1 0,0 0 0,-1-1 0,1 1 0,0-1 0,0 1 0,0-1 0,0 0 0,-1 0 0,1 0 0,0 0 0,0 0 0,3-1 0,4 0 51,1-1-1,0 0 1,-1 0-1,0-1 1,1 0-1,13-7 0,-7 2 37,0-1-1,-1-1 0,0 0 1,0-1-1,-1 0 1,-1-1-1,24-28 0,-36 39-101,0 0-1,0 0 1,0 0-1,0-1 1,0 1 0,0 0-1,0-1 1,-1 1-1,1-1 1,-1 1-1,1-1 1,-1 1-1,1-1 1,-1 1 0,0-1-1,0 1 1,0-1-1,0 1 1,0-1-1,0-2 1,-1 3-4,0 0 0,1 0 0,-1 0 0,0 0 0,0 1 0,1-1 1,-1 0-1,0 1 0,0-1 0,0 0 0,0 1 0,0-1 0,0 1 0,0-1 0,0 1 0,0 0 1,0 0-1,-1-1 0,1 1 0,0 0 0,-1 0 0,-8 0 21,0 0 0,1 0 0,-1 1 0,1 1 0,-11 2-1,-21 8-1074,-77 35-1,111-44 714,-1-1-307,7-5 373,9-7-295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8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0 17964,'-9'43'1176,"-5"6"-1056,0 2-56,1 4 128,1-2-120,10-7-416,2-9-280,8-18 520,4-8-112,-1-11-72</inkml:trace>
  <inkml:trace contextRef="#ctx0" brushRef="#br0" timeOffset="1">21 247 16043,'-19'1'1729,"18"-1"-1049,6-7-288,16-10 992,7-2-455,11-7-665,5-1-552,9 0 368,-2-5-168,-13 5-121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8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15675,'6'1'1393,"-14"16"-953,-4 8-208,-7 11 912,0 8-488,-1 11-440,2 5-72,3-1-40,5-1-72,6-6-368,1-5-248,3-10-512,1-9 896,-1-13-184,0-2-136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9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36 681 15867,'9'-1'1473,"11"-2"-961,7-2-192,14-2 584,7-1-240,12-2-232,6-3-192,-2 0-728,-1-2-304,-5 3 648,-8-3-160,-11 2-128</inkml:trace>
  <inkml:trace contextRef="#ctx0" brushRef="#br0" timeOffset="1">0 49 15443,'0'3'1505,"13"0"-809,10-2-208,11-1 752,8-3-400,18-2-144,5-1-151,6-6-913,5 1 552,-3 1-208,-5 1-120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18388,'4'18'1208,"-9"14"-1056,-6 5-96,4 12 280,2 1-280,5 5-344,1-5-296,10-9 504,4-3-96,2-11-88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39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15531,'41'-6'1593,"12"2"-1153,10-5-248,4-1 376,5-5-224,-1-5 40,-8-9-176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0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0 12467,'-30'22'660,"1"1"0,1 1 1,2 2-1,-42 50 0,58-62-483,-1 0-1,2 1 0,0 0 1,1 0-1,0 1 0,1 0 0,1 0 1,1 1-1,0 0 0,1 0 0,1 0 1,-1 20-1,3-33-145,1 0 0,0 0 0,1 1 0,-1-1 0,1 0 0,0 0 0,0 0 0,0 0 0,0 0 0,1 0 0,-1 0-1,1 0 1,0-1 0,0 1 0,1-1 0,-1 1 0,1-1 0,0 0 0,0 0 0,0 0 0,0 0 0,0-1 0,0 1 0,1-1 0,-1 0 0,1 0 0,0 0 0,0 0 0,0-1 0,0 1 0,0-1 0,0 0 0,0 0 0,0-1 0,6 1 0,4-1 46,1 0 0,-1-1 0,1 0 0,-1-2 1,0 0-1,0 0 0,0-1 0,0-1 0,0 0 0,-1-1 1,0 0-1,0-1 0,-1-1 0,12-9 0,-21 15-39,0-1-1,-1 1 0,0-1 0,1 1 1,-1-1-1,0 0 0,0 0 0,0 0 1,-1 0-1,1 0 0,-1 0 0,0-1 0,2-3 1,-3 6-26,0 0 1,0 0 0,0 0-1,0 1 1,0-1 0,0 0-1,0 0 1,0 0 0,0 1-1,0-1 1,0 0 0,-1 0-1,1 1 1,0-1 0,-1 0-1,1 0 1,0 1-1,-1-1 1,1 0 0,-1 1-1,1-1 1,-2 0 0,1 0-3,-1 0 1,1 0-1,0 1 0,-1-1 1,1 1-1,-1-1 1,1 1-1,-1 0 1,0 0-1,1-1 0,-1 1 1,1 0-1,-1 0 1,1 1-1,-1-1 0,-1 0 1,-3 1 2,1 1 0,0-1 0,0 1 0,0 0 0,0 0 0,1 0 0,-1 1 0,-5 3 0,7-4-15,1-1 0,0 1 0,-1 0 0,1 0 0,0 0 0,0 0 0,0 1-1,0-1 1,1 0 0,-1 1 0,0-1 0,1 1 0,0 0 0,0 0 0,-2 3 0,3-5 1,0-1 0,0 1 0,0-1 0,0 1 0,0-1 0,0 1 0,0-1 0,0 1 0,1-1 0,-1 1 0,0-1 0,0 0 0,0 1 0,0-1 0,1 1 0,-1-1 0,0 1 0,0-1 1,1 0-1,-1 1 0,0-1 0,1 0 0,-1 1 0,0-1 0,1 0 0,-1 1 0,0-1 0,1 0 0,-1 0 0,1 0 0,-1 1 0,1-1 0,-1 0 0,1 0 0,-1 0 0,0 0 0,1 0 0,-1 0 0,1 0 0,-1 0 0,1 0 0,-1 0 0,1 0 0,-1 0 0,1 0 0,-1 0 0,1 0 0,-1 0 0,1-1 0,24-6-62,-10-1-67,0 0 1,-1-1-1,0 0 1,15-14-1,-15 11-165,0 2 1,31-18-1,-44 27 261,0 0 0,1 1 0,-1-1 0,1 0 0,-1 1 0,0-1 0,1 1 1,0-1-1,-1 1 0,1 0 0,-1 0 0,1 0 0,-1 0 0,1 0 0,0 0 1,-1 0-1,1 0 0,-1 1 0,2-1 0,-2 1 15,0 0 1,0-1-1,0 1 1,-1 0-1,1 0 0,0 0 1,0 0-1,-1-1 0,1 1 1,-1 0-1,1 0 0,-1 0 1,1 0-1,-1 0 1,0 0-1,1 0 0,-1 0 1,0 1-1,0-1 0,0 1 1,0 8-13,0-1 1,-1 0-1,0 0 1,-4 17-1,4-24 40,-13 52 148,6-26-333,-5 33-1,13-53-1200,5-13 849,5-19 145,7-21-215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0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0 15683,'2'16'1497,"-4"12"-969,0 5-208,-3 3 928,1 4-576,1 1-440,2-1-184,1-12-576,3-3-24,2-14 400,2-4-152,-1-7-120</inkml:trace>
  <inkml:trace contextRef="#ctx0" brushRef="#br0" timeOffset="1">12 161 14147,'-11'-9'1760,"11"-1"-1023,10-4-345,11-4 1792,8 1-1648,4-1 937,6-2-1233,-1 1-104,0 2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8:0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1248 353 11666,'-21'13'742,"16"-10"-665,0 0-1,1 0 0,-1 0 1,1 0-1,-6 6 1,9-7-63,0 0 0,-1 0-1,1 0 1,0 0 0,0 0 0,0 0 0,0 0 0,0 0 0,1 0 0,-1 1 0,1-1 0,-1 0 0,1 0 0,0 1 0,0-1 0,0 4 0,5 32-13,17 72 1,-6-41-38,2 37-51,-5 1-1,-5 1 1,-5 0 0,-10 116-1,-74 431-42,31-306 155,-29 711-533,62-676-329,-31-6 111,36-323 675,4-26 50,2 1-1,1-1 1,2 1 0,0 41 0,3-66 0,1 0 1,0 0-1,0 0 1,0 0-1,1 0 0,0 0 1,0 0-1,0 0 1,1-1-1,-1 1 0,1-1 1,0 1-1,0-1 1,1 0-1,-1 0 1,1-1-1,0 1 0,0-1 1,0 0-1,0 0 1,1 0-1,-1 0 0,1-1 1,0 0-1,7 3 1,9 2-12,-1-2 1,1 0-1,0-1 1,1-1-1,21 0 1,253-3-25,3-23 41,-150 10 5,1479-58-8,-605 46-90,525-4-217,-921 31 249,547-3 46,1-33 45,-348-15 3,494-21-4,1457-37-33,-900 109-18,-624 29 42,-595 20 166,-609-44-150,98 0 1,-130-8-37,1 0 0,-1-1 0,0-1 0,0-1 1,0-1-1,0 0 0,-1-1 0,29-15 1,-7-3-4,0-3 0,-1-1 0,-2-1 0,-1-3 0,-2 0 0,53-66 0,-63 67-7,-1-1 1,-1 0-1,-2-2 0,-1 0 1,-2-1-1,17-53 0,-19 41 17,-3-1-1,-1-1 0,-3 0 1,3-78-1,-8-49-28,-7 1 0,-44-280-1,29 366-111,-3 1-1,-4 1 1,-60-132-1,-154-229-149,215 406 426,-2 2-1,-2 1 1,-2 1 0,-1 1 0,-2 2 0,-68-53 0,-117-74 897,-30-23-141,58 44-538,-112-93-233,292 223-139,-137-118-87,110 100 63,0 0-1,-47-23 0,30 24 21,-1 3-1,-2 2 0,0 3 0,-108-22 1,-256-15 11,-771 23-36,-5 97 47,493-21-68,-972 5-90,7-1-506,402 34 24,-344 15 926,277-65 406,1033-26-534,-2343 150 956,2441-133-966,-696 59-518,1-59-559,657-31 693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15131,'21'-15'1537,"-2"6"-1041,-2 9-232,-4 20 552,-3 12-128,-9 12-176,-1 8-152,0 6-344,0 6-176,0 1-208,-4-4-80,4-15-232,-4-9-96,4-14 512,-3-9-224,-10-10-65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1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11 14267,'0'0'60,"0"0"1,0 0-1,1 0 0,-1 0 1,0-1-1,0 1 0,0 0 1,1 0-1,-1 0 0,0 0 1,0 0-1,0 0 0,1 0 1,-1 0-1,0-1 0,0 1 1,0 0-1,0 0 0,1 0 1,-1 0-1,0-1 0,0 1 0,0 0 1,0 0-1,0 0 0,0-1 1,0 1-1,1 0 0,-1 0 1,0 0-1,0-1 0,0 1 1,0 0-1,0 0 0,0 0 1,0-1-1,0 1 0,0 0 1,0 0-1,0-1 0,0 1 1,0 0-1,-1 0 0,1 0 1,0-1-1,0 1 0,0 0 1,0 0-1,0 0 0,0-1 1,0 1-1,-1 0 0,1 0 1,-17-1 1742,-29 8-179,46-7-1608,-17 4 95,1-1 0,0 2 0,0 1 0,0 0 0,1 0 0,0 2 0,0 0 0,-14 11-1,23-15-125,0 1-1,1-1 0,-1 1 0,1 1 0,1-1 0,-1 1 1,1 0-1,0 0 0,0 0 0,0 0 0,1 1 0,0-1 1,1 1-1,-1 0 0,1 0 0,0 0 0,1 0 0,0 0 0,0 0 1,1 1-1,-1 7 0,2-12-31,-1 0 1,0 1-1,0-1 1,1 0-1,0 1 1,0-1-1,0 0 1,0 0-1,0 0 1,1 0-1,-1 0 1,1 0-1,0 0 1,0 0-1,0 0 0,0-1 1,0 1-1,1-1 1,-1 0-1,1 1 1,0-1-1,-1-1 1,1 1-1,0 0 1,0 0-1,6 1 1,-1 0-39,1-1 0,-1-1 0,1 1 0,-1-1 0,1-1 0,-1 1 0,1-1 0,0-1 0,14-2 0,29-10-343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1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90 17404,'-5'11'461,"1"0"1,0 0 0,1 0 0,-4 21 0,7-31-445,0 0-1,-1 1 1,1-1 0,0 0 0,0 1 0,1-1 0,-1 1 0,0-1 0,0 0 0,1 1 0,-1-1 0,0 0 0,1 0 0,-1 1 0,1-1 0,0 0 0,-1 0 0,1 0 0,0 0 0,2 2 0,-2-2-26,1 0 0,0-1 0,0 1 0,0-1 0,-1 1 0,1-1 1,0 0-1,0 0 0,0 0 0,0 0 0,0 0 0,0 0 0,0 0 0,-1-1 0,1 1 0,0-1 0,0 1 0,0-1 0,-1 0 1,3-1-1,16-7-473,-1 0 0,0-2 0,-1 0 0,32-26 0,59-62-3674,-89 84 2960,-20 15 1184,0 0 0,0 0 1,1 0-1,-1 0 1,0 0-1,0 0 0,0 0 1,1 0-1,-1 0 0,0 0 1,0 0-1,0 0 1,0 0-1,1 1 0,-1-1 1,0 0-1,0 0 0,0 0 1,0 0-1,0 0 1,1 0-1,-1 1 0,0-1 1,0 0-1,0 0 1,0 0-1,0 0 0,0 1 1,0-1-1,0 0 0,0 0 1,0 0-1,0 1 1,0-1-1,1 0 0,-1 0 1,0 0-1,0 0 0,-1 1 1,1-1-1,0 0 1,0 0-1,0 0 0,0 1 1,0-1-1,0 0 1,0 0-1,0 0 0,0 0 1,0 1-1,-17 41 175,-102 186 5813,114-215-5600,4-11-298,0 1 0,0 0 0,-1 0 0,1 0 0,-1-1 0,0 1 0,0-1 0,0 1 0,0-1 0,-3 3 0,5-5-77,0 0 1,0 0-1,0 0 0,0 0 1,0 0-1,0 0 0,0-1 1,0 1-1,0 0 0,0 0 1,0 0-1,0 0 0,0 0 1,0 0-1,0 0 0,0-1 1,0 1-1,0 0 0,0 0 1,0 0-1,0 0 0,0 0 1,0 0-1,0 0 0,0 0 1,0-1-1,0 1 0,0 0 1,0 0-1,0 0 0,0 0 1,0 0-1,0 0 0,0 0 1,0 0-1,0 0 0,-1 0 1,1 0-1,0-1 0,0 1 1,0 0-1,0 0 0,0 0 1,0 0-1,0 0 0,0 0 1,-1 0-1,1 0 0,0 0 1,0 0-1,0 0 0,0 0 1,0 0-1,0 0 0,0 0 1,-1 0-1,1 0 0,0 0 1,0 0-1,0 0 0,0 0 1,0 0-1,0 1 0,0-1 1,0 0-1,0 0 0,-1 0 1,1-13 27,1 0 1,0 1 0,3-16-1,6-20-174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2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28 17940,'-5'7'1968,"4"-1"-1416,4-8-328,3-1 1209,4-2-1801,3-4 632,4-1-344,3-1-144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71 20268,'-6'17'1361,"2"9"-1217,2 0-96,11-3 192,10-3-208,19-14-472,10-9-441,10-16 721,7-2-160,1-15-96</inkml:trace>
  <inkml:trace contextRef="#ctx0" brushRef="#br0" timeOffset="1">466 1 17412,'-31'46'1872,"-2"3"-1328,-3-1-248,3 2 857,4 1-489,2-4-312,8-7-792,7-3-385,3-5 673,0-2-160,-6 4-144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8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14243,'-3'10'1280,"-1"3"-1008,8 7-104,6 7 705,4 6-585,7 7-96,0 0-80,2-1-24,3-5 0,0-3-56,-2-11-72,0-5-32,-2-9-312,-1-6-8,-3-8 296,-4-5-72,-1-10-89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8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0 15339,'-7'22'1833,"-6"9"-1185,-9 16-320,0 6 1496,-1 9-1168,0 3-240,1 0-399,5-3-266,6-9-535,2-8 656,5-15-112,-1-9-120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8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12 17092,'10'-11'2184,"-25"18"-1960,-5 7 840,-6 11-463,-3 6-217,-1 15-240,0 13-72,4 10-56,5 5-32,11-1-216,5 0-112,12-7-465,9-8-135,13-25 704,5-15-208,19-29-128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9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3 266 13507,'0'0'88,"0"0"0,-1 0 1,1 1-1,0-1 0,0 0 0,0 1 0,-1-1 1,1 0-1,0 1 0,0-1 0,0 0 1,0 1-1,0-1 0,0 1 0,0-1 0,0 0 1,0 1-1,0-1 0,0 0 0,0 1 1,0-1-1,0 0 0,0 1 0,0-1 0,0 1 1,0-1-1,0 0 0,1 1 0,-1-1 1,0 0-1,0 1 0,0-1 0,1 0 0,-1 0 1,0 1-1,1-1 0,0 0 67,0-1 0,0 1 0,0-1-1,0 1 1,0-1 0,0 0 0,-1 1 0,1-1-1,0 0 1,0 0 0,-1 0 0,1 0 0,0 0 0,0-1-1,15-20 511,130-171 1270,-140 186-1922,0 0 1,0 0-1,0 1 1,1 0-1,13-9 1,-20 15-15,0-1 0,1 1 1,-1 0-1,0 0 0,1 0 0,-1 0 1,0-1-1,1 1 0,-1 0 0,0 0 1,0 0-1,1 0 0,-1 0 0,0 0 1,1 0-1,-1 0 0,0 0 0,1 0 1,-1 0-1,0 0 0,1 0 0,-1 0 1,0 0-1,1 0 0,-1 0 0,0 1 1,1-1-1,-1 0 0,0 0 0,1 0 1,-1 0-1,0 1 0,0-1 0,1 0 1,-1 0-1,0 0 0,0 1 0,0-1 1,1 0-1,-1 1 0,0-1 0,0 0 1,0 1-1,2 16-31,-8 24-35,-18 67 0,10-55 30,-3 17-49,-10 46-1087,27-113 844,3-12 187,6-23-174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49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16460,'9'8'1696,"5"-13"-1128,3-3-256,3-7 1208,5 1-823,3-3-1138,1-2-983,1 5 1200,0-2-232,-4 6-160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0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22 16011,'1'-1'148,"-1"0"0,1 0-1,0 1 1,-1-1 0,0 0-1,1 0 1,-1 0-1,0 0 1,1 0 0,-1 0-1,0 0 1,0 0-1,0 0 1,0 0 0,0 0-1,0 0 1,0 0 0,0-1-1,-1 1-67,1 1 0,-1 0 0,1 0 0,0-1 0,-1 1 0,1 0 0,-1 0 0,1 0 0,-1 0 0,1 0 0,-1 0 0,1 0 0,-1 0 0,1 0 0,-1 0 0,1 0 0,-1 0 0,1 0 0,-1 0 0,1 1 0,-1-1 0,1 0 0,-1 0 0,1 0 0,-1 1 0,-41 24 1832,35-19-1938,-22 12 170,2 2 0,0 1 0,-32 33 0,49-44-158,0 1-1,1 0 1,0 1 0,1 0 0,0 0-1,1 1 1,1 0 0,0 0 0,0 1-1,-4 19 1,9-27-2,0-1 0,0 0 0,0 0-1,1 1 1,0-1 0,0 0 0,1 0 0,-1 1 0,1-1 0,0 0-1,1 0 1,-1 0 0,1 0 0,2 5 0,-2-7-34,0 0 0,0 0 1,0 0-1,1 0 0,-1 0 0,1-1 1,-1 1-1,1-1 0,0 0 0,0 1 1,0-1-1,0-1 0,0 1 1,1 0-1,-1-1 0,0 0 0,1 0 1,-1 0-1,1 0 0,-1 0 0,7 0 1,2-1-109,1-1 0,-1 0 0,1-1 0,-1 0 0,0-1-1,1-1 1,-2 1 0,1-2 0,17-8 0,21-12-330</inkml:trace>
  <inkml:trace contextRef="#ctx0" brushRef="#br0" timeOffset="1">450 238 14099,'-1'5'411,"-8"40"1289,8-42-1575,1-1 0,-1 1 1,1 0-1,0 0 0,0 0 0,1 0 0,-1 0 0,1 0 1,-1 0-1,1 0 0,0 0 0,1 2 0,-2-4-115,1 0 0,-1-1 1,1 1-1,-1-1 0,1 1 0,-1-1 0,1 0 0,-1 1 1,1-1-1,-1 1 0,1-1 0,-1 0 0,1 0 0,0 1 1,-1-1-1,1 0 0,0 0 0,-1 0 0,1 0 0,0 1 1,-1-1-1,1 0 0,0 0 0,-1 0 0,1 0 0,0-1 1,-1 1-1,1 0 0,0 0 0,-1 0 0,1 0 0,-1-1 1,2 1-1,20-14-205,-20 12 136,16-12-271,-1-2-1,26-28 0,-2 0-2186,-41 44 2427,1-1 0,-1 0 0,1 0-1,0 1 1,-1-1 0,1 0 0,0 1-1,-1-1 1,1 0 0,0 1 0,0-1-1,0 1 1,0 0 0,0-1 0,-1 1-1,1 0 1,0-1 0,0 1 0,0 0-1,0 0 1,0 0 0,0 0 0,2 0-1,-3 1 74,1-1 0,-1 1-1,1 0 1,-1-1 0,1 1-1,-1 0 1,1 0-1,-1-1 1,0 1 0,0 0-1,1 0 1,-1 0 0,0 0-1,0 0 1,0-1 0,0 1-1,0 0 1,0 0-1,0 0 1,0 1 0,-2 12 423,0-1 1,-5 18 0,6-25-322,-6 24 407,-5 25 1799,-2 0 0,-32 79 0,46-134-2278,0 0 0,0 0 0,0 0-1,0 0 1,0 0 0,0-1 0,0 1-1,0 0 1,0 0 0,0 0 0,0 0-1,0 0 1,0 0 0,0 0 0,0-1-1,0 1 1,0 0 0,0 0 0,0 0-1,0 0 1,0 0 0,0 0 0,0 0-1,-1 0 1,1 0 0,0 0 0,0-1-1,0 1 1,0 0 0,0 0 0,0 0-1,0 0 1,0 0 0,0 0 0,-1 0-1,1 0 1,0 0 0,0 0 0,0 0-1,0 0 1,0 0 0,0 0 0,0 0-1,-1 0 1,1 0 0,0 0 0,0 0-1,0 0 1,0 0 0,0 0 0,0 0-1,0 0 1,-1 0 0,1 0 0,0 0-1,0 0 1,0 0 0,0 1 0,0-1-1,0 0 1,0 0 0,0 0 0,0 0-1,0 0 1,-1 0 0,3-32 323,0 18-261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14403,'15'-8'435,"0"2"0,0 0-1,0 0 1,1 2 0,28-6-1,80-1 1019,-87 10-1066,0 2 0,48 6 0,-68-4-300,0 0 0,-1 1 0,0 0 0,0 2 0,0 0-1,0 0 1,19 13 0,-32-17-85,0 0-1,0 0 1,0 0-1,-1 0 0,1 1 1,-1-1-1,1 1 1,-1-1-1,0 1 0,0 0 1,0 0-1,0 0 1,-1 0-1,1 1 0,1 5 1,-2-6-3,-1 0-1,0 0 1,0 0 0,0 0 0,0 0 0,0 0-1,0 0 1,-1 0 0,0 0 0,1 0 0,-1 0 0,0 0-1,-1-1 1,1 1 0,0 0 0,-1-1 0,0 1-1,1-1 1,-3 3 0,-10 10-2,-1-1 0,0 0 0,-1-1 0,-34 22 0,29-21-95,2 4-269,19-17 329,-1 0-1,1-1 1,-1 1-1,1 0 0,0 0 1,0-1-1,-1 1 1,1 0-1,0 0 0,0-1 1,0 1-1,0 0 0,0 0 1,0 0-1,0 0 1,0-1-1,1 3 0,0-1-51,0 0 0,1 0-1,-1 1 1,1-1-1,-1 0 1,1 0 0,0 0-1,0-1 1,0 1-1,0 0 1,0-1 0,5 3-1,34 21-922,-21-13 668,0 0 0,-1 2 0,0 0 0,26 26 0,-43-38 343,0 0-1,0 1 1,0-1-1,0 1 1,0 0 0,-1-1-1,1 1 1,-1 0-1,0 0 1,1 0-1,-2 0 1,1 0 0,0 0-1,0 0 1,-1 0-1,0 0 1,1 0-1,-1 0 1,-1 1-1,1-1 1,-1 5 0,0-5 95,-1 1 0,0 0 1,0 0-1,0 0 0,0-1 1,0 1-1,-1-1 1,1 0-1,-1 0 0,0 0 1,0 0-1,0 0 0,-1 0 1,1-1-1,-7 4 1,-4 1 198,-1 0 0,0-1 0,0 0 0,0-2 0,-1 1 1,0-2-1,0 0 0,0-1 0,0-1 0,0 0 0,0-1 1,-18-3-1,31 3-211,-1-1 1,1 1-1,0-1 1,-1 0-1,1 0 1,0-1-1,0 1 1,0-1-1,-5-2 1,8 4-52,0-1 0,-1 1 0,1-1 1,-1 1-1,1 0 0,0-1 0,-1 1 0,1-1 0,0 1 1,-1 0-1,1-1 0,0 1 0,0-1 0,-1 1 1,1-1-1,0 1 0,0-1 0,0 1 0,0-1 1,0 0-1,0 1 0,0-1 0,0 0 0,0 0-27,1 0 0,-1 0 0,1 0 0,-1 0 0,1 0-1,0 0 1,-1 1 0,1-1 0,0 0 0,0 0 0,-1 1 0,1-1 0,0 0-1,0 1 1,0-1 0,2 0 0,22-11 128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0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 16123,'-4'9'429,"1"1"1,0 0-1,0 0 0,1 0 0,0 0 0,1 0 0,0 0 0,1 12 0,1-14-237,0-1 0,1 1 0,-1 0 1,2-1-1,-1 1 0,1-1 0,0 1 1,0-1-1,1 0 0,0-1 0,5 8 0,-2-4-115,0 0 0,-1 0 0,0 1 0,-1 0 0,6 16 0,-8-19-56,-2-1 0,1 1 1,-1-1-1,0 1 1,-1 0-1,0-1 0,0 1 1,-1-1-1,-2 15 0,-1-6-32,-1 0-1,-1 0 0,-1 0 1,0-1-1,-1 0 0,0 0 1,-1-1-1,-1 0 0,-14 16 1,9-14-49,-1 1 0,0-2-1,-1 0 1,-1-1 0,0-1 0,-28 16 0,-4-10-76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1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13739,'5'7'1968,"7"-4"-1103,14-7-321,6-2 1936,19-1-1680,5-2-168,12-2-519,0 2-306,-3 2-647,-6 1 736,-12 6-224,-8 0-152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14907,'10'21'1513,"13"-11"-857,7-7-232,15-3 864,3-4-480,10-5-880,0-1-808,4-9 912,-3-1-176,-8-1-264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1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19 16291,'0'-1'55,"0"1"0,0-1 0,1 1 1,-1-1-1,0 1 0,0-1 0,0 1 0,0-1 0,0 0 0,0 1 0,0-1 0,0 1 0,0-1 0,0 1 0,0-1 0,0 1 0,0-1 0,-1 1 0,1-1 0,0 1 0,0-1 0,-1 1 0,1-1 0,0 1 0,0-1 0,-1 1 0,1-1 0,-1 1 0,1 0 0,0-1 0,-1 1 0,1 0 0,-1-1 0,0 1 0,-1-1 16,0 1 1,1 0 0,-1-1-1,0 1 1,0 0 0,0 0-1,0 1 1,1-1-1,-1 0 1,-4 1 0,-4 2 216,0 1 0,0 0 0,-11 6 1,-13 10 277,0 1 0,-46 38 0,60-42-593,1 1 0,1 0-1,1 1 1,-29 41-1,41-51-39,-1 0-1,1 0 0,1 0 0,0 1 1,0 0-1,1 0 0,0 0 0,-2 15 1,5-22-5,0 1 0,-1-1 1,1 0-1,1 1 0,-1-1 0,0 1 1,1-1-1,0 0 0,-1 1 1,1-1-1,1 0 0,-1 0 1,0 0-1,1 0 0,0 0 0,-1 0 1,1 0-1,1 0 0,-1-1 1,0 1-1,0-1 0,1 1 1,0-1-1,-1 0 0,1 0 0,0 0 1,0-1-1,0 1 0,3 1 1,6 1-90,1-1 0,-1 0 0,1 0 1,0-1-1,-1-1 0,1 0 1,0-1-1,0 0 0,15-3 0,-15 3 20,58-6-417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2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11 18772,'-4'-1'130,"0"1"0,0-1 0,0 1-1,0 0 1,0 0 0,1 0 0,-1 1 0,0-1 0,0 1-1,0 0 1,0 0 0,0 1 0,1-1 0,-1 1 0,1-1 0,-1 1-1,1 0 1,-1 1 0,1-1 0,0 0 0,0 1 0,0 0-1,1 0 1,-1 0 0,1 0 0,-1 0 0,-1 4 0,1-3-120,0 0-1,1 0 1,0 0 0,0 0 0,0 0 0,0 0-1,1 1 1,-1-1 0,1 0 0,0 1 0,0-1 0,1 1-1,0 0 1,0-1 0,0 1 0,0-1 0,0 1 0,1-1-1,0 1 1,0-1 0,0 1 0,1-1 0,2 6 0,-3-8-15,1 0 1,0 0-1,-1-1 1,1 1 0,0-1-1,0 1 1,0-1 0,0 1-1,0-1 1,0 0-1,1 0 1,-1 0 0,0 0-1,1 0 1,-1-1 0,1 1-1,-1-1 1,0 0-1,1 1 1,-1-1 0,1 0-1,-1 0 1,1-1 0,-1 1-1,4-1 1,3-1 14,1 0-1,-1-1 1,0 1-1,0-2 1,12-5-1,-11 4 54,-1 0-1,0 0 0,0-1 1,0-1-1,0 1 0,-1-1 1,0-1-1,-1 1 0,0-1 0,0-1 1,0 1-1,-1-1 0,7-13 1,-12 20-48,-1 1 1,1 0-1,0-1 0,-1 1 1,1-1-1,-1 1 1,0-1-1,1 1 0,-1-1 1,0 0-1,0 1 1,0-1-1,0 1 0,0-1 1,0 1-1,-1-1 1,1 0-1,-1 1 1,1-1-1,-1 1 0,1 0 1,-1-1-1,0-1 1,-1 2-14,1 0 0,-1-1 0,1 1 0,-1 0 0,0 0 1,1 0-1,-1 0 0,0 0 0,0 1 0,0-1 0,1 1 1,-1-1-1,0 1 0,0-1 0,0 1 0,-2 0 0,-5 0-149,1 0 0,-1 1-1,1 0 1,-1 0 0,1 1-1,-1 0 1,-11 4 0,13-3-166,-1 0 0,1 1 1,0 0-1,0 0 1,0 1-1,0-1 1,-5 7-1,9-4-259,6-3-111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 17708,'-7'38'1808,"-5"5"-1312,-2 6-240,0 0 985,6-2-769,4-4-168,4-8-464,4-7-280,5-15-497,-2-10-95,-4-10 712,-3-3-248,-7-6-136</inkml:trace>
  <inkml:trace contextRef="#ctx0" brushRef="#br0" timeOffset="1">1 198 17740,'3'6'1464,"8"-4"-1112,8-1-136,8-2 392,7-7-512,12-9 48,4-4-104,8-6-96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 14955,'-10'37'1873,"-3"9"-1177,-1 3-304,4 5 1328,1 2-888,6-3-167,5-4-433,4-9-240,8-13-649,0-5-167,-1-9 656,-4-5-168,-9-1-96</inkml:trace>
  <inkml:trace contextRef="#ctx0" brushRef="#br0" timeOffset="1">1 520 16107,'4'-4'1641,"16"-5"-1049,7 0-240,15-4 1104,6-1-592,14-3-631,3 0-281,2-1-737,-1 3 729,-5-2-160,-6-8-112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19356,'13'0'1264,"17"5"-1128,9-1-120,15-3 0,7 1-568,9-2 472,2 0-112,-4-4-64</inkml:trace>
  <inkml:trace contextRef="#ctx0" brushRef="#br0" timeOffset="1">1140 25 18700,'-19'23'1208,"3"10"-1112,3 2-40,11 7 184,2 2-128,8 1-256,5 1-144,0-2-480,0-4 1064,-2-5-400,1-7-96,-6-13-40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4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40 15643,'-27'-21'1593,"19"8"-1073,6 7-216,12 10 776,9 6-520,14-1-688,3 0-384,11-8 368,7-2-160,2-9-80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309 142 16251,'0'0'40,"0"0"-1,0-1 0,0 1 0,-1 0 0,1-1 0,0 1 0,0 0 0,0 0 0,-1-1 0,1 1 0,0 0 1,0 0-1,-1 0 0,1-1 0,0 1 0,0 0 0,-1 0 0,1 0 0,0 0 0,-1-1 0,1 1 1,0 0-1,-1 0 0,1 0 0,0 0 0,-1 0 0,1 0 0,0 0 0,0 0 0,-1 0 0,1 0 0,0 0 1,-1 0-1,1 0 0,0 0 0,-1 0 0,1 0 0,0 1 0,-1-1 0,1 0 0,0 0 0,-1 0 0,1 0 1,0 1-1,0-1 0,-1 0 0,1 0 0,0 1 0,-22 11 221,20-11-175,-24 16 265,0 1-1,1 1 1,1 2-1,0 0 1,-32 39 0,46-47-342,0 0 1,1 0 0,0 1 0,1 0 0,0 0 0,2 1-1,-1 0 1,2 0 0,0 1 0,1-1 0,0 1 0,-2 31-1,6-40-7,0 0 0,0-1-1,1 1 1,0 0 0,0-1-1,1 1 1,-1-1 0,1 1-1,1-1 1,-1 0-1,1 0 1,0 0 0,1 0-1,4 6 1,-5-9-2,0 0 0,0 1 0,0-1 1,1-1-1,0 1 0,-1 0 0,1-1 0,0 0 0,0 0 0,1 0 1,-1 0-1,0-1 0,1 1 0,-1-1 0,1 0 0,-1-1 0,1 1 1,-1-1-1,1 0 0,-1 0 0,9-1 0,-1-1 3,-1 0 0,0-1 0,0-1 0,0 0 1,0 0-1,-1-1 0,0-1 0,0 1 0,0-2 0,15-11 0,-18 12 28,0 0 0,0-1 1,0 1-1,-1-1 0,0 0 0,-1-1 0,1 1 0,-2-1 1,1 0-1,-1-1 0,0 1 0,-1-1 0,5-16 1,-7 23-15,-1 0 0,1-1 0,-1 1 0,0-1 0,0 1 0,0 0 0,0-1 0,0 1 0,-1-1 0,1 1 0,-1 0 0,1-1 0,-1 1 0,0 0 1,0 0-1,0 0 0,-1-3 0,1 4-1,-1 0 1,1 0 0,0 0 0,0 0-1,-1 0 1,1 0 0,0 0 0,-1 0-1,1 0 1,-1 1 0,1-1 0,-1 1-1,0-1 1,1 1 0,-1 0 0,1-1-1,-1 1 1,0 0 0,-1 0-1,-2 1 13,0-1-1,0 1 0,0 0 0,0 0 1,0 1-1,0 0 0,0-1 0,1 2 0,-1-1 1,1 0-1,-1 1 0,1 0 0,0 0 1,-5 5-1,4-3-10,1 0 1,0 1-1,0 0 1,0 0-1,1 0 0,-1 1 1,-3 11-1,6-15-13,0 0 0,1-1 0,-1 1 0,1 0-1,-1 0 1,1 0 0,0 0 0,0 0 0,1 5 0,0-7-3,-1 1-1,0-1 1,1 0 0,0 1 0,-1-1 0,1 0 0,0 0 0,-1 0 0,1 1 0,0-1 0,0 0 0,0 0 0,0 0 0,0 0 0,0 0-1,0-1 1,1 1 0,-1 0 0,0 0 0,3 0 0,-2 0-19,1 0 0,0-1-1,-1 1 1,1-1 0,0 0-1,0 0 1,0 0 0,-1 0 0,1 0-1,0 0 1,0-1 0,-1 1-1,1-1 1,0 0 0,-1 0 0,1 0-1,-1 0 1,1-1 0,3-2-1,6-4-357,0 0 0,17-17 0,-11 8-353,-12 13 627,-3 1-217,0 0 1,0 1 0,0-1 0,1 1-1,6-3 1,-10 5 266,1-1 0,-1 1 0,1 0-1,-1 0 1,0 0 0,1 0 0,-1 0 0,1 0-1,-1 0 1,1 0 0,-1 0 0,1 0 0,-1 0-1,1 0 1,-1 0 0,0 0 0,1 0 0,-1 1 0,1-1-1,-1 0 1,0 0 0,1 0 0,0 1 0,-1 0-15,1 0 1,-1 0 0,1-1 0,-1 1 0,1 0 0,-1 0-1,1 0 1,-1 0 0,0 0 0,0 0 0,1 0 0,-1 0-1,0 0 1,0 2 0,0 25-853</inkml:trace>
  <inkml:trace contextRef="#ctx0" brushRef="#br0" timeOffset="1">527 0 17316,'-2'32'1304,"2"4"-960,2-2-112,4 9 688,2 2-448,4 9-120,-1 6-71,-4 8 7,-4 3 8,-7 2-368,-10 0-496,-9-2 552,-3-4-105,-14-15-87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16940,'-9'26'1048,"-3"7"-976,-1 6-8,0 5 80,-3 2-96,0 4 16,3-1-56,6-6-328,3-6-176,0-10 432,4-5-120,5-11-48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6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16620,'-1'34'1416,"1"5"-1200,9 1-120,5 1 888,9 4-952,4 1-136,12-3-328,4-3-160,4-13 248,0-7 184,-1-13-120,-1-5-96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6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 12907,'-3'12'1560,"-6"11"-992,-5 10-272,-5 7 1209,-5 12-985,-2 7-112,-1 10-184,2 1-200,3-7-472,4-4-873,15-22 1137,5-17-184,18-24-112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7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17996,'51'-3'1296,"-5"3"-1064,-6 0-128,2 2 48,1-1-392,-2 0-456,1 4 8,-9-5-1481,-4 1 1689,-8-1-384,-4 0-304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7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18428,'15'-7'1296,"8"1"-1104,7 1-96,11-3 344,9 3-392,8 0-584,2 1-160,-1 4 576,-2 4-168,-2 3-96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59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5 15947,'0'0'33,"0"0"0,0 0 0,0 0 0,0-1 0,0 1 0,0 0 0,1 0 0,-1 0 0,0-1 0,0 1 0,0 0 0,0 0 0,0 0 0,0 0 0,0-1 0,0 1 0,0 0 0,1 0 0,-1 0 0,0 0 0,0 0 0,0 0 0,0-1 0,1 1 0,-1 0 0,0 0 0,0 0 0,0 0 0,0 0 0,1 0 0,-1 0 0,0 0 0,0 0 0,0 0 0,1 0 0,-1 0 0,0 0 0,0 0 0,0 0 0,0 0 0,1 0 0,-1 0 0,4 10 397,-1 18 81,-3 15-422,-2-1 1,-1 1 0,-3 0 0,-21 78 0,26-116-129,0 0 0,-1-1 0,0 1 0,0-1 0,-1 1 0,1-1 0,-1 0 0,-6 7 0,9-10 17,-1-1 0,0 1 1,1 0-1,-1-1 0,0 1 1,0-1-1,0 1 0,1-1 1,-1 0-1,0 1 0,0-1 1,0 0-1,0 0 0,0 1 1,0-1-1,0 0 0,0 0 1,0 0-1,0 0 0,-1 0 1,1-1-19,-1 0 0,0 1-1,1-1 1,-1 0 0,0 0 0,1 0 0,-1 0 0,1 0 0,0 0 0,-1 0 0,1-1 0,0 1 0,0-1 0,-2-1 0,-12-22-371,1 1-1,1-2 1,2 0 0,0 0-1,2-1 1,-8-36 0,16 58 362,-1 1 12,1 0-1,0 0 1,0-1 0,1 1-1,-1 0 1,1 0-1,0 0 1,0 0 0,0-1-1,2-6 1,-2 10 36,0 1 1,0 0 0,0 0 0,1-1 0,-1 1 0,0 0-1,0-1 1,0 1 0,0 0 0,0 0 0,0-1-1,1 1 1,-1 0 0,0 0 0,0 0 0,0-1 0,1 1-1,-1 0 1,0 0 0,0 0 0,1-1 0,-1 1 0,0 0-1,0 0 1,1 0 0,-1 0 0,0 0 0,0 0-1,1 0 1,-1 0 0,0 0 0,1 0 0,-1 0 0,0 0-1,1 0 1,-1 0 0,0 0 0,1 0 0,10 9 69,7 19 121,33 74 431,14 27 227,-34-83-522,-29-43-306,-1-1-1,1 0 1,0 0-1,0 0 1,0 0-1,0-1 1,0 1-1,1 0 0,-1-1 1,1 1-1,-1-1 1,1 0-1,-1 0 1,1 0-1,0 0 1,-1-1-1,5 2 1,-7-2-15,1-1 0,-1 1 0,0 0 0,1 0 0,-1 0 0,0 0 0,1 0 0,-1-1 0,0 1 1,0 0-1,1 0 0,-1-1 0,0 1 0,1 0 0,-1 0 0,0-1 0,0 1 0,0 0 0,1-1 1,-1 1-1,0 0 0,0-1 0,0 1 0,0 0 0,0-1 0,1 1 0,-1 0 0,0-1 0,0 1 1,0 0-1,0-1 0,0 1 0,0 0 0,0-1 0,0 1 0,-1-1 0,1 1 0,0 0 0,0-1 1,0 1-1,0 0 0,0-1 0,0 1 0,-1 0 0,1-1 0,0 1 0,0 0 0,-1-1 0,-9-18 178,-15-14 2,-1 1 0,-1 1 0,-1 1 0,-34-26 0,61 55 89,3 2-112,12 5-80,39 14-185,-40-18 255,1 0 0,-1-1 0,1-1 0,0 0 0,-1-1 0,1-1 0,20-4 0,16-5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0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389 116 14811,'4'-15'898,"-2"6"-603,0 0 0,0 1 0,-1-1 0,0-16 0,-1 23-248,0 0-1,0 0 1,0 1 0,0-1 0,-1 0 0,1 1 0,-1-1-1,1 1 1,-1-1 0,0 1 0,1-1 0,-1 1 0,0-1 0,0 1-1,0 0 1,0-1 0,0 1 0,-1 0 0,1 0 0,0 0-1,0 0 1,-1 0 0,1 0 0,-1 0 0,1 0 0,-1 0-1,1 1 1,-1-1 0,1 1 0,-1-1 0,-2 0 0,-1 1 44,-1 0 1,1 0-1,0 0 1,0 0 0,0 1-1,0 0 1,0 0-1,0 0 1,0 1 0,0-1-1,0 1 1,1 0-1,-6 4 1,-6 4 112,0 0 0,-19 17-1,11-7-107,2 0-1,1 2 1,1 0-1,1 1 1,0 1-1,-24 45 0,34-53-113,1 0-1,0 1 0,2 0 0,0 0 1,1 0-1,0 1 0,2 0 0,0 0 1,1 0-1,0 0 0,2 0 0,2 26 0,-1-39-18,0 1 0,0-1 0,0 1 0,1-1 0,0 0 0,0 1 0,0-1-1,0 0 1,1 0 0,0 0 0,0-1 0,1 1 0,-1-1 0,7 7 0,-4-7-69,-1 0 1,1 0-1,0 0 1,0-1-1,0 0 1,0 0-1,1 0 1,-1-1-1,1 0 1,10 1-1,6 0-210,0-2-1,1 0 1,0-1 0,-1-2-1,42-8 1,-7 0-104,-1-1-13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0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0 15547,'-5'1'199,"1"0"-1,0-1 0,-1 2 0,1-1 1,0 0-1,0 1 0,0 0 1,0 0-1,0 0 0,1 0 0,-1 1 1,1 0-1,-1-1 0,1 1 0,0 0 1,-3 4-1,-1 0-48,1 1 0,0 0 0,1 0 0,-1 0 0,2 1 0,-5 9 0,7-14-142,1 1 1,-1-1-1,1 0 0,0 1 0,0-1 1,1 1-1,-1-1 0,1 1 0,0-1 0,1 6 1,-1-9-10,0 1 1,1-1 0,-1 1-1,1 0 1,-1-1 0,1 1-1,0-1 1,0 0 0,-1 1-1,1-1 1,0 0 0,0 1-1,0-1 1,0 0 0,1 0-1,-1 0 1,0 0 0,0 0-1,1 0 1,-1 0 0,1 0-1,-1-1 1,1 1 0,-1 0-1,1-1 1,-1 1 0,1-1-1,-1 0 1,1 0 0,2 1-1,3-1 18,-1 0 0,1-1 0,-1 1 0,1-1 0,-1-1 0,0 1-1,0-1 1,1 0 0,-1 0 0,0-1 0,-1 0 0,1 0 0,6-5 0,-5 4 84,-1-1 1,1 0 0,-1 0-1,-1-1 1,1 0 0,-1 0-1,0 0 1,0 0 0,-1-1 0,5-10-1,-8 15-55,0 1 0,0-1 0,-1 1 0,1-1 0,0 0 0,-1 1 1,0-1-1,1 0 0,-1 0 0,0 1 0,0-1 0,0 0 0,0 0 0,0 0 0,0 1 0,-1-1 0,1 0 0,-1 1 0,1-1 0,-1 0 0,1 1 0,-2-3 0,0 2-5,0 0 1,1 0-1,-1 1 0,0-1 0,0 1 1,0-1-1,0 1 0,0 0 0,0 0 1,-1 0-1,1 0 0,0 0 0,0 0 1,-4 0-1,-1 0-143,0-1-1,0 2 1,0-1 0,0 1 0,0 0 0,0 1-1,0-1 1,0 1 0,0 1 0,-9 2 0,12-3 4,1 1 0,-1 0 0,0 0 1,1 0-1,-1 0 0,-4 5 1,6-1-372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1 17420,'0'17'1168,"-4"16"-1048,-3 8-56,-1 11 304,3 2-160,2 5-208,1-3-72,5-9-328,4-7-136,1-14-1144,0-10 1432,-4-7-225,-2-8-199</inkml:trace>
  <inkml:trace contextRef="#ctx0" brushRef="#br0" timeOffset="1">1 270 14843,'0'4'1553,"7"2"-1105,13-2-240,3 1 1464,13-5-1704,5-2-344,11-6 288,8-10-88,16-9-40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1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0 16700,'-20'34'1504,"1"9"-1200,-2 9-184,4 4 896,4 3-816,4 0-176,6-8-264,3-4-168,6-15-296,3-8-64,-4-11 520,-5-1-176,-8-8-104</inkml:trace>
  <inkml:trace contextRef="#ctx0" brushRef="#br0" timeOffset="1">0 499 16420,'6'0'1416,"11"-3"-936,6 0-192,12-3 600,5 1-232,10-5-368,2-3-264,3-2-608,-2 0 592,-1-5-168,-8-2-104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1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16476,'10'7'1376,"14"-4"-1040,9-5-152,13-1 600,7-2-576,13-5-480,3 0 304,3 0-120,-2-2-104</inkml:trace>
  <inkml:trace contextRef="#ctx0" brushRef="#br0" timeOffset="1">1116 60 19236,'-19'42'1472,"1"2"-1360,-4 8-208,4 2 489,3-1-634,7 0-95,5-12-272,3-6-176,10-16 512,4-6-136,1-12 48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17796,'12'12'1408,"-7"8"-1240,-5 14-112,-1 6 704,-3 12-672,1 2-144,0 5-56,0 0-32,2-9-128,-1-3-104,1-11-216,-1-4-128,-6-11-64,-7-7 456,-6-12-120,-1-4-89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2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17500,'7'8'1472,"3"-5"-1296,7-3-424,2-1 416,8-7-88,3-4-176,9-10-168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2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0 14875,'-10'2'305,"0"1"-1,1-1 1,-1 2-1,1-1 0,0 1 1,0 1-1,-9 5 1,0 0 80,-21 11 495,1 2-1,-58 45 1,81-55-835,0 0 0,1 1 0,0 0 0,1 1 0,1 0 0,1 1 0,0 0 0,-13 27 0,21-36-37,1-1-1,0 1 0,0-1 0,0 1 1,1 0-1,-1-1 0,2 1 0,-1 0 0,1 0 1,0 0-1,1 0 0,-1 0 0,4 12 1,-3-15-7,1 0 1,-1 0 0,1 0 0,0 0-1,0 0 1,0-1 0,1 1 0,-1-1-1,1 1 1,0-1 0,0 0 0,0 0-1,0 0 1,1-1 0,-1 1 0,1-1-1,0 0 1,-1 0 0,1 0 0,0 0-1,0-1 1,8 3 0,0-2-10,-1-1-1,1 0 1,-1 0 0,1-1-1,-1-1 1,1 0 0,0 0-1,-1-1 1,14-4 0,-11 2-8,0-1 1,0 0 0,-1-1-1,0 0 1,0-1-1,22-15 1,-33 20 18,0 0 0,0 1 0,0-1-1,-1 0 1,1 0 0,0 0 0,-1 0 0,1 0 0,-1 0-1,2-5 1,-3 6 1,1 1 0,-1-1 0,0 1 0,0 0 0,0-1 0,0 1 0,0-1 0,0 1 0,0-1 0,0 1 0,0-1 0,0 1 0,0 0 0,0-1 0,-1 1 0,1-1 0,0 1 0,0 0 0,0-1 0,0 1 0,-1-1 0,1 1 0,-1-1 1,0 1 3,1-1 0,-1 0 0,0 1 0,0 0 0,0-1 0,0 1 0,0 0 1,0-1-1,0 1 0,0 0 0,0 0 0,0 0 0,0 0 0,-2 0 0,-4 0 35,-1 1 0,0 0-1,1 1 1,-1-1-1,1 1 1,0 1-1,-1 0 1,-6 3-1,10-4-21,0 0 0,0 0 1,0 1-1,0-1 0,1 1 0,-1 0 0,1 0 0,0 0 1,-1 0-1,1 1 0,1-1 0,-1 1 0,1 0 0,-4 6 1,5-9-19,1-1 0,0 1-1,0-1 1,-1 1 0,1 0 0,0-1 0,0 1 0,0-1 0,0 1 0,0-1 0,0 1 0,0-1 0,0 1 0,0-1 0,0 1 0,0 0 0,0-1 0,0 1 0,0-1-1,0 1 1,1-1 0,-1 1 0,0-1 0,0 1 0,1-1 0,-1 1 0,0-1 0,1 1 0,0 0 0,0-1-1,-1 0 1,1 1-1,0-1 1,0 0 0,0 0-1,0 0 1,0 0 0,0 1-1,0-1 1,0 0 0,-1-1-1,1 1 1,0 0-1,1 0 1,4-2-5,0 1 0,-1-1 0,1 0 0,8-5 0,7-7-172,0-1 1,38-36-1,5-3-516,-63 53 659,0 0 1,0 0-1,1 0 0,-1 1 1,0-1-1,0 0 0,1 1 1,-1-1-1,1 0 0,-1 1 0,0 0 1,1-1-1,-1 1 0,3 0 1,-4 0 20,1 0 0,-1 0 0,1 0 0,-1 0 0,0 1 0,1-1 0,-1 0 0,1 0 0,-1 1 0,0-1 0,1 0 0,-1 1 0,0-1 0,1 0 0,-1 1 0,0-1 0,0 1 0,0-1 0,1 0 1,-1 1-1,0-1 0,0 1 0,0-1 0,0 1 0,0-1 0,1 0 0,-1 1 0,0-1 0,0 1 0,-1 7-34,1-1 1,-1 0-1,0 0 0,-3 11 1,3-14 43,-24 92 73,11-46-1316,-14 94 1,28-132 825,4-11-177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3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13555,'3'-2'135,"1"0"0,0 0 1,0 1-1,0 0 0,0 0 0,0 0 1,0 0-1,0 0 0,0 1 0,1 0 1,-1 0-1,0 0 0,6 1 0,5 0 123,215 8 1547,-72-1-1320,-134-7-419,388 9 571,5-29-660,164-55-217,-59 6 68,4 33 107,-41 45-37,-76 1-217,-393-11 286,11 1-106,-1-1-1,1-1 0,-1-2 1,1 0-1,-1-2 0,32-10 1,-54 14 113,25-12-124,-28 13 141,0-1 0,0 0 0,0 0 0,0 0 0,0 0 0,0 0 0,0 0 1,0 0-1,0 0 0,0 0 0,-1 0 0,1-1 0,0 1 0,-1 0 1,1-1-1,-1 1 0,1 0 0,-1-1 0,1-1 0,-4-17-194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3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1 414 12211,'0'4'246,"0"0"-1,1 0 1,-1 0 0,1 0 0,0 0 0,0 0 0,0 0 0,0-1 0,1 1 0,0 0 0,0-1 0,0 1 0,3 3-1,-4-6-164,0 0-1,0 1 1,0-1-1,1 0 0,-1 0 1,0 0-1,1 0 1,-1 0-1,1-1 0,0 1 1,-1 0-1,1-1 0,-1 1 1,1-1-1,0 1 1,-1-1-1,1 0 0,0 0 1,0 0-1,-1 0 1,1 0-1,0 0 0,-1 0 1,1-1-1,0 1 1,-1-1-1,1 1 0,0-1 1,-1 1-1,1-1 0,-1 0 1,1 0-1,2-2 1,10-7 171,0-2 1,-1 0 0,0 0 0,-1-1 0,-1-1-1,18-25 1,-14 18-97,174-258 721,-157 231-871,-31 47-6,-1 0 0,1 0 0,0-1 0,0 1-1,0 0 1,0 0 0,0 0 0,0 0 0,0 0 0,0 1 0,0-1-1,0 0 1,1 0 0,1 0 0,-2 1 0,-1 0 0,0 0 0,1 0 0,-1 0 0,0 1 0,1-1 0,-1 0-1,0 0 1,1 1 0,-1-1 0,0 0 0,0 0 0,1 1 0,-1-1 0,0 0 0,0 1 0,0-1 0,1 0 0,-1 1 0,0-1 0,0 0 0,0 1-1,0-1 1,0 0 0,0 1 0,0-1 0,1 1 0,-1-1 0,0 0 0,-1 1 0,1 0 0,-3 40-2,-59 215 9,27-121 0,-3 19-774,37-147-84,4-9 631,5-13 78,6-21-221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4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16075,'29'-23'1817,"1"6"-1241,1 13-296,2 2 1336,-1 8-1080,-1 6-247,-3 5-658,-3 0-375,0-11 608,-4-9-144,-2-20-88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4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18 18260,'0'0'61,"0"-1"-1,0 1 1,0-1 0,1 1-1,-1 0 1,0-1 0,0 1 0,0-1-1,0 1 1,0-1 0,0 1 0,0-1-1,0 1 1,0-1 0,0 1-1,-1-1 1,1 1 0,0-1 0,0 1-1,0 0 1,0-1 0,-1 1-1,1-1 1,0 1 0,0 0 0,-1-1-1,1 1 1,0 0 0,-1-1-1,1 1 1,-1-1 0,-17-3 625,-21 9 294,21 0-887,0 0 1,1 2 0,0 0-1,0 1 1,1 1 0,0 0-1,1 1 1,0 1 0,0 0 0,1 1-1,-17 19 1,21-20-110,-1 1 0,1 1 0,1 0 0,0 0 0,1 1 0,1 0 1,0 0-1,1 1 0,0 0 0,1 0 0,1 0 0,0 1 0,-1 21 0,4-28-25,1 0 1,0 0-1,1 0 0,0 0 0,0 0 1,1 0-1,0-1 0,1 1 0,0-1 0,0 1 1,1-1-1,6 12 0,-6-14-40,0 0 0,1-1 0,-1 1 0,1-1 0,0 0 0,1-1 0,-1 1 0,1-1-1,0 0 1,0 0 0,0-1 0,0 0 0,0 0 0,1 0 0,0-1 0,10 2 0,1-1-132,0-2-1,-1 0 1,1-1 0,0 0 0,0-2 0,0 0-1,18-5 1,14-5-315</inkml:trace>
  <inkml:trace contextRef="#ctx0" brushRef="#br0" timeOffset="1">586 392 20620,'3'19'1465,"-3"0"-1281,0-1-104,2 4 472,6-2-552,8-6-416,5-4-144,11-13-304,2-7-161,5-6-247,1-1-216,-3-3 888,-2 0-217,-8 3 41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5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15107,'-12'31'1553,"-5"11"-969,-1 1-216,-1 3 744,2 1-176,1-7-528,3-3-392,3-11 64,6-9-64,4-12-56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03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60 15883,'-6'-3'135,"0"0"-1,0 0 1,-1 0-1,1 0 1,-1 1-1,0 1 1,1-1-1,-1 1 0,0 0 1,0 0-1,0 1 1,0 0-1,0 0 1,0 1-1,-11 2 1,3 0 28,-1 1 0,1 0 1,0 1-1,0 1 0,-24 14 1,27-13-91,0 1 1,0 0-1,1 1 1,0 1-1,0 0 1,1 0-1,0 1 1,-8 12-1,12-14-60,0 0 0,1 0-1,0 0 1,1 1 0,0 0 0,0 0 0,1 0-1,0 0 1,1 1 0,0-1 0,-1 18 0,3-25-12,0 0 0,0 0 0,1 0 1,-1 1-1,0-1 0,1 0 0,0 0 1,0 0-1,0-1 0,0 1 0,0 0 1,1 0-1,2 4 0,-3-6 1,1 1 0,-1-1 0,1 1 1,0-1-1,-1 0 0,1 0 0,0 0 0,0 0 0,0 0 0,0 0 0,0 0 0,0-1 0,0 1 0,0-1 0,0 0 0,0 1 0,0-1 1,0 0-1,0 0 0,0 0 0,0 0 0,3-1 0,9-2 13,-1 0 0,0-1 1,0-1-1,0 0 0,-1 0 0,0-1 1,0-1-1,0 0 0,-1-1 0,18-15 1,-3 0 43,-1-1 0,-1-1 1,23-32-1,-38 45-38,37-53 84,-42 59-96,0-1 0,-1 0-1,0 0 1,0 0 0,0-1 0,-1 1 0,3-12-1,-5 18-13,0 0 0,0 1 0,0-1 0,1 0 0,-1 0-1,0 0 1,0 1 0,0-1 0,0 0 0,0 0 0,0 0 0,-1 1-1,1-1 1,0 0 0,0 0 0,-1 1 0,1-1 0,0 0 0,-1 0-1,1 1 1,0-1 0,-1 0 0,1 1 0,-1-1 0,1 1-1,-1-1 1,0 1 0,1-1 0,-1 1 0,1-1 0,-1 1 0,0-1-1,0 1 1,1 0 0,-1-1 0,0 1 0,0 0 0,1 0 0,-1-1-1,0 1 1,0 0 0,1 0 0,-1 0 0,0 0 0,0 0-1,0 0 1,-1 1 0,-2-1-31,-1 1 0,1 0 0,0 0 0,0 1 0,0 0 1,-8 3-1,0 3 173,1 0-1,0 1 1,1 0 0,0 1 0,0 0 0,1 0 0,0 1 0,-12 20 0,-6 15-18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11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248 144 12683,'-2'3'160,"-1"-1"1,1 1-1,0 0 0,0 0 1,0 0-1,0 0 1,0 1-1,1-1 1,0 0-1,0 1 1,-1-1-1,2 1 0,-1-1 1,0 6-1,0 0-20,0 1 0,1 0 0,0-1 0,1 12 0,7 17-19,2-1 0,1 0 1,20 46-1,-5-14-69,-14-37-30,27 87 25,-36-106-7,0-1 0,-1 1 0,-1 0 0,0 0 0,-1 1 0,0-1 1,-3 16-1,2-24 2,0 0 0,0 1 0,-1-1 0,0-1 0,0 1 0,0 0 0,-1 0 0,0-1 0,0 0 0,0 1 0,0-1 0,-1 0 0,-3 4 0,-1-2 49,1-1 0,-1 1 1,0-1-1,0 0 0,0-1 0,-17 7 1,8-5 45,-1-2 1,1 1-1,-1-2 1,1 0-1,-1-2 1,0 0-1,-24-1 1,37 0-114,0-1-1,0 0 1,0 1 0,0-2 0,0 1-1,0 0 1,0-1 0,0 0 0,0 0-1,1-1 1,-1 1 0,1-1 0,-7-5 0,9 6-21,0-1 1,0 1 0,1-1 0,-1 1 0,1-1 0,-1 0 0,1 1 0,0-1 0,0 0 0,0 0 0,0 0 0,1 0 0,-1 0-1,1 0 1,0 0 0,0 0 0,0 0 0,0 0 0,0 0 0,0 0 0,1 0 0,0 0 0,0 0 0,-1 1 0,3-5-1,4-10 2,0 1 0,2 0 0,0 0-1,0 1 1,14-17 0,66-69 8,203-163 31,-153 146-20,-120 102-19,-4 3 0,28-29 0,-40 38-1,0 0 0,0 0 1,0 0-1,-1 0 1,1-1-1,-1 1 0,0-1 1,0 0-1,0 0 1,-1 1-1,0-1 0,1-8 1,-2 10-1,0 0 1,0 0-1,-1 0 0,1 0 1,-1 0-1,0 0 0,0 0 1,0 1-1,0-1 0,0 0 1,-1 1-1,1-1 0,-1 1 0,0-1 1,0 1-1,0 0 0,0 0 1,0-1-1,0 2 0,0-1 1,-1 0-1,1 0 0,-1 1 1,1-1-1,-1 1 0,-3-2 1,-4-1 18,0 0 0,-1 1 0,1 0 0,-1 0 0,-20-1 0,16 3 2,1 1 0,-1 0 1,1 1-1,-1 0 1,1 2-1,-26 6 1,32-6-27,1-1 1,-1 1-1,1 0 1,0 1-1,-1 0 0,2 0 1,-1 1-1,0-1 1,1 1-1,0 1 1,0-1-1,1 1 1,-9 10-1,13-14 3,-1 1 0,1-1 0,-1 0 0,1 1 0,0-1 0,0 0 0,0 1 0,0-1 0,1 1-1,-1 0 1,0-1 0,1 1 0,0 0 0,0-1 0,0 1 0,0 0 0,0-1 0,0 1 0,1 0 0,-1-1 0,1 1 0,0-1-1,0 1 1,0-1 0,1 3 0,1-1 52,-1-1 0,1 0 0,0 0 0,0-1 0,0 1 0,0-1 0,0 1 0,0-1 0,1 0 0,-1 0 0,1 0 0,-1-1 0,1 1 0,0-1 0,7 2 0,22 3 57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11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23 12915,'2'1'54,"0"0"1,0 0 0,0 0 0,0 0-1,0 0 1,-1 0 0,1 0 0,0 0-1,-1 1 1,1-1 0,-1 1 0,0-1-1,1 1 1,-1-1 0,0 1 0,0 0-1,0 0 1,0 0 0,0-1 0,-1 1-1,1 0 1,0 0 0,-1 0 0,1 0-1,-1 0 1,0 0 0,0 0-1,0 0 1,0 3 0,0 8 57,-1 1 0,0 0-1,-5 18 1,4-18 74,-21 102 315,9-52-201,-7 78 0,21-134-270,-1 23 49,1-30-69,0 0-1,0 0 0,0 1 0,0-1 1,1 0-1,-1 0 0,0 0 0,1 0 0,-1 0 1,1 0-1,0 1 0,-1-1 0,1 0 1,0 0-1,-1-1 0,1 1 0,0 0 1,0 0-1,0 0 0,1 1 0,-1-2 1,0 0 0,0 1-1,0-1 1,0 0 0,0 0-1,0 0 1,0 1 0,0-1-1,0 0 1,-1 0 0,1-1-1,0 1 1,0 0 0,0 0-1,0 0 1,0-1 0,0 1-1,0 0 1,0-1 0,0 1-1,0-1 1,-1 1 0,1-1-1,0 1 1,0-1 0,1-1-1,19-22 161,-18 20-137,15-22 150,-1-1-1,-1-1 1,-1 0-1,-2-2 1,-1 1-1,-1-1 1,-2-1-1,0 0 1,-3 0-1,0-1 1,-2 0-1,0-39 1,-4 64-123,-1 0 0,1 0 0,-1 1 0,0-1 0,-1 0-1,-2-8 1,3 14-45,1-1 0,-1 0 0,0 1-1,0-1 1,0 1 0,0-1 0,0 1 0,0 0-1,0-1 1,-1 1 0,1 0 0,0 0-1,-1 0 1,1 0 0,-1 0 0,1 0 0,-1 0-1,1 0 1,-1 1 0,1-1 0,-1 1-1,0-1 1,0 1 0,1-1 0,-1 1 0,0 0-1,0 0 1,1 0 0,-4 0 0,-1 2-3,0-1 1,0 1-1,1 0 1,-1 0 0,1 0-1,0 1 1,-1 0 0,1 0-1,1 0 1,-1 0-1,0 1 1,1 0 0,0 0-1,-1 0 1,2 1-1,-5 5 1,2-2-80,0 0 0,0 1 1,1 0-1,1 0 0,-1 0 0,2 0 0,-1 1 1,-3 17-1,6-25-12,1 1 0,-1-1-1,1 1 1,0-1 0,0 1 0,0 0 0,0-1-1,0 1 1,1-1 0,-1 1 0,1-1 0,0 1-1,0-1 1,1 3 0,-1-4 28,0 1 0,0-1-1,0 0 1,0 0 0,1 1-1,-1-1 1,1 0 0,-1 0 0,1-1-1,-1 1 1,1 0 0,-1 0 0,1-1-1,0 1 1,-1-1 0,1 1-1,0-1 1,0 0 0,-1 0 0,1 0-1,0 0 1,2 0 0,38-5-451,5-5-157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13131,'0'-14'288,"1"0"0,0 1 1,0 0-1,2-1 0,0 1 0,6-19 1,-6 26-175,0-1 0,0 0 0,1 1 0,-1 0 0,2 0 0,-1 0 0,1 0 0,-1 1 0,2-1 0,-1 1 0,0 0 0,1 1 0,9-6 0,2 1 156,-1 1 0,2 1 0,-1 0 0,1 2 0,0 0 0,0 1 0,37-4 0,-12 5 43,0 2 1,57 6 0,-78-3-272,-1 1 0,0 0 0,0 2 0,0 0 0,0 2 1,32 14-1,-47-18-40,-1 0-1,0 0 1,1 1 0,-1 0 0,-1 0 0,1 0-1,0 0 1,-1 1 0,0 0 0,0 0 0,5 9 0,-7-10 2,0 1 0,0 0 1,-1 0-1,1 0 0,-1 0 1,0 0-1,-1 1 0,1-1 1,-1 0-1,0 0 1,0 1-1,-1-1 0,0 0 1,0 0-1,-3 10 0,0-2 49,-1-1 0,0 0 0,-1-1 0,0 1 0,-1-1 0,0-1 0,-1 1 0,-1-1 0,1 0 0,-15 12 0,8-9 46,-1-1-1,0 0 1,-1-1-1,0 0 1,-1-2-1,-19 9 1,25-14-294,0 0 0,1 0 1,-1-1-1,-1-1 0,1 0 1,0-1-1,-15 1 0,21-3 40,0 1-1,-1 0 0,1-1 1,0 0-1,0-1 1,0 0-1,0 1 0,0-2 1,1 1-1,-1-1 0,0 0 1,1 0-1,0 0 0,0-1 1,-8-7-1,-10-20-713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12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55 13531,'-2'15'299,"-1"0"1,0 0-1,-1 0 1,-1 0-1,0-1 0,-9 18 1,-12 31 594,19-39-588,1-1-1,-5 39 1,10-55-267,0 1 1,1-1-1,0 0 0,0 0 1,0 0-1,1 1 0,0-1 0,1 0 1,-1 0-1,2 0 0,-1-1 0,1 1 1,4 8-1,-5-12-30,0 0 0,1 0 0,0 0 1,-1-1-1,1 1 0,0-1 0,0 0 0,0 0 1,0 0-1,1 0 0,-1 0 0,1-1 0,-1 0 1,1 1-1,-1-1 0,1-1 0,0 1 1,-1 0-1,1-1 0,0 0 0,0 0 0,-1 0 1,1 0-1,4-1 0,3-1-3,0 0 0,-1-1 0,1 0 0,-1 0 0,1-2 0,-1 1 0,12-8 1,-5 2 3,-1-2 1,1 0-1,-2-1 1,0-1 0,-1 0-1,0-1 1,-1 0 0,20-31-1,-25 34 41,-1 0 1,-1-1-1,0 1 0,0-1 0,-1 0 0,-1-1 1,0 1-1,-1-1 0,-1 0 0,0 0 0,0 0 0,-2 0 1,-1-21-1,1 31-20,-1-1 1,1 1 0,-1-1-1,-1 1 1,1-1 0,-1 1-1,1 0 1,-1 0 0,0 0-1,-1 0 1,1 0 0,-1 0-1,0 1 1,0-1 0,0 1-1,0 0 1,0 0 0,-1 0-1,1 0 1,-1 0 0,0 1-1,0 0 1,0-1 0,0 2-1,0-1 1,-1 0 0,1 1-1,-1 0 1,1 0 0,0 0-1,-1 0 1,0 1 0,1 0-1,-1 0 1,1 0 0,-1 0-1,1 1 1,-6 1 0,0 0-15,0 1 1,0 0 0,0 0 0,1 1 0,0 0-1,-1 1 1,-8 5 0,14-7-49,-1 0 1,0 0 0,1 1-1,0 0 1,0-1 0,0 2-1,0-1 1,1 0-1,0 1 1,-1-1 0,2 1-1,-1 0 1,0 0 0,-1 7-1,3-11 23,1 0 1,-1 0-1,1 1 0,0-1 0,0 0 0,-1 0 0,1 0 1,0 1-1,0-1 0,0 0 0,1 0 0,-1 1 0,0-1 1,0 0-1,1 2 0,0-3 0,-1 0 0,1 1 0,-1-1 0,1 0 0,0 0 0,-1 1 0,1-1 0,-1 0 0,1 0 1,0 0-1,-1 0 0,1 0 0,-1 0 0,1 0 0,0 0 0,-1 0 0,1 0 0,-1-1 0,1 1 0,0 0 0,0-1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14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16564,'23'42'1480,"4"-1"-1168,3-2-152,-2-2 648,3 4-536,5-1-64,-3-13-184,0-7-128,-6-10-248,-4-6-184,-7-14-1224,-3-6 1480,-2-16-273,-1-9-207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15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 14627,'-11'46'1512,"-9"18"-895,-7 5-241,-5 10 928,-1 7-488,-1 6-280,1-2-128,7-14-624,6-10 1873,14-29-1513,5-12 80,11-24 32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16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389 125 14339,'0'-1'64,"1"-11"274,0 1 0,-1-1 1,-1 0-1,0 1 0,-3-16 1,4 25-292,0 0 1,-1 1 0,0-1-1,1 0 1,-1 0 0,0 0-1,0 0 1,0 1-1,0-1 1,0 0 0,0 1-1,0-1 1,-1 1 0,1 0-1,-1-1 1,1 1-1,-1 0 1,1 0 0,-1 0-1,0 0 1,1 0-1,-1 0 1,0 0 0,0 0-1,0 1 1,0-1 0,0 1-1,0-1 1,1 1-1,-1 0 1,0 0 0,0 0-1,0 0 1,0 0 0,0 0-1,0 1 1,0-1-1,0 1 1,0-1 0,-2 2-1,-6 2 69,1-1 0,0 2-1,0-1 1,0 1 0,1 1-1,-1 0 1,1 0 0,-7 7-1,-58 62 132,70-71-240,-30 33 19,-29 43 0,53-66-24,0 0 1,1 0-1,0 1 0,1 0 1,1 1-1,-9 31 0,14-42-3,1-1 1,-1 1-1,1-1 0,-1 1 0,1-1 0,1 1 0,-1 0 0,1-1 1,-1 1-1,1-1 0,1 1 0,-1-1 0,3 7 0,-2-8 1,0 0-1,0 0 0,0 0 1,1 0-1,-1 0 0,1-1 1,-1 1-1,1-1 0,0 0 1,0 0-1,0 0 0,0 0 1,1 0-1,-1-1 0,0 1 1,1-1-1,4 2 0,3-1 7,0 0 0,0-1 0,0 0 0,0 0 0,1-1 0,-1-1 0,0 0 0,0 0 0,0-1 0,13-4 0,-15 3 1,0 0 1,-1 0-1,1 0 1,-1-1-1,0 0 0,0-1 1,0 0-1,-1 0 1,1-1-1,-1 0 1,-1 0-1,13-13 1,-19 17-2,1 1 1,0 0-1,0 0 0,0 0 1,-1 0-1,1-1 0,0 1 0,-1 0 1,0-1-1,1 1 0,-1 0 1,0-1-1,1 1 0,-1-1 1,0 1-1,0 0 0,0-1 1,0-1-1,-1 2 1,1 0-1,-1 0 1,1 0 0,-1 0-1,1 0 1,-1 1 0,1-1 0,-1 0-1,1 0 1,-1 1 0,0-1-1,0 0 1,1 1 0,-1-1 0,0 1-1,0-1 1,0 1 0,0-1-1,1 1 1,-3-1 0,1 1 1,0-1 1,0 1 0,-1-1 0,1 1-1,0 0 1,-1 0 0,1 0-1,0 0 1,-1 0 0,1 1-1,0-1 1,-1 1 0,1-1-1,0 1 1,0 0 0,0 0 0,0 0-1,0 0 1,0 0 0,0 0-1,-2 2 1,3-2-9,0 0 0,0 0-1,-1 0 1,1 0 0,1 0 0,-1 0-1,0 0 1,0 0 0,0 0 0,0 0 0,1 0-1,-1 1 1,0-1 0,1 0 0,-1 1-1,1-1 1,0 0 0,-1 1 0,1-1-1,0 0 1,0 1 0,0-1 0,0 0 0,0 1-1,0-1 1,0 1 0,1-1 0,-1 0-1,0 1 1,1-1 0,-1 0 0,1 1 0,0 0-1,1 0-3,-1 0-1,1-1 1,0 1-1,0-1 0,0 1 1,0-1-1,0 0 1,0 1-1,0-1 1,0 0-1,1-1 0,-1 1 1,0 0-1,1-1 1,-1 1-1,0-1 0,1 0 1,3 1-1,3-2-7,0 0 0,0 0 0,0 0 0,-1-1 0,1 0 0,-1-1 0,13-5 0,-20 7 12,-1 1 0,0 0 0,0 0 0,1 0 0,-1 0 0,0 0 0,0 0 0,1-1 0,-1 1 0,0 0 0,0 0 0,1 0 0,-1 0 0,0 0 0,1 0 0,-1 0 0,0 0 0,0 0 0,1 0 0,-1 0 0,0 1 0,0-1 0,1 0 0,-1 0 0,0 0 0,0 0 0,1 0 0,-1 0 0,0 1 0,0-1 0,1 0 0,-1 0 0,0 0 0,0 1 0,1 11-1,-12 20 1,8-24 1,-5 18-111,-24 75 601,27-84-161,2 0-1,0 1 1,-1 30-1,7-27-66,5-14 96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15907,'27'-10'1689,"5"4"-1233,5-4-224,-1-6 1376,1 0-1248,7-1-288,2 3-400,-1-1-232,-8 5-1216,-8 2 1504,-19-1-272,-7 3-201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0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12531,'37'0'1312,"5"-1"-936,9-14-160,7-3 544,2-5 865,2 0-1273,-12-2 168,-6 0 40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0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14 13715,'-1'-2'70,"-1"1"1,0-1 0,0 1-1,1 0 1,-1 0-1,0 0 1,0 0-1,0 0 1,0 1 0,0-1-1,-1 1 1,1-1-1,0 1 1,0 0-1,0-1 1,0 1 0,0 0-1,-1 1 1,1-1-1,-4 1 1,3 0 3,0 1 1,0-1-1,0 1 0,0-1 1,0 1-1,0 0 0,0 0 1,0 1-1,1-1 0,-1 0 1,-3 6-1,1-1-10,0-1-1,1 1 0,0 0 1,1 0-1,-1 1 0,1-1 1,1 0-1,-1 1 1,1 0-1,-2 14 0,4-12-49,1-1 0,0 1 0,0-1 0,1 1 0,0-1 0,0 1 0,1-1 0,6 12 0,6 10 0,20 30 0,-23-42-18,-1 1-1,-1 0 1,-1 0-1,10 30 1,-17-43 6,-1 0-1,1 0 1,-2-1 0,1 1 0,-1 0 0,0 0 0,0 0 0,-1 0 0,0 0 0,0 0 0,-1 0 0,0 0 0,0-1 0,0 1 0,-1-1 0,0 1-1,0-1 1,-6 7 0,4-5 1,-1-1 0,0-1 0,-1 1 0,1-1 0,-1 0 0,-1 0 0,1-1 0,-1 0 0,-12 6 0,17-10 1,-1 1 0,1-1-1,-1 1 1,0-1 0,0 0 0,0-1-1,0 1 1,1-1 0,-1 1 0,-8-2-1,10 1 1,0-1 0,0 1 1,-1-1-1,1 0 0,0 0 0,0 0 0,0 0 0,0 0 0,0 0 0,0 0 0,0-1 0,0 1 0,1-1 0,-1 0 0,0 1 0,1-1 0,-1 0 0,1 0 0,-2-3 0,1 0 0,0 1 0,1-1 0,-1 0 1,1 0-1,0 0 0,0 0 0,1 0 0,-1 0 0,1 0 0,1 0 0,-1 0 0,0 0 0,1 0 0,0 0 0,1 0 0,-1 0 0,3-6 0,4-8 12,0 0-1,21-35 0,1 12 20,1 2 1,2 0-1,55-50 1,8-10 549,-93 97-532,0 0 0,-1 0 0,1 0 0,-1 0 0,0 0 0,0-1 0,0 1 0,-1-1 0,1 1 0,0-5 0,-2 7-33,1 0 1,-1 1 0,0-1 0,0 0 0,0 0-1,-1 0 1,1 1 0,0-1 0,0 0-1,0 0 1,0 0 0,-1 1 0,1-1-1,0 0 1,-1 1 0,1-1 0,-1 0-1,1 1 1,-1-2 0,-1 1 11,1 0-1,-1 0 1,1 0-1,-1 0 1,1 0 0,-1 0-1,1 1 1,-1-1 0,0 1-1,1-1 1,-4 0-1,-10-2 151,0 1 0,0 1 0,-28 0-1,35 2-235,1-1 0,-1 1-1,1 1 1,-1-1 0,1 1 0,-1 1-1,1-1 1,0 1 0,-10 6 0,0 8-611,17-17 656,0 0 0,-1 1 0,1-1 0,0 0-1,0 1 1,0-1 0,0 0 0,0 1 0,-1-1 0,1 0 0,0 1 0,0-1-1,0 0 1,0 1 0,0-1 0,0 0 0,0 1 0,0-1 0,0 0 0,0 1 0,0-1-1,1 1 1,-1-1 0,0 0 0,0 1 0,0-1 0,0 0 0,0 0 0,1 1 0,-1-1-1,0 0 1,0 1 0,1-1 0,-1 0 0,0 0 0,0 1 0,1-1 0,-1 0 0,0 0-1,1 0 1,-1 1 0,0-1 0,1 0 0,-1 0 0,0 0 0,1 0 0,-1 0 0,0 0-1,1 0 1,-1 0 0,0 0 0,1 0 0,-1 0 0,0 0 0,1 0 0,-1 0 0,0 0-1,1 0 1,-1 0 0,0 0 0,1-1 0,19 0-343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1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320 105 12819,'3'-4'1020,"-9"6"-624,-15 9-108,-11 13 17,1 2 0,2 1 0,0 1-1,2 1 1,1 2 0,-24 38 0,37-51-213,0 2 1,2 0-1,-10 25 0,18-38-63,1 0-1,0 0 0,0 0 1,0 0-1,1 1 1,0 7-1,1-12-14,0 0 0,0 1-1,0-1 1,1 0 0,0 1-1,-1-1 1,1 0 0,0 0-1,1 0 1,-1 0 0,0 0-1,1 0 1,0 0 0,2 3-1,-2-4 3,0 1 0,0-1 0,1 0 0,-1 0 0,1 0 0,-1 0 0,1-1 0,0 1 1,0-1-1,-1 1 0,1-1 0,0 0 0,0 0 0,5 1 0,-2-1 9,1-1 0,-1 0 1,0 0-1,1 0 1,-1 0-1,0-1 1,6-2-1,3 0 46,-1-2 0,-1 0 0,1 0 0,-1-1 0,22-14 0,-20 10 19,0-1 0,-1-1 0,-1 0 0,0-1 0,0-1 0,-1 0 0,-1 0 0,0-1 0,-1-1 0,12-26 0,-15 28-18,-1 0 1,-1-1-1,0 1 0,-1-1 1,-1 0-1,0-1 1,-1 1-1,0 0 0,-2-1 1,0 1-1,0-1 1,-6-29-1,5 39-51,-1 0-1,1 0 1,-2 0-1,1 0 1,0 0 0,-1 1-1,0-1 1,-1 1-1,1 0 1,-1 0 0,0 0-1,0 0 1,-6-4-1,7 6-16,0 1-1,0 0 1,-1 0-1,1 0 1,-1 0-1,0 1 1,1-1-1,-1 1 1,0 0-1,0 0 1,0 0-1,0 1 1,0-1-1,0 1 1,0 0-1,0 0 1,0 0-1,0 1 1,1-1-1,-1 1 1,-6 2-1,2 0-10,-1 1-1,1 0 0,0 0 0,0 1 0,1 0 1,-1 0-1,1 1 0,0 0 0,1 0 0,0 0 1,0 1-1,-6 7 0,8-8-36,-1 1 0,1-1 0,0 1 0,1-1 0,0 1 0,0 0 0,0 0 0,1 0 0,0 1 0,0-1 0,1 1 0,0-1 0,0 1 0,1 11 0,0-16 94,1-1 1,-1 1 0,1 0-1,-1-1 1,1 1-1,0-1 1,0 1 0,0-1-1,0 1 1,1-1-1,-1 0 1,1 1 0,-1-1-1,1 0 1,0 0-1,0 0 1,0 0-1,0-1 1,0 1 0,0-1-1,3 2 1,-1-1-42,1 0-1,0 0 1,-1 0 0,1-1-1,0 0 1,0 0 0,0 0-1,0-1 1,0 0-1,7 0 1,41-5 41</inkml:trace>
  <inkml:trace contextRef="#ctx0" brushRef="#br0" timeOffset="1">800 27 15835,'-23'13'404,"1"2"-1,0 1 0,1 1 0,0 0 0,2 2 0,0 0 0,1 2 1,1 0-1,-24 38 0,36-51-361,1 0 0,-1 0 1,2 1-1,-1-1 0,1 1 1,1 0-1,0 0 0,-2 15 0,3-21-36,1 0-1,0 0 1,0 0-1,1 1 0,-1-1 1,1 0-1,-1 0 1,1-1-1,0 1 1,0 0-1,0 0 0,1 0 1,-1-1-1,1 1 1,-1 0-1,1-1 0,0 1 1,0-1-1,0 0 1,0 0-1,0 0 0,1 0 1,-1 0-1,1 0 1,-1-1-1,1 1 0,0-1 1,-1 1-1,4 0 1,1 0-6,0 0 0,0 0 0,-1 0 0,1-1 0,0 0 0,0-1 0,0 1 0,0-1 0,0-1 0,0 1-1,8-2 1,-4-1 1,0 0-1,0-1 0,0 0 1,0 0-1,-1-1 0,13-8 1,-6 2 2,0-2 1,-1 0 0,0 0 0,-1-2-1,0 0 1,-1-1 0,12-18 0,-15 18 23,-1 0 0,0-1 0,11-31 0,-18 42-14,0-1 1,-1 0 0,0-1 0,-1 1 0,1 0 0,-2 0 0,1-1-1,-1 1 1,0-1 0,0 1 0,-1 0 0,-2-13 0,2 17-8,0 1 1,-1-1-1,1 0 0,-1 0 1,0 0-1,1 1 0,-1-1 1,0 1-1,-1 0 0,1-1 1,0 1-1,-1 0 1,1 0-1,-1 1 0,0-1 1,1 0-1,-1 1 0,0-1 1,0 1-1,0 0 1,0 0-1,0 0 0,0 1 1,0-1-1,0 1 0,-1 0 1,1 0-1,-4 0 1,-8 0-13,0 1 0,0 1-1,0 0 1,-25 8 0,7 0-151,0 2-1,2 0 0,0 3 1,0 0-1,1 2 0,1 1 1,-52 43-1,19-3-93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1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0 465 12867,'16'-12'1304,"36"-12"-704,22-5-184,27-14 1297,13-1-977,28-5-208,9-1 8,-2 3-80,-6 2-160,-20 8-592,-17 4-224,-25 10 440,-17 6-112,-30 5-104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2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117 220 13459,'9'-25'1393,"5"-31"1,-12 47-1001,0 1 1,-1-1-1,-1 0 0,1 0 0,-1 0 0,-3-18 1,3 27-366,0-1 0,0 1-1,0-1 1,0 0 0,0 1 0,0-1 0,0 1 0,0-1 0,-1 1 0,1-1 0,0 1 0,0-1 0,0 1 0,-1-1 0,1 1-1,0-1 1,-1 1 0,1 0 0,0-1 0,-1 1 0,1-1 0,-1 1 0,1 0 0,-1 0 0,1-1 0,0 1 0,-1 0 0,1 0-1,-1-1 1,1 1 0,-1 0 0,0 0 0,1 0 0,-1 0 0,1 0 0,-1 0 0,1 0 0,-1 0 0,1 0 0,-1 0-1,1 0 1,-1 0 0,1 0 0,-1 0 0,1 0 0,-1 1 0,1-1 0,-1 0 0,1 0 0,-1 1 0,0-1 0,-21 20 472,8 1-463,2 0-1,0 1 1,1 1 0,1-1 0,1 2-1,1-1 1,1 1 0,1 0-1,-3 25 1,8-40-45,0 0 1,1-1-1,0 1 1,0-1-1,1 1 1,0 0-1,2 9 1,-2-16 6,-1 0 0,0-1 0,1 1 1,0 0-1,-1-1 0,1 1 0,0-1 0,0 1 1,0-1-1,0 1 0,0-1 0,0 0 0,0 1 1,0-1-1,1 0 0,-1 0 0,0 0 1,1 0-1,-1 0 0,1 0 0,-1 0 0,1-1 1,0 1-1,-1-1 0,1 1 0,0-1 0,-1 1 1,1-1-1,0 0 0,-1 0 0,1 0 0,0 0 1,0 0-1,-1 0 0,1 0 0,0-1 1,-1 1-1,1 0 0,0-1 0,-1 0 0,4-1 1,3-1 7,1-2 1,-1 1 0,0-1-1,0 0 1,-1-1 0,0 0-1,14-13 1,41-55 103,-44 49-47,-1 0 1,20-39 0,-32 52-39,0 1 0,0-1-1,-1 0 1,0 0-1,-1 0 1,-1-1 0,0 1-1,1-21 1,-3 30-23,0 0 0,0 0 0,-1 0-1,1 1 1,0-1 0,-1 0 0,0 0 0,0 0 0,0 1-1,0-1 1,0 1 0,0-1 0,-1 1 0,-3-5 0,4 5-12,-1 1 1,1 0 0,-1 0-1,0 0 1,0 0 0,0 0 0,1 0-1,-1 0 1,0 1 0,0-1-1,0 1 1,0-1 0,0 1 0,0 0-1,0 0 1,0 0 0,-1 0-1,1 0 1,0 0 0,0 0 0,0 1-1,-2 0 1,-2 1-88,1 0 1,-1 0-1,0 0 0,1 1 0,-1 0 1,1 0-1,0 1 0,0-1 1,1 1-1,-1 0 0,1 0 0,-1 1 1,-5 8-1,7-9 8,0 0 0,0 1 0,0 0 0,0-1 1,1 1-1,0 1 0,0-1 0,0 0 0,0 0 0,1 1 0,0-1 1,0 0-1,1 1 0,-1-1 0,2 9 0,-1-13 57,0 1 1,0 0-1,0-1 0,1 1 1,-1-1-1,1 1 0,-1-1 1,1 0-1,0 1 0,-1-1 1,1 1-1,0-1 0,0 0 1,1 2-1,19 7-440,-17-9 390</inkml:trace>
  <inkml:trace contextRef="#ctx0" brushRef="#br0" timeOffset="1">436 250 13011,'-23'57'1408,"0"4"-968,-2 0-216,7 1 1048,11-11-975,5-8-297,15-20 88,10-7-40,10-20-80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32 174 15003,'-26'9'758,"26"-9"-751,0 0 1,0 0 0,0 0 0,-1 0 0,1 0-1,0 1 1,0-1 0,-1 0 0,1 0-1,0 0 1,0 0 0,0 0 0,-1 0-1,1 0 1,0 0 0,0 0 0,0 1 0,0-1-1,-1 0 1,1 0 0,0 0 0,0 0-1,0 1 1,0-1 0,0 0 0,-1 0-1,1 0 1,0 0 0,0 1 0,0-1 0,0 0-1,0 0 1,0 1 0,0-1 0,0 0-1,0 0 1,0 0 0,0 1 0,0-1-1,0 0 1,0 0 0,0 1 0,0-1 0,0 0-1,0 0 1,0 0 0,0 1 0,0-1-1,0 0 1,1 0 0,-1 0 0,0 1-1,0-1 1,17 4 277,79-1 546,124-13 0,-147 5-541,892-63 1995,-37 1-1342,-665 50-723,208-13-468,-463 30 310,25-2-717,-29 2-3,-21 2-92,-84 7-167,36-7 374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1 577 15939,'15'-4'372,"1"0"-1,1 2 0,-1 0 0,0 1 0,24 1 0,-30 0-237,0 1 0,0 0 0,-1 0 0,1 1 0,0 1-1,-1 0 1,0 0 0,1 1 0,-1 0 0,9 6 0,-16-9-117,-1 0-1,1 0 1,-1 0 0,1 0 0,-1 0 0,0 1-1,1-1 1,-1 1 0,0-1 0,0 1 0,0-1-1,0 1 1,0-1 0,0 1 0,-1 0 0,1 0-1,-1-1 1,1 1 0,-1 0 0,1 0-1,-1 2 1,0-1 2,-1 0 0,1 0-1,-1-1 1,0 1 0,1 0 0,-1 0-1,-1-1 1,1 1 0,0-1-1,-1 1 1,1-1 0,-4 4 0,-5 6 52,-1-1 1,-1 0-1,1-1 1,-16 10 0,18-13 2,-17 12 67,-31 26 193,51-40-275,0 1 1,0 0-1,1 0 0,-1 0 0,2 1 1,-6 9-1,9-16-53,1 1-1,-1-1 1,1 1 0,0 0-1,-1-1 1,1 1 0,0 0-1,-1 0 1,1-1 0,0 1-1,0 0 1,0-1 0,0 1-1,0 0 1,0 0 0,0 0 0,0-1-1,0 1 1,0 0 0,0 0-1,0-1 1,1 1 0,-1 0-1,0-1 1,0 1 0,1 0-1,-1-1 1,1 1 0,-1 0-1,0-1 1,1 1 0,-1-1-1,1 1 1,0-1 0,-1 1-1,1-1 1,-1 1 0,1-1 0,0 1-1,-1-1 1,1 0 0,0 1-1,-1-1 1,2 0 0,3 2 6,0-1 0,0 0 0,0-1 1,0 1-1,0-1 0,6 0 0,12-2-104,0-1 0,0 0-1,36-12 1,67-29-93,-53 15 77</inkml:trace>
  <inkml:trace contextRef="#ctx0" brushRef="#br0" timeOffset="1">1170 46 16444,'-3'5'1400,"8"0"-1128,29-5-160,15-1 640,17-5-656,5-4-224,1-3 1856,-3 0-1600,-15 5 120,-16 4 33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2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14011,'39'18'1336,"28"-24"-816,12-15-216,20-11 433,4-6-369,3-8 0,-4 0 32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3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17916,'5'0'242,"-3"-1"-128,0 1 0,0 0 0,0 0 0,0 1-1,0-1 1,0 0 0,0 1 0,0-1-1,3 2 1,-4-2-95,-1 1-1,1 0 1,0 0-1,-1-1 1,1 1-1,-1 0 1,1 0-1,0 0 1,-1-1-1,0 1 1,1 0-1,-1 0 1,1 0-1,-1 0 1,0 0-1,0 0 1,0 0-1,0 0 1,0 0 0,0 0-1,0 0 1,0 0-1,0 0 1,0 0-1,0 1 1,-5 26 270,0-1 1,-2 0 0,-12 31 0,-9 38-130,25-82-150,1-1-1,0 0 1,1 1 0,0-1-1,2 20 1,0-28-9,-1 0 0,1 0 0,0 0 0,0 0 0,1 0 0,0 0 0,-1-1 0,2 1 0,-1 0 0,0-1 0,1 0-1,0 1 1,0-1 0,0 0 0,1-1 0,-1 1 0,5 3 0,-3-4-3,-1 0 1,1 0-1,0-1 0,0 1 0,1-1 1,-1 0-1,0-1 0,1 1 1,-1-1-1,1 0 0,-1-1 0,1 1 1,0-1-1,-1 0 0,8-2 1,0 0-3,0 0 0,0-1 1,0-1-1,0 0 1,0-1-1,-1 0 1,0-1-1,0-1 1,-1 0-1,1 0 1,15-15-1,-15 12 1,0-1-1,-1 0 1,-1 0-1,0-2 1,0 1-1,-1-1 1,-1 0-1,0-1 1,9-22-1,-16 32 0,0 0 0,0 1 0,0-1 1,0 0-1,0 0 0,-1-7 0,0 11 3,0 0 0,0-1 0,0 1 0,0-1-1,0 1 1,0 0 0,0-1 0,0 1 0,0-1 0,0 1 0,-1 0 0,1-1 0,0 1 0,0 0 0,0-1 0,-1 1 0,1 0 0,0-1 0,0 1-1,-1 0 1,1-1 0,0 1 0,-1 0 0,0-1 0,0 1 0,0 0 0,1 0 0,-1 0-1,0 0 1,1 0 0,-1 1 0,0-1 0,0 0 0,1 0 0,-1 0-1,0 1 1,1-1 0,-1 0 0,0 1 0,1-1 0,-1 0 0,0 1-1,-4 3-3,1-1 0,-1 1 0,1 0-1,0 0 1,0 1 0,1-1 0,-1 1-1,1 0 1,-4 6 0,-20 51-43,25-58 40,-4 11-130,0 0-1,1 1 0,0-1 1,2 1-1,0 0 0,0 1 1,2-1-1,0 30 0,1-43 95,0 0 0,1-1-1,-1 1 1,1-1 0,-1 1-1,1 0 1,0-1 0,0 0-1,1 1 1,-1-1 0,0 1-1,1-1 1,-1 0 0,1 0-1,0 0 1,-1 0 0,1 0 0,0 0-1,3 1 1,-1-1 2,0 0-1,0 0 1,0-1 0,0 0 0,0 0-1,0 0 1,0 0 0,1 0-1,-1-1 1,0 0 0,9 0 0,41-8-445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3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58 13091,'-12'5'247,"-1"-1"0,1 2 0,1-1-1,-1 2 1,1-1 0,0 2 0,0-1 0,-11 13 0,-74 78 1128,80-80-855,-14 16 1,-26 38-1,46-57-415,1 1-1,0-1 1,0 2-1,2-1 1,-7 23-1,12-34-75,1 0 0,-1 0 0,1 1 0,1-1 0,-1 0 0,1 1 1,0-1-1,0 0 0,1 0 0,-1 1 0,1-1 0,0 0 0,1 0 0,2 8 0,-2-10-18,0 1-1,0-1 1,0 0-1,1 1 1,0-1-1,-1 0 1,1 0-1,0-1 1,1 1-1,-1-1 1,0 1-1,1-1 1,-1 0 0,1 0-1,0-1 1,-1 1-1,1-1 1,5 2-1,2-1-10,0 1 0,1-1 0,-1-1 1,1 0-1,-1-1 0,1 0 0,0-1 0,-1 0 0,14-3 0,-9 0 1,1-1-1,-1 0 1,-1-1-1,1-1 0,26-16 1,-21 10 20,-1-2 0,-1 0 1,0-1-1,-2-1 0,1 0 0,-2-2 0,0 0 1,22-37-1,-28 38 25,0-1 1,-1 0-1,-1 0 1,-1-1-1,7-31 1,-12 39-15,0 1 0,-1-1 1,0 1-1,0-1 0,-2 0 0,1 1 0,-1-1 1,-1 1-1,0-1 0,-1 1 0,-5-17 0,6 24-20,0 0 0,0 0 0,0 0-1,-1 0 1,1 1 0,-1-1 0,0 1-1,0-1 1,0 1 0,0 0 0,-1 0-1,1 0 1,-1 1 0,0-1 0,0 1 0,0 0-1,0 0 1,0 0 0,0 1 0,0 0-1,-1-1 1,1 1 0,0 1 0,-1-1-1,1 1 1,-1-1 0,1 1 0,-1 1-1,1-1 1,-1 0 0,1 1 0,-6 2-1,1-1-27,-1 1 0,1 1 0,-1 0 0,1 0 0,0 1 0,1 0 0,-1 0-1,1 1 1,0 0 0,0 0 0,-10 12 0,13-12-80,0-1 0,0 1 0,1 0 0,-1 1 0,1-1 0,1 1 0,-1 0 0,1-1 1,0 2-1,1-1 0,-1 0 0,1 0 0,1 1 0,0-1 0,-1 13 0,2-17 54,0-1-1,0 0 1,1 1-1,-1-1 1,0 0-1,1 1 1,0-1-1,0 0 1,-1 0-1,1 1 1,1-1-1,-1 0 1,0 0 0,0 0-1,1 0 1,-1-1-1,1 1 1,0 0-1,-1-1 1,1 1-1,0-1 1,0 1-1,0-1 1,3 2-1,0-1-25,1 0-1,0 0 1,0-1-1,0 1 0,0-1 1,1-1-1,-1 1 1,12-1-1,46-7-552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5:24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0 16011,'-28'10'226,"0"1"-1,1 1 0,0 1 0,1 2 0,0 1 0,1 0 0,1 2 0,1 1 0,0 1 0,2 0 0,0 2 1,1 1-1,-23 34 0,37-47-146,0 0-1,1 0 1,0 0 0,0 1 0,1 0 0,1-1 0,-4 18-1,6-24-48,1 1-1,0 0 0,0 0 0,0 0 0,0 0 0,1 0 0,-1-1 1,1 1-1,0 0 0,1-1 0,-1 1 0,1 0 0,0-1 0,0 0 1,1 1-1,-1-1 0,1 0 0,0 0 0,4 4 0,1-1-11,0 0 0,1 0 0,-1-1 0,2 0-1,-1-1 1,0 0 0,1 0 0,0-1 0,0-1-1,0 1 1,1-2 0,-1 1 0,1-2-1,-1 1 1,14-1 0,4 0-15,0-1 0,1-2 0,-1-1 0,45-10 0,-35 4-1,-1-2-1,-1-1 1,0-2-1,-1-2 1,0-1-1,-1-2 1,-1-1-1,-1-1 1,-1-2-1,33-32 0,-51 42 0,0 0 0,-2 0 1,1-2-1,-2 1 0,0-1 0,8-17 0,-15 25-1,0 0 0,0 0 0,-1 0 1,0-1-1,-1 1 0,1-1 0,0-10 0,-2 14 1,0-1-1,-1 1 1,1-1-1,-1 1 1,0-1-1,0 1 1,0 0-1,-1-1 1,0 1-1,1 0 1,-1 0-1,-1 0 1,-2-5-1,1 5 1,0-1-1,-1 1 1,1 0-1,-1 0 1,0 1-1,0-1 1,0 1-1,0 0 0,-1 1 1,1-1-1,-1 1 1,1 0-1,-1 0 1,0 1-1,0-1 0,0 2 1,0-1-1,-10 0 1,-4 1-1,-1 1 0,1 0 0,0 2 1,-25 6-1,25-4 1,1 0-1,0 2 1,0 0 0,1 1 0,-26 16-1,38-20 0,-1-1-1,1 2 0,0-1 1,1 1-1,-1-1 0,1 2 1,0-1-1,0 0 0,0 1 1,1 0-1,0 0 0,0 1 1,1-1-1,0 1 0,0-1 1,0 1-1,1 0 0,-2 8 1,4-9-4,0-1 0,0 0-1,1 1 1,-1-1 0,1 0 0,0 0 0,1 0 0,-1 1 0,1-1 0,0-1 0,1 1 0,-1 0 0,1 0-1,0-1 1,0 0 0,0 1 0,1-1 0,-1 0 0,9 6 0,-4-3-66,0 0 0,0-1 0,1 0 1,0 0-1,0-1 0,1-1 0,-1 1 0,1-2 0,11 4 1,-18-6-9,0 0 0,1 0 0,-1-1 1,0 1-1,0-1 0,0 0 0,0 0 1,1 0-1,-1 0 0,0-1 0,0 1 1,0-1-1,0 0 0,0 0 0,0 0 1,0 0-1,0-1 0,0 1 0,0-1 1,0 1-1,-1-1 0,1 0 0,-1 0 1,1 0-1,-1-1 0,4-4 0,-1-1-143,-1 0-1,1 0 1,-2-1-1,1 1 1,-1-1-1,0 0 1,2-19-1,2-9-305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7:01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0 789 12579,'71'-21'627,"206"-53"-365,375-34-202,3 29-523,-82 11-335,400-64-399,125-16 560,-2 21 750,-839 105-1,-199 16-77,-42 3 10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7:01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0 488 10866,'108'-37'736,"28"-7"-607,8-5-73,36 0 120,12 0 0,34 4-96,18-1-24,31 4-56,3 3-40,19 8 24,-1 2 0,-23 2-8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1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47 14451,'-1'-3'67,"1"0"-1,-1 1 1,0-1-1,0 1 1,0-1-1,0 1 1,0-1-1,-1 1 1,1 0-1,0 0 1,-1 0-1,1 0 1,-1 0-1,0 0 1,1 1-1,-1-1 1,0 1-1,0 0 1,1 0-1,-1 0 1,0 0-1,0 0 1,0 0-1,0 1 1,0-1-1,0 1 1,0 0-1,0 0 1,0 0-1,0 0 1,0 0-1,-4 2 1,-8 1 79,0 1 0,0 2 0,-22 11 1,21-9 103,-120 68 246,112-61-452,1 2 1,0 1-1,-31 35 1,51-52-49,1 0 1,0 1 0,-1-1 0,1 1 0,0-1-1,0 1 1,0-1 0,0 1 0,0 0-1,0 0 1,0 0 0,0 0 0,0 0 0,0 0-1,1 0 1,-1 0 0,1 0 0,-1 1 0,1-1-1,0 0 1,-1 4 0,2-5-6,-1 1 0,1-1 0,-1 1-1,1-1 1,0 1 0,-1-1 0,1 1 0,0-1 0,0 0 0,0 0 0,0 0-1,0 0 1,0 0 0,0 0 0,0 0 0,0 0 0,0 0 0,0-1-1,0 1 1,0-1 0,2 1 0,10 4-95,1-1 0,-1-1 0,23 0 0,-30-2 81,56 1-239,48 5-177,-99-6 392,0 2 1,-1 0-1,0 0 0,1 2 0,-1-1 0,0 2 1,16 12-1,-23-15 42,0 0 1,0 1-1,0 0 1,0-1-1,0 1 1,-1 1 0,1-1-1,-1 0 1,1 1-1,-1 0 1,0 0-1,-1 0 1,1 0-1,-1 0 1,1 1-1,-1-1 1,0 0-1,0 1 1,-1-1-1,1 1 1,-1 0-1,0-1 1,0 1-1,0 0 1,0-1-1,-1 1 1,-1 7 0,-1 7 10,-1-1 0,0 0 0,-1-1 1,-1 1-1,0-1 0,-10 23 0,0-6 85,-1-2 0,-1 0 0,-24 34 0,29-49 12,0 0-1,-1-1 0,-1-1 0,0-1 0,-32 24 0,45-37-95,0-1 0,0 1 0,0-1 1,0 0-1,0 0 0,-1-1 0,1 1 1,0 0-1,0-1 0,-1 0 0,1 0 1,-4 0-1,6-1 31,-1 1 1,0 0-1,0-1 1,1 1-1,-1-1 0,0 1 1,1-1-1,-1 0 1,0 1-1,1-1 1,-1 0-1,0 0 0,1 1 1,-1-1-1,1 0 1,-1 0-1,1 0 1,0 0-1,-1 0 0,1 0 1,0 0-1,-1 0 1,1 0-1,0-2 1,-1-3 72,1-1 1,0 1 0,0-1 0,0 1 0,1-1-1,0 1 1,0-1 0,0 1 0,0 0 0,0 0-1,4-10 1,26-66 182,9-10 60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2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15643,'-25'37'791,"0"2"-1,-37 77 1,52-94-759,1 0 1,1 1-1,0 1 1,2 0-1,0 1 1,0 0-1,-4 40 1,8-41-172,0 1 1,2 0 0,0 0 0,0 0-1,2 0 1,0 0 0,1-1 0,8 35-1,6 14-1100,32 94-1,-45-154 1065,5 12-516,-10-40 366,-12-43 198,13 56 122,-39-179 66,-19-84 2009,71 278-2199,1 0-1,1-1 0,0 0 1,30 15-1,-28-20-204,1 0 0,0-1-1,31 4 1,-40-10 132,1 1 1,-1-1-1,0-1 0,0-1 1,0 1-1,0-2 0,0 0 0,0-1 1,12-7-1,0-10-77,-21 21 321,1 0-1,-1-1 1,1 1-1,-1 0 1,1-1-1,-1 1 1,0-1-1,1 1 1,-1-1-1,1 1 1,-1-1-1,0 1 1,1-1-1,-1 0 1,0 1-1,1-1 1,-1 0-1,0 1 1,0-1-1,0 0 1,1 1-1,-1-1 1,0 0-1,0 0 1,0 1-1,0-1 1,0 0-1,0 0 1,0 1-1,0-1 1,0 0-1,0 0 1,0 0-1,0 1 1,-1-1-1,1 0 1,0 1-1,0-1 1,0 0-1,-1 1 1,1-1-1,-1-1 1,0 2 2,0-1 0,0 1 0,0-1 0,0 1 0,0 0 0,0 0 0,0-1 0,0 1 0,0 0 0,0 1 0,0-1-1,0 0 1,0 0 0,0 1 0,0-1 0,0 0 0,0 1 0,0 0 0,0-1 0,0 1 0,0 0 0,0-1 0,1 1 0,-1 0 0,-1 1 0,-19 28 861,16-18-748,0 0-1,0 1 0,1 0 1,0 0-1,1 0 1,0 1-1,1-1 1,0 1-1,0 0 1,0 22-1,1-30-130,1 0 1,1 0 0,-1 0-1,0 0 1,1 0-1,0 0 1,0 0-1,0 0 1,1 0-1,-1-1 1,1 1-1,2 5 1,-2-8-14,-1 0 1,1-1 0,0 1-1,0 0 1,0-1-1,0 0 1,0 1 0,0-1-1,1 0 1,-1-1-1,0 1 1,1 0 0,-1-1-1,1 0 1,-1 0-1,1 0 1,-1 0 0,1-1-1,-1 0 1,6 1-1,-1-2 3,0 0 0,0-1-1,0 0 1,-1-1 0,1 0-1,0 0 1,-1-1 0,1 0-1,-1 0 1,0-1-1,0-1 1,0 0 0,-1 0-1,8-10 1,-1 1 70,-1-1 0,0-1-1,-1-1 1,-1 0 0,13-30 0,0-19 268,-21 63-318,0 0 0,0 0-1,0 0 1,-1-1 0,1 1 0,-1 0-1,1-1 1,-1 1 0,0 0 0,0-1 0,-1 1-1,1-1 1,-1 1 0,0-5 0,0 8-25,1 0 1,0 1-1,-1-1 0,1 0 1,0 0-1,-1 1 1,1-1-1,0 0 1,-1 1-1,1-1 0,-1 1 1,1-1-1,-1 0 1,1 1-1,-1 0 1,0-1-1,1 1 0,-1-1 1,1 1-1,-1 0 1,0 0-1,1 0 1,-1-1-1,1 1 0,-1 0 1,0 0-1,1 0 1,-1 0-1,0 0 1,1 1-1,-1-1 0,1 0 1,-1 0-1,0 1 1,1-1-1,-1 0 1,1 1-1,-1-1 0,1 1 1,-1-1-1,1 1 1,-1-1-1,1 1 1,-1-1-1,0 2 0,-21 30 197,16-20-184,1 0-1,0 1 1,0 1-1,1-1 1,1 1 0,-5 24-1,6-31-83,1 1 0,0-1 0,0 0 0,0 1 0,1-1 0,0 1 0,0-1 0,0 0 0,1 1 0,0-1 0,0 0 0,0 1 0,0-1 0,1 0 0,2 7 0,-3-12 18,0 0-1,0 0 0,0 0 1,0-1-1,0 1 1,0 0-1,1-1 0,-1 1 1,0-1-1,1 0 0,-1 0 1,1 1-1,-1-1 1,1-1-1,-1 1 0,1 0 1,-1 0-1,1-1 0,0 0 1,-1 1-1,1-1 0,-1 0 1,1 0-1,0 0 1,-1 0-1,1-1 0,0 1 1,-1 0-1,1-1 0,-1 0 1,1 0-1,-1 0 1,1 0-1,-1 0 0,3-2 1,4-3-92,0-1 1,-1 0 0,1-1 0,13-18 0,14-27-497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3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83 485 12395,'-9'13'294,"1"0"1,-1 1 0,2 0 0,-1 1 0,1 0 0,1 1 0,0 0-1,0 0 1,1 1 0,-3 18 0,7-32-272,0 0-1,1 0 1,-1 0-1,1 1 1,0-1-1,-1 0 1,1 0-1,0 1 1,0-1-1,1 0 1,-1 0 0,0 0-1,1 1 1,0-1-1,0 4 1,0-5-20,0-1 1,0 1-1,0 0 0,0 0 1,0 0-1,0-1 1,0 1-1,0-1 0,1 1 1,-1-1-1,0 0 1,1 1-1,-1-1 0,1 0 1,-1-1-1,3 3 1,1-2-23,1 0 1,-1 0 0,0-1-1,0 1 1,0-1 0,0-1-1,0 0 1,1 0 0,-1 0-1,0-1 1,9-5 0,9-8-47,-2-1 1,33-31-1,-45 39 76,4 2 169,-13 6-173,0 0 1,0 1-1,1-1 1,-1 1-1,0-1 1,0 0-1,0 1 0,0-1 1,1 1-1,-1-1 1,0 0-1,0 1 0,0-1 1,0 1-1,0-1 1,0 1-1,0-1 0,0 1 1,0-1-1,0 0 1,0 1-1,0-1 0,0 1 1,0-1-1,0 1 1,0-1-1,-1 1 0,-11 45 386,8-31-270,1-4-6,1 1 0,0 0-1,-2 22 1,4-33-105,0 0 1,0 0-1,0 1 0,0-1 0,0 0 0,0 0 0,0 0 0,0 1 0,0-1 0,0 0 0,0 0 1,1 0-1,-1 0 0,0 1 0,1-1 0,-1 0 0,1 0 0,-1 0 0,1 0 0,0 1 1,0-1-3,0-1 0,0 0 0,0 0 0,0 0 0,0 0 1,0 0-1,0-1 0,0 1 0,0 0 0,0-1 0,0 1 0,0 0 1,0-1-1,0 0 0,0 1 0,0-1 0,0 0 0,-1 0 1,1 0-1,0 0 0,0 0 0,-1 0 0,2-1 0,12-17 7,0-1-1,0 0 0,-2-1 0,0-1 1,0-1-1,-2-1 0,0 0 0,-1 0 0,0-2 1,8-36-1,-3-1-88,-2-1 0,-2 0 0,7-87 0,-15 117-8,0 0-1,-3-69 1,-1 97 112,-1 22 43,0 32 100,1 6 54,3 0-1,7 79 0,-5-105-322,2 0 0,0 0-1,0-1 1,2 0 0,0-1 0,16 39 0,0-12-457,13 36-805,-34-79 1016,-6-10 189,-8-13 178,-8-20 471,1-2 1,1-1 0,-18-50 0,20 49 63,12 28-355,3 7-115,-1-1-1,1 0 1,-1 0 0,1 0-1,0-1 1,-1 1 0,1 0 0,0-1-1,1 1 1,-1-1 0,0-4-1,2 7-77,0 1-1,1-1 0,-1 1 0,1 0 0,-1 0 1,1 0-1,-1 0 0,1 0 0,-1 0 0,0 0 0,1 1 1,-1-1-1,1 1 0,-1 0 0,0 0 0,1-1 1,-1 1-1,2 2 0,5 2-138,13 2-333,-1 0 1,1-2-1,0-1 1,0-1 0,0-2-1,0-1 1,0-1-1,0-2 1,0 0-1,-1-3 1,1 0 0,-1-2-1,38-22 1,-29 5 1027,-28 24-508,0 0 0,0 1 0,0-1 0,0 0 0,0 0 0,0 0 0,-1 0 0,1-1 0,0 1 0,0 0 0,-1 0 0,1-1 0,-1 1 0,1 0 0,-1-1 0,1 1 0,-1-1 0,1 1 0,-1-1 0,0 1 0,0-1 0,1 0 0,-1 1 0,0-1 0,0-2 0,-1 3 12,0-1 0,1 1 1,-1 0-1,0 0 1,0 0-1,0 0 0,0 0 1,1 0-1,-1 0 1,0 1-1,0-1 0,0 0 1,0 1-1,0-1 1,-1 1-1,1 0 0,0-1 1,0 1-1,0 0 1,0 0-1,0 0 0,0 0 1,0 0-1,0 0 1,-2 1-1,-32 8 1363,35-9-1428,-15 6 349,0 0 0,1 2-1,-18 12 1,27-17-324,0 1 1,0 0-1,0 1 0,1-1 0,-1 2 1,1-1-1,0 1 0,0-1 0,0 2 1,0-1-1,1 1 0,-4 7 1,7-13-55,-1 0 1,1 0 0,0 0 0,0 0-1,-1 1 1,1-1 0,0 0-1,0 0 1,0 0 0,0 1 0,0-1-1,0 0 1,0 0 0,0 1-1,0-1 1,0 0 0,1 0 0,-1 0-1,0 1 1,1-1 0,-1 0-1,0 0 1,1 0 0,-1 0 0,1 0-1,-1 0 1,1 0 0,-1 0-1,1 0 1,0 0 0,-1-1 0,1 1-1,0 0 1,-1-1 0,1 1-1,0 0 1,0-1 0,0 1 0,-1-1-1,1 0 1,0 1 0,0-1-1,1 0 1,4 3-198,1-1 0,-1 0-1,1 0 1,9-1 0,112-7-2447,-87 1 1900,-39 5 750,-1 0 0,1-1 0,-1 1 0,0 0 0,1 0 0,-1 0 0,1 1-1,-1-1 1,1 1 0,-1-1 0,1 1 0,1 1 0,-3-2 21,0 0-1,1 1 1,-1-1-1,0 1 1,0-1-1,0 1 1,0-1-1,0 0 1,0 1 0,0-1-1,0 1 1,0-1-1,0 0 1,-1 1-1,1-1 1,0 1-1,0-1 1,0 0 0,0 1-1,0-1 1,0 0-1,-1 1 1,1-1-1,0 0 1,0 1-1,0-1 1,-1 0 0,1 1-1,0-1 1,0 0-1,0 0 1,-1 1-1,1-1 1,0 0-1,-1 0 1,-33 27 542,33-26-535,-12 8-16,0-1 0,0-1 0,-1 0 0,1-2 0,-1 0 0,0-1 0,-22 2 0,29-9-108,5-2-84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1137 11490,'-7'2'186,"0"1"-1,-1-1 1,1-1-1,-1 1 0,1-1 1,-1 0-1,1-1 0,-1 0 1,0 0-1,1-1 1,-1 0-1,1 0 0,-1 0 1,1-1-1,-1-1 0,1 1 1,0-1-1,0 0 1,0-1-1,1 1 0,-1-1 1,1-1-1,0 1 0,0-1 1,0 0-1,1-1 1,-6-5-1,11 11-176,0 0 0,0-1 0,0 1 0,-1 0 0,1 0 0,0 0-1,0-1 1,0 1 0,0 0 0,-1 0 0,1-1 0,0 1 0,0 0 0,0 0 0,0-1 0,0 1 0,0 0 0,0 0 0,0-1 0,0 1 0,0 0 0,0-1-1,0 1 1,0 0 0,0 0 0,0-1 0,0 1 0,0 0 0,0 0 0,0-1 0,0 1 0,0 0 0,0 0 0,1-1 0,-1 1 0,0 0 0,0 0 0,0-1-1,0 1 1,1 0 0,-1 0 0,0 0 0,0 0 0,1-1 0,-1 1 0,0 0 0,0 0 0,1 0 0,-1 0 0,0 0 0,1-1 0,18-1-41,-12 1 63,332-61 36,-227 39-29,765-140-425,3 35-1579,-527 89 880,374-48-667,-10-46 1940,359-175 4341,-934 265-3517,-142 40-1073,0 0 1,1 0-1,-1 0 0,-1 0 1,1-1-1,0 1 0,-1 0 1,0 0-1,0 0 1,-2-5-1,1-2-27,-7-25-68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3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9 16596,'-5'-2'177,"0"0"1,-1 1-1,0 0 1,1 0-1,-1 0 1,1 1 0,-1 0-1,0 1 1,1 0-1,-1 0 1,1 1 0,-1 0-1,1 0 1,0 1-1,0 0 1,-10 7-1,12-7-147,-1-1-1,1 1 0,0 0 1,-1 0-1,1 0 0,0 0 1,0 1-1,1 0 0,-1 0 0,0 0 1,1 0-1,0 1 0,0-1 1,0 1-1,0 0 0,0 0 1,0 0-1,1 0 0,0 0 1,0 1-1,0-1 0,0 0 0,0 1 1,1-1-1,-1 8 0,2-10-27,-1 0 0,0 0 0,1-1 0,-1 1-1,1 0 1,0 0 0,-1 0 0,1-1 0,0 1 0,0-1-1,0 1 1,1-1 0,-1 1 0,0-1 0,0 0-1,1 0 1,-1 0 0,1 0 0,2 2 0,-1-2-3,0 1 1,1-1 0,-1 0-1,0 0 1,1-1 0,-1 1-1,1-1 1,0 0 0,-1-1-1,5 1 1,-1-1-2,0 0 0,0-1 0,-1 0 1,1 0-1,0-1 0,-1-1 0,1 1 0,-1-2 0,0 1 1,1-1-1,6-6 0,-7 3 0,0 0 0,0-1 0,-1 0 0,0 0 0,9-18-1,-11 21 7,-1 0-1,0 0 1,0 0-1,0-1 1,0 1-1,-1-1 0,0 1 1,1-1-1,-2 0 1,1 0-1,0 0 1,0-10-1,-1 16-2,0-1 0,0 1 0,0 0 0,0-1 0,0 1 0,0 0 0,0-1 0,0 1 1,0 0-1,0-1 0,0 1 0,0 0 0,0-1 0,0 1 0,0 0 0,0 0 0,0-1 0,0 1 0,-1 0 0,1-1 0,0 1 0,0 0 0,0 0 0,0-1 0,0 1 0,-1 0 1,1 0-1,0 0 0,0-1 0,0 1 0,0 0 0,-1 0 0,1 0 0,0 0 0,0-1 0,0 1 0,-1 0 0,1 0 0,0 0 0,-8 10 25,-3 23-11,11-31-14,0 1 1,-1 0 0,1-1 0,0 1-1,0 0 1,0-1 0,0 1 0,0-1-1,0 1 1,0 0 0,1-1 0,-1 1-1,0-1 1,1 1 0,0-1 0,-1 1-1,1-1 1,0 1 0,0-1 0,0 0-1,2 3 1,-1-3-1,-1 0-1,1 0 0,0 0 1,1 0-1,-1-1 0,0 1 1,0-1-1,0 0 1,1 0-1,-1 0 0,0 0 1,1-1-1,-1 1 0,4-1 1,2 0-3,0 0-1,0-1 1,0 0 0,0-1 0,0-1-1,0 0 1,0 0 0,13-9 0,-12 6-3,-1-1 1,0 0-1,0-1 1,0 0-1,-1-1 1,0 0 0,0-1-1,9-14 1,-15 16 7,-7 11 27,-9 12 63,14-13-82,0 0 0,0 0-1,0 1 1,0-1 0,0 0-1,0 0 1,1 1 0,-1-1-1,0 0 1,1 1-1,0-1 1,-1 1 0,1-1-1,0 1 1,0 0 0,0-1-1,0 1 1,0-1 0,0 1-1,0-1 1,1 1 0,-1-1-1,0 1 1,1-1-1,0 1 1,-1-1 0,1 0-1,0 1 1,0-1 0,0 0-1,0 0 1,0 0 0,0 0-1,1 0 1,-1 0 0,0-1-1,1 1 1,-1-1-1,0 1 1,1-1 0,0 0-1,-1 0 1,1 0 0,-1 0-1,1 0 1,0 0 0,0 0-1,-1-1 1,4 1 0,4 1 11,1-1 0,-1 0 0,1-1 0,0 0 0,-1-1 0,1-1 0,-1 0 0,0-1 1,1 0-1,-1-1 0,0-1 0,0 0 0,0-1 0,-1 0 0,0-1 0,1 0 0,-2-1 1,10-10-1,-16 16-21,0 1 1,0-1 0,0 1-1,0-1 1,0 0 0,0 1 0,0-1-1,-1 0 1,1 0 0,0 0-1,-1 0 1,1 0 0,-1 0 0,1 0-1,0-4 1,-2 6-1,1-1-1,0 0 1,0 0-1,0 0 1,0 0 0,0 1-1,-1-1 1,1 0-1,0 0 1,0 1 0,-1-1-1,1 0 1,-1 0-1,1 1 1,0-1 0,-1 1-1,1-1 1,-1 0-1,1 1 1,-1-1 0,1 1-1,-1 0 1,1-1-1,-1 1 1,1-1 0,-1 1-1,-2-1-1,1 0 0,-1 0 0,0 1-1,1-1 1,-1 1 0,0 0 0,1 0-1,-1 1 1,1-1 0,-1 1 0,1 0 0,-1 0-1,0 0 1,1 0 0,-5 3 0,4-1-7,1 0 0,-1 0 1,1 0-1,-1 0 1,1 0-1,0 1 0,0-1 1,0 1-1,0 0 0,-2 6 1,3-9-18,1 0 1,0 0-1,-1 0 1,1 0-1,0 0 0,-1 0 1,1 1-1,0-1 1,0 0-1,0 0 0,0 0 1,-1 0-1,1 0 1,0 0-1,1 1 0,-1-1 1,0 0-1,0 0 1,0 0-1,0 0 0,1 0 1,-1 0-1,0 0 1,0 0-1,1 0 0,-1 0 1,1 0-1,-1 0 1,1 0-1,-1 0 0,1 0 1,-1 0-1,1 0 1,0-1-1,-1 1 0,1 0 1,0-1-1,-1 1 1,1-1-1,0 1 0,-1-1 1,1 0-1,0 1 1,0-1-1,-1 0 1,1 0-1,1 1 0,6 0-56,0 0 0,-1-1 0,1-1 0,-1 1 0,13-5 0,21-6-233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4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0 17204,'-30'34'1356,"-25"32"-89,50-59-1197,0 0 0,1 0 0,0 1-1,0 0 1,0 0 0,0 0 0,-4 18 0,7-25-108,1 0 1,0 0 0,0 0 0,0 0-1,0 0 1,0 0 0,0 0-1,0 0 1,0 0 0,0 0 0,0 0-1,0 1 1,1-1 0,-1 0 0,0-1-1,0 1 1,1 0 0,-1 0-1,1 0 1,-1 0 0,0 0 0,1 0-1,-1-1 1,1 1 0,-1 0-1,1 0 1,-1-1 0,1 1 0,0-1-1,-1 1 1,1-1 0,0 1 0,-1-1-1,1 1 1,1-1 0,28 13-1251,-23-11 974,1 1-20,0 0 0,-1 0 0,1 1 0,10 8 0,-17-12 329,-1 1 0,1 0 0,0-1 0,0 1 0,-1 0 0,1-1 0,-1 1 0,1 0 0,0 0 0,-1 0 0,1-1 0,-1 1 0,0 0 0,1 0 0,-1 0 0,1 0 0,-1 0 0,0 1 1,0-1-1,1 0 0,-1 0 0,0 2 0,0-1 41,-1 0 0,1 0 1,-1 0-1,0-1 0,1 1 1,-1 0-1,0-1 0,0 1 1,0-1-1,0 1 1,0-1-1,0 0 0,0 1 1,0-1-1,0 0 0,0 0 1,0 0-1,-1 0 0,0 0 1,-12 9 286,0-1 0,0-1 1,-1-1-1,0-1 0,1-1 0,-1-1 0,-22 3 1,15-10-325,21 3 3,1 0-1,-1 0 0,1 0 1,-1-1-1,1 1 0,0 0 1,-1-1-1,1 1 0,-1 0 1,1-1-1,0 1 0,-1 0 1,1-1-1,0 1 0,-1-1 1,1 1-1,0-1 0,-1 1 1,1-1-1,0 0 0,0 1 1,0-1-1,-1 1 1,1-1-1,0 0 0,0 1 1,0-1-1,0 0 0,0 1 1,0-1-1,0 0 0,0 1 1,0-1-1,0 0 0,0 1 1,0-1-1,0 0 0,0 1 1,0-1-1,0 0 0,1 1 1,-1-1-1,0 1 0,0-1 1,0 0-1,1 1 0,-1-1 1,1 0-1,13-25-121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4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 14211,'-34'33'1579,"14"-15"-556,-28 34 1,44-47-860,-1 1 0,1 1 1,0-1-1,0 1 0,0 0 1,1 0-1,-1 0 0,1 1 1,1 0-1,-5 15 0,6-20-149,1-1 0,0 1 0,-1-1 0,1 0 0,0 1 0,0-1 0,0 1 0,0-1 0,0 1 0,1-1 0,-1 1 0,0-1 0,1 1 0,-1-1 0,1 0 0,0 0 0,-1 1 0,1-1 0,0 0 0,0 0 0,0 0 0,0 0 0,0 0 0,0 0 0,1-1 0,-1 1 0,0 0 0,1-1 0,-1 0 0,0 1 0,1-1 0,-1 0 0,1 0 0,0 0 0,-1 0 0,1 0 0,2 0 0,7 3-89,0 0-1,-1-1 1,2-1-1,13 1 1,-23-3 58,43 0-394,-31-1 165,1 1-1,-1 1 1,23 6 0,-36-7 230,0 1 0,0-1 1,0 1-1,0-1 0,0 1 1,0 0-1,0-1 0,0 1 1,0 0-1,0 0 0,0 0 1,0 0-1,0 0 0,-1 0 1,1 1-1,0-1 1,0 0-1,-1 0 0,1 1 1,-1-1-1,1 1 0,-1-1 1,1 1-1,-1-1 0,0 1 1,1-1-1,-1 1 0,0 0 1,0-1-1,0 1 0,0-1 1,0 1-1,0 0 0,0-1 1,0 1-1,0-1 0,0 1 1,-1 0-1,1-1 1,0 1-1,-1-1 0,1 1 1,-2 2-1,-2 10 149,-1 0 0,-1 0 0,-10 22-1,8-19 26,-13 36 457,-15 56 0,20-57-199,-26 63 1,41-112-412,-1 0 0,1 1 0,-1-1 0,0 0 0,1 0 0,-1 0-1,0-1 1,0 1 0,-1-1 0,1 1 0,0-1 0,0 0 0,-1 0 0,1-1 0,-1 1 0,1-1-1,-6 3 1,6-4-3,0 0 0,0 0 0,0-1 0,1 1-1,-1-1 1,0 1 0,0-1 0,0 0-1,0 0 1,0 0 0,1 0 0,-1 0 0,0-1-1,0 1 1,1-1 0,-1 0 0,1 0 0,-1 1-1,1-1 1,0-1 0,-1 1 0,1 0 0,0 0-1,-1-4 1,-2-3-5,1 0 0,-1-1 0,1 0 0,1 0 1,-1 0-1,1 0 0,1 0 0,-1-1 0,1 1 0,1-1 0,-1 1 0,1-1 0,0 0 0,1 1 0,0-1 1,0 1-1,0-1 0,1 1 0,0 0 0,1 0 0,-1 0 0,5-12 0,0 5-94,-1 0-1,1 0 1,1 1-1,0 0 1,1 1-1,0 0 1,0 1-1,1 0 1,0 2-1,1-1 1,15-12 0,3 4-793,2 1 0,0 2 1,1 2-1,32-10 1,-55 23 852,36-16-904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5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15707,'-5'1'200,"0"0"0,0 0 0,0 1 0,0 0 0,0 0 0,0 1-1,0 0 1,1 0 0,-1 0 0,1 1 0,0 0 0,-1 1 0,1-1-1,1 1 1,-1 0 0,-4 8 0,6-10-149,0 0 0,1 0-1,-1 0 1,1 1 0,0-1-1,0 1 1,0-1 0,0 1 0,0 0-1,0 0 1,1-1 0,-1 1 0,1 0-1,-1 0 1,1 0 0,0 0-1,0 0 1,1 0 0,-1 0 0,1 0-1,-1 0 1,1-1 0,0 1 0,0 0-1,0-1 1,0 1 0,0 0 0,0-1-1,1 0 1,-1 1 0,4 4-1,0 0-55,1 0-1,0-1 1,0 0-1,0 0 1,0 0-1,1-1 1,0-1-1,0 0 1,0 0-1,0-1 1,1 0-1,-1-1 1,1 0-1,-1-1 1,1 0-1,0-1 1,-1 0-1,1 0 1,0-1-1,10-3 1,-10 2-26,0 0 1,0-1 0,0-1 0,0 0 0,0 0 0,-1-1 0,1-1 0,-1 0 0,0 0 0,0-1 0,0 0 0,-1-1 0,1 0-1,-1 0 1,0-1 0,0 0 0,-1-1 0,0 0 0,7-14 0,-10 19 37,-1 0-1,1-1 1,-1 1 0,0-1-1,0 0 1,0 1 0,0-1-1,0 0 1,-1 0-1,1 1 1,-1-1 0,0 0-1,0 0 1,-1-6 0,1 9 2,-1 0 1,1 0-1,-1 0 1,1 0-1,-1 0 0,0 1 1,0-1-1,1 0 1,-1 1-1,0-1 1,0 1-1,0-1 1,0 1-1,-1-1 1,1 1-1,0 0 0,0 0 1,0 0-1,-1 0 1,1 0-1,0 1 1,-1-1-1,1 0 1,-1 1-1,1 0 1,0-1-1,-1 1 0,1 0 1,-1 0-1,1 0 1,-1 0-1,1 0 1,0 1-1,-1-1 1,-1 2-1,-3 0 8,1 0 0,0 0 0,-1 1 1,1 1-1,0-1 0,0 1 0,0 0 0,1 1 0,-1 0 0,1 0 0,-1 0 1,1 1-1,0 0 0,1 0 0,-1 0 0,1 1 0,0 0 0,0 0 0,0 0 0,1 0 1,-1 1-1,1-1 0,0 1 0,-1 10 0,3 0-398,4-14-10,-3-5 374,0 0-1,0 0 1,0 0-1,0-1 1,-1 1 0,1 0-1,0-1 1,0 1-1,-1 0 1,1-1 0,-1 1-1,1-1 1,-1 0-1,1 1 1,-1-1 0,0 1-1,1-1 1,-1 0-1,0-1 1,4-48-218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5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11346,'0'-4'297,"0"1"-1,0 0 0,0 0 0,0 0 0,0 0 0,0-1 0,1 1 0,-1 0 1,1 0-1,-1 0 0,1 0 0,0 0 0,0 0 0,0 1 0,0-1 0,0 0 1,0 1-1,1-1 0,-1 1 0,1-1 0,2-2 0,-4 5-250,0 1 1,1 0-1,-1-1 0,1 1 1,-1-1-1,0 1 0,0 0 1,1-1-1,-1 1 0,0 0 1,0 0-1,1-1 0,-1 1 1,0 0-1,0 0 0,0-1 1,0 1-1,0 0 0,0 0 1,0 0-1,0-1 0,0 1 1,0 0-1,0 0 0,0 0 1,0-1-1,-1 2 0,-1 30 156,2-30-139,-3 35 109,2 0 1,0 0-1,2 0 1,1 0-1,5 42 1,-4-62-150,-1 0 1,1 0-1,1 0 1,0 0-1,1-1 1,0 0-1,1-1 1,0 1-1,1-2 1,0 1-1,0-1 1,16 22-1,-18-30-23,0-1 0,0-1-1,0 1 1,1-1 0,-1 0-1,1-1 1,11 5 0,14 9-13,-29-16 14,-1 1-1,1-1 0,-1 1 1,1 0-1,-1-1 0,1 1 1,-1 0-1,0 0 0,1 0 0,-1 1 1,0-1-1,0 0 0,0 1 1,0-1-1,0 1 0,-1-1 0,1 1 1,0 3-1,0 0 8,0 0-1,-1 0 1,0 1-1,1-1 1,-2 0-1,1 1 1,-2 10 0,0 0 17,-2 0 0,1-1 0,-1 1 0,-1-1 1,-6 15-1,10-29-19,1 1 0,-1-1-1,0 0 1,0 1 0,0-1 0,-1 0 0,1 0 0,0 0 0,0 0 0,-1 0-1,1 0 1,-1-1 0,1 1 0,-1-1 0,0 1 0,1-1 0,-1 0-1,0 0 1,0 0 0,1 0 0,-1-1 0,0 1 0,0-1 0,-3 1 0,2-2-24,0 0 1,1 0-1,-1 0 1,1 0-1,-1-1 1,1 1 0,-1-1-1,1 0 1,-1 0-1,1-1 1,0 1 0,0-1-1,0 1 1,0-1-1,0 0 1,-2-5-1,0 0-102,0 0-1,0-1 0,1 0 1,-1 0-1,1 0 0,1 0 1,-1-1-1,1 1 0,1-1 1,-1 0-1,1 0 0,0 0 0,1 0 1,-1 0-1,2-19 0,5-16-320</inkml:trace>
  <inkml:trace contextRef="#ctx0" brushRef="#br0" timeOffset="1">309 668 10938,'5'3'286,"-1"0"0,1-1 0,0 0 0,-1-1 0,1 1 0,0-1 0,0-1 0,0 1 0,-1-1 0,1 0 0,0-1 0,0 0 0,7-2 0,-6 0 26,-1-1 0,1 1 0,-1-1 0,0 0 0,0-1 0,-1 1 0,1-2 0,-1 1 0,1-1 0,-1 0 1,4-7-1,1-2 33,0-1 0,-1-1 1,0 0-1,-1 0 1,-1-1-1,0 0 1,9-37-1,-15 53-335,1 1 0,-1-1-1,0 0 1,1 1 0,-1-1 0,0 0 0,0 0 0,0 1-1,0-1 1,0 0 0,0 0 0,0 1 0,-1-3 0,1 3-9,0 1 0,0 0 0,-1 0 1,1 0-1,0 0 0,0 0 0,-1 0 1,1 0-1,0 0 0,-1 0 0,1 0 0,0 0 1,0 0-1,-1 0 0,1 0 0,0 0 1,-1 0-1,1 1 0,0-1 0,0 0 1,-1 0-1,1 0 0,0 1 0,0-1 0,0 0 1,-1 0-1,1 1 0,0-1 0,0 0 1,0 1-1,-1-1 0,1 1 0,-22 39-8,12-15 6,0 0 1,-14 55 0,21-68 3,0 1-1,1 0 1,0-1 0,0 1 0,1 0-1,0 0 1,1 0 0,0 1 0,1 13-1,0-23 0,-1-1 1,1 1-1,-1-1 0,1 1 0,0-1 1,0 1-1,0-1 0,0 0 0,1 0 0,-1 0 1,1 0-1,-1 0 0,1 0 0,0 0 0,0-1 1,-1 1-1,1-1 0,4 4 0,-1-3 1,-1 0 0,1-1 1,-1 1-1,1-1 0,0 0 0,-1-1 0,1 0 0,0 0 0,7 0 0,1-1-4,1-2 0,-1 0 0,0 0 0,1-2 0,-1-1 0,16-8 0,-14 4-11,0 0 0,14-12 0,-26 18 6,0 1-1,0-1 0,0 0 1,0 0-1,0 0 1,-1-1-1,1 1 0,-1-1 1,1 0-1,-1 0 0,0 0 1,0 0-1,0-1 1,-1 1-1,3-9 0,-4 13 4,1-1 1,-1 0-1,0 0 0,0 0 0,0 0 0,1-1 0,-1 1 1,0 0-1,0 0 0,0 0 0,0 0 0,0 0 0,-1 0 1,1 0-1,0 0 0,0 0 0,0 0 0,0 0 0,-1 0 1,1 0-1,0 0 0,-1 0 0,1 1 0,-1-1 1,1 0-1,-1 0 0,1 0 0,-1 1 0,1-1 0,-1 0 1,1 1-1,-1-1 0,1 0 0,-1 1 0,0-1 0,1 1 1,-1 0-1,0-1 0,1 1 0,-1 0 0,0 0 0,0-1 1,1 1-1,-1 0 0,0 0 0,1 0 0,-1 0 0,0 0 1,0 0-1,1 1 0,-1-1 0,-1 1 0,-3 0-72,1 0 0,0 1 0,-1 0 0,1 0 0,0 1 0,-1-1 0,-3 5-1,2 0-85,0 0-1,0 0 0,1 1 0,0 0 0,0 0 1,0 1-1,1 0 0,-5 10 0,-5 14-198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7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30 394 13531,'0'0'45,"0"0"0,0 0 0,0 2 897,0-2-897,0 0 0,0 0-1,0 0 1,1 0 0,-1 0 0,0 0 0,0 0 0,0 0 0,0 0 0,0 0-1,0 0 1,0 0 0,0 0 0,0 0 0,0 0 0,0 0 0,0 0 0,0 0-1,0 0 1,1 0 0,-1 0 0,0 0 0,0 0 0,0 0 0,1 16 539,-15 116 2424,7-86-2558,-3 58 1,10-90-369,-1 8 54,0-1 1,3 42 0,-2-60-125,0 0 0,1 0 0,-1 1-1,0-1 1,1 0 0,-1 0 0,1 0 0,0 0 0,0 0 0,0 0 0,0-1 0,0 1 0,0 0 0,0-1 0,1 1-1,-1-1 1,0 0 0,1 1 0,0-1 0,-1 0 0,1 0 0,0 0 0,0-1 0,0 1 0,0-1 0,0 1 0,3 0-1,-2-1-5,0-1 0,0 0 0,0-1 0,0 1 0,0-1 0,0 0 0,0 0 0,0 0 0,-1-1 0,1 1 0,0-1 0,0 0 0,-1 0-1,1-1 1,-1 1 0,1-1 0,-1 1 0,2-4 0,7-8-11,-2-1-1,14-24 1,-6 5-85,-1-2 1,-1 0 0,-1-2 0,-1 0 0,-2-1-1,0-1 1,9-59 0,-31 163-28,-9 63 268,19-114-112,-1 0 0,2 0 0,0 1-1,0-1 1,0 0 0,1 0-1,3 19 1,-4-30-31,0 0-1,1-1 1,-1 1 0,0 0-1,1-1 1,-1 1 0,1-1-1,-1 1 1,1 0 0,-1-1-1,1 0 1,0 1 0,-1-1-1,1 0 1,0 1 0,0-1-1,0 0 1,0 0 0,0 0-1,0 0 1,0 0 0,0 0-1,0 0 1,0-1 0,0 1-1,0-1 1,0 1 0,0-1-1,1 1 1,-1-1 0,0 0-1,0 0 1,0 0-1,1 0 1,-1 0 0,0 0-1,0 0 1,0-1 0,0 1-1,1-1 1,-1 1 0,1-2-1,4-1 3,-1-1 0,1-1 0,-1 1 0,0-1 0,0-1 0,9-11 0,6-13-126,-1-2-1,-1 0 1,-1-2 0,-1-1 0,-1 0 0,16-53-1,-20 49-67,-10 23 43,-6 16 89,-9 18 132,7-1 18,-1 0 1,2 1-1,0-1 0,0 2 1,1-1-1,1 1 0,0 1 1,0-1-1,2 1 1,-1-1-1,1 29 0,2-45-77,0 1-1,0-1 1,0 1-1,1-1 1,-1 1-1,1-1 1,0 1-1,-1-1 1,1 1-1,0-1 1,0 0 0,1 0-1,-1 0 1,0 0-1,4 5 1,-4-6-7,1-1 0,-1 1 0,1 0 0,0-1 0,-1 0 0,1 1 1,0-1-1,0 0 0,0 0 0,0-1 0,-1 1 0,1-1 0,0 1 0,0-1 1,4 0-1,0-1-3,1 0 0,-1-1 0,0 0-1,1 0 1,-1-1 0,0 0 0,0-1 0,0 0 0,-1 0 0,9-9 0,1-2-73,0-1 1,-1-1-1,0-1 0,-1-1 0,-1-1 1,0 0-1,-1-1 0,0-1 1,-1-1-1,9-28 0,-18 49 47,-1 1-1,1-1 1,-1 0-1,1 1 1,-1-1-1,1 0 0,-1 0 1,0 1-1,0-1 1,1 0-1,-1 0 1,0 0-1,0 0 1,0 1-1,-1-1 1,1 0-1,0 0 1,0 0-1,-1 0 1,1-1-1,-8 3-90,-5 16 135,6-6 48,1 1-1,0 0 0,0 1 0,1 0 1,0 0-1,1 1 0,0 0 0,0 0 1,1 0-1,0 0 0,-2 22 0,4-34-63,1 0-1,0 1 1,0-1-1,0 0 1,0 0-1,0 0 1,0 0-1,0 1 1,1-1-1,-1 0 1,0 0-1,0 0 1,0 0-1,1 0 1,-1 0-1,0 0 1,1 0-1,-1 0 1,1 0-1,-1 0 1,1 0-1,-1 0 1,1 0-1,-1-1 1,1 1-1,1 1 1,-1-1-9,1-1 0,-1 0 0,0 0 0,0 1 0,1-1 0,-1 0 0,0-1 0,1 1 0,-1 0 1,0 0-1,0-1 0,1 1 0,-1-1 0,2-1 0,7-5-116,-1 0 0,-1 0 0,11-13 0,-17 19 69,54-70-1110,-26 32 198,-30 39 940,0 0 0,0-1 0,0 1 0,0 0-1,0 0 1,0 0 0,0 0 0,0 0 0,0-1 0,0 1 0,0 0 0,0 0 0,0 0 0,0 0 0,0 0 0,0 0 0,0 0 0,1 0-1,-1 0 1,0-1 0,0 1 0,0 0 0,0 0 0,0 0 0,0 0 0,0 0 0,0 0 0,0 0 0,0 0 0,1 0 0,-1 0 0,0 0-1,0 0 1,0 0 0,0 0 0,0 0 0,0 0 0,0 0 0,0 0 0,1 0 0,-1 0 0,0 0 0,0 0 0,0 0 0,0 1 0,0-1-1,0 0 1,0 0 0,0 0 0,0 0 0,0 0 0,0 0 0,1 0 0,-1 0 0,0 1 0,0-1 0,0 0 0,0 0 0,0 0 0,-2 14-219,-7 23 449,8-33-244,-6 24 210,2-11 23,0 0 0,1 1 0,0 0 0,1 0 0,-2 29 0,5-46-178,0 1 0,-1-1-1,1 0 1,0 0 0,0 0-1,0 0 1,0 0 0,0 1 0,1-1-1,-1 0 1,0 0 0,0 0-1,0 0 1,1 0 0,-1 0-1,0 0 1,1 0 0,-1 0 0,0 0-1,1 0 1,-1 0 0,1 0-1,-1 0 1,1 0 0,0-1-1,-1 1 1,2 1 0,-1-2-8,0 0 0,0 0 0,0 0 0,0 0 0,0 0 0,1 0 0,-1-1 0,0 1 0,0 0 0,0-1 0,0 1 0,0-1 0,0 0 0,0 1 0,0-1 0,2-1 0,6-7-5,0-1 0,16-21 0,-21 25-10,225-324-1057,-221 318 1014,13-21-43,24-44-1,-40 67 113,0 0-1,-1 0 1,0-1-1,0 0 1,-1 0-1,0 0 1,0-1-1,0 1 1,1-22-1,-3 30-12,-1 0-1,0 0 0,0 0 1,0 0-1,0 0 1,0 0-1,0 0 1,-1 0-1,1 0 0,0 0 1,-1 1-1,0-1 1,0 0-1,1 0 0,-1 1 1,0-1-1,-3-4 1,3 5-2,0 1 0,-1-1 1,1 1-1,0 0 1,-1 0-1,1-1 1,-1 1-1,1 1 1,-1-1-1,1 0 1,-1 0-1,0 1 1,1-1-1,-1 1 1,0 0-1,1 0 1,-4 0-1,0 1 8,-1 0 1,1 1-1,0 0 0,-1 0 1,1 1-1,0-1 0,0 2 1,0-1-1,0 1 0,0 0 1,0 1-1,-4 5 0,1 2-12,0 1-1,0 0 0,1 1 0,0 0 0,1 0 0,0 1 0,0 0 0,1 1 0,1 0 0,0 0 0,0 0 0,1 1 0,1-1 0,0 1 0,-1 30 1,2-24-5,0 1 0,2-1 0,0 0 0,1 0 0,0 0 0,1 0 0,1-1 0,1 0 0,0 0 0,1 0 0,9 23 0,-12-37-4,0-1-1,0 0 1,1 0 0,-1 0-1,1-1 1,1 0 0,-1 0-1,0 0 1,1-1 0,6 5-1,-8-7 1,0-1 0,0 0 1,0-1-1,0 1 0,0-1 0,0 0 0,0 0 0,1 0 0,-1-1 0,0 1 0,0-1 1,0 0-1,1-1 0,-1 1 0,0-1 0,0 0 0,0 0 0,1 0 0,-1-1 0,3-2 1,4-3 5,-1-1 1,0-1 0,0 0 0,0 0 0,-1-2 0,0 1 0,0-2 0,8-15 0,1-5 11,-1-1-1,14-38 0,-5 3 19,-2-1 0,-2-1-1,23-118 1,-43 186-36,0-1 1,-1 1-1,1 0 0,-1-1 1,0 1-1,0-1 0,1 1 0,-1-1 1,0 1-1,0-1 0,-1 0 1,1 1-1,0-1 0,-1 1 1,1 0-1,-2-5 0,2 7 0,0 0-1,0 0 1,0 0-1,-1 0 1,1 0-1,0-1 1,0 1-1,0 0 1,-1 0-1,1 0 0,0 0 1,0 0-1,0 0 1,-1 0-1,1 0 1,0 0-1,0 1 1,0-1-1,0 0 1,-1 0-1,1 0 1,0 0-1,0 0 0,0 0 1,-1 1-1,1-1 1,0 0-1,0 0 1,0 0-1,0 0 1,0 1-1,-1-1 1,1 0-1,0 0 0,0 1 1,0-1-1,0 0 1,0 1-1,-8 25 12,2 8-2,1 0 1,2 0 0,0 1-1,1 0 1,2-1-1,0 1 1,4 36-1,37 239-350,-31-252 181,-7-46-41,-4-35 134,-4-42 65,-5 1 200,-2 0 0,-33-113 0,66 187 131,-11-3-435,0 0-1,0-1 1,1-1 0,0 0-1,0-1 1,0-1-1,0 0 1,0-1-1,0-1 1,1-1-1,-1 0 1,0-1 0,0 0-1,17-6 1,7-9-209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7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72 427 14459,'-6'31'1608,"-8"17"-847,-2 3-297,2 14 824,2 1-224,5-6-392,4-6-272,9-17-776,3-18 1585,5-32-1177,-3-16 24,-2-22-24</inkml:trace>
  <inkml:trace contextRef="#ctx0" brushRef="#br0" timeOffset="1">78 0 15187,'1'8'1649,"-1"19"-1033,-9-2-312,4 2 1800,0-2-1488,0 2-496,3 2-40,4-2-72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8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0 15139,'-2'26'1795,"-43"224"744,8 142-1431,25-239-978,10-133-122,0 0 0,-1 0 0,-6 24 0,8-39-4,0 0-1,0 0 1,-1 0-1,0 0 1,0 0 0,0-1-1,0 1 1,0-1 0,0 0-1,-1 0 1,1 0-1,-1 0 1,0 0 0,0-1-1,0 0 1,-6 5-1,8-7-1,1-1-1,-1 0 1,1 0-1,0 1 1,-1-1-1,1 0 1,0 0-1,-1 0 0,1 0 1,-1 0-1,1 0 1,0 0-1,-1 0 1,1 0-1,-1 0 1,1 0-1,-1 0 1,1 0-1,0 0 0,-1 0 1,1-1-1,0 1 1,-1 0-1,1 0 1,-1-1-1,1 1 1,0 0-1,0-1 0,-1 1 1,1-1-1,0 1 1,-1 0-1,1-1 1,0 1-1,0-1 1,-1 1-1,1-1 1,0 1-1,0-1 0,0 0 1,0 1-1,-1-1 1,1 1-1,0-1 1,0 1-1,0-1 1,0 0-1,0 0 0,1-33 36,0 31-35,7-49-98,1 1 0,2 0 0,2 2 0,25-75 0,-13 47-195,2 2 1,61-129 0,-81 191 219,1 0 0,0 1 0,0 0 0,12-13 0,-18 22 49,1 0 1,-1 1-1,1-1 1,-1 1-1,1 0 1,0 0-1,0 0 0,0 0 1,0 1-1,0 0 1,0 0-1,0 0 0,0 0 1,0 1-1,0-1 1,0 1-1,1 1 0,-1-1 1,0 0-1,5 3 1,-8-3 18,1 0 0,-1 1 1,1-1-1,0 1 0,-1 0 1,1-1-1,-1 1 1,1 0-1,-1-1 0,1 1 1,-1 0-1,0 0 0,1-1 1,-1 1-1,0 0 0,1 0 1,-1 0-1,0 0 0,0 0 1,1 0-1,-1 0 1,0 0-1,0 0 0,0 0 1,0 0-1,0 0 0,0 0 1,0 0-1,0 0 0,0 0 1,0 0-1,0 0 0,-1 0 1,1-1-1,0 1 1,0 0-1,-1 0 0,1 0 1,0 0-1,-1 0 0,1-1 1,-1 1-1,1 0 0,-2 1 1,-21 38 303,-6-1-49,-1-1 0,-1-3 0,-42 37-1,48-54-192,25-18-59,0 0 0,0 0-1,0 0 1,-1 1 0,1-1 0,0 0 0,0 0 0,0 0 0,-1 0-1,1 1 1,0-1 0,0 0 0,0 0 0,-1 0 0,1 0 0,0 0-1,0 0 1,-1 0 0,1 0 0,0 0 0,0 0 0,0 0 0,-1 0-1,1 0 1,0 0 0,0-1 0,0 1 0,-1 0 0,1 0-1,0 0 1,0 0 0,0 0 0,-1-1 0,1 1 0,0 0 0,0 0-1,0-1 1,0 1 0,0 0 0,-1 0 0,1-1 0,0 1 0,0 0-1,0-1 1,3-15-104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8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76 198 18956,'-2'5'147,"-51"151"2611,49-141-2708,0 0 1,1 1 0,0-1 0,1 1 0,0 0 0,0 0-1,2 0 1,0 27 0,0-38-160,0 1 0,1-1 0,-1 0-1,1 0 1,0 0 0,0 0 0,1 0 0,-1 0-1,1 0 1,0-1 0,-1 1 0,1-1 0,1 1-1,-1-1 1,0 0 0,1-1 0,-1 1 0,1 0-1,0-1 1,0 0 0,0 0 0,5 4 0,-3-4-98,1-1 0,0 1 1,-1-1-1,1 0 1,0-1-1,-1 0 0,1-1 1,0 1-1,0-2 1,0 1-1,0-1 0,-1 0 1,10-4-1,10-7 341,-1-1-1,0-2 1,0-1-1,32-30 1,-50 40 149,-38 95 2798,29-79-3024,1 0 0,0 0 1,1 0-1,0 1 0,0-1 0,0 1 1,1-1-1,0 0 0,1 1 0,0 10 1,0-18-73,-1 0 1,1-1 0,-1 1-1,1 0 1,0 0 0,0-1-1,0 1 1,0 0 0,0-1-1,0 1 1,0-1 0,0 0-1,1 0 1,-1 0-1,1 0 1,1 3 0,-1-4-40,0 0-1,0 0 1,0 0 0,1 0 0,-1 0-1,0-1 1,0 1 0,0-1 0,0 0 0,0 0-1,1 0 1,-1 0 0,0 0 0,0-1 0,0 0-1,0 1 1,0-1 0,4-2 0,0-1-38,-1-1 0,1 1 0,-1-1 1,1-1-1,-1 1 0,0-1 0,-1 0 0,1-1 1,-1 0-1,0 0 0,0 0 0,0-1 0,-1 1 1,1-1-1,-1-1 0,3-12 0,13-52-485</inkml:trace>
  <inkml:trace contextRef="#ctx0" brushRef="#br0" timeOffset="1">415 20 15067,'-7'21'1232,"3"-9"-927,0-2-49,-4-7-352,4-8 392,-6-22-144,3-6-88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9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15147,'5'282'3028,"1"-50"-3070,-14 129-2236,13-383 2896,1-1-1,0 2 1,8-22-1,-4 14-143,9-31 79,3 1 0,1 1 0,55-103 0,-75 157-558,19-30 10,-22 33-32,1 0 1,0-1-1,0 1 0,0 0 0,0 0 0,0 0 1,0 0-1,0 0 0,1 0 0,-1 1 0,0-1 1,0 0-1,0 1 0,0 0 0,1-1 0,-1 1 1,0 0-1,0 0 0,1 0 0,-1 0 0,1 0 1,-1 1-48,0 0 1,-1 0 0,1 0 0,-1 1-1,1-1 1,-1 0 0,1 0-1,-1 1 1,0-1 0,1 0 0,-1 1-1,0-1 1,0 0 0,0 1-1,1-1 1,-1 0 0,0 1 0,0-1-1,-1 1 1,1-1 0,0 0-1,0 1 1,0-1 0,-1 2 0,-6 35-1713,-1-10 587,-1-1 0,-1-1 1,0 0-1,-1 0 0,-15 23 1,7-12 768,-18 47 1,32-71 741,1 0-1,0-1 1,1 2 0,0-1 0,0 0-1,1 1 1,0 0 0,-1 15-1,3-26-227,0 0 0,0 0 0,0 0 0,0 0-1,0 0 1,1 0 0,-1 0 0,1-1 0,-1 1-1,1 0 1,0 0 0,0-1 0,0 1 0,0-1-1,1 4 1,-1-4-60,0-1 1,0 0-1,0 0 0,0 0 0,0 0 0,0 0 1,0 0-1,0 0 0,1-1 0,-1 1 0,0-1 0,0 1 1,0-1-1,1 1 0,-1-1 0,0 0 0,0 0 1,1 0-1,-1 0 0,0 0 0,0 0 0,1-1 1,-1 1-1,0-1 0,0 1 0,2-2 0,4-2 17,1-2 1,-1 0-1,0 0 0,0-1 0,0 0 1,-1 0-1,12-18 0,-16 22-33,21-30 17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9 239 14987,'-4'-7'789,"1"8"-254,1 14-24,3 30-306,-1-43-167,8 124-56,24 130 0,-31-250 25,0 0 1,0-1-1,1 1 0,-1-1 0,1 1 1,0-1-1,6 10 0,-7-15 1,-1 1 0,1 0 0,0-1 0,-1 1 1,1-1-1,0 1 0,-1 0 0,1-1 0,0 1 0,0-1 0,-1 0 0,1 1 0,0-1 0,0 0 0,0 1 0,0-1 0,0 0 0,-1 0 1,1 0-1,0 0 0,0 0 0,1 0 0,0 0 15,0-1 0,1 0 0,-1 0 0,0 1 0,0-1 0,0-1 0,0 1 0,0 0 0,0 0 0,0-1 0,-1 1 0,4-4 0,27-30 274,-1-2 0,30-45 0,-34 44-123,231-342 1394,-160 230-1295,-114 185-157,6-7-178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9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12563,'-3'38'3605,"2"-31"-3243,1 0 1,-1 1-1,1-1 1,0 0 0,0 0-1,0 1 1,1-1-1,-1 0 1,3 8 0,-3-15-363,0 1 0,0-1-1,0 1 1,0 0 0,1-1 0,-1 1 0,0-1 0,0 1 0,0-1 0,1 1 0,-1-1 0,0 0 0,1 1 0,-1-1 0,0 1 0,1-1 0,-1 0 0,0 1 0,1-1 0,-1 0 0,1 0 0,-1 1 0,0-1 0,1 0 0,-1 0 0,1 0 0,-1 0 0,1 0 0,-1 0 0,1 0 0,13-10-122,8-26-180,-20 33 273,0 0 0,0-1 0,0 0 0,0 1 0,-1-1 0,0 0 0,1 0 0,-1-1 0,0 1 0,0 0 0,0 0 0,0-8 0,-1 11 33,0 1 1,-1 0-1,1 0 0,0 0 0,0-1 0,0 1 1,-1 0-1,1 0 0,0 0 0,0 0 1,-1 0-1,1 0 0,0 0 0,0 0 0,0 0 1,-1-1-1,1 1 0,0 1 0,0-1 1,-1 0-1,1 0 0,0 0 0,0 0 1,-1 0-1,1 0 0,0 0 0,0 0 0,0 0 1,-1 1-1,1-1 0,0 0 0,0 0 1,0 0-1,-1 1 0,1-1 0,0 0 1,0 0-1,0 1 0,0-1 0,-1 0 0,1 1 1,0-1-1,0 0 0,0 1 0,-9 13 175,5-6-101,1 0 0,0 1 0,1 0 0,0 0 0,0 0 0,0 0 0,-1 13 0,2-17-62,1 0-1,-1 0 0,1 0 1,0 0-1,0 0 1,0 0-1,0 0 0,1 0 1,0-1-1,-1 1 0,1 0 1,0 0-1,1-1 0,-1 1 1,3 6-1,-4-10-15,1 0 1,0 0-1,-1 0 1,1 0-1,0 0 0,-1 0 1,1 0-1,0-1 1,-1 1-1,1 0 0,0-1 1,0 1-1,0-1 1,0 1-1,0-1 0,-1 0 1,1 1-1,0-1 1,0 0-1,0 0 0,0 0 1,0 0-1,0 0 1,0 0-1,-1 0 0,1-1 1,0 1-1,0 0 1,0-1-1,0 1 0,0-1 1,-1 1-1,1-1 1,0 0-1,0 1 0,0-1 1,-1 0-1,1 0 1,0-1-1,3-2 113,-1-1 0,1 0 0,-1 0 1,0 0-1,0-1 0,3-8 0,11-32-45,0-9 38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1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15771,'-8'39'779,"1"1"-1,1 0 0,-5 82 1,8 127-28,4-168-1202,-1-23 53,1-12-423,-5 73 0,3-117 762,1 0-1,0 1 1,0-1 0,-1 1 0,1-1-1,-1 0 1,1 0 0,-1 1 0,0-1-1,1 0 1,-1 0 0,-2 4 0,3-6 51,0 0 0,-1 0 1,1 0-1,0 0 1,0 0-1,0 0 1,0 0-1,0 0 1,-1 0-1,1 0 0,0 0 1,0 0-1,0 0 1,0 0-1,0 0 1,0 0-1,-1 0 0,1 0 1,0 0-1,0 0 1,0 0-1,0 0 1,0 0-1,-1 0 1,1 0-1,0-1 0,0 1 1,0 0-1,0 0 1,0 0-1,0 0 1,0 0-1,0-1 1,-1 1-1,1 0 0,0 0 1,0 0-1,0 0 1,0-1-1,0 1 1,0 0-1,0-1 1,-3-20-68,1-12 195,1 0 0,1 0-1,1 0 1,1 0-1,1 0 1,1 0-1,1 1 1,8-32 0,-12 63-102,-1 0 0,0 0 0,0 0 0,0 0 0,1 0 0,-1 0 0,0 0 0,1 0 0,-1 0 0,1 1 0,-1-1 0,1 0 0,-1 0 0,1 0 0,-1 1 0,1-1 0,-1 0-1,1 1 1,0-1 0,-1 1 0,1-1 0,0 1 0,-1-1 0,1 1 0,0 0 0,-1-1 0,1 1 0,0 0 0,0 0 0,-1 0 0,1 0 0,0 0 0,0 0 0,-1 0 0,1 0 0,0 0 0,0 1 0,-1-1 0,1 0 0,0 1 0,-1-1 0,1 1 0,0-1 0,-1 1 0,1-1 0,0 1 0,-1-1 0,1 1 0,-1 0 0,1 0 0,-1 0 0,1-1 0,0 2 0,5 8 79,0 0 0,0 0 0,7 19-1,-7-16-85,-1-4-6,0 0 0,0 0-1,0 0 1,1-1 0,0 0 0,0-1-1,13 13 1,-14-17-34,0 1-1,0-1 0,1-1 1,-1 1-1,0-1 1,1 0-1,-1-1 0,1 0 1,-1 0-1,1-1 1,-1 0-1,8-1 1,-8 0-30,-2 0 34,0 1 0,1-1 0,-1 1 0,0 0 0,1 0 0,-1 1 0,5 1 0,-7-2 33,-1 0 0,1 1 0,-1-1 0,1 0 0,-1 1 0,0-1 0,1 1 0,-1-1 0,0 1-1,1-1 1,-1 1 0,0-1 0,1 1 0,-1-1 0,0 1 0,1-1 0,-1 1 0,0 0-1,0-1 1,0 1 0,0 0 0,1 0 0,-1 2 34,0-1 1,0 0-1,0 0 1,-1 0-1,1 0 0,0 0 1,-1 0-1,1 0 0,-1 0 1,1 0-1,-2 2 1,-1 6 131,1-5-42,0 1 0,1-1 1,-1 1-1,1-1 1,-2 11-1,3-15-128,0-1 0,0 1 1,0-1-1,0 1 0,0-1 0,0 1 0,0-1 1,0 1-1,0-1 0,0 1 0,0-1 0,0 1 1,0-1-1,1 1 0,-1-1 0,0 0 0,0 1 0,0-1 1,1 1-1,-1-1 0,0 0 0,0 1 0,1-1 1,-1 0-1,0 1 0,0-1 0,1 0 0,-1 1 1,1-1-29,1 0 1,-1 1 0,0-1 0,0 0 0,0 0 0,1 0-1,-1 0 1,0-1 0,0 1 0,0 0 0,1-1-1,-1 1 1,1-1 0,13-8 155,0 0 0,0-1 0,-1-1 0,0-1 0,0-1 0,-1 0-1,0-2 1,-1 0 0,0-1 0,20-35 0,-21 57-948,0 2 553,-2-3 47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9:20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273 678 9946,'-18'14'271,"-102"73"452,103-76-479,-1-1 0,0-1 0,0-2 0,-36 9 0,45-18 244,20-8 64,233-109 2437,13 27-1316,-208 75-1398,1366-379 2410,-1353 381-2819,229-59-334,-254 63 394,48-24-1,-63 22 5,-1-1-1,21-20 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2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0 758 15779,'32'-32'1782,"261"-354"-517,-277 364-1266,116-173-205,-50 72-22,-104 158 266,2 2 0,1 0 1,-17 48-1,-31 125-127,64-197 20,-18 77-245,20-81 291,0 1 0,0 0 0,1 0 0,0-1 1,0 1-1,5 18 0,5-4-93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2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14779,'-25'34'359,"2"1"-1,-30 61 1,45-79-403,1 0 0,1 1 0,0-1 0,2 2 0,0-1 0,1 0 0,0 1 0,1 22 0,2-34-5,1 1 0,-1-1 0,1 0 0,1 1 0,-1-1 0,1 0 0,1 0 0,-1 0 0,6 9 0,-7-13 32,1-1 0,-1 0 0,1 0-1,0 1 1,-1-1 0,1 0-1,0-1 1,0 1 0,0 0 0,1 0-1,-1-1 1,0 0 0,0 1 0,1-1-1,-1 0 1,1 0 0,-1 0-1,1 0 1,0-1 0,-1 1 0,1-1-1,0 1 1,-1-1 0,1 0 0,0 0-1,-1 0 1,1-1 0,4 0-1,0-1 30,0-1 0,0 1-1,0-1 1,0-1 0,0 0-1,-1 1 1,1-2 0,-1 1-1,0-1 1,0 0-1,-1 0 1,0-1 0,5-6-1,5-6 230,-2-1 0,-1 0-1,12-23 1,-15 23 52,-1 1-1,0-1 1,-2 0-1,5-21 1,-9 30-105,0 0 0,-1 0 1,0 0-1,0 0 0,-1 0 1,-1 0-1,0 0 0,0 0 1,-5-19-1,5 26-139,0 0 0,-1 0-1,1 1 1,-1-1 0,1 0 0,-1 1-1,0-1 1,0 1 0,0 0 0,0-1-1,0 1 1,-1 0 0,1 0 0,-1 1-1,1-1 1,-1 0 0,0 1 0,0 0-1,0-1 1,1 1 0,-1 0 0,0 1-1,0-1 1,-1 0 0,1 1 0,0 0-1,0 0 1,0-1 0,0 2 0,0-1 0,-4 1-1,-4 0-16,1 1 0,0 1 0,0-1 0,0 1 0,1 1-1,-1 0 1,1 0 0,-12 8 0,15-8-131,-1 0 1,1 1-1,0 0 0,0 0 1,1 0-1,-1 0 0,1 1 1,0 0-1,1 0 0,0 1 1,0-1-1,0 1 0,-4 11 0,7-18 88,1 1 0,0-1-1,-1 1 1,1 0 0,0-1-1,0 1 1,-1 0-1,1-1 1,0 1 0,0 0-1,0-1 1,0 1-1,0 0 1,0-1 0,0 1-1,0 0 1,0-1 0,0 1-1,0 0 1,0-1-1,1 1 1,-1 0 0,0-1-1,0 1 1,1 0-1,-1-1 1,0 1 0,1-1-1,-1 1 1,1-1 0,-1 1-1,1-1 1,-1 1-1,1-1 1,-1 1 0,1-1-1,-1 0 1,1 1-1,-1-1 1,1 0 0,0 1-1,-1-1 1,1 0-1,0 0 1,-1 0 0,1 1-1,0-1 1,-1 0 0,1 0-1,0 0 1,0 0-1,25 2-373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51 12011,'-34'48'1023,"-42"66"22,70-104-974,1 1 1,0-1-1,1 1 0,0 0 0,0 0 1,1 0-1,1 0 0,-2 15 1,4-21-48,-1-1 0,1 0 1,0 0-1,0 0 1,0 0-1,1 1 1,-1-1-1,1 0 1,0 0-1,0 0 1,1 0-1,-1 0 1,1 0-1,0-1 0,0 1 1,0 0-1,0-1 1,1 0-1,-1 1 1,1-1-1,0 0 1,0 0-1,0-1 1,0 1-1,7 4 1,-7-6-9,0 0 1,0 1 0,0-1-1,1-1 1,-1 1 0,0 0-1,0-1 1,0 1 0,1-1-1,-1 0 1,0 0 0,1 0-1,-1-1 1,4 0 0,0-1 26,-1 0 1,0 0 0,0 0-1,0-1 1,0 0 0,9-7 0,0-1 117,-2 0 0,1-2 0,-2 1 0,16-20 0,-19 20-6,-1 0-1,0-1 1,0 0-1,-1 0 1,-1-1-1,0 1 1,-1-2-1,-1 1 1,0 0-1,-1-1 1,0 0 0,-1 0-1,-1 0 1,-1-25-1,0 35-101,-1 1 0,1-1 0,-1 1 0,0-1 0,0 1 0,0-1 0,-1 1 0,0 0 0,1 0 0,-2 0 0,1 0 0,0 0 0,-1 0 0,1 0 0,-1 1 0,-5-5 0,5 6-32,0-1-1,-1 1 1,1 0 0,0 0-1,-1 1 1,0-1 0,1 1 0,-1 0-1,0 0 1,0 0 0,0 0-1,0 1 1,0-1 0,0 1-1,0 0 1,0 0 0,1 1 0,-1-1-1,-4 2 1,-2 0-79,0 1 0,1 1 0,-1-1 0,1 1-1,0 1 1,0 0 0,1 0 0,-1 1 0,1 0 0,-13 12 0,12-9-24,1-1 0,0 2 1,1-1-1,0 1 1,0 0-1,1 0 1,0 1-1,-7 18 0,7 3-211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16988,'10'0'1160,"-13"17"-992,-6 4-104,1 17 344,-3 3-152,7 11-328,1 4-144,3-5-408,5-3 328,2-17 152,0-6-80,-6-18-96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4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13507,'21'-1'1328,"11"-5"-984,14-4-160,4 0 913,12-3-1129,1 0 104,0 5 8,-4-1-8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5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61 16035,'0'-1'67,"0"1"0,0-1 0,0 0 0,0 0 0,0 0 0,-1 0 0,1 0 0,0 0 0,0 0 0,-1 1 0,1-1 0,-1 0 0,1 0 0,-1 0 0,1 1 0,-1-1 0,1 0 0,-1 1 0,0-1-1,1 0 1,-1 1 0,0-1 0,0 1 0,-1-1 0,1 1-21,0 0 0,-1 1 0,1-1 1,0 1-1,0-1 0,0 1 0,0 0 0,-1-1 0,1 1 0,0 0 0,0 0 0,0 0 0,1 0 0,-1 0 0,0 0 0,0 0 0,0 0 1,1 0-1,-2 2 0,-3 6-25,-1 0 1,1 1 0,0 0-1,1 0 1,0 0 0,1 0 0,0 1-1,1-1 1,0 1 0,0 0-1,1 0 1,1 0 0,-1-1 0,4 21-1,-1-16-105,1 1 0,0-1 0,2 0 0,0 0-1,0 0 1,1-1 0,1 0 0,1 0 0,14 21 0,-18-29 49,1 0 1,-1 1 0,0 0 0,-1 0 0,1 0 0,-1 0-1,-1 0 1,4 15 0,-5-17 30,-1 0 0,0-1 0,0 1 0,0-1 0,-1 1 0,0-1 0,1 1 0,-1-1 0,-1 0 0,1 1 0,-1-1 0,0 0 0,0 0 0,0 0 0,0 0-1,-5 6 1,1-3 4,0 0-1,0 0 0,-1-1 1,0 0-1,0 0 0,0-1 1,-11 7-1,13-9 1,0-1 0,-1 1 0,1-1 1,0 0-1,-1 0 0,1-1 0,-1 1 0,0-1 0,1 0 0,-1-1 0,0 0 0,-10 0 0,15 0 1,-1 0-1,1-1 1,-1 1-1,0 0 1,1-1-1,-1 1 0,1-1 1,-1 1-1,1-1 1,-1 0-1,1 0 1,0 0-1,-1 0 0,1 0 1,0 0-1,0 0 1,0 0-1,-1 0 1,1-1-1,0 1 0,-1-2 1,1 0-3,1 1 1,-1 0-1,0-1 1,1 1-1,0-1 1,0 1-1,-1 0 1,1-1-1,0 1 1,1-1-1,-1 1 1,0-1-1,2-2 1,0-3-4,1-1 1,1 1-1,-1-1 1,1 1-1,1 0 1,-1 1-1,8-9 0,27-28 31,2 3 0,86-67 0,-37 33 124,-69 56-94,44-39 212,-57 50-199,0-1 0,0 0 0,-1 0-1,-1 0 1,7-12 0,-12 19-51,0 1 0,0-1 0,0 0 0,0 0 0,-1 0 0,1-1 0,0 1 0,-1 0 0,0 0-1,1 0 1,-1 0 0,0-1 0,0 1 0,0 0 0,0 0 0,-1 0 0,1-1 0,0 1 0,-1 0 0,0 0 0,1 0 0,-1 0 0,0 0 0,0 0 0,0 0 0,-1 0 0,1 0 0,0 1 0,-1-1 0,1 0 0,-1 1 0,1-1 0,-1 1 0,0 0 0,0-1 0,1 1 0,-1 0 0,0 0 0,0 0 0,0 0 0,-4-1 0,-4-1 37,-1 0 1,1 0-1,-1 1 1,0 0-1,1 1 1,-1 0-1,-11 1 1,6 1-51,1 0 1,0 1 0,0 1 0,0 1 0,0 0-1,0 1 1,-21 11 0,29-14-52,1 1-1,0 1 1,0-1 0,1 1 0,-1 0-1,1 0 1,0 1 0,0-1 0,0 1-1,1 0 1,0 1 0,0-1 0,0 1-1,0 0 1,1 0 0,0 0-1,0 0 1,1 0 0,-3 9 0,4-12 29,1-1 1,-1 0 0,1 0 0,0 1-1,-1-1 1,1 0 0,0 1 0,0-1-1,1 0 1,-1 1 0,0-1 0,1 0-1,-1 1 1,1-1 0,0 0 0,0 0-1,0 0 1,0 0 0,0 0 0,2 3-1,17 9-256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5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14443,'-9'5'460,"4"-3"-402,0 1 0,0 0 0,0 0 0,0 0 0,0 0 0,1 1 0,0 0 0,-1-1 0,2 2 0,-1-1 0,0 0 0,1 1 0,-5 7 0,1 4-53,0 0 0,0 1 0,2-1 0,0 1 0,1 1-1,0-1 1,-1 30 0,5-44 0,0-1-1,0 1 1,0 0-1,0 0 1,0 0-1,1-1 1,-1 1-1,1 0 1,0-1-1,0 1 1,0 0-1,0-1 1,3 5-1,-3-6 8,0 0 0,1 1 0,-1-1 0,0 0 0,1 0 0,-1 0 0,1 0 0,-1 0 0,1-1 0,-1 1 0,1 0 0,0-1 0,0 1 0,-1-1 0,1 1 0,0-1 0,-1 0 0,1 0 0,0 0 0,0 0 0,0 0 0,2 0 0,7-2 66,0-1 1,-1 1-1,0-2 1,0 1-1,0-1 0,0-1 1,0 0-1,-1 0 1,0-1-1,0 0 1,-1 0-1,9-9 1,-9 7 32,1 0 1,-1-1 0,0 0 0,-1-1 0,0 0-1,0 0 1,-1 0 0,-1-1 0,0 0 0,6-16 0,-9 21-56,-1 1 0,0-1 0,0 1 0,-1-1 0,1 0 1,-1 1-1,0-1 0,-2-6 0,2 10-55,0 1-1,0-1 1,-1 1-1,1 0 1,-1-1-1,1 1 1,-1 0 0,0-1-1,1 1 1,-1 0-1,0 0 1,0 0-1,0-1 1,0 1-1,0 0 1,0 0 0,0 0-1,0 1 1,0-1-1,0 0 1,-1 0-1,1 1 1,0-1-1,0 0 1,-1 1 0,1-1-1,-1 1 1,1 0-1,0-1 1,-1 1-1,1 0 1,-1 0-1,1 0 1,-1 0-1,-1 1 1,-2-1-33,1 1 0,0 0 0,0 1 0,0-1 0,1 1 0,-1-1 0,0 1 0,1 0 0,-1 1 0,1-1 0,-1 0 0,1 1 0,0 0 0,0 0 0,0 0 0,1 0 0,-1 0 0,1 1 0,-1-1 0,1 1 0,-2 4 0,-12 28-216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12539,'3'2'99,"0"-1"1,1 1-1,-1-1 1,1 0-1,-1 0 1,1-1-1,-1 1 1,1-1-1,0 0 1,-1 0-1,1 0 1,0 0-1,-1-1 1,1 1-1,4-2 1,-1-1 22,0 1 1,0-1-1,-1-1 0,1 1 1,-1-1-1,0 0 0,7-6 1,4-5 174,-2-1 0,0 0-1,0-1 1,13-22 0,-17 21-42,0 1-1,-1-1 0,8-21 1,-15 32-186,0 0 0,-1 0 0,0-1 0,0 1 0,-1-1 1,0 0-1,0 0 0,-1 1 0,1-1 0,-2 0 0,-1-9 0,2 16-64,0-1 0,0 1 0,-1-1 0,1 1-1,-1-1 1,1 1 0,-1-1 0,0 1 0,1 0 0,-1-1-1,0 1 1,0 0 0,0-1 0,0 1 0,0 0 0,0 0 0,0 0-1,-1 0 1,1 0 0,0 0 0,-1 1 0,1-1 0,0 0-1,-1 1 1,1-1 0,-1 1 0,1-1 0,-1 1 0,1-1-1,-1 1 1,1 0 0,-1 0 0,1 0 0,-1 0 0,0 0-1,1 0 1,-1 1 0,1-1 0,-1 0 0,1 1 0,-3 0-1,-4 2-12,0 0 0,0 1-1,0 0 1,1 0-1,-1 1 1,-9 8-1,-1 1-42,2 1-1,0 1 0,1 0 1,-14 20-1,23-28 19,-1 1 0,2 1 0,-1-1 0,1 1 0,1 0 1,0 0-1,0 0 0,1 1 0,0-1 0,-1 13 0,4-22 30,-1 0-1,1 0 1,0 0-1,0 1 1,0-1-1,-1 0 1,1 0-1,0 1 1,1-1-1,-1 0 1,0 0-1,0 1 1,1-1-1,-1 0 1,0 0-1,1 0 1,-1 1-1,1-1 1,0 0-1,-1 0 1,1 0-1,0 0 1,-1 0-1,1 0 1,0 0-1,0-1 1,0 1 0,0 0-1,0 0 1,0-1-1,0 1 1,0 0-1,0-1 1,1 1-1,-1-1 1,0 1-1,0-1 1,0 0-1,1 0 1,-1 1-1,0-1 1,0 0-1,1 0 1,-1 0-1,0 0 1,0-1-1,1 1 1,-1 0-1,2-1 1,8-1-7,-1-2 0,1 1 0,-1-1-1,15-8 1,-22 11 8,108-56-56,44-22 45,-114 61 6,77-24 0,-106 39-5,-1 0 1,1 1-1,-1 0 0,1 1 0,17 0 0,-25 2 26,1-1-1,-1 1 1,0-1-1,0 1 0,0 0 1,0 1-1,0-1 1,0 1-1,0 0 1,0 0-1,-1 0 0,1 0 1,-1 1-1,1-1 1,-1 1-1,0 0 0,5 5 1,-8-8 6,0 1 0,0-1-1,0 0 1,0 0 0,0 0 0,0 0 0,0 0 0,0 0 0,0 0 0,0 1-1,0-1 1,1 0 0,-1 0 0,0 0 0,0 0 0,0 0 0,0 0 0,0 0 0,0 0-1,0 0 1,0 0 0,1 0 0,-1 0 0,0 0 0,0 1 0,0-1 0,0 0-1,0 0 1,0 0 0,0 0 0,1 0 0,-1 0 0,0 0 0,0 0 0,0 0 0,0 0-1,0-1 1,0 1 0,1 0 0,-1 0 0,0 0 0,0 0 0,0 0 0,0 0-1,0 0 1,0 0 0,0 0 0,0 0 0,1 0 0,-1 0 0,0 0 0,0-1-1,0 1 1,0 0 0,0 0 0,2-11 644,-2-12 210,-2 0-204,1 17-558,0 1 0,1 0-1,0 0 1,0-1-1,1-8 1,-1 12-106,1 0 1,0 1-1,-1-1 0,1 0 1,0 0-1,0 0 0,0 1 1,0-1-1,0 1 0,0-1 1,1 1-1,-1-1 1,1 1-1,-1-1 0,1 1 1,-1 0-1,1 0 0,-1 0 1,4-1-1,75-33-1194,2-1-50,-54 21 774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5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15115,'-3'46'1024,"-1"2"-896,-3-5-40,4 4 249,2-3-209,4-5-112,4-6-144,1-13 712,2-6-552,-3-5 32,-2-5-8</inkml:trace>
  <inkml:trace contextRef="#ctx0" brushRef="#br0" timeOffset="1">1 178 13579,'18'-10'1480,"11"4"-1024,8-1-224,8 0 1113,0 1-1345,0 2-1073,-11 8 1057,-7 4-200,-12 0-176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479 116 15771,'1'-4'107,"-1"0"0,1 0 0,-1 0 0,0 0 0,0 0-1,0 0 1,-1 0 0,0 0 0,1 0 0,-1 0 0,-1 1-1,1-1 1,0 0 0,-1 0 0,0 1 0,0-1-1,0 1 1,0 0 0,-5-6 0,3 6-25,0-1 0,0 1 1,0 0-1,-1 0 0,1 0 0,-1 1 0,1 0 0,-1 0 1,0 0-1,0 0 0,0 1 0,0-1 0,0 1 0,0 1 1,-7-1-1,2 0-11,-1 1 0,1 1 1,-1 0-1,1 0 0,0 1 1,-1 0-1,1 1 0,0 0 1,-14 7-1,10-3-47,0 1 1,1 0-1,-1 1 1,2 0-1,-21 20 0,15-10-44,1 0 0,0 1 0,2 1 0,1 0 0,0 1 0,2 0 0,-16 38 0,23-47-1,1 0 1,0 1-1,1 0 0,0 0 1,1 0-1,0 0 1,2 0-1,-1 0 1,3 19-1,-1-28 9,-1 0 1,1 0-1,1 0 0,-1 0 1,1 0-1,-1 0 0,1-1 0,1 1 1,-1-1-1,1 1 0,-1-1 1,1 0-1,0 0 0,1 0 0,-1 0 1,1-1-1,0 1 0,0-1 0,0 0 1,0 0-1,0-1 0,1 1 1,-1-1-1,1 0 0,0 0 0,-1 0 1,1-1-1,10 2 0,-2-1 6,1-1 1,0-1-1,0 0 0,0-1 1,-1-1-1,1 0 0,0-1 1,-1 0-1,0-1 0,0 0 0,0-1 1,0-1-1,19-12 0,-14 8 58,0-2-1,-2 0 0,1-1 0,-1 0 1,-1-1-1,-1-1 0,0-1 0,18-25 1,-25 28 4,0 1 1,0-1-1,-1 0 0,-1-1 1,0 1-1,-1-1 1,-1 0-1,0 0 1,-1-1-1,1-17 1,-3 25-37,0 0 0,-1 0 0,1 0 0,-1 0 0,-1 0 0,0 0 0,0 1 0,0-1 0,-1 1 0,-3-7 0,4 8-29,-1 1-1,0 0 1,-1 0 0,1 0-1,-1 0 1,1 0-1,-1 1 1,0 0-1,0 0 1,-1 0-1,1 0 1,-1 1 0,1-1-1,-10-2 1,8 3 53,1 1-1,-1 0 1,0 0 0,1 1 0,-1 0-1,0 0 1,0 0 0,1 0 0,-1 1 0,0 0-1,1 0 1,-1 1 0,1-1 0,-1 1 0,1 1-1,0-1 1,0 1 0,0-1 0,0 2-1,0-1 1,1 0 0,-1 1 0,-5 6 0,-5 12 68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7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13331,'-7'13'859,"-77"166"2993,71-146-3810,2-1 0,0 2 1,-11 67-1,21-94-31,1 0 1,-1 0 0,1 1 0,1-1 0,-1 0-1,4 14 1,-4-19-4,1 0 0,0 0 0,-1 0 0,1 0 0,0 0 0,0 0 0,0-1 0,1 1 0,-1 0 0,0-1 0,1 1 0,-1 0 0,1-1 0,-1 0 0,1 1 0,0-1 0,0 0 0,-1 0 0,1 0 0,0 0 0,0 0 0,0 0 0,0-1 0,0 1 0,0-1 0,0 1 0,4-1 0,3 0 5,0 0 0,0-1 0,-1 0-1,1 0 1,0-1 0,-1 0 0,1-1 0,-1 0-1,12-6 1,4-3-228,42-29 1,-40 21 128,44-42 0,-29 20-82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7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13467,'-7'9'1336,"0"2"-976,1 5-152,-3 4 704,1 6-527,0 4-73,0 9-120,-4 4-40,4 5-136,-1 2-120,-1-4-793,2-1 809,0-8-96,3-7-112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8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 0 13723,'-7'0'134,"1"1"1,-1-1-1,0 1 0,0 0 1,0 0-1,1 1 0,-1 0 1,1 0-1,-1 1 0,1 0 1,0 0-1,0 0 0,0 1 1,-10 7-1,-4 6 66,1 1 0,-25 29 0,43-47-197,-67 78 307,-81 122 0,113-145-298,4 2 0,1 1 1,-31 86-1,55-123-128,0 0-1,1 0 1,1 1 0,2 0-1,-3 27 1,6-42 67,0 1 1,1 0 0,0-1-1,0 1 1,0-1 0,1 0-1,0 1 1,5 9 0,-5-13 25,0 0 1,0 0 0,1 0 0,0 0-1,0-1 1,0 1 0,0-1 0,0 0 0,1 0-1,0 0 1,-1 0 0,1 0 0,0-1 0,8 4-1,-4-3-56,1 0 0,0-1 0,15 2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8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16892,'-2'15'1112,"-13"22"-952,-5 10-96,0 18 240,-3 5-160,6 5-224,6-1-168,11-9-352,2-10 832,13-20-344,2-9-48,-6-18-32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9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14499,'27'19'1320,"5"-2"-1032,9-7-136,9-2 569,11 1-785,5-2 2144,2-1-1808,-3 3 128,-8 1 32</inkml:trace>
  <inkml:trace contextRef="#ctx0" brushRef="#br0" timeOffset="1">1307 129 17212,'23'0'1432,"-2"-4"-1312,5-3-424,7-1 288,8 4 64,5 0-136,3 1-128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1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15835,'153'-15'1491,"-52"11"-6428,-100 4 4914,0 0 0,0 0 0,0 0 0,1 0 0,-1 0 0,0 0 0,0 0 0,0 0 0,0 1 0,0-1 0,0 0 0,0 1 0,0-1 0,-1 1 0,3 0 0,-3-1 77,0 1 0,0-1 0,0 0 0,0 1 0,0-1 0,0 0 0,0 0-1,0 1 1,0-1 0,0 0 0,0 1 0,0-1 0,0 0 0,0 0 0,0 1 0,0-1-1,0 0 1,-1 1 0,1-1 0,0 0 0,0 0 0,0 1 0,0-1 0,-1 0 0,1 0 0,0 0-1,0 1 1,-1-1 0,1 0 0,0 0 0,0 0 0,-1 1 0,-1 0 278,-1 1-1,1-1 1,0 1 0,-1-1 0,0 0-1,1 0 1,-1 0 0,0 0 0,1 0-1,-4 0 1,3-1-148,2 0-128,0 0 0,0 1 1,0-1-1,0 0 1,0 0-1,0 0 0,0 0 1,0-1-1,0 1 1,0 0-1,0 0 0,0-1 1,0 1-1,-2-1 1,-2-10 180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22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14555,'17'5'1040,"6"4"-848,1 0-104,12-1 224,17 7-39,28-1-113,9-3-24,16-6-64,12-5-40,18-12-32,4-5-24,-1-9-280,-6-5-1,-21-2 233,-6 1-48,-20 6-72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25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13619,'8'-7'1504,"12"-3"-696,6 0-263,10-1 935,8 6-512,15 10-232,6 3-40,9 5-240,5 4-111,13-2-514,5-7-327,8-19 424,1-9-72,-10-15-24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81 15067,'0'-18'1042,"-1"8"123,-2 28-420,0 11-700,2 1 1,0-1 0,2 0 0,1 1-1,10 49 1,-11-75-39,0 0 0,1 0 0,-1 0 0,1 0 0,0 0 1,0-1-1,0 1 0,1 0 0,-1-1 0,5 5 0,-6-7 6,0 0-1,0 0 1,1 0 0,-1 0 0,0 0 0,1-1-1,-1 1 1,1 0 0,-1-1 0,1 1 0,-1-1-1,1 1 1,0-1 0,-1 0 0,1 1 0,-1-1-1,1 0 1,0 0 0,-1 0 0,1-1-1,0 1 1,-1 0 0,1-1 0,-1 1 0,1-1-1,-1 1 1,1-1 0,-1 0 0,3-1 0,2-2 52,-1 0 0,1 0 0,-1-1 0,0 0 0,0 0 0,0 0 0,-1-1 0,0 0 0,0 1 0,5-10 0,0-4 177,0 1 1,8-28 0,-15 39-193,0 0 1,0 0 0,-1 0-1,0 0 1,0 0 0,0-14-1,-2 19-92,-1 5-11,-1 9-42,3-7 78,1 1 0,-1-1 0,1 0 0,0 0 0,0 0 0,0-1 0,1 1 0,0 0 0,0 0 0,0-1 0,0 1 0,1-1 0,0 0 0,0 1 0,0-1 0,0-1 0,0 1 0,1 0 0,0-1 0,0 0 0,0 0 0,0 0 0,0 0 0,1-1 0,-1 1 0,1-1 0,0 0 0,-1-1 0,11 3 0,-7-2 32,1 0-1,0-1 1,-1 0 0,1-1 0,-1 1-1,1-2 1,0 1 0,-1-1 0,1-1-1,-1 1 1,1-2 0,-1 1 0,0-1 0,0 0-1,0-1 1,0 1 0,8-7 0,-10 6-7,-1 0 0,1-1 0,-1 1 0,0-1 0,0-1 0,-1 1 0,0-1 1,1 1-1,-2-1 0,1 0 0,-1-1 0,0 1 0,0 0 0,-1-1 0,0 0 1,0 0-1,0 1 0,-1-1 0,0 0 0,0 0 0,-1 0 0,0-9 0,68 43-525,-56-24 513,1-1 0,-1 0 1,1-1-1,-1 0 0,1 0 0,22-3 0,-29 1 13,0 0 0,1 0 0,-1 0 0,-1-1 0,1 0 0,0 0 0,0 0 0,-1-1 0,1 0-1,-1 0 1,0 0 0,0-1 0,0 0 0,0 0 0,7-9 0,-10 12-14,-1-1 1,0 0-1,0 1 1,0-1-1,0 0 1,0 0-1,0 0 1,0 0-1,0 0 1,-1 0-1,1 0 1,-1 0-1,0 0 1,1 0-1,-1 0 1,0 0-1,0 0 1,0 0-1,-1 0 1,1 0-1,0 0 1,-1 0-1,0 0 1,1 0-1,-1 0 1,0 0-1,0 0 0,0 0 1,0 0-1,0 1 1,0-1-1,-1 0 1,1 1-1,0-1 1,-1 1-1,0-1 1,1 1-1,-1 0 1,0 0-1,1 0 1,-1 0-1,0 0 1,0 0-1,0 0 1,0 1-1,0-1 1,0 1-1,0-1 1,0 1-1,0 0 1,0 0-1,0-1 1,0 2-1,0-1 1,0 0-1,-1 0 1,1 1-1,0-1 0,0 1 1,0-1-1,1 1 1,-1 0-1,0 0 1,0 0-1,0 0 1,0 0-1,1 1 1,-1-1-1,-2 3 1,1-1 1,1 0 0,-1 0-1,1 1 1,0-1 0,0 0 0,0 1 0,0 0 0,0-1-1,1 1 1,0 0 0,0 0 0,0 0 0,0 0 0,0 7-1,1-9 9,0-1 1,0 1-1,0 0 0,1 0 0,-1 0 0,0 0 0,1-1 0,-1 1 0,1 0 0,0 0 0,-1-1 0,1 1 0,0-1 0,0 1 0,0 0 0,0-1 0,1 0 0,-1 1 0,0-1 0,1 0 1,-1 1-1,1-1 0,-1 0 0,1 0 0,-1 0 0,1-1 0,0 1 0,-1 0 0,1 0 0,0-1 0,0 1 0,-1-1 0,1 0 0,3 1 0,10 0-4,0-1-1,0 0 0,0-1 0,-1-1 1,29-6-1,76-27-349,-86 24 235,-11 4 27,17-6-248,44-8 1,-81 21 330,0-1 0,1 1 0,-1 0 0,0-1 0,1 1 0,-1 1 0,0-1 0,0 0 0,1 0 0,-1 1 0,0-1 0,0 1 0,1 0 0,-1 0 0,0-1 0,0 2 0,0-1 0,0 0 0,0 0 0,0 1 0,0-1 0,-1 1 0,1-1 0,0 1 0,-1 0 0,1-1 0,-1 1 0,0 0 1,0 0-1,1 0 0,0 3 0,-1-2 48,1 0 0,0 0 0,1 0 0,-1 0 0,0 0 0,1 0 0,-1-1 0,1 0 0,0 1 0,0-1 0,5 3 0,-6-4-43,1-1 0,-1 1 0,1 0 0,0-1 0,-1 0-1,1 1 1,0-1 0,-1 0 0,1 0 0,0-1 0,-1 1 0,1 0 0,0-1 0,-1 0 0,1 1-1,-1-1 1,1 0 0,-1-1 0,1 1 0,-1 0 0,5-4 0,1-1-38,1-1 0,-1 0 1,1-1-1,7-9 0,11-18-63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3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14 541 10666,'-12'55'2515,"12"-55"-2474,0 0-1,0 1 0,0-1 0,-1 0 0,1 0 0,0 1 0,0-1 0,0 0 0,0 1 0,0-1 0,0 0 1,-1 0-1,1 1 0,0-1 0,0 0 0,0 1 0,0-1 0,0 0 0,0 1 0,0-1 0,0 0 0,1 0 0,-1 1 1,0-1-1,0 0 0,0 1 0,0-1 0,0 0 0,0 0 0,1 1 0,-1-1 0,0 0 0,0 0 0,0 1 1,0-1-1,1 0 0,-1 0 0,0 0 0,0 1 0,1-1 0,-1 0 0,0 0 0,0 0 0,1 0 0,-1 0 1,0 0-1,1 0 0,-1 1 0,0-1 0,0 0 0,1 0 0,-1 0 0,0 0 0,1 0 0,16-7 573,-3-3-419,0-1 0,-1 0 0,-1-1 0,0 0-1,17-23 1,0 2 6,289-357 465,-300 366-690,-9 10-15,2 1 0,17-17 0,-20 24-36,-9 14 22,-13 23-6,7-18 45,-81 196 7,71-162-133,2 1 0,-14 76 0,27-114-24,1-1 0,0 1 0,0-1 0,1 1 0,0-1 0,1 1 0,3 15 0,-4-25 157,0 1 1,0-1-1,1 1 0,-1-1 1,0 1-1,0-1 0,0 0 1,1 1-1,-1-1 0,0 1 1,1-1-1,-1 0 0,0 1 1,1-1-1,-1 0 0,1 1 1,-1-1-1,0 0 0,1 0 1,-1 1-1,1-1 0,-1 0 1,1 0-1,-1 0 0,1 0 1,-1 1-1,1-1 0,-1 0 1,1 0-1,-1 0 0,1 0 1,-1 0-1,1 0 0,-1 0 1,2-1-1,18-10-359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3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30 14715,'-7'1'81,"1"1"-1,-1 1 1,1 0-1,0 0 1,0 0 0,0 0-1,0 1 1,0 0-1,1 0 1,0 1-1,-1-1 1,2 1 0,-1 0-1,1 1 1,-1-1-1,-5 13 1,-2 2-78,0 2-1,2-1 1,-11 36-1,14-36-2,1 1 0,-7 44 0,12-60-2,0 1 0,1-1 0,0 1-1,0-1 1,0 0 0,1 1 0,0-1 0,0 1-1,1-1 1,0 0 0,0 0 0,0 0 0,1 0-1,6 10 1,-8-13 5,1-1 1,0 0-1,0 0 0,-1 0 1,2 0-1,-1 0 0,0-1 1,0 1-1,1-1 0,-1 1 1,0-1-1,1 0 0,0 0 1,-1 0-1,1 0 0,-1 0 1,1-1-1,0 1 0,0-1 1,-1 0-1,1 0 0,0 0 1,0 0-1,0 0 0,-1 0 1,1-1-1,0 1 0,-1-1 0,1 0 1,4-2-1,1-1 41,1 0-1,-1-1 1,-1 0-1,1 0 1,-1 0-1,1-1 1,-2-1-1,8-7 1,1-3 107,-1-1 0,0 0 0,-2-1 0,0 0 1,14-33-1,-20 39-41,-1-1 0,0 0 1,-1-1-1,-1 1 0,0-1 0,-1 1 1,-1-1-1,0 0 0,-2-23 1,1 33-68,-1 0 0,0-1 0,0 1 1,-1 0-1,1-1 0,-1 1 1,0 0-1,-1 0 0,1 1 0,-1-1 1,0 0-1,-7-7 0,8 9-36,-1 1-1,1 0 1,-1 0-1,0 0 0,0 0 1,1 0-1,-1 1 1,-1-1-1,1 1 1,0 0-1,0 0 0,0 0 1,-1 0-1,1 1 1,0-1-1,-1 1 1,1 0-1,0 0 1,-1 0-1,1 0 0,-6 2 1,2 0-58,1 0 0,-1 0 1,1 0-1,0 1 0,0 1 0,0-1 1,0 1-1,0 0 0,1 0 1,-1 0-1,-5 7 0,8-8 9,0 0 0,0 0 0,1 0 0,-1 0 0,1 1 0,0-1 0,-1 1 0,1-1 0,1 1 0,-1 0 0,1 0 0,-1 0 0,1 0 0,0 0 0,1 0 0,-1 0 0,1 1 0,0-1 0,0 6 0,0-9 27,1 1-1,-1-1 1,1 0-1,-1 0 1,1 0-1,-1 1 1,1-1-1,0 0 1,-1 0-1,1 0 1,0 0-1,0 0 1,0 0-1,0 0 0,0-1 1,1 2-1,22 10-314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3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6 13947,'-10'1'1725,"-8"7"-1499,9-1-51,1-1 0,0 1 0,0 1 0,1 0-1,-1 0 1,2 0 0,-1 1 0,-8 16 0,4-5-95,1 1 0,1 0 0,-8 24 0,12-29-58,1 0 0,1 1 0,-3 31 1,5-42-23,1-1 1,0 0-1,0 1 1,1-1 0,-1 1-1,1-1 1,1 0-1,-1 1 1,1-1 0,0 0-1,0 0 1,0 0 0,0 0-1,1-1 1,6 9-1,-7-11 0,0 0-1,0 0 1,0-1-1,0 1 0,0 0 1,1-1-1,-1 0 1,0 0-1,1 1 0,-1-1 1,1-1-1,-1 1 0,1 0 1,0-1-1,3 1 1,0-1-1,-1 0 1,0 0 0,0 0-1,0-1 1,0 0-1,0 0 1,8-4 0,2-1 12,0-1 1,-1-1-1,0 0 0,16-13 1,-7 3 84,0-1-1,0-1 1,30-36 0,-44 44-20,0 1 0,0-2 1,-1 1-1,-1-1 0,0 0 1,0-1-1,-2 1 0,1-1 1,2-16-1,-7 27-43,0-1 0,0 0-1,-1 1 1,0-1 0,0 0-1,0 0 1,0 1 0,0-1 0,-1 0-1,1 1 1,-1-1 0,0 0 0,0 1-1,-1-1 1,1 1 0,-1-1-1,-2-3 1,2 5-6,0-1-1,-1 0 1,0 1-1,0 0 1,1 0-1,-1 0 1,-1 0 0,1 0-1,0 0 1,0 1-1,-1-1 1,1 1-1,0 0 1,-1 0-1,1 1 1,-1-1-1,-4 0 1,-3 0-18,1 1 0,0 0 1,0 1-1,-1 0 0,1 0 0,0 1 0,0 1 1,-10 3-1,-10 5 114,-35 20 0,52-25 116,10-4-200,7-3 45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4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5 12779,'-7'-5'1368,"-23"28"-864,-10 13-208,-13 21 1529,-3 9-1281,-4 15-272,1 7-48,9 13-48,7-1-16,26-8-32,12-10-24,24-11-216,12-6-224,21-19 312,8-8-64,12-26-24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8 381 12331,'-2'6'282,"1"0"0,-1 0 0,1 0 0,0 1 0,0 5 0,1-12-258,0 1 1,0-1-1,0 0 1,0 0-1,0 1 1,0-1-1,0 0 1,0 1-1,0-1 1,1 0-1,-1 1 1,0-1-1,0 0 1,0 0-1,0 1 1,0-1-1,1 0 1,-1 0-1,0 1 1,0-1-1,0 0 1,1 0-1,-1 0 1,0 1-1,0-1 1,0 0-1,1 0 1,-1 0-1,0 0 1,1 0-1,-1 0 1,0 1-1,0-1 1,1 0-1,-1 0 1,0 0-1,1 0 1,-1 0-1,0 0 1,0 0-1,1 0 1,-1 0-1,0 0 1,1 0-1,-1 0 1,0-1-1,1 1 1,-1 0-1,0 0 1,0 0-1,1 0 1,-1 0-1,0-1 1,0 1-1,1 0 1,-1 0-1,0 0 1,0-1-1,0 1 1,1 0-1,-1 0 1,0-1-1,22-18 926,-17 14-917,258-269 1625,-258 268-1640,17-19 37,0 1 1,2 2 0,33-26 0,-57 47-56,0 1 1,1 0-1,-1-1 0,0 1 1,0 0-1,1 0 1,-1-1-1,0 1 0,1 0 1,-1 0-1,0-1 0,1 1 1,-1 0-1,0 0 0,1 0 1,-1 0-1,1 0 1,-1 0-1,0 0 0,1 0 1,-1 0-1,1 0 0,-1 0 1,0 0-1,1 0 1,-1 0-1,1 0 0,-1 0 1,-4 12 3,-11 11 9,-74 127 13,70-114-27,1 1 1,-16 51-1,27-61-294,7-28 273,0 1-1,0 0 1,0 0-1,1 0 1,-1-1-1,0 1 0,0 0 1,1 0-1,-1 0 1,0 0-1,0 0 1,1-1-1,-1 1 1,0 0-1,0 0 1,1 0-1,-1 0 0,0 0 1,1 0-1,-1 0 1,0 0-1,1 0 1,-1 0-1,0 0 1,0 0-1,1 0 1,-1 0-1,0 0 0,1 1 1,-1-1-1,0 0 1,0 0-1,1 0 1,-1 0-1,0 1 1,0-1-1,0 0 1,1 0-1,-1 0 0,0 1 1,0-1-1,0 0 1,1 0-1,-1 1 1,0-1-1,0 0 1,0 0-1,0 1 1,0-1-1,0 0 0,0 0 1,1 1-1,-1-1 1,0 0-1,0 1 1,0-1-1,0 0 1,0 1-1,0-1 1,-1 0-1,1 0 0,0 1 1,0-1-1,0 1 1,18-17-170,4-8-161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5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17412,'-4'6'1128,"-4"7"-984,-6 3-72,-2 12 184,5 9-88,4 2-192,4 1-216,9-5 1928,4-5-1576,5-12 96,0-5 89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6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14699,'22'3'1424,"8"3"-1079,13 1-169,6 2 1160,10 1-1112,1-2-176,-2 0-360,-3-4 352,-8-3-80,-5-2-32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6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31 15627,'-6'-4'177,"1"0"1,0 1-1,-1 0 0,0 0 0,0 1 0,0-1 0,0 1 1,0 1-1,0-1 0,0 1 0,-1 0 0,-11 0 0,8 1-26,0 1 0,1 0-1,-1 0 1,0 1 0,1 1-1,-1-1 1,-17 9 0,16-6-126,0 1 0,1 0 1,-1 0-1,1 1 1,1 1-1,-1-1 0,1 2 1,1-1-1,-1 1 0,2 0 1,-1 1-1,1 0 0,1 0 1,-7 12-1,12-19-28,0 0-1,-1 1 1,1-1-1,0 0 1,1 0-1,-1 1 1,1-1-1,-1 0 1,1 1-1,0-1 1,0 1-1,0-1 1,1 0-1,-1 1 1,1-1 0,0 0-1,0 1 1,0-1-1,0 0 1,3 4-1,-2-4 1,0-1-1,0 1 0,0-1 1,0 0-1,0 0 1,1 0-1,-1-1 1,1 1-1,0 0 0,-1-1 1,1 0-1,0 0 1,0 0-1,0 0 1,0 0-1,0 0 0,0-1 1,0 1-1,0-1 1,0 0-1,0 0 1,0 0-1,4-1 0,4 0 5,0-1 0,0-1-1,-1 0 1,1 0-1,-1-1 1,0 0 0,0-1-1,0 0 1,0-1 0,14-11-1,-17 12 8,-1 0 0,0 0 0,0 0 0,-1-1 0,0 0 0,1-1 0,-2 1-1,1-1 1,-1 0 0,0 0 0,-1 0 0,1 0 0,-2-1 0,1 1 0,2-12 0,-5 18-16,1 1 1,-1-1-1,0 0 1,0 1-1,0-1 1,0 1-1,1-1 1,-1 0 0,0 1-1,0-1 1,0 0-1,0 1 1,0-1-1,0 1 1,-1-1-1,1 0 1,0 1-1,0-1 1,0 0-1,-1 1 1,1-1-1,0 1 1,-1-1-1,1 1 1,0-1-1,-1 1 1,1-1-1,0 1 1,-1-1-1,1 1 1,-1-1-1,1 1 1,-1 0-1,1-1 1,-1 1 0,0 0-1,1-1 1,-1 1-1,1 0 1,-1 0-1,0 0 1,1-1-1,-1 1 1,0 0-1,1 0 1,-1 0-1,1 0 1,-2 0-1,-1 1 87,1 0 1,-1-1-1,1 1 0,0 0 0,-1 0 0,1 0 0,0 1 0,-1-1 0,1 0 0,0 1 1,-2 1-1,1 0-50,1 0 1,-1-1 0,0 1 0,1 0 0,0 1 0,0-1 0,0 0-1,0 0 1,1 1 0,-1-1 0,1 1 0,-2 5 0,-2 21 104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7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0 12835,'0'34'1024,"-14"15"-776,-8 4-144,-1 7 600,2 2-472,7-8 2065,4-6-2033,10-22 128,7-22 136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7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0 13251,'-43'65'1350,"17"-26"-710,-38 73 0,62-108-587,0 1 0,0-1 0,0 1 1,1-1-1,0 1 0,0 0 1,-1 6-1,2-10-44,0 0 0,0 0 0,1 0 0,-1 0 0,0 0 0,0-1 0,0 1 0,1 0 0,-1 0 0,1 0 0,-1 0 0,1 0 0,-1 0 0,1-1 0,-1 1 0,1 0 0,0 0 0,-1-1 0,1 1 0,0 0 0,0-1 0,0 1 0,-1-1 0,1 1 0,0-1 0,0 1 0,0-1 0,0 0 0,0 1 0,0-1 0,0 0 0,0 0 0,0 0 0,0 1 0,0-1 0,0 0 0,0-1 1,0 1-1,1 0 0,18-1 66,-1-1 0,33-8 1,-27 5 23,27-3 0,-44 7-74,-1 1 0,1 0 0,-1 1 1,1-1-1,-1 2 0,1-1 0,-1 1 0,8 2 0,-13-3-16,1 0 1,-1 0-1,1 0 0,-1 1 0,0-1 0,0 1 0,1-1 0,-1 1 0,0 0 1,-1 0-1,1 0 0,0 0 0,0 0 0,-1 0 0,1 0 0,-1 1 0,0-1 0,0 1 1,0-1-1,0 0 0,0 1 0,0 0 0,-1-1 0,1 1 0,-1 0 0,0-1 1,1 1-1,-1 0 0,-1-1 0,1 1 0,0 0 0,-1-1 0,0 5 0,-2 4 44,-1 0 1,1-1-1,-1 0 0,-1 0 0,0 0 0,-13 18 0,5-10 113,0 0 1,-31 30-1,39-44-126,0 1-1,1-1 1,-2 0 0,1 0 0,0-1-1,-1 0 1,0 1 0,1-2-1,-1 1 1,-1-1 0,1 0 0,0 0-1,0-1 1,-12 2 0,15-3-34,0 0-1,-1-1 1,1 1 0,0-1 0,0 0 0,0 1-1,0-1 1,0-1 0,0 1 0,0 0 0,0-1-1,0 0 1,0 1 0,1-1 0,-1 0 0,1 0-1,-1-1 1,1 1 0,0 0 0,0-1 0,0 0-1,0 1 1,0-1 0,1 0 0,-1 0 0,1 0-1,0 0 1,-1 0 0,2 0 0,-1 0 0,0 0-1,1-1 1,-1-4 0,0 1 1,0 0 1,1 0-1,0-1 0,1 1 1,-1 0-1,1 0 0,1 0 0,-1 0 1,1 0-1,1 0 0,-1 0 1,1 1-1,0-1 0,6-8 0,-3 7-4,0 1-1,0 1 0,1-1 0,0 1 0,0 1 0,0-1 0,14-7 0,5 0 20,30-11-1,-39 18-3,0-1 0,-1-1-1,0 0 1,0-1-1,26-19 1,-39 25 1,0 0 0,-1 0 0,1 0 0,-1 0 0,1-1 0,-1 1 0,0-1 0,0 1 0,0-1 0,-1 0 0,1 1-1,-1-1 1,0 0 0,0 0 0,0 0 0,-1 0 0,1 0 0,-1 0 0,0-1 0,0 1 0,0 0 0,-1 0 0,0 0 0,1 0 0,-1 0 0,-1 0 0,1 1 0,-1-1 0,1 0 0,-1 0 0,0 1 0,0-1 0,-1 1 0,1 0 0,-1 0 0,1 0 0,-1 0 0,0 0 0,0 0 0,0 1 0,-1-1 0,1 1 0,-1 0 0,1 0-1,-1 0 1,0 1 0,0-1 0,-5 0 0,5 1 49,0 0 0,0 1-1,0-1 1,1 1 0,-1 0 0,0 0-1,0 0 1,0 1 0,0 0-1,-6 1 1,7-1-30,1 1-1,-1-1 1,1 0 0,0 0-1,0 1 1,0-1 0,0 1-1,0 0 1,0 0 0,1 0 0,-1 0-1,0 0 1,1 0 0,-1 0-1,1 0 1,0 0 0,-1 3-1,-5 15 153</inkml:trace>
  <inkml:trace contextRef="#ctx0" brushRef="#br0" timeOffset="1">823 237 16716,'1'14'1008,"-1"13"-928,-1 4-32,-1 9 128,2 3-280,3 1-336,0-4-32,1-11 368,2-8-64,-4-16-104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8:3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2 178 12707,'0'0'17,"0"0"0,0 0 0,-1 0 1,1 0-1,0 1 0,0-1 0,0 0 1,0 0-1,0 0 0,0 0 0,0 0 0,0 1 1,0-1-1,0 0 0,0 0 0,0 0 1,0 0-1,0 0 0,0 1 0,0-1 0,0 0 1,0 0-1,0 0 0,0 0 0,0 1 1,0-1-1,0 0 0,0 0 0,0 0 0,0 0 1,0 0-1,1 0 0,-1 1 0,0-1 1,0 0-1,0 0 0,0 0 0,0 0 0,0 0 1,1 0-1,-1 0 0,0 0 0,0 0 1,0 1-1,12 2 219,21-1-373,-26-2 176,204 4-321,-89-4 278,136 18 0,-118-1-7,0-6 1,181-9 0,175-42-110,20-2-51,530 25-243,-326 11 549,567-71-105,-647 30-44,-373 35 113,0 12-1,349 45 0,24 39 225,-612-83-358,-27-1 33,-1 0 0,0 0 0,1 0 1,-1 0-1,0 0 0,1 0 0,-1 0 1,0 0-1,1-1 0,-1 1 0,0 0 1,1 0-1,-1 0 0,0 0 0,1-1 1,-1 1-1,0 0 0,0 0 0,1-1 1,-1 1-1,0 0 0,0 0 0,0-1 1,1 1-1,-1-1 0,0 0 1,0 1 0,0-1 0,-1 0 0,1 1 0,0-1 0,0 0 0,-1 1 0,1-1 0,0 0 0,-1 1 0,1-1 0,0 1 0,-1-1 0,1 0 0,-1 1 0,1-1 0,-1 1 0,-1-1 0,-16-13-35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169 211 14147,'0'-1'41,"1"1"0,-1 0 0,0-1 0,0 1 0,1 0 0,-1-1 1,0 1-1,0 0 0,0-1 0,1 1 0,-1 0 0,0-1 0,0 1 0,0 0 0,0-1 0,0 1 0,0-1 0,0 1 0,0 0 1,0-1-1,0 1 0,0-1 0,0 1 0,0 0 0,0-1 0,0 1 0,0-1 0,0 1 0,0 0 0,-1-1 0,1 1 0,0 0 0,0-1 1,-1 1-1,1 0 0,0-1 0,0 1 0,-1 0 0,1 0 0,0-1 0,-1 1 0,1 0 0,0 0 0,-1-1 0,1 1 0,0 0 1,-1 0-1,1 0 0,0 0 0,-1 0 0,1 0 0,-1-1 0,1 1 0,0 0 0,-1 0 0,1 0 0,-1 1 0,-27 0 1035,20 2-1010,0 0-1,1 0 1,-1 1-1,1 0 1,0 0 0,0 1-1,0 0 1,0 0-1,1 1 1,0-1-1,0 1 1,0 1 0,1-1-1,0 1 1,0 0-1,1 0 1,0 0 0,0 1-1,1 0 1,0-1-1,0 1 1,-3 14-1,6-19-63,-1-1 0,1 0-1,0 1 1,0-1 0,0 1-1,0-1 1,0 0-1,1 1 1,-1-1 0,1 0-1,-1 1 1,1-1-1,0 0 1,0 0 0,0 0-1,0 0 1,0 0 0,1 0-1,-1 0 1,1 0-1,-1 0 1,1 0 0,0-1-1,-1 1 1,1-1 0,0 1-1,0-1 1,0 0-1,0 1 1,0-1 0,0 0-1,1-1 1,-1 1-1,0 0 1,1-1 0,3 2-1,1-2 13,0 1 0,0-1 0,0-1 1,-1 1-1,1-1 0,0 0 0,0-1 0,-1 0 0,1 0 0,-1 0 0,1-1 0,6-3 0,-3-1 11,1 0 0,-1 0 1,-1-2-1,1 1 0,-1-1 0,-1 0 0,0-1 0,0 0 0,-1 0 0,0-1 1,10-19-1,-4 1 0,-1-1 0,-1 0 1,10-47-1,-18 64-58,-1-1 0,0 1 0,0-1 0,-1-16 0,-5 16-97,4 14 126,0 0 0,-1 0 0,1 0 0,0 0 0,-1 0 0,1 0 0,0 0 0,0 0 0,-1 0 0,1 0 0,0 1 0,0-1 0,-1 0 0,1 0-1,0 0 1,0 0 0,0 0 0,-1 1 0,1-1 0,0 0 0,0 0 0,0 0 0,-1 0 0,1 1 0,0-1 0,0 0 0,0 0 0,0 1 0,0-1 0,-1 0 0,-12 31-166,6-6 144,1 0-1,1 0 1,2 0-1,0 1 1,2 0-1,0-1 1,2 1-1,5 34 1,-5-56 28,0 0 0,0 0 0,0 1 1,1-1-1,-1 0 0,1 0 0,0 0 1,0-1-1,0 1 0,1 0 0,-1-1 1,1 1-1,0-1 0,0 0 0,0 0 0,1 0 1,-1-1-1,1 1 0,-1-1 0,1 1 1,0-1-1,0 0 0,0-1 0,0 1 1,0-1-1,0 0 0,0 0 0,1 0 1,-1 0-1,0-1 0,1 0 0,-1 0 0,0 0 1,1 0-1,-1-1 0,0 1 0,0-1 1,1 0-1,6-3 0,-2 0-17,0 0 0,-1-1 0,1 0-1,-1 0 1,0 0 0,-1-1 0,1-1 0,-1 1-1,-1-1 1,12-15 0,-9 11-32,-1-1 0,-1 0 0,0-1 0,0 1 0,-2-1 0,8-23 0,-13 34 36,1 0 0,-1 0-1,1 0 1,-1 0 0,0 0 0,0 0 0,0-1 0,0 1 0,0 0-1,-1-3 1,1 5 10,0 0 1,0 0-1,-1 0 0,1-1 0,0 1 0,0 0 0,0 0 1,0 0-1,0 0 0,0 0 0,0 0 0,0 0 0,0-1 1,0 1-1,0 0 0,0 0 0,0 0 0,0 0 1,0 0-1,0 0 0,-1 0 0,1 0 0,0 0 0,0 0 1,0 0-1,0 0 0,0 0 0,0 0 0,0-1 0,0 1 1,-1 0-1,1 0 0,0 0 0,0 0 0,0 0 0,0 0 1,0 0-1,0 0 0,0 0 0,-1 0 0,1 0 0,0 1 1,0-1-1,0 0 0,0 0 0,0 0 0,0 0 0,0 0 1,0 0-1,-1 0 0,-5 13 5,5-8 16,0 0 0,0 0 1,0 0-1,0 0 0,1 0 1,0 0-1,0 0 0,0 1 1,1-1-1,-1 0 0,1 0 1,1 0-1,2 7 0,-3-9-2,0 0 0,1 0 0,0 0 0,-1 0 0,1-1 0,0 1 1,1 0-1,-1-1 0,0 1 0,1-1 0,-1 0 0,1 0 0,0 0 0,0 0 0,0 0 0,0-1 0,0 1 0,0-1 0,0 0 0,0 0 0,7 1 0,-1-1-43,0 0 0,0-1 0,-1 0 0,1 0 0,0-1-1,0-1 1,0 1 0,-1-1 0,1-1 0,-1 1 0,0-2 0,1 1 0,10-7 0,-8 4-129,-1-1 0,0 0 0,0-1 0,-1 1 0,0-2 0,0 1 0,-1-1 0,0-1 0,8-11 0,-15 19 108,2-4-37,-3 8 282,-3 9 86,2-3-111,0-1 1,1 1 0,-1-1 0,2 1-1,-1-1 1,1 1 0,0-1-1,2 9 1,-2-13-146,0-1 1,-1 0-1,1 0 0,0 0 1,0 1-1,1-1 0,-1 0 1,0-1-1,1 1 0,-1 0 0,1 0 1,0-1-1,-1 1 0,1 0 1,0-1-1,0 0 0,0 1 0,0-1 1,0 0-1,0 0 0,0 0 1,1-1-1,-1 1 0,0 0 0,1-1 1,-1 1-1,0-1 0,1 0 1,-1 0-1,4 0 0,-1-1-76,1 1-1,-1-1 0,0 0 0,1-1 0,-1 1 1,0-1-1,0 0 0,0-1 0,0 1 1,-1-1-1,1 0 0,-1 0 0,1 0 1,-1-1-1,0 1 0,0-1 0,0 0 1,-1 0-1,0-1 0,5-6 0,12-22-197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8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15723,'8'-4'1393,"7"2"-1145,13-1-72,9-1 424,10-3-600,5 1 152,8-1-112,0-3 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8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56 13843,'2'-2'175,"0"0"1,0 0-1,-1 0 0,1-1 1,-1 1-1,1-1 0,-1 1 0,0-1 1,0 0-1,0 1 0,0-1 1,0-4-1,-1 7-128,0-1 0,0 0 1,0 1-1,0-1 0,0 0 0,-1 0 0,1 1 0,0-1 1,0 0-1,-1 1 0,1-1 0,0 1 0,-1-1 0,1 0 1,0 1-1,-1-1 0,1 1 0,-1-1 0,1 1 0,-2-1 0,0 0 51,0 0-1,0 0 0,1 0 0,-1 0 0,0 1 0,0-1 1,0 1-1,0 0 0,0-1 0,-4 1 0,-7 0 67,-1 1 0,1 0-1,-1 1 1,1 1 0,0 0 0,0 1-1,0 0 1,0 1 0,-19 10 0,10-4-142,2 2 0,0 0 0,0 1 0,-29 27 1,39-31-25,0 1 1,1 0-1,-10 13 0,17-21 1,0 0-1,0-1 0,1 1 0,-1 0 1,0 1-1,1-1 0,0 0 0,0 0 0,0 1 1,0-1-1,1 0 0,-1 1 0,1-1 0,0 1 1,0-1-1,0 1 0,0-1 0,2 6 1,-1-7 0,0 1 1,1-1 0,-1 0-1,1 0 1,0 0 0,0 0-1,0-1 1,0 1-1,0 0 1,0-1 0,0 1-1,0-1 1,1 0 0,-1 0-1,0 0 1,1 0 0,-1 0-1,1-1 1,-1 1 0,1-1-1,0 1 1,-1-1 0,1 0-1,4 0 1,8 0-1,-1-1 0,1 0-1,15-4 1,-10 1 9,0-1 0,0-1 0,-1-1 0,21-9 0,-31 11-4,0 1 0,-1-1-1,0 0 1,0 0-1,0-1 1,-1 0 0,1-1-1,-1 0 1,-1 0 0,10-13-1,-14 18-13,-1 0 0,0 1 0,0-1 0,-1 1 0,1-1 0,0 0 0,0 0 0,-1 1 0,1-1 0,-1 0-1,0 0 1,1 0 0,-1 0 0,0 1 0,0-1 0,0 0 0,0 0 0,-1-3 0,0 4-11,1 0 1,-1 0 0,0 0-1,1 0 1,-1 0-1,0 0 1,0 0-1,0 0 1,0 1-1,0-1 1,0 0 0,0 0-1,0 1 1,0-1-1,0 1 1,0-1-1,-1 1 1,1-1-1,0 1 1,-2-1-1,-3 1-49,0-1 0,0 0-1,0 1 1,0 1-1,0-1 1,-1 1-1,1 0 1,0 0-1,-8 3 1,-26 14-146,1 7-99</inkml:trace>
  <inkml:trace contextRef="#ctx0" brushRef="#br0" timeOffset="1">505 430 15715,'-27'55'1017,"1"4"-889,3-3-48,12-15-192,7-12 208,12-33-56,9-21-48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123 170 12635,'-32'30'1063,"20"-20"-838,0 0 0,1 1 0,0 1 0,1-1 1,-11 18-1,19-26-219,0 1 1,1 0 0,-1 0-1,0-1 1,1 1 0,0 0-1,0 0 1,0 0 0,1 1-1,-1-1 1,1 0 0,0 0-1,0 0 1,1 0 0,-1 0-1,1 0 1,0 0 0,0 0-1,0 0 1,0 0 0,1 0-1,0 0 1,-1 0 0,6 6-1,-3-5 10,0 1-1,1-1 0,-1 0 1,1-1-1,1 1 1,-1-1-1,0 0 1,1 0-1,0-1 0,0 0 1,0 0-1,7 3 1,12 3 152,46 10 1,-47-14-71,-1 1 0,41 11 151,-58-15-221,0 0-1,0 0 1,-1 1 0,1 0 0,-1 0-1,0 1 1,0-1 0,5 5 0,-8-5-16,-1-1 0,1 0 0,0 0 0,-1 1 0,1-1 0,-1 1 0,0-1 0,0 1 0,0 0 0,0 0 0,-1-1 0,1 1 0,-1 0 0,1 0 0,-1 0 1,0-1-1,0 1 0,0 0 0,0 0 0,-1 0 0,1 0 0,-1-1 0,0 1 0,0 0 0,0-1 0,0 1 0,0 0 0,-1-1 0,1 0 0,-3 4 0,-2 3 71,0 0-1,0-1 0,-1 0 0,-1 0 0,0 0 0,-13 10 0,13-13-5,1 0 0,-1-1 1,0 1-1,0-2 0,0 1 1,0-1-1,-1 0 0,1-1 1,-1 0-1,0 0 0,0-1 1,-17 0-1,22-1-55,1 0-1,-1-1 1,0 1 0,1-1 0,-1 0-1,1 0 1,-1 0 0,1 0-1,0-1 1,-1 1 0,1-1 0,0 0-1,0 0 1,0 0 0,0 0 0,1-1-1,-1 1 1,0-1 0,1 1-1,0-1 1,0 0 0,-1 0 0,2 0-1,-1 0 1,0-1 0,1 1 0,-1 0-1,1-1 1,0 1 0,0-1 0,1 1-1,-1-1 1,1 1 0,-1-6-1,1-1-4,1 0-1,-1 0 1,2 0 0,-1 0-1,2 0 1,-1 0-1,1 0 1,1 1-1,0 0 1,0-1-1,0 1 1,1 1-1,1-1 1,0 1-1,13-15 1,3-1 50,1 0 0,1 2 0,43-31 0,-54 44-34,-2 2 31,-1-1-1,0 0 0,-1 0 0,15-16 0,-22 20-47,0 1 0,1 0-1,-1-1 1,-1 1 0,1-1 0,0 0-1,-1 1 1,0-1 0,0 0-1,0 0 1,0 0 0,-1 0 0,1 0-1,-1 0 1,0 0 0,0 0 0,-1 0-1,1 0 1,-2-4 0,-1-2-51,0-1 0,-1 1 0,0 0 0,-1 1 0,0-1 0,-1 1 0,0 0-1,0 0 1,-13-14 0,9 12-142,-1 1-1,0 0 0,-1 1 0,0 0 0,0 1 0,-21-11 1,26 15 100,0 1 0,-1 0 0,0 0 0,1 1 0,-1 0 1,0 1-1,-9-1 0,-15 1-347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9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42 15571,'12'-9'643,"-8"5"-494,0 1 0,1-1 0,-1 1 0,1 0 0,0 0 0,0 1 0,0 0 0,0 0 0,0 0 0,9-2 0,-14 4-116,0 0 0,1 0 0,-1 0 0,1 0 0,-1 0 0,1 0 0,-1 0 0,1 0 0,-1 0 0,1 0 0,-1 0 0,1 0 0,-1 0 0,0 0 0,1 0 0,-1 1 0,1-1 0,-1 0 0,0 0 0,1 0-1,-1 1 1,1-1 0,-1 0 0,0 1 0,1-1 0,-1 0 0,0 1 0,1-1 0,-1 0 0,0 1 0,0-1 0,0 1 0,1-1 0,-1 1 0,0 1 8,0-1 1,0 1-1,0-1 0,0 1 0,0-1 1,0 1-1,-1-1 0,1 1 0,0-1 0,-2 3 1,-19 34 117,-62 56-45,6-10 7,77-83-115,-1 0 1,0 0 0,0 0-1,0 0 1,1 0-1,-1 0 1,0 0-1,1 0 1,-1 0-1,1 1 1,0-1-1,-1 0 1,1 0-1,0 1 1,0-1 0,0 0-1,-1 0 1,2 3-1,-1-4 0,0 1 0,1 0 1,-1 0-1,1-1 0,-1 1 0,1 0 0,-1-1 0,1 1 0,-1-1 1,1 1-1,0 0 0,-1-1 0,1 0 0,0 1 0,-1-1 0,1 1 1,0-1-1,0 0 0,-1 1 0,1-1 0,1 0 0,6 2 36,1-1 0,-1-1-1,1 1 1,12-2-1,-11 1-20,250-17-580,-223 14 486,3-1-106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39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3 16163,'15'-3'1465,"-5"17"-1017,-7 6-248,-7 15 1376,-3 6-1104,3 11-376,1 2-56,1 2-16,4-4-72,8-12-432,3-7-200,1-10 552,-3-7-72,-8-9-128</inkml:trace>
  <inkml:trace contextRef="#ctx0" brushRef="#br0" timeOffset="1">8 376 14051,'-7'-3'1256,"8"3"-872,8 0-168,15 0 761,11 0-425,15 0-640,7-5 216,16 4-128,2 1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40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1 214 16836,'17'-8'1392,"3"-1"-1328,5-1-464,3 2 2728,2 3-2120,0 2 88,2 5-24</inkml:trace>
  <inkml:trace contextRef="#ctx0" brushRef="#br0" timeOffset="1">682 169 13891,'20'-5'1272,"1"2"-1208,-2-5-160,-2-1 1032,3-2-784</inkml:trace>
  <inkml:trace contextRef="#ctx0" brushRef="#br0" timeOffset="2">1245 110 12883,'32'1'1256,"-1"-4"-880,1-8 1264,1-16-31,2-5-985,6-5-184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4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25 13163,'3'-17'1296,"4"10"-984,6 7-64,2 7 520,7 13-352,-2 6-47,4 11-81,-2 5-48,-4 21-80,-2 8-40,-14 17-48,-8 5-40,-24 13 64,-10 13-80,-28 14-304,-22 6 264,-20-10-32,-8-8 16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42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12979,'-1'2'50,"0"0"1,0 1 0,1-1-1,-1 0 1,1 0-1,-1 0 1,1 1 0,0-1-1,-1 0 1,1 0 0,1 1-1,-1-1 1,0 0-1,0 0 1,1 1 0,-1-1-1,1 0 1,0 0-1,0 0 1,0 0 0,0 0-1,0 0 1,1 3-1,5 3 170,-1 0-1,1-1 0,0 0 0,9 8 0,0 0-97,34 34-124,130 120-30,-144-139 21,2-1-1,0-2 1,52 27-1,-66-42-10,2-1-1,-1-1 0,2-1 1,-1-2-1,1 0 1,39 4-1,-28-8-12,1-2 0,-1-1-1,0-2 1,38-7 0,-5-3-50,89-29 0,64-35-57,-92 31 79,403-103-108,-401 122 163,1 6 1,147-3-1,546 34-343,-526-2 125,-260-7 197,650 39-417,-619-31 453,-1 3 0,-1 3 0,138 52 1,-164-49 31,-1 2 1,0 2 0,-2 2 0,-1 1 0,-1 3 0,70 64 0,26 60 198,-52-55-142,-81-95-99,-1 0 1,0 0 1,0 0 0,1-1 0,-1 1-1,1 0 1,0-1 0,0 0 0,0 1-1,0-1 1,0 0 0,0-1 0,1 1-1,-1-1 1,1 1 0,-1-1 0,1 0-1,-1 0 1,6 0 0,9-4-19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43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21 844 10898,'-1'0'133,"0"1"-1,0-1 0,1 0 1,-1 0-1,0 0 0,0 0 0,1 0 1,-1 0-1,0-1 0,0 1 1,0 0-1,1 0 0,-1 0 1,0-1-1,1 1 0,-1 0 0,0-1 1,0 1-1,1-1 0,-1 1 1,1-1-1,-1 1 0,0-1 1,1 1-1,-1-1 0,1 1 1,0-1-1,-1 0 0,1-1-90,0 1-1,0 0 0,0 0 1,0-1-1,0 1 0,0 0 1,0 0-1,1 0 1,-1-1-1,1 1 0,-1 0 1,1 0-1,-1 0 1,1 0-1,1-2 0,5-7-98,1 1 0,16-16 0,64-54 0,4 3-1,156-97 1,-172 126-20,1 4-1,3 2 1,1 5-1,133-42 1,-184 70 55,-1 1 0,2 2-1,-1 1 1,0 1 0,1 1 0,-1 2 0,1 1-1,0 1 1,-1 2 0,0 1 0,31 10-1,76 31 29,21 6 96,-131-45-54,1-1 0,-1-2 0,1-1 0,30 0 0,-8-5 70,0-3 0,-1-1 0,94-26 0,141-63 181,-122 38-277,-92 35 45,-27 10 1010,63-29 0,-103 39-1041,0 1 0,0 0 0,0-1 0,0 0 1,0 0-1,-1 0 0,1 0 0,2-2 0,-4 1 17,1 1 1,-1-1 0,0 0-1,0 1 1,1-1 0,-2 0-1,2-5 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44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1 605 14251,'0'16'1549,"0"-15"-1515,0-1 0,0 0-1,0 0 1,1 0 0,-1 0-1,0 1 1,0-1-1,0 0 1,0 0 0,0 0-1,1 0 1,-1 0 0,0 0-1,0 1 1,0-1 0,1 0-1,-1 0 1,0 0-1,0 0 1,0 0 0,1 0-1,-1 0 1,0 0 0,0 0-1,1 0 1,-1 0 0,0 0-1,0 0 1,0 0 0,1 0-1,-1 0 1,0 0-1,0 0 1,0-1 0,1 1-1,-1 0 1,0 0 0,28-22 1396,-25 20-1392,361-394 2733,-238 249-2654,-114 132-129,-7 9-4,1-1-1,-1 1 1,1 1-1,0-1 1,7-4 0,-11 10-17,-4 6-2,-57 118-145,-84 255-1,138-359-11,1 0-1,0 0 0,1 0 0,0 31 0,8-21-9,-5-29 196,0 0-1,1-1 1,-1 1 0,0-1 0,0 1 0,1 0-1,-1-1 1,0 1 0,1-1 0,-1 1 0,0-1 0,1 1-1,-1-1 1,1 1 0,-1-1 0,1 1 0,-1-1-1,1 0 1,-1 1 0,1-1 0,-1 0 0,1 1 0,-1-1-1,1 0 1,0 0 0,-1 1 0,1-1 0,0 0-1,-1 0 1,1 0 0,0 0 0,-1 0 0,1 0 0,-1 0-1,1 0 1,0 0 0,1-1 0,1-1-33,1 0 0,-1 0 0,1-1 0,-1 1 0,0-1 0,3-3 0,-6 5 37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14755,'5'18'1001,"3"34"0,-6-38-673,0 0 1,1-1-1,0 1 1,10 24-1,-12-34-287,2 0 1,-1 0-1,0 0 0,1-1 0,0 1 0,0-1 1,0 1-1,0-1 0,0 0 0,1 0 0,-1-1 0,1 1 1,0-1-1,0 1 0,0-1 0,0 0 0,0-1 0,0 1 1,8 1-1,-4-2-74,0 0 0,0 0 0,0 0 0,0-1 0,0 0 0,1-1 0,-1 0 0,0 0 0,0-1 0,0 0 0,0 0 0,-1-1 0,1 0 0,8-5 0,10-6-320,-1-2 0,36-27 0,-47 32 176,-13 10 173,0 0-1,0 0 1,0 0 0,0 0 0,0 1 0,0-1 0,0 0 0,0 1 0,0-1-1,0 0 1,0 1 0,1 0 0,-1-1 0,0 1 0,0 0 0,1-1 0,-1 1-1,0 0 1,0 0 0,1 0 0,-1 0 0,0 0 0,0 0 0,1 1 0,-1-1-1,0 0 1,0 1 0,1-1 0,-1 1 0,0-1 0,0 1 0,0-1 0,0 1-1,0 0 1,0 0 0,0-1 0,0 1 0,0 0 0,0 0 0,0 0 0,0 2-1,1-2-19,0 0 0,0 0-1,0 0 1,0-1-1,0 1 1,-1 0-1,2-1 1,-1 1 0,0-1-1,0 0 1,0 1-1,0-1 1,0 0-1,0 0 1,0-1 0,0 1-1,0 0 1,0-1-1,0 1 1,0-1-1,0 1 1,0-1 0,0 0-1,0 0 1,0 0-1,-1 0 1,3-2-1,8-4-161,-1-1-1,19-16 0,-25 19 196,26-21-289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44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 12819,'27'7'1368,"20"-7"-688,9-7-216,22-6 729,15-3-369,29-5-96,7-1-64,8-2-224,4 2-160,-1 5-280,-1 3-104,-8 7-240,-12 2-152,-23 1-264,-10 1-376,-15 3 775,-9 0-199,-22 0-32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46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97 15027,'-13'10'251,"0"1"0,0 0 1,1 1-1,1 1 0,-13 17 0,19-23-229,0 0-1,1 0 1,-1 1 0,1 0-1,1 0 1,0 0 0,0 0-1,1 1 1,-1-1 0,2 1 0,-2 15-1,3-21-20,0 0-1,1 0 1,-1 0-1,1 0 1,0 0-1,0-1 1,0 1-1,0 0 1,0 0 0,0-1-1,1 1 1,-1-1-1,1 1 1,0-1-1,0 0 1,0 0-1,0 1 1,0-1-1,0-1 1,1 1-1,-1 0 1,1-1-1,-1 1 1,4 1-1,7 3 1,0-1-1,1-1 0,25 6 1,-20-5 10,7 1 3,-5-1-2,0 0 0,0 1 0,-1 1-1,0 1 1,0 0 0,18 13 0,-35-19-4,0 0 0,0 0 0,0 0 0,-1 0 0,0 1 0,1-1 0,-1 1 0,0 0 0,0 0 0,0 0 0,0 0 0,-1 0 0,1 0 0,-1 0 0,0 0 0,0 1 0,1 3 0,-2-3 24,0 1-1,0-1 1,0 1 0,0-1 0,-1 0 0,1 1 0,-1-1-1,0 0 1,-1 1 0,1-1 0,-5 8 0,1-2 79,-1-1 1,-1 1-1,0-1 1,0 0-1,0-1 0,-1 1 1,-1-2-1,1 1 1,-17 10-1,16-13-10,-1 0 0,-1 0 0,1 0 0,-1-2 0,1 1 0,-1-1 0,0-1 0,0 0 0,-1 0 0,1-1-1,0-1 1,-18-1 0,24 1-78,0-1 0,-1 1 0,1-1 0,0-1 0,0 1 0,0-1 0,0 1 0,0-1 0,0-1 0,0 1 0,0-1 0,1 0 0,-1 0 0,1 0 0,0-1 0,0 1 0,0-1 0,1 0 0,-1 0 0,1-1 0,0 1 0,0 0 0,0-1 0,1 0 0,0 0 0,0 0 0,0 0 0,-2-6 0,3 6-24,1 1-1,-1-1 1,1 0-1,-1 1 1,1-1-1,1 1 1,-1-1-1,1 0 1,-1 1-1,1-1 1,1 1-1,-1-1 1,4-6-1,-2 5-1,1-1-1,0 1 1,0 0 0,0 0-1,1 1 1,0-1 0,11-8-1,5-1-4,2 0-1,-1 1 1,44-19 0,-49 25 8,0 0 1,124-68 111,-128 68-78,0-1 1,-1-1 0,0 0 0,0 0 0,-2-1 0,1-1 0,-1 0 0,9-14 0,-16 20-16,0 1 1,0-1 0,0 0-1,-1 0 1,0 0 0,0 0-1,-1 0 1,0 0-1,0 0 1,0 0 0,0-1-1,-1 1 1,-2-13-1,2 15-6,-1-1-1,-1 0 1,1 1-1,-1-1 0,1 1 1,-1-1-1,-1 1 0,1 0 1,0 0-1,-1 0 0,0 0 1,0 1-1,0-1 0,-1 1 1,1-1-1,-1 1 1,1 0-1,-8-4 0,4 4-25,0-1-1,-1 1 0,1 0 0,-1 1 1,1 0-1,-1 0 0,0 1 1,0 0-1,0 0 0,1 1 1,-1 0-1,0 0 0,0 1 1,-14 2-1,3 2-11,1 0 1,0 1 0,0 1-1,0 0 1,-16 10-1,-30 22-74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52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15747,'29'-4'1185,"15"-3"-921,7-3-104,10-2 520,14 1-400,5 1-320,3 2-120,-8 3-328,-9 2 440,-22 7-120,-12 3-96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53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15403,'23'15'1305,"17"-15"-913,4-13-176,18-4 616,4-3-424,10-2-656,7 1 368,-6-1-80,-5 1-80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53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238 549 15475,'25'-10'298,"-1"-1"-1,0-1 1,-1-1 0,-1-1-1,28-22 1,-30 22-91,207-162 104,-186 138-344,0-1 0,-3-1 1,38-53-1,-55 57-23,-20 35 53,-1 1 0,1-1 0,-1 0 0,1 1 1,-1-1-1,0 0 0,1 0 0,-1 1 0,0-1 0,0 0 1,0 0-1,0 1 0,1-1 0,-1 0 0,0 0 0,0 0 1,0 1-1,-1-1 0,1-1 0,-1 2 2,0 0 0,0 0 0,0 1 1,0-1-1,0 1 0,0-1 0,0 1 0,0-1 0,1 1 0,-1-1 0,0 1 1,0 0-1,0-1 0,1 1 0,-2 1 0,-26 27 21,1 2 0,2 1 0,1 1-1,1 1 1,2 1 0,-17 39 0,25-46 11,0 0 1,3 1 0,0 0 0,-9 50-1,17-65-45,0 0-1,1 0 0,0 0 0,1 1 0,1-1 0,1 0 0,0 0 0,0 0 1,1 0-1,1 0 0,1-1 0,6 15 0,-1-8-13,-3-5-29</inkml:trace>
  <inkml:trace contextRef="#ctx0" brushRef="#br0" timeOffset="1">-6631 1450 14395,'30'-12'1320,"29"-5"-840,8-3-159,15-6 423,5 0-152,8 2-112,5 5-192,-2 2-592,-5 3-216,-14 4 432,-6-4-152,-10 1-80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54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0 14123,'-28'9'133,"0"0"1,1 1-1,0 2 0,0 1 1,1 1-1,1 2 1,0 0-1,2 1 0,0 2 1,0 0-1,2 1 0,1 1 1,0 2-1,2-1 0,0 2 1,-22 40-1,36-54-97,-1-1 0,1 1 0,1 0 0,0 0 0,0 1 1,1-1-1,-1 17 0,2-24-21,1 1 1,0 0 0,0-1 0,1 1-1,-1 0 1,1-1 0,-1 1-1,1-1 1,0 1 0,0-1 0,1 1-1,-1-1 1,1 0 0,0 0-1,0 1 1,0-1 0,0-1 0,0 1-1,1 0 1,-1 0 0,1-1-1,0 1 1,0-1 0,5 3 0,-2-2 12,0-1 1,1 1 0,-1-2 0,1 1 0,-1-1-1,1 0 1,0 0 0,-1 0 0,1-1 0,0 0-1,0-1 1,-1 1 0,1-1 0,-1-1 0,11-2-1,0-1 74,-1-1-1,0-1 0,0-1 0,28-17 1,-22 11 45,-1-2 1,0-1 0,-1 0 0,-1-1-1,-1-1 1,17-23 0,-27 32-74,-1 0 0,0-1 0,0 0 0,-1 0 0,-1-1-1,0 0 1,0 0 0,-2 0 0,1 0 0,-1 0 0,-1-1 0,0 0 0,-1 1 0,-1-21 0,0 27-55,-1 1 1,-1-1-1,1 0 1,-1 1 0,0 0-1,0-1 1,-1 1-1,0 0 1,0 0 0,0 0-1,0 1 1,-1-1-1,1 1 1,-1 0 0,0-1-1,-1 2 1,1-1 0,-1 1-1,1-1 1,-8-2-1,8 3-77,0 1-1,-1 0 1,0 0-1,1 0 0,-1 1 1,0 0-1,0-1 0,0 2 1,0-1-1,0 1 1,1-1-1,-1 1 0,0 1 1,0-1-1,0 1 1,0 0-1,0 0 0,0 0 1,0 0-1,1 1 1,-1 0-1,0 0 0,-5 4 1,8-5 23,0 1 0,0 0 1,0-1-1,0 1 0,0 0 1,0 0-1,1 0 0,-1 0 1,1 0-1,-1 0 0,1 1 1,0-1-1,0 0 0,0 1 1,-1 4-1,1 13-361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54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44 406 15339,'-12'50'1081,"2"-3"-929,-1 0-56,3 5 248,6-6-360,3-12 64,8-6-24,6-14-32</inkml:trace>
  <inkml:trace contextRef="#ctx0" brushRef="#br0" timeOffset="1">491 45 15451,'22'-8'695,"69"-21"564,-82 26-1128,0 2 1,-1-1-1,1 1 1,0 1-1,0 0 1,0 0-1,0 0 0,12 3 1,-20-3-116,1 1 1,0-1-1,-1 1 1,1-1-1,-1 1 0,1-1 1,-1 1-1,1 0 1,-1 0-1,1 0 0,-1 0 1,0 0-1,1 0 0,-1 0 1,0 0-1,0 0 1,0 1-1,0-1 0,0 0 1,0 1-1,1 2 1,-1-2-9,-1 1 1,0-1 0,1 1 0,-1-1-1,0 1 1,0-1 0,0 1-1,0-1 1,-1 1 0,1-1 0,-1 0-1,1 1 1,-2 2 0,-3 6-5,0 0 1,0-1 0,-2 1-1,1-1 1,-8 9 0,-86 91 20,63-73 2,-33 44 1,66-75-22,0 0 1,0 0-1,-6 12 1,10-17-6,-1 0 1,1 0 0,-1 0-1,1 0 1,-1 0-1,1 0 1,0 0 0,-1 0-1,1 0 1,0 0-1,0 0 1,0 0 0,0 0-1,0 0 1,0 0-1,0 0 1,0 0 0,0 0-1,1 1 1,-1-1-1,0 0 1,1 0 0,-1 0-1,1-1 1,-1 1-1,1 0 1,-1 0-1,1 0 1,0 0 0,-1 0-1,1-1 1,0 1-1,0 0 1,-1 0 0,1-1-1,0 1 1,2 0-1,1 1 5,1-1-1,0 0 0,-1 0 0,1-1 0,0 0 0,-1 1 0,1-1 0,0-1 1,9-1-1,44-12-138,-52 13 96,14-5-57,0-1 0,0 0 0,-1-2 1,0 0-1,27-17 0,-13-1-38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55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14955,'0'3'1360,"12"0"-839,9-3-185,28-2 736,11-1-368,22-1-208,10 0-168,12 0-464,4-1-312,-6-2 416,-15 1-104,-40 2-128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55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0 164 14235,'30'4'1144,"25"-9"-768,9-7-152,22-5 337,7 0-177,10-5 1840,1-1-1816,-10-11 88,-8-3 96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56:56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234 377 17964,'41'-58'-1899,"67"-81"1393,-74 105 1539,-33 33-1011,-1 0 1,1 0 0,0 1 0,0-1 0,0 0 0,0 1 0,0-1 0,0 1 0,0-1 0,0 1 0,0 0 0,0-1 0,0 1 0,0 0-1,2 0 1,-3 0-6,0 0-1,1 0 1,-1 0-1,0 0 1,1 0-1,-1 1 1,0-1-1,1 0 1,-1 0-1,0 1 1,0-1-1,1 0 1,-1 0-1,0 1 1,0-1-1,0 0 1,1 0-1,-1 1 1,0-1-1,0 0 1,0 1-1,0-1 1,0 0-1,0 1 1,0-1-1,0 0 1,0 1-1,0-1 1,0 1-1,-4 30 958,-35 84-186,1 2-731,32-96-64,1 0 1,1 0-1,-1 34 0,5-50-20,-1-1 0,1 0 0,1 0 0,-1 1 0,1-1 0,0 0 0,0 0-1,0 0 1,0 0 0,3 5 0,-3-7-19,1 0 0,-1 0 0,1 0 0,0 0 0,0 0 0,0 0 0,0 0 0,0-1-1,0 1 1,0-1 0,1 1 0,-1-1 0,0 0 0,1 0 0,-1 0 0,1 0 0,0-1 0,2 1 0,16 3-357,1-2 1,0 0-1,30-2 1,-31-1-26,0 1 1,1 2-1,39 6 0,-58-7 391,0-1 1,0 1-1,0 0 1,0 0-1,0 1 0,0-1 1,0 0-1,0 1 0,-1 0 1,1 0-1,-1 0 0,1 0 1,-1 0-1,0 0 0,1 1 1,-1-1-1,-1 1 0,1-1 1,2 5-1,-2-3 34,-1 0 1,0 0-1,0 0 0,-1 0 0,1 1 1,-1-1-1,0 0 0,0 0 0,0 0 1,-1 0-1,1 0 0,-1 0 1,-1 5-1,-4 7 102,0 0 0,-1-1 0,0 1 0,-2-2 0,0 1 0,-12 15-1,5-10 101,-1-1 0,-1 0 0,-1-1 0,0-1-1,-2-1 1,-22 14 0,25-19-35,-2 0 0,1-1 0,-1 0 0,-1-2 1,0-1-1,0 0 0,-29 4 0,40-9-208,-1-1 0,1 0 1,0-1-1,-1 0 0,1-1 0,0 0 0,0-1 0,0 0 1,-1 0-1,2-1 0,-1 0 0,0-1 0,1 0 1,-1-1-1,1 0 0,1 0 0,-1-1 0,1 0 0,0 0 1,0-1-1,0 0 0,1-1 0,0 1 0,1-1 1,0-1-1,0 1 0,-5-12 0,4 3-72,1 0 0,-6-23 1,10 32 75</inkml:trace>
  <inkml:trace contextRef="#ctx0" brushRef="#br0" timeOffset="1">462 73 14603,'48'-14'1416,"5"0"-919,6 1-225,10 1 896,3 4-800,9 2-104,4 3 48,-9 0-224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 12899,'-25'23'1395,"20"-19"-1244,0 0-1,1 0 1,-1 0 0,1 0-1,0 1 1,0-1 0,0 1-1,1 0 1,0 0 0,0 1-1,0-1 1,-2 7 0,5-11-142,0 1 1,1-1 0,-1 1 0,0-1-1,0 0 1,1 1 0,-1-1-1,1 1 1,-1-1 0,1 0-1,0 1 1,-1-1 0,1 0-1,0 0 1,0 1 0,0-1-1,0 0 1,0 0 0,0 0-1,0 0 1,0 0 0,1-1-1,-1 1 1,2 1 0,36 18-264,-34-18 235,-3-2 9,52 20-288,-50-19 288,0 0 0,0 0 1,0-1-1,0 1 0,0-1 0,0 0 1,0 0-1,0-1 0,0 1 0,-1-1 0,9-2 1,-10 2-8,0 0 0,0-1 1,0 1-1,-1-1 0,1 0 0,0 0 1,-1 1-1,1-1 0,-1 0 0,0 0 1,1-1-1,-1 1 0,0 0 1,0 0-1,-1 0 0,1-1 0,0 1 1,-1 0-1,1-5 0,1-4-734,-1 1-1,-1 0 1,0-14-1,-2 11-800,7 16 2473,-3-4-633,-1 1 0,0-1 0,0 0-1,0 1 1,-1-1 0,1 0 0,0 0 0,0 0-1,0 1 1,0-1 0,-1 0 0,1 0 0,0 0-1,-1 0 1,1 0 0,-1 0 0,1-1 0,-1 1-1,1-1 1,-1 1-273,0 1 1,1-1-1,-1 1 0,0-1 0,0 1 0,0-1 1,0 1-1,1-1 0,-1 1 0,0-1 0,0 1 0,0-1 1,0 1-1,0-1 0,0 1 0,0-1 0,-1 1 1,1-1-1,0 0 0,0 1 0,0-1 0,0 1 0,-1-1 1,1 1-1,0 0 0,0-1 0,-1 1 0,1-1 1,0 1-1,-1-1 0,1 1 0,-1 0 0,1-1 1,0 1-1,-1 0 0,1-1 0,-1 1 0,1 0 0,-1 0 1,1 0-1,-1-1 0,1 1 0,-1 0 0,1 0 1,-1 0-1,1 0 0,-1 0 0,1 0 0,-1 0 1,0 0-1,1 0 0,-1 0 0,1 0 0,-1 0 0,1 0 1,-1 1-1,1-1 0,-2 0 0,-3 2 26,-1-1 1,1 1-1,0 1 0,0-1 0,-1 1 1,2-1-1,-1 1 0,0 1 0,0-1 0,1 1 1,0 0-1,0 0 0,-7 8 0,1 1 111,1-1 0,0 1 0,-13 28 0,18-33-103,0 1 0,1 0 0,0 0 0,0 1 0,1-1 0,1 0 0,-1 1 0,2-1 0,-1 14 0,1-19-71,1-1 0,-1 1 0,1-1 0,0 0 0,-1 1 0,1-1 0,1 0 0,-1 0 0,0 0 0,1 0 0,0 0 0,0 0 0,0 0 0,0 0 0,0-1 0,0 1 0,1-1 0,-1 1 0,1-1 0,0 0 0,-1 0 0,1 0 0,0 0 0,0-1 0,0 1 0,1-1 0,-1 0 0,0 0 0,4 1 0,2-1-181,-1 0 0,1 0 0,-1-1 0,16-1 0,-16 0-49,-1 1-1,1-1 1,0 2-1,0-1 1,10 3-1,-17-3 230,0 1 0,0-1 0,-1 1 0,1-1 0,0 1 0,0-1 0,0 1 0,-1 0 0,1-1 1,0 1-1,-1 0 0,1-1 0,-1 1 0,1 0 0,-1 0 0,1 0 0,-1 0 0,1-1 0,-1 1 0,0 0 0,1 0 0,-1 0 0,0 0 0,0 0 0,0 0 0,0 1 0,-1 30 56,0-23 4,-2 22 278,-1 0 1,-1 0 0,-16 48 0,15-63-213,0 0 0,-1-1 0,0 1 0,-2-1 0,1-1 1,-2 1-1,0-1 0,-14 14 0,21-25-95,0 0-1,0-1 1,0 1 0,0 0 0,0-1 0,0 0 0,-1 0 0,1 0 0,-1 0 0,0-1 0,0 1 0,1-1-1,-1 0 1,0 0 0,0-1 0,-7 1 0,8-1-29,0 0-1,1-1 0,-1 1 1,1-1-1,-1 0 1,1 0-1,0 0 1,-1 0-1,1 0 0,0-1 1,0 1-1,-1-1 1,1 1-1,0-1 0,1 0 1,-1 0-1,0 1 1,0-1-1,1-1 1,-1 1-1,1 0 0,0 0 1,0-1-1,0 1 1,0 0-1,-1-5 1,-1-3-30,0 0 1,1 0-1,0 0 1,1 0-1,0 0 1,0 0-1,1-1 1,1 1-1,0 0 1,0 0-1,1 0 1,0 0-1,1 0 1,0 0-1,1 1 1,-1-1 0,2 1-1,9-15 1,7-9 135,3 1 1,1 1 0,42-41 0,-44 48-36,64-62 93,-51 53-521,-1-1 1,-2-3-1,39-55 0,-69 88 19,0-1 0,-1 1 0,1-1 0,-1 0 0,2-5 0,-4 9 278,0 0 0,0 1-1,1-1 1,-1 1 0,0-1 0,0 0 0,0 1 0,0-1 0,0 0 0,0 1 0,0-1 0,-1 0 0,1 1 0,0-1 0,0 1 0,0-1 0,-1 0 0,1 1 0,0-1 0,-1 1 0,1-1 0,0 1-1,-1-1 1,1 1 0,-1-1 0,1 1 0,-1-1 0,1 1 0,-1-1 0,1 1 0,-1 0 0,1-1 0,-1 1 0,1 0 0,-1 0 0,0 0 0,1-1 0,-1 1 0,0 0 0,1 0 0,-1 0 0,1 0-1,-1 0 1,0 0 0,1 0 0,-1 0 0,0 0 0,1 0 0,-2 1 0,-9-1-907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30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800 132 6945,'-104'-19'481,"-8"1"-417,-1-2-72,0 1-553,-2 2 537,-3-2-40,-6-1-56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30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4530 2 3097,'-208'-1'184,"-4"5"-344,-2 4-112,-15 5 608,-4 5-448,2 4-48</inkml:trace>
  <inkml:trace contextRef="#ctx0" brushRef="#br0" timeOffset="1">1474 515 3505,'-157'82'384,"0"8"-280,7 13-32,1 0 280,5 8-248,8 5-160,22 17-288,6 3-72,16-7-32,9-7 16,20-6-121,12 6 249,13 6-96,7-7-8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31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4617,'232'-5'480,"-10"-2"-304,6-2-216,6 2 752,5-3-680,-1 1-8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31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3622 4813 2697,'1007'-209'-575,"-296"56"1846,-696 150-1218,615-130 3333,-11-40-623,73-85-1443,-661 246-1298,169-67 118,201-111 1,-320 144-132,114-87-1,-144 92-15,-1-3 0,86-98 0,-110 110-6,-1-1 0,-2-1 0,-1-2-1,-2 0 1,24-58 0,-34 67 19,-2 0 0,0 0 0,-2-1 1,-1 0-1,-1-1 0,-1 1 0,-2 0 0,-4-57 0,-4 42 36,-1 1 1,-2 0-1,-3 0 0,0 1 0,-3 1 0,-1 0 0,-29-47 0,-17-14 143,-105-131-1,54 93-49,-139-131 1,-160-99-19,297 280-104,-3 6 1,-258-136-1,-293-64-56,-70 73-105,-18 72-258,247 75-157,-2 23 0,-559 29 0,-67 119 481,18 118 586,756-135-354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35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220 155 8274,'-11'5'548,"-1"1"1,0 1 0,1 0-1,1 0 1,-1 1 0,1 0-1,0 1 1,1 0 0,0 0-1,0 1 1,1 0-1,-7 13 1,-1 2 83,2 1 0,0 0 0,2 1 1,-11 33-1,19-41-100,4-19-522,0 0 1,0 0-1,1 0 0,-1 0 0,0 0 1,0 0-1,0 0 0,0 1 0,0-1 1,0 0-1,1 0 0,-1 0 0,0 0 1,0 0-1,0 0 0,0 0 0,0 0 1,1 0-1,-1-1 0,0 1 0,0 0 1,0 0-1,0 0 0,0 0 0,1 0 1,-1 0-1,0 0 0,0 0 0,0 0 1,0 0-1,0 0 0,0 0 0,0-1 0,1 1 1,-1 0-1,0 0 0,0 0 0,0 0 1,0 0-1,0 0 0,0-1 0,0 1 1,0 0-1,0 0 0,0 0 0,0 0 1,0 0-1,0-1 0,0 1 0,20-30 513,-19 28-531,25-41 257,30-54 58,136-173 1,-192 270-302,1-1 0,-1 0 0,1 0 0,-1 1 0,1-1 0,0 0 0,-1 1 0,1-1 0,0 1 0,-1-1 0,1 1 0,0-1 0,0 1 0,0-1 0,-1 1 0,1 0 0,0-1 0,2 1 0,-3 0-1,0 0 0,1 1 0,-1-1 0,0 0 0,1 1 1,-1-1-1,0 1 0,0-1 0,0 0 0,1 1 0,-1-1 0,0 1 0,0-1 1,0 1-1,0-1 0,0 1 0,0-1 0,0 1 0,0-1 0,0 0 0,0 1 1,0-1-1,0 1 0,0 0 0,-7 39 187,6-39-187,-9 39 111,-4 11 13,3 0 0,-10 104-1,21-153-139,2 28-759,-2-30 757,0 1 1,0-1-1,0 1 1,0-1 0,0 1-1,0-1 1,1 1-1,-1-1 1,0 0-1,0 1 1,0-1-1,1 1 1,-1-1 0,0 0-1,1 1 1,-1-1-1,0 0 1,1 0-1,-1 1 1,0-1 0,1 0-1,-1 0 1,1 1-1,-1-1 1,1 0-1,-1 0 1,0 0-1,1 0 1,-1 0 0,1 0-1,-1 1 1,1-1-1,-1 0 1,1 0-1,-1 0 1,0-1 0,1 1-1,-1 0 1,1 0-1,-1 0 1,1 0-1,-1 0 1,1 0-1,-1-1 1,0 1 0,1 0-1,-1 0 1,1-1-1,-1 1 1,0 0-1,1-1 1,-1 1 0,0 0-1,0-1 1,1 1-1,-1 0 1,1-2-1,14-13-299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35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51 17300,'-3'7'1584,"3"0"-1048,0-4-176,9-3 648,5-3-215,12-4-217,4-3-96,6-1-296,3-1-120,2 1-288,-1 2-152,-7 5-568,-4 4 303,-7 3 353,-4 4-216,-8 2-48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36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 16812,'8'-2'1544,"-2"5"-1064,-4 6-200,-2 7 696,0 5-240,-5 8-343,1 5-129,-3 9-176,0 6-144,-3 2-577,1 7 577,-1-1-80,0-1-64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38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1 722 15019,'18'-25'1756,"17"-31"-1,48-98-1246,-68 126-207,186-378 415,-174 358-697,-27 48-20,0 0 0,0 0 1,0-1-1,0 1 0,0 0 1,0 0-1,0 0 1,0-1-1,0 1 0,1 0 1,-1 0-1,0 0 1,0 0-1,0-1 0,0 1 1,0 0-1,0 0 0,1 0 1,-1 0-1,0 0 1,0 0-1,0-1 0,0 1 1,1 0-1,-1 0 0,0 0 1,0 0-1,0 0 1,1 0-1,-1 0 0,0 0 1,0 0-1,0 0 0,1 0 1,-1 0-1,0 0 1,0 0-1,0 0 0,1 0 1,-1 0-1,0 0 0,0 0 1,0 0-1,0 0 1,1 0-1,-1 1 0,0-1 1,0 0-1,0 0 0,0 0 1,1 0-1,-1 0 1,0 0-1,0 1 0,0 27 25,-41 196 246,-6 66 178,44-266-408,-1 37-140,4-55 20,0-1 0,1 1 0,0 0 0,0 0 0,0-1 1,0 1-1,5 10 0,-6-15 67,1-1 0,-1 1-1,0 0 1,1 0 0,-1 0 0,1 0 0,-1 0 0,1 0 0,0-1 0,-1 1 0,1 0 0,0-1 0,-1 1 0,1 0 0,0-1 0,0 1 0,0-1 0,-1 1 0,1-1 0,0 1 0,0-1 0,0 0-1,0 1 1,0-1 0,0 0 0,0 0 0,2 1 0,9-8-216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9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17644,'1'0'1648,"2"-3"-1128,5 3-224,14 5 1057,4-2-561,11-2-488,6 0-128,7-3-440,0-3-352,-2-2 1872,-4-1-1256,-15 3 8,-9 5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0:09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18852,'25'-4'1504,"10"0"-1200,3 1-128,7 0 449,2 1-305,-2 0-760,-4 2 464,-11 1-168,-7-1-81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11650,'-17'19'1329,"-3"2"651,-23 33-1,39-48-1778,0 1 0,0 0 0,0 0 0,0 0 0,1 1 0,1-1 0,-1 1 0,1-1 0,-2 15 0,4-20-201,0 0 1,0 0-1,0 0 1,0 0-1,0 0 0,0 0 1,1 0-1,-1 0 1,1 0-1,-1-1 1,1 1-1,0 0 0,0 0 1,0-1-1,0 1 1,0 0-1,0-1 0,0 1 1,0-1-1,1 1 1,-1-1-1,1 0 0,-1 0 1,1 1-1,-1-1 1,1 0-1,0 0 0,-1-1 1,1 1-1,0 0 1,0 0-1,0-1 1,-1 1-1,1-1 0,2 0 1,9 2-277,0 0 0,0-2 0,0 1 1,18-3-1,-5 1-203,-20 1 357,0 0 0,0 0 0,0 1 1,0 0-1,0 1 0,0-1 0,0 1 0,0 0 0,9 5 0,-14-6 132,1 0 0,-1 0 0,1 0 0,-1 0 0,0 0 0,0 0 0,1 1 0,-1-1 0,0 0 0,0 1-1,0-1 1,0 1 0,-1-1 0,1 1 0,0-1 0,-1 1 0,1 0 0,-1-1 0,1 1 0,-1 0-1,0-1 1,0 1 0,1 0 0,-1-1 0,0 1 0,-1 0 0,1-1 0,0 1 0,0 0 0,-1 0 0,1-1-1,-1 1 1,0-1 0,1 1 0,-1-1 0,0 1 0,0-1 0,-2 3 0,0 1 85,0-1 0,-1 1 0,0-1 0,0 0-1,0 0 1,0 0 0,-1-1 0,0 0 0,1 1 0,-1-2 0,0 1 0,-1 0 0,1-1 0,-7 2 0,8-3-59,-1 1 1,1-1 0,-1 0-1,1-1 1,-1 1-1,1-1 1,-1 0-1,0 0 1,1 0 0,-1 0-1,1-1 1,-1 0-1,1 0 1,0 0 0,-1-1-1,1 1 1,0-1-1,-5-3 1,-13-15 79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1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75 14939,'1'-3'136,"-1"1"-1,1-1 1,0 1-1,-1-1 0,1 0 1,-1 0-1,0 1 1,1-1-1,-2 0 1,1 0-1,0 0 0,0 1 1,-1-1-1,0 0 1,1 1-1,-2-4 1,0 4-47,1 0-1,0 0 1,-1 1 0,1-1 0,-1 0 0,0 1 0,1-1 0,-1 1 0,0-1-1,0 1 1,0 0 0,0 0 0,0 0 0,0 0 0,-1 0 0,1 0 0,0 1-1,0-1 1,-1 1 0,-2-1 0,0 1-6,-1 0-1,1 0 1,0 1-1,0-1 1,-1 1-1,1 0 0,0 1 1,0-1-1,0 1 1,0 0-1,1 0 1,-1 0-1,0 1 1,1 0-1,-1 0 1,1 0-1,0 0 1,0 1-1,-3 4 1,-5 4-11,1 0-1,0 2 1,1-1 0,-14 27 0,11-16-16,1 1 0,2 0 1,-10 32-1,17-44-112,0 0-1,0 0 0,1 0 1,1 0-1,0 0 0,1 1 1,0-1-1,4 22 0,-4-32 67,1-1-1,-1 0 0,1 1 0,0-1 0,-1 1 0,1-1 0,0 0 0,1 0 0,-1 1 1,0-1-1,0 0 0,1 0 0,0 0 0,-1-1 0,1 1 0,0 0 0,0 0 0,0-1 1,0 1-1,0-1 0,0 0 0,0 0 0,0 0 0,1 0 0,-1 0 0,0 0 1,1 0-1,-1-1 0,4 1 0,20 0-63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1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13859,'-15'17'1260,"13"-15"-1223,0 0 0,0 0 0,0 0 0,1 0 0,-1 0 0,1 0 0,-1 0 0,1 0 1,0 1-1,0-1 0,0 0 0,-1 5 0,-1 3 38,1 0 1,1 0 0,0 1 0,0-1-1,1 0 1,2 17 0,-2-24-31,1 0 0,-1 1 1,1-1-1,0 0 0,0 0 0,0 0 1,0 1-1,1-1 0,-1 0 0,1-1 1,0 1-1,0 0 0,0 0 1,0-1-1,0 1 0,1-1 0,-1 0 1,1 0-1,-1 0 0,1 0 0,0 0 1,0 0-1,0-1 0,5 2 0,-6-2 4,1 0 0,0-1 0,0 0 0,-1 1 0,1-1-1,0 0 1,0 0 0,0-1 0,-1 1 0,1 0 0,0-1 0,0 0-1,-1 0 1,1 0 0,-1 0 0,1 0 0,-1 0 0,1-1 0,-1 1-1,1-1 1,-1 1 0,0-1 0,0 0 0,4-4 0,-3 2 64,1 0 1,-1-1-1,0 1 1,0-1-1,0 1 1,-1-1-1,0 0 1,0 0-1,0 0 1,0-1-1,1-9 1,-3 14-82,1 0 1,-1 0-1,0 0 1,0 0 0,0 0-1,0-1 1,0 1-1,0 0 1,0 0 0,-1 0-1,1 0 1,0 0-1,0 0 1,-1 0 0,1 0-1,-1 0 1,1 0-1,-1 0 1,1 0 0,-1 0-1,0 1 1,1-1-1,-1 0 1,0 0 0,-1 0-1,1 0 7,-1 0 0,1 1 0,-1-1 0,0 1 0,1 0 0,-1-1 0,0 1 0,0 0 0,1 0 0,-1 0 0,0 0 0,1 0 0,-1 0 0,-2 1 0,-3 1-1,0 0 0,0 0 0,1 1 0,-1 0 0,1 0-1,-10 7 1,10-6-286,0 1 0,0 0 0,0 1-1,1-1 1,0 1 0,0 0 0,-6 11 0,11-17 235,-1 0 1,1 0-1,0 1 1,0-1-1,0 0 1,-1 0-1,1 0 1,0 1-1,0-1 1,0 0-1,0 0 1,-1 1-1,1-1 1,0 0-1,0 1 1,0-1-1,0 0 1,0 0-1,0 1 1,0-1-1,0 0 1,0 1-1,0-1 1,0 0-1,0 0 1,0 1-1,0-1 1,0 0-1,0 1 1,0-1-1,0 0 1,0 0-1,0 1 1,1-1-1,-1 0 1,0 1-1,0-1 1,0 0-1,0 0 1,1 0-1,-1 1 1,0-1-1,0 0 1,1 0-1,-1 0 1,0 1-1,0-1 1,1 0-1,-1 0 1,0 0-1,0 0 1,1 0-1,-1 0 1,0 0-1,1 0 1,-1 1-1,0-1 1,0 0-1,1 0 1,-1 0-1,0 0 1,1-1-1,-1 1 1,0 0-1,0 0 1,1 0-1,18-7-559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2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2 15835,'2'-2'1177,"-2"11"-873,-3 5-128,0 6 400,2 2-152,1 5-200,0 2-24,4-2-80,0-1-120,3-2-384,1-3-224,-4-5 496,2-4-104,-5-11-88</inkml:trace>
  <inkml:trace contextRef="#ctx0" brushRef="#br0" timeOffset="1">12 145 14531,'-10'-3'1688,"8"0"-1103,8 0-209,7-1 1032,8-3-672,5-3-112,9 0-520,6 0-288,7-2-544,-1-2-1064,2 2 1472,-1-2-256,1-2-233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2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 15483,'2'8'1473,"1"8"-1129,-6 14-160,-2 8 664,1 6-472,1 5-144,0 2-304,0-1-184,1-4-360,-1-6 1976,1-8-1376,2-5 40,0-5-8</inkml:trace>
  <inkml:trace contextRef="#ctx0" brushRef="#br0" timeOffset="1">2 554 17556,'-2'1'1512,"13"-3"-1096,6-4-184,7-3 616,5-1-175,2 0-521,2-1-232,0 1-561,0 3-271,-7-1 712,-5 4-176,-5 1-152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2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14739,'12'15'1600,"6"-4"-807,7-7-273,15-4 840,4-2-376,11-8-200,3-3-223,5-7-609,1-3-537,-9-3 521,-6 2-144,-16 3-96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0 262 14499,'10'1'326,"0"-1"-1,-1-1 1,1 0 0,-1 0-1,1-1 1,-1 0-1,1 0 1,-1-1 0,0-1-1,13-6 1,8-2 492,105-38-52,2 6 0,267-50 0,-365 89-1057,0 1 0,1 2 1,-1 2-1,0 1 1,0 2-1,0 2 0,0 1 1,0 2-1,71 26 1,-99-30 73,-4-1 61,-1-1 0,0 0 0,1 0 0,12 2 0,-17-4 70,0 0 1,0 0-1,0 0 1,0 0-1,0 0 1,0-1 0,-1 1-1,1-1 1,0 1-1,0-1 1,0 0-1,0 1 1,-1-1 0,1 0-1,0 0 1,-1-1-1,1 1 1,-1 0-1,0 0 1,1-1-1,1-2 1,0 0-19,0-1-1,0-1 1,-1 1 0,0 0-1,0 0 1,0-1-1,2-10 1,2-14-344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4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1 372 13635,'0'1'73,"0"0"0,0 0 0,-1 0 0,1 0 0,0 0 0,0 0 0,0 0 0,0 0 0,0 0 0,1 0 0,-1 0-1,0 0 1,0 0 0,1 0 0,-1 0 0,0 0 0,1 0 0,-1 0 0,1 0 0,-1 0 0,1 0 0,-1-1 0,1 1 0,0 0 0,1 1 0,-1-2-4,1 0 0,-1 0 1,1 0-1,-1 0 0,1 0 0,-1-1 1,0 1-1,1 0 0,-1-1 0,1 1 1,-1-1-1,0 1 0,1-1 0,-1 0 1,0 0-1,0 1 0,1-1 0,1-2 1,19-17 475,0 0 0,-2-1 0,0-2 1,32-47-1,-39 52-360,116-176 736,-113 174-933,-16 20 12,0 0 0,0 0-1,0 0 1,1 0 0,-1-1-1,0 1 1,0 0-1,0 0 1,0 0 0,1 0-1,-1 0 1,0 0 0,0 0-1,1 0 1,-1 0-1,0 0 1,0 0 0,0-1-1,1 1 1,-1 0 0,0 0-1,0 0 1,1 1-1,-1-1 1,0 0 0,0 0-1,0 0 1,1 0 0,-1 0-1,0 0 1,0 0-1,0 0 1,1 0 0,-1 0-1,0 1 1,0-1 0,0 0-1,0 0 1,1 0-1,-1 0 1,0 0 0,0 1-1,0-1 1,0 0 0,0 0-1,0 0 1,1 1-1,-1-1 1,0 0 0,0 0-1,0 1 1,0-1 0,2 15-14,-2-15 13,0 53-27,-8 68 1,4-72-55,1 88 0,3-136 99,0 0-1,0 1 1,0-1-1,0 1 1,1-1-1,-1 1 1,0-1 0,1 0-1,-1 1 1,0-1-1,1 1 1,0-1-1,-1 0 1,1 0 0,0 1-1,0-1 1,-1 0-1,1 0 1,0 0-1,0 0 1,2 2 0,-2-3-1,1 0 0,-1-1 1,0 1-1,0 0 0,0 0 1,0-1-1,0 1 0,1 0 0,-1-1 1,0 1-1,0-1 0,0 0 1,0 1-1,0-1 0,0 0 1,-1 0-1,1 1 0,0-1 1,0 0-1,0 0 0,-1 0 1,1 0-1,0 0 0,-1 0 1,1 0-1,-1 0 0,1-2 1,17-32 87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4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0 259 15771,'9'18'1321,"8"-15"-945,6-6-184,8-14 440,8-3-296,3-7-528,-1-3-248,1 0 376,-2 2-136,-3 5-144</inkml:trace>
  <inkml:trace contextRef="#ctx0" brushRef="#br0" timeOffset="1">558 1 13635,'-28'23'2926,"10"-10"-2477,1 1 0,1 0 1,0 1-1,1 1 0,0 0 0,-22 34 1,34-44-400,-1-1 0,1 1 0,1 0 0,-1 0 0,1 0 0,0 0 0,0 0 0,1 1 0,0-1 0,0 1 0,0-1 0,1 1 0,0-1 0,0 1 1,1-1-1,0 0 0,0 1 0,0-1 0,1 0 0,0 1 0,0-1 0,0 0 0,1 0 0,0-1 0,0 1 0,1 0 0,5 6 0,-5-7-58,0 0-1,1 0 1,0 0 0,0-1-1,0 0 1,0 0-1,1 0 1,0 0-1,-1-1 1,1 0 0,1 0-1,7 2 1,-10-4 38,0 0 1,-1 0-1,1-1 1,-1 1-1,1-1 1,0 0-1,-1 0 1,1-1-1,0 1 0,-1-1 1,1 1-1,0-1 1,-1 0-1,0-1 1,1 1-1,-1 0 1,1-1-1,-1 0 1,0 0-1,0 0 0,0 0 1,0 0-1,-1-1 1,4-3-1,11-16-11,-2-3 24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4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15163,'-3'16'940,"1"-4"-569,-1-1 0,2 1 0,0-1 0,0 1 0,1-1 0,1 1 0,2 19 0,-2-30-353,-1-1 1,0 1 0,1 0-1,-1 0 1,1 0-1,-1 0 1,1-1 0,-1 1-1,1 0 1,-1-1 0,1 1-1,0 0 1,-1-1-1,1 1 1,0-1 0,0 1-1,0-1 1,-1 1 0,1-1-1,0 0 1,0 1-1,0-1 1,0 0 0,0 0-1,-1 1 1,1-1 0,0 0-1,0 0 1,0 0-1,0 0 1,0 0 0,0-1-1,0 1 1,0 0 0,0 0-1,-1 0 1,1-1-1,0 1 1,0-1 0,1 0-1,4-1-9,1-2-1,-1 1 1,11-8-1,21-19-232,-21 16-57,1 1 0,24-14 0,-41 26 252,1 0 0,-1 0 0,0 0 0,1 1 1,-1-1-1,1 0 0,-1 1 0,0-1 0,1 1 0,0 0 0,-1-1 0,1 1 0,-1 0 0,1 0 0,-1 0 0,1 0 0,-1 0 0,1 0 0,0 1 0,-1-1 0,1 0 0,-1 1 0,1-1 0,2 2 0,-3 0 5,0-1 1,0 1-1,0 0 0,0-1 0,0 1 1,0 0-1,0 0 0,-1 0 1,1 0-1,-1-1 0,1 1 0,-1 0 1,0 0-1,0 0 0,0 0 0,0 0 1,0 0-1,0 0 0,-1 3 0,-4 28 280,-2 0-1,-2-1 0,0 0 0,-2-1 0,-2 0 0,-23 44 0,23-58-371,9-19-735,2-10 8,0 3 437,0 1-162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6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16780,'6'24'1080,"-6"6"-968,0 1-64,2 7 232,4 1-184,9 2-112,0-2-120,5-6-248,-1-3-72,-3-10-152,0-1-49,-9-9 385,-6-9-160,-5 2-72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 16043,'-6'-1'230,"0"0"-1,1 0 0,-1 0 1,0 1-1,0 0 0,1 1 1,-1-1-1,0 1 1,0 0-1,1 0 0,-1 1 1,-6 2-1,-13 6 321,-30 16 0,44-21-471,3-1-63,4-3-39,1 1-1,-1 0 1,1-1-1,-1 1 1,1 1 0,0-1-1,0 0 1,0 1-1,0-1 1,0 1-1,-3 5 1,5-8 4,1 0 0,0 1 0,0-1-1,0 1 1,0-1 0,0 1 0,0-1 0,0 0 0,0 1 0,0-1 0,0 1 0,1-1-1,-1 1 1,0-1 0,0 0 0,0 1 0,0-1 0,1 1 0,-1-1 0,0 0 0,0 1-1,1-1 1,-1 0 0,0 1 0,1-1 0,-1 0 0,0 1 0,1-1 0,-1 0 0,0 0-1,1 1 1,-1-1 0,1 0 0,-1 0 0,0 0 0,1 0 0,-1 0 0,1 1-1,24 5-595,-18-4 417,5 2 40,-1 0 0,0 1 0,0 0 0,0 1 0,0 0 0,-1 1 0,0 0 0,17 17 0,-23-20 181,0-1-1,0 1 1,-1 0-1,0 0 0,0 0 1,0 0-1,0 1 1,0-1-1,-1 1 0,0 0 1,0 0-1,0-1 0,-1 1 1,0 0-1,0 1 1,0-1-1,0 0 0,-1 0 1,0 0-1,0 0 1,0 1-1,-1-1 0,-1 8 1,0-10 49,1 0 0,-1 1 0,0-1 0,0 0 0,0 0 0,0 0 0,-1 0 0,1 0 0,-1 0 0,0-1 0,0 1 0,0-1 0,-6 4 0,7-4-63,0-1 0,0 0 0,0 0 0,0 0 0,-1 0 0,1 0 0,0 0 0,-1-1 0,1 1 0,-1-1 0,1 0 0,0 0 0,-1 0 0,1 0 0,-1 0 0,1 0 0,-1 0 0,1-1 0,-1 1 0,1-1 0,0 0 0,-3-1 0,4 1-12,-1 1 1,1-1 0,0 0-1,0 0 1,1 0 0,-1 0 0,0 0-1,0 0 1,0 0 0,0 0-1,1 0 1,-1 0 0,1 0-1,-1 0 1,1-1 0,-1 1 0,1 0-1,0 0 1,-1-1 0,1 1-1,0 0 1,0-1 0,0 1 0,0 0-1,0 0 1,0-1 0,0 1-1,1-2 1,4-25-142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7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12747,'10'-1'1312,"8"-1"-648,5-2-184,9 1 769,2-3-297,12-1-192,1 0-32,2-2-144,-3 4-176,-4-1-600,-5 3 1897,-6-7-1553,-2-4 88,-13-2 32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8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406 132 12675,'5'-7'294,"-1"0"-1,-1 0 1,1 0 0,-1 0 0,0 0 0,-1-1-1,0 1 1,0-1 0,0 0 0,-1 0 0,0 1-1,-1-14 1,0 20-244,-1 0 0,1 0-1,-1-1 1,1 1 0,-1 0-1,0 0 1,0 0 0,1 0-1,-1 0 1,0 0 0,0 0-1,0 0 1,0 0 0,0 0-1,0 0 1,0 0 0,-1 1-1,1-1 1,0 0 0,0 1-1,0-1 1,-1 1 0,1 0-1,0-1 1,-1 1 0,1 0 0,0 0-1,-1 0 1,1 0 0,-2 0-1,-5 0 101,0 0 1,0 0-1,0 1 0,-8 2 0,-2 2-19,1 0 0,-1 2 0,1 0-1,0 1 1,1 0 0,0 1-1,0 1 1,1 1 0,1 0 0,-1 1-1,2 0 1,-22 26 0,20-20-118,1 0 1,0 1 0,2 1 0,0 0-1,2 0 1,0 1 0,1 1-1,1-1 1,-9 44 0,13-47-4,2 0 1,0 0-1,1 0 1,1 0-1,4 33 1,-3-46-8,-1 0 0,2 1 0,-1-1 0,0 0 0,1 0 0,0 0 0,0 0 0,1 0 0,-1 0 0,1 0 0,0-1 0,1 1 0,-1-1 0,1 0 0,-1 0 0,1 0 1,0-1-1,1 1 0,-1-1 0,1 0 0,-1 0 0,1-1 0,6 3 0,2-1 3,-1-1 1,1-1-1,-1 0 1,1-1 0,0-1-1,0 1 1,-1-2-1,1 0 1,0-1-1,0 0 1,-1 0-1,0-2 1,16-5 0,-3 0 34,0-2-1,0-1 1,-2-1 0,1-1 0,24-19 0,-25 12 73,-22 20-103,0 1 0,0-1 1,0 0-1,-1 1 0,1-1 0,-1 0 1,1 0-1,0 0 0,-1 0 0,1 1 1,-1-1-1,0 0 0,1 0 0,-1 0 1,0 0-1,1 0 0,-1 0 0,0 0 0,0 0 1,0 0-1,0 0 0,0 0 0,0 0 1,0-2-1,-1 3-1,0-1 1,0 1-1,0 0 0,0-1 1,0 1-1,1 0 1,-1 0-1,0-1 0,0 1 1,0 0-1,0 0 0,0 0 1,0 0-1,0 0 0,0 1 1,0-1-1,0 0 1,0 0-1,0 0 0,1 1 1,-1-1-1,0 1 0,0-1 1,0 1-1,0-1 1,1 1-1,-1-1 0,0 1 1,-1 1-1,-23 18 112,21-17-101,-18 20 38,21-22-59,1 0 1,-1-1-1,0 1 0,1 0 0,-1 0 0,0 0 0,1 0 0,-1 0 0,1-1 1,-1 1-1,1 0 0,0 0 0,-1 0 0,1 0 0,0 1 0,0-1 0,0 0 0,0 0 1,-1 0-1,2 0 0,-1 0 0,0 2 0,0-3 0,1 0 1,-1 1-1,1-1 0,-1 1 0,1-1 1,-1 0-1,1 0 0,-1 1 0,1-1 1,0 0-1,-1 0 0,1 0 0,-1 0 1,1 1-1,-1-1 0,1 0 0,0 0 1,-1 0-1,1 0 0,-1 0 0,1-1 1,0 1-1,-1 0 0,1 0 0,-1 0 1,2-1-1,16-6 15,-15 6-13,2-1-15,1 0 0,-1 0 0,1 0 0,0 0 0,0 1 0,0 0 0,0 0 0,6 0 0,-10 2 3,-1-1 0,1 0 0,-1 0 0,1 1 0,-1-1 0,1 1 0,-1-1 1,1 1-1,-1 0 0,1 0 0,-1 0 0,0-1 0,0 1 0,1 0 0,-1 1 0,0-1 1,0 0-1,0 0 0,0 0 0,0 1 0,0-1 0,0 0 0,-1 1 0,1-1 0,0 1 1,-1-1-1,1 1 0,-1-1 0,0 1 0,1-1 0,-1 1 0,0 0 0,0-1 0,0 1 0,0 2 1,-1 14-604,0 0 0,0 0 0,-2-1 0,0 1 0,-11 33-1,13-46-28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8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14395,'1'2'96,"0"-1"0,0 1 0,0-1 0,0 1 0,0-1 0,0 0 0,1 0 0,-1 1 0,0-1 0,1 0 0,-1 0-1,1 0 1,-1 0 0,1 0 0,-1-1 0,1 1 0,0 0 0,-1-1 0,1 1 0,0-1 0,0 0 0,-1 1 0,1-1 0,0 0 0,0 0 0,1 0 0,9-1 111,0 0 0,-1 0 1,13-4-1,-7 2 338,171-35 1338,-101 18-1528,1 3 0,127-6 1,-197 22-563,-1 2 0,1 0 1,30 7-1,-39-6-123,0 0 1,0 1-1,-1 1 1,0-1-1,1 1 0,-1 0 1,-1 1-1,15 11 1,-20-16-215,-1-5-24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8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0 332 17100,'0'1'36,"0"-1"1,0 1-1,0-1 0,0 1 1,1-1-1,-1 1 1,0 0-1,0-1 1,0 1-1,0-1 0,1 1 1,-1-1-1,0 1 1,1-1-1,-1 1 1,0-1-1,1 1 0,-1-1 1,0 1-1,1-1 1,-1 0-1,1 1 1,-1-1-1,1 0 1,-1 1-1,1-1 0,-1 0 1,1 0-1,-1 1 1,1-1-1,0 0 1,-1 0-1,1 0 0,-1 0 1,1 0-1,-1 0 1,1 0-1,0 0 1,-1 0-1,1 0 0,-1 0 1,1 0-1,0 0 1,-1 0-1,1-1 1,-1 1-1,1 0 1,-1 0-1,1-1 0,-1 1 1,1 0-1,-1-1 1,1 1-1,0-1 1,30-23 591,-3-3-159,-1-1 1,42-58-1,33-69-114,-89 136-346,-13 19-9,0 0 0,0 0 0,0 0 0,0 0 0,0 0 0,0 0 0,0 0 1,0-1-1,0 1 0,0 0 0,0 0 0,0 0 0,0 0 0,0 0 0,0 0 0,0 0 0,0 0 0,0 0 0,0 0 0,0 0 0,0-1 0,0 1 0,1 0 0,-1 0 1,0 0-1,0 0 0,0 0 0,0 0 0,0 0 0,0 0 0,0 0 0,0 0 0,0 0 0,1 0 0,-1 0 0,0 0 0,0 0 0,0 0 0,0 0 0,0 0 0,0 0 0,0 0 1,0 0-1,1 0 0,-1 0 0,0 0 0,0 0 0,0 0 0,0 0 0,0 0 0,0 0 0,0 1 0,0-1 0,0 0 0,0 0 0,1 0 0,-1 0 0,0 0 0,0 0 0,0 0 1,0 0-1,0 0 0,0 0 0,0 0 0,0 1 0,0-1 0,-6 34 1,3-21-2,-14 54-143,4 0-1,-9 115 1,24-161-360,-2-21 500,0 0-1,0 0 1,0 0 0,0 0-1,0 0 1,0 0 0,0 1-1,0-1 1,0 0 0,0 0-1,0 0 1,0 0 0,0 0-1,1 0 1,-1 0 0,0 0-1,0 0 1,0 0 0,0 0-1,0 0 1,0 0 0,0 0-1,0 0 1,0 0 0,0 0 0,0 0-1,1 0 1,-1 0 0,0 0-1,0 0 1,0 0 0,0 0-1,0 0 1,0 0 0,0 0-1,0 0 1,0 0 0,0 0-1,1 0 1,-1 0 0,0 0-1,0 0 1,0 0 0,0 0-1,0 0 1,0 0 0,0 0-1,0 0 1,0 0 0,0 0-1,0 0 1,0 0 0,0 0-1,0-1 1,1 1 0,5-12-154,5-20-113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9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1 263 17236,'18'11'1248,"-3"-10"-1024,-1-2-112,10-12 352,1-1-344,6-6-536,-1 0 2088,-1 1-1592,-5 2 80,-1 5 33</inkml:trace>
  <inkml:trace contextRef="#ctx0" brushRef="#br0" timeOffset="1">449 0 16916,'-2'2'245,"0"-1"1,0 0 0,0 1 0,0 0 0,0-1 0,0 1 0,1 0 0,-3 3-1,-2 1 35,2-2-92,-18 15 202,1 2 0,0 0-1,2 1 1,-18 26 0,33-42-393,0 1-1,0 0 1,1-1 0,0 1-1,0 0 1,0 1-1,1-1 1,0 0-1,1 1 1,-1-1 0,2 1-1,-1-1 1,1 1-1,0 0 1,0-1-1,1 1 1,0-1 0,1 1-1,-1-1 1,1 0-1,4 9 1,-5-13-37,1 0-1,-1 0 1,1 0-1,-1 0 1,1 0 0,0-1-1,0 1 1,0-1-1,1 0 1,-1 1-1,0-1 1,1 0 0,0 0-1,-1 0 1,1-1-1,0 1 1,0-1 0,0 0-1,0 1 1,0-1-1,0 0 1,5 0 0,-4-1 8,0 1 0,1-1 0,-1 0 0,1-1 0,-1 1 1,0-1-1,1 0 0,-1 0 0,0 0 0,0-1 0,0 0 0,0 1 1,0-1-1,0-1 0,6-4 0,11-8-259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49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15907,'-2'10'320,"1"0"-1,0 0 1,1 0-1,0 0 0,0 0 1,1 0-1,1 0 1,0 0-1,0 0 0,1-1 1,5 15-1,-7-23-319,0 1-1,-1-1 0,1 0 0,0 0 1,0 0-1,-1 0 0,1 0 1,0 0-1,0 0 0,0 0 0,0 0 1,0-1-1,1 1 0,-1 0 1,0-1-1,0 1 0,0-1 1,1 1-1,-1-1 0,0 1 0,1-1 1,-1 0-1,0 0 0,1 0 1,-1 0-1,0 0 0,1 0 1,-1 0-1,0 0 0,1 0 0,-1-1 1,0 1-1,0 0 0,1-1 1,-1 1-1,0-1 0,0 0 1,1 1-1,-1-1 0,0 0 0,0 0 1,2-1-1,4-4-147,0 0-1,-1 0 1,1-1-1,10-14 1,42-60-1296,-58 80 1420,-1 0-1,1 1 1,-1-1 0,1 0 0,-1 0 0,1 1-1,0-1 1,-1 1 0,1-1 0,0 0 0,-1 1 0,1-1-1,0 1 1,0 0 0,0-1 0,-1 1 0,3-1-1,-3 1 19,1 0-1,-1 1 1,0-1 0,1 0-1,-1 0 1,0 1-1,1-1 1,-1 0-1,0 1 1,0-1 0,1 0-1,-1 1 1,0-1-1,0 0 1,0 1-1,0-1 1,1 1-1,-1-1 1,0 0 0,0 1-1,0-1 1,0 1-1,0-1 1,0 0-1,0 1 1,0 0-1,-3 41 169,2-35-80,-32 178 1922,11-77-234,20-100-1446,0-11-560,2-10-838,-2 19 764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2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1199 89 12891,'-4'-6'35,"0"0"1,0 0-1,0 0 1,-1 0 0,0 1-1,0-1 1,0 1-1,-1 1 1,1-1 0,-1 1-1,-1 0 1,1 0-1,0 0 1,-1 1-1,0 0 1,1 1 0,-1-1-1,0 1 1,-1 1-1,1-1 1,0 1 0,0 1-1,-1-1 1,-10 1-1,-6 1-19,0 1 1,1 1-1,-1 1 0,0 1 0,1 1 1,-43 17-1,12 1 9,-85 51 0,88-43-10,2 2-1,1 2 1,2 3-1,1 1 1,2 2-1,2 2 1,2 2-1,2 1 1,-55 95-1,69-101 15,2 1 0,2 1 0,2 1-1,2 1 1,2 0 0,1 1-1,3 0 1,2 1 0,2 0-1,1 0 1,3 0 0,2 0-1,8 49 1,0-42 6,2 0 0,3 0 0,2-1 0,2-1 0,2-1 0,35 62 0,-32-73-26,1-1 1,2-2 0,2 0 0,1-2-1,2-1 1,1-1 0,73 56 0,-32-39-144,2-3 0,2-4 0,2-3 1,1-3-1,131 40 0,-166-63-4,2-2 0,-1-3 0,1-1-1,52 1 1,-81-8 122,1-1 0,-1-1-1,0 0 1,0-1-1,-1-2 1,1 0 0,0 0-1,-1-2 1,0 0 0,-1-1-1,1 0 1,-1-2 0,0 0-1,16-12 1,-12 3 98,0 0-1,-2-1 1,0-1 0,0 0 0,24-40-1,-22 25 87,-1 0 0,-2-1-1,16-50 1,-11 13 160,-3-1 0,-4 0 0,10-120 1,-16 57 151,-9-145 0,-7 182-273,-4 0-1,-29-116 0,28 163-149,-3 1 0,-35-81 0,41 114-51,0 2-1,0-1 0,-2 1 1,0 1-1,-1 0 0,-1 0 1,0 1-1,-1 1 1,0 0-1,-23-16 0,25 23-15,1 1 0,-2 0-1,1 1 1,0 0-1,-1 1 1,0 0 0,0 1-1,0 1 1,0 0-1,-17-1 1,-16 3-131,-73 7-1,92-4 199,-77 9-101,75-6-38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2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16908,'14'6'1240,"2"-3"-992,4-4-136,4-2 448,3 1-632,2 1-544,0-1 528,-6-3-88,-3-3-96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2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30 531 12659,'-24'34'1448,"18"-22"-792,11-6-264,15-15 1705,6-5-1433,11-6-448,1-3-264,5-2 1960,-1 1-1680,-5 0 40,-5-2 56</inkml:trace>
  <inkml:trace contextRef="#ctx0" brushRef="#br0" timeOffset="1">376 1 14355,'2'0'89,"-1"0"0,1 0 0,0 0 0,0 0 0,-1 0 0,1 1 0,0-1 0,0 1 0,-1-1-1,1 1 1,0 0 0,-1-1 0,1 1 0,-1 0 0,1 0 0,1 2 0,11 4 229,10 1-148,0-2 1,0-1-1,37 3 0,-16-2-126,-42-5-35,0-1 1,0 1-1,0-1 0,0 1 0,-1 0 0,1 0 0,0 0 0,0 0 1,0 1-1,-1-1 0,1 1 0,-1 0 0,1 0 0,2 3 1,-3-3 13,-1 0 1,1 0 0,-1 1 0,0-1-1,0 1 1,0-1 0,0 1 0,-1-1 0,1 1-1,0 0 1,-1-1 0,0 1 0,0 0-1,0-1 1,0 1 0,-1 4 0,-2 12 150,0-1-1,-2 1 1,0-1 0,-1-1 0,-12 26 0,-49 84 706,47-93-652,-14 26 29,-67 90-1,83-131-256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3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0 16307,'14'0'1185,"-15"26"-961,-15 7-72,-5 20 440,-5 10-216,-4 13-248,-2 4 0,-1-5-32,3-4 0,7-15-40,5-8-112,8-33-368,7-20-168,11-37-1000,10-14 1336,12-21-217,4-9-199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148 486 16972,'1'0'61,"0"0"0,0-1 0,0 1 0,0 0 0,0-1 0,0 1 0,0-1 0,0 1 1,0-1-1,0 0 0,0 1 0,0-1 0,0 0 0,0 0 0,0 0 0,-1 1 0,1-1 0,0 0 1,-1 0-1,1 0 0,0 0 0,-1 0 0,0 0 0,1 0 0,0-2 0,-1 1 0,0-1 0,0 1 0,0 0 0,-1 0 0,1 0 0,0 0 0,-1 0 0,1 0-1,-1 0 1,0 0 0,0 0 0,0 0 0,0 1 0,0-1 0,-1-2 0,0 2-72,1 0 1,-1 0-1,1 0 1,-1 0-1,0 0 1,0 0-1,0 1 0,0-1 1,0 0-1,0 1 1,0 0-1,-1-1 1,1 1-1,0 0 1,-1 0-1,1 1 0,-1-1 1,1 0-1,-1 1 1,0-1-1,1 1 1,-1 0-1,1 0 1,-1 0-1,0 0 0,1 1 1,-1-1-1,1 1 1,-1-1-1,1 1 1,-1 0-1,1 0 1,0 0-1,-1 0 0,-2 2 1,0 0-20,0 0 1,-1 1 0,1 0-1,0 0 1,1 0-1,-1 1 1,1-1-1,0 1 1,0 0-1,0 0 1,1 1 0,0-1-1,-5 11 1,6-11 31,1-1 1,-1 1 0,1 0 0,0 0 0,0 0-1,0 0 1,1 0 0,0 0 0,0 0 0,0 0-1,1 0 1,-1 0 0,1 0 0,0 0 0,1 0-1,-1 0 1,1 0 0,0-1 0,0 1-1,1-1 1,-1 1 0,1-1 0,0 0 0,0 0-1,0 0 1,1 0 0,-1-1 0,1 0 0,0 1-1,0-1 1,0 0 0,0-1 0,1 1 0,-1-1-1,1 0 1,0 0 0,-1 0 0,1-1 0,0 0-1,0 1 1,0-2 0,6 1 0,-3-1 4,0 0 0,0-1 0,-1 0 1,1-1-1,0 0 0,-1 0 0,1 0 1,-1-1-1,0 0 0,0-1 0,0 0 1,0 0-1,-1 0 0,0-1 0,7-5 1,-8 6-24,-1 0 0,1-1 1,-1 0-1,1 0 1,-1 0-1,-1 0 1,1 0-1,-1-1 1,0 0-1,0 1 1,0-1-1,-1 0 1,0-1-1,0 1 1,-1 0-1,0 0 1,0-1-1,0-10 1,-1 15-10,0 1 0,0-1 0,-1 0 0,1 0 0,0 0 1,-1 0-1,0 0 0,1 1 0,-1-1 0,0 0 0,0 1 0,0-1 0,0 0 0,0 1 0,0-1 0,0 1 0,-3-2 1,4 2 13,-1 1 0,1 0 1,-1 0-1,1-1 1,-1 1-1,1 0 0,-1 0 1,1 0-1,-1 0 1,1-1-1,-1 1 0,0 0 1,1 0-1,-1 0 1,1 0-1,-1 0 1,1 1-1,-1-1 0,1 0 1,-1 0-1,1 0 1,-1 0-1,0 1 0,0 0-1,-1 0 0,1 0-1,0 0 1,0 0 0,0 0-1,0 0 1,0 0 0,0 0-1,0 1 1,0-1 0,1 0-1,-2 3 1,0 0 21,0 0 0,1 0 0,0 1 1,-1-1-1,2 0 0,-1 1 0,0-1 0,1 1 0,0-1 0,0 1 0,0-1 0,0 1 0,1-1 0,0 0 1,0 1-1,0-1 0,0 0 0,1 1 0,-1-1 0,1 0 0,0 0 0,1 0 0,-1 0 0,5 4 1,-4-4 15,1 0 1,-1 0 0,1-1-1,0 0 1,0 1 0,0-2-1,1 1 1,-1 0 0,1-1-1,-1 0 1,1 0 0,0 0-1,0-1 1,0 1 0,0-1-1,0 0 1,0-1 0,0 1-1,0-1 1,1 0 0,6-1-1,0-1 5,0-1-1,0-1 0,-1 0 0,1-1 1,-1 0-1,0 0 0,0-1 0,0-1 1,-1 0-1,0 0 0,14-15 1,-3 2 26,-1-1 0,-1-1 0,30-45 0,-30 36 12,-2 0 0,0-1 0,-3-1 0,0-1 1,-2 0-1,-2 0 0,-1-1 0,8-68 0,-18 69 23,-3 21-27,4 13-62,0 0 0,0 0 0,0 0 0,0 0 0,-1 0 0,1-1 0,0 1 0,0 0 0,0 0 0,-1 0 0,1 0 1,0 0-1,0 0 0,0 0 0,0 0 0,-1 0 0,1 0 0,0 0 0,0 0 0,0 0 0,-1 0 0,1 0 0,0 0 0,0 0 0,0 0 0,0 1 0,-1-1 0,1 0 0,0 0 0,0 0 1,0 0-1,0 0 0,-1 0 0,1 0 0,0 1 0,0-1 0,0 0 0,0 0 0,0 0 0,0 0 0,0 1 0,-1-1 0,1 0 0,0 0 0,0 0 0,0 0 0,0 1 0,0-1 0,0 0 1,0 0-1,-3 7 7,1 0 1,-1-1 0,1 1 0,0 0 0,1 0 0,0 0-1,0 0 1,0 1 0,1 8 0,-1 10-23,-5 50-207,4 81 0,3-127 132,2 0 0,1-1 0,1 1 0,2-1 0,18 51 0,-17-67 33,-8-13 55,0 0-1,0 0 1,0 0-1,0 0 1,1 0-1,-1 0 1,0 0-1,0 1 1,0-1-1,0 0 1,1 0-1,-1 0 1,0 0-1,0 0 1,0 0-1,0 0 1,1 0-1,-1 0 0,0 0 1,0 0-1,0 0 1,1 0-1,-1 0 1,0 0-1,0 0 1,0 0-1,0 0 1,1 0-1,-1 0 1,0 0-1,0-1 1,0 1-1,0 0 1,0 0-1,1 0 1,-1 0-1,0-1 1,1-1 1,-1 1-1,1 0 0,-1 0 1,0 0-1,1 0 0,-1-1 0,0 1 1,0 0-1,0 0 0,0-1 1,0 1-1,0 0 0,-1 0 1,1-1-1,0 1 0,-1 0 0,0-2 1,-6-12 57,0 0 0,-1 0-1,-1 1 1,-1 0 0,0 0 0,-17-18 0,8 10 124,18 21-170,1 1 0,-1-1 1,0 0-1,1 0 0,-1 1 1,1-1-1,-1 0 0,1 0 1,-1 0-1,1 1 0,0-1 1,-1 0-1,1 0 0,0 0 1,0 0-1,-1 0 0,1 0 1,0 0-1,0-2 0,1 3-5,-1-1 0,0 1-1,1-1 1,-1 1 0,1 0 0,-1-1-1,0 1 1,1-1 0,-1 1-1,1 0 1,-1-1 0,1 1-1,0 0 1,-1 0 0,1-1 0,-1 1-1,1 0 1,-1 0 0,1 0-1,0 0 1,-1 0 0,1 0 0,0 0-1,8 0 32,-1 0-1,1 1 1,12 2 0,-12-1-19,4 0-6,213 23-27,-196-24 3,1-1 1,-1-1-1,0-2 1,0-1-1,41-10 1,-66 13-2,-1-1 0,0 0 0,0 1 0,-1-1 0,1 0 0,0-1 1,-1 1-1,1-1 0,3-3 0,-6 5 4,0 1 0,-1-1 1,1 0-1,-1 1 0,1-1 0,-1 0 1,0 1-1,1-1 0,-1 0 0,0 0 1,1 0-1,-1 1 0,0-1 1,0 0-1,0 0 0,0 0 0,0 1 1,1-1-1,-2 0 0,1-1 0,0 0-3,-1 1 0,0 0 0,1 0 0,-1 0-1,0 0 1,0 0 0,1 0 0,-1 0-1,0 0 1,0 0 0,0 1 0,0-1 0,0 0-1,0 1 1,-1-1 0,1 0 0,0 1-1,-1-1 1,-8-2-6,1 0 0,-1 1 0,0 0-1,1 0 1,-1 1 0,0 1 0,0 0 0,0 0-1,0 1 1,0 0 0,0 0 0,1 1 0,-1 1-1,1 0 1,-1 0 0,1 0 0,0 1 0,-10 7-1,17-10 31,-1 1 0,1-1 0,0 1 0,-1 0 0,1 0 0,0 0 0,0 0 0,1 0 0,-1 1 0,0-1 0,1 0 0,-1 1 0,1-1 0,0 1-1,0 0 1,0-1 0,0 1 0,0 0 0,1 0 0,-1-1 0,1 1 0,0 0 0,0 0 0,0 0 0,0 0 0,0 0 0,1-1 0,-1 1 0,1 0-1,-1 0 1,1 0 0,0-1 0,0 1 0,1-1 0,-1 1 0,1-1 0,-1 1 0,1-1 0,0 0 0,-1 1 0,1-1 0,4 3 0,1 0-24,0 1 1,0-1 0,1-1 0,-1 1 0,1-1-1,9 3 1,-14-6-22,-1 0 0,1 0 0,0 0 0,0 0-1,0 0 1,0 0 0,0-1 0,0 0 0,0 0 0,0 0-1,0 0 1,0 0 0,0 0 0,0-1 0,0 1 0,0-1-1,0 0 1,0 0 0,0 0 0,5-3 0,-8 3 22,1 1 1,0-1-1,0 0 1,-1 0 0,1 1-1,0-1 1,-1 0-1,1 0 1,0 0-1,-1 0 1,0 0 0,1 0-1,0-2 1,-1-18-174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 0 12899,'5'9'1352,"-5"11"-952,-12 20-128,-5 10 584,-2 15-296,4 6-95,3-2-81,5-3-8,11-16-448,5-10 24,14-21 80,1-12-32,1-16-88</inkml:trace>
  <inkml:trace contextRef="#ctx0" brushRef="#br0" timeOffset="1">0 774 15387,'2'3'1761,"8"-6"-1145,20-17-224,13-4 960,17-11-664,6-2-192,8-5-432,1 1-272,-6 2-608,-6 6 688,-16 4-184,-11 2-136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4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51 15131,'-3'21'1014,"-2"0"-475,1 1-1,2 0 0,0 1 0,1-1 1,3 30-1,-2-52-538,0 1 0,0-1 0,0 1 0,0 0 0,1-1 0,-1 1 0,0-1 0,0 1 0,0 0 0,0-1 0,1 1 0,-1-1 0,0 1 0,1-1 0,-1 1 0,0-1 0,1 1 0,-1-1 0,0 1 0,1-1 0,-1 1 0,1-1 0,-1 0 0,1 1 0,-1-1 0,1 0 0,-1 1 0,1-1 0,-1 0 0,1 0 0,0 1 0,1-2-12,-1 1-1,0 0 0,0-1 0,1 1 0,-1-1 0,0 1 0,0-1 1,0 1-1,0-1 0,0 0 0,0 0 0,0 0 0,0 1 0,1-2 1,28-36-503,20-52-463,-32 56 296,27-38 0,-45 71 678,0 1-1,0 0 0,0 0 1,0 0-1,0 0 1,0-1-1,0 1 1,0 0-1,0 0 0,0 0 1,0 0-1,0-1 1,0 1-1,0 0 0,0 0 1,0 0-1,1 0 1,-1 0-1,0-1 1,0 1-1,0 0 0,0 0 1,0 0-1,0 0 1,1 0-1,-1 0 0,0 0 1,0 0-1,0-1 1,0 1-1,0 0 1,1 0-1,-1 0 0,0 0 1,0 0-1,0 0 1,0 0-1,1 0 1,-1 0-1,0 0 0,0 0 1,0 0-1,1 0 1,-1 0-1,0 0 0,0 0 1,0 0-1,0 1 1,0-1-1,1 0 1,-1 0-1,0 0 0,0 0 1,0 0-1,0 14-6,-9 26 202,-27 87 363,3-17 254,-35 220 0,65-289-993,5-29-107,-1-12 287,-1 0 0,0 0 0,1-1-1,-1 1 1,0 0 0,1 0 0,-1-1 0,0 1-1,1 0 1,-1-1 0,0 1 0,0-1-1,1 1 1,-1 0 0,0-1 0,0 1 0,0 0-1,0-1 1,1 1 0,-1-1 0,0 1 0,0-1-1,0 1 1,0 0 0,0-1 0,0 0-1,7-39-150,1-14-58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4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1 247 14811,'26'4'1585,"21"-4"-945,13-6-248,15-2 632,8-4-160,6-4-216,5-2-144,5-2-360,3-2-144,0-2-304,-9-1-232,-9 0-864,-5-1 1168,-9 3-200,-9-3-184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5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42 16692,'15'-15'1440,"-8"13"-1096,-10 14-112,-9 14 656,-9 17-528,-5 9-88,-7 12-56,-3 5-24,-1 1-8,1-5-88,9-12-192,4-10-136,6-24-488,4-17-200,9-26 728,5-12-176,12-21-160</inkml:trace>
  <inkml:trace contextRef="#ctx0" brushRef="#br0" timeOffset="1">221 55 10498,'11'-10'340,"29"-20"548,-37 28-809,-1 0-1,1 0 1,0 1-1,0-1 1,0 1-1,0 0 1,0 0-1,0 0 1,1 1-1,-1-1 1,0 1-1,4-1 1,-6 1-19,0 1 0,0-1 0,0 0-1,0 1 1,0-1 0,0 0 0,0 1 0,0-1 0,0 1 0,0 0 0,0-1 0,0 1 0,0 0 0,0-1 0,-1 1 0,1 0 0,0 0 0,-1 0 0,1 0 0,-1 0-1,1-1 1,-1 1 0,1 0 0,-1 0 0,1 1 0,-1-1 0,0 0 0,0 0 0,1 1 0,0 33 929,-1-34-932,-4 62 1138,1-36-722,1 0 0,5 53-1,-2-71-464,1 0-1,-1 0 0,2-1 0,0 1 0,0 0 0,0-1 0,1 0 1,0 0-1,1 0 0,0 0 0,0-1 0,12 13 0,-3-6 11,0-1-1,1 0 0,1-2 1,0 0-1,0 0 0,22 9 1,-27-17-41</inkml:trace>
  <inkml:trace contextRef="#ctx0" brushRef="#br0" timeOffset="2">34 543 15515,'-2'26'1225,"15"-16"-857,10-8-120,20-12 464,10-8-184,14-5-288,4-5-200,3-1-480,-1 0 1920,-4 2-1408,-7 1 16,-14 6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5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1 14147,'-18'9'340,"0"1"0,1 1 0,0 1-1,1 0 1,0 1 0,1 0 0,1 2 0,0 0 0,-14 20-1,18-21-218,0 0-1,1 1 1,1 0-1,1 0 1,0 1-1,1 0 0,0 0 1,1 1-1,1-1 1,1 1-1,-1 19 1,3-31-96,1 0 1,0 0 0,0 0-1,1-1 1,-1 1 0,1 0-1,0 0 1,1-1 0,-1 1-1,5 8 1,-5-11-20,0 0 0,1 0 0,0 0 0,-1 0 0,1 0 0,0 0 0,0 0 0,0-1 0,0 1 0,1-1-1,-1 1 1,0-1 0,1 0 0,-1 0 0,0 0 0,1 0 0,-1 0 0,1-1 0,0 1 0,-1-1 0,4 1 0,5-1 0,1-1-1,-1 1 0,0-2 1,0 1-1,0-2 1,0 1-1,19-9 0,-10 3-1,0-1-1,-1-1 1,21-14-1,-39 23 5,0 1 0,0-1 0,1 0 0,-2 1 0,1-1 0,0 0 0,0 0 0,0 0 0,0 1 0,0-1 0,-1 0 0,1 0 0,0 0 0,-1 0 0,1 0-1,-1-1 1,2 0 0,-3 1 0,1 1 1,0-1-1,0 1 0,0-1 0,-1 1 0,1-1 0,0 1 0,0-1 0,-1 1 1,1 0-1,0-1 0,-1 1 0,1-1 0,-1 1 0,1 0 0,0 0 0,-1-1 1,1 1-1,-1 0 0,1 0 0,-1-1 0,1 1 0,-1 0 0,1 0 0,-1 0 1,0 0-1,-8-2 102,0 1 0,1 0 0,-13 0 0,15 1-62,-13 0 174,0 1-1,-21 3 1,34-4-172,0 1 1,0 1 0,1-1 0,-1 1-1,0 0 1,1 0 0,-1 1 0,1 0 0,0 0-1,-7 4 1,11-6-47,1-1 0,-1 0 0,1 1 0,-1-1 0,1 1 0,-1-1 0,1 1 0,-1-1 0,1 1 0,0-1 0,-1 1 0,1-1 0,0 1 0,-1-1 0,1 1 0,0 0 0,0-1 0,0 1 0,-1-1 0,1 1 0,0 0 0,0-1 0,0 1 0,0 1 0,1-2-4,-1 1 0,0 0 1,1-1-1,-1 1 0,1-1 1,-1 0-1,1 1 0,-1-1 1,1 1-1,0-1 0,-1 0 1,1 1-1,-1-1 0,1 0 1,0 0-1,-1 1 0,1-1 1,1 0-1,2 1-18,1-1 0,-1 1 1,1-1-1,-1 0 0,0 0 0,6-1 1,11-5-149,-1-1 0,-1-1 0,1 0 0,-1-2 1,19-12-1,37-18-624,-74 40 768,0-1-1,0 1 1,0-1-1,0 1 1,0-1-1,0 1 1,0 0-1,0-1 0,1 1 1,-1 0-1,0 0 1,0 0-1,0 0 1,1 0-1,-1 0 1,0 0-1,0 1 1,0-1-1,0 0 1,2 1-1,-2 0 15,-1 0-1,1-1 0,0 1 1,-1 0-1,1 0 1,0 0-1,-1-1 1,1 1-1,-1 0 1,1 0-1,-1 0 1,0 0-1,0 0 1,1 0-1,-1 0 0,0 0 1,0 0-1,0 2 1,0 6 31,-1 0 0,0 0 0,0 0 0,-4 11 0,3-9 8,-12 53 182,-13 71 26,25-132-268,1-11 14,1-17-48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6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15731,'0'2'1249,"16"-2"-873,8-4-152,16-2 416,10-1-160,16-1-280,6-1-200,-3-1-440,-6 3 1080,-11 3-664,-11 4-48,-27 2-48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12467,'10'5'1880,"7"-5"-1008,16-12-336,7-3 1985,14-4-1753,5-1-152,1 0-416,0 0-344,-5 5 200,-3 4-104,-17 4-136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6 587 14219,'-6'16'1640,"6"-16"-1609,1 0-1,-1 0 1,0 0 0,0 0-1,0 0 1,0 1 0,0-1-1,0 0 1,0 0-1,0 0 1,0 0 0,0 0-1,0 0 1,0 1 0,1-1-1,-1 0 1,0 0-1,0 0 1,0 0 0,0 0-1,0 0 1,0 0 0,1 0-1,-1 0 1,0 0-1,0 0 1,0 0 0,0 0-1,1 1 1,-1-1 0,0 0-1,0 0 1,0 0-1,0 0 1,0 0 0,1-1-1,-1 1 1,0 0 0,0 0-1,0 0 1,0 0-1,0 0 1,1 0 0,-1 0-1,0 0 1,0 0 0,3-2 182,0 0 0,0 1 1,0-1-1,0-1 0,0 1 1,-1 0-1,5-5 0,17-23 287,-1 0-1,-2-2 1,-1 0 0,29-64-1,41-149 212,-86 233-696,1-3-8,-1 0 1,0 0 0,3-29-1,-9 27-36,1 17 28,1 0 0,0 0 0,0 0 0,-1 0 0,1 0 0,0 0 0,-1 0 0,1 0 0,0 0 0,0 1 0,-1-1 0,1 0 0,0 0 0,0 0 0,-1 0-1,1 1 1,0-1 0,0 0 0,0 0 0,-1 1 0,1-1 0,0 0 0,0 0 0,0 1 0,0-1 0,0 0 0,0 0 0,-1 1 0,1-1 0,0 1 0,-14 37-47,-13 76-224,4 2 1,-9 153-1,31-258 54,0 3 341,0 0-1,1 0 1,1 0 0,0 1-1,1-1 1,4 16-1,1-20-136,-1-9-14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1 197 15187,'3'6'1305,"14"-6"-761,10-5-152,13-9 512,6 0-192,11-5-176,3-4-32,1 0-288,-4-1-304,-11 5-1040,-6-2 1008,-11 1-184,-5 0-128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8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9 396 11210,'-8'23'1796,"8"-11"-533,0-12-1186,0 0-1,0 1 1,0-1 0,0 0-1,1 0 1,-1 0 0,0 1-1,0-1 1,0 0 0,0 0-1,1 0 1,-1 0 0,0 1-1,0-1 1,1 0 0,-1 0-1,0 0 1,0 0 0,0 0-1,1 0 1,-1 0 0,0 0-1,0 0 1,1 0 0,-1 0-1,0 0 1,1 0 0,-1 0-1,0 0 1,0 0 0,1 0-1,-1 0 1,0 0 0,0 0-1,1 0 1,2-2 68,-1 0-1,1 0 1,-1 0 0,1 0-1,-1-1 1,0 1 0,0-1-1,0 1 1,0-1-1,0 0 1,0 0 0,-1 0-1,0 0 1,1 0 0,0-4-1,1-1 76,78-222 1680,-39 99-1808,-33 112-164,-9 19 69,0 0-1,0 0 1,1 0-1,-1 0 1,0 0-1,0 1 1,0-1-1,1 0 1,-1 0-1,0 0 1,0 0-1,0 1 1,0-1-1,0 0 1,1 0-1,-1 1 1,0-1-1,0 0 1,0 0-1,0 0 1,0 1-1,0-1 1,0 0-1,0 0 1,0 1-1,0-1 1,0 0-1,0 0 1,0 1-1,0-1 1,0 0-1,0 0 1,0 1-1,0-1 1,0 1-1,-2 41-143,2-42 147,-15 124-139,6-65-294,-1 102-1,10-159 422,0-1-1,0 0 0,0 1 0,0-1 0,0 1 0,1-1 1,-1 0-1,0 1 0,1-1 0,-1 0 0,1 1 1,-1-1-1,1 0 0,0 2 0,5-5-86,2-10-23,5-21-113</inkml:trace>
  <inkml:trace contextRef="#ctx0" brushRef="#br0" timeOffset="1">320 169 13395,'7'20'1552,"2"-7"-1064,2-7-216,6-3 937,6-3-777,1-4-248,4-8-1304,-1-5 1120,0-7-265,-2-4-111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2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17668,'-1'-5'864,"17"5"1272,4 1-2296,6 3 464,-2-2-15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26 15443,'0'-1'65,"0"1"0,1-1 0,-1 0 0,0 0 0,0 0 0,0 1 0,0-1 0,0 0 0,0 0 0,0 0 0,0 1 0,0-1 0,0 0 0,0 0 0,-1 0 0,1 1 0,0-1 0,-1 0 0,1 1 0,0-1 0,-1 0 0,1 0 0,-1 1 0,1-1 0,-1 1 0,1-1 0,-1 0-1,1 1 1,-1-1 0,0 1 0,1 0 0,-1-1 0,0 1 0,1-1 0,-1 1 0,0 0 0,0 0 0,1-1 0,-1 1 0,0 0 0,0 0 0,0 0 0,1 0 0,-1 0 0,0 0 0,0 0 0,0 0 0,1 0 0,-1 0 0,0 0 0,0 1 0,1-1 0,-1 0 0,0 0 0,-1 1 0,-4 2 237,0 0 1,0 0 0,0 0-1,0 0 1,-9 9 0,-2 3-206,1 1 0,1 0 0,0 2 0,1 0 0,1 0 0,1 1 0,0 1 0,2 0 0,0 0 0,1 1 0,-8 31 0,14-43-126,1 0 0,1 1 1,0-1-1,0 1 0,0-1 0,1 1 0,2 13 1,-1-21-12,-1 0 0,0 0 1,1 0-1,-1 0 0,1 0 0,0 0 1,-1 0-1,1-1 0,0 1 1,0 0-1,0 0 0,0-1 1,1 1-1,-1-1 0,0 1 0,1-1 1,-1 1-1,1-1 0,-1 0 1,1 0-1,0 0 0,-1 0 1,1 0-1,0 0 0,0 0 0,0 0 1,0-1-1,0 1 0,-1-1 1,1 1-1,0-1 0,0 0 1,0 0-1,0 0 0,0 0 0,0 0 1,0-1-1,0 1 0,0 0 1,0-1-1,2 0 0,5-2-27,0-1-1,-1 1 0,1-1 0,-1-1 0,0 0 1,0 0-1,-1-1 0,0 1 0,0-2 1,10-10-1,16-17-315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9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14947,'-1'13'1537,"1"0"-897,0 1-264,3 5 992,-1 0-504,4 1-392,1 0-72,3-5-288,3-3-192,7-9-384,2-5-168,4-11 2096,-2-4-1520,-4-7 24,-3-6-48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2:5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16355,'-4'36'1561,"-5"2"-1185,-5 11-176,0 1 896,2 3-728,5 3-120,0-9-104,0-2-32,2-6-320,1-9-224,0-12-1552,-1-5 1752,0-10-256,-1-1-152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3:20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882 1 9970,'-20'0'127,"1"0"1,-1 1-1,1 1 0,-29 6 0,11 2-86,-46 19 0,-84 45 317,145-62-292,0 1 0,1 2-1,0 0 1,2 1 0,-24 24 0,12-6 15,2 3 0,2 0 0,1 1 1,2 2-1,2 0 0,1 2 0,2 0 0,-13 47 0,9-12 3,3 1 0,4 1 1,-12 144-1,25-144-36,3-1 0,4 0 1,2 0-1,5 0 0,23 92 0,-8-80-17,3 0 0,4-2 0,88 166 0,-88-196-14,3-2-1,71 85 1,-79-109-13,1-2-1,1-1 1,1-2 0,2-1 0,48 30-1,-64-46-3,0-1 0,0-1 0,0-1-1,1 0 1,0-2 0,1 0-1,-1 0 1,1-2 0,31 2 0,-37-5 0,1 0 0,0-1 0,-1-1 0,1 0 0,-1-1 0,0-1 0,0 0 0,0 0 0,0-1 0,-1-1 0,1 0 0,-2-1 0,1 0 0,13-11 0,-2-2 2,-2-1 1,-1 0 0,-1-1-1,0-1 1,-2-1 0,-1-1-1,20-39 1,2-17 2,33-104-1,2-48 38,63-354 0,-81 236-50,-44 252-19,-5-151 1,-7 223 15,-1 0-1,-2 0 1,0 1-1,-15-50 1,15 65 3,-1-1 1,0 1-1,-1 0 1,0 0 0,-1 0-1,0 1 1,0 0 0,-1 0-1,-1 1 1,1 0 0,-2 1-1,-12-10 1,8 9-55,0 0 0,-1 2 0,0 0 0,0 0 0,0 1 0,-1 1 0,-16-3 0,-5 1-111,-70-4 0,47 10 15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3:22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6665 9962,'0'0'61,"-1"1"1,1-1-1,-1 1 0,1-1 1,0 1-1,-1 0 0,1-1 1,-1 1-1,1 0 0,0-1 1,0 1-1,-1 0 0,1-1 1,0 1-1,0 0 0,0 0 1,0-1-1,0 1 0,0 0 1,0 0-1,0-1 0,0 1 1,0 0-1,0 0 0,1-1 1,-1 1-1,0 0 0,0 0 1,1 0-1,1 0 21,0 0-1,0 0 1,0-1-1,0 1 1,0 0 0,0-1-1,0 0 1,1 1 0,2-1-1,3 1-87,7 0 31,0 0 0,0-2 0,1 1 0,-1-2 0,0 0 0,0-1 0,-1 0 0,1-1 0,-1-1 0,0 0 0,0-1 0,0-1 0,0 0 0,21-16 0,10-11 23,-1-2 0,64-67 0,-47 43 58,-52 51-95,225-202 190,-193 179-179,1 2 1,2 1-1,1 3 1,50-23 0,-8 14-22,76-37-32,-145 62 27,0-1 0,0-1 0,-1 0 0,-1-2 0,0 0 0,20-22 0,-4-6 4,-3-1-1,47-90 0,-40 67 3,16-27-24,97-183-87,-119 212 119,-2-2 0,26-96 0,-36 93 133,15-138 0,-30 159-103,-1 0-1,-3 0 0,-12-88 1,-3 45-18,-20-137-1,32 180 11,1 0 0,7-88 0,10 33 47,5 0 0,33-106 1,82-195-11,-132 397-71,45-118-17,5 3 0,93-159 0,-36 92 34,141-235-8,30 22-19,-220 332 5,3 2 0,134-111-1,172-81-10,55 27 32,-296 167-16,239-95 29,11 31-42,245-37 25,-530 152 5,0 3 1,0 5-1,1 4 1,100 10-1,372 61 219,-424-47-147,-109-16-70,6 0-13,0 1 0,-1 2 0,68 23-1,-103-30 29,-1 0 0,1 0-1,-1 1 1,0-1 0,1 1-1,-1-1 1,0 1-1,0 0 1,0 0 0,0 0-1,0 0 1,-1 0 0,4 5-1,-2 2 29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3:23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0 213 13475,'16'-18'109,"0"1"0,1 1 0,0 0 0,1 1 1,1 1-1,1 1 0,-1 0 0,2 2 0,0 0 0,40-13 0,-29 13-148,0 2 1,1 1-1,0 1 0,0 2 0,1 2 0,64 1 0,-83 3 8,-1 0 0,1 1 0,-1 0 0,1 2 0,-1 0-1,0 0 1,0 1 0,25 13 0,-30-12 16,-1-1 1,0 1-1,0 0 0,-1 1 0,0 0 1,0 0-1,0 0 0,-1 1 0,0 0 0,-1 0 1,0 1-1,0-1 0,0 1 0,2 10 1,-1 0 13,0 0 1,-2 0 0,-1 1 0,0 0-1,-1-1 1,-1 1 0,-1 0-1,-1 0 1,-3 20 0,-4 6 12,-1-1 1,-28 77-1,10-44-28,-5-1 0,-2-2 0,-61 98 0,87-162 9,-251 373-107,144-244 62,114-139 52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6:24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17988,'49'11'1048,"-6"-14"-1216,-3-15-192,0-12 328,-1-3-64,-9-3-48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6:29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74 22205,'-1'13'-768,"-2"-22"135,3-2 33,4-22 600,-2 0-528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6:3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0 741 14891,'125'20'-135,"171"7"0,-38-5-339,450 35 359,-211-60-172,157 2-152,2087-47 444,-1236-65-246,-232 11 6,-1219 99 227,2185-126 240,-1 23-102,-2126 102-160,1004-48-2,-7-55 171,-633 36-128,256-33-25,-618 91 595,1 6-1,0 4 1,163 17 0,-265-12-427,0 0-1,-1-1 1,1-1 0,0 0 0,0-1-1,14-2 1,13-9 396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6:5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13019,'34'15'154,"-1"0"0,2-3 0,0 0 0,1-3 0,-1-1 1,39 4-1,602 40-695,8-55-1414,-267-3 408,1090-16 1441,-581-23 1833,558-12-734,-1271 56-939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18732,'0'7'344,"-4"-4"-288,-1-11 32,4-5-672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6:5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15323,'-6'6'824,"10"2"-832,8 1-24,22-8-152,18 2-96,28-3-128,13 0-160,15-4 432,9-2-96,25-1-80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6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10698,'243'0'1009,"-6"3"-793,1 8-56,2 2 312,18 6-152,6 1-80,14 0-104,12-4-40,12-5-120,11-4-112,9-7-760,1-3-625,8-4 1257,-10 2-216,-13 2-200</inkml:trace>
  <inkml:trace contextRef="#ctx0" brushRef="#br0" timeOffset="1">5896 173 9402,'242'13'824,"6"-6"-560,-6-6-128,-8-3 472,-11-6-144,-5 0-207,-6-5-89,-23-1-24,-8 1-8,-25 1-72,-17 5 96,-24 4-120,-19 3 16,-49 0-32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07:1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12835,'7'0'869,"31"0"-898,1-1-1,75-13 0,-49 4 1,155-14-74,296 4 0,600-2 117,-856 1-36,305-18-31,2 45-105,44 67-225,109 6-428,-94-74 295,0-31 614,127-2 317,-481 23-362,290-1-109,-521 6 50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0:5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15435,'0'1'18,"0"0"-1,1 0 1,-1 0-1,0 1 0,1-1 1,-1 0-1,0 0 1,1 0-1,0 0 0,-1 0 1,1 0-1,0 0 1,-1 0-1,1 0 1,1 1-1,7 9-40,0-1 1,1-1-1,1 1 1,0-2-1,0 1 1,0-2-1,1 1 0,0-2 1,16 7-1,2 0-148,1-2 0,0-1 0,34 5 0,9-2-591,1-4 0,149-1 0,157-32-1670,-211 9 1798,191 7 0,115 61 2142,30 1 15,100-66-1073,-2-40-347,-120 7-130,2 22 19,207 42-84,2 32-33,-95-6 50,-185-19 37,1022 77 332,-1228-83-206,537 44 277,4-33-169,790-128-337,-1406 82 100,973-92 48,-747 88 287,389 30 1,-274 33-36,259 10 2,-611-52-355,1-7 0,0-4 0,234-51 0,-354 59 75,111-32-301,-102 29 288,-1-1-1,0-1 0,0 0 1,-1-1-1,0 0 0,19-16 1,-25 18-3,0 0 0,0-1 0,-1 1 0,4-7 0,-8 12 34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1:11:1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1 545 12515,'843'-140'1908,"37"-5"-2231,13 78-183,6 62 258,1429-22 345,-1979 9-37,622-29 117,3 25 113,-495 23-119,453-5 198,-12-53-520,-809 44 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1:1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 17556,'-13'-10'1032,"-3"1"-1544,6 5 600,3 2-696,4 1 312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2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11811,'-25'46'1088,"-9"6"-704,-5 7-128,-5 11 328,-2 7-64,-3-2-88,1-5-64,3-10-152,5-5-80,6-14-120,5-11-168,10-27 152,6-13-8,10-23-32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8:5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2957 0 7730,'-517'48'1692,"10"49"-354,415-70-1270,2 4 0,1 3 0,1 5 1,-119 72-1,157-79-310,2 2-1,-82 77 1,-72 98-879,148-152 839,-60 74 28,6 5-1,5 4 0,-119 217 0,169-258 414,4 2 0,4 2-1,5 1 1,5 3-1,4 1 1,5 1-1,5 1 1,5 1-1,-4 163 1,23-146-196,6 0 1,5-1-1,5 0 1,6-2-1,6 0 1,50 129-1,-30-125-199,6-2 1,129 210-1,-130-253 93,97 115 1,87 57 71,-169-187 112,3-3 0,2-4 1,4-3-1,1-4 0,4-3 0,1-4 0,163 66 0,-144-79-6,1-4 0,1-4 0,1-5 0,1-5 0,120 3 0,-40-16-12,1-9-1,211-31 1,-219 8-13,-1-7 0,-3-9-1,286-109 1,-273 73-16,-4-8 1,-5-8-1,177-125 0,-171 91-31,-5-9 0,212-208-1,-302 252 195,-4-4 0,-4-4-1,-4-3 1,-6-3-1,87-166 1,-117 179 161,-4-2 0,-5-2 0,42-177 0,-55 160-54,-6 0 0,-4-2 0,-3-129 1,-12 150-85,-5 0 1,-4 1 0,-24-100 0,20 135-62,-3 1 1,-2 0 0,-3 2 0,-3 1-1,-58-98 1,49 105-125,-3 1 0,-2 1 1,-1 3-1,-3 1 0,-2 2 0,-1 3 0,-3 1 0,-1 3 0,-1 2 0,-2 2 0,-79-34 1,38 27-80,-1 5 0,-194-41 1,11 31-116,277 43 198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2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15251,'9'-3'1072,"-6"22"-903,-6 12-81,-4 18 352,-1 7-128,1 8-240,2 7-48,0 0 16,4-2-8,1-13-8,0-6 16,1-10-224,1-4-144,-4-12-224,-6-6 464,-7-17-121,-6-5-39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2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13443,'0'0'60,"0"-1"-1,1 0 1,-1 1 0,0-1-1,1 0 1,-1 1 0,1-1 0,-1 1-1,1-1 1,0 1 0,-1-1-1,1 1 1,-1-1 0,1 1-1,0-1 1,0 1 0,-1 0 0,1-1-1,0 1 1,-1 0 0,1 0-1,0 0 1,0-1 0,-1 1 0,1 0-1,0 0 1,0 0 0,0 0-1,1 1 1,31-1 310,-27 1-103,58 3 561,76 0-317,-121-4-619,-1-2 1,0-1-1,-1 0 0,1-1 0,32-12 1,-11-3-160,0-1 1,39-28 0,-11 7 151,-63 39 139,1-1 0,0 1 0,0 0-1,0 0 1,9-3 0,-14 5-15,1 0 0,-1 0 0,1 0 0,-1 0 0,1 0 0,-1 0 0,1 0-1,-1 0 1,1 0 0,-1 0 0,1 0 0,-1 0 0,1 1 0,-1-1 0,0 0 0,1 0 0,-1 0-1,1 1 1,-1-1 0,1 0 0,-1 0 0,0 1 0,1-1 0,-1 0 0,1 1 0,-1 0 10,1 1 0,-1-1 0,0 0 0,0 0 0,0 0 1,0 0-1,0 0 0,0 0 0,0 1 0,0-1 0,0 0 0,0 0 1,-1 0-1,1 0 0,0 0 0,-2 2 0,-6 18 182,-2 0 0,-12 20-1,11-23-100,1 0 0,2 1 0,-8 20 0,16-39-99,0 1 0,-1 0 0,1-1 0,0 1 0,0-1 0,0 1 0,0 0 0,0-1 0,0 1 0,0 0 0,0-1 0,0 1 0,0 0 0,0-1 0,0 1 0,0 0 0,0-1 0,1 1 0,-1-1 0,0 1 0,0 0 0,1-1 0,-1 1 0,0-1 0,1 1 0,-1-1 0,1 1 0,-1-1 0,2 2 0,-1-2-5,1 1 1,-1-1 0,1 1-1,-1-1 1,1 1 0,0-1-1,-1 0 1,1 0 0,-1 1 0,1-1-1,3-1 1,3 0-27,1 0-1,0-1 1,14-5 0,129-64-204,-43 17 185,-107 53 55,-1 0-1,1 0 0,-1 0 0,1 0 1,0 1-1,-1-1 0,1 1 0,0-1 1,-1 1-1,1 0 0,0 0 0,0 0 1,-1 0-1,1 0 0,0 0 0,0 0 1,-1 0-1,1 1 0,0-1 1,3 2-1,-4-1 5,0 1 1,0-1-1,0 0 1,0 1 0,0-1-1,-1 1 1,1 0-1,0-1 1,-1 1-1,1 0 1,-1-1-1,0 1 1,1 0-1,-1-1 1,0 1-1,0 0 1,0 0 0,0-1-1,-1 4 1,-3 17 93,3-19-97,0 0 0,1 1 0,-1-1 0,0 1 0,1-1 0,0 0 0,0 1 0,0-1 0,0 1 0,1-1 0,0 5 0,0-7-43,-1-1 1,1 0 0,-1 0-1,1 0 1,-1 0 0,1 1-1,0-1 1,-1 0 0,1 0-1,-1 0 1,1 0 0,-1 0-1,1 0 1,0 0 0,-1-1-1,1 1 1,-1 0 0,1 0-1,-1 0 1,1-1 0,0 1-1,-1 0 1,1 0 0,-1-1-1,0 1 1,1 0 0,0-1-1,16-11-870,-16 11 816,50-43-794,-18 14 317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2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14427,'0'3'140,"1"0"-1,0 0 0,-1 0 1,0 1-1,1-1 1,-1 0-1,0 0 1,-1 0-1,1 1 0,-1-1 1,1 0-1,-3 6 1,-17 41 461,7-20-21,9-19-432,1-1 1,0 1-1,0 0 1,1 0-1,-1 17 0,3-27-138,0 1 0,0 0 0,0-1 1,0 1-1,1 0 0,-1-1 0,0 1 0,1-1 0,-1 1 0,1-1 0,0 1 0,0-1 0,-1 1 0,1-1 0,0 0 0,0 1 0,0-1 0,2 2 1,-1-2-16,1 0 1,-1 0-1,0 0 1,0 0-1,0-1 1,0 1-1,1-1 1,-1 1 0,0-1-1,0 0 1,1 0-1,-1 0 1,0 0-1,1 0 1,-1 0-1,0-1 1,4 0 0,4-2-12,0-1 0,0 1-1,0-1 1,0-1 0,-1 0 0,1 0 0,-1-1 0,8-7 0,65-60 14,-61 52 46,-1 1-5,-12 11-5,1 1 1,0 0 0,13-10-1,-21 18-30,-1 0 1,1-1-1,-1 1 0,1-1 0,-1 1 0,1 0 0,-1 0 0,1-1 1,-1 1-1,1 0 0,0 0 0,-1 0 0,1 0 0,-1-1 0,1 1 1,0 0-1,-1 0 0,1 0 0,-1 0 0,1 1 0,0-1 0,-1 0 1,1 0-1,-1 0 0,1 0 0,0 1 0,-1-1 0,1 0 0,0 1 1,0 0 1,-1 0 1,1 0-1,0 0 1,-1 0-1,1 0 1,-1 0-1,1 0 1,-1 0 0,0 0-1,1 1 1,-1-1-1,0 0 1,0 2-1,-2 43 127,2-42-116,-7 51-223,7-55 214,0 1 0,0-1 0,0 0-1,0 1 1,1-1 0,-1 0 0,0 0-1,0 1 1,0-1 0,1 0 0,-1 0-1,0 1 1,0-1 0,1 0 0,-1 0-1,0 1 1,1-1 0,-1 0 0,0 0 0,1 0-1,-1 0 1,0 0 0,1 0 0,-1 1-1,0-1 1,1 0 0,-1 0 0,0 0-1,1 0 1,-1 0 0,0 0 0,1 0-1,-1 0 1,0-1 0,1 1 0,-1 0-1,0 0 1,1 0 0,2 0-15,8 0-30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14411,'-4'3'251,"1"-1"1,-1 1-1,0-1 0,1 1 1,-6 7-1,5-7-84,-15 17 258,1 0-1,-19 26 1,30-37-362,1 1 0,-1 1-1,2-1 1,-1 1 0,2 0 0,-1 0 0,-3 16-1,8-25-54,-1-1 0,1 1-1,0 0 1,-1-1-1,1 1 1,0-1-1,0 1 1,0 0-1,0-1 1,0 1-1,1-1 1,-1 1-1,0 0 1,1-1-1,-1 1 1,1-1-1,0 1 1,-1-1-1,1 1 1,0-1-1,0 0 1,2 3-1,-2-3 1,1 0 0,0 0 0,-1 0-1,1-1 1,0 1 0,0 0-1,0-1 1,-1 1 0,1-1 0,0 0-1,0 0 1,0 0 0,0 1 0,0-2-1,0 1 1,2 0 0,5-2 12,0 0 0,0 0 0,-1-1 0,1 0 0,-1 0 0,0-1 0,9-5 0,3-6 23,-1 0 0,-1-1 0,0-1 0,-1 0 0,-1-1 0,-1-1 0,21-33 0,-35 50-40,2-2 9,-1 1 0,0-1-1,0 0 1,0 0 0,0 0 0,-1 0-1,2-5 1,-17 38 216,12-21-208,0 0 0,1-1 0,0 1 0,0 0 0,1 0 0,-1 0 0,2 0 0,-1-1 0,1 1 0,1 0-1,2 9 1,-3-13-60,0-1-1,1 0 1,0 1-1,0-1 0,0 0 1,0 0-1,0 0 1,0 0-1,1 0 0,0 0 1,-1-1-1,1 1 1,0-1-1,0 0 0,0 0 1,1 0-1,-1 0 1,0-1-1,1 1 0,-1-1 1,1 0-1,0 0 1,-1 0-1,1 0 0,5 0 1,-2-1-4,-1 0-1,1 0 1,-1 0 0,0-1 0,0 0-1,1 0 1,-1-1 0,0 1-1,9-5 1,25-13-265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15059,'-6'23'663,"0"0"1,2 1-1,-4 47 0,7-24-168,4 49-1,-1-78-437,0 0-1,1 0 0,1 0 0,1 0 1,0-1-1,1 0 0,1 0 0,18 32 1,-22-43-79,1-1 1,0 0-1,0 0 1,0 0-1,0 0 1,1 0-1,0-1 1,0 0-1,0 0 1,0 0-1,1-1 1,-1 0-1,1 0 1,0 0-1,0-1 1,0 0-1,0 0 1,0 0-1,1-1 1,-1 0-1,0 0 1,1 0-1,-1-1 1,1 0-1,-1-1 1,1 1-1,-1-1 0,11-3 1,-7 1-39,0-1 0,0 0 0,0 0 0,-1-1 0,1-1 0,-1 0 0,-1 0 0,1 0 0,-1-1 0,13-14 0,-7 6-47,-1-2-1,0 0 0,-1 0 0,14-28 0,-17 25-5,-9 17 110,-4 8 36,-4 9 51,5-5-33,0 0-1,1-1 0,0 1 0,0 0 0,1 0 0,-1 18 1,2-25-47,0 1 0,0-1 0,0 1 0,1-1 1,-1 0-1,0 1 0,1-1 0,0 0 0,0 0 1,-1 1-1,1-1 0,0 0 0,1 0 0,-1 0 1,0 0-1,1 0 0,-1 0 0,1 0 0,-1-1 1,1 1-1,0 0 0,0-1 0,0 0 0,0 1 1,0-1-1,0 0 0,0 0 0,0 0 0,1 0 1,3 1-1,3-1-105,1 0-1,-1-1 1,0 0 0,0 0 0,0-1-1,0 0 1,0-1 0,0 0 0,13-5-1,11-5-406,33-18-1,-49 22 345,27-15-250,-35 16 381,0 2-1,1-1 0,0 1 1,0 1-1,1 0 1,-1 0-1,1 1 0,12-2 1,-22 5 70,0 0 0,-1 0 0,1 0 0,0 0 0,0 1 0,0-1 0,0 0 0,0 0 0,0 0 0,0 1 0,-1-1 0,1 0 0,0 1 0,0-1 0,0 1 1,-1-1-1,1 1 0,0 0 0,-1-1 0,1 1 0,0-1 0,-1 1 0,1 0 0,-1 0 0,1-1 0,-1 1 0,1 0 0,-1 0 0,0 0 0,1 0 0,-1-1 0,0 1 0,0 0 0,1 0 0,-1 0 0,0 0 0,0 1 0,0 5 216,0-1-1,0 1 0,-1-1 1,-2 9-1,1 1 254,2-14-444,-1 0 0,1 0-1,0 0 1,0 0 0,1 0 0,-1 1-1,0-1 1,1 0 0,-1 0-1,1 0 1,-1 0 0,1 0 0,0 0-1,0-1 1,0 1 0,0 0-1,0 0 1,1-1 0,-1 1 0,2 1-1,-1-1-36,1-1 0,-1 1 0,0-1 0,1 0-1,0 0 1,-1 0 0,1 0 0,-1 0 0,1-1-1,0 1 1,-1-1 0,1 0 0,4 0 0,9-1-204,-1-1 0,1 0 0,-1-1 1,21-8-1,-25 8 0,39-13-696,-27 8-71,47-10 0,-69 17 935,0 1 0,1 0 1,-1-1-1,0 1 0,0 0 1,0 0-1,1 0 0,-1 0 0,0 0 1,0 0-1,1 1 0,-1-1 1,0 0-1,0 0 0,0 1 0,0-1 1,0 1-1,1-1 0,-1 1 1,0-1-1,0 1 0,0 0 1,1 1-1,-1-1 109,-1 1-1,1 0 1,0 0 0,-1-1 0,1 1 0,-1 0 0,1 0 0,-1 0-1,0 0 1,0 3 0,3 16 964,-2-20-1008,-1 0-1,1 0 0,-1 0 0,1 0 0,-1 0 0,1 0 0,0 0 0,-1 0 0,1-1 0,0 1 0,0 0 0,0-1 0,-1 1 0,1 0 0,0-1 0,0 1 0,0-1 0,0 1 0,0-1 0,0 0 0,0 1 0,0-1 0,0 0 0,0 0 0,2 0 0,32-1 233,-30 1-254,39-7-344,0-2 0,0-2 1,46-18-1,1 0-304,-54 20 379,-23 5 476,0 1 0,0-2 0,24-10 0,-33 12-188,-1 1 0,0-1 0,0 0 0,0 0 0,0-1-1,0 1 1,-1-1 0,1 0 0,-1 0 0,0 0 0,0 0 0,-1-1 0,1 1 0,3-9 0,-4 6-34,0 0 0,-1 1 0,0-1 1,0 0-1,0 0 0,-1-9 0,0 15-12,0-1 0,0 1-1,0-1 1,0 1-1,0 0 1,-1-1 0,1 1-1,-1-1 1,1 1-1,-1 0 1,1 0 0,-1-1-1,0 1 1,0 0-1,-1-2 1,1 2 1,0 1 0,1 0 0,-1-1 0,0 1 0,0 0 0,0-1 0,0 1 0,0 0 0,0 0-1,0 0 1,0 0 0,0 0 0,0 0 0,0 0 0,0 0 0,0 0 0,0 0 0,0 0 0,0 1 0,0-1 0,1 0 0,-1 1 0,0-1 0,0 1 0,0-1 0,-1 1-1,-3 3 44,0-1-1,1 1 1,-1 0-1,1 0 0,0 0 1,0 1-1,0-1 1,0 1-1,1 0 0,0 0 1,-5 10-1,2-2 115,1 0 0,0 0 0,-6 26 0,10-34-132,0 0 1,0 0 0,1 0 0,0-1-1,0 1 1,0 0 0,0 0 0,1 0-1,-1 0 1,1-1 0,0 1 0,1 0-1,-1-1 1,1 1 0,4 7 0,-4-9-38,1 0 0,-1 0-1,1-1 1,-1 1 0,1-1 0,0 0 0,0 0 0,0 0 0,0 0 0,0 0 0,0-1 0,1 1 0,-1-1 0,0 0 0,1 0 0,-1 0 0,1-1 0,0 1 0,-1-1 0,1 0 0,-1 0 0,5 0 0,24-4-97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17860,'5'0'1160,"0"17"-1056,-5 6-80,1 20 312,2 11-192,1 12-248,1 6-80,-1 4-192,2-3-64,-2-4-56,-4-6-72,0-17-200,-7-10-1473,-3-16 1713,-6-6-176,-4-10 40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13019,'1'9'1168,"18"-2"-656,12-3-152,25-4 576,9-3-79,15-4-81,6-3-48,7-3-160,2-1-88,-8-2-224,-8 0-216,-14 1-528,-9-4-184,-15-4 488,-6-1-136,-23-15-128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39 151 13203,'-33'-10'1344,"28"-2"-824,10-3-216,25-1 713,15 1-257,21-3-56,7 1-88,13 2-296,6 2-136,7 3-424,-5 2 2080,-4 7-1688,-5 2 112,-10 8-15</inkml:trace>
  <inkml:trace contextRef="#ctx0" brushRef="#br0" timeOffset="1">1209 528 14347,'6'62'1384,"-2"-3"-1072,-1-15-96,0 4 513,-2-11-521,-1-9-32,-3-10-128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466 133 15435,'2'-10'286,"-1"0"1,0-1-1,-1 1 0,0-1 0,-1 1 0,-1-12 0,1 20-232,1-1-1,-1 1 1,0 0 0,1-1-1,-1 1 1,0 0-1,0 0 1,-1-1-1,1 1 1,0 0-1,-1 0 1,1 0-1,-1 1 1,0-1-1,1 0 1,-1 0-1,0 1 1,0-1-1,0 1 1,0 0-1,-1 0 1,1-1-1,0 2 1,0-1-1,-1 0 1,1 0-1,-1 1 1,1-1-1,0 1 1,-1-1-1,-3 1 1,-3 1-3,1 0 0,0 0 0,0 0 0,0 1 1,0 1-1,1-1 0,-1 1 0,1 0 0,-1 1 0,1 0 0,-10 7 1,-6 5 13,1 1 0,-21 22 0,19-15-54,1 0-1,2 2 0,1 0 1,0 1-1,2 1 0,-16 34 1,24-41-7,1 0 1,1 1 0,0 0-1,2 0 1,1 1-1,0 0 1,2 0 0,0 0-1,2 39 1,2-52-5,0 0-1,0 0 1,1-1 0,0 1-1,1 0 1,0-1 0,1 0 0,0 0-1,0 0 1,1 0 0,9 13-1,-11-18 2,1 0 0,-1 0 0,1 0-1,0 0 1,0-1 0,1 0 0,-1 0 0,1 0-1,0 0 1,-1-1 0,1 0 0,0 1 0,0-2-1,1 1 1,-1-1 0,0 0 0,1 0 0,-1 0-1,0-1 1,1 0 0,-1 0 0,10-1 0,-11 1 14,1-1 1,-1 0-1,0 0 1,1 0-1,-1 0 1,0-1-1,0 0 0,0 1 1,0-2-1,0 1 1,0 0-1,0-1 1,-1 0-1,1 1 1,-1-2-1,0 1 1,0 0-1,0 0 1,0-1-1,2-4 1,-3 4 4,0-1 1,0 1 0,-1-1-1,0 1 1,0-1-1,0 0 1,0 1-1,0-1 1,-1 0 0,0 0-1,0 0 1,-1 1-1,1-1 1,-1 0-1,0 0 1,0 1 0,-1-1-1,-2-6 1,-19-36-189,23 47 159,0 0-1,0-1 1,0 1 0,0 0 0,0-1 0,0 1-1,0 0 1,0-1 0,1 1 0,-1 0 0,0-1-1,0 1 1,0 0 0,0-1 0,1 1 0,-1 0-1,0 0 1,0-1 0,0 1 0,1 0-1,-1 0 1,0-1 0,1 1 0,-1 0 0,0 0-1,0 0 1,1-1 0,-1 1 0,0 0 0,1 0-1,-1 0 1,0 0 0,1 0 0,-1 0 0,0 0-1,1 0 1,-1 0 0,1 0 0,-1 0 0,0 0-1,1 0 1,-1 0 0,1 0 0,16 0-114,21 3-7,0-2 0,0-2 0,-1-1 0,1-2 1,70-16-1,-104 19 125,22-4-4,-25 5 11,-1 0 1,1 0 0,-1 0-1,1 0 1,-1 0 0,1 0-1,-1 0 1,1 0-1,-1 1 1,1-1 0,-1 0-1,1 0 1,-1 1 0,1-1-1,-1 0 1,1 0 0,-1 1-1,1-1 1,-1 1 0,0-1-1,1 0 1,-1 1 0,0-1-1,1 1 1,-1-1 0,0 1-1,0-1 1,1 1 0,-1-1-1,0 1 1,0-1 0,0 1-1,0-1 1,1 1 0,-1-1-1,0 1 1,0-1 0,0 1-1,0-1 1,0 1-1,0-1 1,-1 1 0,1 0-1,-3 12 71,-1 0-1,0 0 1,-1 0-1,0 0 0,-10 15 1,-6 18 99,20-43-149,-7 15 15,-8 34-1,15-48-63,0 0 0,0 1 0,1-1 0,-1 0 0,1 0 0,0 0 0,0 1 0,0-1 0,1 0 0,-1 0 0,1 0 0,0 0 0,0 0 0,4 8 0,-4-11 19,0 1-1,0-1 0,0 0 1,0 1-1,0-1 0,1 0 1,-1 0-1,1 0 0,-1 0 1,0 0-1,3 1 0,20 4-128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326 169 13155,'18'-18'1044,"0"-1"1,-1-1-1,-1-1 1,16-26-1,-31 46-947,0 0-1,0 0 1,0-1-1,0 1 1,-1 0-1,1-1 1,0 1-1,-1 0 1,1-1-1,-1 1 1,0-1-1,1 1 1,-1-1-1,0 1 1,0-1-1,0 1 1,0-1-1,0 1 1,0-1-1,-1 1 1,1-1-1,-1-2 1,0 3-37,0 0 1,0 1-1,0-1 1,0 0-1,0 0 1,-1 1-1,1-1 1,0 0-1,0 1 1,-1 0-1,1-1 1,0 1-1,0 0 1,-1-1-1,1 1 1,0 0-1,-1 0 1,1 0-1,-3 0 1,-9 2 101,-1 0 1,1 0 0,-22 8 0,5 1-214,0 0-1,1 2 1,0 1 0,-33 23-1,45-26-144,1 1 0,0 0 0,1 1-1,1 0 1,0 2 0,1-1 0,1 2-1,-12 16 1,23-30 134,0 0 1,0-1-1,0 1 0,0 0 0,0 0 1,0-1-1,0 1 0,1 0 0,-1 0 1,1 0-1,0 0 0,-1 0 0,1 0 1,0 0-1,0 0 0,0 0 0,0 0 1,0 0-1,1 3 0,0-3 15,0-1-1,1 0 1,-1 0 0,0 0-1,0 0 1,0 0-1,1 0 1,-1 0-1,0 0 1,1 0 0,-1-1-1,1 1 1,-1-1-1,1 1 1,-1-1-1,1 1 1,0-1 0,-1 0-1,1 0 1,-1 0-1,1 0 1,0 0-1,-1 0 1,3 0 0,13-2-138,0-1 1,-1 0 0,1-1 0,22-8 0,-26 7 182,0 1 0,1 0 0,0 0 0,0 2 0,0 0 0,0 0 0,17 2 0,-30 0 7,0 0-1,0 0 0,1 0 0,-1 0 0,0 0 1,0 0-1,0 1 0,0-1 0,0 0 1,0 1-1,0-1 0,0 1 0,0-1 0,0 1 1,0-1-1,0 1 0,0 0 0,-1 0 1,1-1-1,0 1 0,0 0 0,-1 0 0,1 0 1,0 0-1,-1 0 0,1 0 0,-1 0 1,1 0-1,-1 0 0,0 0 0,1 0 0,-1 0 1,0 0-1,0 0 0,0 0 0,0 0 1,0 0-1,0 1 0,0-1 0,0 0 0,0 0 1,0 0-1,-1 0 0,1 0 0,0 0 1,-1 0-1,0 2 0,-3 5 29,1 1-1,-2-1 1,1 0-1,-8 11 1,11-19-32,-20 30 163,-1-1 1,-38 37-1,44-50-9,-2-1 0,0 0 1,0-2-1,-1 0 0,-23 12 0,28-21-275,16-9-379,20-16 102,14-5 149,16-10-113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0:2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3357 597 8754,'-450'-57'792,"-590"1"0,966 57-721,-1 3 0,1 4 1,1 2-1,0 4 0,0 3 0,2 3 0,0 3 0,-84 41 0,70-20 131,1 3 0,3 3 0,3 5 0,1 2 0,4 4 0,2 3 0,2 3 0,-67 86 0,93-95-217,1 1 1,3 2-1,3 1 0,3 2 0,2 1 0,4 2 1,2 1-1,3 1 0,3 1 0,4 0 0,-9 87 1,7 127-18,18-212 35,3-1-1,13 72 0,-9-98 0,3 1 0,1-2 0,3 0-1,21 46 1,-20-57-7,2-1 1,0-1-1,3 0 1,0-2 0,49 51-1,-34-46-20,1-3 1,2 0-1,1-3 0,1-1 1,2-2-1,0-2 0,2-2 0,61 20 1,44 5-197,194 34 1,-295-70 163,819 149-525,-375-74 437,958 140-309,16-105 271,-446-110 69,4-32-86,-87 1-453,1555 34-326,-505-25 2442,-1354-27-1251,705-136 0,75-125-147,-1193 250-47,944-254 77,-893 214-151,-4-12-1,306-163 1,-88-23-482,-371 208 259,-4-5 0,105-103 0,-205 177 247,119-120-220,-99 96 247,-1 0-1,26-45 0,-43 61 47,-2-1-1,-1-1 0,0 1 1,-2-2-1,0 1 0,4-23 1,-8 28 23,-2 0 1,0 0 0,-1 0-1,-1 0 1,0 0 0,-1 0-1,-1 1 1,0-1 0,-8-26-1,4 24 15,-1 1-1,-1-1 0,-1 1 0,0 1 1,-1 0-1,-1 0 0,0 1 0,-25-26 0,-1 6 53,-2 1 0,-45-31 0,-17-5-57,-4 5 0,-207-94 0,-247-51-78,281 131 91,-3 11-1,-333-36 0,-583-4 433,862 84-366,-1338-123 804,381 30-392,93 45-795,-1973 133 1,1003 129 636,1154-75-170,11 70-115,-524 276 1467,1228-349-1353,-3-1 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15459,'1'1'46,"-1"-1"0,0 0 0,0 0 0,0 0-1,1 0 1,-1 1 0,0-1 0,0 0 0,0 0 0,1 1-1,-1-1 1,0 0 0,0 0 0,0 1 0,0-1-1,0 0 1,0 1 0,0-1 0,0 0 0,1 1 0,-1-1-1,0 0 1,0 0 0,0 1 0,0-1 0,-1 0-1,1 1 1,0-1 0,0 0 0,0 0 0,0 1 0,0-1-1,0 0 1,0 1 0,0-1 0,-1 0 0,1 0-1,0 1 1,0-1 0,-1 0 0,-8 21 282,4-12 161,-1 7-84,0 1 0,-6 30 1,11-41-386,0 0 0,0 0 0,1 0-1,-1 0 1,1 0 0,1 0 0,-1 0 0,1 1 0,0-1 0,1-1 0,2 10 0,-3-13-18,0 0 0,1 0 0,-1 0 0,0 0 0,1 0 1,-1 0-1,1 0 0,0 0 0,0 0 0,-1-1 1,1 1-1,0-1 0,0 1 0,1-1 0,-1 0 1,0 0-1,5 2 0,-2-2 1,0 0-1,-1 0 1,1-1 0,0 1 0,0-1 0,0 0-1,0-1 1,8 0 0,2-3 1,0 0 0,0 0 0,0-2 0,24-11 0,75-54 92,-94 57-64,-19 13-30,0 0 0,0 1 0,0-1 1,0 0-1,1 0 0,-1 1 1,0-1-1,0 1 0,0-1 1,1 1-1,-1-1 0,0 1 1,1 0-1,-1 0 0,0-1 1,1 1-1,-1 0 0,0 0 0,1 0 1,-1 1-1,0-1 0,3 1 1,-3 0 1,1 0 0,-1 0 0,0 1 0,1-1 0,-1 1 0,0-1 0,0 1 0,0-1 1,0 1-1,0 0 0,0 0 0,0-1 0,-1 1 0,1 0 0,0 2 0,4 13 17,1 1 31,0 1 0,1-1 0,1-1 0,14 24 1,-19-36-25,1-1 1,-1 0 0,1 1-1,0-1 1,0 0 0,0-1 0,0 1-1,1-1 1,-1 0 0,1 0-1,0 0 1,0-1 0,0 0-1,0 0 1,0 0 0,1 0 0,-1-1-1,0 0 1,1 0 0,5 0-1,-1-1 30,0-1 0,0 1 0,0-2 0,0 0 0,-1 0 0,1 0-1,-1-1 1,1-1 0,-1 0 0,14-8 0,-19 10-51,1 0-1,-1 0 1,0-1 0,0 0-1,-1 0 1,1 0 0,0 0 0,-1-1-1,0 0 1,0 1 0,0-1-1,0 0 1,-1 0 0,1-1 0,-1 1-1,0 0 1,0-1 0,-1 1-1,1-1 1,-1 0 0,0 1 0,0-1-1,-1-7 1,0 10-124,0-1 0,-1 1 0,0 0 0,0 0 0,1 0 0,-1 0 0,0 0 0,-1 0 0,1 0 0,0 0 0,-1 0 0,1 0 0,-1 1 0,-2-3 0,2 2-116,0-1 0,0 1 0,0 0 0,0-1 0,0 1-1,1-1 1,-1 0 0,-1-4 0,-7-37-766,4 14 448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12875,'0'-17'1120,"0"7"-816,0 5 480,3 11-272,0 1-336,1 1-240,3 2 40,3 0 0,4 0-32,5 1 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214 313 15531,'1'-1'62,"-1"1"0,1 0 0,0-1 0,-1 1 0,1 0 0,-1-1 0,1 1 0,-1-1 0,1 1 0,-1-1 0,0 1 0,1-1 0,-1 0 0,0 1 0,1-1 0,-1 1 0,0-1 0,0 0 0,1 1 0,-1-1 0,0 0 0,0 1 0,0-2 0,0 2-29,-1-1-1,1 1 1,-1 0-1,1-1 1,-1 1-1,1 0 1,-1 0-1,1 0 1,-1-1 0,1 1-1,-1 0 1,1 0-1,-1 0 1,0 0-1,1 0 1,-1 0-1,1 0 1,-1 0 0,1 0-1,-2 0 1,-3 1 79,0 0 1,0-1-1,0 2 0,0-1 1,-8 4-1,-1 3-49,0 1 1,1 1-1,0 0 0,1 1 0,0 0 0,0 1 0,-16 23 0,21-26-62,1-1 0,0 2 0,1-1 0,0 1 0,0-1-1,1 1 1,0 1 0,1-1 0,0 0 0,1 1 0,0 0 0,-1 17-1,3-26 4,0 0 0,0 0 0,0 0 0,0 0 1,1 1-1,-1-1 0,1 0 0,-1 0 0,1 0 0,-1 0 0,1 0 0,0 0 0,0 0 0,0 0 0,0-1 0,1 1 0,-1 0 0,0 0 0,1-1 0,-1 1 0,1-1 0,0 0 0,-1 1 0,1-1 0,0 0 0,0 0 0,0 0 0,0 0 0,-1 0 0,2 0 0,-1-1 0,0 1 0,0-1 0,0 1 0,0-1 0,0 0 1,0 0-1,0 0 0,1 0 0,-1 0 0,0 0 0,4-2 0,4 0 18,0 0 0,0-1 0,0 0 0,-1-1 0,1 0 0,14-9 0,53-38 103,-66 42-106,45-35 29,-2-3 0,-2-2 0,-2-3 1,-3-1-1,-1-3 0,39-65 0,-74 105-45,-6 10-3,-1-1 0,1 1 0,-1-1 0,-1 0 0,1 0 0,-1 0 0,4-14 1,-7 20-2,0 1 0,0 0 1,0-1-1,0 1 1,1-1-1,-1 1 0,0-1 1,0 1-1,0 0 1,0-1-1,0 1 1,0-1-1,0 1 0,0-1 1,0 1-1,0 0 1,0-1-1,0 1 0,-1-1 1,1 1-1,0 0 1,0-1-1,0 1 1,0-1-1,-1 1 0,1 0 1,0-1-1,0 1 1,-1-1-1,-10 7-3,-13 24 18,10-5-33,2 2 1,1-1-1,1 1 0,1 1 1,2 0-1,1 0 1,1 0-1,1 1 1,1-1-1,2 1 1,1 0-1,1 0 1,2 0-1,1-1 1,1 1-1,13 43 1,1-25-65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96 15147,'15'-24'1700,"-15"24"-1681,0 0 1,0 0 0,0-1-1,1 1 1,-1 0-1,0 0 1,0 0 0,0 0-1,0 0 1,0-1 0,1 1-1,-1 0 1,0 0 0,0 0-1,0 0 1,1 0 0,-1 0-1,0 0 1,0 0 0,0 0-1,0 0 1,1 0 0,-1 0-1,0 0 1,0 0 0,0 0-1,1 0 1,-1 0 0,0 0-1,0 0 1,0 0 0,1 0-1,-1 0 1,0 0 0,0 0-1,0 0 1,0 0 0,1 1-1,2 14 647,-4 51 172,-17 113 0,0-2-827,17-174-7,1 0 0,0-1 0,0 1 0,0 0 1,1 0-1,-1 0 0,1-1 0,-1 1 1,3 5-1,-3-8-2,1 1 1,-1-1-1,1 1 0,-1-1 1,1 1-1,0-1 0,-1 1 1,1-1-1,0 0 0,-1 1 1,1-1-1,0 0 1,0 0-1,-1 0 0,1 1 1,0-1-1,0 0 0,-1 0 1,1 0-1,0 0 0,0 0 1,-1 0-1,1 0 1,0-1-1,-1 1 0,1 0 1,0 0-1,0 0 0,-1-1 1,1 1-1,0 0 0,-1-1 1,1 1-1,0-1 1,-1 1-1,1-1 0,0 0 1,15-10 26,-1 0 0,0 0 0,0-2 0,17-18 0,49-65 115,-65 77-111,7-10-4,51-62-23,67-107-1,-134 188 53,6-10-1149,-19 39 1068,-14 37-209,5-21-8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10290,'5'26'848,"10"-2"-608,2-2-136,9-8 409,2-5-954,7-11 441,2-5-72,2-11-136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65 12131,'-3'1'146,"0"1"0,0-1 1,0 1-1,1 0 1,-1-1-1,0 1 0,1 1 1,0-1-1,0 0 1,-1 0-1,1 1 0,0-1 1,1 1-1,-1 0 1,0 0-1,-1 3 0,-2 7 340,-1 0 0,-3 16 0,6-22-296,1 1 0,0 0 0,1-1 0,0 1 0,0 0 0,0 15 1,2-21-169,-1-1 0,0 1 0,0 0 1,1 0-1,0 0 0,-1 0 0,1-1 1,0 1-1,-1 0 0,1-1 0,0 1 0,0-1 1,1 1-1,-1-1 0,0 1 0,0-1 1,1 0-1,-1 1 0,1-1 0,-1 0 1,1 0-1,-1 0 0,1 0 0,0 0 1,0-1-1,-1 1 0,1-1 0,0 1 1,0-1-1,0 1 0,-1-1 0,1 0 1,4 0-1,6 0-67,1 0 0,-1-1 0,1-1 0,-1 0 0,0-1 0,1 0-1,-2-1 1,17-6 0,91-51-1048,-94 47 826,-11 6 100,-4 2-54,-1 1 1,1 0-1,0 0 0,14-3 0,-24 8 211,0 0-1,1-1 1,-1 1-1,0 0 0,1 0 1,-1 0-1,1 0 1,-1 0-1,0 0 0,1 0 1,-1 0-1,0 0 1,1 0-1,-1 0 1,1 0-1,-1 0 0,0 1 1,1-1-1,-1 0 1,0 0-1,1 0 1,-1 0-1,0 1 0,1-1 1,-1 0-1,0 0 1,0 0-1,1 1 0,-1-1 1,0 0-1,0 1 1,1-1-1,1 14 25,-2-13-12,0 0 0,0 1 0,0-1 0,0 0 0,1 0 1,-1 0-1,0 0 0,0 0 0,1 0 0,-1 0 0,0 0 0,1 0 0,-1 0 0,1 0 0,-1 0 0,1 0 1,0 0-1,-1 0 0,2 0 0,0 0-18,0 0 0,1 0 0,-1 0 1,0-1-1,1 1 0,-1-1 0,1 1 0,-1-1 1,0 0-1,1 0 0,-1 0 0,1 0 0,-1-1 1,1 1-1,-1-1 0,3 0 0,40-17-451,-42 16 419,25-11-437,36-25 0,-54 31 505,0 0-1,-1 0 0,0-1 0,-1 0 0,0 0 1,14-19-1,-21 26 28,-1 1 0,1-1 0,-1 0 0,1 0 0,-1 1 0,1-1 0,-1 0 1,1 0-1,-1 0 0,0 1 0,1-1 0,-1 0 0,0 0 0,0 0 0,0 0 0,0 0 0,1 0 0,-1 0 1,-1 1-1,1-1 0,0 0 0,0 0 0,0 0 0,0 0 0,-1-1 0,0 1 21,0 0 0,0 1-1,0-1 1,1 1 0,-1-1-1,0 1 1,0-1 0,0 1-1,0 0 1,0-1 0,-1 1-1,1 0 1,0 0 0,0 0-1,0 0 1,0 0 0,-2 0-1,-6 1 301,1 0 0,0 1 0,-1 0 0,-7 3 0,-26 14 535,41-18-881,-1 0 0,1 0 0,-1 0 0,1 0 0,-1 0 0,1 0 0,0 0 0,0 0 0,-1 1 0,1-1 0,0 0 0,0 1 0,0-1 0,1 1 0,-1-1 0,0 1 0,0-1 0,1 1 0,-1 0 0,1-1 0,-1 1 0,1 0 0,0 2 0,0-2-38,1 0-1,0-1 1,-1 1-1,1-1 1,0 1-1,0-1 0,0 0 1,0 1-1,0-1 1,0 0-1,1 0 1,-1 0-1,0 1 1,1-2-1,-1 1 1,0 0-1,1 0 1,0 0-1,-1 0 1,2 0-1,38 13-715,-33-12 555,130 29-2503,-15-4 635,-123-26 2040,7 0-57,0 1 0,-1 1 0,0-1 0,9 5 0,-15-6 74,1-1-1,0 0 1,0 1 0,-1-1-1,1 0 1,0 1 0,-1-1-1,1 1 1,-1-1 0,1 1-1,-1 0 1,1-1 0,-1 1-1,1-1 1,-1 1 0,1 0-1,-1 0 1,0-1 0,1 1-1,-1 0 1,0-1 0,0 1-1,0 0 1,1 0 0,-1 0 0,0-1-1,0 1 1,0 0 0,0 0-1,0 0 1,-1-1 0,1 1-1,0 0 1,0 0 0,0-1-1,-1 1 1,1 0 0,0 0-1,-1-1 1,1 1 0,0 0-1,-1-1 1,1 1 0,-1-1-1,1 1 1,-1 0 0,0-1-1,0 1 1,-9 8 127,1-2-1,-1 1 0,-1-1 1,0 0-1,0-1 0,0-1 1,0 0-1,-1 0 0,0-1 1,0 0-1,0-1 0,0-1 1,-1 0-1,-19 1 0,30-3-138,0 0-1,0-1 1,0 1-1,0 0 1,0-1-1,0 1 1,-1-1-1,1 0 1,1 1-1,-1-1 1,0 0-1,0 0 1,0 0 0,0-1-1,1 1 1,-1 0-1,0-1 1,1 1-1,-1-1 1,1 1-1,0-1 1,-1 0-1,1 0 1,0 1-1,0-1 1,0 0-1,1 0 1,-1 0-1,0 0 1,1 0-1,-1 0 1,1 0-1,-1-1 1,1 1-1,0-3 1,3-27-67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14627,'1'7'205,"0"0"1,0 0-1,-1 0 0,0 0 1,0 0-1,-1 0 0,1 0 1,-1 0-1,-1 0 0,0 0 1,-3 9-1,-3 13 448,-4 31 38,-7 118 0,14 62-1957,5-218 891,-4-49-18,-1 0 1,-2 0-1,-18-48 0,-12-8 1530,17 40-132,20 42-983,-1 1 1,1-1-1,0 1 0,-1-1 1,1 0-1,0 1 1,-1-1-1,1 0 0,0 1 1,0-1-1,0 0 1,-1 0-1,1 1 0,0-1 1,0 0-1,0 1 0,0-1 1,0 0-1,0 0 1,1 1-1,-1-1 0,0 0 1,0 1-1,0-1 1,1 0-1,-1 1 0,0-1 1,1 0-1,-1 1 1,1-1-1,-1 1 0,0-1 1,1 1-1,-1-1 0,1 1 1,0-1-1,-1 1 1,1-1-1,-1 1 0,1 0 1,0-1-1,-1 1 1,1 0-1,0 0 0,-1-1 1,1 1-1,0 0 0,-1 0 1,1 0-1,0 0 1,0 0-1,-1 0 0,1 0 1,0 0-1,-1 0 1,1 0-1,1 1 0,8-1 5,-1 1-1,1 1 0,14 4 1,-13-3-54,11 1-214,228 41-454,-193-40 442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13939,'-14'3'517,"0"2"1,0-1-1,0 2 1,1 0-1,-14 8 0,24-12-421,-1 0 0,0 1 0,1-1 0,-1 1 0,1 0 0,0 0 0,0 0 0,0 1-1,0-1 1,0 0 0,1 1 0,0 0 0,0 0 0,0 0 0,0 0 0,0 0 0,1 0 0,0 0 0,0 0-1,-1 9 1,2-11-76,0-1 0,0 1-1,0-1 1,0 1 0,0-1-1,1 1 1,-1-1 0,0 1-1,1-1 1,0 1 0,-1-1-1,1 0 1,0 1 0,0-1-1,-1 0 1,1 1 0,0-1-1,0 0 1,0 0 0,1 0-1,1 1 1,0 0-26,0 0 1,0 0-1,0-1 1,1 1-1,-1-1 0,1 0 1,-1 0-1,1 0 1,3 0-1,6 0-136,0-1-1,0 0 0,0 0 1,16-4-1,-7 0-172,0-1 0,0-1-1,32-14 1,59-34-1201,-77 36 1047,-36 17 484,0 1 1,0 0-1,1 0 0,-1 0 0,0 0 0,0 0 0,1 0 0,-1-1 0,0 1 1,0 0-1,1 0 0,-1 0 0,0 0 0,1 0 0,-1 0 0,0 0 1,0 0-1,1 0 0,-1 0 0,0 0 0,1 0 0,-1 0 0,0 1 0,0-1 1,1 0-1,-1 0 0,0 0 0,0 0 0,1 0 0,-1 0 0,0 1 1,0-1-1,0 0 0,1 0 0,-1 0 0,0 1 0,0-1 0,0 0 0,0 0 1,1 1-1,-1-1 0,0 0 0,0 0 0,0 1 0,0-1 0,0 0 0,0 0 1,0 1-1,0-1 0,0 0 0,0 1 0,0-1 0,0 0 0,0 0 1,0 1-1,0-1 0,0 0 0,0 0 0,0 1 0,0-1 0,0 0 0,-1 1 1,-5 28 973,1-6-174,5-22-788,0 0 1,0 0-1,0 0 0,0 0 0,0 0 0,1 1 1,-1-1-1,0 0 0,1 0 0,-1 0 0,0 0 1,1 0-1,-1 0 0,1 0 0,0 0 0,-1 0 0,1 0 1,0 0-1,-1-1 0,1 1 0,0 0 0,0 0 1,0-1-1,1 2 0,0-1-68,0-1-1,0 1 1,1 0-1,-1-1 1,0 1-1,0-1 1,0 0 0,1 0-1,-1 0 1,0 0-1,4-1 1,5-1-242,0-1 1,0 0-1,18-8 0,8-5-40,3-3-99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2:3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11747,'0'10'576,"-1"-7"-324,1 0 0,0 0-1,0 0 1,1 0-1,-1 0 1,1 0 0,-1 0-1,2 3 1,-1-5-178,-1 0 0,1 0 0,0 0 1,0 0-1,-1 0 0,1 0 0,0-1 0,0 1 1,0 0-1,0-1 0,0 1 0,0 0 0,0-1 1,0 1-1,0-1 0,1 0 0,-1 1 0,0-1 1,0 0-1,0 0 0,0 0 0,1 1 0,-1-1 0,0 0 1,2-1-1,11 0-7,-1 0 0,1-1 0,-1-1 0,0 0 1,0-1-1,0 0 0,21-10 0,-12 3-85,0-1-1,-1-1 0,27-22 1,-26 16-191,0-1 0,-1-1 0,-1-1 0,20-28 0,-28 33-94,-1-1 1,0 0-1,-1-1 0,-1 0 1,-1-1-1,8-30 0,-13 39 233,-1 1 0,0 0 0,-1-12 0,0 20 66,-1 0 0,0 1 1,0-1-1,0 0 0,0 1 0,0-1 1,0 0-1,0 1 0,-1-1 0,1 0 1,-1 1-1,1-1 0,-1 1 0,0-1 1,1 1-1,-1-1 0,0 1 0,0-1 1,0 1-1,0 0 0,0 0 0,0-1 1,-1 1-1,1 0 0,0 0 0,-1 0 1,-1 0-1,2 0 9,0 1 1,0 0 0,0 0-1,0 0 1,0 0 0,0 0-1,0 0 1,0 0-1,0 0 1,0 0 0,0 0-1,1 0 1,-1 1 0,0-1-1,0 0 1,0 1-1,0-1 1,0 1 0,0-1-1,0 1 1,1-1 0,-2 2-1,-15 17 248,14-15-158,-6 8 162,1 1 0,0-1 0,1 2 0,0-1 0,1 1 0,1 0 0,0 0 0,-4 19 0,6-19-307,1 0 0,1 1 0,0-1 1,0 0-1,2 1 0,0-1 0,0 0 0,2 0 1,0 0-1,0 0 0,1 0 0,1 0 1,0-1-1,8 15 0,6 1-475,1 0-1,31 36 1,-24-32 662,-59-55 1779,-76-59-564,-23-18 358,131 99-1680,-1-1-1,1 1 0,-1 0 0,1-1 1,-1 1-1,1 0 0,-1-1 0,1 1 1,-1-1-1,1 1 0,0-1 0,-1 1 1,1-1-1,0 1 0,-1-1 0,1 1 0,0-1 1,0 1-1,-1-1 0,1 1 0,0-1 1,0 0-1,0 1 0,0-1 0,0 1 1,0-1-1,0 0 0,0 1 0,0-2 1,1 2 2,0-1 0,-1 1-1,1-1 1,0 0 0,0 1 0,0-1 0,-1 1 0,1 0 0,0-1 0,0 1 0,0 0 0,0 0 0,0-1 0,0 1 0,0 0 0,1 0 0,51 1 483,-44 0-430,16 0 57,119 3-130,-123-5-107,-1 0-1,1-1 0,-1-2 1,38-10-1,-50 11 70,0-1 0,0 1 0,12-10 0,22-18-120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1534 1 7130,'-304'-1'1521,"257"6"-1307,0 1 0,0 2-1,1 2 1,-64 23-1,48-8-141,1 2-1,1 3 1,2 3-1,1 2 1,2 2-1,1 3 0,3 2 1,1 3-1,-59 67 1,73-71-46,3 2 1,1 2 0,2 0-1,2 2 1,2 2-1,2 0 1,3 1 0,2 1-1,2 1 1,2 1-1,-14 99 1,26-119-15,1-1 0,2 1 1,1-1-1,2 1 0,1-1 1,2 0-1,14 48 0,-13-58-16,1 0 0,1-1 0,1-1-1,0 1 1,2-1 0,0-1 0,1-1 0,1 1-1,1-2 1,1 0 0,28 23 0,-10-15-10,2-1-1,1-2 1,0-2-1,56 21 1,-20-14-7,116 27-1,-76-32-102,1-4 0,1-6-1,0-4 1,167-12 0,-126-9-761,0-6 1,266-71-1,-365 74 432,-1-3-1,95-46 1,-116 47 412,-1-3 1,-1 0-1,-1-2 0,0-2 0,31-31 1,-25 16 586,-2-3 0,56-85 0,42-106 1726,-116 199-1876,-1-2 0,-2 0 1,20-70-1,-31 87-308,0 1 0,-2-1-1,0 0 1,-1 0 0,-1 1 0,0-1 0,-2 0-1,0 0 1,-10-33 0,4 27-13,-1 0 0,-2 1 0,0 0-1,-2 0 1,-1 2 0,-1-1 0,-1 2 0,0 0 0,-2 1 0,-30-28 0,17 22 34,-2 1 1,0 2 0,-1 1 0,-2 2 0,0 1-1,-53-20 1,21 14-19,-1 4 1,-2 3-1,0 3 0,-87-9 0,37 15-442,-211 8 0,208 8 192,2-6-29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3:5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4185,'-88'48'528,"11"-3"-328,14-5-24,6-6 112,9-6 0,8-6-400,20-3 216,6-3 0,25-8-112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9722,'-6'-25'668,"-4"-16"1122,9 40-1405,2 5-76,5 25-16,25 126-378,-6 2 1,-8 0 0,-3 219-1,-31 9 53,2 140 107,15-516-81,1 17-64,0-1 0,1 1-1,9 37 1,-5-52-412,-6-11 477,1 0-1,-1 0 0,0 0 1,0 0-1,0 0 0,0 0 1,1 0-1,-1 0 0,0 1 0,0-1 1,0 0-1,1 0 0,-1 0 1,0-1-1,0 1 0,0 0 1,1 0-1,-1 0 0,0 0 1,0 0-1,0 0 0,1 0 1,-1 0-1,0 0 0,0 0 0,0 0 1,0-1-1,1 1 0,-1 0 1,0 0-1,0 0 0,0 0 1,0 0-1,0-1 0,0 1 1,0 0-1,1 0 0,-1 0 1,0-1-1,0 1 0,0 0 1,0 0-1,0 0 0,0 0 0,0-1 1,0 1-1,0 0 0,0 0 1,0 0-1,0-1 0,0 1 1,0 0-1,0 0 0,0 0 1,0-1-1,0 1 0,0 0 1,-1 0-1,3-34-174,0-13-46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110 787 6897,'-44'-23'1102,"-20"-12"2464,63 34-3528,1 1-1,0 0 0,0-1 1,0 1-1,0 0 1,0-1-1,0 1 1,0-1-1,0 1 0,0 0 1,0-1-1,0 1 1,0 0-1,0-1 1,0 1-1,0 0 1,0-1-1,0 1 0,1-1 1,-1 1-1,0 0 1,0-1-1,0 1 1,1 0-1,-1 0 0,0-1 1,0 1-1,1 0 1,-1-1-1,0 1 1,0 0-1,1 0 1,-1 0-1,0-1 0,1 1 1,-1 0-1,0 0 1,1 0-1,0 0 1,21-16 50,-12 10 29,17-15-91,-2-1 0,0-1 0,-2-1 0,0 0 0,-2-2 0,-1-1 0,18-30 0,99-213 187,-91 169-190,-41 90-23,0 0-9,0 0 1,1 0 0,0 1 0,1 0 0,10-12 0,-17 21 3,1 0 1,0 0-1,0 0 0,0 0 1,0 0-1,1 0 0,-1 0 1,0 0-1,0 1 0,0-1 1,1 0-1,-1 1 0,0-1 0,1 1 1,-1 0-1,0-1 0,1 1 1,-1 0-1,1 0 0,-1 0 1,0 0-1,1 0 0,-1 0 1,1 0-1,-1 0 0,0 1 1,1-1-1,-1 0 0,0 1 1,1-1-1,-1 1 0,0 0 1,0-1-1,1 1 0,-1 0 1,0 0-1,0 0 0,0 0 1,0 0-1,1 1 0,5 5-32,-1 1 0,0 0 0,0 1 0,7 14 0,-9-15 22,135 252 51,-115-217-12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299 121 10178,'1'-9'488,"6"-44"1512,-7 49-1816,0 1 0,0 0 1,-1-1-1,1 1 1,-1 0-1,1-1 0,-1 1 1,0 0-1,0 0 1,-1 0-1,1 0 0,-1 0 1,-1-4-1,2 7-158,0-1 0,0 0 0,0 0 0,0 0 0,0 0 0,0 1-1,0-1 1,-1 1 0,1-1 0,0 1 0,0-1 0,0 1 0,-1-1 0,1 1 0,0 0-1,0 0 1,-1 0 0,1 0 0,0 0 0,-1 0 0,1 0 0,0 0 0,0 0 0,-1 1-1,1-1 1,0 0 0,0 1 0,-1-1 0,1 1 0,0-1 0,0 1 0,0 0 0,0 0 0,0-1-1,0 1 1,-1 1 0,-6 4 13,0 1 0,1 0 0,-10 11 0,16-17-33,-30 35 11,0 2 0,3 1 0,1 1-1,2 1 1,-30 68 0,53-105-26,0 1 1,0 0 0,1-1 0,0 1 0,0 0-1,0-1 1,0 1 0,1 8 0,0-12 4,0-1 1,0 1 0,1 0-1,-1 0 1,0 0 0,0 0 0,1-1-1,-1 1 1,0 0 0,1 0-1,-1-1 1,1 1 0,-1 0-1,1-1 1,-1 1 0,1-1 0,0 1-1,-1-1 1,1 1 0,1 0-1,-1 0-1,1-1-1,0 1 1,-1-1-1,1 0 0,0 1 1,-1-1-1,1 0 1,0 0-1,0 0 0,-1 0 1,1 0-1,0-1 1,2 0-1,18-4-127,38-17 1,13-3-132,-65 23 224,0 0 0,0 0 1,0 1-1,0 0 0,0 1 0,16 1 0,-23-1 31,1 0 0,0 1 1,0-1-1,0 0 0,-1 1 0,1 0 1,0-1-1,-1 1 0,1 0 0,0 0 1,-1 0-1,1 0 0,-1 0 0,1 0 1,-1 0-1,0 0 0,0 1 0,1-1 1,-1 1-1,1 1 0,-1-1 10,0 1 0,0 0 0,0-1 1,0 1-1,-1 0 0,1-1 0,-1 1 0,0 0 0,0 0 0,0-1 0,0 6 0,-2 5 53,-1-1-1,0 0 1,-1 0 0,-8 17-1,-30 58 368,-4-2 0,-66 90 0,97-153-401,-15 32-799,75-116 248,-10 11 322,15-13-111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13427,'-1'0'40,"1"0"0,-1-1 0,1 1 0,0 0 0,-1 0 0,1 0 0,-1 0 0,1 0 0,-1-1 0,1 1 0,-1 0 0,1 0 0,-1 0 0,1 0 0,-1 0 0,1 0 0,-1 0 0,1 1 0,-1-1 0,1 0 0,0 0 1,-1 0-1,1 0 0,-1 1 0,1-1 0,-1 0 0,1 0 0,0 1 0,-1-1 0,1 0 0,0 1 0,-1-1 0,1 0 0,0 1 0,-1-1 0,1 0 0,-1 2 0,-11 19 4,9-15 102,-3 6-5,0 1 0,1 0-1,1 0 1,0 1 0,1-1 0,1 1 0,-2 18 0,3-24-124,1 1 0,0 0 0,0 0 1,1 0-1,0-1 0,0 1 0,1 0 1,1-1-1,-1 1 0,1-1 0,1 0 1,6 13-1,-8-18-15,1 0 0,0 0 0,0 0 0,0 0 0,0-1 0,0 1 0,0-1 0,1 0 0,-1 0 0,1 0 0,-1-1 0,1 1 0,0-1 0,-1 0 0,1 1 0,0-2 0,0 1 0,0 0 0,0-1 0,0 0 0,0 0 0,0 0 0,0-1 0,0 1 0,0-1 0,0 0 0,0 0 0,0 0 0,-1 0 0,1-1 0,0 0 0,-1 0 0,1 0 0,-1 0 0,0 0 0,0 0 0,6-6 0,1-3 7,0 0-1,-1 0 1,0-1 0,-1-1 0,-1 1 0,1-1-1,6-19 1,33-104 131,-35 96-79,-6 157 65,-5-108-125,0 0 0,1 0 0,0 0-1,0 0 1,1-1 0,5 10 0,-7-14-2,1-1 1,0 0-1,0 0 0,0 0 1,1-1-1,-1 1 0,1 0 1,-1-1-1,1 0 0,0 1 1,0-1-1,0 0 1,0-1-1,0 1 0,0 0 1,1-1-1,-1 0 0,6 2 1,-1-2 0,-1 0 0,1-1-1,0 0 1,-1 0 0,1 0 0,0-1 0,-1 0 0,1-1 0,-1 0 0,0 0 0,1-1 0,-1 1 0,0-2 0,12-6 0,2-4 4,0 0 1,-1-1-1,23-22 1,23-33 21,-39 40-21,-15 21-5,-12 9 0,0 0 0,0 0 0,0 0 0,0 0 0,1 0 0,-1 0 0,0 0 0,0 0 0,0 0 0,1 0 0,-1 0 0,0 0 0,0 0 0,0 0 0,1 0 0,-1 0 0,0 1 0,0-1 0,0 0 0,0 0 0,0 0 0,1 0 0,-1 0 0,0 0 0,0 1 0,0-1 0,0 0 0,0 0 0,0 0 0,0 0 0,1 1 0,-1-1 0,0 0 0,0 0 0,0 22 0,-2-7-1,-7 78-8,8-80 8,1 0 1,1 0-1,0 0 0,5 25 0,-5-36-4,-1 0 0,1 0-1,0 0 1,0 0-1,0 0 1,0 0 0,0 0-1,0 0 1,1-1 0,-1 1-1,0 0 1,1-1 0,0 1-1,-1-1 1,5 3-1,-6-4 45,1 1 0,0-1 0,0 0 0,0 0 0,0 0 0,0 1 0,0-1-1,0 0 1,0 0 0,0 0 0,0-1 0,0 1 0,0 0 0,0 0-1,0 0 1,0-1 0,0 1 0,0 0 0,0-1 0,-1 1 0,1-1-1,0 1 1,0-1 0,0 0 0,-1 1 0,1-1 0,0 0 0,0 1-1,-1-1 1,1 0 0,-1 0 0,1 0 0,-1 1 0,1-1 0,-1 0 0,0 0-1,1-2 1,4-9 88,0 0 0,-1-1 0,-1 1 0,0-1 0,1-16 0,3-39 262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11322,'-8'16'993,"6"2"-809,12 1 1776,9-3-1144,17-6-384,0-2 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158 317 12995,'-20'21'330,"2"0"1,0 0 0,1 2-1,-17 30 1,26-39-235,1 1-1,0-1 1,1 2 0,1-1 0,0 0 0,1 1-1,1 0 1,-2 27 0,4-39-67,1 1 0,0-1-1,1 1 1,-1-1 0,1 0 0,0 1-1,0-1 1,0 0 0,1 0 0,2 6 0,-3-8-22,0-1 1,0 1 0,0-1-1,1 1 1,-1-1 0,0 1-1,1-1 1,-1 0 0,0 0-1,1 0 1,0 0 0,-1 0-1,1 0 1,0 0 0,-1 0 0,1 0-1,0-1 1,0 1 0,0-1-1,-1 0 1,1 1 0,0-1-1,0 0 1,0 0 0,0 0-1,3-1 1,0 0-7,0 0 1,0-1-1,0 1 0,0-1 1,0 0-1,-1-1 0,1 1 0,-1-1 1,0 0-1,0 0 0,0 0 1,0-1-1,6-6 0,1-3-4,0-1 0,16-26 0,-10 9 19,-1 0 0,-2-1-1,-1-1 1,-2 0-1,-1-1 1,8-51 0,-5-5 432,1-118 1,-14 198-220,-1 17-48,-2 24 11,4 2-165,1-1 0,1 1 1,2-1-1,1 0 0,2 0 1,13 36-1,-15-52-43,0-1 1,2 1-1,-1-1 0,2 0 0,0-1 1,1 0-1,0-1 0,1 0 0,0 0 1,1-1-1,1 0 0,0-2 0,24 17 0,-30-24 6,0 1 0,1-1 0,0 0 0,11 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0 705 12011,'1'1'68,"-1"-1"1,1 1 0,-1-1 0,1 0 0,-1 1 0,1-1 0,-1 0-1,1 1 1,-1-1 0,1 0 0,-1 0 0,1 1 0,0-1-1,-1 0 1,1 0 0,0 0 0,-1 0 0,1 0 0,-1 0 0,1 0-1,0 0 1,-1 0 0,1 0 0,0 0 0,-1-1 0,1 1-1,-1 0 1,1 0 0,-1-1 0,2 1 0,20-13 375,-18 11-155,22-16 422,1 0-1,34-33 1,-54 45-636,-1-1 0,1 0 0,-2 0 0,1 0 0,-1 0 1,0-1-1,0 0 0,-1 0 0,0-1 0,0 1 0,-1-1 0,0 0 0,2-13 0,-4 19-67,-1 0-1,0 1 0,1-1 1,-1 0-1,0 1 1,0-1-1,-1 0 1,1 1-1,-1-1 0,1 1 1,-1-1-1,0 1 1,0-1-1,0 1 1,0-1-1,0 1 0,0 0 1,-1-1-1,1 1 1,-1 0-1,0 0 1,1 0-1,-1 0 0,0 1 1,0-1-1,0 0 1,0 1-1,-1-1 1,1 1-1,0 0 0,-1 0 1,1 0-1,-1 0 1,1 0-1,-1 0 1,1 1-1,-1-1 0,0 1 1,1 0-1,-1 0 1,0 0-1,1 0 0,-5 1 1,0 0-9,0 0 1,0 1-1,1-1 1,-1 2-1,1-1 1,-1 1-1,1 0 1,0 0-1,0 1 1,0-1-1,1 1 1,-1 1-1,1-1 1,0 1-1,0 0 0,1 0 1,-1 0-1,1 1 1,0 0-1,1-1 1,-6 12-1,4-5-4,-1 0-1,2 0 0,0 0 1,0 1-1,1-1 1,1 1-1,0 0 0,1 0 1,0 0-1,2 23 1,0-26 0,1-1 0,0 1 0,1 0 1,0-1-1,0 1 0,1-1 0,0 0 1,1 0-1,0-1 0,0 1 0,1-1 1,0 0-1,14 14 0,-15-17 0,1 0 0,1 0 0,-1 0 0,1-1 0,-1 0 0,1 0 0,1 0 0,-1-1 0,0 0 0,1-1 0,-1 0 0,1 0 0,0 0 0,0-1 0,0 0 0,0-1 0,-1 0 0,10-1 0,-7 0-21,-1-1 0,0 0 0,1 0 0,-1-1 0,0 0 0,0-1 0,-1 0 0,1 0 0,-1-1 0,14-10 0,-11 6-56,0-1 1,-1 0-1,0 0 1,-1-1-1,0-1 1,11-18-1,-5 2-91,-1 0 1,-2-1-1,-1 0 0,-1-1 0,12-60 0,-14 39-213,-1 0-1,-2-59 0,-5 81-341,-1 0 0,-2 1-1,0-1 1,-3 1-1,-11-40 1,16 66 639,-13-33-1102,13 33 1132,0 1 0,-1-1 0,1 0-1,0 1 1,0-1 0,-1 1 0,1-1 0,-1 1-1,1 0 1,-1 0 0,0-1 0,1 1-1,-1 0 1,0 1 0,-3-3 0,3 3 42,1 0 1,-1 0 0,1 0-1,-1 0 1,1 0 0,0 0-1,-1 0 1,1 1 0,-1-1-1,1 0 1,-1 1 0,1-1-1,0 1 1,-1-1-1,1 1 1,0 0 0,0 0-1,-1 0 1,1-1 0,0 1-1,0 0 1,0 0 0,0 1-1,0-1 1,0 0 0,0 0-1,1 0 1,-1 1 0,-1 1-1,-2 5 150,0 1 0,1-1 0,-4 14 0,3-11 11,1 1 1,1 0-1,0 0 0,0 0 0,2 0 1,-1 0-1,2 0 0,-1 0 0,2 0 1,-1 0-1,2 0 0,-1 0 0,2 0 1,0-1-1,0 1 0,1-1 0,10 17 1,-12-22-41,0 0 0,0 1 0,0-1 0,-1 0-1,0 1 1,0 0 0,-1-1 0,1 12 0,-1 57 1038,-1-43-719,0-29-377,-1 33 512,2 0 0,1 0 0,11 49 0,-13-81-515,1-1 0,0 1 0,1-1 0,-1 1 1,0-1-1,1 1 0,0-1 0,0 0 0,0 0 0,0 0 0,1 0 0,-1 0 0,1 0 1,-1-1-1,6 4 0,-5-4-17,-1-1 0,1 1 0,0-1 0,0 0 0,0 0 0,0-1 0,0 1 0,0 0 0,0-1 0,0 0 0,0 0 0,0 0 0,1 0 0,-1 0 0,0-1 0,0 1 0,0-1 0,6-2 0,4-2 26,-1-1 0,1 0-1,-1-1 1,0 0 0,0-1 0,-1-1-1,17-16 1,64-75-24,-42 40-410,-53 65 342,1 1-1,0-1 0,0 1 0,1-1 1,0 1-1,0 0 0,0 0 1,1 0-1,-1 0 0,2 7 1,-1-6 46,0-1 0,1 0 0,-1 1 1,1-1-1,1 0 0,-1 0 0,1 0 1,0 0-1,1 0 0,5 11 1,-6-15-3,0-1 1,-1 1-1,1 0 0,1 0 1,-1-1-1,0 1 1,0-1-1,1 0 1,-1 1-1,0-1 1,1 0-1,0 0 1,-1-1-1,1 1 1,-1-1-1,1 1 1,0-1-1,-1 0 1,1 0-1,0 0 1,-1 0-1,1 0 1,0-1-1,-1 1 0,1-1 1,0 0-1,-1 1 1,1-1-1,-1 0 1,3-2-1,3-1-16,0 0-1,0-1 0,-1 1 1,0-2-1,0 1 0,0-1 1,11-12-1,-11 10-50,0-1 1,-1 1-1,0-1 1,-1 0-1,0 0 1,0-1-1,-1 1 0,0-1 1,-1 0-1,0 0 1,3-18-1,-9 16-47,-3 14 112,4-1 12,1 1 0,0-1 0,0 1-1,-1 0 1,1-1 0,0 1-1,1 0 1,-1 0 0,-1 4-1,1-4-3,1 0 0,-1 1 0,1-1 0,0 0-1,0 1 1,0-1 0,0 0 0,0 1 0,1-1-1,-1 0 1,1 1 0,-1-1 0,1 0 0,2 3-1,-3-4-7,0-1-1,1 1 0,-1 0 1,1-1-1,-1 0 1,1 1-1,-1-1 0,1 1 1,-1-1-1,1 0 1,-1 1-1,1-1 0,-1 0 1,1 1-1,0-1 0,-1 0 1,1 0-1,0 0 1,-1 0-1,2 1 0,0-2 2,-1 1-1,1 0 0,-1 0 0,1-1 0,0 1 0,-1-1 0,1 1 0,-1-1 0,1 0 1,-1 1-1,3-3 0,35-31 49,-34 29-50,1 0 0,-1-1 1,1 2-1,0-1 0,0 1 1,0 0-1,1 0 0,0 0 1,9-3-1,-15 7 0,1 0 0,-1-1-1,0 1 1,0 0 0,0 0 0,0 0 0,1 1 0,-1-1 0,0 0-1,0 0 1,0 1 0,0-1 0,0 0 0,0 1 0,0-1 0,0 1-1,0 0 1,0-1 0,0 1 0,0 0 0,0-1 0,0 1 0,0 0-1,-1 0 1,1 0 0,1 1 0,16 32 93,-12-21-39,-4-9-34,0 0 0,0-1 0,1 1-1,0-1 1,0 0 0,-1 1 0,2-1 0,-1 0 0,0-1 0,1 1 0,-1-1-1,1 1 1,0-1 0,0 0 0,0 0 0,0-1 0,0 1 0,0-1 0,0 0 0,0 0-1,1 0 1,-1-1 0,0 1 0,1-1 0,-1 0 0,0 0 0,1-1 0,-1 1 0,0-1-1,8-2 1,0-1 25,-1 0-1,0 0 1,0-1-1,0 0 1,-1-1-1,0 0 1,0-1 0,0 0-1,-1-1 1,10-10-1,-8 5 5,0 0 0,-2 0 1,0-1-1,0 0 0,-1 0 0,-1-1 0,7-21 1,1-9 55,11-58 0,-17 72-72,-8 30-64,0-1-1,-1 1 1,1 0 0,0-1-1,0 1 1,0 0 0,1 0-1,-1 0 1,0-1 0,0 1-1,1 0 1,-1 1 0,0-1-1,1 0 1,-1 0 0,3 0-1,1-1-77,-1 0 0,0 0 0,0-1-1,0 1 1,0-1 0,0 0 0,-1 0 0,4-4 0,-1 2-4,11-12-184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2 142 12835,'-1'-1'1356,"3"6"-483,9 16-164,16 33-543,-10-5-31,-1 0-1,11 62 0,19 61 218,-45-169-334,0 0 0,0-1 1,0 1-1,0 0 0,1-1 0,-1 1 0,1-1 0,-1 0 0,1 1 0,0-1 0,3 3 1,-5-5-12,1 1 0,-1-1 0,1 0 0,-1 0 0,1 0 0,-1 0 0,1 1 0,-1-1 1,1 0-1,-1 0 0,1 0 0,-1 0 0,1 0 0,-1 0 0,1 0 0,-1 0 1,1 0-1,-1-1 0,1 1 0,-1 0 0,1 0 0,-1 0 0,1-1 0,13-14 137,-5 0-58,-2 0-1,0 0 0,-1-1 0,8-29 1,11-71 188,-23 102-243,8-42 78,-2-1-1,1-84 1,-10 117-121,-1 57-63,3-22 64,2 0 0,-1 0 0,1-1 0,1 1 1,0-1-1,0 0 0,1 0 0,0 0 0,1-1 0,0 1 0,12 13 0,-14-18 8,1-1 0,-1 1 0,1-1 0,0 0 1,1 0-1,-1-1 0,1 1 0,-1-1 0,1-1 0,0 1 0,0-1 0,0 0 0,1 0 1,-1 0-1,0-1 0,1 0 0,-1-1 0,1 1 0,-1-1 0,1 0 0,7-2 1,-6 1-6,0-1 1,0 0 0,-1-1 0,1 0 0,0 0 0,-1 0 0,0-1 0,0 0 0,0-1 0,0 1 0,-1-1 0,1-1 0,-1 1 0,0-1 0,-1 0 0,0 0-1,0-1 1,0 0 0,5-10 0,-2 2-67,-1-1-1,-1 0 1,0 0 0,-1 0-1,-1-1 1,0 1-1,-1-1 1,0-23 0,-2 33 9,-1 5 46,1 0-1,-1 1 0,0-1 0,1 0 0,-1 1 0,0-1 0,0 0 0,0 1 0,-1-1 0,1 0 0,0 1 0,-1-1 0,1 0 0,-1 1 0,1-1 1,-1 1-1,0-1 0,0 1 0,1-1 0,-3-1 0,2 3 13,1-1 0,0 1 1,-1 0-1,1 0 0,0 0 0,-1 0 1,1 0-1,0 0 0,-1 0 0,1 0 1,0 0-1,-1 0 0,1 0 0,0 0 1,-1 0-1,1 0 0,0 0 0,-1 0 1,1 0-1,0 0 0,-1 1 0,1-1 1,0 0-1,-1 0 0,1 0 0,0 1 1,0-1-1,-1 0 0,1 0 0,0 1 1,0-1-1,-1 0 0,1 0 0,0 1 1,0-1-1,0 0 0,0 1 0,-1-1 1,1 1-1,-6 14-74,2 3 97,0 1 0,2-1 0,0 1 0,1 0 0,1 0 0,0-1 0,5 24 0,-5-39-2,1 1-1,-1-1 1,1 1-1,0-1 0,0 0 1,0 0-1,1 1 1,-1-1-1,1 0 1,0 0-1,0 0 1,0 0-1,0-1 1,0 1-1,1 0 1,-1-1-1,5 4 0,-5-5-6,0 0 0,0-1 0,0 1 0,0 0 0,0-1 0,1 1 0,-1-1 0,0 0 0,0 0 0,0 0-1,1 0 1,-1 0 0,0 0 0,0 0 0,0-1 0,1 1 0,-1-1 0,0 0 0,0 1 0,0-1-1,0 0 1,0 0 0,0 0 0,-1-1 0,1 1 0,0 0 0,0-1 0,-1 1 0,3-4 0,5-4-9,-1 0 1,0-1 0,0 0 0,-1-1-1,0 1 1,-1-1 0,0-1 0,5-14-1,-3 3-81,-1 0 0,-1 0 0,5-33 0,-10 39-97,-4 23 32,-4 27 29,5-5 133,3 48 1,-1-67-14,1 0 1,1 0 0,-1 0 0,1 0 0,1 0-1,0 0 1,0-1 0,0 1 0,8 11-1,-10-18-9,1 0-1,-1 0 0,1 0 0,-1 0 0,1 0 0,0 0 0,-1-1 0,1 1 0,0-1 1,0 1-1,0-1 0,1 0 0,-1 1 0,0-1 0,0 0 0,1-1 0,-1 1 0,0 0 1,1-1-1,-1 1 0,1-1 0,-1 0 0,1 0 0,-1 0 0,1 0 0,4-1 0,11-11-59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13859,'19'113'910,"4"-1"1,6-1 0,47 121-1,13-10-827,-85-217-253,-3-8 42,-2-10 31,-2 1 0,0-1 0,0 1 0,-1 0 0,0 0 0,-10-18 0,0 0-33,-2-11 4,-12-26-43,-20-71 0,48 135 166,-1 0 0,0 0 1,1 1-1,-1-1 0,1 0 0,0 0 1,0 0-1,0 0 0,0 1 0,0-1 1,1 0-1,-1 0 0,1 0 1,0 1-1,2-6 0,-1 5 1,0 1 0,0-1 0,0 1 0,0-1-1,0 1 1,1 0 0,-1 0 0,1 0 0,0 1 0,-1-1 0,1 0 0,0 1 0,6-2-1,13-6 17,0-1-1,-1-1 0,0 0 0,22-18 1,-30 19-2,0-1 0,-1 0 0,-1-1 0,1 0 0,-2-1 0,17-25 0,-12 10 5,0 0 1,-2 0-1,14-43 0,-21 52-8,-1 0 1,0-1-1,-2 0 1,0 0-1,-1 0 0,-1-23 1,-7 20-6,6 23-3,0-1 0,0 1-1,-1 0 1,1-1 0,0 1-1,0 0 1,0 0 0,-1-1-1,1 1 1,0 0 0,0-1-1,-1 1 1,1 0 0,0 0-1,-1 0 1,1-1 0,0 1-1,-1 0 1,1 0 0,0 0-1,-1 0 1,1 0 0,0-1-1,-1 1 1,1 0 0,-1 0-1,1 0 1,0 0 0,-1 0-1,1 0 1,0 0 0,-1 0-1,1 0 1,-1 1 0,1-1-1,0 0 1,-1 0 0,1 0-1,0 0 1,-1 0 0,1 1-1,0-1 1,-1 0 0,1 0-1,0 1 1,-1-1 0,-3 6 18,-1 1 1,1-1-1,1 1 0,-1-1 1,1 1-1,0 0 1,1 1-1,-3 12 1,-5 18 103,1 0 0,3 0 0,-3 65 0,8-73-13,2 0 0,0-1-1,3 0 1,0 1 0,13 42-1,-14-62-73,1 1 0,0-1 0,1-1 0,0 1 0,1-1 1,0 1-1,0-2 0,1 1 0,14 14 0,-19-21-35,0 0 1,1 0-1,-1 0 1,1 0-1,0-1 1,-1 1 0,1-1-1,0 1 1,0-1-1,0 0 1,0 0-1,0 0 1,0-1 0,0 1-1,0-1 1,1 0-1,-1 0 1,0 0 0,0 0-1,0 0 1,0-1-1,0 1 1,0-1-1,0 0 1,0 0 0,0 0-1,0 0 1,0-1-1,0 1 1,0-1-1,-1 1 1,1-1 0,-1 0-1,1 0 1,-1 0-1,0-1 1,4-3 0,0-2-39,0 0 0,0-1 0,-1 1 1,0-1-1,0 0 0,-1 0 1,0 0-1,-1-1 0,0 0 0,3-15 1,-3 13-27,-2 0 1,0 0-1,0 1 0,-1-1 1,0 0-1,-1 0 1,0 0-1,-6-21 1,5 30 35,1-1 0,-1 0 0,0 0 1,0 1-1,0-1 0,-1 1 0,1 0 1,-1 0-1,0 0 0,0 0 0,0 0 1,0 0-1,0 1 0,-6-4 0,8 6 22,0-1-1,-1 0 1,1 1-1,0-1 0,-1 1 1,1 0-1,0-1 1,-1 1-1,1 0 0,-1 0 1,1 0-1,-1 0 1,1 0-1,0 0 0,-1 0 1,1 0-1,-1 1 1,-1-1-1,2 1 10,-1 0 0,1 0-1,-1 0 1,1 0 0,0 1 0,0-1 0,-1 0 0,1 0-1,0 1 1,0-1 0,0 1 0,0-1 0,0 1 0,1-1 0,-1 1-1,0 0 1,1-1 0,-1 4 0,-1-1 12,1 0-1,1 0 1,-1 0 0,1 0 0,-1 0 0,1 0-1,0 0 1,1 0 0,-1 0 0,1 1 0,0-1-1,0 0 1,0-1 0,0 1 0,1 0-1,-1 0 1,1 0 0,0-1 0,0 1 0,1-1-1,-1 1 1,1-1 0,0 0 0,-1 0 0,1 0-1,0-1 1,4 3 0,1 1 9,0-1-1,0 0 1,1 0 0,0-1-1,-1 0 1,1-1 0,1 0-1,-1 0 1,0-1 0,19 2-1,-15-3-48,1-1-1,-1 0 0,1-1 0,-1-1 0,0 0 0,0-1 0,0 0 1,0-1-1,0 0 0,-1-1 0,0-1 0,0 0 0,0 0 0,13-10 1,-16 9-52,0-1 0,0 0 1,0 0-1,-1-1 1,0 0-1,-1 0 0,0-1 1,0 0-1,-1 0 1,0 0-1,-1-1 1,0 0-1,-1 0 0,0 0 1,-1-1-1,2-12 1,-4 20 39,-1 1-1,0-1 1,0 1 0,0-1 0,-1 0 0,1 1 0,-1-1-1,1 1 1,-1 0 0,-2-5 0,3 7 29,-1 0 0,1 0 0,0 1 0,-1-1 0,1 1 0,-1-1 0,1 0 0,-1 1 1,1-1-1,-1 1 0,1-1 0,-1 1 0,0-1 0,1 1 0,-1 0 0,0-1 0,1 1 0,-1 0 0,0-1 0,1 1 0,-2 0 0,1 0 6,0 0 0,0 0 0,-1 0-1,1 0 1,0 1 0,0-1-1,0 1 1,0-1 0,0 1 0,0-1-1,0 1 1,0-1 0,0 1-1,0 0 1,0 0 0,0-1 0,-2 3-1,-3 4 53,0 1 0,0 0 0,0 1 0,1-1 0,0 1 0,1 0 0,0 0 0,0 0 0,-2 11 0,1-1 101,0 1-1,1 0 0,-2 32 0,6-45-103,0-1-1,0 0 1,0 1-1,1-1 0,0 1 1,0-1-1,0 0 1,4 8-1,-5-13-35,1 1-1,0 0 1,0 0-1,0-1 0,1 1 1,-1-1-1,0 1 1,0-1-1,1 1 0,-1-1 1,1 0-1,-1 0 1,1 0-1,0 0 0,-1 0 1,1 0-1,0 0 1,0 0-1,0-1 1,0 1-1,0-1 0,-1 1 1,1-1-1,0 0 1,0 0-1,0 1 0,0-2 1,0 1-1,3 0 1,7-3-3,0 1 0,-1-1 0,0-1 0,0 0 0,0 0 1,0-1-1,-1-1 0,1 0 0,-2 0 0,1-1 0,13-12 0,2-4 5,0-2-1,34-44 0,-34 36-2,-1-1 1,-2-1-1,30-64 1,-44 82-18,-1 0 1,0-1 0,-2-1-1,0 1 1,-1 0 0,-1-1-1,-1 0 1,0 0-1,-1 0 1,-3-25 0,1 40-1,1 0 1,-1 0-1,0 0 1,0 0 0,0 1-1,0-1 1,-1 0 0,0 1-1,0-1 1,0 1-1,0-1 1,0 1 0,-1 0-1,1 0 1,-4-3-1,4 5 2,1 0 0,-1 0 0,0 0 0,0 0 1,0 0-1,0 1 0,1-1 0,-1 1 0,0-1 0,0 1 0,0 0 0,-1 0 0,1 0 0,0 0 0,0 0 0,0 0 0,0 0 0,0 1 0,0-1 0,0 1 0,1-1 0,-1 1 0,0 0 0,0 0 0,0 0 0,1 0 0,-1 0 0,0 0 0,1 0 0,-1 1 0,-1 1 0,-5 5-3,0 0-1,0 0 1,0 1-1,2 0 1,-1 1-1,1 0 1,0 0-1,-6 15 1,2 0 27,0 0 0,-9 42 1,15-50-12,1 1 0,1-1 1,0 1-1,2-1 1,-1 1-1,2 0 1,1-1-1,0 1 0,1-1 1,8 26-1,-8-34 83,1 0 0,-1 0 0,2 0 0,-1-1 0,1 0-1,1 0 1,-1-1 0,1 1 0,1-1 0,-1 0 0,1-1-1,0 1 1,1-1 0,-1-1 0,1 0 0,1 0 0,-1 0 0,0-1-1,1 0 1,18 5 0,-10-5 68,-1-1-1,1 0 1,0-1-1,27 0 1,11-4 254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13851,'15'-9'1264,"15"1"-864,9-1-160,10-1 384,5 0-135,4-3-209,-4 0-280,-1-8 88,-5-5-104,-11-7-64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5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964 182 8818,'-14'-14'308,"-1"1"1,0 0-1,-1 1 1,-18-11-1,23 17-161,0 1 0,0 0-1,0 1 1,-1 0-1,0 0 1,1 2 0,-24-4-1,16 5-3,0 0 0,-1 2-1,1 0 1,0 1 0,0 1 0,0 0-1,0 2 1,-25 9 0,19-4-13,1 1 0,1 1 0,0 1 0,0 1 0,-33 28 0,24-14-65,2 2 1,0 1-1,2 1 1,2 2-1,1 0 1,1 2-1,-28 59 1,26-41-73,3 2 0,2 1 0,2 1 1,-12 72-1,24-91-11,2 0 0,1 1 0,2-1 1,2 1-1,2-1 0,1 0 0,13 59 1,-12-81 3,1 0 1,0-1 0,1 1 0,1-1-1,1 0 1,10 17 0,-13-26 8,0-1 1,0 1-1,1-1 1,-1 0 0,2 0-1,-1-1 1,0 0-1,1 0 1,0 0-1,0-1 1,1 0-1,-1 0 1,1-1 0,0 0-1,9 2 1,5 0 2,0-2 1,0-1 0,1 0 0,-1-2-1,1 0 1,-1-2 0,0 0-1,1-2 1,33-9 0,-3-3 29,-1-2-1,89-46 1,-80 33-29,-2-3 0,-1-2 1,-2-3-1,-1-3 0,-3-1 0,81-88 0,-106 99-1,-1-1 0,-2-1 0,-2-1 1,-1-1-1,17-41 0,-25 45 14,-2 1 0,-1-1 1,-1-1-1,-2 0 0,-2 0 0,4-66 0,-9 76 12,-1 0 0,-1 0 0,-1 0 0,-1 1 0,-1-1 0,-1 1 0,-1 0 0,-1 0 1,-1 1-1,-1 0 0,-22-36 0,24 45-13,-1 0 0,0 1 1,-1 0-1,0 0 1,-1 1-1,0 0 1,0 1-1,-1 0 1,-1 1-1,1 1 1,-1 0-1,0 0 1,-1 1-1,0 1 0,0 0 1,0 1-1,0 1 1,-1 0-1,-21-2 1,14 4 267,0 2 0,1 0 0,-1 1 0,0 0 0,1 2 1,0 1-1,0 1 0,0 0 0,-31 16 0,46-19 200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12 14459,'3'-10'787,"-4"8"-346,-11 16-109,10-11-305,-8 11 6,0 1 0,1 1 0,1-1 0,1 1 1,0 1-1,1-1 0,-5 23 0,-1 14 25,-4 58 1,-33 241-49,16-127-4,-3 250-6,34 2 0,2-87 0,-5-92 3,-5 891 24,43-459-37,29-3-2,-46-547 12,-1 77-378,-15-254 307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2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12339,'-1'2'83,"0"-1"0,0 0 0,0 1 1,1-1-1,-1 1 0,1-1 0,-1 1 1,1 0-1,-1-1 0,1 1 0,0-1 1,0 1-1,0 0 0,0-1 0,0 1 1,0 0-1,1 2 0,-1 2 120,1 73 303,2 0 0,17 83 0,-20-159-504,1 1 1,-1-1-1,1 0 0,0 1 1,0-1-1,1 0 0,-1 0 0,1 0 1,-1 0-1,1 0 0,4 5 1,-5-7-3,0-1 1,-1 1 0,1-1-1,0 1 1,-1-1 0,1 1-1,0-1 1,0 0 0,-1 0-1,1 1 1,0-1 0,0 0-1,0 0 1,0 0-1,-1 0 1,1 0 0,0 0-1,0 0 1,1 0 0,0-1-2,0 1 1,0-1 0,0 0 0,-1 0-1,1 0 1,0 0 0,0 0-1,-1 0 1,1 0 0,-1-1 0,2-1-1,16-17-46,19-27-1,22-24-48,-54 65 83,0 0 0,1 0-1,0 1 1,0 0 0,0 0 0,1 1-1,0-1 1,8-2 0,-13 6 11,1 0 0,-1 0 0,0 0 0,0 0 0,1 1 0,-1 0 0,0-1 1,1 1-1,-1 0 0,0 1 0,1-1 0,-1 1 0,0-1 0,0 1 0,1 0 1,-1 0-1,0 0 0,0 1 0,0-1 0,0 1 0,0 0 0,0 0 0,-1 0 1,1 0-1,-1 0 0,1 0 0,-1 1 0,0-1 0,0 1 0,0 0 0,0-1 1,0 1-1,-1 0 0,1 0 0,-1 0 0,2 4 0,-1-1 44,0 0 0,0 0 0,0 1 0,-1-1-1,0 1 1,0-1 0,0 0 0,-1 1 0,0 0 0,0-1 0,-1 1 0,0-1-1,0 0 1,0 1 0,-1-1 0,0 0 0,-5 12 0,2-11 56,0 0 0,0-1 0,0 1 0,-1-1 1,0-1-1,0 1 0,-1-1 0,0 0 0,0 0 1,0-1-1,0 0 0,-13 5 0,10-5-47,0 0 0,-1-1 0,1-1 0,-1 0 0,1 0 0,-1-1 0,0 0 0,1-1 0,-15-1-1,2-5-386,22 6 326,0 0-1,0-1 1,1 1-1,-1 0 1,0-1-1,1 1 1,-1-1-1,0 1 1,1-1 0,-1 0-1,0 1 1,1-1-1,-1 0 1,1 1-1,0-1 1,-1 0-1,1 0 1,-1 1-1,1-1 1,0 0-1,0 0 1,-1 0-1,1 1 1,0-1 0,0 0-1,0-1 1,3-14-218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20 237 12211,'0'16'1104,"-3"7"-840,-3 11-128,0 3 392,3 5-304,2 2-24,1-6-56,1-4-32,5-20-280,3-11 496,2-21-320,1-13-8,-2-16 32</inkml:trace>
  <inkml:trace contextRef="#ctx0" brushRef="#br0" timeOffset="1">64 12 13771,'-9'-12'1112,"1"15"-872,1 7-104,4 8 472,1 3-264,9 1-504,5-1-168,11-8 272,3-3-80,7-7-32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13563,'3'2'1331,"-7"5"-978,-8 4-177,-11 4 452,12-8-549,-1 1 0,2-1 0,-1 2 0,1 0 0,1 0 0,-16 18 0,25-27-90,0 0 1,0 1 0,0-1 0,0 0-1,0 0 1,-1 1 0,1-1 0,0 0-1,0 1 1,0-1 0,0 0 0,0 1-1,0-1 1,0 0 0,0 0 0,0 1-1,0-1 1,0 0 0,1 1 0,-1-1-1,0 0 1,0 0 0,0 1 0,0-1 0,0 0-1,1 1 1,-1-1 0,0 0 0,0 0-1,0 0 1,1 1 0,-1-1 0,0 0-1,0 0 1,1 0 0,-1 1 0,0-1-1,0 0 1,1 0 0,-1 0 0,0 0-1,1 0 1,-1 0 0,0 0 0,0 0-1,1 0 1,-1 0 0,0 0 0,1 0-1,-1 0 1,0 0 0,1 0 0,-1 0-1,0 0 1,24 0-342,-22 0 302,117-12-1141,-78 6 959,-1 2 1,65 1-1,-103 3 258,0 0 1,0 0-1,0 1 0,-1-1 0,1 0 0,0 1 1,0-1-1,0 1 0,0-1 0,-1 1 0,1 0 1,0 0-1,-1 0 0,1 0 0,0 0 0,-1 0 1,1 0-1,-1 0 0,0 1 0,3 2 0,-4-2 27,1-1 0,0 1-1,-1 0 1,0 0 0,0 0-1,1 0 1,-1 0 0,0 0 0,0 0-1,-1 0 1,1 0 0,0 0-1,-1 0 1,1-1 0,-1 1-1,1 0 1,-1 0 0,0 0-1,0-1 1,-1 3 0,-9 15 365,-1 0 0,-1-1 1,0 0-1,-23 22 1,-68 58 947,102-97-1356,-11 12 9,-1 0-1,-1-1 0,0-1 0,-1-1 0,0 0 0,-29 13 0,43-22-26,0 0 1,-1 0-1,1 0 1,0 0-1,-1-1 1,1 1-1,-1-1 0,1 0 1,-1 1-1,1-1 1,-1 0-1,1 0 0,-1-1 1,1 1-1,-1 0 1,1-1-1,-1 0 0,1 1 1,0-1-1,-1 0 1,1 0-1,0 0 0,0-1 1,-1 1-1,-2-4 1,-19-20-156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11883,'2'-9'672,"0"9"-183,3 18-30,75 454 1579,-79-466-2025,0 1 13,1 0-1,0 0 1,0 0-1,4 10 1,-5-16-23,-1 1 0,1-1 1,-1 0-1,1 0 0,-1-1 0,1 1 1,0 0-1,0 0 0,-1 0 0,1 0 1,0 0-1,0-1 0,0 1 0,0 0 1,0-1-1,0 1 0,0-1 0,0 1 1,0-1-1,0 1 0,0-1 0,0 0 1,0 0-1,0 1 0,1-1 0,-1 0 1,0 0-1,0 0 0,0 0 0,0 0 1,0-1-1,1 1 0,-1 0 0,0 0 1,0-1-1,1 0 0,8-3-27,0-2 0,0 1 0,-1-1 0,0-1 0,0 1 0,0-2 0,-1 1 0,9-10 0,-4 2-21,-1-1 0,0 0 0,17-31 0,-4-10-22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108 777 11715,'-30'30'875,"18"-18"-664,0 0 1,0 0 0,-10 16-1,20-24-181,-1-1 0,1 1 0,0 0 1,0 0-1,0 0 0,1 0 0,0 0 0,-1 0 0,1 1 0,1-1 1,-1 0-1,1 1 0,-1-1 0,1 0 0,1 1 0,0 7 0,-1-10-21,1 0-1,0 1 0,-1-1 1,1 0-1,0 0 0,0 0 1,0 0-1,0 0 0,0 0 1,0-1-1,1 1 1,-1 0-1,1-1 0,-1 1 1,1 0-1,0-1 0,-1 0 1,1 1-1,0-1 0,0 0 1,0 0-1,0 0 0,0 0 1,0-1-1,0 1 0,0 0 1,1-1-1,-1 1 1,0-1-1,0 0 0,4 0 1,0 0 5,0-1 0,-1 1 1,1-1-1,0 0 0,0-1 1,-1 0-1,1 0 1,-1 0-1,1 0 0,9-7 1,-3 1-1,0-1 0,-1-1 1,0 0-1,-1 0 1,0-1-1,-1-1 0,0 1 1,-1-1-1,12-24 0,-11 19 50,-2 0-1,0 0 1,-1-1 0,-1 0-1,-1 0 1,0 0-1,1-23 1,-6 36 182,-2 9-143,-1 11-1,3-14-100,1 0 0,0 0 1,0 0-1,0 0 0,0 0 0,0 0 1,0 0-1,0 0 0,0 0 1,0 0-1,0 0 0,1 0 1,-1 0-1,0 0 0,1 0 1,-1 0-1,0-1 0,1 1 1,-1 0-1,1 0 0,0 0 0,-1 0 1,1-1-1,0 1 0,-1 0 1,1-1-1,0 1 0,0-1 1,-1 1-1,1-1 0,0 1 1,0-1-1,0 1 0,0-1 0,0 0 1,0 1-1,0-1 0,0 0 1,0 0-1,0 0 0,0 0 1,0 0-1,0 0 0,-1 0 1,1 0-1,0 0 0,0 0 0,0 0 1,0-1-1,0 1 0,1-1 1,6-1-39,0-1 1,0 0-1,0-1 1,11-7-1,94-70-1120,-76 53 163,62-38 0,-93 64 1037,0 1 0,-1-1 0,1 1-1,0 1 1,0-1 0,-1 1 0,1 0-1,0 0 1,0 1 0,0-1 0,-1 1-1,1 1 1,0-1 0,-1 1 0,8 3-1,-6-1-33,-1 1-1,1-1 0,-1 1 1,0 1-1,-1-1 0,1 1 0,-1 0 1,0 0-1,-1 1 0,1-1 1,-1 1-1,5 13 0,4 10 22,15 52-1,-26-76-18,14 47 188,-2-1 1,-3 2-1,8 85 0,-19-133-138,0 0-1,0 1 1,-1-1-1,0 0 1,0 1-1,0-1 0,-1 0 1,-3 7-1,4-11-38,1 0-1,-1 0 1,0 0 0,-1 0-1,1 0 1,0 0-1,0 0 1,-1-1 0,1 1-1,-1-1 1,0 1-1,1-1 1,-1 1 0,0-1-1,0 0 1,0 0-1,0 0 1,0 0 0,0 0-1,0 0 1,0-1-1,0 1 1,0-1-1,0 1 1,-1-1 0,-1 0-1,3 0-23,0 0-1,-1-1 0,1 1 0,0 0 1,0-1-1,0 1 0,0-1 1,0 1-1,0-1 0,0 0 1,0 1-1,0-1 0,0 0 0,0 0 1,0 0-1,1 0 0,-1 0 1,0 0-1,1 0 0,-1 0 1,0 0-1,1 0 0,-1 0 1,1 0-1,0 0 0,-1 0 0,1 0 1,0-1-1,0 1 0,-1-2 1,-2-40-125,3 40 122,1-35-98,2 0 0,12-59 0,27-73-66,-21 94 35,13-95 1,-35 149 132,-1 20 61,-2 11 28,3-3-60,0 0 0,0 0 0,0 0 0,1 0 0,0 0 0,0 0 0,1-1-1,-1 1 1,1 0 0,0 0 0,1 0 0,3 7 0,-4-9-23,1 0-1,1-1 1,-1 1 0,0-1 0,1 0 0,0 0-1,0 0 1,0 0 0,0 0 0,0-1-1,1 1 1,-1-1 0,1 0 0,-1 0 0,1 0-1,0 0 1,0-1 0,7 2 0,37 8 6,0-2 1,0-2-1,73 0 0,-117-6-7,7-1 8,0 0 0,0-1 0,14-2 0,-23 3-1,0-1-1,0 1 1,0 0-1,0-1 1,-1 1-1,1-1 0,0 0 1,-1 0-1,1 1 1,0-1-1,-1 0 1,1 0-1,-1-1 0,1 1 1,-1 0-1,0 0 1,1-1-1,-1 1 1,0-1-1,0 1 1,0-1-1,0 1 0,0-1 1,0 0-1,-1 1 1,1-1-1,0-3 1,-1 0 18,0-1 0,0 1 0,-1-1 0,1 1 0,-2-1 0,1 1 0,0 0 1,-1 0-1,0-1 0,0 1 0,-4-6 0,-8-12 68,-17-24-1,15 24-55,-192-285-514,201 298 428,-20-36-163,26 44 191,0 0-1,0 0 0,0-1 1,0 1-1,0 0 1,1-1-1,-1 1 1,1 0-1,-1-1 0,1 1 1,0-1-1,0 1 1,0 0-1,0-1 1,1 1-1,-1-1 0,1-2 1,0 5 10,-1-1 1,1 0-1,-1 1 0,1-1 1,0 1-1,-1-1 1,1 1-1,0-1 0,-1 1 1,1-1-1,0 1 1,-1 0-1,1-1 0,0 1 1,0 0-1,-1 0 1,1 0-1,0-1 0,0 1 1,0 0-1,-1 0 1,2 0-1,21 2-81,4 5-26,-1 1 0,0 1 0,41 21 0,-47-18 57,-11-2-31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12707,'-2'-10'1136,"12"-6"-816,12-3-128,11-1 552,8 2-464,22 2-104,9 3-8,10 6-112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10626,'-8'-23'854,"8"51"591,54 211-450,-18-89-621,28 124 562,26 126 715,-88-389-1544,0-6-18,-1 0 0,1 0 1,-1 0-1,-1 0 0,1 0 0,-1 0 0,0 1 1,0-1-1,-1 0 0,-1 10 0,2-15-80,0 0 1,0 0-1,0 1 0,-1-1 0,1 0 0,0 0 0,0 0 1,0 0-1,0 0 0,0 0 0,-1 0 0,1 0 0,0 0 1,0 0-1,0 0 0,0 0 0,-1 0 0,1 1 0,0-1 1,0 0-1,0 0 0,0-1 0,-1 1 0,1 0 1,0 0-1,0 0 0,0 0 0,0 0 0,-1 0 0,1 0 1,0 0-1,0 0 0,0 0 0,0 0 0,0 0 0,-1 0 1,1-1-1,0 1 0,0 0 0,0 0 0,0 0 0,0 0 1,0 0-1,0 0 0,-1-1 0,1 1 0,0 0 1,0 0-1,0 0 0,0 0 0,0-1 0,0 1 0,0 0 1,0 0-1,0 0 0,0 0 0,0-1 0,0 1 0,-5-12 224,0-16-92,0 0 0,2 1 0,1-1 0,3-38 1,-1 23-226,10-480-2645,-10 508 2588,-1 12 103,1 0 0,0-1 0,0 1 0,0 0 0,0 0 0,1-1 0,0 1 0,-1 0 0,1 0-1,0 0 1,0 0 0,1 0 0,2-5 0,-4 7 31,1 1 0,-1 0 0,1 0-1,0 0 1,-1-1 0,1 1 0,-1 0 0,1 0 0,-1 0 0,1 0-1,0 0 1,-1 0 0,1 0 0,-1 0 0,1 0 0,0 1 0,-1-1-1,1 0 1,-1 0 0,1 0 0,-1 1 0,1-1 0,-1 0 0,1 1-1,-1-1 1,1 0 0,-1 1 0,1-1 0,-1 1 0,0-1 0,1 0-1,-1 1 1,0-1 0,1 1 0,-1-1 0,0 1 0,1 0-1,15 22-41,-16-22 42,23 40-19,-16-26 72,1-1 0,0 0 0,1 0 0,1-1 0,12 13 0,-19-23-26,0 0 0,1 0 0,-1 0-1,1-1 1,-1 0 0,1 1 0,0-2-1,0 1 1,0 0 0,0-1 0,0 1-1,0-1 1,1 0 0,-1-1 0,0 1-1,1-1 1,-1 0 0,0 0 0,1 0-1,-1 0 1,0-1 0,0 0 0,1 0-1,3-1 1,-1-1 4,0 0 0,0 0-1,0-1 1,0 0 0,0 0-1,-1-1 1,0 1 0,0-2-1,0 1 1,-1 0 0,1-1-1,-2 0 1,8-11 0,-6 8-2,-1 0 1,1-1 0,-2 1 0,1-1-1,-2 0 1,1-1 0,-1 1 0,-1-1-1,2-13 1,-7-5 35,3 29-56,0 0-1,0-1 0,0 1 0,0-1 1,0 1-1,0-1 0,0 1 1,0-1-1,-1 1 0,1-1 0,0 1 1,0 0-1,0-1 0,-1 1 0,1-1 1,0 1-1,-1 0 0,1-1 0,0 1 1,-1 0-1,1-1 0,0 1 1,-1 0-1,1 0 0,0-1 0,-1 1 1,1 0-1,-1 0 0,1 0 0,-1-1 1,1 1-1,0 0 0,-1 0 0,1 0 1,-1 0-1,1 0 0,-1 0 1,1 0-1,-1 0 0,1 0 0,-1 0 1,1 0-1,-1 0 0,1 1 0,0-1 1,-1 0-1,1 0 0,-1 0 0,1 1 1,-1-1-1,1 0 0,0 0 1,-1 1-1,1-1 0,-1 1 0,-1 1 2,0 0-1,1 1 0,-1-1 0,1 0 1,-1 1-1,1 0 0,0-1 0,0 1 1,0 0-1,0-1 0,0 1 0,1 0 1,-1 0-1,1 0 0,0 0 0,0 3 1,0 1-1,0-1 0,0 0 1,1 1-1,0-1 0,0 0 1,4 10-1,-5-13-1,1-1-1,0 0 1,0 0 0,0 0-1,0 0 1,0 0 0,1 0-1,-1 0 1,1 0 0,-1-1-1,1 1 1,0 0 0,-1-1-1,1 0 1,0 1 0,0-1-1,2 1 1,-2-1 1,0-1 0,0 1 0,0-1 0,0 1-1,0-1 1,0 0 0,0 0 0,0 0 0,0 0 0,0-1 0,0 1 0,0 0 0,-1-1-1,1 1 1,0-1 0,2-1 0,2-1 4,-1 0 0,1-1-1,-1 1 1,0-1 0,0 0 0,0-1 0,-1 1-1,0-1 1,0 0 0,0 0 0,4-7-1,1-3 8,-1-1-1,-1 1 1,-1-2-1,0 1 1,6-27-1,-13 37-20,-2 11 3,-4 11-5,1 32-30,6-45 49,0-1-1,0 1 0,0-1 1,0 1-1,1-1 0,-1 0 1,1 1-1,0-1 0,-1 1 1,1-1-1,0 0 0,0 0 0,0 1 1,1-1-1,-1 0 0,4 4 1,-5-6 40,1 1 1,0-1-1,0 0 1,-1 1-1,1-1 1,0 0-1,0 0 1,0 1-1,0-1 0,-1 0 1,1 0-1,0 0 1,0 0-1,0 0 1,0 0-1,0 0 1,-1 0-1,1-1 1,0 1-1,0 0 1,0 0-1,-1-1 1,1 1-1,0-1 1,0 1-1,0-1 1,-1 1-1,1-1 0,0 1 1,-1-1-1,1 1 1,-1-1-1,1 0 1,-1 1-1,1-1 1,-1 0-1,1 0 1,-1 1-1,1-1 1,-1-1-1,8-13 315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11851,'-1'1'49,"1"-1"0,0 1 0,-1-1 0,1 0 1,0 1-1,-1-1 0,1 1 0,0-1 0,0 1 1,0-1-1,-1 1 0,1-1 0,0 1 0,0-1 1,0 1-1,0 0 0,0-1 0,0 1 0,0-1 1,0 1-1,0-1 0,0 1 0,0-1 0,1 1 1,-1-1-1,0 1 0,0-1 0,0 1 0,1-1 1,-1 1-1,0-1 0,1 1 0,11 17 697,-7-15-816,0 1 0,0-1 0,0 1-1,1-2 1,-1 1 0,1 0-1,-1-1 1,1 0 0,0-1-1,0 1 1,0-1 0,0 0 0,0-1-1,0 1 1,8-2 0,6 0-476,0-1 0,0-1 1,24-7-1,-44 10 582,1 0 0,-1 0 0,0 0 0,1 0 0,-1 0 1,1 0-1,-1 0 0,0 0 0,1 0 0,-1 1 0,0-1 0,1 0 0,-1 0 0,0 0 0,1 1 0,-1-1 1,0 0-1,1 0 0,-1 1 0,0-1 0,1 0 0,-1 1 0,0-1 0,0 0 0,0 1 0,1-1 0,-1 0 1,0 1-1,0-1 0,0 1 0,0-1 0,0 0 0,0 1 0,0-1 0,0 1 0,0-1 0,0 0 0,0 1 1,0-1-1,0 1 0,0-1 0,0 0 0,0 1 0,0-1 0,0 1 0,0-1 0,-1 1 0,-5 30 1539,3-15-1076,3-15-471,0 1 0,0 0 0,0-1 0,0 1 0,0 0 0,0 0 0,0-1 0,1 1 0,-1 0-1,1-1 1,-1 1 0,1-1 0,0 1 0,-1-1 0,1 1 0,0-1 0,0 1 0,0-1 0,0 0 0,0 1 0,1-1 0,-1 0 0,0 0 0,1 0-1,-1 0 1,0 0 0,1 0 0,-1 0 0,1-1 0,0 1 0,-1 0 0,3 0 0,6 1 4,0 0 0,0 0 0,0-1 1,16 0-1,-1 0-21,-10 0 2,73 10 12,-80-10-23,-1 1 0,1 0 0,-1 1 0,1 0 0,-1 0 0,0 0 0,0 1 0,12 8 0,-18-12 8,0 1 0,0 0 0,0 0 0,0 0 0,0 0 0,0 1 0,0-1 1,0 0-1,-1 0 0,1 0 0,0 1 0,-1-1 0,1 0 0,-1 1 0,1-1 0,-1 0 0,0 1 1,0-1-1,1 1 0,-1-1 0,0 1 0,0-1 0,0 0 0,-1 1 0,1-1 0,0 1 0,0-1 1,-1 1-1,1-1 0,-1 0 0,1 1 0,-1-1 0,0 0 0,1 0 0,-1 1 0,-2 1 0,-2 4 88,-1-1 0,0 1 0,-1-1-1,-11 9 1,11-9-19,-72 54 719,68-53-760,0 0 0,0 0 0,-1-1 0,0-1 0,-16 6 0,27-11-51,0 1 0,0-1 0,0 0 1,1 1-1,-1-1 0,0 0 0,0 0 0,0 0 1,0 0-1,0 0 0,1 0 0,-1 0 1,0 0-1,0 0 0,0 0 0,0 0 0,0 0 1,1-1-1,-1 1 0,0 0 0,0-1 0,0 1 1,1-1-1,-1 1 0,0-1 0,1 1 0,-1-1 1,0 1-1,1-1 0,-1 0 0,0 1 1,1-1-1,-1 0 0,1 1 0,0-1 0,-1 0 1,1 0-1,0 1 0,-1-1 0,1 0 0,0 0 1,0 0-1,-1 0 0,1 0 0,0-1 0,0-4-41,0-1-1,0 0 0,1 1 0,3-13 0,7-25-242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12251,'0'-13'1150,"0"18"-318,-1 28 289,4 11-659,1-1 0,2 1 0,22 77 0,-6-50-261,47 99 0,-65-161-176,23 44 23,-25-50-32,0 0 0,-1-1 1,1 1-1,0 0 0,1-1 1,-1 0-1,0 1 0,1-1 0,0 0 1,-1 0-1,1 0 0,0-1 1,0 1-1,4 1 0,-5-3 1,-1 1 1,1-1-1,-1 0 0,0 0 0,1 0 0,-1 0 1,1-1-1,-1 1 0,0 0 0,1 0 0,-1-1 0,0 1 1,1-1-1,-1 1 0,0-1 0,0 0 0,1 1 1,-1-1-1,0 0 0,0 0 0,0 0 0,0 0 1,0 0-1,0 0 0,0 0 0,-1 0 0,1 0 1,0-1-1,0 1 0,-1 0 0,2-3 0,1-4 75,0 0 1,-1 0-1,4-16 0,-2 0-34,-2-1 0,0-1 0,-1 1-1,-2 0 1,0 0 0,-2 0 0,-1 0 0,-1 0 0,0 1-1,-11-25 1,14 42-80,1 5 12,1 0-1,-1 0 1,0 0-1,0 0 1,0 0 0,0 0-1,0 0 1,0 0 0,0 0-1,-1 1 1,1-1 0,0 0-1,-1 1 1,0-1-1,-1 0 1,3 1 7,-1 1 0,1 0-1,0 0 1,0 0 0,0 0 0,0 0-1,-1 0 1,1 0 0,0 0 0,0 0-1,0 0 1,0 0 0,-1 0 0,1 0-1,0 0 1,0 0 0,0 0-1,0 0 1,-1 0 0,1 0 0,0 0-1,0 0 1,0 0 0,0 1 0,0-1-1,-1 0 1,1 0 0,0 0 0,0 0-1,0 0 1,0 0 0,0 0 0,0 1-1,-1-1 1,1 0 0,0 0 0,0 0-1,0 0 1,0 0 0,0 1 0,0-1-1,0 0 1,0 0 0,0 0 0,0 0-1,0 1 1,0-1 0,-1 14-82,6 16-7,-3-23 83,1 1 0,0-1 0,0 0 0,1 0 0,-1 0 0,2 0-1,-1-1 1,1 1 0,0-1 0,0 0 0,0-1 0,1 1 0,0-1 0,0 0 0,1-1 0,6 5 0,-4-5 6,0 0 0,0 0 0,0-1 0,1 0-1,0-1 1,-1 0 0,1 0 0,0-1 0,0 0 0,0-1 0,16-1 0,-12-1 7,-1 0 0,0 0 0,0-2 0,0 0 0,0 0 1,-1-1-1,1 0 0,17-12 0,-21 11 2,0 0 0,0 0 0,-1-1 0,0 0 0,-1 0 0,1-1 0,-2 0 0,1-1 0,-1 1 0,0-1 0,5-11 0,-10 18-7,0-1 0,0 0 0,1 1 0,-2-1 0,1 0 0,0 0 0,-1 0 0,1 0 0,-1 0 0,0 0 0,0 0 0,0-3 0,0 6 0,0 0 1,0 0-1,0-1 1,0 1-1,0 0 0,0 0 1,0 0-1,0 0 0,0-1 1,-1 1-1,1 0 1,0 0-1,0 0 0,0 0 1,0 0-1,0 0 1,0-1-1,0 1 0,0 0 1,0 0-1,-1 0 0,1 0 1,0 0-1,0 0 1,0 0-1,0 0 0,0 0 1,-1-1-1,1 1 1,0 0-1,0 0 0,0 0 1,0 0-1,0 0 0,-1 0 1,1 0-1,0 0 1,0 0-1,0 0 0,0 0 1,-1 0-1,1 0 0,0 0 1,0 0-1,0 1 1,-8 6-16,-4 11-5,7-7 12,1 0 1,0 0 0,1 0 0,0 1 0,1-1-1,-2 13 1,4-17 11,-1 0 1,1 0-1,0 0 0,0-1 0,1 1 1,0 0-1,0 0 0,1-1 0,0 1 1,0 0-1,5 10 0,-6-16-3,-1 1 0,0-1 0,1 0 1,0 0-1,-1-1 0,1 1 0,0 0 0,-1 0 0,1 0 0,0 0 1,0 0-1,0-1 0,-1 1 0,1 0 0,0-1 0,0 1 0,0-1 1,0 1-1,0-1 0,0 1 0,1-1 0,-1 0 0,0 0 0,0 1 0,0-1 1,0 0-1,0 0 0,0 0 0,1 0 0,-1 0 0,0 0 0,0-1 1,0 1-1,0 0 0,0 0 0,0-1 0,2 0 0,-2 0-5,1-1 1,0 1-1,0-1 0,0 0 0,-1 1 0,1-1 1,-1 0-1,0 0 0,1 0 0,-1 0 0,0 0 1,0 0-1,0 0 0,0-1 0,-1 1 0,1 0 0,0-4 1,0-4 157,-1-1 1,0 1 0,-1 0 0,0 0-1,-1 1 1,0-1 0,-1 0 0,1 0-1,-2 1 1,-6-14 0,-13-27 112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13651,'8'-1'952,"5"1"-816,3 0-48,11 4 32,0-3 440,12 1-504,4-1 0,0 1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23 390 10346,'-1'0'234,"-16"2"583,12-1-117,12-1 913,480-26-565,0-31-1152,-229 25 230,-101 13-83,1343-143 187,-667 118-212,-2 37 1,-29 1-18,-323-13-2,64-1 1,-442 21 4,0 5 1,0 5-1,144 33 0,-141-25-1403,-104-19 1389,0 0-1,1 0 0,-1 0 1,0 0-1,0 0 0,0 0 1,0 0-1,0 0 0,0 0 1,1 1-1,-1-1 1,0 0-1,0 0 0,0 0 1,0 0-1,0 0 0,0 0 1,0 0-1,0 0 0,0 1 1,1-1-1,-1 0 0,0 0 1,0 0-1,0 0 0,0 0 1,0 0-1,0 1 1,0-1-1,0 0 0,0 0 1,0 0-1,0 0 0,0 0 1,0 1-1,0-1 0,0 0 1,0 0-1,0 0 0,0 0 1,0 0-1,0 0 0,-1 1 1,1-1-1,0 0 1,0 0-1,0 0 0,0 0 1,0 0-1,0 0 0,0 0 1,0 0-1,0 1 0,0-1 1,-1 0-1,1 0 0,0 0 1,0 0-1,-10 5-354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66 109 12043,'-7'8'280,"1"0"1,0 0-1,0 1 1,0 0 0,1 0-1,1 1 1,0 0-1,0-1 1,1 1 0,0 0-1,0 1 1,0 10-1,0-2-75,1 0-1,1 0 0,1 1 0,1-1 0,5 32 1,-4-42-171,0 1 1,1-1 0,0 0-1,1 1 1,-1-1-1,2-1 1,-1 1 0,2-1-1,-1 1 1,1-2 0,0 1-1,9 8 1,4 1-10,1 0 1,1-1-1,30 17 1,-43-28-16,0 0 0,0 0 0,-1 1 0,0 1 0,0-1 0,0 1 0,-1 0 0,6 9 0,-10-13 6,0 0-1,-1 0 1,1 0-1,-1 0 1,0 1-1,1-1 1,-2 1-1,1-1 1,0 1-1,-1-1 1,1 1 0,-1-1-1,0 1 1,0-1-1,-1 1 1,1-1-1,-1 1 1,0-1-1,0 1 1,0-1-1,0 1 1,0-1-1,-1 0 1,-2 5 0,-7 8 129,-1 0 0,-1-1 1,0-1-1,0 0 0,-22 17 1,35-32-143,0 1 0,0 0 0,0 0 0,0 0 0,0 0 0,0 0 0,0 0 0,0 0 0,0 0 1,0 0-1,0 0 0,0 0 0,0 0 0,0 0 0,0 0 0,0 0 0,0 0 0,0 0 0,0 0 0,0 0 0,0 0 0,0 0 1,0-1-1,0 1 0,0 0 0,0 0 0,0 0 0,0 0 0,0 0 0,-1 0 0,1 0 0,0 0 0,0 0 0,0 0 1,0 0-1,0 0 0,0 0 0,0 0 0,0 0 0,0 0 0,0 0 0,0 0 0,0 0 0,0 0 0,0 0 0,0 1 1,0-1-1,0 0 0,0 0 0,-1 0 0,1 0 0,0 0 0,0 0 0,0 0 0,3-5 18,34-47-29,24-37-148,-22 21-233,55-136-1,-78 162 136,-3-2 1,-1 0-1,-2 0 0,7-76 0,-15 56-68,-2 59 296,-1 0 0,0-1 0,0 1 0,0-1 0,0 1 0,-1 0 0,0 0 0,0 0 0,-4-6 0,6 10 30,-1 0-1,1 0 1,-1 0-1,0 0 1,0 0-1,1 0 0,-1 1 1,0-1-1,0 0 1,0 0-1,0 0 1,0 1-1,0-1 0,0 1 1,0-1-1,0 1 1,-1-1-1,1 1 1,0 0-1,0-1 0,0 1 1,0 0-1,-1 0 1,1 0-1,0 0 1,0 0-1,-1 0 0,1 0 1,0 0-1,0 0 1,0 1-1,0-1 0,-1 1 1,1-1-1,0 0 1,0 1-1,0 0 1,0-1-1,0 1 0,0 0 1,-1 1-1,-3 1 45,1 1-1,-1 0 0,1 1 0,0-1 0,1 1 1,-1-1-1,-3 8 0,1 0 56,0 0-1,1 1 1,1 0 0,0 0 0,1 0 0,0 0-1,1 1 1,0-1 0,1 1 0,2 23 0,-1-24-31,2-1 1,-1 1-1,2-1 1,0 1-1,0-1 0,1 0 1,0 0-1,1 0 1,1 0-1,0-1 1,11 16-1,-15-24-66,1 1 0,0-1 0,1 1 0,-1-1 0,1 0 0,-1 0 0,1 0 0,0-1 0,0 1 0,0-1 0,1 0 0,-1 0 0,0-1 0,1 1-1,-1-1 1,8 1 0,-9-2-16,0 0-1,-1 0 1,1 0-1,-1 0 1,1-1-1,0 1 1,-1-1 0,1 0-1,-1 0 1,1 0-1,-1 0 1,1 0-1,-1 0 1,0-1-1,0 1 1,0-1-1,1 1 1,-1-1-1,-1 0 1,1 0-1,0 0 1,0 0-1,-1 0 1,1 0-1,-1-1 1,0 1-1,0-1 1,0 1-1,2-5 1,3-24-70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 15915,'-15'-16'1521,"11"2"-1057,1 4-200,13 7 456,3 3-352,10 5-88,-4 3-136,-11 0-176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9 327 13179,'1'1'72,"0"-1"1,0 0-1,0 1 0,0-1 1,0 1-1,0-1 1,0 1-1,0-1 1,0 1-1,-1 0 0,1-1 1,0 1-1,0 0 1,-1 0-1,1 0 1,-1-1-1,1 1 0,-1 0 1,1 0-1,0 1 1,11 26 166,-7-17 108,127 290 578,-126-290-1328,-8-28-826,-8-15-100,-1 0-1,-2 1 1,-16-30-1,-55-86 596,83 145 730,-4-5 320,1 0-1,-1-1 1,2 1 0,-1-1-1,1 0 1,-2-9 0,4 15-172,1 0 0,0-1 0,0 1 0,0-1 0,0 1 0,0 0 0,0-1 0,1 1 1,-1 0-1,1-1 0,0 1 0,0 0 0,0 0 0,0 0 0,0-1 0,0 1 0,0 0 0,1 0 0,-1 1 1,0-1-1,1 0 0,0 0 0,0 1 0,-1-1 0,1 1 0,4-3 0,33-21 704,52-24 1,21-14-628,-91 50-263,30-21-555,-47 31 479,1-1 0,-1 0-1,0 0 1,0 0 0,-1 0 0,1-1 0,5-9 0,-7 0-172,-6 3-118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12483,'11'-4'1424,"11"-9"-864,12-10-216,6-3 576,10-4-288,0 1-111,5 2-433,-4 3-272,-8 7 216,-7 4-128,-23 13-96</inkml:trace>
  <inkml:trace contextRef="#ctx0" brushRef="#br0" timeOffset="1">174 504 10618,'9'7'1521,"9"-8"-785,9-21-256,6 1 1312,13-9-1080,2-2-31,5-1-513,-6 1-304,-1 1 232,-5-1-144,-9 5-120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12131,'-2'5'143,"1"0"1,0 1 0,0-1-1,0 1 1,1-1 0,-1 1 0,2-1-1,-1 1 1,1 5 0,-1-8-90,1-1 0,-1 0 0,1 1-1,-1-1 1,1 0 0,0 0 0,0 1 0,0-1 0,0 0 0,0 0 0,1 0 0,-1 0 0,0 0 0,1-1 0,0 1-1,-1 0 1,1-1 0,0 1 0,0-1 0,0 1 0,0-1 0,0 0 0,4 2 0,-4-3-18,0 0 1,0 0-1,0 0 1,0 0-1,0 0 1,0 0-1,0-1 0,0 1 1,0 0-1,0-1 1,0 0-1,0 0 1,0 1-1,0-1 1,0 0-1,-1 0 1,1-1-1,0 1 0,-1 0 1,1-1-1,1-1 1,30-35 292,-30 34-296,81-109 270,-84 112-303,1 0 0,0 0 0,0 0 0,0 0 0,0 1 0,0-1-1,0 0 1,0 0 0,0 0 0,0 1 0,0-1 0,0 1 0,3-2 0,-4 2 0,1 0 0,-1 0 0,1 0 0,-1 0 0,0 0 0,1 1 0,-1-1 0,1 0 0,-1 0 0,0 0 0,1 0 0,-1 1 0,0-1 0,1 0 0,-1 0 0,0 0 0,1 1 0,-1-1 0,0 0 0,0 1 0,1-1 0,-1 0 0,0 1-1,0-1 1,1 0 0,-1 1 0,0-1 0,0 1 0,2 4 1,-1 0 1,0 1-1,0-1 0,0 0 0,-1 7 0,1 1 7,1-1 9,0 1-1,1-1 1,0 0-1,0 0 1,2 0-1,-1 0 1,8 13-1,-10-22-13,0 0-1,0-1 1,0 1 0,0 0-1,0-1 1,1 1 0,-1-1-1,1 0 1,-1 0 0,1 0-1,0 0 1,0 0 0,0 0-1,0-1 1,0 1 0,0-1-1,1 0 1,-1 0 0,0 0-1,1-1 1,-1 1 0,0-1-1,1 0 1,-1 0 0,1 0 0,-1 0-1,0-1 1,1 1 0,-1-1-1,0 0 1,5-1 0,-5 1-16,1-1 0,0 1 1,0-1-1,-1 0 1,1-1-1,-1 1 0,1 0 1,-1-1-1,0 0 1,0 0-1,0 0 0,0 0 1,-1 0-1,1 0 1,-1-1-1,0 1 1,0-1-1,0 0 0,-1 1 1,1-1-1,-1 0 1,0 0-1,0 0 0,1-8 1,6-40-54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12579,'1'-2'94,"0"1"0,0-1 1,0 1-1,0 0 1,0-1-1,0 1 0,0 0 1,1 0-1,-1 0 0,0 0 1,1 0-1,-1 0 0,1 0 1,2-1-1,-3 2-72,1 0 0,-1 0 0,1 0 0,-1 0 0,0 0 0,1 1 0,-1-1 0,0 0 0,1 1 0,-1-1 0,0 1 0,0-1 0,1 1 0,-1 0 0,0-1 0,0 1 0,0 0 0,0 0 0,0 0 0,1 1 0,6 5 34,-1 1 0,-1 0-1,1 0 1,-2 0 0,10 17-1,22 53 126,-29-60-130,55 140 313,-28-67-121,56 103-1,-48-129-699,-43-65 447,0 0 0,0 0-1,-1 0 1,1 0 0,0 0 0,0 0-1,0 0 1,0 0 0,0 0 0,0 0-1,-1 0 1,1 0 0,0 0 0,0 0 0,0 0-1,0 0 1,0 0 0,0 0 0,0 0-1,-1 0 1,1 0 0,0 0 0,0 0 0,0 0-1,0 0 1,0 0 0,0 0 0,0 1-1,0-1 1,0 0 0,-1 0 0,1 0 0,0 0-1,0 0 1,0 0 0,0 0 0,0 0-1,0 0 1,0 1 0,0-1 0,0 0 0,0 0-1,0 0 1,0 0 0,0 0 0,0 0-1,0 1 1,0-1 0,0 0 0,0 0 0,0 0-1,0 0 1,0 0 0,0 0 0,0 0-1,0 1 1,0-1 0,0 0 0,1 0-1,-15-7-291,1 0-1,-19-16 1,1 2 147,7 6 93,-72-49 297,80 52 20,1 0 0,1-1 0,-24-27 0,37 39-226,0 0 0,0 0 0,0 0 0,0-1 0,0 1 0,1 0 0,-1-1 0,0 1 0,1-1 1,-1 1-1,1-1 0,-1 1 0,1-1 0,0 1 0,0-1 0,0 1 0,-1-1 0,2-1 0,-1 2-10,0-1 0,1 1 1,-1 0-1,1 0 0,0 0 1,-1 0-1,1 0 0,0 0 1,0 0-1,-1 0 0,1 0 0,0 0 1,0 1-1,0-1 0,0 0 1,0 0-1,0 1 0,1-1 1,7-3 31,-1 1 1,1 1 0,-1-1 0,1 2 0,9-2 0,-6 1-39,17-3-96,1-2 0,-1-1 1,0-2-1,-1 0 0,0-2 0,-1-1 0,41-26 0,-19 3-49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13419,'-11'2'167,"1"1"0,0-1 0,1 2 0,-1-1 0,1 1 0,-1 1 0,1 0 0,0 0 0,1 0 1,-1 1-1,1 1 0,-12 11 0,12-10-106,0 1 1,1 0-1,0 0 0,0 0 1,1 1-1,0-1 1,0 2-1,1-1 0,1 0 1,0 1-1,-3 12 0,6-20-54,1-1-1,-1 0 0,1 1 0,0-1 0,0 0 0,0 1 0,0-1 0,0 0 1,0 1-1,1-1 0,-1 0 0,1 1 0,-1-1 0,1 0 0,2 4 0,-2-5-4,0 0 0,0 0 0,0 0 0,0 0 0,0 0 0,0 0 0,0-1 0,1 1 0,-1 0 0,0-1 0,0 1 0,1-1 0,-1 1-1,0-1 1,1 0 0,-1 0 0,0 1 0,1-1 0,-1 0 0,1 0 0,-1 0 0,0-1 0,1 1 0,-1 0 0,1 0 0,-1-1 0,2 0 0,22-6-42,40-20 0,2 0-74,-45 20 51,0 1 0,38-6 0,-54 11 46,0 0 0,0 1 1,1 0-1,-1 0 0,0 0 0,0 1 1,1-1-1,-1 2 0,0-1 1,0 1-1,0 0 0,0 0 0,0 0 1,9 6-1,-13-6 18,0-1-1,0 1 1,0 0-1,0-1 1,-1 1-1,1 0 1,-1 0-1,1 0 1,-1 0-1,0 0 1,0 1-1,0-1 1,0 0 0,0 0-1,0 1 1,0-1-1,0 5 1,-1-3 22,0 0 1,0 1-1,-1-1 0,1 0 1,-1 0-1,0 0 1,0 0-1,0 0 0,-3 7 1,-3 2 131,-1 1 0,0-1 1,0 0-1,-17 17 0,9-11 209,-27 24-1,38-38-318,-1 0 0,1-1 0,-1 1 0,0-1 0,0-1 0,-1 1 0,1-1 0,-1 0 0,-11 3 0,17-6 8,0 0 1,0 1 0,0-1 0,0 0-1,0 0 1,0 0 0,0 0 0,0 0-1,0-1 1,1 1 0,-1 0 0,0 0 0,0 0-1,0-1 1,0 1 0,0-1 0,0 1-1,1 0 1,-1-1 0,0 1 0,0-1 0,0 0-1,1 1 1,-1-1 0,-1-1 0,1 0-31,0 0 1,0 0-1,0-1 1,0 1-1,1 0 0,-1-1 1,1 1-1,-1 0 1,1-1-1,0-1 1,0-29 193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162 404 11602,'-19'17'386,"1"2"0,0 0 0,2 1 0,0 1 0,-14 24 0,24-34-273,0 1 0,0-1-1,1 1 1,1 0 0,0 0 0,1 1 0,0-1-1,0 1 1,2-1 0,-1 1 0,2 0 0,0 15 0,1-24-81,-1-1 1,1 0-1,-1 0 1,1 0-1,0 0 1,0 0-1,1 0 1,-1 0 0,1 0-1,1 2 1,-2-4-23,-1 0 0,1 0 0,0 0 0,0 0 0,0 0 0,0-1 0,0 1 0,0 0 0,0-1 0,0 1 0,0 0 0,0-1 0,1 0 0,-1 1 0,0-1 0,0 0 0,0 1 0,1-1 0,-1 0 0,0 0 0,0 0 0,1 0 0,-1 0 0,0 0 0,0 0 0,0-1 0,1 1 0,-1 0 0,2-2 0,4-1 1,0-1-1,-1 0 0,1 0 1,-1 0-1,0-1 0,0 0 1,0-1-1,-1 1 0,0-1 1,6-8-1,4-8 1,23-41-1,-22 34-25,-3-1-1,0-1 1,-2 0-1,-1-1 1,-2 0-1,7-51 1,-12 63-44,-2 0 1,0 0-1,-1 0 0,-1 0 1,-1 0-1,-1 0 1,-1 1-1,0-1 1,-2 1-1,0 0 1,-1 1-1,-11-21 1,15 32 17,-1 1 1,0-1 0,-1 1-1,0 0 1,0 0 0,0 1-1,0-1 1,-13-8 0,15 12 23,1 1 1,-1-1 0,0 1 0,0-1 0,0 1 0,0 0 0,0 0-1,0 1 1,0-1 0,-1 1 0,1-1 0,0 1 0,0 0-1,0 0 1,-1 0 0,1 1 0,0-1 0,0 1 0,0-1-1,0 1 1,0 0 0,0 1 0,-4 1 0,1 1 14,0 0 1,1 0-1,0 0 0,-1 1 1,2 0-1,-1 0 1,0 0-1,1 0 1,0 1-1,1 0 0,-1 0 1,1 0-1,0 0 1,0 0-1,1 1 0,-2 6 1,1-2 20,0-1 0,1 1 0,1 0 0,-1 0 0,2 0 0,-1 0 1,2 1-1,-1-1 0,4 12 0,-4-19-13,1-1 1,0 0-1,0 0 0,0 0 1,1 0-1,-1 0 1,1 0-1,0 0 0,-1 0 1,1 0-1,0-1 1,1 1-1,-1-1 0,0 0 1,1 1-1,0-1 0,-1 0 1,1-1-1,0 1 1,0 0-1,4 1 0,5 1-2,0-1 0,0 0 0,0 0 0,20 0-1,28 7 154,-56-9-117,0 0 1,1 1-1,-1-1 0,0 1 0,0 0 1,0 0-1,0 0 0,0 1 0,-1 0 0,5 3 1,-1 3 70,0-1 0,-1 2-1,0-1 1,0 1 0,-1 0 0,7 20 0,-8-21 34,-1 1 0,1-2 0,1 1 0,-1 0 0,1-1 0,1 0 0,0 0 0,0 0 0,8 7-1,-14-15-132,0 0 0,0 0 0,0 1 0,1-1 0,-1 0 0,0 0-1,0 0 1,0 1 0,1-1 0,-1 0 0,0 0 0,0 0 0,1 0-1,-1 1 1,0-1 0,0 0 0,1 0 0,-1 0 0,0 0-1,0 0 1,1 0 0,-1 0 0,0 0 0,1 0 0,-1 0 0,0 0-1,0 0 1,1 0 0,-1 0 0,0 0 0,1 0 0,-1 0 0,0 0-1,0 0 1,1 0 0,-1-1 0,0 1 0,0 0 0,1 0 0,-1 0-1,0 0 1,0-1 0,1 1 0,3-10 244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13 223 13275,'0'1'52,"0"0"0,0 0 0,0 0 1,1 0-1,-1 0 0,0-1 0,0 1 0,1 0 1,-1 0-1,0 0 0,1 0 0,-1 0 0,1 0 1,-1-1-1,1 1 0,-1 0 0,1 0 0,0-1 1,-1 1-1,1-1 0,0 1 0,0 0 0,-1-1 1,1 1-1,0-1 0,0 0 0,0 1 0,0-1 1,0 1-1,-1-1 0,1 0 0,0 0 0,0 0 1,0 0-1,0 0 0,0 0 0,0 0 0,1 0 1,1 0 25,0 0 1,0 0 0,-1-1-1,1 1 1,0-1 0,-1 0 0,1 0-1,-1 0 1,1 0 0,-1 0 0,1-1-1,3-2 1,-2 0-14,1-1-1,-1-1 1,0 1-1,0 0 1,-1-1-1,0 0 0,0 0 1,0 0-1,-1 0 1,0 0-1,0 0 1,0-1-1,-1 1 1,0-1-1,0 1 1,-1-8-1,1 8-93,-1-1-1,0 0 0,-1 1 1,1-1-1,-1 0 1,-1 1-1,1-1 1,-1 1-1,0 0 0,-1-1 1,0 1-1,1 0 1,-2 1-1,1-1 1,-8-9-1,10 14 14,0 0 1,0 0-1,0-1 0,0 1 1,0 1-1,0-1 0,0 0 0,0 0 1,-1 0-1,1 1 0,0-1 1,0 0-1,-1 1 0,1-1 1,-1 1-1,1 0 0,0-1 0,-1 1 1,1 0-1,-1 0 0,1 0 1,0 0-1,-1 0 0,1 0 1,-1 0-1,1 1 0,-1-1 1,1 0-1,0 1 0,-1-1 0,1 1 1,0 0-1,-1-1 0,1 1 1,0 0-1,0 0 0,0 0 1,0-1-1,0 1 0,0 0 1,0 1-1,-1 0 0,-2 2-6,1 1-1,0 0 1,0 0-1,0 0 0,0 0 1,1 0-1,0 1 1,0-1-1,-1 9 1,1-5 48,1 1 0,0-1 0,1 1-1,0 0 1,1-1 0,0 1 0,0-1 0,1 1 0,0-1 0,1 0 0,0 0 0,0 0 0,1 0 0,7 12 0,-8-16-7,0-1 0,0 0 0,0 1 0,1-2 0,-1 1 1,1 0-1,0-1 0,0 1 0,0-1 0,1 0 0,-1 0 0,1-1 1,-1 0-1,1 1 0,0-1 0,0-1 0,0 1 0,0-1 1,0 0-1,0 0 0,1 0 0,-1-1 0,0 0 0,0 0 0,1 0 1,-1-1-1,0 0 0,5-1 0,-1 0 5,0-1 1,-1-1-1,0 0 1,0 0-1,0 0 1,0-1-1,-1 0 1,1 0-1,-1-1 0,-1 0 1,1 0-1,-1-1 1,0 0-1,9-13 1,-10 12-1,1-1 0,-1 0-1,-1 0 1,1 0 0,-2 0 0,1-1 0,-1 0 0,-1 1 0,0-1 0,0 0 0,-1 0 0,0-20-1,-1 27-17,0 0-1,-1 0 0,1 1 0,-1-1 0,0 0 0,1 0 0,-2 0 1,1 1-1,0-1 0,0 1 0,-1-1 0,-2-2 0,4 4-4,-1 0 0,0 1-1,1-1 1,-1 0 0,0 1-1,0-1 1,0 1 0,0-1-1,0 1 1,0 0 0,0-1-1,0 1 1,0 0 0,1 0-1,-1-1 1,0 1 0,0 0 0,0 0-1,0 0 1,0 0 0,0 0-1,0 1 1,0-1 0,0 0-1,0 0 1,0 1 0,0-1-1,0 0 1,0 1 0,0-1-1,0 1 1,0-1 0,1 1-1,-1 0 1,0-1 0,0 1-1,1 0 1,-2 1 0,-2 3 2,0 0 1,0 0-1,0 0 1,1 1-1,0 0 1,0-1-1,0 1 1,1 0-1,0 0 1,0 1-1,1-1 1,-1 0-1,1 1 1,1-1-1,-1 13 1,1-15-15,1 1-1,-1-1 1,1 1 0,-1-1 0,1 1 0,1-1-1,-1 1 1,1-1 0,-1 0 0,5 6 0,-5-7-24,1-1 0,-1 0 0,1 0 0,0 0 0,0 0 0,0 0 0,0-1 0,0 1 0,0-1 0,0 1 0,1-1 0,-1 0 1,1 0-1,-1 0 0,1 0 0,-1 0 0,1 0 0,4 0 0,-5-1-20,0 0 0,-1 0 0,1 0 0,-1 0 0,1 0 0,0 0 0,-1-1 0,1 1 0,-1 0 0,1-1 0,-1 1 0,1-1 0,-1 0 0,1 0 0,-1 1 0,0-1 0,1 0 0,-1 0 0,0 0 0,0 0 0,0 0 0,2-2 0,-1-1 4,1 0-1,-1 0 0,0 0 1,0 0-1,0 0 1,-1 0-1,2-7 0,6-31-380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14563,'4'0'944,"9"7"-1048,6 0 1137,4 2-761,-2 1-80,3-1 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11690,'2'-4'105,"0"0"0,1 0 0,-1 1 0,1-1-1,0 1 1,0 0 0,1 0 0,-1 0-1,0 0 1,1 1 0,0-1 0,-1 1 0,1 0-1,0 0 1,5-1 0,9-4 38,39-9 0,-48 13-109,56-13 30,1 3 0,0 2 0,132-2 0,-185 13-36,-1 0 1,0 2-1,1 0 0,-1 0 1,0 1-1,20 7 0,-27-8-9,0 1 0,0-1-1,0 1 1,-1 0-1,1 1 1,-1-1 0,1 1-1,-1 0 1,0 0-1,-1 0 1,1 0 0,-1 1-1,0 0 1,0-1 0,0 1-1,0 0 1,1 7-1,1 2 32,-2-1 0,0 1 0,-1 0 0,0 1 0,-1-1 0,0 0 0,-2 0 0,1 0 0,-2 1 0,0-1 0,0 0 0,-2-1 0,1 1 0,-8 15 0,1-4 15,-1-1-1,-1-1 0,-1 0 0,-1-1 0,-1 0 0,-32 35 0,-5-6-254,-73 57 0,-25 23-290,105-84 300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4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147 673 11907,'-3'-1'257,"-1"-1"1,1 1-1,-1 0 1,1 0-1,-1 0 1,1 0-1,-1 0 1,0 1-1,-7-1 1,9 2-202,0 0 0,-1-1 1,1 1-1,0 0 1,-1 0-1,1 0 1,0 1-1,0-1 1,0 0-1,0 1 0,0-1 1,0 1-1,1 0 1,-1 0-1,-2 3 1,-4 6 11,0 0 1,0 1-1,2 0 1,-1 0-1,1 1 1,1-1-1,0 1 1,1 1 0,1-1-1,0 0 1,1 1-1,0 0 1,1-1-1,0 20 1,1-32-57,0 1 0,0-1-1,1 0 1,-1 1 0,0-1 0,1 0 0,-1 1 0,0-1-1,1 0 1,0 1 0,-1-1 0,1 0 0,0 0 0,-1 0-1,1 0 1,0 0 0,1 2 0,-1-3 1,0 1 1,0-1-1,-1 0 1,1 1-1,0-1 1,0 0-1,0 0 1,0 0-1,-1 0 1,1 1-1,0-1 1,0 0-1,0 0 1,0-1-1,0 1 1,-1 0-1,1 0 1,0 0-1,0 0 1,1-1-1,2-1 23,0 0 0,0-1-1,0 1 1,-1-1 0,1 0-1,-1 0 1,1 0 0,-1 0 0,4-5-1,11-18 40,-2 0 0,0-1 1,-1 0-1,-2-1 0,-1-1 0,-1 0 0,7-31 0,-6 12-228,-3 0 0,-1-1 0,1-82 1,-9 122 84,0 0 1,0 0 0,-1 0-1,0 0 1,-5-18 0,6 27 62,0 0 1,0-1-1,0 1 1,0-1-1,0 1 1,-1-1-1,1 1 1,0-1-1,0 1 1,0 0-1,0-1 1,-1 1-1,1-1 1,0 1-1,0 0 1,-1-1-1,1 1 1,0 0-1,-1-1 0,1 1 1,0 0-1,-1-1 1,1 1-1,-1 0 1,1 0-1,0 0 1,-1-1-1,1 1 1,-1 0-1,1 0 1,-1 0-1,1 0 1,-1 0-1,1 0 1,0 0-1,-1 0 1,1 0-1,-1 0 1,1 0-1,-1 0 1,1 0-1,-1 0 1,1 0-1,-1 0 1,1 1-1,0-1 1,-1 0-1,1 0 1,-1 0-1,1 1 1,0-1-1,-1 0 1,1 1-1,0-1 1,-1 0-1,1 1 1,0-1-1,-1 1 1,-12 22 14,6-4 86,2 1 1,0 0 0,1 0 0,1 1 0,1-1-1,1 1 1,1-1 0,1 1 0,0-1 0,2 1-1,4 20 1,-5-34-68,0 0 0,1-1 0,-1 1 0,1-1 0,1 0 0,-1 0 0,1 0 0,0 0 0,0 0 0,1-1 1,9 10-1,-11-13-11,0 0 0,-1-1 0,1 1 1,0 0-1,0-1 0,0 1 1,1-1-1,-1 0 0,0 0 1,0 0-1,0-1 0,1 1 1,-1-1-1,1 0 0,-1 0 1,0 0-1,1 0 0,-1 0 0,0-1 1,1 1-1,-1-1 0,0 0 1,0 0-1,0 0 0,0-1 1,6-2-1,2-4 37,0 0-1,0-1 1,0 0-1,-1 0 1,-1-1-1,1-1 1,-2 0-1,1 0 1,-2 0-1,1-1 1,-2 0-1,1-1 1,-2 1 0,0-1-1,0 0 1,-1-1-1,-1 1 1,3-19-1,-6 23-40,-3 11-1,0 17 0,4-11-12,0 0 0,1 0-1,0-1 1,0 1 0,1 0-1,0-1 1,0 1 0,1-1-1,8 13 1,-9-16-1,-1-1-1,1 0 1,0 0 0,0 0-1,0 0 1,0 0-1,0 0 1,1-1 0,5 3-1,-7-4 3,0 0-1,1 0 1,-1 0-1,0-1 1,0 1-1,1-1 1,-1 0 0,1 1-1,-1-1 1,0 0-1,1 0 1,-1-1-1,0 1 1,1 0-1,-1-1 1,0 0-1,4-1 1,-3 0 3,0 1 1,0-2 0,0 1-1,0 0 1,-1 0 0,1-1-1,-1 1 1,0-1-1,0 0 1,0 0 0,0 0-1,0 0 1,-1 0-1,1 0 1,-1 0 0,0-1-1,2-4 1,-1 1-3,-1 0 1,1 0-1,-1 0 1,0-1 0,-1 1-1,0 0 1,-1-12-1,1 18-4,0 0-1,0 0 1,0 1-1,-1-1 1,1 0-1,0 0 0,0 1 1,-1-1-1,1 0 1,0 0-1,-1 1 1,1-1-1,-1 0 1,1 1-1,-1-1 0,0 0 1,1 1 0,-1-1-1,1 1 1,0 0 0,-1 0-1,1 0 1,0 0 0,-1 0-1,1 0 1,0 0 0,-1 0-1,1 0 1,0 0 0,-1 0-1,1 0 1,0 0 0,-1 0-1,1 0 1,0 0-1,-1 0 1,1 0 0,0 0-1,-1 0 1,1 1 0,0-1-1,-1 0 1,1 0 0,-1 1-1,0 0 1,0 0-1,0 0 0,1 0 1,-1 0-1,0 0 1,1 0-1,-1 0 1,1 0-1,-1 0 0,1 0 1,-1 0-1,1 0 1,0 0-1,-1 0 0,1 1 1,0-1-1,0 0 1,0 0-1,0 0 0,0 2 1,0-2 1,0 1-1,0-1 1,1 0 0,-1 1-1,0-1 1,1 0 0,-1 0-1,1 1 1,-1-1 0,1 0 0,0 0-1,0 0 1,-1 0 0,1 0-1,0 0 1,0 0 0,0 0-1,0 0 1,0 0 0,0 0-1,0 0 1,0-1 0,2 2 0,0-1-1,-1-1 1,1 1 0,0-1 0,0 1-1,-1-1 1,1 0 0,0 0 0,0 0-1,-1 0 1,6-1 0,1-1-4,0-1 0,-1 1 1,1-2-1,-1 1 0,1-1 1,8-6-1,-4 1 8,-1-2 0,0 1 0,0-2 0,-1 0 0,14-18 0,9-10-25,-34 40 20,0-1 0,0 1 0,0 0 0,0 0 0,0 0 0,0 0 0,0 0 0,1-1 1,-1 1-1,0 0 0,0 0 0,0 0 0,0 0 0,1 0 0,-1 0 0,0 0 1,0 0-1,0 0 0,0-1 0,1 1 0,-1 0 0,0 0 0,0 0 0,0 0 0,1 0 1,-1 0-1,0 0 0,0 0 0,0 0 0,1 0 0,-1 1 0,0-1 0,0 0 1,0 0-1,0 0 0,1 0 0,-1 0 0,0 0 0,0 0 0,0 0 0,0 0 0,1 1 1,-1-1-1,0 0 0,0 0 0,0 0 0,0 0 0,0 0 0,0 1 0,0-1 1,0 0-1,1 0 0,-1 0 0,0 0 0,0 1 0,0-1 0,0 0 0,0 0 0,0 0 1,0 1-1,0-1 0,0 0 0,0 0 0,0 0 0,0 1 0,0-1 0,2 22-73,0-2-203,-2-20 266,1 0 0,-1 0 0,0 1 0,0-1 0,0 0 0,1 0 0,-1 0 1,0 0-1,0 0 0,1 0 0,-1 0 0,0 0 0,1 1 0,-1-1 0,0 0 0,0 0 0,1 0 1,-1 0-1,0 0 0,0 0 0,1-1 0,-1 1 0,0 0 0,0 0 0,1 0 0,-1 0 0,0 0 1,0 0-1,1 0 0,-1 0 0,0-1 0,0 1 0,0 0 0,1 0 0,-1 0 0,0-1 0,0 1 1,0 0-1,0 0 0,1 0 0,-1-1 0,0 1 0,0 0 0,0 0 0,0-1 0,0 1 0,9-14-346,0-5-12,-2-2 0,0 1 0,-1-1 0,-1 0 0,0 0 0,0-23 0,-5 45 372,0-1 1,0 0-1,0 0 1,0 0-1,0 0 1,0 0-1,-1 0 0,1 0 1,0 0-1,0 0 1,0 0-1,0 0 1,0 0-1,0 0 0,0 0 1,0 0-1,0 0 1,0 0-1,0 0 1,0 0-1,-1 0 0,1 0 1,0 0-1,0 0 1,0 0-1,0 0 1,0 0-1,0-1 0,0 1 1,0 0-1,0 0 1,0 0-1,0 0 1,0 0-1,0 0 0,0 0 1,0 0-1,-1 0 1,1 0-1,0 0 1,0 0-1,0 0 0,-4 9 139,2 3-68,-1 0-1,2 0 0,0 0 0,0 1 0,1-1 0,1 0 0,0 0 1,1 0-1,0 0 0,1 0 0,0 0 0,1 0 0,0-1 1,1 1-1,0-1 0,1 0 0,0-1 0,0 1 0,13 13 0,-7-9-63,-1 0-1,-1 1 0,0 0 0,14 32 0,-23-44 17,1 1-1,-1-1 1,0 0-1,0 1 0,0 0 1,0-1-1,-1 1 1,0 0-1,0-1 0,0 1 1,-1-1-1,1 1 1,-1 0-1,0-1 1,-1 1-1,1-1 0,-1 0 1,1 1-1,-1-1 1,-1 0-1,1 0 1,-1 0-1,1 0 0,-1-1 1,-3 4-1,5-6-13,1 0-1,-1-1 1,1 1 0,0-1-1,-1 1 1,1 0-1,-1-1 1,1 1 0,-1-1-1,1 1 1,-1-1-1,0 0 1,1 1 0,-1-1-1,0 0 1,1 1-1,-1-1 1,0 0 0,1 0-1,-1 1 1,0-1-1,0 0 1,1 0 0,-1 0-1,0 0 1,1 0-1,-1 0 1,-1 0 0,1-1-10,0 0 0,1 0 1,-1 0-1,1 0 0,-1 0 0,1 0 1,-1 0-1,1 0 0,0 0 1,0 0-1,-1 0 0,1 0 0,0 0 1,0 0-1,0 0 0,0-2 1,6-49-333,73-295-1780,-31 142 1539,-46 197 603,4-24 62,-5 31-79,-1 1-1,0-1 1,0 0 0,0 1-1,1-1 1,-1 0 0,0 0-1,0 1 1,0-1-1,0 0 1,0 1 0,0-1-1,-1 0 1,1 0 0,0 1-1,0-1 1,0 0 0,-1 1-1,1-1 1,0 0 0,-1 1-1,1-1 1,0 1 0,-1-1-1,1 0 1,-1 1 0,1-1-1,-1 1 1,0-1-1,-1 1 13,1 0 0,0 0 0,0 0 0,0 0 0,0 1 0,-1-1 0,1 0 0,0 1 0,0-1 0,0 1 0,0 0 0,0-1 0,0 1 0,0 0 0,0-1 0,0 1 0,0 0 0,1 0 0,-2 1 1,-16 21 314,18-22-324,-8 10 71,1 0 1,1 1-1,0 0 1,0 0 0,1 1-1,1 0 1,0 0-1,1 0 1,0 0 0,-1 15-1,4-27-81,0 1 0,0 0 0,0 0 0,0 0 0,1 0-1,-1 0 1,0-1 0,1 1 0,-1 0 0,1 0 0,0-1 0,0 1-1,0 1 1,0-2-4,0 0 0,0 0 0,0 0 0,0-1 0,0 1-1,0 0 1,0-1 0,0 1 0,0-1 0,0 1 0,0-1 0,0 0-1,0 1 1,0-1 0,0 0 0,1 0 0,-1 0 0,0 0 0,0 0-1,0 0 1,0 0 0,0 0 0,3-1 0,3-1 7,1 0 0,-1 0 0,1-1 0,-1 0 0,0 0 1,0-1-1,12-9 0,45-37 36,-60 46-44,111-101 79,-115 105-79,0-1 0,0 1 0,0 0 0,0 0 1,0 0-1,0 0 0,0 0 0,0-1 0,0 1 0,0 0 0,0 0 0,1 0 0,-1 0 0,0 0 0,0-1 0,0 1 0,0 0 0,0 0 0,0 0 0,1 0 0,-1 0 0,0 0 0,0 0 0,0 0 0,0 0 0,1 0 1,-1-1-1,0 1 0,0 0 0,0 0 0,0 0 0,1 0 0,-1 0 0,0 0 0,0 0 0,0 0 0,0 0 0,1 0 0,-1 0 0,0 1 0,0-1 0,0 0 0,0 0 0,0 0 0,1 0 0,-1 0 0,-2 10 106,-8 15 67,10-25-172,-6 14 114,1 0-1,1 0 1,0 0 0,1 0-1,0 1 1,-1 21-1,4-34-103,0-1 0,0 1-1,0 0 1,0-1 0,0 1 0,0 0-1,1-1 1,-1 1 0,0-1 0,1 1-1,-1 0 1,1-1 0,0 1 0,0-1-1,-1 0 1,3 3 0,-2-4-7,-1 1 0,1 0 0,0-1-1,0 1 1,0-1 0,0 0 0,-1 1 0,1-1 0,0 0 0,0 1-1,0-1 1,0 0 0,0 0 0,0 0 0,0 0 0,0 0 0,0 0-1,0 0 1,0 0 0,1 0 0,3-2-1,-1 1 0,0-1 1,0 1-1,0-1 0,0 0 1,-1-1-1,1 1 0,0-1 0,-1 1 1,5-6-1,6-6-143,-1-1 1,15-22-1,-23 31-79,-1-1 0,0 0 0,0 0 1,-1 0-1,0-1 0,0 1 0,0-1 0,1-13 0,-4 19-197,-6 9-124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4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1872 13579,'93'-66'1087,"330"-219"168,40 43-720,22 31-1240,-242 107-507,-11 5-271,265-119-667,-20-36 2184,-406 209 122,366-210 4602,-409 242-4915,36-11 0,-38 15-158,40-20 1,-37 11-18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4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315 114 8338,'-2'-16'778,"1"8"-337,0-1-1,0 1 0,-1 0 1,0 0-1,-1 0 1,1 0-1,-2 0 0,1 1 1,-7-11-1,9 17-411,0 0-1,0 1 0,0-1 1,0 0-1,0 1 1,0-1-1,0 1 1,0-1-1,0 1 0,0 0 1,0-1-1,-1 1 1,1 0-1,0 0 1,0 0-1,0 0 0,0 0 1,-1 0-1,1 0 1,0 0-1,0 0 0,0 1 1,0-1-1,-1 0 1,1 1-1,0-1 1,0 1-1,0-1 0,0 1 1,0 0-1,0-1 1,0 1-1,0 0 1,-1 1-1,-5 4 41,0 0 0,0 0 0,-7 10 0,-7 10-3,2 0-1,1 2 0,1 0 1,2 1-1,-19 48 1,13-22-26,4 2-1,-14 72 1,25-98-27,1 1 0,2-1 0,1 0-1,2 1 1,1-1 0,1 1 0,1-1-1,2 0 1,2 0 0,0 0 0,2-1-1,2 0 1,23 47 0,-17-44 14,38 52-1,-44-70-24,0-1 1,2 0-1,-1-1 0,2-1 0,21 17 1,-32-27-2,0 0-1,0 0 1,1 0 0,-1 0 0,1 0 0,-1-1 0,1 0 0,0 1 0,0-1 0,-1-1 0,1 1 0,0 0-1,0-1 1,0 0 0,0 0 0,0 0 0,0-1 0,4 0 0,-4 0 2,0-1 0,0 0 0,0 0 0,0 0 0,0 0 0,0-1 0,-1 1 0,0-1 0,1 0 0,-1 0 0,0 0 0,0-1 0,0 1 0,-1-1 0,4-5 0,17-31 68,-2-2-1,-2 0 1,14-45 0,33-136 408,-65 220-473,47-188 487,-39 144-309,-2 0 0,1-53 1,-7 89-240,-1 0 1,0 0-1,-1 1 0,0-1 1,-1 0-1,0 1 1,-1-1-1,0 1 1,-1 0-1,0 0 0,0 0 1,-1 0-1,-1 1 1,1 0-1,-1 0 0,-1 0 1,0 1-1,0 0 1,-1 0-1,0 1 1,0-1-1,0 2 0,-1 0 1,0 0-1,0 0 1,-11-4-1,-15-4-233,6 2-63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216 216 14603,'-3'-1'107,"1"0"0,0-1-1,-1 1 1,1 0 0,0 1-1,-1-1 1,1 0 0,-1 1 0,1-1-1,-1 1 1,0 0 0,1 0 0,-1 0-1,1 0 1,-1 0 0,-2 1-1,0 0 16,0 1 0,0 0 0,1 0-1,-1 0 1,0 0 0,1 0-1,-8 6 1,3 0 21,0 0 0,0 1-1,0-1 1,1 1 0,1 1 0,-9 12 0,8-8-44,0 1 1,0 0 0,2 1 0,0 0-1,0 0 1,2 0 0,0 0 0,0 1 0,2 0-1,-1 23 1,3-37-85,0 0-1,1 0 1,-1 0 0,0 0-1,1 0 1,0-1-1,0 1 1,0 0 0,0 0-1,3 4 1,-4-6-7,1 0 0,0 0 0,0 0 0,0 0 0,0 0 0,1 0 0,-1 0 0,0 0 0,0 0 0,1 0 0,-1-1 0,0 1 0,1 0 0,-1-1 0,0 1 0,3-1 0,-1 1 1,1-1 0,-1 0 0,1-1-1,0 1 1,-1 0 0,1-1 0,-1 0 0,1 0 0,-1 0 0,1-1 0,-1 1 0,0-1 0,1 1 0,-1-1-1,0 0 1,3-3 0,10-8 19,-1-1 0,0-1 0,-1 0 0,0 0 0,-2-2 0,0 1 0,16-30 0,-1-6 141,28-78 0,-49 115-136,6-16 58,-1 1-1,-1-2 0,6-36 0,-17 50-10,1 18-78,0 0 0,0 0-1,0 0 1,0-1-1,0 1 1,0 0 0,0 0-1,0 0 1,0-1-1,0 1 1,0 0 0,0 0-1,0 0 1,0 0 0,0-1-1,0 1 1,-1 0-1,1 0 1,0 0 0,0 0-1,0 0 1,0-1-1,0 1 1,0 0 0,-1 0-1,1 0 1,0 0-1,0 0 1,0 0 0,0 0-1,0 0 1,-1-1-1,1 1 1,0 0 0,0 0-1,0 0 1,-1 0-1,1 0 1,0 0 0,0 0-1,0 0 1,0 0-1,-1 0 1,1 0 0,0 0-1,0 0 1,0 0-1,-1 1 1,1-1 0,0 0-1,0 0 1,0 0 0,0 0-1,0 0 1,-1 0-1,1 0 1,0 0 0,0 1-1,0-1 1,0 0-1,0 0 1,0 0 0,-1 0-1,1 0 1,0 1-1,0-1 1,0 0 0,0 0-1,-4 6 2,1 0 0,0 0-1,0 1 1,0-1 0,1 0-1,0 1 1,0 0 0,1 0 0,0-1-1,-1 11 1,0 74-124,2-79 45,0 0 0,1 1 0,1-1 0,0 0 0,1 0 0,0-1 0,1 1 0,6 14 0,-7-20-4,0-1-1,1 1 1,0-1 0,0 1-1,0-1 1,0 0 0,1 0 0,0-1-1,0 0 1,0 0 0,1 0-1,-1 0 1,1-1 0,0 0-1,0 0 1,12 4 0,27 3-251,1-8-85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 13507,'-1'1'99,"0"0"-1,1 0 1,-1 1-1,1-1 1,-1 0 0,1 1-1,0-1 1,-1 1 0,1-1-1,0 0 1,0 1 0,0-1-1,0 1 1,0-1-1,0 1 1,0-1 0,1 0-1,-1 1 1,0-1 0,1 0-1,-1 1 1,1-1 0,0 0-1,-1 1 1,1-1-1,0 0 1,0 0 0,0 0-1,0 0 1,0 0 0,0 0-1,0 0 1,0 0 0,0 0-1,0 0 1,0 0 0,1-1-1,-1 1 1,0-1-1,1 1 1,-1-1 0,0 1-1,1-1 1,-1 0 0,1 1-1,-1-1 1,0 0 0,1 0-1,-1 0 1,1 0-1,-1 0 1,1-1 0,1 1-1,2-1 4,0-1 0,0 1-1,0-1 1,1 0 0,-2 0-1,1 0 1,0-1 0,0 1 0,-1-1-1,1 0 1,-1-1 0,0 1-1,0-1 1,0 0 0,3-4-1,-5 5-79,1 0 0,-1 0 0,0 0 0,0 0 0,0 0 0,-1-1-1,1 1 1,-1 0 0,1-1 0,-1 0 0,0 1 0,-1-1 0,1 1-1,-1-1 1,1 0 0,-1 0 0,0 1 0,-1-1 0,1 0 0,-1 1-1,1-1 1,-3-6 0,3 9-23,-1-1 0,0 1 0,1-1 0,-1 1 0,0 0 0,0-1 0,0 1 0,0 0 0,0 0 0,0-1 0,0 1 0,0 0 0,0 0 0,0 0 0,-1 0 0,1 1 0,0-1 0,-1 0 0,1 0 0,-1 1 0,-2-1 0,2 0-3,0 1 1,-1 0-1,1 0 1,0 0-1,0 1 1,-1-1-1,1 1 1,0-1 0,0 1-1,0 0 1,-1-1-1,1 1 1,-3 2-1,0 0-6,-1 1-1,1 0 0,-1 0 1,1 1-1,0-1 0,1 1 1,-1 0-1,1 0 0,-5 9 1,6-8 9,0-1 0,0 1 1,1 0-1,0 0 0,0 0 1,1 0-1,-1 0 1,1 0-1,1 1 0,-1-1 1,1 7-1,1-11 2,-1 1 0,0-1 0,1 0-1,-1 0 1,1 0 0,0 1 0,0-1 0,-1 0 0,1 0 0,1 0 0,-1 0 0,0-1 0,0 1-1,1 0 1,-1 0 0,1-1 0,0 1 0,-1-1 0,1 1 0,0-1 0,0 0 0,0 0 0,0 0-1,0 0 1,0 0 0,0 0 0,0 0 0,0-1 0,1 1 0,-1-1 0,0 0 0,0 1 0,4-1-1,4 0 2,0-1 0,-1 0 0,1 0 0,0-1 0,-1 0 0,1 0-1,-1-1 1,0 0 0,1-1 0,14-9 0,8-6 117,42-33 0,-71 50-97,-3 1-16,1 1 1,-1 0-1,0 0 1,0-1 0,1 1-1,-1 0 1,0 0-1,0-1 1,1 1 0,-1 0-1,0 0 1,1 0 0,-1 0-1,0 0 1,1-1-1,-1 1 1,0 0 0,1 0-1,-1 0 1,0 0 0,1 0-1,-1 0 1,0 0-1,1 0 1,-1 0 0,0 0-1,1 0 1,-1 0-1,1 0 1,-1 1 0,0-1-1,0 0 1,1 0 0,-1 0-1,0 0 1,1 1-1,-1-1 1,0 0 0,1 1-1,4 15 192,-5-14-189,0 0 0,1 0 1,-1 0-1,1 0 0,-1 0 0,1-1 0,0 1 0,0 0 0,0 0 0,0 0 1,2 2-1,0-2-4,-1 0-1,1 0 1,0-1 0,0 1 0,-1-1 0,1 0 0,0 0 0,0 0 0,1 0 0,-1 0 0,0-1 0,0 0-1,0 1 1,0-1 0,0 0 0,1 0 0,3-1 0,7-2 13,1 0 1,22-9-1,8 0-39,-44 11 17,-1 1 1,1 0-1,0-1 0,0 1 0,0 0 0,0 0 0,0 0 1,0 0-1,0 0 0,0 0 0,0 0 0,0 0 0,0 1 1,-1-1-1,1 0 0,0 0 0,0 1 0,0-1 0,0 1 1,0-1-1,-1 1 0,1-1 0,0 1 0,0-1 0,-1 1 1,1 0-1,0-1 0,-1 1 0,1 0 0,-1-1 0,1 1 1,-1 0-1,1 1 0,0 2-3,0-1-1,0 1 1,-1 0 0,0 0 0,0 0-1,0 7 1,-1-8-34,1 0 1,0-1-1,-1 1 0,1 0 0,1-1 1,-1 1-1,0 0 0,1 0 1,-1-1-1,1 1 0,0-1 0,0 1 1,0-1-1,1 3 0,-1-4-28,0-1-1,0 1 1,-1-1-1,1 1 1,0-1-1,0 1 0,0-1 1,0 0-1,0 1 1,0-1-1,0 0 1,0 0-1,0 0 1,0 0-1,0 0 1,0 0-1,0 0 1,0 0-1,0 0 1,0 0-1,0-1 1,0 1-1,0 0 0,2-2 1,25-12-401,-25 13 360,21-14-431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15851,'-3'3'273,"2"0"0,-1 0 0,0 0 0,1 0 0,-1 0 0,1 1 0,0-1 0,0 0 0,0 1 0,0-1 0,1 1 0,-1 4 0,1 2 128,-1 1-1,2-1 1,0 11 0,0-18-393,-1 0 0,0 1 0,1-1-1,0 0 1,0 0 0,0 0 0,0 0 0,0 0-1,0 0 1,1 0 0,0 0 0,-1-1 0,1 1-1,0-1 1,0 1 0,1-1 0,-1 1 0,0-1-1,1 0 1,-1 0 0,1-1 0,0 1 0,0 0-1,-1-1 1,1 1 0,0-1 0,0 0 0,1 0-1,-1 0 1,0-1 0,0 1 0,0-1 0,0 0-1,1 1 1,-1-2 0,0 1 0,4-1 0,4 0-122,-1-1 0,1-1 0,-1 1 0,0-2 1,1 0-1,-2 0 0,1-1 0,0 0 0,16-12 1,39-38-503,-65 55 622,0 0 0,1 0 0,-1 0 0,0 0 0,0 0 0,1 0 0,-1 0 1,0 0-1,0 0 0,1 0 0,-1 0 0,0 0 0,0 1 0,0-1 0,1 0 1,-1 0-1,0 0 0,0 0 0,1 0 0,-1 0 0,0 1 0,0-1 0,0 0 1,0 0-1,1 0 0,-1 0 0,0 1 0,0-1 0,0 0 0,0 0 1,0 0-1,0 1 0,1-1 0,-1 0 0,0 0 0,0 1 0,0-1 0,0 0 1,0 0-1,0 1 0,0-1 0,0 0 0,0 0 0,0 0 0,0 1 0,2 16 194,-1-13-120,-1 2 22,0-4-142,1 1-1,-1-1 0,0 1 1,1 0-1,-1-1 1,1 0-1,0 1 1,0-1-1,0 1 1,0-1-1,0 0 1,0 0-1,1 1 1,-1-1-1,1 0 1,3 3-1,-1-4-124,-2-3-90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61 14019,'4'-4'412,"1"-1"-1,0 0 1,-1-1 0,0 1-1,3-8 1,-7 13-366,1-1 1,-1 1-1,0-1 1,1 1-1,-1-1 1,0 0-1,0 1 1,0-1-1,1 0 1,-1 1-1,0-1 1,0 0-1,0 1 1,0-1-1,0 0 0,0 1 1,-1-1-1,1 0 1,0 1-1,0-1 1,0 0-1,-1 1 1,1-1-1,-1 0 1,0 0 25,0 0 1,0 1 0,0-1-1,0 0 1,-1 1 0,1 0-1,0-1 1,0 1-1,-1 0 1,1-1 0,0 1-1,-1 0 1,1 0 0,0 0-1,-1 0 1,1 0-1,0 0 1,-2 1 0,-9 1 97,1 0 0,0 1 0,-1 1 1,1-1-1,0 2 0,1 0 0,-1 0 0,-18 13 1,-1 3-53,-41 38 0,44-35-19,1 2 0,-31 39-1,49-54-62,0 0 0,0 1 0,1 0 0,1 0 0,0 0-1,0 1 1,1 0 0,1 0 0,-4 20 0,8-30-27,-1 0-1,1 0 1,0 0 0,0-1 0,0 1 0,0 0-1,1 0 1,-1 0 0,1 0 0,0 0 0,-1 0-1,1 0 1,1-1 0,-1 1 0,0 0 0,1-1-1,1 3 1,0-2-9,0 0 0,0 0 0,0 0 0,0-1 0,0 0 0,1 1 0,-1-1 0,1 0 1,0-1-1,-1 1 0,1-1 0,6 2 0,5 0-90,1 0 0,-1-1 0,0-1 0,1 0 0,-1-1 0,0-1 0,28-5 1,-19 1 221,0 0 1,0-2-1,-1-1 1,28-14 0,-41 18-145,0-2 1,0 1 0,13-12-1,-11 6-5,19-23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14499,'8'18'1480,"1"6"-1039,-1 6-137,1 4 640,2 8-472,4 4-56,1-3-72,-1 1-248,0-8-568,-1-7 472,-7-13-120,-5-14-64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15131,'0'0'22,"0"1"1,0-1-1,0 0 0,0 0 0,0 0 0,0 0 0,0 0 1,0 0-1,0 0 0,-1 0 0,1 0 0,0 1 0,0-1 1,0 0-1,0 0 0,0 0 0,0 0 0,0 0 0,0 0 1,-1 0-1,1 0 0,0 0 0,0 0 0,0 0 1,0 0-1,0 0 0,0 0 0,0 0 0,-1 0 0,1 0 1,0 0-1,0 0 0,0 0 0,0 0 0,0 0 0,0 0 1,0 0-1,-1 0 0,1 0 0,0 0 0,0 0 0,0 0 1,0 0-1,0 0 0,0-1 0,0 1 0,0 0 0,0 0 1,-1 0-1,1 0 0,0 0 0,0 0 0,0 0 0,0 0 1,0-1-1,0 1 0,0 0 0,0 0 0,0 0 1,0 0-1,0 0 0,0 0 0,0 0 0,0-1 0,-16 15 431,-18 21 66,18-13-273,1 0 0,1 1 0,0 1 0,2 0 0,1 1 0,-15 49 0,19-50-150,2 0 0,0 1 0,2-1 0,0 0 1,2 1-1,1 0 0,5 44 0,-4-61-174,0-1 1,1 0-1,0 1 1,0-1-1,1 0 0,0 0 1,0-1-1,0 1 1,1-1-1,0 1 1,1-1-1,6 7 0,-8-10-8,-1-1 0,2 1 0,-1-1 0,0 0 0,0 0 0,0 0 0,1-1 0,-1 1 0,1-1 0,0 0 0,-1 0 0,1 0 0,0 0 0,-1-1 0,1 0 0,0 1-1,0-1 1,0-1 0,-1 1 0,1 0 0,0-1 0,0 0 0,-1 0 0,1 0 0,6-3 0,24-12-548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16956,'-13'13'1224,"6"8"-992,4 2-80,3 4 200,7-1-112,6-2-48,4-2-96,2-11-248,4-2-136,-5-9-368,0-9-160,-6-9 592,0-7-184,-2 0-80</inkml:trace>
  <inkml:trace contextRef="#ctx0" brushRef="#br0" timeOffset="1">186 0 13315,'-2'15'1776,"-1"3"-1064,3 2-336,0 0 1441,3 6-1129,2 6-168,-1 9-200,0 7-88,-1 7-176,-3 3-40,0-2-16,-3-5-72,0-8-440,-1-7 1896,3-20-1320,-1-15 56,4-28 48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1 762 12195,'25'-27'1301,"51"-69"-737,19-22-198,260-269 10,-331 361-351,2 1-1,1 1 1,34-24 0,-60 47-21,1 0 1,-1 0 0,1 0 0,0 0 0,0 0-1,0 0 1,0 0 0,0 1 0,0-1 0,0 1 0,0-1-1,0 1 1,0 0 0,0 0 0,0 0 0,0 0-1,2 0 1,-3 1 0,1-1 0,-1 1 0,1 0-1,-1-1 1,1 1 0,-1 0 0,0 0-1,1 0 1,-1 0 0,0 0 0,0 0-1,0 1 1,0-1 0,0 0 0,0 1-1,0-1 1,0 2 0,3 7 16,0 0-1,-1 0 1,0 0 0,-1 0 0,2 15 0,-2-10-8,8 66-307,0 102-1,1 24-1008,-3-148 947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15731,'27'27'832,"-1"1"0,-1 2-1,-2 0 1,22 36 0,-38-55-760,0-1 1,-1 2 0,0-1 0,-1 1 0,0-1 0,0 1-1,-2 1 1,1-1 0,-2 0 0,0 1 0,0 0 0,-1-1 0,0 1-1,-2 0 1,1 0 0,-1-1 0,-1 1 0,0-1 0,-1 1-1,-5 12 1,-3 5-302,-2-1 0,-2-1 0,0 0 0,-2-1 1,0-1-1,-2 0 0,-1-2 0,-36 35 0,16-27-126,4-11-133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17716,'61'-14'1672,"2"1"-1280,4-3-200,3 2 696,2-1-752,-9 2-136,-13 3-560,-8 2-296,-22 3 632,-17 5-192,-2 8-152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14195,'53'-3'1360,"3"-4"-920,4-3-160,5-3 265,2-1-337,-8 0-1737,-5 2 1601,-19 4-376,-8 2-256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50 16203,'1'-3'167,"-1"1"0,1-1 0,-1 0 0,1 0-1,-1 0 1,0 1 0,0-1 0,0 0 0,-1 0 0,1 0-1,0 0 1,-2-3 0,2 5-133,-1 1 1,1-1-1,0 1 0,-1-1 0,1 1 1,-1-1-1,1 1 0,0-1 1,-1 1-1,1-1 0,-1 1 1,1 0-1,-1-1 0,0 1 0,1-1 1,-1 1-1,1 0 0,-1 0 1,1-1-1,-1 1 0,0 0 1,0 0-1,-1 0 33,0 0 1,1 0 0,-1 0-1,0 1 1,1-1 0,-1 0-1,1 1 1,-1-1 0,1 1-1,-1 0 1,1 0 0,-3 1-1,-10 8 68,0 0-1,1 0 1,0 2-1,1-1 1,-11 15-1,-50 69-30,53-66-3,-28 52 1,44-72-83,0 0 0,0-1 0,1 1 1,0 1-1,0-1 0,1 0 0,0 1 1,1 0-1,0-1 0,1 1 0,0 9 1,0-16-37,1 0 0,0 0 0,0-1 1,0 1-1,0 0 0,0-1 1,0 1-1,1-1 0,-1 0 0,1 1 1,0-1-1,-1 0 0,1 0 0,0 0 1,0 0-1,0 0 0,1-1 1,-1 1-1,0 0 0,1-1 0,-1 0 1,1 0-1,-1 0 0,1 0 1,0 0-1,-1 0 0,1 0 0,0-1 1,3 1-1,6 0-124,0 0 1,0-1 0,0 0-1,-1-1 1,19-3-1,16-7-107,1-6-68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15195,'-7'16'983,"6"-13"-812,-1 0-1,1 0 0,0 1 1,0-1-1,0 0 1,0 1-1,0 3 1,1-6-124,0 1 1,1-1-1,-1 0 1,0 0 0,1 0-1,-1 0 1,0 0-1,1 1 1,-1-1-1,1 0 1,0 0 0,-1 0-1,1 0 1,0-1-1,-1 1 1,1 0-1,0 0 1,0 0 0,0 0-1,0-1 1,0 1-1,0 0 1,0-1-1,0 1 1,2 0 0,4 1-121,0 1 0,-1-1 1,1 0-1,0-1 1,0 1-1,1-2 0,-1 1 1,0-1-1,0 0 1,0 0-1,0-1 0,1 0 1,-1 0-1,0-1 1,12-4-1,-11 3-155,0 0 0,0-1 0,-1 1 1,1-2-1,-1 1 0,0-1 0,0 0 0,-1-1 0,1 1 1,-1-1-1,-1-1 0,11-13 0,4-18-693,-11 20 1466,-14 47 951,-2 2-310,-7 40 1114,13-65-2128,0 0 0,1 0 0,0 0 0,0 0 0,1 0 0,0 0 0,0 0 0,0-1 0,3 9 0,-3-12-214,0 0 1,0 0-1,0 0 1,1 0-1,-1 0 1,1-1-1,-1 1 1,1 0 0,-1-1-1,1 0 1,0 1-1,0-1 1,0 0-1,-1 0 1,1 0-1,0 0 1,1 0 0,-1 0-1,0 0 1,0-1-1,0 1 1,0-1-1,1 0 1,-1 0-1,0 0 1,4 0 0,-6 0 13,0 0 1,1 0 0,-1 0 0,0 0 0,0 0 0,1 0 0,-1 0 0,0 1 0,0-1 0,1 0 0,-1 0 0,0 0 0,0 0-1,0 0 1,1 0 0,-1 0 0,0 1 0,0-1 0,0 0 0,0 0 0,1 0 0,-1 1 0,0-1 0,0 0 0,0 0-1,0 0 1,0 1 0,0-1 0,0 0 0,1 0 0,-1 1 0,0-1 0,0 0 0,0 0 0,0 1 0,-4 11-375,-13 16 345,12-22-16,-5 10 423,0 1 1,1 0-1,1 0 1,0 0-1,2 1 1,-7 25-1,13-27-31,6-7 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5:2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17076,'0'-2'152,"3"27"-96,4-4-24,-4-5-32,2-7-152,-5-5-48,2 2-152,-2-11-137,-4-5 337,-3-3-72,-2-1-104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5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14323,'-3'-3'1272,"2"0"-896,4 1-176,11-1 681,5 1-49,5-4-232,5-1-96,6 0-152,6 2-16,2 1-24,-2 0-136,-2 4-664,-5 0 2065,-8-3-1521,-6-3 80,-7-20 24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5:2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10738,'1'8'5539,"3"18"-4544,0-4-877,17 201-195,-20-220-25,0 1 0,0-1 1,0 1-1,0-1 0,0 0 0,0 1 0,3 2 0,-3-4 46,2 4-167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5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12811,'0'-2'1448,"3"1"-1008,5-2-184,5 0 968,3 2-711,3-4-105,5 3-176,3-1-64,3 0-80,2 0 0,-1-1-16,1-1-32,-2 0-192,0-1-176,-6-4-1785,-4-2 1889,-8-6-248,-5-2-160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24 180 14787,'-2'1'85,"0"1"1,1-1-1,-1 0 0,1 0 0,-1 1 1,1-1-1,-1 1 0,1 0 0,0-1 1,0 1-1,-1 0 0,1-1 0,1 1 1,-1 0-1,0 0 0,0 0 0,1 0 0,-1 2 1,1-3-58,0 0 1,0 0-1,0 0 1,0-1-1,0 1 1,0 0-1,0 0 0,1 0 1,-1-1-1,0 1 1,0 0-1,1 0 1,-1-1-1,1 1 1,-1 0-1,1-1 1,-1 1-1,1 0 1,0 0-1,0 0 23,1 0-1,-1 0 1,1 0 0,0 0-1,-1 0 1,1-1 0,0 1-1,0-1 1,-1 1-1,1-1 1,3 1 0,6 0 60,0-1 0,-1 0 0,1-1 1,0 0-1,-1 0 0,1-1 0,-1-1 0,0 0 1,0 0-1,0-1 0,0 0 0,18-11 0,-20 10-12,1 0-1,-1-1 0,-1 0 1,1 0-1,-1-1 0,0 0 1,0 0-1,-1-1 0,0 0 1,0 0-1,-1 0 0,0-1 1,0 1-1,3-13 0,-7 17-40,0 0 0,0-1 0,0 1-1,-1-1 1,0 1 0,0 0-1,0-1 1,0 1 0,-1-1 0,0 1-1,-1-6 1,1 9-46,1-1 1,0 1-1,-1 0 1,1 0-1,-1-1 0,1 1 1,-1 0-1,0 0 0,0 0 1,1 0-1,-1 0 1,0 0-1,0 0 0,0 0 1,0 0-1,0 0 0,0 1 1,0-1-1,0 0 0,0 1 1,-1-1-1,1 1 1,0-1-1,0 1 0,-1 0 1,1-1-1,0 1 0,-1 0 1,1 0-1,0 0 1,0 0-1,-1 0 0,1 0 1,0 0-1,-1 0 0,1 1 1,0-1-1,0 0 1,-1 1-1,1-1 0,-2 2 1,-3 1-5,1 0 1,-1 1-1,1 0 1,0 0-1,0 0 1,0 1-1,0 0 1,1 0-1,0 0 1,0 0-1,-4 7 1,1 0-6,0 0-1,1 0 1,0 1 0,-5 16 0,10-24 2,0-1 1,0 1-1,0-1 1,0 1-1,1 0 0,-1-1 1,1 1-1,0 0 1,1 6-1,0-10-2,-1 1 0,1 0 0,0 0 1,-1-1-1,1 1 0,0-1 0,0 1 0,0-1 0,0 1 0,0-1 0,1 0 0,-1 1 0,0-1 0,0 0 0,1 0 0,-1 0 0,1 0 0,-1 0 0,1 0 0,0 0 0,-1-1 0,1 1 0,0-1 1,-1 1-1,1-1 0,0 1 0,2-1 0,7 1-17,0 0 0,0-1 0,0-1 1,0 0-1,0 0 0,0-1 1,17-5-1,77-30-448,-95 33 392,17-7-107,-14 5-5,1 0 1,-1 1 0,1 1-1,21-4 1,-33 8 177,0 0 1,-1 1-1,1-1 1,0 0-1,-1 1 1,1-1-1,0 1 1,-1 0-1,1 0 1,-1-1-1,1 1 0,-1 0 1,1 0-1,-1 1 1,0-1-1,1 0 1,0 2-1,0-1 50,0-1 0,-1 1 0,1-1 0,0 1 0,0-1 0,0 0 0,0 0 0,0 0 0,0 0 0,5 2-1,5-3 27,-1 0 0,1 0 0,-1-1 1,1-1-1,-1 1 0,1-2 0,-1 0 0,0 0 0,16-8 0,-16 6-245,0 1 0,0 1 1,0-1-1,0 2 1,0 0-1,1 0 1,-1 1-1,1 0 0,17 2 1,-26-1 75,0 1 1,0 0-1,0 0 1,0 0 0,-1 0-1,1 1 1,0-1-1,-1 1 1,1-1-1,-1 1 1,0 0-1,0 0 1,1 0-1,-1 0 1,-1 1-1,4 3 1,15 15-1183,-19-20 1193,1 0 1,-1-1 0,1 1-1,-1-1 1,1 1 0,0-1-1,-1 1 1,1-1 0,0 0-1,-1 0 1,1 0 0,0 0-1,-1 0 1,1 0 0,0 0-1,-1-1 1,1 1-1,0 0 1,-1-1 0,1 0-1,-1 1 1,1-1 0,-1 0-1,1 0 1,-1 1 0,2-3-1,7-3-381,-1-1-1,14-14 0,-18 17 276,44-49-677,-36 37 902,1 1 1,21-18 0,-35 33-1,1-1 0,-1 1 0,0-1 0,1 1 0,-1-1 0,1 1 0,-1 0 0,1-1 1,-1 1-1,1 0 0,-1-1 0,1 1 0,-1 0 0,1 0 0,-1 0 0,1-1 0,-1 1 0,1 0 0,0 0 0,-1 0 0,1 0 0,-1 0 0,1 0 0,0 0 1,-1 0-1,1 0 0,-1 0 0,1 1 0,-1-1 0,1 0 0,-1 0 0,1 0 0,0 1 0,-1-1 0,1 0 0,-1 1 0,1-1 0,-1 0 0,0 1 1,1-1-1,-1 1 0,1-1 0,-1 0 0,0 1 0,1-1 0,-1 1 0,0-1 0,0 1 0,1 0 0,-1-1 0,0 1 0,0-1 0,0 1 0,0-1 0,1 1 1,-1 0-1,3 39 1457,-3-37-1386,-12 170 3526,0-15-2951,13-128-703,0-21 7,-1 0 1,0 0 0,0 0 0,-1 0-1,0 0 1,-1 0 0,1 0 0,-6 14 0,6-22 19,1 0 0,0-1 0,0 1 0,-1 0 0,1-1 0,0 1 1,-1 0-1,1-1 0,0 1 0,-1-1 0,1 1 0,-1-1 1,1 1-1,-1-1 0,1 0 0,-1 1 0,0-1 0,1 1 0,-1-1 1,1 0-1,-1 0 0,0 1 0,1-1 0,-1 0 0,-1 0 1,1 0 3,1 0 0,-1-1 0,0 1 1,1 0-1,-1-1 0,0 1 1,1-1-1,-1 1 0,1-1 1,-1 1-1,1-1 0,-1 0 1,1 1-1,-1-1 0,1 0 0,0 1 1,-1-1-1,1-1 0,-12-37 151,11 22-208,0 1-1,0-1 0,2 0 0,0 1 1,1-1-1,1 1 0,0 0 0,1 0 1,1 0-1,0 0 0,1 1 0,1-1 1,0 2-1,1-1 0,1 1 0,0 0 1,1 1-1,1 0 0,15-15 0,-18 21-18,1 0-1,0 1 1,0 0-1,1 1 0,-1 0 1,1 0-1,0 1 0,13-3 1,-18 5 47,0 0 1,0 1-1,0 0 0,0 0 1,0 0-1,0 1 1,0 0-1,0 0 0,0 0 1,0 1-1,0-1 0,0 1 1,0 0-1,0 1 1,0-1-1,0 1 0,-1 0 1,1 0-1,5 4 1,-9-6 29,0 1 1,-1 0 0,1-1 0,0 1-1,0 0 1,0 0 0,-1 0-1,1 0 1,0-1 0,-1 1 0,1 0-1,-1 0 1,1 0 0,-1 0 0,1 1-1,-1-1 1,0 0 0,0 0 0,1 0-1,-1 0 1,0 0 0,0 0 0,0 2-1,-1-1 34,1 0 0,-1 0 0,0 0 0,0 0 0,0 0-1,0-1 1,0 1 0,0 0 0,0-1 0,-1 1 0,1-1 0,-2 3-1,-6 3 280,0 0 0,0-1 0,-18 9 0,25-14-278,-6 4 169,-1-1 0,0 0 0,0 0 0,-1-1 0,-11 2 0,20-5-240,1 0 1,0 1-1,-1-1 0,1 0 0,0 0 0,-1 0 0,1 0 0,-1 0 1,1 0-1,0 0 0,-1 0 0,1 0 0,-1 0 0,1 0 0,0 0 1,-1 0-1,1 0 0,-1 0 0,1 0 0,0 0 0,-1-1 1,1 1-1,-1 0 0,1 0 0,0 0 0,-1-1 0,1 1 0,0 0 1,0 0-1,-1-1 0,7-9-349,18-10-31,5 3-95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 12339,'0'1'56,"1"0"-1,0 0 1,-1 0 0,1 0 0,-1 0 0,0 0 0,1 0 0,-1 0 0,0 0-1,1 0 1,-1 0 0,0 0 0,0 0 0,0 0 0,0 0 0,0 0 0,0 0 0,0 0-1,0 0 1,0 0 0,-1 2 0,0 3 63,-3 37 511,-3 28-115,3 137 0,17-110-483,3 0 0,46 150 0,-55-226-7,-5-17-2,0 1 0,0-1 0,0 0-1,-1 1 1,0 0 0,0-1 0,0 1 0,-1 0-1,0-1 1,0 1 0,0 0 0,-2 8 0,2-14-15,0 1 0,-1-1 0,1 1 1,0 0-1,0-1 0,0 1 0,-1-1 1,1 1-1,0-1 0,-1 1 0,1-1 1,0 1-1,-1-1 0,1 0 0,-1 1 1,1-1-1,-1 1 0,1-1 0,-1 0 1,1 0-1,-1 1 0,1-1 0,-1 0 0,1 0 1,-1 1-1,1-1 0,-1 0 0,0 0 1,1 0-1,-1 0 0,1 0 0,-1 0 1,0 0-1,1 0 0,-1 0 0,1 0 1,-1 0-1,1-1 0,-1 1 0,0 0 1,1 0-1,-2-1 0,0 0 20,-1-1 0,1 0 1,0 0-1,-1 0 0,1 0 0,0 0 0,0 0 1,-3-4-1,-1-5 21,0 1 0,1-1-1,0-1 1,0 1 0,1-1 0,1 1 0,0-1 0,-2-20-1,1 0-36,2-1-1,2-38 0,4 24-76,2-1 0,2 2 0,3-1 0,1 1 0,2 1 0,2 0 0,2 1 0,2 1 0,45-72-1,-52 95 22,1 0-1,1 1 0,28-28 1,-37 41 37,0 1 0,1 0 0,-1 0 0,1 0 0,0 1 1,0 0-1,1 0 0,-1 1 0,1 0 0,0 0 0,-1 1 1,1 0-1,0 0 0,12-1 0,-15 4 2,1-1-1,0 1 0,-1 0 1,1 0-1,-1 0 1,1 1-1,-1 0 1,1 0-1,-1 1 1,0-1-1,0 1 1,0 0-1,-1 1 1,1-1-1,4 5 0,-6-6 12,-1 0-1,0 0 0,0 0 0,0 1 0,-1-1 1,1 0-1,0 1 0,-1-1 0,1 1 0,-1 0 1,0-1-1,0 1 0,0 0 0,0 0 0,-1-1 0,1 1 1,-1 0-1,0 0 0,1 0 0,-1 0 0,-1 0 1,1 0-1,0 0 0,-1-1 0,1 1 0,-1 0 0,0 0 1,0 0-1,0-1 0,0 1 0,-3 3 0,-1 2 40,-1-1-1,0 0 1,0 0-1,-1-1 1,0 0-1,0 0 1,-1 0-1,-13 7 1,-73 33 254,58-30-234,20-8-101,11-7-4,0 1 0,0 0 0,1 0-1,-1 0 1,1 1 0,0 0 0,-1 0 0,1 0 0,1 0-1,-1 1 1,-6 6 0,10-10 38,0 0 0,0 0 0,0 0 0,0 0 0,0 0 0,0 1 0,0-1 0,-1 0 0,1 0 0,0 0 0,0 0 0,0 0 0,0 0 0,0 1 0,0-1 0,0 0 1,0 0-1,0 0 0,0 0 0,0 0 0,0 1 0,0-1 0,0 0 0,0 0 0,0 0 0,0 0 0,0 1 0,0-1 0,0 0 0,0 0 0,0 0 0,0 0 0,0 0 0,0 0 0,0 1 0,1-1 0,-1 0 0,0 0 0,0 0 0,0 0 0,0 0 0,0 0 0,0 0 0,0 1 0,0-1 0,1 0 0,-1 0 0,0 0 0,0 0 0,0 0 0,0 0 0,0 0 0,1 0 0,-1 0 0,0 0 0,18-2-138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59 282 14139,'-6'25'1776,"-7"4"-1079,0 1-257,0 0 960,5-4-592,2 0-136,6-8-216,4-5-184,9-8-504,2-4-360,0-5 496,3-6-104,-4-3-72</inkml:trace>
  <inkml:trace contextRef="#ctx0" brushRef="#br0" timeOffset="1">102 29 17396,'1'-4'1504,"-1"3"-1096,0-2-232,-1 1 584,-1-1-640,1-1-16,-5-2-96,-1 1-168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16460,'-21'89'3219,"14"-63"-2842,0 1 1,-3 40-1,9-55-338,-1 37 13,2-47-55,0 0 1,0 0 0,0 0 0,0 0-1,1 0 1,-1 0 0,1 0 0,-1-1-1,1 1 1,0 0 0,0 0-1,-1 0 1,1-1 0,1 1 0,-1 0-1,0-1 1,0 1 0,1-1 0,1 3-1,-2-4 3,1 0-1,-1 1 0,0-1 1,0 0-1,0 1 0,0-1 0,1 0 1,-1 0-1,0 0 0,0 0 1,1 0-1,-1 0 0,0-1 0,0 1 1,0 0-1,0 0 0,1-1 1,-1 1-1,0-1 0,0 1 0,0-1 1,0 0-1,0 1 0,0-1 1,0 0-1,0 0 0,0 0 0,0 1 1,-1-1-1,1 0 0,0 0 1,0-2-1,4-3 14,-1-1 0,1 0 0,5-13-1,5-19 71,-1-2-1,13-64 0,-18 67-66,-4 23-17,2 13-12,-5 3 12,0 0-1,-1 0 1,1 0 0,-1 1-1,1-1 1,-1 1-1,1-1 1,-1 1 0,0-1-1,2 3 1,0 1 10,1-1 0,-1 0 0,1 1 0,0-2 0,1 1 0,-1 0 0,1-1-1,0 0 1,-1 0 0,1 0 0,1-1 0,-1 1 0,0-1 0,0-1 0,11 3 0,-8-3 14,0 0 1,0-1-1,0 0 0,0 0 0,0-1 0,0 0 1,0 0-1,0-1 0,0 0 0,12-5 1,3-4 56,0-1 1,39-27-1,-29 18-44,-33 21-37,0-1 0,0 1 0,1 0 0,-1 0 0,0 0 1,0 0-1,0-1 0,1 1 0,-1 0 0,0 0 0,0 0 0,0 0 0,1 0 0,-1 0 0,0-1 1,0 1-1,1 0 0,-1 0 0,0 0 0,0 0 0,1 0 0,-1 0 0,0 0 0,0 0 0,1 0 0,-1 0 1,0 0-1,0 0 0,1 0 0,-1 1 0,0-1 0,0 0 0,0 0 0,1 0 0,-1 0 0,-2 10-10,-15 24 32,10-22 2,1 0 71,0 0 1,1 0-1,0 1 0,1 0 1,0 0-1,-3 22 0,7-34-70,0 1 0,0-1-1,0 0 1,0 1 0,0-1-1,1 1 1,-1-1 0,1 0 0,-1 1-1,1-1 1,-1 0 0,1 1 0,-1-1-1,1 0 1,0 0 0,0 0-1,0 0 1,0 0 0,0 0 0,1 1-1,0 0 5,1 0 1,-1-1-1,1 0 0,-1 1 0,1-1 0,0 0 0,0 0 0,-1-1 0,6 2 1,4-1-128,1 0 0,0-1 0,20-2 0,-25 2-98,-3-1 86,8 0-576,0 0-1,17-4 1,-29 5 575,1-1 0,0 1 0,0 0 0,0-1 0,-1 0 0,1 1 0,0-1 0,0 0 0,-1 0 0,1 1 0,-1-1 0,1-1 0,-1 1 0,1 0 1,-1 0-1,0 0 0,1-1 0,-1 1 0,0-1 0,0 1 0,0-1 0,0 1 0,0-1 0,0 0 0,0-2 0,0-11-977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34 147 11234,'-15'-45'1489,"7"5"-497,1 6-328,4 16 600,3 8-79,1 12-105,3 4-160,4 6-320,-1 1-280,7 3-576,0 1-192,7-1-328,-1-2-136,8-1 632,4-1-216,2-4-185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14539,'0'0'49,"0"0"-1,0 0 1,0 0-1,0 0 1,1 0-1,-1 0 0,0 0 1,0 0-1,0 0 1,0 0-1,0 0 1,1 0-1,-1 0 1,0 1-1,0-1 1,0 0-1,0 0 1,0 0-1,0 0 1,1 0-1,-1 0 1,0 1-1,0-1 1,0 0-1,0 0 1,0 0-1,0 0 1,0 0-1,0 0 1,0 1-1,0-1 0,0 0 1,0 0-1,0 0 1,0 0-1,0 1 1,0-1-1,0 0 1,0 0-1,0 0 1,0 0-1,0 1 1,-6 7 861,-13 8 142,17-15-727,-7 6 280,-4 2-219,1 0 1,0 1-1,0 1 0,1-1 0,1 2 0,-14 18 0,24-30-392,-1 1-1,1-1 0,0 1 1,0-1-1,0 0 0,0 1 0,0-1 1,-1 1-1,1-1 0,0 1 0,0-1 1,0 0-1,0 1 0,0-1 1,0 1-1,0-1 0,0 1 0,1-1 1,-1 0-1,0 1 0,0-1 1,0 1-1,0-1 0,0 0 0,1 1 1,-1-1-1,0 0 0,1 1 1,13 9-316,25 3-442,-30-10 549,19 5-278,68 25-1477,-87-29 1869,-1 0 0,1 0 0,-1 1 0,0 0 0,-1 1 0,1 0 0,-1 0 0,9 10 0,-15-15 131,-1-1 1,1 1 0,-1-1 0,1 1-1,-1-1 1,1 1 0,-1 0-1,0-1 1,1 1 0,-1 0 0,0-1-1,0 1 1,1 0 0,-1-1-1,0 1 1,0 0 0,0 0 0,0-1-1,0 1 1,0 0 0,0-1-1,0 1 1,0 0 0,0 0 0,-1-1-1,1 1 1,0 0 0,0-1-1,-1 1 1,1 0 0,-1 0-1,0 1 72,-1-1 0,0 1 0,1-1 0,-1 1 0,0-1 0,0 0 0,0 0 0,0 0 0,0 0 0,-3 1 0,-5 2 412,0-1-1,0-1 0,-18 2 1,23-3-470,0-1 1,0 1-1,-1-2 1,1 1-1,0 0 1,0-1-1,-11-3 1,15 4-59,0-1 1,0 1 0,1 0 0,-1-1-1,0 0 1,0 1 0,0-1 0,1 1-1,-1-1 1,0 0 0,0 1 0,1-1-1,-1 0 1,1 0 0,-1 0 0,1 1-1,-1-1 1,1 0 0,-1-2 0,1 2 42,-1-1 0,1 0-1,0 1 1,0-1 0,1 0 0,-1 1 0,0-1 0,0 0 0,1 1 0,-1-1 0,1 0 0,0 1 0,-1-1 0,1 1-1,1-3 1,13-16-186,8-1-48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100 141 14923,'-1'5'220,"0"0"0,-1-1 0,1 1 0,-1-1 0,0 0 0,0 0 0,0 0 0,-1 0 0,1 0-1,-1 0 1,0 0 0,-5 4 0,-7 12 629,11-16-653,-5 10 335,0 0 1,-13 27 0,21-39-486,0 1 0,0-1-1,0 1 1,0-1 0,0 1 0,0 0-1,1-1 1,-1 1 0,1 0 0,0 0-1,-1-1 1,2 1 0,-1 0 0,0 0-1,0-1 1,1 1 0,-1 0 0,1-1-1,0 1 1,0 0 0,0-1 0,0 1-1,1-1 1,2 5 0,-1-5-21,0 0 0,0 0 0,0 0 1,0 0-1,1-1 0,-1 1 0,1-1 0,-1 0 0,1 0 1,0 0-1,-1 0 0,1-1 0,0 1 0,-1-1 1,1 0-1,0 0 0,0-1 0,5 0 0,6-2-13,0 0 0,0 0 0,18-8-1,-15 3-29,0 0-1,-1-2 0,0 1 0,-1-2 0,0 0 0,-1-1 1,0-1-1,-1 0 0,13-16 0,-15 16-80,-2-1-1,1 0 0,-2 0 1,0-1-1,-1 0 0,0-1 1,-1 0-1,-1 0 0,0 0 1,4-23-1,-10 36 78,1 1 0,-1 0 0,1-1 0,-1 1 0,0-1 0,0 1 0,0 0 0,0-1 0,-1 1 0,1-1 0,-1 1 0,1 0 0,-1-1 0,0 1 0,0 0 0,-2-4 0,3 6 18,0-1-1,-1 1 1,1 0 0,-1-1-1,1 1 1,-1 0-1,1-1 1,-1 1 0,1 0-1,-1 0 1,1 0 0,-1 0-1,1-1 1,-1 1-1,1 0 1,-1 0 0,1 0-1,-1 0 1,1 0 0,-1 0-1,1 0 1,-1 0-1,1 1 1,-1-1 0,1 0-1,-2 0 1,0 1 4,0 1-1,0-1 1,0 0 0,0 1 0,1-1-1,-1 1 1,0-1 0,1 1 0,-3 2-1,-6 9 128,2 0 0,-1 0 0,1 1 0,1 0 0,1 0 0,0 1 0,0 0 0,2 0 0,0 0 0,0 0-1,-1 19 1,5-31-134,0-1-1,-1 1 1,1-1-1,0 1 1,0-1-1,1 1 1,-1-1-1,1 1 1,-1-1-1,1 1 1,0-1-1,-1 1 1,1-1-1,1 0 1,-1 0-1,0 1 1,0-1-1,1 0 1,-1 0-1,1 0 1,0 0-1,0-1 1,-1 1-1,1 0 1,0-1-1,0 1 1,1-1-1,-1 0 1,0 0-1,0 0 1,1 0-1,-1 0 1,1 0-1,-1-1 1,0 1-1,1-1 1,-1 1-1,1-1 1,4 0-1,6-1-414,0 0 0,1-1 0,-1 0 0,25-9 0,-20 6-435,28-4-1,-44 8 835,0 1 0,0 0-1,0 0 1,0 0 0,0 0-1,0 0 1,0 0 0,0 0-1,0 1 1,0-1 0,-1 1-1,1 0 1,0-1-1,0 1 1,0 0 0,-1 0-1,1 0 1,0 0 0,-1 0-1,1 0 1,-1 1 0,0-1-1,1 1 1,1 2-1,1 2 261,-1 0 0,0 0 0,-1 1 0,0-1 0,3 13 0,-4-14-39,0 1-1,1-1 1,0 0-1,-1 0 1,2 1-1,-1-2 1,0 1-1,1 0 1,0 0-1,5 5 0,-3-7-114,-1 0 0,1 0-1,0 0 1,0-1 0,0 1-1,0-1 1,1-1 0,-1 1-1,1-1 1,-1 0 0,1 0-1,-1 0 1,1-1 0,10 0-1,7-2-200,0 0-1,26-6 1,29-11-646,27-4-970,-104 23 1725,-1 0-1,1-1 1,0 1 0,-1 0 0,1 0 0,0 0-1,-1 0 1,1 0 0,0-1 0,-1 1 0,1 0 0,0 1-1,-1-1 1,1 0 0,0 0 0,-1 0 0,1 0-1,0 0 1,-1 1 0,1-1 0,-1 0 0,1 1-1,0-1 1,-1 0 0,1 1 0,-1-1 0,1 1 0,-1-1-1,1 1 1,-1-1 0,1 1 0,0 0 0,-1 1 9,0 0 1,0-1 0,-1 1 0,1 0 0,0-1 0,-1 1 0,1 0-1,-1-1 1,1 1 0,-2 1 0,-2 17-37,6-17 35,4-2-99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16123,'-6'6'201,"1"-1"0,0 1 0,1 1 0,0-1 1,0 1-1,0-1 0,0 1 0,1 0 0,0 1 0,-3 13 0,-1 6-4,1 0 0,-5 55 0,5 59-91,5-100-81,0-5-18,0-12 9,0 0-1,1 1 0,2-1 0,0 0 1,8 30-1,-9-51 3,-1 0 1,1-1-1,0 1 0,0 0 1,0 0-1,0-1 0,1 1 1,-1-1-1,1 1 0,0-1 0,-1 0 1,1 0-1,0 0 0,0 0 1,0 0-1,1 0 0,-1 0 1,0-1-1,1 1 0,-1-1 1,1 1-1,0-1 0,-1 0 0,1 0 1,0 0-1,0-1 0,-1 1 1,1-1-1,0 1 0,0-1 1,0 0-1,4 0 0,8-2 75,1 0-1,-1-1 0,0-1 0,21-8 1,63-29 164,-47 18-230,267-118-4715,-285 124 3835,-11 2-221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7:5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14059,'63'17'1543,"0"-3"0,73 5 0,-87-16-1468,-29-3-102,0 1 0,-1 1-1,0 1 1,1 0 0,-1 1-1,22 9 1,-39-12 19,1 0 1,-1 0-1,1 1 0,-1-1 0,1 1 1,-1-1-1,0 1 0,0 0 1,1 0-1,-1 0 0,-1 0 1,1 0-1,0 1 0,-1-1 1,1 0-1,-1 1 0,1-1 0,-1 1 1,0 0-1,0-1 0,0 1 1,-1 0-1,1 0 0,-1 0 1,1-1-1,-1 1 0,0 0 0,0 0 1,0 0-1,-1 0 0,1-1 1,-1 1-1,1 0 0,-2 3 1,-3 9 9,-1 0 1,0 0-1,-1 0 1,0-1-1,-16 22 1,-54 63 31,-44 35-315,96-105 230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69 108 14843,'20'-38'2081,"-1"5"-1185,-6 11-328,-6 8 1144,-11 20-543,-8 12-161,-5 15-448,0 6-144,0 8-264,-1 2-48,7 4-168,2-3-144,8-5-424,0-8-248,1-10-633,-3-7 1177,-6-7-248,0-4-264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17716,'12'-11'306,"1"0"0,-1 1 0,2 1-1,-1 0 1,1 1 0,1 0 0,-1 1 0,1 1 0,1 0 0,-1 1 0,1 1 0,0 1 0,-1 0 0,2 1 0,-1 0-1,0 1 1,24 2 0,-36 0-279,-1-1-1,1 1 1,0 0 0,-1 0-1,1 0 1,0 0-1,-1 1 1,1-1 0,-1 1-1,0 0 1,0 0-1,0 0 1,0 1 0,0-1-1,4 5 1,-5-5-26,-1 1 0,1-1 0,-1 1 0,1 0 0,-1-1 1,0 1-1,0 0 0,-1 0 0,1 0 0,-1-1 0,1 1 0,-1 0 1,0 0-1,0 0 0,0 0 0,0 0 0,-1 0 0,1 0 0,-1-1 1,-1 6-1,-2 3-14,-1-1 1,0 0-1,0 0 1,-1 0-1,-1-1 0,-7 9 1,7-9-63,0 0 0,1 1 1,0 0-1,-9 20 0,15-29 59,-1 0 1,1 0-1,0 0 0,0 0 0,0 0 0,0-1 1,0 1-1,-1 0 0,2 0 0,-1 0 0,0 0 1,0 0-1,0 0 0,0 0 0,0-1 0,1 1 1,-1 0-1,0 0 0,1 0 0,-1 0 0,1-1 1,-1 1-1,1 0 0,-1 0 0,1-1 0,-1 1 1,1 0-1,0-1 0,0 1 0,-1-1 0,1 1 1,0-1-1,0 1 0,-1-1 0,1 1 0,0-1 1,1 0-1,4 2-93,0 0 0,-1 0 0,1-1 0,9 1 0,-8-1-6,30 2-477,28 5-400,-59-6 853,1-1-1,-1 1 1,0 0-1,0 0 1,1 1 0,-2 0-1,8 4 1,-12-6 137,0-1 1,0 1-1,0 0 1,0-1-1,0 1 1,0 0-1,0 0 1,-1 0-1,1 0 1,0 0-1,-1 0 1,1 0-1,-1 0 1,1 0-1,-1 0 1,1 0-1,-1 0 1,0 0-1,1 0 1,-1 1-1,0-1 0,0 0 1,0 0-1,0 0 1,0 0-1,0 1 1,0-1-1,-1 0 1,1 0-1,0 0 1,-1 0-1,1 0 1,0 0-1,-1 0 1,1 0-1,-1 0 1,0 0-1,1 0 1,-1 0-1,0 0 1,0 0-1,1 0 1,-1 0-1,-1 0 1,-4 4 182,0 0 1,0 0 0,0 0-1,0-1 1,-13 7-1,-1-2 285,-2 0-1,1-2 1,-1 0-1,0-1 1,-24 3-1,28-7-363,0 0-1,1-1 0,-1-1 1,0 0-1,1-2 0,-1 0 0,-20-5 1,10-4-625,27 11 504,1 0 0,-1-1 1,0 1-1,0-1 0,1 1 0,-1-1 0,0 1 1,0-1-1,1 1 0,-1-1 0,1 0 0,-1 1 1,0-1-1,1 0 0,-1 0 0,1 1 0,0-1 1,-1 0-1,1 0 0,0 0 0,-1 0 0,1 1 1,0-1-1,0 0 0,0 0 0,0 0 0,0 0 1,0 0-1,0 0 0,0-1 0,7-7-386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69 17932,'4'-3'369,"12"-7"998,-1-1 0,19-17 0,-34 28-1380,0 0-1,0 0 0,1 0 1,-1-1-1,0 1 0,0 0 1,0 0-1,1 0 1,-1-1-1,0 1 0,0 0 1,0 0-1,0-1 1,0 1-1,1 0 0,-1 0 1,0-1-1,0 1 0,0 0 1,0 0-1,0-1 1,0 1-1,0 0 0,0 0 1,0-1-1,0 1 1,0 0-1,0 0 0,0-1 1,0 1-1,0 0 0,0 0 1,-1-1-1,1 1 1,0 0-1,0 0 0,0-1 1,-1 1-1,-11-5-214,-16 3 123,20 4 148,1 0 0,0 0 1,-1 1-1,1 0 0,1 0 0,-1 1 0,0-1 1,1 2-1,-1-1 0,1 1 0,1 0 0,-1 0 1,-7 9-1,10-10-30,-1 0 0,1 0-1,0 0 1,0 1 0,0 0 0,1-1 0,-1 1 0,1 0 0,0 0 0,1 0 0,-1 1 0,1-1 0,0 0 0,1 1 0,-1-1 0,1 0-1,0 1 1,0-1 0,1 0 0,0 6 0,0-9-10,-1 1 0,1-1 0,0 0 0,0 0-1,0 0 1,0 0 0,0 0 0,1-1 0,-1 1 0,0 0 0,1 0 0,-1-1-1,1 1 1,0-1 0,-1 0 0,1 1 0,0-1 0,4 2 0,-2-1-71,1-1 1,0 1 0,-1-1-1,1 0 1,0 0-1,0-1 1,-1 1 0,8-1-1,3-2-159,0 1 0,0-2 0,0 0 0,23-8 0,5-6-56,0-4-85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13515,'3'3'102,"-1"0"0,1-1 1,-1 1-1,0 0 0,0 1 1,0-1-1,0 0 0,-1 1 0,1-1 1,0 4-1,7 13-14,68 106 317,127 157-1,-168-235-390,7 9-57,159 221-594,-198-270-138,-8-9 451,-11-9 192,13 8 38,-23-16-273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16444,'-2'2'99,"1"1"1,-1-1 0,1 1 0,0 0 0,0 0 0,0-1 0,0 1 0,1 0 0,-1 0 0,1 0 0,-1 0 0,1 0-1,0 0 1,1 5 0,-2 10 119,-7 81 719,-2 13-280,6 171-1,5-275-624,-1 0 0,1 0 1,1 0-1,0 0 0,0 0 1,5 12-1,-6-18-27,0 0 1,0 0-1,0 0 0,0-1 1,1 1-1,-1 0 0,1 0 1,-1-1-1,1 1 0,-1-1 1,1 0-1,0 1 1,0-1-1,0 0 0,0 0 1,0 0-1,0 0 0,0-1 1,0 1-1,0 0 0,0-1 1,0 1-1,0-1 0,1 0 1,-1 0-1,0 0 0,0 0 1,3 0-1,1-2-9,0 1 0,0-1 0,0 0 0,0 0 1,-1-1-1,1 1 0,-1-1 0,0-1 0,1 1 0,-1-1 0,-1 1 0,1-2 0,-1 1 0,7-7 0,6-10-32,28-44 0,-38 55 29,20-40-39,-19 33 4,18-25-1,-26 42 43,0-1 1,1 1-1,-1 0 1,0 0-1,0 0 0,1 0 1,-1 0-1,0-1 1,1 1-1,-1 0 0,0 0 1,0 0-1,1 0 1,-1 0-1,0 0 0,1 0 1,-1 0-1,0 0 1,1 0-1,-1 0 1,0 0-1,0 0 0,1 1 1,-1-1-1,0 0 1,1 0-1,-1 0 0,0 0 1,0 0-1,1 1 1,-1-1-1,0 0 0,0 0 1,0 0-1,1 1 1,-1-1-1,0 0 0,0 0 1,0 1-1,0-1 1,1 0-1,-1 0 0,0 1 1,0-1-1,0 0 1,0 1-1,12 20 48,-6-10-17,-2-6-20,1 0 1,-1-1 0,1 0-1,-1 1 1,1-1-1,1-1 1,-1 1-1,0-1 1,1 0 0,0 0-1,0-1 1,0 0-1,0 0 1,0 0 0,0-1-1,0 1 1,0-2-1,1 1 1,8-1 0,8 0-52,0-1 1,-1-1-1,1-1 1,23-7 0,-5-1-428,49-21 0,-20 6-399,-69 26 860,-1 0-1,1-1 1,0 1-1,-1 0 1,1-1-1,-1 1 0,1 0 1,0 0-1,-1-1 1,1 1-1,-1 0 1,1 0-1,0 0 0,-1 0 1,1 0-1,0 0 1,-1 0-1,1 0 1,0 0-1,-1 0 1,1 0-1,-1 1 0,1-1 1,0 0-1,-1 0 1,1 1-1,-1-1 1,1 0-1,-1 1 0,1-1 1,-1 0-1,1 1 1,-3 19 528,-3 2 99,5-21-592,0 1 1,0-1 0,1 1-1,-1-1 1,0 0-1,0 1 1,1-1-1,-1 1 1,1-1-1,0 0 1,-1 1 0,1-1-1,0 0 1,0 0-1,0 0 1,-1 1-1,1-1 1,1 0-1,-1 0 1,0 0-1,0 0 1,0-1 0,0 1-1,1 0 1,-1 0-1,0-1 1,1 1-1,-1-1 1,0 1-1,1-1 1,-1 0 0,1 1-1,-1-1 1,1 0-1,-1 0 1,2 0-1,8 0-175,0 0 0,0-1 0,21-3 0,-14 1-297,-6 1-4,1 1 0,-1 0 1,1 1-1,-1 0 0,19 4 0,-27-3 346,1 0-1,-1 0 0,1 1 0,-1 0 0,1 0 0,-1 0 0,0 0 0,0 1 1,0 0-1,0-1 0,-1 1 0,1 1 0,-1-1 0,0 1 0,0-1 0,0 1 1,4 6-1,4 12 594,-1 1-1,-1 0 1,0 0 0,8 46 0,-5-24 153,-2-10-176,1 2-120,10 59 1,-20-87-345,0 1 0,0-1 0,-1 1 0,0-1 0,-1 1 0,0-1 0,0 1 0,-1-1 0,0 0 0,-1 0 0,-6 15 0,7-20 4,0-1 0,0 1 0,0-1 0,0 0 0,-1 0 0,1 0 0,-1 0 0,0 0 1,0-1-1,0 1 0,0-1 0,0 0 0,-1 0 0,-3 2 0,4-3 6,1 0-1,-1-1 0,1 1 1,-1-1-1,1 1 1,-1-1-1,1 0 0,-1 0 1,1 0-1,-1 0 1,1-1-1,-1 1 1,1-1-1,-1 1 0,1-1 1,0 0-1,-1 0 1,1 0-1,0 0 0,-1-1 1,1 1-1,0 0 1,-2-3-1,-4-3 22,1 0-1,1-1 1,-1 1-1,2-1 1,-1 0-1,1-1 1,0 0-1,0 1 1,1-1 0,1-1-1,-1 1 1,1-1-1,-1-10 1,0-1-5,0 1-1,2-1 1,1 0 0,0-1 0,3-23 0,-1 37-44,0 0 0,0 0 0,0 0-1,1 0 1,0 0 0,1 0 0,0 0 0,0 1 0,1-1 0,0 1 0,0 0 0,0 0 0,1 1-1,0-1 1,0 1 0,1 0 0,0 0 0,0 1 0,0 0 0,1 0 0,0 0 0,-1 1 0,2 0-1,-1 0 1,0 1 0,11-4 0,34-6-27,6 3 11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15979,'-2'25'1353,"1"1"-1153,1 8-128,1 6 648,6 5-992,3-2-256,2-6 432,1-7-96,-2-9-80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219 132 17172,'-1'-2'48,"0"0"0,0 0 0,1 0 1,-1 0-1,0 0 0,-1 0 0,1 0 0,0 1 1,0-1-1,-1 0 0,1 1 0,-1-1 0,0 1 1,1-1-1,-1 1 0,0 0 0,0 0 1,0 0-1,0 0 0,0 0 0,0 0 0,0 0 1,0 1-1,0-1 0,0 1 0,0 0 1,0-1-1,-1 1 0,1 0 0,0 0 0,0 0 1,0 1-1,0-1 0,0 0 0,-3 2 1,-4 0-15,0 0 1,1 1 0,-1 0-1,1 0 1,0 1 0,0 1 0,-11 6-1,11-5-24,0 1 1,0 0-1,0 0 0,-10 13 0,15-16-10,0 0 1,0 0-1,0 1 1,1-1-1,0 0 1,0 1-1,0 0 1,0-1-1,1 1 0,0 0 1,-1 8-1,2-12 1,-1-1-1,1 1 0,0 0 1,0 0-1,0 0 0,0 0 1,1 0-1,-1 0 0,0-1 1,0 1-1,0 0 0,1 0 1,-1 0-1,1 0 0,-1-1 1,0 1-1,1 0 0,-1 0 1,1-1-1,0 1 0,-1 0 1,1-1-1,-1 1 0,1-1 1,0 1-1,1 0 0,-1 0 4,1-1 0,0 1 0,0-1-1,0 1 1,0-1 0,0 0-1,0 0 1,0 0 0,0 0-1,0 0 1,3 0 0,3-2 11,0 0-1,0 0 1,0-1-1,15-7 1,1-3 139,-1-2 1,-1-1-1,-1-1 0,0-1 0,-1-1 0,0 0 1,-2-1-1,-1-2 0,0 1 0,23-44 1,-40 67 95,-12 20-67,-10 27 1,14-26-224,-17 60 11,23-77-28,1 1-1,0 0 1,0 0-1,1 0 1,0 0-1,0 0 0,0 0 1,1 0-1,3 11 1,-4-17 18,0 0 1,0 0 0,1 0-1,-1-1 1,1 1-1,-1 0 1,1 0-1,-1 0 1,1 0 0,0 0-1,-1-1 1,1 1-1,0 0 1,0 0 0,-1-1-1,1 1 1,0-1-1,0 1 1,0-1-1,0 1 1,0-1 0,0 1-1,0-1 1,0 0-1,0 0 1,0 1-1,0-1 1,0 0 0,0 0-1,0 0 1,0 0-1,0 0 1,0 0 0,0-1-1,0 1 1,0 0-1,0 0 1,0-1-1,2 0 1,2-1-47,0 0 0,0-1 0,0 0 0,0 0 0,0 0-1,4-4 1,18-19-408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43 13587,'-14'12'1130,"1"1"0,-16 21 0,25-30-929,1 1 1,-1 0-1,2 0 0,-1 0 0,0 0 0,1 0 0,0 0 0,0 1 0,1-1 1,-1 1-1,0 9 0,2-14-176,0 0 0,0 0 1,0 0-1,0 0 0,0 0 1,1 0-1,-1 0 1,0 0-1,0 0 0,1 0 1,-1 0-1,1 0 0,-1 0 1,1 0-1,-1-1 0,1 1 1,0 0-1,-1 0 0,1 0 1,0-1-1,0 1 0,0-1 1,-1 1-1,1 0 0,0-1 1,0 1-1,0-1 0,0 0 1,0 1-1,0-1 0,0 0 1,0 1-1,0-1 0,0 0 1,0 0-1,0 0 0,0 0 1,0 0-1,1 0 0,5-1 24,0 1 0,-1-1 0,1 0 0,11-4-1,6-3-188,-1-2 0,0 0 1,24-16-1,32-15-1298,-78 40 1408,-1 1 0,0 0 0,0 0 0,1 0 0,-1-1 0,0 1 0,1 0 0,-1 0 0,0 0 0,0 0 0,1 0 0,-1 0 0,0 0 0,1 0 0,-1 0 0,0 0 0,1 0 0,-1 0 0,0 0 0,1 0 0,-1 0 0,0 0 0,1 0 0,-1 0 0,0 0 0,1 1 0,-1-1 0,0 0 0,0 0 0,1 0 0,-1 0 0,0 1 0,0 10-395,-12 18 223,11-26 144,-24 43 220,18-36 2,1 1-1,-1 0 1,2 1 0,0-1-1,0 1 1,1 0-1,1 1 1,-4 20 0,7-32-148,0 0 1,0 0-1,0 0 1,0 0 0,0 0-1,0 0 1,0 0-1,0 0 1,0 0 0,0 0-1,1 0 1,-1 0 0,1 0-1,-1-1 1,0 1-1,1 0 1,-1 0 0,1 0-1,0-1 1,-1 1-1,1 0 1,0 0 0,-1-1-1,1 1 1,0-1-1,0 1 1,-1-1 0,1 1-1,0-1 1,0 1-1,0-1 1,0 0 0,0 1-1,0-1 1,0 0-1,0 0 1,-1 1 0,1-1-1,0 0 1,0 0-1,0 0 1,0-1 0,0 1-1,0 0 1,0 0-1,0 0 1,1-1 0,6-1-55,0 0 0,-1-1 0,1 0 1,10-5-1,37-22-796,-30 16-84,1 0 0,28-9 0,-53 22 874,0 1-1,0-1 0,0 1 0,0-1 0,0 1 1,1 0-1,-1-1 0,0 1 0,0 0 1,0 0-1,1 0 0,-1 0 0,0 0 1,0 0-1,0 1 0,1-1 0,-1 0 0,0 0 1,0 1-1,0-1 0,0 1 0,0-1 1,2 2-1,-2-1 18,0 1 1,-1-1 0,1 0-1,0 1 1,0 0 0,-1-1 0,1 1-1,-1-1 1,0 1 0,1 0-1,-1-1 1,0 1 0,0 0-1,0-1 1,0 1 0,0-1-1,-1 4 1,-2 12 156,0-1 0,-1 0 1,-1 0-1,-8 21 0,-35 63 1807,6-12 7,20-35-588,22-53-1342,0 0 0,0 0 0,1 0-1,-1 0 1,0 0 0,0 0 0,0 0 0,0 0 0,0 0 0,0 0 0,0 0-1,0 0 1,0 0 0,0 0 0,1 0 0,-1 0 0,0 0 0,0 0 0,0 0-1,0 1 1,0-1 0,0 0 0,0 0 0,0 0 0,0 0 0,0 0-1,0 0 1,0 0 0,0 0 0,0 0 0,0 0 0,0 0 0,0 0 0,0 1-1,1-1 1,-1 0 0,0 0 0,0 0 0,0 0 0,0 0 0,0 0 0,0 0-1,0 0 1,0 0 0,-1 0 0,1 1 0,0-1 0,0 0 0,0 0 0,0 0-1,0 0 1,7-8 224,29-41-67,40-76 0,-21 32-265,3 3-274,70-86 0,-87 132 149,-38 41 200,1 0 1,-1 0-1,0 1 1,1-1-1,0 1 1,-1 0 0,1 0-1,0 0 1,0 1-1,0-1 1,6 0 0,-10 2 19,1 0 0,-1-1 0,1 1 1,-1 0-1,0 0 0,1 0 0,-1 0 1,1 0-1,-1 0 0,0 0 1,1 0-1,-1 0 0,1 0 0,-1 0 1,0 0-1,1 1 0,-1-1 0,0 0 1,1 0-1,-1 0 0,0 0 0,1 1 1,-1-1-1,0 0 0,1 0 0,-1 1 1,0-1-1,1 0 0,-1 0 1,0 1-1,0-1 0,0 0 0,1 1 1,-1-1-1,0 0 0,0 1 0,0-1 1,0 1-1,1-1 0,-1 0 0,0 1 1,0-1-1,0 0 0,0 1 0,0-1 1,0 1-1,0-1 0,0 0 1,0 1-1,0-1 0,-1 1 0,1-1 1,0 0-1,0 1 0,0 0 0,-10 18 374,-3-3 165,-1 0 1,-21 17-1,-8 8 685,43-41-1191,-1 1 0,1 0 0,-1-1 0,1 1 0,-1-1 0,1 1 0,-1 0 0,1-1 0,-1 1 0,1 0 0,0 0 0,-1-1 0,1 1 0,0 0 0,0 0 0,0-1 0,0 1 0,-1 1 0,2-1-26,-1-1-1,0 0 0,0 1 1,1-1-1,-1 1 0,0-1 0,0 0 1,1 1-1,-1-1 0,0 0 1,1 0-1,-1 1 0,0-1 0,1 0 1,-1 0-1,1 1 0,-1-1 1,0 0-1,1 0 0,-1 0 0,1 0 1,-1 1-1,1-1 0,35 0-314,-27 0 217,47-3-650,-37 1 257,0 0 1,0 2-1,1 0 1,-1 1-1,37 8 1,-54-9 454,0 1 0,0-1 0,-1 1 0,1 0 0,0-1 0,-1 1 0,1 0 1,0 0-1,-1 0 0,1 0 0,-1 1 0,1-1 0,-1 0 0,0 0 0,0 1 0,1-1 1,-1 1-1,0-1 0,0 1 0,0 0 0,-1-1 0,1 1 0,0 0 0,-1 0 0,1 0 0,-1-1 1,1 1-1,-1 0 0,0 0 0,0 0 0,0 0 0,0 0 0,0 0 0,0-1 0,-1 1 1,1 0-1,0 0 0,-2 2 0,0 4 117,-2 0 0,1 0 0,-1 0 0,0-1 1,0 0-1,-1 1 0,-8 8 0,-4 4 292,0-1 0,-1-1 0,-1-1-1,-1 0 1,-1-2 0,0 0 0,0-1 0,-2-2 0,-23 11 0,40-21-365,1 0 0,-1 0 0,0-1 1,0 0-1,1 0 0,-1 0 0,0-1 1,-7 0-1,10 0-7,-1 0 0,1-1 0,0 0 0,-1 0 0,1 0 0,0 0 1,-1 0-1,1-1 0,0 1 0,0-1 0,0 0 0,0 0 0,1 0 0,-5-4 0,-14-24-130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328 162 10426,'19'-19'926,"-2"-1"0,0 0-1,-1-1 1,0-1 0,17-35 0,-33 57-897,0 0-1,-1 0 1,1 0 0,0-1 0,0 1 0,0 0-1,0 0 1,0 0 0,0 0 0,-1-1 0,1 1 0,0 0-1,0 0 1,0 0 0,-1 0 0,1 0 0,0 0-1,0 0 1,0 0 0,-1-1 0,1 1 0,0 0-1,0 0 1,0 0 0,-1 0 0,1 0 0,0 0-1,0 0 1,-1 0 0,1 0 0,0 0 0,0 1 0,0-1-1,-1 0 1,1 0 0,0 0 0,0 0 0,0 0-1,-1 0 1,1 0 0,0 0 0,0 1 0,-25 11 141,0 1 0,1 1 0,-23 18 0,15-10-229,21-14 15,-36 23-70,-65 56 0,100-77 125,1 1 0,0 0 0,1 1 0,0 0 0,1 0 0,1 1 0,0 0-1,0 1 1,2 0 0,-10 24 0,15-32-18,-1-1 0,1 1 1,1-1-1,-1 1 0,1 0 0,0-1 0,0 1 0,0-1 1,1 1-1,0 0 0,0-1 0,0 1 0,1-1 0,0 0 0,0 0 1,0 1-1,1-1 0,0-1 0,-1 1 0,2 0 0,-1-1 1,1 1-1,-1-1 0,1 0 0,0 0 0,1-1 0,-1 1 0,1-1 1,4 3-1,11 7-372,1-2 1,0 0 0,0-1 0,1-2-1,1 0 1,-1-1 0,1-1-1,40 5 1,-16-7-266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4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22 11026,'1'-1'49,"-1"0"0,0 1 0,0-1-1,0 1 1,1-1 0,-1 0-1,0 1 1,0-1 0,0 0 0,0 1-1,0-1 1,0 0 0,0 1-1,0-1 1,-1 1 0,1-1 0,0 0-1,0 1 1,0-1 0,-1 1 0,1-1-1,0 0 1,-1 1 0,1-1-1,0 1 1,-1-1 0,1 1 0,-1-1-1,1 1 1,-1 0 0,1-1-1,-1 1 1,1-1 0,-1 1 0,1 0-1,-1 0 1,1-1 0,-1 1 0,0 0-1,1 0 1,-1 0 0,1-1-1,-1 1 1,0 0 0,1 0 0,-1 0-1,0 0 1,1 0 0,-1 0-1,0 1 1,0-1 0,-2 1 61,-1 0 0,1 0 0,0 0 1,0 1-1,0-1 0,0 1 0,0 0 0,1 0 1,-4 2-1,-3 5-7,0 1 1,1 0-1,0 0 0,1 0 1,0 1-1,0 0 1,-5 15-1,8-17-91,0 0 1,0 1-1,1-1 1,1 1-1,0 0 0,0-1 1,1 1-1,0 0 0,1 18 1,0-26-6,0 1 1,0 0-1,1 0 0,-1-1 1,1 1-1,0 0 1,0-1-1,0 1 1,0 0-1,0-1 1,0 0-1,1 1 1,-1-1-1,1 0 1,0 1-1,0-1 0,0 0 1,0 0-1,0-1 1,0 1-1,0 0 1,0-1-1,1 1 1,-1-1-1,1 0 1,-1 0-1,1 0 0,-1 0 1,1 0-1,0 0 1,0-1-1,-1 1 1,1-1-1,0 0 1,0 0-1,-1 0 1,1 0-1,0 0 0,3-2 1,7 0 47,-1 0 1,0-2 0,0 0-1,0 0 1,0-1-1,-1 0 1,16-10-1,-12 5 92,0 0-1,-1 0 0,25-25 0,-36 32-96,1-1 0,-1 1 1,1-1-1,-1 0 0,-1 0 1,1 0-1,0-1 0,-1 1 1,0-1-1,0 1 0,0-1 1,-1 0-1,0 1 0,0-1 1,0 0-1,0 0 0,-1 0 1,0-8-1,0 12-38,0 0 0,0 0 0,0 0 0,0 1 1,0-1-1,0 0 0,0 0 0,-1 0 0,1 1 0,0-1 0,-1 0 0,1 0 1,-1 1-1,1-1 0,0 0 0,-1 1 0,1-1 0,-1 1 0,0-1 1,1 1-1,-1-1 0,0 1 0,1-1 0,-1 1 0,0-1 0,1 1 1,-1 0-1,0-1 0,0 1 0,1 0 0,-1 0 0,0 0 0,0-1 1,0 1-1,1 0 0,-1 0 0,0 0 0,0 0 0,0 1 0,1-1 1,-1 0-1,0 0 0,0 0 0,1 0 0,-1 1 0,0-1 0,0 0 0,1 1 1,-2 0-1,-2 1 22,0 0 0,-1 1-1,1-1 1,1 1 0,-1 0 0,-6 7 0,5-4-29,1-1 1,-1 1-1,2 1 1,-1-1-1,1 1 0,0-1 1,0 1-1,0 0 1,1 0-1,0 0 0,1 0 1,0 1-1,0-1 1,0 12-1,1-13-51,0-1-1,0 1 1,1-1 0,0 1-1,0-1 1,1 1 0,-1-1-1,1 1 1,0-1 0,1 0-1,-1 0 1,1 0 0,0 0-1,0-1 1,0 1 0,1-1-1,0 1 1,0-1 0,6 5-1,-7-7 28,-1-1-1,0 1 0,1-1 1,-1 0-1,1 1 0,0-1 1,-1 0-1,4 0 0,22-2-229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4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16003,'1'0'56,"-1"0"-1,1 0 0,-1 0 0,1 0 0,-1 0 0,0 0 0,1 0 0,-1 0 1,1 0-1,-1 0 0,1 0 0,-1 0 0,1 0 0,-1 1 0,0-1 0,1 0 0,-1 0 1,1 0-1,-1 1 0,0-1 0,1 0 0,-1 0 0,1 1 0,-1-1 0,0 0 1,0 1-1,1-1 0,-1 1 0,3 15 478,-11 24-188,6-35-61,-30 118 105,-29 220 0,60-335-389,0-3 4,1 1 0,-1-1 0,1 1 0,0-1 0,0 1 0,1-1 0,-1 0 0,1 1 0,0-1 0,1 0 0,3 10 0,-5-14 0,1-1 1,-1 1 0,1 0 0,-1-1 0,1 1 0,-1 0 0,1-1 0,0 1 0,-1 0 0,1-1 0,0 1 0,0-1 0,-1 0 0,1 1 0,0-1 0,0 1 0,0-1 0,0 0 0,0 0 0,-1 0 0,1 1 0,0-1 0,1 0 0,1 0 5,-1-1 1,0 1-1,0-1 1,1 1-1,-1-1 1,0 0-1,0 0 1,0 0-1,3-1 1,4-5 50,1 1-1,16-17 1,-24 21-47,93-95 765,95-125 0,-162 189-649,-10 9-845,-17 24-140,-4 6 602,0 1 13,-2 4-223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4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3 255 11939,'-1'5'123,"0"-1"1,1 1-1,0-1 1,0 1-1,0 0 1,0-1 0,1 1-1,-1-1 1,1 1-1,1-1 1,-1 1-1,0-1 1,1 0-1,0 1 1,0-1 0,0 0-1,5 5 1,-5-6-152,1 0 0,0 0 0,-1-1 0,1 1 0,1-1 0,-1 0 0,0 1 0,0-1 0,1-1 0,-1 1 0,1 0 0,0-1 0,0 0 0,-1 0 0,1 0 0,0 0 0,0-1 0,0 0 0,0 1 0,7-2 0,2-1-188,1 0-1,-1-1 1,0-1-1,0 0 1,0-1 0,0 0-1,-1-1 1,16-9 0,-12 5 596,0-1 0,0-1 1,-1 0-1,0-1 0,15-18 1,-48 68 3515,16-35-3849,1 0-1,0 0 1,0 0-1,0 0 1,0 1-1,0-1 1,0 0-1,1 1 0,-1-1 1,1 0-1,-1 5 1,1-7-40,0 1 0,1-1 0,-1 0 0,0 1 1,0-1-1,0 1 0,0-1 0,1 1 0,-1-1 1,0 0-1,0 1 0,1-1 0,-1 1 0,0-1 1,1 0-1,-1 1 0,0-1 0,1 0 0,-1 0 0,1 1 1,-1-1-1,1 0 0,18 2 197,64-21 286,3-1-170,-77 19-307,1 0-1,-1 1 1,0-1 0,0 2-1,1-1 1,-1 1 0,11 3-1,14 12-47,-31-14 43,-1 0 1,1 0-1,0-1 1,0 1 0,0-1-1,0 0 1,0 1 0,0-1-1,0-1 1,0 1 0,0 0-1,0-1 1,1 0 0,-1 0-1,0 0 1,0 0 0,7-1-1,2-3 64,0-1 0,-1-1 0,16-9 0,-16 9-80,-1 0 1,1 1 0,0 0-1,16-5 1,-23 10-15,0-1-1,-1 0 1,1 1 0,-1 0-1,1 0 1,0 0 0,-1 0-1,1 0 1,-1 1 0,1 0-1,-1-1 1,1 1 0,-1 1-1,1-1 1,-1 0 0,0 1-1,0 0 1,6 4 0,32 29-226,-33-26 281,1-1 0,1 0 1,10 6-1,-16-11 5,0-1 1,0 0-1,1 0 1,-1 0-1,1-1 1,-1 0-1,1 0 1,0 0-1,-1 0 1,1-1-1,7 1 1,-1-3 28,0 1 0,0-1 1,-1-1-1,1 0 1,-1 0-1,16-8 0,-13 6-198,-1 0 0,1 1 0,16-4-1,-28 8 98,1-1 0,-1 1 0,0 0 0,1 0-1,-1 0 1,1 0 0,-1 0 0,0 0 0,1 0-1,-1 0 1,0 1 0,1-1 0,-1 0 0,0 1 0,0-1-1,1 1 1,-1 0 0,0-1 0,0 1 0,0 0-1,0 0 1,1-1 0,-1 1 0,0 0 0,0 2-1,1 0-59,0 1-1,0-1 0,0 1 0,-1 0 0,0 0 0,2 7 0,-3-9 92,1 1 0,-1-1 0,1 1 0,0-1 0,-1 1-1,1-1 1,0 0 0,1 1 0,-1-1 0,0 0 0,1 0 0,-1 1 0,1-1-1,0-1 1,2 4 0,-3-5 20,0 0-1,0 1 0,0-1 1,0 0-1,0 0 0,0 0 1,0 0-1,0 0 1,0 0-1,0 0 0,0 0 1,-1 0-1,1-1 0,0 1 1,0 0-1,0-1 0,0 1 1,0-1-1,0 1 1,0-1-1,-1 1 0,1-1 1,0 1-1,1-2 0,20-20 219,-15 15-159,6-5-21,27-25-157,-37 34 47,1 0 0,-1 1 0,1-1 0,0 1-1,0 0 1,0 1 0,0-1 0,0 0 0,7-1 0,-10 3 39,1 0 0,-1 0 1,1 0-1,-1 0 1,0 0-1,1 0 0,-1 0 1,0 0-1,1 0 1,-1 1-1,1-1 0,-1 1 1,0-1-1,0 1 1,1-1-1,-1 1 0,0 0 1,0-1-1,0 1 1,0 0-1,1 0 0,-1 0 1,-1 0-1,1 0 1,1 2-1,1 1 71,-1 1 0,1 0 1,-1 0-1,-1 0 0,3 8 0,-4-9 57,1-1-1,0 0 0,0 1 1,0-1-1,1 0 1,-1 0-1,1 1 1,-1-1-1,1 0 1,0 0-1,3 2 1,-4-4-76,0-1 1,0 1 0,0-1 0,0 1 0,1-1 0,-1 0 0,0 1 0,0-1 0,1 0 0,-1 0 0,0 0 0,1 0 0,-1 0 0,0 0 0,0 0 0,1-1 0,-1 1 0,0 0 0,0-1 0,1 1 0,-1-1 0,1 0 0,32-17-459,-19 9-57,1 2-599,1 0 0,0 1 0,0 1 0,0 1 0,1 0 0,-1 1 1,29-1-1,-38 3 1110,1-1 1,-1 0 0,0-1 0,0 1 0,0-2-1,0 1 1,0-1 0,0 0 0,-1-1-1,0 1 1,0-1 0,0-1 0,11-11 0,5-8 702,-2 0 1,22-32-1,-40 52-690,80-118 1954,-82 122-1968,-1 0 1,1 1 0,-1-1-1,1 0 1,0 0-1,0 0 1,-1 1 0,1-1-1,0 0 1,0 1 0,0-1-1,0 0 1,-1 1 0,3-1-1,-3 1-16,1 0-1,-1 0 1,0 0 0,1 0-1,-1 0 1,0 0-1,1 0 1,-1 0 0,0 0-1,0 1 1,1-1-1,-1 0 1,0 0-1,0 0 1,1 1 0,-1-1-1,0 0 1,0 0-1,1 1 1,-1-1 0,0 0-1,0 0 1,0 1-1,0-1 1,0 0 0,1 1-1,-1-1 1,0 0-1,0 0 1,0 1 0,3 35 636,-3-29-577,0 15 18,1-1 0,1 1 0,1-1 0,0 0 0,2 0 0,0 0 0,2-1 0,10 26 0,-6-26-446,-6-11-78,-1-1-1,0 1 1,6 18 0,-10-27 388,0 0-1,0 1 1,0-1-1,0 0 1,1 0-1,-1 0 1,0 0-1,0 1 1,0-1-1,0 0 1,0 0-1,0 0 1,0 0-1,0 1 1,0-1-1,0 0 1,0 0-1,0 0 1,-1 1-1,1-1 1,0 0-1,0 0 1,0 0-1,0 0 1,0 1-1,0-1 1,0 0-1,0 0 1,0 0-1,-1 0 1,1 0-1,0 0 1,0 1 0,0-1-1,0 0 1,0 0-1,-1 0 1,1 0-1,0 0 1,0 0-1,-10-2-749,-10-11-586,19 13 1128,-84-58-1693,-2 3 5246,86 55-3146,0-1 0,0 1 0,0-1 0,0 0 0,0 1 0,0-1 0,0 0 0,1 0 1,-1 1-1,0-1 0,0 0 0,1 0 0,-1 0 0,0-2 0,1 3-90,0 0 1,0-1 0,0 1-1,0 0 1,0-1 0,0 1-1,0 0 1,0-1-1,0 1 1,0 0 0,1-1-1,-1 1 1,0 0-1,0 0 1,0-1 0,0 1-1,1 0 1,-1 0 0,0-1-1,0 1 1,1 0-1,-1 0 1,0 0 0,0-1-1,1 1 1,-1 0 0,0 0-1,1 0 1,-1 0-1,1-1 1,35-5 1459,110 4-1893,-111 4 139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15499,'4'2'307,"-1"0"-1,1-1 0,0 1 1,0-1-1,0 0 0,1 0 1,-1 0-1,0 0 1,6-1-1,4 2 254,38 10 119,68 24-1,-119-36-677,0 0-1,1 0 0,-1 1 1,0-1-1,0 0 0,1 1 0,-1 0 1,0-1-1,0 1 0,0 0 1,0-1-1,0 1 0,0 0 1,0 0-1,0 0 0,0 0 0,0 0 1,0 0-1,0 0 0,-1 0 1,1 0-1,0 0 0,-1 1 0,1 1 1,-1-2 11,0 0 0,-1 1 1,1-1-1,-1 0 0,0 1 1,1-1-1,-1 0 0,0 0 1,0 0-1,0 0 0,1 0 1,-1 0-1,0 0 0,-1 0 1,1 0-1,0 0 0,0 0 1,0 0-1,0-1 0,-1 1 1,-1 0-1,-60 30 477,41-22-363,1 1 0,0 1 0,1 1-1,0 1 1,-30 25 0,49-37-190,1-1 0,-1 1-1,0 0 1,0 0 0,0-1 0,1 1-1,-1 0 1,0 0 0,1 0-1,-1 0 1,0 0 0,1 0 0,-1 0-1,1 0 1,0 0 0,-1 0-1,1 0 1,0 0 0,0 0 0,0 0-1,-1 0 1,1 1 0,1-1-28,0 0 0,0-1 0,0 1 0,0 0 0,0-1 0,0 1 0,0-1 0,0 0 0,0 1 0,0-1 0,0 0 0,1 1 0,-1-1 0,0 0 0,0 0 0,0 0 0,0 0 0,0 0 0,0 0 0,1-1 0,-1 1 0,1-1 0,16-1-609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56 15123,'0'0'70,"0"-1"0,0 1-1,0 0 1,0-1 0,0 1-1,0-1 1,-1 1 0,1 0-1,0 0 1,0-1 0,0 1-1,0 0 1,-1-1 0,1 1-1,0 0 1,0 0 0,-1-1-1,1 1 1,0 0 0,-1 0-1,1 0 1,0-1 0,0 1-1,-1 0 1,1 0 0,0 0-1,-1 0 1,1 0 0,-1 0-1,1 0 1,0 0-1,-1 0 1,1 0 0,0 0-1,-1 0 1,1 0 0,0 0-1,-1 0 1,1 0 0,0 0-1,-1 0 1,1 0 0,0 0-1,-1 0 1,1 1 0,0-1-1,-1 0 1,1 0 0,0 0-1,0 1 1,-1-1 0,-16 11 380,10-5-407,1 0-1,0 1 1,0-1-1,1 1 1,-6 9-1,9-13-33,1 0 0,-1 0-1,0 0 1,1 0 0,0 0-1,0 0 1,0 0 0,0 0-1,0 0 1,1 1 0,-1-1-1,1 0 1,0 1 0,0-1 0,0 0-1,2 7 1,-2-9 0,1 0-1,-1 0 1,1-1 0,-1 1-1,1 0 1,0 0 0,0 0 0,-1 0-1,1-1 1,0 1 0,0 0-1,0 0 1,0-1 0,0 1 0,0-1-1,0 1 1,0-1 0,0 1-1,0-1 1,0 0 0,0 0-1,0 1 1,0-1 0,0 0 0,0 0-1,0 0 1,0 0 0,1 0-1,-1 0 1,0-1 0,0 1 0,0 0-1,2-1 1,3-1 49,0 1 0,1-2 0,-1 1 1,8-5-1,3-2 192,-1-1 1,28-22-1,-38 28-155,-1-1 0,0 0 0,0 0 0,-1 0 1,1-1-1,-1 1 0,0-1 0,0 0 0,-1 0 0,0 0 0,3-8 0,-6 12-89,1 1 1,-1 0-1,1 0 1,-1-1-1,0 1 0,0 0 1,0-1-1,0 1 0,0 0 1,0 0-1,0-1 1,0 1-1,-1 0 0,1-1 1,0 1-1,-1 0 1,1 0-1,-1-1 0,1 1 1,-1 0-1,0 0 0,1 0 1,-1 0-1,0 0 1,0 0-1,0 0 0,0 0 1,0 0-1,0 0 1,0 0-1,0 1 0,0-1 1,-2-1-1,1 2-40,0-1 0,0 0 0,-1 1 0,1-1 0,0 1 0,0 0 0,0 0 0,0 0 0,0 0 0,-1 0-1,1 0 1,0 1 0,0-1 0,0 1 0,0-1 0,0 1 0,0 0 0,0 0 0,-3 1 0,-4 4-247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29 518 12507,'-24'0'1048,"20"0"-624,8-4-88,27-14 528,11-6 0,20-20-175,9-5-97,11-10-80,5-4-120,5-3-576,-2-1 344,-21 4-152,-10 2-56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226 125 12923,'2'-11'912,"5"-46"1499,-7 54-2172,0 0 0,0 0-1,0 0 1,0 0 0,0 0 0,0 0 0,-1 0 0,0 0-1,0 0 1,0 0 0,0 1 0,0-1 0,0 0-1,-3-4 1,3 6-187,0 0-1,0 1 1,0-1-1,-1 0 1,1 0-1,0 1 0,0-1 1,0 1-1,-1-1 1,1 1-1,0-1 1,-1 1-1,1 0 1,0-1-1,-1 1 1,1 0-1,0 0 0,-1 0 1,1 0-1,0 1 1,-1-1-1,1 0 1,0 0-1,-1 1 1,1-1-1,0 1 1,-2 0-1,-2 1 7,-1 1-1,1 0 0,0 0 1,0 1-1,-4 4 1,-7 5-52,2 1 0,-1 0 0,2 2 0,0-1 0,1 2 0,1-1 0,0 2 0,1-1 0,1 1 0,1 1 0,-8 24 0,15-40-14,1-1 0,-1 1 0,0-1 0,1 1 1,0 0-1,0-1 0,0 1 0,0-1 0,0 1 0,0 0 0,0-1 0,1 1 0,0 0 1,-1-1-1,1 1 0,0-1 0,2 5 0,-1-6 2,-1 1 0,1-1 0,-1 0 0,1 0 0,-1 0 1,1 0-1,0 0 0,-1 0 0,1-1 0,0 1 0,0-1 0,0 1 0,-1-1 0,1 1 0,0-1 0,0 0 0,0 0 0,0 0 0,0 0 1,0 0-1,0-1 0,-1 1 0,1 0 0,0-1 0,3 0 0,6-3-13,0 0 0,-1-1 0,1 0 0,-1 0 0,0-1 0,0 0 0,-1-1 0,1 0 0,13-15 0,-6 5 32,-1-1 0,0-1-1,20-33 1,-29 40-31,0 0 0,-2 0 0,6-14 0,-20 50-94,2 0-1,-4 27 1,9-42 93,1 1 1,0-1 0,0 1-1,1-1 1,1 1 0,-1 0-1,1-1 1,5 18-1,-5-25 21,0 1-1,1 0 0,-1 0 0,1-1 0,-1 1 1,1-1-1,0 0 0,0 1 0,0-1 0,1 0 1,-1 0-1,0 0 0,1 0 0,-1-1 0,1 1 1,0-1-1,-1 1 0,1-1 0,0 0 0,0 0 1,0 0-1,0-1 0,0 1 0,0-1 0,0 1 1,0-1-1,0 0 0,0 0 0,4-1 0,4 0 10,1 0 0,-1-1-1,0-1 1,0 0 0,0 0-1,16-8 1,-13 5 3,-1-1 0,-1 0 0,23-18 0,-30 21-1,0 0 0,0 0 0,-1-1 0,1 0 0,-1 0 0,0 0 0,-1-1 0,1 1 0,-1-1 0,5-11 0,-8 16-9,1 0 0,-1 0-1,0 0 1,1 0 0,-1 0 0,0 0 0,0 0 0,0 0 0,1 0-1,-1 0 1,0 0 0,-1 0 0,1 0 0,0 0 0,0 0 0,0 0-1,0 0 1,-1 0 0,1 0 0,-1-1 0,0 1 0,0 1 0,1-1 0,-1 1 0,1 0-1,-1-1 1,0 1 0,1 0 0,-1-1 0,0 1 0,0 0 0,1 0 0,-1 0 0,0 0 0,1 0 0,-1 0-1,0 0 1,0 0 0,1 0 0,-1 0 0,-1 0 0,-2 1 15,-1 0-1,1 1 1,1-1-1,-1 1 1,0 0 0,0 0-1,-6 5 1,4-2 11,0 0 0,0 1 0,1 0 0,0 0 0,0 0 0,1 0 0,-5 10 0,8-15-25,0 1 0,0-1 0,0 1 1,1-1-1,-1 1 0,0-1 0,1 1 0,0 0 0,-1-1 0,1 1 1,0-1-1,0 1 0,0 0 0,0-1 0,0 1 0,0 0 0,0-1 0,0 1 1,1 0-1,-1-1 0,1 1 0,-1-1 0,1 1 0,0-1 0,0 1 0,-1-1 1,1 0-1,0 1 0,0-1 0,0 0 0,1 1 0,-1-1 0,0 0 1,0 0-1,1 0 0,-1 0 0,0 0 0,1-1 0,2 2 0,5 2 9,0-1-1,1 0 1,-1-1-1,1 0 1,17 1-1,53-2-103,-51-1 31,-10 0 62,228-10-198,-246 10 218,-1 0 0,0 0-1,0 0 1,0 0 0,1 0-1,-1 0 1,0-1 0,0 1-1,0 0 1,0 0 0,0 0-1,1 0 1,-1 0 0,0-1 0,0 1-1,0 0 1,0 0 0,0 0-1,0-1 1,0 1 0,1 0-1,-1 0 1,0 0 0,0-1-1,0 1 1,0 0 0,0 0-1,0 0 1,0-1 0,0 1 0,0 0-1,0 0 1,0-1 0,0 1-1,-1 0 1,1 0 0,0 0-1,0-1 1,0 1 0,0 0-1,0 0 1,0 0 0,0 0-1,-1-1 1,-3-7 386,-79-118 966,83 126-1404,-1 0 1,1 0-1,0 0 0,0-1 1,0 1-1,0 0 1,0 0-1,0 0 1,0 0-1,0 0 0,0 0 1,0 0-1,0 0 1,0-1-1,0 1 0,-1 0 1,1 0-1,0 0 1,0 0-1,0 0 0,0 0 1,0 0-1,0-1 1,0 1-1,0 0 0,0 0 1,0 0-1,1 0 1,-1 0-1,0 0 0,0-1 1,0 1-1,0 0 1,0 0-1,0 0 0,0 0 1,0 0-1,0 0 1,0 0-1,0 0 0,0-1 1,0 1-1,1 0 1,-1 0-1,0 0 0,0 0 1,0 0-1,0 0 1,0 0-1,0 0 0,10-1-355,8 4 160,1 3-200,3 0-112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16363,'6'-12'1649,"1"5"-1105,0 4-256,-1 15 792,1 9-288,-3 19-391,1 5-241,-3 10-489,1 4-207,-1 3 312,-2 1 80,-5-10-104,0-7-72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149 139 15667,'1'-5'357,"0"1"-1,0 0 0,0-1 0,0 1 0,-1-1 1,0 1-1,0-1 0,0 1 0,0-1 0,-2-5 1,2 9-298,0 1 0,0-1 1,-1 0-1,1 1 0,0-1 1,0 0-1,-1 1 1,1-1-1,0 1 0,-1-1 1,1 1-1,-1-1 0,1 1 1,-1-1-1,1 1 0,-1-1 1,1 1-1,-1-1 1,1 1-1,-1 0 0,0-1 1,1 1-1,-1 0 0,0 0 1,1-1-1,-2 1 0,0 0 10,0 1-1,0-1 0,0 0 0,1 1 0,-1 0 0,0-1 0,0 1 0,1 0 0,-1 0 0,0 0 0,1 0 0,-1 0 0,1 0 0,-3 3 0,-8 8-98,0 0 0,1 1 0,1 0 0,0 1 0,1 0 0,1 1 0,0 0 0,1 0 0,0 1 0,-7 29 0,13-43 22,0 0-1,1 0 1,0 1 0,-1-1-1,1 0 1,0 0-1,0 0 1,0 0-1,0 0 1,1 1-1,-1-1 1,1 0-1,-1 0 1,2 2-1,-2-3 5,1 0 0,-1 0 0,1-1 0,-1 1 0,1 0 0,0-1 0,-1 1 0,1-1 0,0 1 0,0-1 0,0 1 0,-1-1 0,1 1 0,0-1 0,0 0 0,0 1 0,0-1 0,0 0 0,-1 0 0,1 1 0,0-1 0,2 0 0,1-1-3,1 1-1,-1-1 1,1 0-1,-1-1 1,1 1-1,-1-1 1,0 0-1,0 0 1,0 0-1,0 0 0,5-4 1,12-10-2,-1-1 0,0-1 0,-1-1 0,20-27 0,-8 6 120,32-58 0,-45 63-83,-18 33-30,-1 3-3,-7 19-12,-10 24-58,2 1 0,2 1-1,-11 62 1,24-100 73,0 0-1,1 1 1,0-1 0,0 0 0,0 1-1,3 8 1,-3-15 3,0 1-1,1-1 1,0 0-1,0 0 1,-1 1-1,1-1 1,0 0-1,1 0 1,-1 0-1,0 0 1,1 0-1,-1 0 1,1 0-1,-1-1 1,1 1-1,0-1 1,0 1-1,0-1 1,0 1-1,0-1 1,0 0-1,0 0 1,0 0-1,0 0 1,3 0-1,1 0 5,0 0 0,0-1 0,-1 0 0,1-1 0,0 1 0,0-1 0,-1 0 0,1 0 0,-1-1 0,1 0 0,-1 0 0,1 0 0,-1 0 0,0-1-1,0 0 1,0 0 0,-1 0 0,1-1 0,-1 0 0,5-4 0,4-5 20,0-1 0,0 0 0,-1-1-1,17-29 1,-23 34-14,0 0-1,-1 0 1,-1 0-1,1 0 0,-2-1 1,1 0-1,-2 0 1,1 0-1,0-18 0,-3 30-9,0-1-1,0 0 1,0 0-1,0 0 0,0 0 1,0 0-1,0 0 1,-1 1-1,1-1 1,0 0-1,0 0 0,0 0 1,0 0-1,0 0 1,0 0-1,-1 0 0,1 0 1,0 0-1,0 0 1,0 0-1,0 1 1,-1-1-1,1 0 0,0 0 1,0 0-1,0 0 1,0 0-1,-1 0 1,1-1-1,0 1 0,0 0 1,0 0-1,0 0 1,-1 0-1,1 0 1,0 0-1,0 0 0,0 0 1,0 0-1,0 0 1,-1 0-1,1 0 0,0-1 1,0 1-1,0 0 1,0 0-1,0 0 1,0 0-1,0 0 0,0-1 1,0 1-1,-1 0 1,1 0-1,0 0 1,0 0-1,0-1 0,-6 15 16,0 1 0,0-1 0,2 1 0,0 0 0,0 0 0,2 0 0,-2 21 0,3-33-4,1 1 0,0 0-1,0 0 1,0 0 0,0-1 0,0 1-1,1 0 1,0 0 0,0 0-1,0-1 1,2 5 0,-2-6-9,0-1 0,0 0 1,0 0-1,0 1 0,0-1 1,1 0-1,-1 0 0,0 0 1,1 0-1,-1 0 0,1 0 1,-1-1-1,1 1 0,-1 0 1,1-1-1,0 0 0,-1 1 1,1-1-1,0 0 0,-1 1 0,1-1 1,0 0-1,0 0 0,-1-1 1,1 1-1,0 0 0,2-1 1,9-2-65,-1-1 1,1 0 0,-1 0-1,0-2 1,19-10-1,28-12-302,-58 27 355,1 1-1,-1-1 1,1 1-1,-1 0 1,1-1-1,0 1 1,-1 0-1,1 0 1,-1 0-1,1 0 1,0 0-1,-1 0 1,1 1-1,-1-1 1,1 1-1,-1-1 1,1 1-1,-1-1 1,1 1-1,-1 0 1,2 1-1,1 1 31,0 1-1,0 0 1,0 0-1,-1 0 1,4 5 0,-4-5 9,0-1 0,0 1 0,0 0 0,0-1 0,1 0 0,7 6 0,-7-7 21,0 0-1,0-1 1,0 1 0,0-1-1,1 0 1,-1 0-1,0-1 1,1 1-1,-1-1 1,1 0-1,-1 0 1,1 0 0,-1-1-1,1 0 1,-1 0-1,0 0 1,0 0-1,1-1 1,-1 1 0,0-1-1,0 0 1,0 0-1,-1-1 1,7-4-1,-4 3 68,-1 0 0,0 0-1,0-1 1,-1 0 0,1 0 0,-1 0-1,0 0 1,0-1 0,-1 0 0,1 1-1,-1-1 1,-1-1 0,1 1-1,-1 0 1,3-12 0,-5-16-72,1 34-97,-1 0 1,0 0 0,0-1-1,0 1 1,1 0 0,-1 0 0,0-1-1,0 1 1,0 0 0,1 0-1,-1 0 1,0-1 0,1 1-1,-1 0 1,0 0 0,0 0-1,1 0 1,-1 0 0,0 0 0,1 0-1,-1 0 1,0 0 0,1 0-1,-1 0 1,0 0 0,1 0-1,-1 0 1,0 0 0,1 0 0,-1 0-1,0 0 1,1 0 0,-1 0-1,0 0 1,1 1 0,12 2-656,4 3 165,-3-1 114,0-1 0,21 4-1,4-3-289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149 376 16988,'-10'4'294,"0"1"1,1 0 0,0 1 0,0 0 0,0 0 0,1 1 0,0 0-1,0 1 1,-10 12 0,12-13-181,1 1 0,0-1 0,0 1 0,0 0 0,1 1 0,0-1 0,0 1 0,1 0 0,1-1 0,-1 1 1,0 11-1,2-19-104,1 0 0,0 0 0,0 1 0,-1-1-1,1 0 1,0 0 0,0 0 0,0 1 0,0-1 0,1 0 0,-1 0 0,0 0 0,0 0 0,1 1 0,-1-1 0,1 0 0,-1 0 0,1 0 0,-1 0 0,1 0 0,0 0 0,0 0 0,-1 0 0,1 0 0,0-1 0,0 1 0,0 0 0,0 0 0,0-1 0,0 1 0,0 0 0,0-1 0,0 1 0,0-1 0,0 0 0,0 1 0,0-1 0,1 0 0,-1 1 0,0-1 0,0 0 0,0 0 0,2 0 0,3-1 3,0 0-1,0 0 1,-1 0-1,1 0 1,0-1 0,0 0-1,9-5 1,5-4 9,-1-1 0,0 0 0,-1-2 1,-1 0-1,27-27 0,-4-2 47,33-49 1,23-52 134,-83 121-119,0 0 1,-2-1 0,-1-1-1,10-36 1,-20 59-75,1 1 0,0-1 1,-1 0-1,0 1 0,1-1 0,-1 0 0,0 0 1,0 0-1,0 1 0,0-1 0,0 0 1,0 0-1,-1 1 0,1-1 0,-1 0 1,1 0-1,-1 1 0,-1-4 0,1 4-5,0 1 0,1-1 0,-1 1 0,0-1 0,0 1 1,0 0-1,0-1 0,0 1 0,0 0 0,0 0 0,0-1 0,0 1 0,0 0 0,0 0 0,0 0 0,0 0 0,0 0 0,0 0 0,0 1 0,0-1 0,0 0 0,0 0 0,-1 2 0,-7 1 24,1 1-1,-1 1 0,1 0 1,0 0-1,-9 7 1,-1 4 50,1 0-1,0 1 1,-21 26 0,30-32-37,0 1-1,0 0 0,1 0 0,1 0 0,0 1 1,0 0-1,-3 14 0,8-24-29,0 0-1,1 0 1,-1 0-1,1 0 1,-1 0 0,1 0-1,0 0 1,0 0-1,0 0 1,1 0-1,-1 0 1,1 0 0,0 0-1,-1 0 1,1 0-1,1 0 1,1 3-1,-1-3-24,0-1 0,0 1-1,0-1 1,0 0 0,1 0-1,-1 0 1,1 0-1,0-1 1,0 1 0,-1-1-1,1 1 1,0-1 0,0 0-1,0 0 1,0 0-1,4 0 1,35 5-488,-29-4 187,0 0 0,0 0 0,22 8 0,-31-9 245,-1 1-1,1-1 0,-1 1 0,0 0 1,0 0-1,0 0 0,0 1 1,0-1-1,0 1 0,-1-1 0,1 1 1,-1 0-1,1 0 0,-1 0 1,0 0-1,-1 1 0,4 6 0,-2 1 225,0 1 0,-1-1 0,0 1 0,0 21 0,-1-27-127,0 17 215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13155,'-6'12'1227,"1"0"-1,-2 0 1,-14 20 0,-9 18 2222,29-49-3415,1-1 1,0 1-1,-1-1 0,1 1 0,0-1 1,0 1-1,0 0 0,-1-1 0,1 1 0,0-1 1,0 1-1,0 0 0,0-1 0,0 1 0,0-1 1,0 1-1,0 0 0,0-1 0,0 1 0,1-1 1,-1 1-1,0-1 0,0 1 0,0 0 0,1-1 1,-1 1-1,0-1 0,1 1 0,-1-1 1,0 1-1,1-1 0,-1 0 0,1 1 0,-1-1 1,1 1-1,-1-1 0,1 0 0,-1 1 0,1-1 1,-1 0-1,1 0 0,-1 1 0,1-1 0,-1 0 1,1 0-1,0 0 0,-1 0 0,1 0 0,-1 0 1,2 0-1,40 0-396,-26-1 312,0 1-185,0 2 1,0 0 0,0 0 0,0 2 0,0 0 0,-1 1 0,0 0 0,19 10-1,-33-15 220,1 1-1,-1 0 0,0-1 0,1 1 1,-1 0-1,0 0 0,0 0 1,0 0-1,0 0 0,0 0 0,0 0 1,0 0-1,0 0 0,0 0 0,0 1 1,-1-1-1,1 0 0,0 0 0,-1 1 1,1-1-1,-1 1 0,0-1 1,1 3-1,-1-2 46,-1-1 0,1 1 0,0-1 0,-1 1 0,0-1 0,1 1 0,-1-1-1,0 0 1,0 1 0,0-1 0,0 0 0,0 0 0,0 0 0,0 1 0,0-1 0,0 0 0,0 0 0,-1-1 0,1 1 0,0 0 0,-1 0 0,1-1 0,-3 2 0,-8 3 186,0-1 1,-1 1-1,0-2 1,0 0-1,0 0 1,0-2 0,-1 1-1,1-2 1,0 1-1,-17-3 1,29 2-247,1 0-1,-1 0 1,1 0 0,-1 0 0,1 0 0,-1 0 0,1 0 0,-1 0 0,1 0 0,-1-1-1,1 1 1,-1 0 0,1 0 0,-1 0 0,1-1 0,-1 1 0,1 0 0,-1-1 0,1 1-1,0 0 1,-1-1 0,1 1 0,-1 0 0,1-1 0,0 1 0,-1-1 0,1 1-1,0 0 1,0-1 0,-1 1 0,1-1 0,0 1 0,0-1 0,0 1 0,0-1 0,0 1-1,0-1 1,-1 0 0,1 1 0,0-1 0,0 1 0,1-1 0,-1 1 0,0-1 0,0 1-1,0-2 1,1 1-26,0-1-1,1 1 0,-1-1 1,0 1-1,0 0 0,1-1 1,-1 1-1,1 0 0,-1 0 1,1 0-1,-1 0 1,1 0-1,2 0 0,26-9-510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137 291 15339,'-1'0'70,"0"-1"0,0 1 0,0-1-1,0 1 1,0 0 0,0-1 0,0 1 0,0 0-1,0 0 1,0 0 0,0 0 0,0 0 0,-1 0-1,1 0 1,0 0 0,0 0 0,0 1 0,0-1-1,0 0 1,0 1 0,0-1 0,0 1-1,0-1 1,0 1 0,-1 0 0,-26 15 585,20-9-537,0 0 0,1 0 0,0 1 0,0 0 0,0 0 0,-9 16 0,13-19-98,0-1 0,1 1 0,0 0 0,0-1-1,0 1 1,0 0 0,1 0 0,0 1-1,0-1 1,0 0 0,1 0 0,-1 0 0,1 1-1,1-1 1,0 7 0,-1-11-13,1 0 0,-1 1-1,0-1 1,1 0 0,0 0 0,-1 0 0,1 0-1,0 0 1,-1 0 0,1 0 0,0 0-1,0 0 1,0 0 0,0-1 0,0 1 0,0 0-1,0 0 1,0-1 0,0 1 0,0-1 0,0 1-1,0-1 1,0 1 0,1-1 0,-1 0 0,0 0-1,0 1 1,0-1 0,1 0 0,-1 0-1,0 0 1,0 0 0,1-1 0,-1 1 0,0 0-1,0 0 1,0-1 0,2 0 0,4-1 11,0 0 0,0-1 0,-1 0 0,1 0 0,8-6 0,8-8 15,-1 0 1,-1-1-1,-1-1 0,0-1 0,23-31 0,-14 12 51,-1-2 0,25-52 0,-49 86-72,5-10 36,11-28-1,-19 41-38,1 0-1,-1 0 0,0 0 1,0 0-1,0 0 0,-1 0 1,0 0-1,1 0 1,-1-1-1,-1 1 0,1 0 1,-1 0-1,-1-6 0,2 9-4,-1 0 0,0 0 0,1 0 0,-1 0 0,0 1 0,0-1 0,0 0-1,0 0 1,1 0 0,-1 1 0,0-1 0,0 0 0,-1 1 0,1-1 0,0 1 0,0-1-1,0 1 1,0 0 0,0-1 0,-1 1 0,1 0 0,0 0 0,0 0 0,0 0 0,-1 0 0,1 0-1,0 0 1,0 0 0,0 0 0,-1 1 0,1-1 0,0 0 0,0 1 0,0-1 0,0 1-1,0-1 1,-2 2 0,-8 4 48,0 1 0,0 1 0,0 0 0,1 0 0,0 1 0,-15 16 0,2 2 275,-26 40 1,39-51-173,0-1-1,0 2 0,2-1 1,0 1-1,1 1 0,1-1 1,-5 23-1,10-37-108,0 0 1,1 1-1,0-1 0,-1 0 0,1 1 1,0-1-1,1 0 0,-1 1 0,1-1 1,1 6-1,-2-8-31,1 1 1,0-1-1,0 0 0,0 0 1,0 0-1,0 0 1,0 0-1,0 0 1,0 0-1,0 0 0,0 0 1,0 0-1,1 0 1,-1-1-1,0 1 0,0-1 1,1 1-1,-1-1 1,1 1-1,-1-1 0,1 0 1,-1 1-1,0-1 1,1 0-1,-1 0 1,1 0-1,2-1 0,4 1-53,1-2-1,0 1 1,0-1 0,-1 0-1,1-1 1,9-4-1,52-26-493,-32 13 160,-16 10 146,-15 5 101,1 1 0,0 0-1,0 1 1,1 0-1,-1 0 1,1 1 0,0 0-1,17-1 1,-25 3 112,1 0-1,-1 0 1,0 0-1,1 0 1,-1 0 0,1 0-1,-1 1 1,0-1-1,1 1 1,-1-1 0,0 1-1,1-1 1,-1 1-1,0 0 1,0 0-1,0-1 1,1 1 0,-1 0-1,0 0 1,0 0-1,0 0 1,0 2 0,1-1 25,-1 0 0,0 1 1,0-1-1,0 1 1,-1 0-1,1-1 1,-1 1-1,1-1 0,-1 1 1,0 0-1,0 3 1,-2 8 250,0 1 1,0-1 0,-8 23 0,7-26-17,-8 20 406,8-21-344,-1 1-1,1 0 1,-2 11-1,6-21-296,-1 0 0,0 0 0,0 0 0,0 0-1,0 0 1,1 0 0,-1 0 0,0 0 0,1 0 0,-1 0 0,1 0 0,-1-1-1,1 1 1,-1 0 0,1 0 0,0 0 0,-1 0 0,1-1 0,0 1-1,0 0 1,0-1 0,-1 1 0,1-1 0,0 1 0,0-1 0,2 1 0,31 12-1043,-21-10 825,7 4-42,-1-3-100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13771,'1'-7'4201,"-6"15"-2432,-8 16-475,7-9-1114,1 1 1,1-1-1,0 1 0,1-1 0,1 1 0,0 0 1,1 18-1,1-32-181,0 0 0,0 0 0,0 0 1,0 0-1,1 0 0,-1 0 0,1 0 1,-1 0-1,1 0 0,0 0 0,0 0 0,0 0 1,0-1-1,0 1 0,0 0 0,0-1 1,0 1-1,1-1 0,-1 1 0,4 1 0,-3-1 0,0-1 0,1 0-1,-1 0 1,1-1 0,-1 1-1,1 0 1,-1-1-1,1 1 1,0-1 0,-1 0-1,1 0 1,-1 0-1,1 0 1,0-1 0,-1 1-1,4-1 1,7-3-56,0-1 1,0 0 0,0 0-1,0-1 1,-1-1 0,0 0-1,16-12 1,4-7-462,35-35 0,-29 23-401,-31 34 361,-9 12 418,-8 16 298,9-22-162,-8 17 207,-14 34 449,21-49-567,1-1 0,0 1 0,0 0 0,0 0 0,1-1 0,-1 1 0,1 0 0,0 0 0,0 0 0,1 0 0,0 6 0,0-9-65,-1 0 1,0 0-1,1-1 1,-1 1-1,1 0 1,0 0-1,-1 0 0,1 0 1,-1-1-1,1 1 1,0 0-1,0-1 1,0 1-1,-1-1 0,1 1 1,0-1-1,0 1 1,0-1-1,0 1 1,0-1-1,0 0 0,0 1 1,0-1-1,0 0 1,0 0-1,0 0 1,0 0-1,0 0 1,0 0-1,0 0 0,0 0 1,0 0-1,0-1 1,0 1-1,0 0 1,1-1-1,4-1 26,0 0-1,0 0 1,0-1-1,8-4 1,1-2-133,-1 0 0,-1-1 0,1-1 0,-2 0 0,1 0 0,-2-1 0,1-1 0,-2 0 0,0-1 0,0 0 0,-1 0 0,7-16 0,-15 23-543,-7 17 326,-10 20-49,14-25 205,0 0 0,1 0 0,-1 0 0,1 0 0,0 0 0,0 0 0,0 11 0,5-11-40,6-8-76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14731,'0'-4'1753,"0"1"-1161,0 6-288,-4 7 1288,1 8-1008,0 5-136,-1 5-216,0 2-128,-1 3-80,3 0-24,0-5 40,1-3-32,1-7-296,3-5-224,4-7 432,0-3-40,4-5-72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15491,'0'0'37,"0"0"0,1 0 0,-1 0-1,0 0 1,0 0 0,1 0 0,-1 0-1,0 0 1,0 1 0,0-1 0,1 0 0,-1 0-1,0 0 1,0 0 0,0 1 0,1-1-1,-1 0 1,0 0 0,0 0 0,0 1-1,0-1 1,0 0 0,0 0 0,1 1 0,-1-1-1,0 0 1,0 0 0,0 1 0,0-1-1,0 0 1,0 0 0,0 1 0,0-1 0,0 0-1,0 1 1,0-1 0,0 0 0,0 0-1,-1 1 1,1-1 0,-4 17 89,2-10 54,-14 56 704,-9 28 521,-24 183-1,48-269-1360,1 1-1,0 0 1,0 0 0,0 0 0,1 0 0,0 0-1,2 9 1,-2-13-40,-1-1-1,1 0 0,0 0 1,-1 0-1,1 0 0,0 0 1,-1 0-1,1 0 0,0 0 1,0 0-1,0 0 0,0 0 1,0 0-1,0-1 0,0 1 1,0 0-1,1-1 0,-1 1 1,0-1-1,0 1 0,0-1 1,1 0-1,-1 1 0,0-1 1,0 0-1,1 0 0,-1 0 1,0 0-1,1 0 1,-1 0-1,0 0 0,0-1 1,1 1-1,-1 0 0,0-1 1,0 1-1,0-1 0,1 1 1,1-2-1,4-2-19,1 0 0,0 0 0,-1-1-1,0 0 1,0 0 0,0-1 0,-1 0 0,0 0 0,9-12 0,5-8-54,20-37 1,-12 12 162,-1-1 1,-3-2 0,-2 0-1,21-82 1,-64 218 75,-27 123 44,43-177-177,1 1-1,2 0 0,1 0 1,1 0-1,5 33 1,-5-62-37,11 53 69,-11-50-88,1-1 0,0 0 0,-1 0 0,1 0 0,0 1 0,0-1 0,0 0 0,1 0 0,-1 0 0,0 0 0,1-1 0,-1 1 0,1 0 0,0-1 0,0 1 0,-1-1 0,1 1-1,0-1 1,3 2 0,-3-5-412,-5-4 90,-7-7-279,-35-34-1498,-3 2 0,-63-47 0,32 28 2244,77 63 17,0-1-1,0 0 0,0 0 0,0 0 0,0 0 0,0 0 0,1 0 1,-1-1-1,-1-2 0,3 5-88,0-1 0,0 1 0,0 0 0,0-1 0,0 1 0,0 0 0,0-1 0,0 1 0,0 0 0,0-1 0,0 1 0,0 0 0,0-1 0,0 1-1,0 0 1,0 0 0,0-1 0,1 1 0,-1 0 0,0-1 0,0 1 0,0 0 0,0 0 0,1-1 0,-1 1 0,0 0 0,1-1 0,15-3 1024,85 1 1136,-57 2-2260,0-1 0,0-2 0,54-11-1,-51 0-148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13075,'2'1'131,"-1"0"1,1 0-1,-1 0 1,1 0-1,-1 0 1,1-1-1,0 1 1,-1 0 0,1-1-1,0 1 1,-1-1-1,1 0 1,0 1-1,0-1 1,-1 0-1,1 0 1,0 0-1,0 0 1,-1 0-1,1-1 1,0 1-1,0 0 1,-1-1-1,1 1 1,0-1 0,-1 0-1,1 0 1,0 0-1,1-1 1,10-5 424,-1 0 1,19-16-1,-19 15-157,26-20 182,-2-1 0,-1-1 0,-1-2-1,-2-2 1,-1 0 0,27-42-1,-54 72-518,8-18 149,-11 21-200,-1 0-1,0 1 0,1-1 1,-1 0-1,0 0 0,0 1 1,0-1-1,1 0 0,-1 0 1,0 1-1,0-1 0,0 0 1,0 0-1,-1 0 0,1 1 1,0-1-1,0 0 0,0 0 1,0 1-1,-1-1 0,1 0 0,0 1 1,-1-1-1,1 0 0,-2-1 1,2 2-6,-1-1 0,0 1 0,1 0 1,-1-1-1,0 1 0,0-1 1,1 1-1,-1 0 0,0 0 0,0 0 1,0-1-1,1 1 0,-1 0 0,0 0 1,0 0-1,0 0 0,0 0 0,1 0 1,-1 0-1,0 1 0,0-1 0,0 0 1,1 0-1,-1 1 0,-1-1 0,-20 12 0,11-3-19,0 0 1,0 1-1,0 0 0,2 1 0,-1 0 0,-7 13 1,-5 8-20,-17 36 1,26-45 47,2 2 1,-11 33 0,19-48-1,0 0 0,1 0 0,0 0 0,0 0 0,1 1 0,1-1 0,0 1 0,0-1 0,2 11 0,-2-19-12,1 0-1,-1 1 1,1-1 0,0 0-1,-1 0 1,1 0 0,0 0-1,0 0 1,0 0-1,1 0 1,-1 0 0,0 0-1,1 0 1,-1 0 0,1-1-1,0 1 1,-1-1 0,1 1-1,0-1 1,0 0-1,0 0 1,0 0 0,0 0-1,0 0 1,0 0 0,1 0-1,-1-1 1,0 1 0,0-1-1,1 1 1,-1-1-1,0 0 1,0 0 0,1 0-1,-1 0 1,0-1 0,3 1-1,4-2-20,1 0-1,-1-1 1,0 0-1,0 0 1,-1-1-1,1 0 1,-1-1-1,8-5 0,12-10-81,-2-2-1,-1-1 0,-1-1 1,-1-2-1,38-51 0,-60 74 90,1 1-1,-1 0 1,1-1 0,0 1-1,0 0 1,0 0-1,0 0 1,0 0-1,1 1 1,2-2 0,-5 2 10,0 1 0,1 0 1,-1 0-1,0 0 0,0 0 1,1 0-1,-1 0 0,0 0 1,0 0-1,1 1 0,-1-1 1,0 0-1,0 0 0,0 0 1,1 0-1,-1 0 0,0 0 1,0 0-1,0 0 0,1 1 1,-1-1-1,0 0 0,0 0 1,0 0-1,0 0 0,1 1 1,-1-1-1,0 0 0,0 0 1,0 0-1,0 1 0,0-1 1,0 0-1,0 0 0,1 1 1,-1-1-1,1 21 22,-6 30 55,1-30-10,2-1 0,1 1-1,0-1 1,2 1 0,0-1-1,6 31 1,-7-49-85,1 0 0,-1 0 0,1-1 0,0 1 1,-1-1-1,1 1 0,0-1 0,0 1 0,0-1 0,0 1 0,0-1 0,0 1 0,0-1 1,1 0-1,0 1 0,-1-1 8,0-1 0,0 0 0,0 1 0,-1-1 0,1 0 0,0 0 0,0 0 1,0 1-1,0-1 0,-1 0 0,1 0 0,0 0 0,0-1 0,0 1 0,0 0 0,0 0 1,-1 0-1,1-1 0,0 1 0,0 0 0,1-1 0,2-2 28,-1 1 0,0-1-1,1 0 1,-1 0 0,0 0 0,0-1 0,-1 1-1,1-1 1,-1 1 0,4-8 0,11-33-129,-2-8-47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13019,'1'16'101,"1"1"1,0-1-1,1 0 1,1 0 0,0 0-1,2 0 1,0-1-1,0 0 1,1 0-1,17 25 1,4 1-52,3-1 0,44 46 0,60 57 34,136 154-14,-60-40-20,247 292 327,10-75 16,43-47-160,238 106 1,-677-485-223,-54-35 19,148 95-398,-121-80 24,76 32 0,-114-57 310,0-1 0,1 1-1,-1-1 1,11 1-1,17-2-182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0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18188,'-9'-12'1536,"4"16"-1144,0 8-184,5 5 785,0 3-441,6 5-952,3-1-313,4 0-367,2-1 2136,4-6-1272,0 1-104,1-8-16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60 118 11707,'0'15'696,"-1"0"0,0 0 0,-2 0 0,1 0 1,-2-1-1,0 1 0,-11 24 0,8-20 149,0 0-1,2 1 0,-5 24 1,10-43-799,0 0 1,-1 0 0,1 1-1,0-1 1,0 0-1,0 0 1,0 0 0,0 1-1,1-1 1,-1 0 0,0 0-1,1 0 1,-1 1-1,0-1 1,1 0 0,-1 0-1,1 0 1,0 0 0,-1 0-1,1 0 1,0 0-1,1 2 1,0-3-16,-1 1-1,1 0 1,-1 0 0,1-1-1,0 1 1,-1-1 0,1 0-1,0 1 1,-1-1 0,1 0-1,0 0 1,-1 0 0,1 0-1,2 0 1,6-2-35,-1 0-1,1-1 0,-1 0 1,16-7-1,-3-1-76,0-2-1,0 0 0,-1-1 0,-1-1 1,23-22-1,-17 11 25,-1 0 0,43-60 0,-60 75 101,-1 1 0,0-1 0,-1-1 0,0 1 0,0-1 0,-2 0 0,7-24 0,-10 35-35,-1 1-1,0-1 1,1 1-1,-1-1 1,0 0-1,0 1 1,0-1-1,0 0 1,0 1-1,0-1 1,0 0-1,0 1 1,0-1-1,0 0 1,0 1-1,0-1 1,0 0-1,0 1 1,-1-1-1,1 0 1,0 1-1,-1-1 1,1 1-1,0-1 1,-1 1-1,1-1 1,0 1-1,-1-1 1,0 0-1,0 1 1,-1 0 0,1 0 0,0 0-1,0 0 1,0 0 0,0 1-1,0-1 1,0 0 0,0 1 0,0-1-1,0 1 1,0-1 0,0 1-1,0-1 1,-1 2 0,-6 5 33,0 0-1,-13 14 1,5-1 44,0 1 1,1 1-1,-19 39 0,29-51-48,0 0 1,1 0-1,1 0 0,0 0 0,0 1 0,1-1 0,0 1 0,1 0 1,0-1-1,0 1 0,3 19 0,-1-25-17,1 1-1,0 0 1,0-1-1,0 1 1,0-1-1,1 0 1,0 0-1,0 0 1,1 0-1,-1-1 1,1 1 0,0-1-1,0 0 1,1 0-1,-1 0 1,1 0-1,0-1 1,0 0-1,0 0 1,0-1 0,11 5-1,0-1-35,0-1 0,0-1 0,0 0 0,1-2 0,0 1 0,25-1 0,-25-2-13,-1-1-1,1-1 1,0 0 0,-1-1 0,1 0 0,-1-2 0,0 0 0,0-1-1,29-15 1,-42 20 48,0-1-1,-1 0 0,1 1 1,-1-1-1,1 0 1,-1-1-1,0 1 0,0 0 1,0 0-1,0-1 0,0 0 1,0 1-1,-1-1 0,1 0 1,1-5-1,-3 7-1,0 0-1,1 0 1,-1 0-1,0 0 1,0 0-1,0 0 1,0 0-1,-1 0 1,1 0-1,0 0 1,0 0-1,-1 0 1,1 0-1,0 0 1,-1 0-1,1 0 1,-1 0-1,1 0 1,-2-1-1,0 0 10,1 1-1,-1 0 1,0-1-1,0 1 1,0 0-1,1 0 1,-1 0-1,-1 0 1,1 0-1,0 0 1,0 1-1,-3-1 1,-6-1 54,0 0 0,0 2 1,0-1-1,-1 1 0,1 1 1,-20 3-1,24-3-70,0 1 0,-1 0 0,1 0 0,0 0 0,0 1 0,0 0 0,1 1 0,-1-1 0,1 1 0,0 0 0,-6 6 0,11-9-10,0-1 0,0 1-1,0 0 1,0 0 0,1 0 0,-1 0 0,0 0-1,1 0 1,-1 0 0,1 0 0,-1 0-1,1 0 1,0 0 0,-1 0 0,1 0 0,0 0-1,0 0 1,-1 0 0,1 0 0,0 1 0,0-1-1,0 0 1,0 0 0,1 0 0,-1 0-1,0 0 1,0 0 0,1 0 0,-1 1 0,1-1-1,-1 0 1,1 0 0,-1 0 0,1 0-1,0-1 1,-1 1 0,1 0 0,0 0 0,0 0-1,-1 0 1,1-1 0,0 1 0,2 0 0,1 3-17,1-1 0,1 0 0,-1 0 0,0-1 0,0 0 0,12 4 0,-7-4-174,1 0 1,0 0 0,0-1-1,0 0 1,1-1-1,16-2 1,-24 2 82,-1-1 0,1 0 0,-1 0 0,1 0 0,-1 0 0,0-1 0,1 1 1,-1-1-1,0 0 0,5-3 0,-7 3 64,1 1 1,-1-1 0,1 0 0,-1 1-1,0-1 1,1 0 0,-1 0 0,0 0-1,0 0 1,-1 0 0,1 0 0,0 0-1,-1 0 1,1-1 0,-1 1 0,0 0-1,0 0 1,0-4 0,-3-34-592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31 16596,'-2'-3'94,"0"1"1,0 0 0,-1-1-1,1 1 1,0 0 0,-1 0-1,1 0 1,-1 1 0,1-1-1,-1 1 1,0-1 0,0 1-1,0 0 1,0 0 0,0 0-1,0 0 1,0 1 0,0-1-1,0 1 1,0 0 0,0 0-1,0 0 1,0 0 0,0 1-1,-1-1 1,1 1 0,0-1-1,-3 2 1,-1 0-61,0 1 0,0-1-1,1 1 1,-1 0 0,1 0-1,-1 1 1,1 0 0,0 0-1,1 1 1,-1-1 0,-5 7 0,6-4-42,0 1 0,0-1 0,0 1 1,1 0-1,0 0 0,1 1 1,0-1-1,0 1 0,-2 13 0,4-16 4,0-1-1,0 0 0,0 1 0,1-1 0,0 1 1,0-1-1,1 1 0,0-1 0,-1 0 0,2 1 1,-1-1-1,1 0 0,0 0 0,0 0 0,0 0 1,6 9-1,-7-12 2,1 0 0,0 0 1,-1 0-1,1-1 0,0 1 0,0-1 1,0 1-1,0-1 0,0 1 0,0-1 1,1 0-1,-1 0 0,0 0 0,1-1 1,-1 1-1,0 0 0,1-1 0,4 1 1,-3-1-2,0-1 1,1 1-1,-1-1 1,1 0-1,-1 0 1,0 0-1,1 0 1,-1-1-1,7-3 1,1-2 9,-1-1 1,0 0 0,0 0 0,-1-1-1,19-20 1,-18 16 30,0 0-1,0-2 1,-2 1-1,1-1 1,-2 0-1,0-1 1,6-19-1,-13 30 25,-3 5-37,-3 7 1,4-3-6,0 0-1,0 0 1,0 0 0,0 0 0,1 0 0,-1 0 0,1 0 0,0 0 0,0 0 0,1 0 0,-1 0 0,1 0 0,0 0 0,0 0 0,0 0-1,1 0 1,-1-1 0,1 1 0,0 0 0,0-1 0,0 0 0,0 1 0,1-1 0,0 0 0,-1 0 0,1 0 0,0 0 0,0-1 0,0 1 0,1-1-1,-1 0 1,1 0 0,-1 0 0,1 0 0,0-1 0,0 0 0,-1 1 0,1-1 0,0-1 0,4 2 0,7-1 28,0-1-1,0 0 1,-1-1 0,1-1 0,0 0-1,-1-1 1,1 0 0,-1-1 0,0-1 0,0 0-1,19-11 1,-16 7-45,0-1 1,-1 0-1,0-1 1,-1-1-1,0-1 0,0 0 1,-2-1-1,16-18 1,-32 36-17,1 1 1,-1-1 0,1 1-1,0 0 1,1 0 0,-1 0-1,1 0 1,0 1 0,1-1-1,-1 7 1,0-11 27,1 1-1,0 0 1,0 0-1,0 0 0,0 0 1,0 0-1,0 0 1,0-1-1,1 1 1,-1 0-1,1 0 1,-1 0-1,1-1 1,0 1-1,0 0 0,0 0 1,0-1-1,0 1 1,0-1-1,0 1 1,0-1-1,0 0 1,1 1-1,-1-1 1,1 0-1,-1 0 0,1 0 1,-1 0-1,1 0 1,3 1-1,2-1 13,-1 0 0,0-1-1,1 0 1,-1 0-1,1-1 1,-1 1 0,1-1-1,-1-1 1,0 1 0,10-5-1,7-3-25,29-17 0,-43 22-4,34-21-56,-25 14-48,33-14 0,-51 25 111,0-1 0,1 1 0,-1 0 0,0 0 0,1 0 0,-1 0 0,1 0-1,-1 0 1,0 0 0,1 0 0,-1 0 0,0 0 0,1 0 0,-1 0 0,1 0 0,-1 0 0,0 0 0,1 0 0,-1 0 0,1 0 0,-1 0 0,0 1 0,1-1 0,-1 0 0,0 0 0,1 0 0,-1 1 0,0-1 0,0 0 0,1 0 0,-1 1 0,0-1 0,1 0 0,-1 1 0,0-1 0,0 0 0,0 1 0,0-1 0,1 0 0,-1 1 0,0-1 0,0 1 0,0-1 0,0 0 0,0 1 0,0-1 0,0 1 0,0-1 0,0 0 0,0 1 0,0 0 0,-3 25 205,2-20-133,0 4-18,0 0 0,1-1-1,0 1 1,0 0 0,1-1-1,0 1 1,5 16-1,-5-23-85,0-1-1,-1 0 1,2 1-1,-1-1 0,0 0 1,0 1-1,1-1 1,-1 0-1,1 0 0,0 0 1,0 0-1,0-1 1,0 1-1,0 0 0,0-1 1,0 1-1,0-1 1,1 0-1,-1 0 0,0 0 1,1 0-1,-1 0 1,1 0-1,-1-1 0,1 1 1,0-1-1,-1 1 1,1-1-1,-1 0 0,1 0 1,0-1-1,-1 1 1,5-1-1,22-7-238,-3-6-86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15147,'-15'0'686,"0"1"0,-26 4-1,36-4-609,-1 0-1,1 1 1,-1 0-1,1 0 1,0 0-1,0 1 1,0-1-1,0 1 1,0 0-1,-6 6 1,11-9-74,0 0 1,0 0 0,0 0-1,0 0 1,-1 0 0,1 0-1,0 0 1,0 0 0,0 1-1,-1-1 1,1 0 0,0 0 0,0 0-1,0 0 1,0 0 0,0 1-1,-1-1 1,1 0 0,0 0-1,0 0 1,0 0 0,0 1-1,0-1 1,0 0 0,0 0 0,0 0-1,0 1 1,0-1 0,0 0-1,0 0 1,0 0 0,0 1-1,0-1 1,0 0 0,0 0-1,0 0 1,0 1 0,0-1 0,0 0-1,0 0 1,0 0 0,0 0-1,0 1 1,0-1 0,0 0-1,0 0 1,1 0 0,-1 1-1,13-1 38,19-6-50,-15 2 1,-8 1 8,0 0 1,1 1-1,-1 0 0,1 0 0,-1 1 1,1 0-1,0 1 0,-1 0 1,14 2-1,-21-1 3,-1-1 1,1 1-1,-1-1 1,0 1 0,1-1-1,-1 1 1,0 0-1,0 0 1,0 0-1,0 0 1,1 0-1,-1 0 1,0 0-1,-1 0 1,1 0-1,0 0 1,0 0 0,0 1-1,0 2 1,1-1 9,-1 0 1,-1 1 0,1-1 0,0 0 0,-1 1 0,0-1-1,0 1 1,0 4 0,-2 4 121,0 0-1,0 0 1,-8 22-1,6-24 149,0 1-1,-1-1 1,0 0 0,-1-1 0,0 1-1,0-1 1,-14 14 0,17-19-186,0-1-1,0 0 1,-1 0 0,0 0 0,1 0 0,-1-1 0,0 1-1,-1-1 1,1 0 0,0 0 0,0-1 0,-1 1 0,1-1 0,-1 0-1,1 0 1,-1 0 0,0-1 0,1 0 0,-1 0 0,0 0-1,-4-1 1,9 1-125,-1 0 0,1 0 0,0 0 0,0 0 0,0 0 0,-1 0 0,1 0 0,0 0-1,0 0 1,0 0 0,-1 0 0,1 0 0,0 0 0,0 0 0,0 0 0,0 0 0,-1 0 0,1 0-1,0-1 1,0 1 0,0 0 0,0 0 0,0 0 0,-1 0 0,1 0 0,0 0 0,0-1 0,0 1-1,0 0 1,0 0 0,0 0 0,0 0 0,0-1 0,0 1 0,0 0 0,-1 0 0,1 0 0,0-1 0,0 1-1,0 0 1,0 0 0,0 0 0,0-1 0,0 1 0,1 0 0,6-9-989,16-4 174,3 0 195,7-1-188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150 239 16323,'0'-1'80,"0"0"-1,0 0 1,0 0-1,0 0 1,0 0-1,0 0 0,-1 0 1,1 0-1,0 0 1,-1 0-1,1 0 1,-1 0-1,1 0 0,-1 0 1,1 0-1,-1 0 1,1 0-1,-1 1 0,0-1 1,0 0-1,1 0 1,-1 1-1,-2-2 1,2 1 7,-1 1 0,0-1 0,0 1 0,0-1 0,1 1 1,-1-1-1,0 1 0,0 0 0,0 0 0,0 0 0,0 0 0,-2 1 1,-2 0 34,0 0 0,1 1 1,-1-1-1,1 1 1,-1 1-1,1-1 0,-10 7 1,10-6-123,1 1 1,-1 1-1,1-1 1,0 1 0,0-1-1,0 1 1,0 1 0,1-1-1,0 0 1,0 1-1,1-1 1,-1 1 0,1 0-1,0 0 1,1 0-1,-1 0 1,1 0 0,1 0-1,-1 0 1,1 1-1,0 6 1,1-12-1,-1 1-1,0-1 1,1 0-1,-1 1 1,1-1 0,-1 0-1,1 1 1,0-1-1,0 0 1,-1 0 0,1 0-1,0 0 1,0 0-1,0 0 1,0 0 0,0 0-1,1 0 1,-1 0-1,0-1 1,0 1 0,0 0-1,1-1 1,-1 1-1,0-1 1,1 1 0,-1-1-1,0 0 1,1 0-1,-1 1 1,1-1 0,-1 0-1,0 0 1,1 0-1,-1-1 1,3 1 0,4-2 8,-1 1 0,0-1-1,0 0 1,0-1 0,12-5 0,6-5 71,-1-2-1,-1 0 0,0-1 1,-2-2-1,1 0 1,18-21-1,-13 9 182,-2-1 0,0-2 0,31-54 0,-51 78-184,-3 7-53,-1 1 0,0-1-1,0 0 1,0 0-1,0 0 1,0 0-1,0 0 1,0 0-1,0 0 1,-1 0 0,1 0-1,-1 0 1,0 0-1,1 0 1,-1-1-1,0 1 1,-1-4-1,1 6-17,0 0-1,0 0 1,0 0-1,0-1 1,-1 1-1,1 0 1,0 0-1,0 0 0,0 0 1,0-1-1,-1 1 1,1 0-1,0 0 1,0 0-1,-1 0 1,1 0-1,0 0 0,0 0 1,0 0-1,-1 0 1,1 0-1,0 0 1,0 0-1,-1 0 1,1 0-1,0 0 0,0 0 1,-1 0-1,1 0 1,0 0-1,0 0 1,-1 0-1,1 0 0,0 0 1,0 0-1,0 0 1,-1 1-1,1-1 1,0 0-1,0 0 1,0 0-1,0 0 0,-1 1 1,1-1-1,0 0 1,0 1-1,-11 9 22,10-8-12,-12 14-11,0 1 0,1 0 0,2 1 0,-1 0 0,2 1 0,0 0 1,2 1-1,0 0 0,1 0 0,-4 28 0,9-45-42,1 1 0,-1-1 0,1 1 0,0-1-1,0 0 1,1 1 0,-1-1 0,1 1 0,0-1 0,0 0-1,0 0 1,2 6 0,-2-7 6,0-1 0,1 1 0,-1-1 0,0 0-1,1 1 1,-1-1 0,1 0 0,-1 0 0,1 0 0,-1 0 0,1 0-1,0 0 1,-1 0 0,1-1 0,0 1 0,0-1 0,0 1 0,-1-1 0,1 0-1,0 1 1,0-1 0,0 0 0,3-1 0,24-2-179,3-6-90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4:5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12603,'1'2'173,"-1"0"0,1 1 0,0-1-1,0 0 1,0 0 0,0 0 0,0 0 0,0 0 0,0 0 0,1 0 0,-1-1 0,1 1 0,-1 0 0,1-1 0,0 1 0,0-1 0,-1 0 0,1 1 0,0-1 0,0 0-1,0 0 1,3 1 0,-1-1 42,0 0-1,0-1 0,0 1 1,0-1-1,0 0 0,0 0 1,0 0-1,0-1 0,0 1 1,0-1-1,0 0 0,4-1 1,-2-1 4,0 1-1,0-1 1,0 1 0,0-2 0,-1 1 0,1-1 0,7-6-1,-11 8-156,1 0 1,-1-1-1,0 1 0,1-1 0,-1 0 0,0 0 0,0 1 1,-1-1-1,1 0 0,-1-1 0,1 1 0,-1 0 0,1-6 0,-2 8-57,0 1-1,0-1 0,1 0 0,-1 0 0,0 0 1,-1 0-1,1 1 0,0-1 0,0 0 0,0 0 1,0 0-1,-1 1 0,1-1 0,0 0 0,-1 0 1,1 1-1,0-1 0,-1 0 0,1 1 0,-1-1 1,1 0-1,-1 1 0,0-1 0,1 1 0,-1-1 1,1 1-1,-1-1 0,0 1 0,0-1 0,1 1 1,-1 0-1,0-1 0,0 1 0,1 0 0,-1 0 1,0-1-1,0 1 0,0 0 0,1 0 0,-1 0 1,0 0-1,0 0 0,0 0 0,0 0 0,1 1 1,-1-1-1,-1 0 0,-3 1 10,0 0-1,0 0 1,0 1 0,0-1-1,1 1 1,-7 3 0,6-1-16,0 0 0,0 0 0,1 0 0,0 1 0,0-1 0,0 1-1,-6 10 1,9-14 2,0 1-1,0 0 0,0 0 0,0 0 0,0 0 0,1 0 0,-1 0 0,1 1 0,-1-1 1,1 0-1,0 3 0,0-4 1,0 0-1,0 0 1,1 0 0,-1 0 0,0 0 0,1 0 0,-1 0 0,1 0-1,-1 0 1,1 0 0,-1-1 0,1 1 0,-1 0 0,1 0 0,0-1 0,0 1-1,-1 0 1,1-1 0,0 1 0,0-1 0,0 1 0,0-1 0,-1 1-1,1-1 1,2 1 0,7 1-6,0-1-1,0 0 1,-1 0 0,1-1-1,0 0 1,0-1 0,0 0-1,0 0 1,15-5 0,2 1-124,14-3-108,46-5-400,-77 12 488,1 0 0,0 1 0,-1 0 0,1 1 1,19 4-1,-27-4 114,-1 0 0,1 0 1,-1 0-1,1 0 1,-1 0-1,0 0 1,1 0-1,-1 1 0,0-1 1,0 1-1,0 0 1,0-1-1,-1 1 0,3 3 1,-1 0 36,0 0 0,0 1 0,0-1 0,2 10 0,0-3 188,-5-11-160,1 0-1,-1 0 1,1 0 0,0 0 0,0 0 0,0 0 0,-1 0 0,1-1 0,0 1 0,0 0 0,0 0 0,0-1-1,0 1 1,0-1 0,1 1 0,-1-1 0,0 1 0,0-1 0,0 0 0,0 1 0,1-1 0,-1 0 0,0 0 0,0 0-1,0 0 1,1 0 0,-1 0 0,0 0 0,0 0 0,1-1 0,-1 1 0,0 0 0,2-2 0,6-1 88,0 0 1,0 0-1,10-7 1,-15 8-92,37-21-15,25-12-586,-59 32 399,1 0 0,-1 0-1,1 1 1,-1 1 0,1-1 0,0 1-1,10 0 1,-16 0 147,0 2-1,0-1 1,0 0 0,0 0 0,0 1 0,0-1 0,0 1-1,-1-1 1,1 1 0,0 0 0,0-1 0,0 1 0,-1 0-1,1 1 1,0-1 0,-1 0 0,1 0 0,-1 1 0,0-1-1,1 0 1,-1 1 0,0 0 0,0-1 0,0 1 0,0 0-1,0-1 1,0 1 0,0 2 0,1-1 174,-1 0 0,1 0 0,0 0 0,0 0 0,0 0 1,0-1-1,1 1 0,2 2 0,-3-4-47,-1 0-1,1-1 1,0 1 0,0 0 0,0 0 0,0-1-1,1 1 1,-1-1 0,0 0 0,0 0 0,0 0-1,0 0 1,0 0 0,3 0 0,19 1-705,-23 0 570,0-1-1,-1 1 1,1-1-1,-1 1 1,1-1-1,-1 1 1,1-1-1,-1 1 1,0-1-1,1 1 1,-1 0-1,0-1 1,1 1 0,-1 0-1,0-1 1,0 1-1,0 0 1,1-1-1,-1 1 1,0 0-1,0-1 1,0 1-1,0 0 1,0 0-1,0-1 1,0 1-1,-1 0 1,1-1-1,0 1 1,-1 1 0,-2 4-409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18532,'-16'2'1992,"3"-2"-1455,13-2-385,4 2 1056,8 0-712,2-5-88,1-10-336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 16812,'10'-5'1048,"-5"7"-214,-9 16 181,3-12-908,-74 362 1208,74-367-1312,-2 19 3,-9 58 1,11-70-4,1-1 1,0 1-1,0 0 1,1-1-1,-1 1 1,2 0 0,3 11-1,-5-18 1,1 1 1,-1-1-1,1 1 0,0-1 0,-1 0 0,1 1 1,0-1-1,0 0 0,0 0 0,0 1 1,0-1-1,1 0 0,-1 0 0,0 0 0,0-1 1,1 1-1,-1 0 0,1 0 0,-1-1 0,0 1 1,1-1-1,-1 1 0,1-1 0,-1 1 0,1-1 1,0 0-1,-1 0 0,1 0 0,-1 0 1,1 0-1,-1 0 0,3-1 0,3 0 11,0-1 1,-1 0-1,1 0 0,-1-1 0,0 0 0,7-3 1,8-8 48,1 0 1,-2-1 0,0-1 0,25-27 0,65-80 370,-108 121-428,86-114 366,-75 96-448,-1-1 0,0 0 0,16-44-1,-27 61-7,7-27-339,-8 30 412,1 1-1,-1-1 0,0 0 1,0 1-1,0-1 0,0 1 1,0-1-1,0 0 0,0 1 1,0-1-1,0 1 0,0-1 1,0 1-1,0-1 0,-1 0 0,1 1 1,0-1-1,0 1 0,0-1 1,-1 1-1,1-1 0,0 1 1,-1-1-1,1 1 0,0-1 1,-1 1-1,1 0 0,-1-1 1,1 1-1,-1 0 0,1-1 1,-1 1-1,1 0 0,-1-1 1,1 1-1,-1 0 0,1 0 1,-1 0-1,0 0 0,1-1 1,-1 1-1,1 0 0,-2 0 1,-13 4-351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14107,'8'37'1752,"8"-7"-1167,3-4-249,1-3 864,7-3-872,0-3-336,0-8 112,2-2-136,-3-4-232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16115,'-28'12'1380,"-49"30"-1,68-36-1187,0 0-1,0 1 1,1 0 0,0 0-1,0 1 1,1 0 0,0 0-1,-10 15 1,16-21-154,0 0 0,-1 0-1,1 0 1,0 0 0,0 1 0,1-1-1,-1 0 1,0 0 0,1 1-1,-1-1 1,1 1 0,0-1 0,0 0-1,0 1 1,0-1 0,1 5 0,-1-6-24,1 1 1,0-1 0,0 0 0,0 0-1,0 0 1,0 1 0,0-1 0,0 0-1,0 0 1,0 0 0,0-1 0,1 1 0,-1 0-1,0 0 1,1-1 0,-1 1 0,0 0-1,1-1 1,-1 1 0,1-1 0,-1 0-1,1 0 1,-1 1 0,1-1 0,-1 0-1,1 0 1,1-1 0,12 1 12,-1-1 0,0-1 0,0 0 0,0-1 0,19-7 1,71-30 27,-62 22-20,-1 1-10,-23 8-22,-1 2 0,1 0-1,1 1 1,-1 1 0,26-4 0,-42 8-3,0 1 0,-1 0 0,1 0 0,0 0 0,-1 0 0,1 0 0,-1 0 0,1 0 0,0 0 0,-1 1 0,1-1 0,-1 0 0,1 1 0,-1 0 1,1-1-1,-1 1 0,1 0 0,-1 0 0,0 0 0,1 0 0,-1 0 0,0 0 0,0 0 0,0 0 0,0 1 0,0-1 0,0 0 0,2 3 0,-2 1 19,1 0-1,-1 0 0,0 1 0,-1-1 0,1 0 1,-1 0-1,0 7 0,2 26 260,-1-37-264,-1-1 1,0 1-1,0 0 1,1 0-1,-1-1 0,1 1 1,-1 0-1,0 0 1,1-1-1,0 1 0,-1 0 1,1-1-1,-1 1 0,1-1 1,0 1-1,-1-1 1,1 1-1,0-1 0,-1 1 1,1-1-1,0 0 0,0 1 1,0-1-1,-1 0 1,1 0-1,0 0 0,0 1 1,0-1-1,0 0 0,0 0 1,-1 0-1,1 0 1,0 0-1,0-1 0,1 1 1,32-11 214,-29 8-198,39-16 28,58-23-405,-89 38 210,0 0 0,0 1 0,0 0 0,1 1 0,24 0 0,-36 2 127,0 0 1,0-1 0,0 2-1,0-1 1,0 0 0,0 0-1,0 1 1,0-1 0,0 1-1,0-1 1,0 1 0,0 0-1,0 0 1,-1 0 0,1 0-1,0 0 1,-1 0-1,1 0 1,-1 1 0,1-1-1,-1 1 1,1-1 0,-1 1-1,0-1 1,0 1 0,0 0-1,0-1 1,0 1 0,0 0-1,0 0 1,-1 0 0,1 0-1,-1 0 1,1 0 0,-1 0-1,0 0 1,0 0 0,0 0-1,0 0 1,0 0-1,0 0 1,0 0 0,-2 3-1,0 8 117,-2-1-1,1 1 0,-1-1 0,-1 0 1,-8 15-1,32-36-965,4-7 556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4227 11963,'-16'-11'270,"-1"-1"0,1-1 0,1-1 0,0 0 1,-15-20-1,26 29-214,0-1 0,0 0 1,1 0-1,0 0 0,0 0 1,0 0-1,1-1 1,-3-9-1,5 11-15,-1 1 1,1 0 0,0-1-1,0 1 1,0 0 0,0 0-1,1-1 1,0 1-1,0 0 1,0 0 0,0 0-1,1 0 1,-1 0 0,5-7-1,2-1 37,0 1 0,1 0 0,0 1 0,1 0 0,17-14 0,15-15 66,189-199 138,153-229-148,-290 342-120,340-420 22,-192 245-36,324-360-216,34 29-207,344-230-811,-880 810 1093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18892,'0'1'24,"1"-1"0,-1 1 0,1-1 0,-1 1 0,0-1 0,1 1 0,-1 0 0,0-1 0,1 1 0,-1-1 0,0 1 0,0 0 0,1-1 0,-1 1 0,0-1 0,0 1 0,0 0 0,0-1 0,0 1 0,0 0 0,0-1 0,0 1 0,0 0 0,0-1 0,0 1 0,-1 0 0,1-1 0,0 1 0,0 0 0,-1-1 0,1 1 0,0-1 0,-1 1 0,1-1 0,0 1 0,-1-1 0,1 1 0,-1-1 0,1 1 0,-1-1 0,1 1 0,-1-1 0,1 0 0,-2 1 0,-3 1-101,0 0 0,0-1 0,-1 1 0,1-1 0,-6 0 0,-14 3 2178,14 0-1781,-1 0 1,1 1-1,0 0 0,0 1 0,-19 14 0,26-17-324,0-1-1,0 1 1,1 0-1,-1 1 1,1-1 0,0 0-1,0 1 1,0 0-1,1 0 1,-1 0-1,1 0 1,0 0-1,0 0 1,0 0-1,1 1 1,-1-1 0,1 1-1,-1 6 1,2-10-14,0 0 0,0 0 0,1 0 1,-1 0-1,0 0 0,0 0 0,1 0 0,-1 0 1,1 0-1,-1 0 0,1-1 0,-1 1 1,1 0-1,-1 0 0,1-1 0,0 1 0,-1 0 1,1-1-1,0 1 0,0 0 0,-1-1 1,1 1-1,0-1 0,0 0 0,0 1 0,0-1 1,0 0-1,0 1 0,0-1 0,0 0 1,0 0-1,0 0 0,0 0 0,39 1-829,-36-2 712,35-2-757,-17 0 235,0 2 1,0 0-1,0 1 1,23 4-1,-42-4 618,-1 1-1,1-1 1,-1 1-1,1 0 1,-1 0-1,1 0 0,-1 0 1,0 0-1,0 1 1,0-1-1,4 3 1,-6-3 62,1 0 0,0-1 0,-1 1 0,1 0 1,0 0-1,-1 0 0,1 0 0,-1 0 0,1 0 1,-1 0-1,0 0 0,1 0 0,-1 0 0,0 1 1,0-1-1,0 0 0,0 0 0,0 0 0,0 1 1,-1 2 114,0-1 1,0 0-1,0 0 1,-1 0-1,1 0 1,-1 0-1,0 0 1,0-1-1,0 1 1,0 0 0,0-1-1,0 0 1,-1 1-1,1-1 1,-6 3-1,-5 4 256,-1 0-1,0 0 0,-1-2 0,1 0 1,-2 0-1,1-2 0,-1 1 1,0-2-1,-25 4 0,39-8-511,0 0 0,-1 0 1,1 0-1,-1 0 0,1 0 0,0-1 0,-1 1 1,1-1-1,-4-1 0,5 2 89,0 0 0,1-1 0,-1 1-1,1-1 1,-1 1 0,1 0 0,0-1 0,-1 1 0,1-1-1,-1 1 1,1-1 0,0 1 0,0-1 0,-1 1-1,1-1 1,0 0 0,0 1 0,-1-1 0,1 1 0,0-1-1,0 1 1,0-1 0,0 0 0,0 1 0,0-1 0,0 0-1,0 1 1,0-1 0,0 1 0,0-1 0,1 0 0,-1 1-1,0-1 1,0 1 0,1-1 0,-1 1 0,0-1-1,0 1 1,1-1 0,-1 1 0,1-1 0,0 0 0,11-13-600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18300,'-4'8'472,"0"0"-1,-1-1 1,0 1-1,0-1 1,-10 9 0,8-8-195,1 0 1,0 0 0,-9 16 0,11-18-202,1 1 1,1 0-1,-1 0 1,1 0 0,-1 8-1,2-14-72,1 0 0,0 1 0,0-1-1,0 0 1,0 1 0,0-1 0,0 0 0,0 1-1,0-1 1,0 0 0,0 1 0,1-1 0,-1 0-1,1 0 1,-1 0 0,1 1 0,-1-1 0,1 0-1,0 0 1,-1 0 0,1 0 0,0 0 0,0 0-1,0 0 1,0 0 0,0 0 0,0 0 0,0-1-1,0 1 1,0 0 0,0-1 0,0 1 0,1-1-1,-1 1 1,0-1 0,3 1 0,2 0-30,0 0 0,1-1 1,-1 0-1,1 0 0,-1-1 0,0 0 1,1 0-1,6-2 0,53-20-445,-49 17 318,57-27-489,-51 22 342,1 0-1,0 2 1,27-7 0,-50 15 308,0 1-1,0 0 1,0-1 0,-1 1 0,1 0 0,0 0 0,0-1 0,0 1 0,0 0 0,0 0-1,0 0 1,-1 0 0,1 0 0,0 0 0,0 0 0,0 1 0,0-1 0,0 0 0,-1 0-1,1 1 1,0-1 0,0 0 0,0 1 0,-1-1 0,1 1 0,0-1 0,-1 1 0,1-1 0,0 1-1,-1 0 1,1-1 0,-1 1 0,1 0 0,-1-1 0,1 1 0,-1 0 0,1 0 0,-1-1-1,0 1 1,1 2 0,-1 2 139,0 1-1,0-1 1,0 0-1,-1 1 1,0-1-1,-1 6 0,0-7-9,1 0 0,1 0-1,-1-1 1,0 1 0,1 0-1,0 0 1,0 0 0,0 0-1,2 7 1,-2-10-114,1 0 1,-1 0-1,1-1 0,-1 1 0,1 0 1,-1-1-1,1 1 0,0-1 1,-1 1-1,1-1 0,0 1 1,0-1-1,-1 0 0,1 1 1,0-1-1,0 0 0,0 1 1,0-1-1,-1 0 0,1 0 1,0 0-1,0 0 0,0 0 1,0 0-1,1 0 0,26-5 164,-25 4-175,106-34-499,-73 22-87,1 1 1,60-11-1,-90 22 484,-1 1 0,1-1 1,-1 1-1,1 0 0,0 1 1,-1 0-1,12 2 0,-16-2 104,0-1 1,0 1-1,-1 0 0,1 0 1,0 0-1,0-1 0,-1 2 1,1-1-1,0 0 0,-1 0 1,0 0-1,1 1 0,-1-1 1,0 1-1,1-1 0,-1 1 1,0-1-1,0 1 0,0 0 1,0 0-1,-1-1 0,1 1 1,0 0-1,-1 0 0,1 0 1,-1 0-1,0 0 0,0 0 1,0 3-1,0 4 212,1 22 757,-1-31-944,0 1 0,0 0 0,0-1 0,0 1 0,0 0 1,0-1-1,1 1 0,-1 0 0,0-1 0,1 1 0,-1-1 0,0 1 1,1-1-1,-1 1 0,0-1 0,1 1 0,-1-1 0,1 1 1,-1-1-1,1 1 0,-1-1 0,1 0 0,0 1 0,-1-1 0,1 0 1,-1 1-1,1-1 0,0 0 0,-1 0 0,1 0 0,0 0 1,-1 1-1,1-1 0,0 0 0,-1 0 0,1 0 0,1-1 0,21-4 152,0-1 0,30-12 0,24-7-792,-63 21 371,1 1 0,0 1 0,19-1 0,-29 3 246,0 0 0,0 0 0,0 1 0,0 0 0,0 0 0,0 0 0,0 1 0,-1-1 0,1 1 0,0 0 0,-1 0 0,0 1 0,7 4 0,-6-4 97,-1-1-1,1 0 1,-1 0-1,1 0 1,0 0-1,0-1 1,0 0-1,0 0 1,0 0-1,0-1 1,0 1-1,1-1 1,6-1-1,-7 0-127,-1 1 0,1 0-1,-1 0 1,1 0 0,-1 0 0,1 1-1,-1 0 1,0 0 0,1 0 0,-1 0-1,0 1 1,0 0 0,0 0 0,0 0-1,6 4 1,1 15-275,2 3-617,-13-24 884,1 1 0,-1-1 0,1 1-1,-1-1 1,1 1 0,-1-1 0,1 1 0,0-1 0,-1 1 0,1-1 0,-1 0 0,1 1 0,0-1 0,-1 0 0,1 0 0,0 1-1,0-1 1,-1 0 0,1 0 0,0 0 0,-1 0 0,1 0 0,0 0 0,0 0 0,-1 0 0,1 0 0,0 0 0,-1-1 0,2 1-1,15-9-238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45 16460,'5'-7'1047,"-3"6"-888,0-1 0,0 0 0,-1 0 0,1 0 0,-1-1 0,1 1 0,-1 0 0,0 0 0,1-1 0,-1 1 0,0-1 0,-1 1 0,2-5 1,-2 7-126,0 0 0,-1-1 0,1 1 1,0 0-1,0 0 0,0 0 0,-1-1 1,1 1-1,0 0 0,0 0 0,-1 0 1,1 0-1,0 0 0,0-1 1,-1 1-1,1 0 0,0 0 0,0 0 1,-1 0-1,1 0 0,0 0 0,0 0 1,-1 0-1,1 0 0,0 0 0,-1 0 1,1 0-1,0 0 0,0 0 0,-1 0 1,1 1-1,0-1 0,0 0 1,-1 0-1,1 0 0,0 0 0,0 0 1,-1 1-1,1-1 0,0 0 0,0 0 1,-1 1-1,-12 8 576,0 2-382,1 1 0,0 1 1,1-1-1,1 2 0,-18 28 0,-34 79-180,43-78-40,-21 73-1,35-98-37,1 1-1,0 0 1,2-1 0,0 1-1,1 1 1,3 33 0,-2-47-35,1-1 1,1 0 0,-1 1-1,1-1 1,0 1-1,0-1 1,0 0-1,1 0 1,0 0-1,0-1 1,0 1 0,1-1-1,-1 1 1,1-1-1,0 0 1,0-1-1,7 6 1,-2-3-49,0-1 0,0-1 0,0 1 0,1-2-1,-1 1 1,1-1 0,0 0 0,19 2 0,19-2-310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265 186 16027,'1'-3'183,"0"-1"0,0 1 0,0 0 0,0 0 0,-1-1 0,0 1 0,0 0 0,0-1 0,0 1 0,0 0 0,0-1 0,-1 1 0,0 0 0,0-1 0,0 1 0,0 0 0,0 0 0,-3-4 0,3 5-112,-1 0-1,1 0 1,-1 1 0,1-1-1,-1 0 1,0 1-1,1 0 1,-1-1 0,0 1-1,0 0 1,0 0-1,0 0 1,0 0 0,0 0-1,-1 1 1,1-1-1,0 0 1,0 1-1,-1 0 1,1 0 0,0-1-1,0 1 1,-1 0-1,1 1 1,0-1 0,0 0-1,-1 1 1,-3 1-1,-2 1-33,0 0 0,0 1-1,0 0 1,0 0 0,1 1-1,-1 0 1,1 0 0,0 0-1,1 1 1,-1 1 0,1-1-1,-5 8 1,-1 1-50,1 1 1,0 1-1,1-1 0,-11 28 1,13-25-7,1 1 0,-7 34 1,12-48 16,1 0 0,0 0 0,1 1 0,-1-1 1,1 0-1,0 0 0,1 1 0,0-1 0,0 0 1,0 0-1,0 1 0,1-1 0,3 6 0,-4-10 7,0 0 1,0 0-1,1 0 0,-1 0 0,0 0 0,1-1 0,0 1 0,-1-1 0,1 1 0,0-1 0,0 1 0,0-1 0,0 0 0,0 0 1,0 0-1,0 0 0,0 0 0,4 0 0,-2 0 14,0-1 0,0 1 0,0-1 0,0-1 0,0 1-1,0 0 1,1-1 0,-2 0 0,9-2 0,0-2 80,0-1-1,0 0 1,0 0 0,-1-1-1,16-12 1,-16 9 25,0 1 1,0-1 0,-1-1-1,-1 0 1,0-1-1,0 1 1,-1-2-1,0 1 1,-1-1 0,6-17-1,-10 21-138,0 1 0,0-1 0,-1 0 0,-1 0 0,1 0 0,-2 0 0,1 0 0,-1 0 0,0 0 0,-1 0 1,0 0-1,-1 0 0,0 0 0,0 0 0,-1 0 0,0 1 0,-6-14 0,2 11 63,0 0 0,0 0-1,-1 1 1,-1 0 0,0 0 0,0 1 0,-1 0 0,-16-11 0,-8-3-244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14483,'20'24'1528,"7"11"-943,2 2-233,4 7 656,-2 4-136,1 3-240,-2-1-160,-4-1-624,-1-4 1809,-9-4-1497,-1-4 104,-1-8 48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17900,'10'1'1984,"7"-2"-1328,13-6-536,5-3 1289,3-5-961,-2-5 8,-7-15-400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16716,'-3'58'1348,"2"-1"0,15 114 0,-12-153-1255,-1-4 12,0 0 0,2 0 0,-1 0 0,2 0 0,6 16 0,-9-28-75,0 1 0,0-1-1,0 0 1,0 0 0,1 0 0,-1 0-1,1 0 1,-1 0 0,1 0 0,0 0 0,0 0-1,0-1 1,0 1 0,0-1 0,0 0-1,0 1 1,0-1 0,1 0 0,-1 0 0,0 0-1,1-1 1,-1 1 0,1-1 0,-1 1-1,1-1 1,-1 0 0,1 0 0,-1 0 0,1 0-1,-1 0 1,1 0 0,-1-1 0,1 0-1,-1 1 1,1-1 0,2-1 0,9-4 79,1 0 1,-2-2 0,1 1-1,-1-2 1,0 1-1,0-2 1,12-12 0,6-7 3,39-48 0,-69 76-116,14-18-339,25-39 0,-37 54 301,-1 0 0,0 0 0,1 0 0,-1-1 0,-1 1 0,1-1 0,-1 1 0,0-1 0,0 1 0,0-1 0,-1 0 0,1 0 1,-1 1-1,0-1 0,0 0 0,-3-9 0,-9-10-283</inkml:trace>
  <inkml:trace contextRef="#ctx0" brushRef="#br0" timeOffset="1">213 490 14459,'34'11'1176,"8"-5"-1192,2-3-192,4-8 592,-3-2 0,0-4-336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15867,'-14'3'392,"0"1"-1,-1 0 0,1 1 1,1 0-1,-1 1 1,1 1-1,-23 15 0,27-16-240,0 1-1,0 1 0,1-1 0,0 1 1,0 1-1,1 0 0,0 0 0,1 0 1,0 1-1,-8 17 0,13-25-117,0 0-1,0-1 1,1 1-1,-1 0 1,1-1-1,-1 1 1,1 0-1,-1 0 1,1 0-1,0-1 1,0 1-1,0 0 1,0 0-1,0 0 1,1 0-1,-1-1 1,0 1-1,1 0 1,-1 0-1,2 1 1,-1-1-11,0-1-1,0 0 1,1 0-1,-1 0 1,0 0 0,1-1-1,-1 1 1,1 0-1,-1 0 1,1-1 0,-1 1-1,1-1 1,-1 0 0,1 1-1,0-1 1,-1 0-1,1 0 1,-1 0 0,1 0-1,0 0 1,-1 0-1,1 0 1,2-1 0,16-4 31,0 0 1,0-2 0,0 0 0,-1-1 0,35-21 0,7-1-3,-51 25-45,54-21-138,-59 25 95,-1-1 0,1 1 1,0 0-1,1 0 1,-1 1-1,0-1 0,0 1 1,0 0-1,0 1 1,9 1-1,-12-2 24,-1 1 0,0-1 0,0 1 0,1-1 0,-1 1 0,0-1 0,0 1 0,0 0 0,0 0 1,0 0-1,0 0 0,0 0 0,0 0 0,0 0 0,0 0 0,-1 0 0,1 0 0,0 0 0,-1 0 0,1 0 0,-1 1 0,1-1 0,-1 0 0,0 0 0,1 1 0,-1-1 1,0 0-1,0 3 0,0 3-14,0 0 0,-1 1 0,0-1 0,-2 10 0,-2 15 284,5-31-241,0-1 0,0 1 0,1-1 0,-1 1 0,0-1 0,0 1 0,0-1 0,0 1 0,0-1 0,1 1 0,-1-1 0,0 1 0,0-1 0,1 1 0,-1-1 0,0 0 0,1 1 0,-1-1 1,1 1-1,-1-1 0,0 0 0,1 1 0,-1-1 0,1 0 0,-1 0 0,1 1 0,-1-1 0,1 0 0,19 0 311,19-13 64,25-19 0,-46 21-452,0 1-1,1 2 0,0 0 0,1 0 1,29-6-1,-47 14 40,0-1 0,0 1 0,1 0 1,-1 0-1,0 0 0,0 0 0,0 0 0,0 0 0,0 0 1,0 1-1,0-1 0,0 1 0,0-1 0,0 1 0,0 0 1,0 0-1,0 0 0,-1 0 0,1 0 0,3 3 0,-2 0 6,-1-1-1,1 1 1,-1 0-1,1 0 0,-1 1 1,0-1-1,1 6 0,4 6 171,-7-15-167,0 0 0,1 0 0,-1-1 0,0 1 0,1 0 0,-1 0 0,1-1-1,-1 1 1,1 0 0,-1-1 0,1 1 0,0-1 0,-1 1 0,1 0 0,0-1-1,-1 1 1,1-1 0,0 0 0,0 1 0,0-1 0,-1 0 0,1 1 0,0-1 0,0 0-1,0 0 1,0 0 0,-1 0 0,1 1 0,0-1 0,0-1 0,0 1 0,0 0-1,0 0 1,1 0 0,2-2-70,0 0 0,0 1-1,0-1 1,0-1 0,5-3 0,-4 3 139,17-12-280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16468,'-59'19'2469,"44"-16"-2049,2 1 1,-1 1-1,0 0 1,1 0-1,0 1 1,0 1-1,-19 13 1,31-19-419,1-1 0,-1 1 0,0-1 0,0 1 0,1 0 0,-1-1 0,0 1 0,1 0 0,-1-1 0,0 1 0,1 0 0,-1 0 0,1-1 0,-1 1 0,1 0 0,0 0 0,-1 0 0,1 0 1,0 0-1,0 0 0,-1 0 0,1-1 0,0 1 0,0 0 0,0 2 0,1-2-16,-1-1 1,1 1-1,0 0 1,0 0-1,-1-1 1,1 1-1,0 0 1,0-1-1,0 1 1,0-1-1,0 1 1,0-1-1,0 1 1,0-1-1,0 0 1,0 1-1,0-1 1,2 0-1,10 2-281,0-1-1,23 0 1,-27-1 95,18 0-303,43 2-713,-63-1 1070,-1-1 1,1 2 0,0-1-1,-1 1 1,1 0 0,-1 0 0,9 5-1,-14-7 166,0 1 0,1 0 0,-1-1 0,0 1 0,1 0 0,-1 0 0,0 0 0,0 0 0,0 0 0,0 0 0,0 0 0,0 0 0,0 0 0,0 1 0,0-1 0,-1 0 0,1 1 0,0-1 1,-1 0-1,1 1 0,-1-1 0,0 1 0,1-1 0,-1 1 0,0-1 0,0 1 0,0-1 0,0 1 0,0-1 0,0 1 0,0-1 0,-1 1 0,1-1 0,0 1 0,-1-1 0,1 1 0,-1-1 0,0 0 0,1 1 0,-1-1 0,0 0 0,0 0 0,0 1 0,0-1 0,0 0 0,-2 1 0,-4 5 301,0 0 0,0-1 0,0 0 0,-1-1 0,-15 9 0,9-7-40,0 0 0,0-2-1,0 1 1,-1-2 0,-24 5-1,30-8-185,1 0 0,0 0-1,0-1 1,-1 0 0,1-1 0,0 1-1,0-2 1,0 1 0,0-1 0,0 0-1,0-1 1,-8-3 0,1-5-115,4-4-43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68 13587,'3'-3'313,"0"1"0,0-1 1,-1 1-1,1-1 0,-1 0 0,1 0 1,-1 0-1,0 0 0,-1 0 0,1-1 1,0 1-1,-1 0 0,0-1 0,0 0 1,0 1-1,1-6 0,-2 8-254,-1 1 1,1-1-1,-1 0 0,1 1 1,-1-1-1,1 1 0,-1 0 0,1-1 1,-1 1-1,1-1 0,-1 1 1,0 0-1,1-1 0,-1 1 0,1 0 1,-1 0-1,0-1 0,1 1 1,-1 0-1,0 0 0,1 0 0,-1 0 1,0 0-1,0 0 0,1 0 1,-1 0-1,0 0 0,1 0 1,-1 1-1,0-1 0,1 0 0,-2 1 1,-24 5 784,-119 54-668,147-65 141,4-2-197,-1 3-86,-4 3-29,0 0 0,1 0 0,-1 0 1,1 0-1,-1 1 0,1-1 0,0 0 0,-1 1 0,1-1 0,0 1 0,-1-1 1,1 1-1,0 0 0,-1 0 0,4 0 0,-4 0 6,0-1 0,0 1 0,0 0-1,0 0 1,0-1 0,-1 1 0,1-1-1,0 1 1,0-1 0,0 1 0,-1-1 0,1 1-1,0-1 1,0 0 0,-1 1 0,1-1 0,-1 0-1,1 0 1,0-1 0,0 1 100,-2 5-48,-2 7-90,-2 4-104,8-25-553,4-22-103,-4 12 508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9890,'-1'12'736,"-14"19"-504,-3 14-96,-5 15 80,-2 9-8,-6 10 72,-2 2-31,1 1-113,2-8-56,1-10-80,4-13-48,-1-16 32,4-15 8,11-20-40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15851,'-2'1'110,"1"0"-1,0-1 1,-1 1 0,1 0-1,0 0 1,0 0-1,-1 0 1,1 0-1,0 1 1,0-1-1,0 0 1,0 0-1,0 1 1,1-1-1,-1 1 1,0-1-1,1 1 1,-1-1-1,0 3 1,-8 35 418,8-31-269,0-6-227,-10 74 544,10-68-511,1-1-1,0 1 1,0 0-1,0-1 1,1 1-1,1-1 1,3 15 0,-4-20-33,0-1 0,-1 1 1,1-1-1,0 1 0,0-1 1,0 1-1,0-1 0,0 0 1,0 1-1,0-1 1,0 0-1,1 0 0,-1 0 1,0 0-1,1 0 0,-1 0 1,1 0-1,-1 0 0,1 0 1,-1-1-1,1 1 0,1 0 1,1-1 21,-1 0 0,1 1 0,-1-2 0,1 1 0,-1 0 0,0 0 0,1-1 0,-1 0 0,0 0 0,5-2 0,7-3 123,-1-1 1,-1 0-1,23-17 1,7-10 153,48-47-1,-86 77-324,-5 4-4,0-1-1,0 1 1,0 0 0,0 0-1,0 0 1,1-1 0,-1 1-1,0 0 1,0 0 0,0 0-1,1-1 1,-1 1 0,0 0 0,0 0-1,0 0 1,1 0 0,-1 0-1,0 0 1,0-1 0,0 1-1,1 0 1,-1 0 0,0 0-1,0 0 1,1 0 0,-1 0 0,0 0-1,0 0 1,1 0 0,-1 0-1,0 0 1,0 0 0,1 0-1,-1 0 1,0 1 0,0-1-1,1 0 1,-1 0 0,1 11 26,-8 23-20,5-28-3,1 0 3,-1 0 0,1 0 0,1 0 1,-1-1-1,1 1 0,0 0 0,0 0 1,2 7-1,-1-11 3,-1 1 0,1-1-1,0 0 1,-1 0 0,1 0 0,0 0-1,0 0 1,1 0 0,-1-1 0,0 1 0,1 0-1,-1-1 1,1 1 0,-1-1 0,1 1-1,0-1 1,0 0 0,0 1 0,-1-1 0,1 0-1,0 0 1,1 0 0,-1-1 0,0 1 0,3 0-1,4 1 32,1-1 0,0 0 0,0-1 0,0 0 0,0 0 0,0-1 0,0-1-1,17-4 1,80-30-177,-81 26-28,-1 0 27,-13 4-56,1 1 0,0 1-1,22-5 1,-32 9 148,1-1 0,0 1-1,0 0 1,-1 0 0,1 0 0,0 1-1,-1-1 1,1 1 0,0 0 0,-1 0-1,1 0 1,-1 0 0,0 1 0,1-1-1,-1 1 1,0 0 0,0 0-1,3 2 1,-4-2 35,0-1 0,0 0 1,0 1-1,0-1 0,0 0 0,0-1 0,1 1 0,-1 0 0,0-1 0,0 1 0,1-1 0,-1 1 0,0-1 0,0 0 0,1 0 1,-1 0-1,0 0 0,1-1 0,-1 1 0,0-1 0,0 1 0,1-1 0,2-1 0,6-3-5,0-1 0,0 0 0,14-11 0,6-2 80,12-4-112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1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68 17916,'-3'-4'168,"0"1"1,0 0 0,-1 0-1,1 0 1,-1 0 0,1 1-1,-1-1 1,0 1 0,0 0-1,0 0 1,0 1 0,-1-1-1,1 1 1,0 0 0,-1 0-1,1 0 1,-1 0 0,1 1-1,-1 0 1,1 0 0,-1 0-1,1 1 1,-8 1 0,-3 0-104,1 1-1,0 1 1,1 1 0,-1 0-1,1 0 1,-15 9 0,22-11-78,-1 1 0,1 0 1,1 0-1,-1 0 0,1 1 1,-1-1-1,1 1 0,0 1 1,-6 8-1,11-13 9,-1-1 0,1 0 0,0 0 0,0 0 0,-1 1 0,1-1 0,0 0 0,0 0 0,0 1 0,-1-1 0,1 0 0,0 1 0,0-1 0,0 0 0,0 1 0,0-1 0,0 0 0,0 0 0,-1 1 0,1-1 0,0 0 0,0 1 0,0-1 0,0 0 0,1 1 0,-1-1 0,0 0 0,0 1 0,0-1 0,0 0 0,0 1 0,0-1 0,0 0 0,0 1 0,1-1 0,-1 0 0,0 0 0,0 1 0,1-1 0,14-1-146,20-12-77,-10-2 28,-1 0 1,30-26 0,5-2-85,-58 42 275,0 0 1,0 0-1,0 0 0,0 1 1,0-1-1,1 1 0,-1-1 0,0 1 1,0-1-1,1 1 0,-1 0 1,0-1-1,3 1 0,-4 0 8,1 0 0,-1 1 1,1-1-1,-1 0 0,0 0 0,1 0 0,-1 0 0,0 1 0,1-1 0,-1 0 1,0 0-1,1 1 0,-1-1 0,0 0 0,0 1 0,1-1 0,-1 0 0,0 1 1,0-1-1,0 0 0,1 1 0,-1-1 0,0 1 0,0-1 0,0 0 0,0 1 0,0-1 1,0 1-1,1 4 24,-2 0 0,1-1 0,0 1 0,-1 0 0,0-1 0,-1 6 0,-66 213 983,25-89-240,-10 71 341,31-113-1207,33-172-5147,5 34 4394,4-3-224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2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23 16163,'0'0'35,"0"0"-1,0 0 1,0 0-1,0 0 0,1 0 1,-1 0-1,0 0 0,0 0 1,0 0-1,1 0 0,-1 0 1,0 0-1,0 0 0,0 0 1,1 0-1,-1 0 1,0 0-1,0 0 0,0 0 1,0 0-1,1 0 0,-1 0 1,0 0-1,0 0 0,0 1 1,0-1-1,1 0 0,-1 0 1,0 0-1,0 0 1,0 0-1,0 1 0,0-1 1,0 0-1,0 0 0,1 1 1,-4 7 542,-14 16-163,10-16 87,3-1-220,-27 41 523,29-44-768,0-1 0,1 0 0,-1 1 0,1-1 0,0 1 0,0-1 0,0 1 0,0 0 0,1-1 0,-1 1 0,1 7 0,0-10-17,1-1-1,-1 1 1,0 0-1,1 0 0,-1 0 1,1-1-1,-1 1 1,1 0-1,0-1 1,-1 1-1,1 0 0,0-1 1,-1 1-1,1-1 1,0 1-1,0-1 1,-1 1-1,1-1 0,0 1 1,0-1-1,0 0 1,0 0-1,-1 1 1,1-1-1,0 0 0,0 0 1,0 0-1,0 0 1,0 0-1,0 0 0,0 0 1,0 0-1,-1 0 1,1-1-1,0 1 1,0 0-1,0-1 0,1 0 1,36-13 343,-14-1-174,-1 0 0,0-2 0,-1 0 0,-1-1 1,33-37-1,-24 24-104,-45 70-28,7-19-48,-15 43 76,21-58-63,1 0 0,0 1 0,0-1 0,0 0 0,1 1 1,0-1-1,0 0 0,0 1 0,2 7 0,-2-11-21,1-1 0,-1 0 0,1 1 0,-1-1 0,1 0 0,0 1 0,-1-1 0,1 0 0,0 0 0,0 0 0,0 0 0,0 0 0,0 0 0,0 0 0,0 0 0,0 0 0,0 0 0,1 0 0,-1-1 0,0 1 0,0 0 0,1-1 0,-1 1 0,0-1 0,1 0 0,-1 1 0,1-1 0,-1 0 0,1 0 0,-1 0 0,0 0-1,1 0 1,-1 0 0,1 0 0,-1 0 0,0-1 0,1 1 0,-1-1 0,2 0 0,5-1 104,-1-1-1,0 0 1,1 0-1,-1-1 1,10-7-1,-2 0 5,-1-1-1,23-23 1,-3-4-39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2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87 343 14811,'-2'3'258,"0"-1"1,0 1-1,0-1 0,0 1 1,0-1-1,0 0 0,0 0 1,-1 0-1,1 0 0,-1 0 1,0 0-1,1-1 0,-1 1 1,0-1-1,-3 1 0,3-1-146,1 0 0,-1 0 0,0 1-1,1-1 1,-1 0 0,1 1-1,-1 0 1,1 0 0,0-1 0,0 1-1,0 0 1,0 1 0,0-1 0,0 0-1,0 1 1,1-1 0,0 1 0,-1-1-1,-1 5 1,3-6-107,0 0-1,-1 0 1,1 0-1,0-1 0,0 1 1,0 0-1,0 0 1,0 0-1,0 0 1,0 0-1,0 0 0,0 0 1,0 0-1,0 0 1,1 0-1,-1 0 1,0 0-1,1 0 1,-1 0-1,1-1 0,-1 1 1,1 0-1,-1 0 1,1 0-1,-1-1 1,1 1-1,0 0 1,-1-1-1,1 1 0,0-1 1,0 1-1,0 0 1,-1-1-1,1 0 1,0 1-1,0-1 1,0 1-1,0-1 0,0 0 1,0 0-1,0 0 1,0 0-1,0 1 1,1-1-1,3 0 18,-1 0 1,1 0-1,0 0 0,-1-1 0,1 1 1,-1-1-1,1 0 0,5-3 0,-1 1 8,0-1 0,-1-1 0,0 0 0,0 0 0,0 0 0,-1-1 0,0 0 1,8-9-1,-11 11-16,0 0 1,-1-1-1,0 1 1,1-1-1,-2 0 1,1 0-1,0 0 1,-1 0-1,0-1 1,0 1-1,-1 0 1,1-1-1,-1 0 1,0-10-1,-1 15-11,1 0 1,-1 0-1,0 1 0,0-1 0,0 0 0,0 0 0,0 0 0,0 0 0,-1 0 0,1 0 1,0 1-1,0-1 0,-1 0 0,1 0 0,0 0 0,-1 0 0,1 1 0,-1-1 0,1 0 0,-1 1 1,1-1-1,-1 0 0,0 1 0,1-1 0,-1 1 0,0-1 0,1 0 0,-2 0 0,1 1-2,0 0 0,0 0-1,0 0 1,0 0 0,0 0-1,0 0 1,0 1 0,0-1-1,1 0 1,-1 0-1,0 1 1,0-1 0,0 0-1,0 1 1,0-1 0,1 1-1,-1-1 1,0 1 0,0-1-1,0 2 1,0-1-4,0-1 1,1 1-1,-1 0 0,0-1 1,1 1-1,-1 0 1,1 0-1,-1 0 1,1-1-1,-1 1 0,1 0 1,0 0-1,-1 0 1,1 0-1,0 0 0,0 0 1,0 0-1,0 0 1,0 0-1,0 1 0,0-1-1,0 0 0,1 0 0,-1 0 0,1-1 0,-1 1-1,1 0 1,0 0 0,-1 0 0,1-1 0,0 1-1,-1 0 1,1-1 0,0 1 0,0 0 0,0-1-1,-1 1 1,1-1 0,0 0 0,0 1 0,0-1 0,0 0-1,0 1 1,0-1 0,0 0 0,0 0 0,2 0-1,2 1-13,1-1 0,0 0-1,0 0 1,0 0 0,-1-1-1,1 0 1,0 0 0,0-1-1,-1 1 1,11-6 0,6-3-73,27-18 1,-44 25 75,41-25-109,-2-3-1,-1-1 1,-1-2 0,66-71-1,-88 75 20,-20 23 73,-13 19 61,-10 14 167,2 1-1,1 2 0,1 0 0,1 0 0,2 2 0,1 0 1,2 1-1,-19 64 0,30-85-135,0-1 1,0 0 0,1 0-1,0 1 1,1-1-1,0 1 1,2 12-1,-1-20-45,-1-1-1,1 1 0,0 0 0,0 0 0,0 0 1,0 0-1,0 0 0,0-1 0,1 1 0,0-1 1,-1 1-1,1-1 0,0 1 0,0-1 1,0 0-1,1 0 0,-1 0 0,0 0 0,1-1 1,-1 1-1,1 0 0,0-1 0,-1 0 0,1 0 1,0 0-1,0 0 0,0 0 0,0 0 0,4 0 1,-5-1-7,0 0-1,0 0 1,0 0 0,0 0 0,-1 0 0,1 0 0,0 0-1,0 0 1,0-1 0,0 1 0,0-1 0,0 0 0,0 0-1,-1 1 1,1-1 0,0 0 0,0 0 0,-1 0 0,1-1-1,-1 1 1,3-2 0,-2 0-2,0 0 0,0-1 0,0 1 0,0-1 0,0 1 0,-1-1 0,1 1 0,-1-1 0,0 0-1,1-5 1,-1-5-9,1 0 0,-2 0-1,0 0 1,0 0-1,-4-16 1,1 8-61,-11-35-1,12 50 44,0 0 0,-1 0 0,0 1 0,0-1 0,0 1 0,-1 0 0,0 0 0,0 0 0,-7-6 0,10 11 17,1 0-1,-1 0 1,0 0-1,0 1 0,0-1 1,0 0-1,0 1 1,0-1-1,0 1 1,0-1-1,0 1 0,0-1 1,0 1-1,0 0 1,-2-1-1,3 1 2,0 0 1,-1 1-1,1-1 0,0 0 0,-1 0 0,1 0 1,0 0-1,-1 1 0,1-1 0,0 0 1,-1 0-1,1 1 0,0-1 0,0 0 1,-1 0-1,1 1 0,0-1 0,0 0 0,0 1 1,-1-1-1,1 0 0,0 1 0,0-1 1,0 0-1,0 1 0,0-1 0,0 0 0,0 1 1,0 0-1,-1 1-3,1 1 0,0 0 0,1-1 0,-1 1 0,0 0 0,1-1 0,-1 1 0,1 0 0,0-1 0,0 1 0,2 3 0,2 2 3,1-1-1,-1 1 1,1-1-1,1 0 1,-1-1-1,1 1 1,1-1 0,-1-1-1,1 1 1,0-1-1,0-1 1,0 1-1,1-2 1,0 1-1,10 2 1,-2-1-1,0-1 1,0-1 0,0 0-1,0-2 1,0 0-1,0 0 1,26-4 0,-31 1 10,0 0 1,-1-1 0,1-1 0,-1 1 0,0-2 0,12-6 0,-15 7 27,-1 0 0,0 0 0,0-1 0,0 0 1,-1-1-1,1 1 0,-1-1 0,-1-1 0,7-8 0,-11 15-31,0-1-1,-1 1 0,1-1 1,-1 0-1,1 1 0,-1-1 1,0 1-1,1-1 0,-1 0 1,0 1-1,1-1 0,-1 0 1,0 0-1,0 1 0,1-1 1,-1 0-1,0 0 0,0 1 0,0-1 1,0 0-1,0 0 0,0 1 1,0-1-1,0 0 0,-1 0 1,1 1-1,0-1 0,0 0 1,-1 0-1,1 1 0,0-1 1,-1 0-1,1 1 0,-1-1 1,1 1-1,0-1 0,-1 0 1,0 1-1,1-1 0,-1 1 1,1-1-1,-1 1 0,0 0 1,1-1-1,-1 1 0,0-1 1,1 1-1,-1 0 0,0 0 0,0 0 1,1-1-1,-1 1 0,0 0 1,0 0-1,1 0 0,-1 0 1,0 0-1,0 0 0,0 0 1,-5 0-3,0 0-1,1 0 1,-1 1 0,1-1 0,-1 1 0,-9 3 0,6 0 39,0 1-1,1 0 1,0 0 0,0 0 0,0 1 0,1 1-1,0-1 1,0 1 0,1 0 0,0 0 0,0 1 0,-7 11-1,11-15-10,0 1 0,0-1 0,0 0 0,0 1-1,1-1 1,-1 0 0,1 1 0,1 0 0,-1-1-1,1 1 1,-1 0 0,1 4 0,1-6-17,0 1 1,-1-1-1,1 0 1,0 0-1,1 1 1,-1-1-1,0 0 1,1 0-1,0 0 1,0-1-1,0 1 1,0 0-1,0-1 1,0 1-1,1-1 1,-1 0-1,1 0 1,3 3-1,2-1-80,0 0-1,0 0 1,0-1 0,0 0-1,0-1 1,1 0-1,-1 0 1,1-1-1,0 0 1,-1 0 0,1-1-1,0 0 1,-1-1-1,1 0 1,16-4-1,20-9-164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2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14699,'11'6'1464,"9"11"-839,5 3-201,6 10 632,2 8-216,-1 10-80,-5 11-56,-11 6-95,-9 2-65,-19 5-104,-12-2-40,-23-3-56,-11-2-48,-12-11-304,-6-11-408,-3-13 400,3-8-120,15-12-88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2024 12739,'11'-8'261,"1"-1"1,-1-1-1,-1 0 0,0 0 1,0-1-1,15-23 1,39-81 483,-25 42-308,277-410 596,-207 326-951,205-265-2,-108 153-65,-6 5-741,-187 248 614,0 1 5,-1-1 1,0 0-1,-1-1 1,15-32-1,-23 29-160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6793,'-16'72'841,"-4"-2"-1,-46 113 1,-78 123 1267,74-162-1242,57-118-686,6-15-97,2 0 0,-1 0 0,2 1 0,-1 0 1,2 0-1,-1 0 0,2 0 0,-2 14 0,4-25-73,-1 0-1,1 0 0,0-1 0,0 1 0,1 0 0,-1 0 0,0 0 0,0 0 0,0-1 0,0 1 0,1 0 1,-1 0-1,0-1 0,1 1 0,-1 0 0,1 0 0,-1-1 0,1 1 0,-1-1 0,1 1 0,-1 0 0,1-1 0,0 1 1,-1-1-1,2 1 0,0 0 7,0 0-1,-1-1 1,1 1 0,0-1 0,0 0 0,0 0 0,-1 0 0,1 0-1,0 0 1,0 0 0,2-1 0,7-1 69,0-1-1,-1-1 1,15-6 0,104-56 512,-12 5-196,117-43-317,21-11-531,-153 60 303,-13-9-127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13963,'34'-28'857,"-13"10"-569,1 0-1,1 2 1,40-23-1,-61 38-275,0 0-1,0 0 1,0 0-1,1 0 1,-1 0-1,0 1 1,1-1-1,-1 1 1,0-1-1,1 1 1,-1 0-1,1 0 1,-1 0-1,1 0 1,-1 0-1,0 1 1,1-1-1,-1 1 1,0-1-1,1 1 1,2 1-1,-3 0-10,-1 0 0,1 0 0,0 0 0,-1 0 1,0 0-1,1 0 0,-1 0 0,0 0 0,0 1 0,0-1 0,0 0 0,0 1 0,-1-1 0,1 1 1,-1-1-1,0 1 0,0-1 0,0 1 0,0-1 0,0 6 0,-2 9-9,0 0 1,-1 0-1,-1-1 0,0 1 0,-9 21 0,-41 83 66,27-66 6,14-26-19,4-13 2,1 1 0,1 0 1,1 0-1,0 0 0,-4 28 0,9-42-38,1-1 1,0 1-1,0 0 0,0-1 1,1 1-1,-1 0 1,1-1-1,-1 1 0,1-1 1,0 1-1,0-1 0,0 0 1,0 1-1,1-1 1,-1 0-1,0 1 0,1-1 1,0 0-1,-1 0 1,1 0-1,0-1 0,0 1 1,0 0-1,0-1 0,0 1 1,1-1-1,-1 0 1,0 0-1,1 0 0,-1 0 1,1 0-1,-1 0 0,1-1 1,4 2-1,6 0 15,-1-1 0,1 0-1,-1-1 1,1 0 0,22-3 0,-14 0-105,1-1 0,34-12 0,-45 13 62,-1-2-1,0 1 1,0-1-1,0-1 1,-1 1-1,0-2 0,10-7 1,1-8-66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12947,'14'2'1248,"16"-1"-880,23-2-136,10-5 416,13-3-504,7 1-184,9-4-928,-5 1 1088,-12 8-296,-9 3-200</inkml:trace>
  <inkml:trace contextRef="#ctx0" brushRef="#br0" timeOffset="1">871 111 12459,'8'5'888,"1"0"-728,-2 2-96,-1-4 88,5 3 16,1-7-16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13595,'13'10'904,"-6"16"-776,-3 4-72,2 12 136,1 2-128,3 8-184,-3 1-112,0-3 208,-2-1-64,-5-9-64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6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4314 86 8866,'-41'-13'439,"0"2"1,-1 2-1,-76-8 1,-132 7 948,141 8-908,-121-9-131,-73-2-1286,226 14-209,-147 20-1,84 7-125,-146 48 0,-129 66 447,391-133 814,-372 165 19,20 39 470,63 8 133,20 24-15,223-182-417,3 2-1,4 3 0,-98 135 0,127-153-136,3 2-1,1 2 0,3 0 0,3 2 0,2 1 1,-27 109-1,29-60-77,-8 155 0,18 109-107,18-38-64,77 494 1,-57-669 285,7-1 0,55 151 1,-22-123 252,114 219-1,13-71 113,27-20-100,-116-179-202,5-5-1,234 209 1,312 157 16,-141-179-94,16-28-16,-305-176-16,290 98 0,-330-148-9,2-9-1,2-7 1,234 23-1,-121-40 9,417-16 0,-239-43-4,-6-45-14,-354 44-17,-2-4 0,-2-6 0,-1-4 0,-3-6 0,147-90 0,-168 82-3,106-90 0,71-86 14,-261 228-6,112-108 10,-5-6 1,-5-5 0,165-247-1,-209 265-46,-5-2 1,-5-3-1,-4-2 0,-7-3 0,41-154 0,-55 139-203,-6 0 0,-6-2 0,-6 0 0,-5-1 0,-15-207 0,-5 228 97,-5-1 0,-52-190 0,-110-212 509,89 288-14,-73-181 368,-25 9 4,57 164-344,-183-252 1,260 415-347,-173-233 29,152 215-82,-104-99 0,76 97-35,-132-95-1,151 132 12,-3 4 0,-126-60 0,97 64 18,-2 5-1,-241-59 1,187 70 78,-280-20 0,-306 39 179,2 45-167,337-10-313,-220 4 85,292-13 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3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11803,'-17'37'680,"4"15"-640,2 7-40,4 8 0,2 2 0,8-2-8,6-2-8,5-8-8,5-7 0,-4-11-8,1-8-16,-6-9 24,2-5 16,-11-11 416,-2-5-368,-11-8 8,-5-4 56</inkml:trace>
  <inkml:trace contextRef="#ctx0" brushRef="#br0" timeOffset="1">1 460 11666,'30'-4'1017,"4"1"-833,11-1-80,6-2 344,8-1-344,0 0 240,-5-8-264,1 2 48,-12-2-64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9 210 13619,'-2'-8'184,"0"-1"1,0 0-1,1 1 1,0-1-1,1 0 1,0-11-1,1 16-144,0 0 1,-1 1-1,1-1 0,1 1 0,-1 0 1,0-1-1,1 1 0,0 0 1,-1 0-1,1-1 0,1 2 0,-1-1 1,0 0-1,1 0 0,-1 1 1,1-1-1,0 1 0,3-2 0,6-4 59,0 1 0,1 1 1,0 0-1,0 1 0,0 0 0,20-3 0,85-12 155,-108 19-229,45-6 23,1 2 0,109 6 0,-164-1-49,6 0-10,-1 1 1,1 0-1,0 1 1,7 2-1,-13-4 9,0 0 0,0 0 0,0 1 1,0-1-1,0 0 0,0 1 0,0-1 0,0 1 0,0 0 0,0-1 0,0 1 0,-1 0 0,1-1 0,0 1 0,0 0 0,-1 0 0,1 0 0,0 0 0,-1 0 0,1-1 0,-1 1 0,1 0 1,-1 0-1,0 0 0,1 0 0,-1 1 0,0-1 0,0 0 0,0 0 0,0 0 0,0 0 0,0 0 0,0 0 0,0 0 0,0 0 0,0 1 0,-2 3 9,0-1-1,0 0 0,0-1 1,0 1-1,-1 0 1,1-1-1,-1 1 1,0-1-1,0 0 0,-5 4 1,-39 30 174,29-24-89,-62 43 392,80-56-484,-1 0-1,0 1 0,1-1 1,-1 1-1,1-1 0,-1 1 0,0-1 1,1 1-1,-1-1 0,1 1 1,0 0-1,-1-1 0,1 1 0,-1 0 1,1-1-1,0 1 0,0 0 1,-1 0-1,1-1 0,0 1 0,0 0 1,0 0-1,0-1 0,0 1 1,0 0-1,0 0 0,0-1 0,0 1 1,0 0-1,0 0 0,1-1 1,-1 1-1,0 0 0,0 0 0,1-1 1,-1 1-1,0 0 0,1-1 1,-1 1-1,1-1 0,-1 1 0,1 0 1,-1-1-1,1 1 0,-1-1 1,1 1-1,0-1 0,-1 0 0,1 1 1,1 0-1,5 3-49,1-1 0,-1 0 0,1 0-1,7 2 1,-5-2 3,8 4-47,5 0-30,0 1-1,-1 2 1,41 22-1,-58-28 100,0-1 0,0 1 0,0 0 0,0 0 0,-1 0-1,0 1 1,1-1 0,-2 1 0,1 0 0,-1 1 0,0-1 0,0 0 0,0 1 0,-1 0-1,1-1 1,-1 1 0,-1 0 0,1 0 0,-1 0 0,1 11 0,-2-9 13,0 1 1,-1 0 0,0-1-1,0 1 1,-1-1 0,0 1-1,0-1 1,-1 0 0,0 0-1,-1 0 1,-8 14 0,5-11 72,0-1 0,-1-1 0,0 1 0,-1-2 0,0 1 0,-1-1 0,-16 12 0,6-8 62,0-1 0,0-1 0,-1-1 0,0-1 0,-1 0 0,0-2 0,0 0 0,-38 4 0,43-8-207,-1-1 1,1-1 0,-1 0 0,0-1-1,1-1 1,-1-1 0,1 0 0,-24-9-1,14 1-134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17 16243,'0'0'34,"0"0"0,1 0 0,-1-1-1,0 1 1,0 0 0,1 0-1,-1 0 1,0-1 0,0 1-1,1 0 1,-1 0 0,0-1-1,0 1 1,0 0 0,0-1-1,0 1 1,1 0 0,-1-1-1,0 1 1,0 0 0,0-1-1,0 1 1,0 0 0,0-1-1,0 1 1,0 0 0,0-1-1,0 1 1,0 0 0,0-1 0,0 1-1,0 0 1,-1-1 0,1 1-1,0 0 1,0 0 0,0-1-1,0 1 1,0 0 0,-1-1-1,1 1 1,0 0 0,0 0-1,-1 0 1,1-1 0,-1 1-1,-21-4 438,10 5-296,0 0 0,-18 4 1,13 0-132,0 2 1,0-1-1,1 2 1,0 0 0,1 2-1,0-1 1,0 2-1,1 0 1,0 0 0,1 1-1,0 1 1,1 0-1,-18 26 1,19-24-92,0 2-1,2-1 1,0 1 0,0 1-1,2-1 1,0 1 0,1 1 0,1-1-1,0 1 1,2 0 0,0 0-1,0 32 1,3-44-5,0-1-1,1 1 1,0 0-1,0 0 1,1-1-1,-1 1 1,2-1-1,-1 1 1,1-1 0,3 7-1,-3-9 39,-1-1 0,0 0 0,1 0 0,0 0 0,0-1 0,0 1 0,0-1 0,0 1 0,0-1 0,1 0 1,-1 0-1,1 0 0,-1-1 0,1 1 0,0-1 0,-1 0 0,1 0 0,0 0 0,5 0 0,2-1-9,1 1 1,0-1 0,0-1-1,0 0 1,0-1 0,-1 0-1,1-1 1,14-6-1,50-25-155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14203,'-6'0'1240,"-11"6"-1024,-13 12-104,2 5 729,-3 10-713,0 4-88,8 6-32,4 3-8,9-3-24,5-4-72,12-8-184,8-6-105,11-18-607,6-7 832,11-19-160,7-4-80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14059,'0'-10'1440,"-2"4"-976,-2 6-256,-8 5 913,-1 5-505,-1 8-344,0 2-136,1 5-176,0 0-48,3 1 32,3-3 16,1-4 40,5-5-56,1-5-264,0-8-120,2 1 360,6-11-40,5-7-88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13147,'3'14'1232,"0"9"-752,-1 4-192,0 9 440,1 3-119,2 4-105,-1-1-88,2-4-208,1-5-64,1-10-64,4-6-104,2-17-136,3-14-160,-2-18 264,0-8-16,1-6-88</inkml:trace>
  <inkml:trace contextRef="#ctx0" brushRef="#br0" timeOffset="1">245 47 12635,'0'24'1296,"-7"15"-720,-4 4-248,-2 13 584,-1 3-215,1 6-161,-2 4-272,4 0-376,1 0-240,4-10-305,3-9-399,3-16-920,2-11 1464,3-20-377,4-6-15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13795,'0'0'33,"1"0"0,-1 0 0,0 0 0,1 0 0,-1 0 0,0 0 0,1 1 0,-1-1 0,0 0 0,1 0 0,-1 0-1,0 1 1,0-1 0,1 0 0,-1 0 0,0 1 0,0-1 0,0 0 0,1 1 0,-1-1 0,0 0 0,0 0 0,0 1 0,0-1 0,0 0 0,0 1 0,1-1 0,-1 1 0,0-1 0,0 0 0,0 1 0,0-1 0,0 1 0,2 21 76,0-2 31,3-2-77,42 179 296,-38-145-149,6 98-1,-15-140-131,0 1 0,0-1-1,-1 0 1,-1 0 0,0 0 0,0 0-1,-1 0 1,0 0 0,-1-1 0,-4 11-1,4-14 1,0 0 0,0-1 0,0 1 0,0-1 0,-1 1 0,0-2 0,0 1 0,-1 0 0,1-1-1,-1 0 1,0 0 0,0-1 0,0 1 0,0-1 0,-12 3 0,12-4-60,-1 0 0,0 0 1,0-1-1,0 0 0,0 0 1,-9-1-1,13 0-17,1 0 1,0 0-1,0 0 0,0 0 0,0-1 0,0 1 1,0-1-1,0 0 0,0 0 0,0 1 0,0-1 1,0 0-1,0-1 0,0 1 0,1 0 1,-1 0-1,0-1 0,1 1 0,-1-1 0,1 0 1,-1 1-1,1-1 0,0 0 0,-2-3 1,-3-20-97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18684,'24'0'1200,"-5"-5"-1064,2-2-96,6 2 168,1 0-248,-1 2-328,2 2-224,-1 1 2096,0 1-1520,-10-1 16,-5 0 16</inkml:trace>
  <inkml:trace contextRef="#ctx0" brushRef="#br0" timeOffset="1">18 196 14459,'27'7'1360,"9"-6"-880,-2-2-223,14-2 367,-1 2-288,0-4 1912,-4 5-1768,-10-1-112,-8-2 40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13883,'5'0'182,"1"0"1,0-1-1,0 1 0,-1-1 0,1 0 1,0 0-1,-1-1 0,1 0 1,-1 0-1,1 0 0,5-4 1,11-6 70,26-20 0,-26 17-9,2-1-97,166-117 1083,-155 106-859,-1-1 0,-2-2 0,33-39 0,-67 71-28,-11 11-193,-20 25-1,18-16-209,1 0 0,-17 39 0,27-53-66,1 0 0,0 0 0,1 0 0,-1 1 0,2-1 1,-1 1-1,1-1 0,0 1 0,1-1 0,0 1 0,2 16 0,-1-23 65,-1 0 0,1-1 0,-1 1 0,1 0 0,-1 0 0,1-1 0,0 1-1,0-1 1,0 1 0,0 0 0,0-1 0,0 0 0,1 1 0,-1-1 0,0 0 0,1 1-1,-1-1 1,1 0 0,-1 0 0,1 0 0,-1 0 0,1-1 0,0 1 0,0 0-1,-1-1 1,4 1 0,0 0-5,-1-1-1,1 0 1,0 0 0,0 0-1,-1-1 1,1 1 0,0-1-1,0-1 1,8-2-1,40-21-641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14403,'-5'7'212,"-20"34"775,-24 53 1,44-82-914,1-1 1,-1 1 0,2 0 0,0 0 0,0 0 0,1 0 0,0 0-1,1 0 1,1 1 0,1 13 0,-1-24-73,0 0-1,0 1 1,0-1-1,1 1 1,-1-1 0,1 1-1,0-1 1,0 0-1,0 1 1,0-1 0,0 0-1,0 0 1,0 0-1,1 0 1,-1 0 0,1 0-1,0 0 1,-1 0-1,1-1 1,0 1-1,0-1 1,0 1 0,0-1-1,1 0 1,-1 1-1,0-1 1,0 0 0,1-1-1,-1 1 1,0 0-1,1-1 1,-1 1 0,1-1-1,-1 0 1,3 0-1,1 0-9,-1-1-1,1 0 0,-1 0 1,0 0-1,0-1 0,1 0 0,-1 0 1,0 0-1,0-1 0,-1 1 1,1-1-1,-1 0 0,1-1 0,7-7 1,-2 0 29,-1 0 1,0-1 0,-1 0 0,0 0-1,-1-1 1,-1 0 0,9-22 0,-12 25 17,1-1-1,-1 1 1,-1-1 0,0 0 0,-1 0 0,0 0 0,0 0 0,-1 1-1,-1-1 1,-2-19 0,2 27-28,1 1 0,-1-1 1,0 0-1,0 1 0,0-1 0,0 0 0,-1 1 0,1 0 0,-1-1 0,0 1 1,1 0-1,-5-4 0,5 5-9,-1 0-1,1 0 1,-1 0 0,1 0 0,-1 0-1,1 1 1,-1-1 0,1 1 0,-1-1 0,1 1-1,-1-1 1,0 1 0,1 0 0,-1 0-1,0 0 1,1 0 0,-3 0 0,1 1-27,0 0 1,0 0-1,1 0 1,-1 0-1,0 0 1,1 1-1,-1 0 1,0-1-1,1 1 1,0 0-1,-1 0 1,1 0-1,0 0 1,0 0-1,0 1 1,0-1-1,1 1 1,-1-1-1,1 1 1,-1 0-1,1-1 1,-2 7-1,2-4-56,-1 0-1,1-1 0,0 1 1,0 0-1,1 0 1,-1 0-1,1 0 0,0 0 1,0 0-1,1 0 0,0 0 1,0 0-1,0 0 0,0 0 1,4 8-1,-3-10 27,-1 0 0,2 0-1,-1 0 1,0 0 0,1 0-1,-1 0 1,1-1 0,0 1-1,0-1 1,0 1 0,0-1-1,0 0 1,0 0 0,1-1-1,-1 1 1,0-1 0,1 0-1,0 0 1,-1 0 0,1 0 0,5 0-1,42 0-315,9-9-6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15403,'-2'7'208,"-1"0"-1,0 0 0,0 0 1,0 0-1,-1 0 1,0-1-1,-5 7 0,-7 12 55,-7 14 394,-19 47 1,35-71-622,2 0 0,0 1 0,0 0 0,1-1 0,1 1-1,-1 26 1,4-39-35,0 1 0,0-1 0,0 0-1,1 1 1,-1-1 0,1 0 0,0 1 0,0-1-1,0 0 1,0 0 0,1 0 0,-1 0 0,1 0-1,0 0 1,4 5 0,-5-7-2,1 1 1,0-1-1,0 0 1,-1 0 0,1 0-1,0 0 1,0 0-1,0 0 1,0 0-1,0-1 1,1 1-1,-1-1 1,0 1-1,0-1 1,0 0-1,0 0 1,1 0 0,-1 0-1,0 0 1,0 0-1,0-1 1,0 1-1,0-1 1,5-1-1,-1-1 27,0 0-1,-1 0 0,1 0 1,0-1-1,-1 0 0,0 0 1,0-1-1,0 1 0,0-1 1,-1 0-1,0 0 0,0-1 1,0 1-1,-1-1 0,5-10 1,-1 2 66,-1-1 1,-1 1 0,-1-1 0,0 0 0,4-26 0,-7 28-42,0-1 0,-1 0 0,0 1 0,-5-24-1,4 31-60,0-1-1,-1 1 0,1-1 1,-2 1-1,1 0 0,-1 0 0,0 0 1,0 0-1,-1 0 0,1 1 1,-6-7-1,7 10-43,0 1 0,0-1 1,0 1-1,0 0 0,0-1 0,0 1 1,0 0-1,0 0 0,0 0 0,0 1 0,-1-1 1,1 0-1,0 1 0,-1 0 0,1-1 1,0 1-1,-1 0 0,1 0 0,-1 0 1,1 0-1,0 1 0,-1-1 0,1 1 1,0 0-1,0-1 0,-1 1 0,1 0 0,0 0 1,0 0-1,0 0 0,0 1 0,0-1 1,0 1-1,1-1 0,-1 1 0,0 0 1,1-1-1,-1 1 0,1 0 0,-1 0 1,1 0-1,0 0 0,0 0 0,0 0 0,-1 4 1,1 8-370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4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80 224 13363,'15'-8'577,"-15"8"-566,0 0 0,0 0 0,1 0 0,-1 0-1,0 0 1,1 0 0,-1 0 0,0 0-1,1 1 1,-1-1 0,0 0 0,1 0-1,-1 0 1,0 0 0,0 0 0,1 0 0,-1 1-1,0-1 1,0 0 0,1 0 0,-1 0-1,0 1 1,0-1 0,0 0 0,1 0 0,-1 1-1,0-1 1,0 1 0,1 2 12,0 1 1,0 0-1,-1 0 1,1 0-1,-1 0 1,0 0-1,-1 5 0,-1 133 4,-27 176 0,28-314-93,0 1 0,0 0 1,-1-1-1,0 1 0,1-1 1,-5 7-1,6-10 18,0-1 0,-1 1 0,1-1 0,-1 1 0,1 0 0,-1-1 0,1 1 0,-1-1 0,1 1 0,-1-1 0,1 0 0,-1 1 1,0-1-1,1 0 0,-1 1 0,0-1 0,1 0 0,-1 0 0,-1 1 0,1-1-50,0 0 0,0-1 0,1 1 1,-1 0-1,0-1 0,0 1 0,0 0 0,1-1 1,-1 1-1,0-1 0,0 1 0,1-1 0,-1 1 1,0-1-1,1 0 0,-1 1 0,1-1 0,-1 0 1,1 1-1,-2-3 0,-2-4-276,1 0 0,-1-1 0,1 1 0,0-1 0,1 0 0,0 0 0,0 0 0,-1-12 0,-2-70-1349,5 80 1567,0-28 561,1-1 0,2 1 0,14-73 0,-4 78 1154,-13 32-1513,0 1 1,1-1-1,-1 1 1,0-1-1,0 1 1,1 0-1,-1-1 1,0 1-1,1-1 1,-1 1 0,0 0-1,1-1 1,-1 1-1,1 0 1,-1-1-1,0 1 1,1 0-1,-1 0 1,1-1-1,-1 1 1,1 0-1,-1 0 1,1 0 0,-1 0-1,1 0 1,-1 0-1,1 0 1,-1 0-1,1 0 1,-1 0-1,1 0 1,-1 0-1,1 0 1,0 0-1,-1 0 1,0 0 0,1 1-1,-1-1 1,1 0-1,-1 0 1,1 0-1,-1 1 1,1-1-1,-1 0 1,0 1-1,1-1 1,-1 1-1,1-1 1,-1 0-1,0 1 1,0-1 0,1 1-1,4 7 272,0-1 0,0 1-1,-1 1 1,0-1 0,4 15-1,4 9-34,1-4-159,1 0 0,1-1 0,23 32 0,-34-52-107,1-1-1,0 1 0,1-2 1,-1 1-1,1 0 0,0-1 1,1 0-1,-1-1 0,1 1 1,0-1-1,0 0 0,0-1 1,0 0-1,1 0 0,-1 0 0,1-1 1,0 0-1,9 0 0,-12-2 30,0 0 0,0 0 1,0 0-1,0-1 0,0 0 0,-1 0 0,1 0 0,0-1 0,-1 0 0,1 0 0,-1 0 0,1 0 0,3-4 0,-1 1 54,-1 0 0,0 0 1,0-1-1,0 0 0,-1 0 0,0-1 0,5-7 1,4-11 289,-1 0 0,-2-1 0,13-40 0,-22 58-316,47-193 1015,-28 101-1543,-19 90 408,1 1 1,-1 0-1,2 0 1,-1 0-1,1 0 1,10-15-1,9-1-235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14323,'5'20'1528,"-4"5"-1088,-1 16-175,-1 4 895,1 10-744,0 5-144,0 0-56,3-2-88,1-13-184,-1-4-48,1-17-24,-1-4-64,-3-19-352,-4 1 1384,-8-19-896,-2-8 56,-2-13 64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13139,'19'5'1632,"10"-4"-1056,15-4-224,9-4 705,14 1-585,8-1-160,-1-1 376,0-1-464,-7-8-208,-5-3-24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29 15059,'-1'-1'89,"1"-1"0,-1 1 0,1-1 0,-1 1 0,0-1 0,1 1 0,-1 0 0,0-1 0,0 1 0,0 0 0,0-1 0,0 1 0,0 0 0,-1 0 0,1 0 0,0 0 0,0 0 0,-1 0 0,1 1 0,-1-1 0,1 0 0,-1 1 0,1-1 0,-1 1 0,1-1 0,-1 1 0,1 0 0,-1-1 0,0 1 0,1 0 0,-1 0 0,1 0 0,-1 0 0,0 1 0,-1-1 0,-2 1 4,1 0 0,-1 1 0,0-1 0,1 1 0,-1 0 0,1 0 0,0 0 0,0 0 0,-1 1 0,-5 5-1,-1 4-82,1 0-1,1 0 0,0 1 0,1 0 0,0 0 0,1 1 0,1 0 0,0 0 0,0 1 0,2-1 1,0 1-1,1 0 0,0 0 0,1 1 0,1-1 0,0 16 0,1-26-9,1-1 0,-1 0 0,1 1 0,0-1 0,0 0 0,0 1 0,1-1 0,-1 0 0,1 0 0,0 0 0,0 0 0,4 4 0,-4-6 5,-1 0 1,1-1-1,0 1 1,0 0 0,0-1-1,0 0 1,0 1 0,0-1-1,0 0 1,0 0 0,1 0-1,-1 0 1,0-1-1,1 1 1,-1-1 0,0 1-1,1-1 1,-1 0 0,1 0-1,-1 0 1,1 0 0,-1 0-1,5-2 1,1 0 20,1-1 1,-1 0-1,0 0 1,0-1-1,0 0 0,0-1 1,-1 0-1,1 0 1,8-9-1,2-3 64,-1 0 0,20-24-1,-28 28-76,0 1 0,-1-2 0,13-26-1,-18 34-84,0 0-1,-1 0 0,0 0 0,-1 0 0,1-1 0,-1 1 1,0-1-1,0 1 0,-1-1 0,0 1 0,-1-10 0,1 15 42,0 0-1,-1 0 0,1 0 0,0 0 0,0 0 0,0 0 1,-1 0-1,1 0 0,-1 0 0,1 0 0,0 1 0,-1-1 1,0 0-1,1 0 0,-1 0 0,1 1 0,-1-1 0,0 0 1,0 1-1,1-1 0,-1 0 0,0 1 0,0-1 0,0 1 1,1 0-1,-1-1 0,0 1 0,0 0 0,0-1 0,0 1 1,0 0-1,0 0 0,0 0 0,0 0 0,0 0 0,0 0 1,0 0-1,0 0 0,0 0 0,0 0 0,0 0 0,0 1 1,0-1-1,-1 1 0,-2 1-15,0-1-1,0 1 1,1 1 0,-1-1 0,0 1-1,1-1 1,-1 1 0,-4 5 0,-12 24-392,2 7-42</inkml:trace>
  <inkml:trace contextRef="#ctx0" brushRef="#br0" timeOffset="1">490 325 15203,'0'21'1016,"-2"5"-839,-4 3-97,1 2 272,0 4-416,1 0-385,0-5 2458,2-9-1889,7-6 120,7-6 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54 14067,'2'-4'276,"1"0"0,-1-1 1,-1 1-1,1-1 0,-1 1 0,2-7 0,-3 10-240,0 0 0,0 1 0,0-1 0,0 1 0,0-1 0,0 0 0,0 1 0,0-1 0,0 0 0,0 1 0,0-1 0,0 1 0,-1-1 0,1 0 0,0 1 0,0-1 0,-1 1 0,1-1 0,-1 1 0,1-1 0,0 1 0,-2-1 0,1 0 16,0 1 0,0-1 0,0 1 0,0 0-1,0 0 1,0-1 0,0 1 0,-1 0 0,1 0 0,0 0-1,0 0 1,0 1 0,0-1 0,0 0 0,0 0 0,-1 1-1,1-1 1,-1 1 0,-11 5 55,1 0 1,0 1-1,0 1 0,0 0 1,1 0-1,0 1 0,1 0 1,0 1-1,0 1 0,1-1 1,0 1-1,-11 20 0,18-28-90,0 0 1,1 0-1,0 0 0,0 0 1,-1 0-1,2 0 0,-1 1 1,0-1-1,1 0 0,-1 1 0,1-1 1,0 5-1,1-7-9,-1 0-1,0 1 1,1-1-1,-1 0 0,1 0 1,0 1-1,-1-1 1,1 0-1,0 0 1,0 0-1,-1 0 1,1 0-1,0 0 1,0 0-1,0 0 1,0 0-1,1-1 1,-1 1-1,0 0 1,0-1-1,0 1 1,1-1-1,-1 1 1,0-1-1,0 1 1,1-1-1,-1 0 1,0 0-1,1 0 1,-1 0-1,0 0 1,3 0-1,7 0-11,0-1 0,0 0-1,0-1 1,0 0-1,0-1 1,0 0 0,-1-1-1,1 0 1,13-8 0,88-56-405,-94 56 310,35-20-463,-53 32 555,0 0 0,0 0 0,0 0 0,0-1 0,1 1 0,-1 0 0,0 0 0,0 0 0,0 0 0,1 0 0,-1 0 0,0-1 0,0 1 0,0 0 0,1 0 0,-1 0 0,0 0 0,0 0 0,0 0 0,1 0 0,-1 0 0,0 0 0,0 0 0,0 0 1,1 0-1,-1 0 0,0 0 0,0 0 0,1 0 0,-1 0 0,0 0 0,0 1 0,0-1 0,0 0 0,1 0 0,-1 0 0,0 0 0,0 0 0,0 0 0,1 1 0,-1-1 0,0 0 0,0 0 0,0 0 0,0 0 0,0 1 0,0-1 0,0 0 0,1 0 0,-1 0 0,0 1 0,0-1 1,0 0-1,0 0 0,0 0 0,0 1 0,0-1 0,0 0 0,0 0 0,0 1 0,0-1 0,0 0 0,0 0 0,0 1 0,-7 15-88,6-12 85,-9 21 115,1 0 1,1 1-1,1 0 0,-5 43 1,11-62-79,0-1 0,1 1 0,0-1 0,1 1 0,-1 0 0,1-1 0,0 1 0,1-1 0,0 0 0,0 1 0,0-1 0,1 0 0,0 0 0,0 0 1,0 0-1,1-1 0,0 0 0,0 1 0,0-1 0,1 0 0,-1-1 0,1 1 0,0-1 0,7 4 0,26 13-31,-37-20 7,-1-1 0,0 0-1,0 0 1,0 1 0,0-1-1,1 0 1,-1 1 0,0-1 0,0 0-1,0 1 1,0-1 0,0 0-1,0 1 1,0-1 0,0 0 0,0 0-1,0 1 1,0-1 0,0 0 0,0 1-1,0-1 1,0 0 0,0 1-1,0-1 1,-1 0 0,1 1 0,0-1-1,0 0 1,0 0 0,0 1 0,-1-1-1,1 0 1,0 0 0,0 1-1,0-1 1,-1 0 0,1 0 0,0 0-1,-1 1 1,-11 7 174,2-3 8,0-1 1,-1 0 0,1-1 0,-1 0-1,0-1 1,0 0 0,-20 1 0,23-3-119,0 0 0,-1 0 0,1-1 0,0 0 0,0 0 0,0-1 0,0 0 0,0-1 0,0 1 0,-14-9 0,18 9-232,1-1 1,-1 1-1,1-1 1,0 0 0,0 0-1,-3-5 1,5 8 119,1-1-1,-1 1 1,1 0 0,-1-1 0,1 0-1,0 1 1,-1-1 0,1 1 0,0-1-1,-1 1 1,1-1 0,0 0 0,0 1 0,-1-1-1,1 0 1,0 1 0,0-1 0,0 0-1,0 1 1,0-1 0,0 0 0,0 1 0,0-1-1,0 0 1,0 1 0,1-1 0,-1 0-1,0 1 1,0-1 0,1 1 0,-1-1-1,0 0 1,1 1 0,-1-1 0,0 1 0,1-1-1,-1 1 1,1-1 0,-1 1 0,1-1-1,-1 1 1,1-1 0,-1 1 0,1 0 0,0-1-1,9-3-683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15563,'0'6'1393,"-6"7"-929,0 3-208,2 6 680,0 4-264,4 1-304,0 4-120,8-7-144,9-3-96,18-11-184,5-7-136,7-17-328,5-9-160,-1-13 568,-2-7-128,-3-1-152</inkml:trace>
  <inkml:trace contextRef="#ctx0" brushRef="#br0" timeOffset="1">396 1 12931,'-17'34'1728,"-10"13"-776,1 5-384,-6 4 1745,4 2-1265,2 0-328,3-2-224,9-5-656,2 1-296,2-6 392,-3-5-120,2-9-136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59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1821 195 12851,'6'-14'328,"0"0"0,-1 0 0,6-24 0,-10 35-294,-1 0 1,1 0-1,-1 0 1,1 0-1,-1-1 1,0 1 0,0 0-1,0 0 1,-1-1-1,1 1 1,-1 0 0,0 0-1,0 0 1,0 0-1,0 0 1,0 0-1,-1 0 1,1 0 0,-1 1-1,0-1 1,0 0-1,0 1 1,-3-4 0,-1 2 12,-1 0 1,1 0-1,-1 1 0,0 0 1,0 0-1,-1 0 1,1 1-1,0 0 1,-10-1-1,-74-4 299,84 6-318,-75 0-11,0 4 1,0 4 0,0 3-1,1 3 1,1 4 0,0 4-1,1 2 1,2 5 0,0 3-1,3 3 1,0 3-1,-129 89 1,148-85-40,3 2 0,2 2-1,1 2 1,3 2 0,2 3-1,-44 66 1,72-94 9,1 1-1,1 1 1,1 0-1,1 1 1,1 0-1,1 1 1,-7 37 0,15-52 5,0 0 0,0 0 1,2 0-1,-1 0 1,2 0-1,0 0 1,0 0-1,1 0 1,1 0-1,0 0 1,0 0-1,2-1 1,-1 0-1,2 0 0,0 0 1,0-1-1,1 1 1,13 15-1,-8-13 2,1 0 1,1-1-1,0-1 0,0 0 0,1-1 0,31 17 0,-21-16 3,0-1-1,1-1 1,-1-1 0,33 6-1,-9-6 6,1-2 0,-1-2-1,1-3 1,89-7 0,-39-6 17,-1-4 0,158-47 0,-117 17-9,154-72-1,-214 80 53,104-65 0,-151 81-1,-2-1 0,-1-2 0,-1-1 0,0-1 1,39-49-1,-58 62-25,0-1 1,-1 0-1,-1 0 1,0-1-1,-1 0 0,0 0 1,-1-1-1,-1 0 1,5-28-1,-8 32-13,-1-1-1,0 0 1,-1 0 0,-1 1-1,0-1 1,0 0 0,-2 0-1,1 1 1,-2 0 0,1-1-1,-2 1 1,0 0 0,-6-11-1,-2 2-30,0 1-1,-2 0 0,0 1 0,-1 1 0,-1 1 1,0 0-1,-1 1 0,-1 1 0,-37-23 1,1 6-233,-2 2 1,-91-33 0,95 43-129,-1 3 1,-1 2-1,-74-11 0,53 20 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4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1608 10426,'0'1'48,"0"-1"0,0 0-1,0 1 1,0-1 0,0 0-1,1 1 1,-1-1 0,0 0-1,0 1 1,1-1 0,-1 0-1,0 0 1,0 1 0,1-1-1,-1 0 1,0 0 0,1 0-1,-1 1 1,0-1 0,0 0-1,1 0 1,-1 0 0,1 0-1,-1 0 1,0 0 0,1 0-1,-1 0 1,0 1 0,1-1-1,-1 0 1,0-1 0,1 1-1,-1 0 1,0 0 0,1 0-1,-1 0 1,0 0 0,1 0-1,-1 0 1,0 0 0,1-1-1,-1 1 1,0 0 0,1 0-1,-1 0 1,1-1 0,24-11 776,40-32 908,103-91 0,-74 56-1193,352-312 497,-15-22-1163,-59 8-855,-305 329 494,-34 37-44,-25 24 279,-8 14 260,0 1 1,0 0-1,-1 0 0,1 0 0,0 0 0,0-1 1,0 1-1,-1 0 0,1 0 0,0 0 0,0 0 1,-1 0-1,1 0 0,0 0 0,0 0 1,-1 0-1,1 0 0,0 0 0,0 0 0,-1 0 1,1 0-1,0 0 0,0 0 0,-1 0 0,1 0 1,0 0-1,0 0 0,-1 0 0,1 0 1,0 0-1,0 0 0,-1 0 0,1 1 0,-27 12 161,-11 11-196,-8 6 51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4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32 12243,'-71'-16'1145,"58"12"-1483,-1 0-1,0 2 0,0-1 1,0 2-1,0-1 1,-15 2-1,28 0 351,0 0 0,1 0-1,-1 0 1,1 0 0,-1 0-1,1 1 1,-1-1-1,0 0 1,1 0 0,-1 0-1,1 1 1,-1-1 0,1 0-1,-1 1 1,1-1-1,-1 0 1,1 1 0,0-1-1,-1 0 1,1 1 0,-1-1-1,1 1 1,0-1 0,-1 1-1,1-1 1,0 1-1,0-1 1,-1 1 0,1-1-1,0 1 1,0 0 0,0-1-1,0 1 1,0-1-1,0 1 1,0-1 0,0 1-1,0 0 1,0-1 0,0 1-1,9 22 807,-7-19-712,21 39 1169,50 69 0,-31-52-906,354 487 1242,-361-504-1011,74 69-1,-93-99-470,0 0 0,1 0-1,0-2 1,1 0 0,1-1 0,-1-1-1,2 0 1,20 5 0,40 6 280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2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 16588,'6'-6'1468,"-9"4"-317,-20 5 375,-32 13-326,41-11-1086,0 2 0,1 0 0,0 0 0,1 1 0,0 0 0,0 1 0,0 1 0,1 0 0,1 1 1,-17 21-1,19-23-89,1 1 1,0 0-1,1 1 1,0 0 0,1 0-1,0 0 1,1 0 0,0 1-1,1 0 1,0 0-1,1 0 1,0 0 0,0 18-1,2-25-24,0 1 0,1 0 0,0 0 0,0-1 0,1 1 0,-1 0 0,1-1 0,0 1 0,1-1 0,-1 0 0,1 0 0,0 0 0,0 0 0,1 0-1,0-1 1,-1 0 0,1 1 0,1-1 0,-1-1 0,7 6 0,-2-4-72,0 0 0,0 0 0,1-1 1,0-1-1,-1 1 0,1-1 0,0-1 0,0 0 0,1 0 0,16-1 0,-15 0 18,0-1 0,1-1 0,-1 0 0,0-1 0,1 0 0,14-6 0,18-11-149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2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13411,'1'1'108,"-1"0"1,0 0-1,0 0 1,1 0-1,-1 0 1,0 0-1,1 0 0,-1 0 1,1-1-1,0 1 1,-1 0-1,1 0 1,-1 0-1,1-1 1,0 1-1,0 0 0,-1-1 1,1 1-1,0-1 1,0 1-1,0-1 1,0 1-1,1-1 1,24 10 973,-22-9-689,29 8 537,1-2-1,0-2 0,41 3 1,106-6 616,-177-2-1514,452-34-1322,-399 26 1510,-54 8-482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4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11562,'39'7'721,"1"-3"-633,2-5-64,-2-1 72,6-1-8,-5 2-72,-3-3-88,-5-1-1025,-3-2 1017,-5 3-152,3-3-64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2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15419,'0'4'1553,"1"4"-1137,6-1-160,5 3 920,2 3-528,2 4-112,2 0-184,4 3-40,1 0-8,-2-4-31,2-2-25,-3-2-64,0-6-280,0-5-272,2-4-425,-1-7 665,-2-3-136,0-4-88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2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11666,'-5'1'8211,"5"-1"-8090,-11 13 2333,-14 23-2400,23-33 453,-359 602 488,358-600-1065,-44 92-1482,44-89 1389,-1 1 0,2 0 0,-1 0 0,1 0 0,1 0 0,-1 0 0,2 1 0,0 17 0,8-3-592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49 351 14755,'-6'35'1398,"1"-14"-1298,0 13 220,-9 52 1,-4 93-1,18-177-295,0-1 0,-1 1 0,1-1 0,0 0 0,0 1 0,0-1 0,1 1 0,-1-1-1,0 0 1,1 1 0,-1-1 0,0 1 0,1-1 0,0 0 0,-1 0 0,1 1 0,0-1-1,1 2 1,-1-3 2,-1 0 0,1 1-1,0-1 1,-1 0 0,1 0 0,0 0-1,0 0 1,-1 0 0,1 0-1,0 0 1,-1 0 0,1 0 0,0 0-1,0 0 1,-1 0 0,1 0-1,0-1 1,-1 1 0,1 0 0,0 0-1,-1-1 1,1 1 0,0-1-1,0 0 1,5-4 176,1 0-1,-2 0 1,1-1 0,9-11-1,16-27 812,-3-1-1,38-80 1,-56 105-754,-12 65-322,-1-22-150,-3 38-234,6-56 398,0 0 0,0 1-1,1-1 1,0 0 0,-1 0 0,2 0 0,-1 1-1,4 7 1,-5-12 49,0-1-1,1 1 1,-1 0 0,1 0-1,-1 0 1,1 0 0,-1-1-1,1 1 1,0 0-1,-1-1 1,1 1 0,0 0-1,0-1 1,-1 1-1,1-1 1,0 1 0,0-1-1,0 1 1,0-1 0,0 0-1,0 0 1,0 1-1,0-1 1,-1 0 0,1 0-1,2 0 1,-1 0 19,1-1 0,-1 1 1,0-1-1,1 0 0,-1 0 0,0 0 0,0 0 1,0 0-1,0 0 0,3-3 0,5-3 116,-1-1 0,-1-1 0,10-11-1,-17 19-125,68-90 696,-69 91-708,0 0 0,0 0 1,0 0-1,0 0 0,0 0 0,0 0 1,0 0-1,0 0 0,0 0 0,0 0 1,0 0-1,1 0 0,-1 0 1,0 0-1,0 0 0,0 0 0,0 0 1,0 0-1,0 0 0,0 0 0,0 0 1,0 0-1,0 0 0,0 0 0,1 0 1,-1 0-1,0 0 0,0 0 0,0 0 1,0 0-1,0 0 0,0 0 0,0 0 1,0 0-1,0 0 0,0 0 0,0 0 1,0 0-1,1 0 0,-1 0 0,0 0 1,0 0-1,0 1 0,0-1 1,0 0-1,0 0 0,0 0 0,0 0 1,0 0-1,0 0 0,0 0 0,0 0 1,0 0-1,0 0 0,0 0 0,0 1 1,0-1-1,0 0 0,0 0 0,0 0 1,0 0-1,0 0 0,0 0 0,1 11-74,-1 11-71,0-21 139,-1 1 0,1 0 1,0 0-1,0 0 0,0 0 0,1-1 0,-1 1 0,0 0 0,1 0 0,-1 0 0,1-1 1,-1 1-1,1 0 0,0-1 0,0 1 0,0 0 0,0-1 0,2 3 0,-1-3 10,-1 0 0,0 0 0,1-1-1,-1 1 1,1-1 0,0 1 0,-1-1 0,1 0-1,-1 1 1,1-1 0,0 0 0,-1 0-1,1 0 1,0 0 0,-1-1 0,1 1 0,-1 0-1,1-1 1,-1 1 0,1-1 0,2-1-1,7-2 28,-1-1 0,0 0 0,-1-1 0,11-7-1,26-16-103,-46 29 65,1 0 0,-1-1 0,1 1 0,-1 0 0,1 0 1,-1 0-1,1 0 0,-1-1 0,1 1 0,-1 0 0,1 0 1,-1 0-1,1 0 0,0 0 0,-1 0 0,1 0 1,-1 1-1,1-1 0,-1 0 0,1 0 0,-1 0 0,1 0 1,-1 1-1,1-1 0,-1 0 0,1 0 0,-1 1 0,0-1 1,1 0-1,-1 1 0,1-1 0,-1 1 0,0-1 1,1 0-1,-1 1 0,0-1 0,1 1 0,-1-1 0,0 1 1,0-1-1,0 1 0,1-1 0,-1 1 0,0-1 1,0 1-1,0-1 0,0 1 0,0 0 0,1 34-300,-1-23 195,0-10 96,0 2-3,1 1 0,-1-1 1,1 0-1,0 0 0,0-1 1,2 6-1,-3-8 21,0-1 0,1 1 0,-1 0 0,1 0 0,0 0 0,-1-1 0,1 1-1,0 0 1,-1-1 0,1 1 0,0 0 0,0-1 0,-1 1 0,1-1 0,0 1 0,0-1 0,0 0-1,0 1 1,0-1 0,0 0 0,0 0 0,0 1 0,-1-1 0,1 0 0,0 0 0,0 0 0,0 0-1,0 0 1,0-1 0,0 1 0,0 0 0,1-1 0,5-1-72,-1 0 1,0-1-1,0 0 1,0 0-1,0 0 1,-1-1-1,1 0 1,-1 0-1,0 0 0,0-1 1,-1 1-1,1-1 1,5-8-1,3-5-441,-1 0-1,17-36 1,3-20-872,29-103 1,15-36 3177,-70 204-547,-4 18-693,-3 18-202,-11 192 369,13-186-691,1 0 1,1 0 0,2-1 0,14 53 0,-17-77-190,1-1-1,0 0 1,0 1 0,0-1 0,1 0 0,7 10 0,-104-116-3494,23 28 5751,70 70-2064,-1 1 0,1 0 0,0 0 1,-1 0-1,1-1 0,0 1 1,0 0-1,-1 0 0,1-1 0,0 1 1,0 0-1,-1-1 0,1 1 1,0 0-1,0-1 0,0 1 1,0 0-1,0-1 0,0 1 0,-1 0 1,1-1-1,0 1 0,0 0 1,0-1-1,0 1 0,0-1 0,0 1 1,0 0-1,0-1 0,0 1 1,1 0-1,-1-1 0,0 1 0,0 0 1,0-1-1,0 1 0,0 0 1,1-1-1,-1 1 0,0 0 1,0-1-1,1 1 0,-1 0 0,0 0 1,0-1-1,1 1 0,-1 0 1,0 0-1,1 0 0,-1-1 0,0 1 1,1 0-1,-1 0 0,0 0 1,1 0-1,-1 0 0,0 0 1,1 0-1,-1 0 0,0 0 0,1 0 1,0 0-1,28-2 915,-24 2-864,15 0-24,-6 1-422,0-1 0,0 0 0,0-1 0,0-1 0,0 0 0,0-1-1,15-5 1,-28 8 319,0-1 0,0 1 0,0-1-1,1 1 1,-1-1 0,0 0 0,0 0 0,0 1-1,-1-1 1,1 0 0,0 0 0,0 0-1,0 0 1,0 0 0,-1 0 0,1 0 0,-1 0-1,1 0 1,0 0 0,-1-1 0,0 1 0,1 0-1,-1 0 1,0 0 0,0-1 0,1 1-1,-1 0 1,0 0 0,0-1 0,-1 1 0,1-2-1,-3-23-838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15075,'12'3'1473,"3"-2"-1153,10 1 1600,6-2-736,4 1-592,2-1 57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97 13715,'31'-36'2339,"-29"34"-2165,-1 0 0,1 0 0,-1-1 0,0 1 0,0 0 0,0-1 0,0 1 0,0-1 0,0 1 0,0-1 0,-1 1 0,0-1-1,1 0 1,-1 1 0,0-6 0,-1 7-98,1 0-1,0 0 0,-1 1 0,1-1 0,-1 0 1,0 0-1,1 0 0,-1 0 0,0 0 0,1 0 1,-1 1-1,0-1 0,0 0 0,1 1 0,-1-1 0,0 1 1,0-1-1,0 1 0,0-1 0,0 1 0,0-1 1,0 1-1,0 0 0,0 0 0,0-1 0,0 1 1,0 0-1,0 0 0,0 0 0,-1 0 0,1 0 1,0 0-1,0 1 0,0-1 0,-2 1 0,-4 0 74,0 1 0,0 0 0,0 0 0,-7 4 0,-1 1-107,0 1 0,1 1 0,0 0 0,0 1 1,1 0-1,-19 19 0,24-20-74,0 0-1,0 0 1,1 1-1,0-1 1,1 2-1,0-1 1,1 1-1,0 0 1,-7 23-1,11-32 21,0 0 0,1 0 0,-1 0-1,1 0 1,0 0 0,-1 0 0,1 1 0,0-1-1,0 0 1,0 0 0,1 0 0,-1 1-1,1-1 1,-1 0 0,1 0 0,-1 0 0,1 0-1,0 0 1,0 0 0,0 0 0,0 0-1,1 0 1,-1 0 0,2 1 0,0-1-12,1 0 0,-1 0 0,1 0 0,-1 0 0,1-1 0,0 1 0,-1-1 0,1 0 0,0 0 0,0 0 0,0-1 0,6 1 0,43 3-604,85 19 0,-120-19 432,0 1 0,0 1 0,-1 1 0,0 0 0,0 2 0,-1 0-1,0 0 1,20 17 0,-32-24 173,-1 1-1,0 0 1,0 0-1,0 0 1,-1 0-1,1 1 1,-1-1-1,0 1 1,0 0-1,0 0 1,0-1-1,0 1 1,0 5-1,-1-7 60,-1 1-1,0-1 1,0 0-1,0 0 0,0 1 1,0-1-1,-1 0 1,1 1-1,-1-1 1,1 0-1,-1 0 1,0 0-1,0 0 1,0 0-1,0 0 0,0 0 1,0 0-1,-1 0 1,1 0-1,0 0 1,-1-1-1,0 1 1,1 0-1,-1-1 1,0 0-1,-2 2 0,-13 7 286,0-1-1,-1 0 0,1-2 0,-1 0 0,-1-1 1,1 0-1,-1-2 0,0 0 0,0-1 0,-28 0 1,43-3-410,-1 1 1,1-1 0,-1-1-1,1 1 1,0-1 0,0 1 0,-1-1-1,1-1 1,0 1 0,0 0 0,0-1-1,0 0 1,-6-3 0,8 3 2,1 0 0,-1 0-1,0 1 1,1-1 0,-1 0 0,1-1 0,0 1-1,-1 0 1,1 0 0,0 0 0,1-1 0,-1 1 0,0 0-1,1-1 1,-1 1 0,1-1 0,0 1 0,-1-1 0,1 1-1,0-1 1,1 1 0,-1-1 0,0 1 0,2-5-1,7-28-682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16564,'-9'47'413,"3"0"1,1 1 0,3 54 0,1-61-254,0 19 8,12 100 0,-10-153-82,0 0 0,1 0 0,0-1 0,5 11 0,-7-17-58,0 1 1,1 0 0,-1 0-1,0-1 1,1 1-1,-1-1 1,1 1 0,-1 0-1,1-1 1,-1 1 0,1-1-1,-1 1 1,1-1 0,-1 1-1,1-1 1,0 0-1,-1 1 1,1-1 0,0 0-1,1 1 1,-1-1 8,0-1 0,-1 1 0,1 0-1,0-1 1,0 1 0,0-1 0,-1 1 0,1-1 0,0 0 0,-1 1-1,1-1 1,0 0 0,-1 1 0,1-1 0,-1 0 0,1 0 0,-1 1-1,1-1 1,-1 0 0,0 0 0,1 0 0,-1-1 0,5-10 222,-2 0 1,1 0-1,-2 0 1,0 0-1,0 0 1,0-20-1,-2-2-362,-6-38 1,7 77-11,0-1 1,0 0-1,0 0 1,1 0-1,0 0 1,-1 0 0,1 0-1,1-1 1,-1 1-1,1-1 1,-1 1-1,1-1 1,0 0-1,0 0 1,0 0-1,5 3 1,-4-3 101,1 0 1,0 0-1,-1 0 0,1-1 1,0 0-1,0 0 1,0 0-1,0 0 0,1-1 1,-1 0-1,0 0 1,10 0-1,-2-2 51,-1-1 1,1 0 0,-1-1-1,0 0 1,0-1-1,0-1 1,-1 0-1,1 0 1,-1-1-1,-1 0 1,1-1-1,-1 0 1,14-13-1,-6 3 55,0 0-1,-1-2 0,-1 0 1,0 0-1,22-39 1,-46 104-175,-10 46-18,17-83 110,0 1 0,1-1-1,-1 1 1,2-1 0,-1 1-1,2-1 1,3 16 0,-5-24-2,0 1 0,1 0 0,0-1-1,-1 1 1,1 0 0,0-1 0,0 1 0,0-1 0,0 1 0,0-1 0,0 0 0,1 0 0,-1 1 0,0-1 0,1 0 0,-1 0 0,0 0 0,1 0 0,-1 0 0,1-1 0,0 1 0,2 1 0,-1-2 6,0 0-1,0 0 0,0 0 0,0 0 1,0 0-1,0 0 0,0-1 1,0 1-1,0-1 0,0 0 1,-1 0-1,5-2 0,2-2 19,1 0 1,-1-1-1,0 0 0,0 0 0,-1-1 0,10-11 1,-3 1-37,0 0 0,-2-1 0,0-1 0,-1-1 1,-1 1-1,-1-2 0,13-38 0,-23 111-155,-2 61 292,3-101-87,0-1 0,0 0 1,1 0-1,1 0 0,-1 0 0,2 0 1,0-1-1,5 12 0,-8-21-53,-1 1-1,1 0 0,0-1 1,0 1-1,0-1 1,0 1-1,0-1 1,0 1-1,0-1 0,1 0 1,-1 1-1,0-1 1,1 0-1,-1 0 1,1 0-1,-1 0 0,1 0 1,-1-1-1,1 1 1,0 0-1,-1-1 1,1 1-1,0-1 0,0 0 1,0 1-1,-1-1 1,1 0-1,0 0 1,0 0-1,0 0 0,2-1 1,-1 0-26,-1-1 0,0 1 0,1-1 0,-1 1 0,0-1 0,0 0 0,0 0 0,0 0 0,0 0 0,-1 0 0,1 0 0,-1-1 1,1 1-1,-1 0 0,0-1 0,0 1 0,0-1 0,0 0 0,0 1 0,0-6 0,6-34-190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15107,'0'3'1224,"2"4"-1079,0 3-330,4 0 394,0 1-121,4 2-128,1 0-80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17660,'-4'1'98,"1"-1"-1,0 1 1,0 0 0,0 0-1,0 0 1,0 0 0,0 1 0,0-1-1,1 1 1,-1 0 0,0 0 0,1 0-1,-1 0 1,1 0 0,0 0-1,0 1 1,0-1 0,0 1 0,0 0-1,0-1 1,-1 5 0,-5 8 58,1 0 1,-9 27-1,13-33-169,0 0-1,1 0 1,0 0-1,1 0 1,-1 0-1,2 1 1,0-1-1,0 10 1,1-14-28,0 0 1,0-1-1,0 1 0,0-1 1,1 0-1,-1 1 1,1-1-1,0 0 1,0 0-1,1 0 0,-1 0 1,1-1-1,0 1 1,0-1-1,0 1 1,1-1-1,-1 0 0,6 3 1,36 22-542,-29-20 405,0 2 0,-1 0-1,0 1 1,16 15 0,-27-22 177,-1-1 0,0 1 0,0 0 0,0 0-1,-1 0 1,1 0 0,-1 0 0,0 0 0,0 1 0,0-1 0,-1 1-1,0-1 1,1 1 0,-2 0 0,1 0 0,0-1 0,-1 1-1,0 0 1,0 0 0,-1 0 0,0 4 0,-1 2 105,-1-1 0,0 0 0,-1 1 0,0-1 0,-1-1 0,-7 13 0,9-17-19,0 0 0,0 0 0,0-1 0,-1 0 0,0 1 0,0-1 0,0-1 0,0 1 0,-1-1 0,1 1 0,-1-1 0,0-1 0,-9 5 0,13-6-61,-1-1 0,0 1 0,0-1 1,0 0-1,0 1 0,0-1 0,0 0 0,0 0 0,0 0 1,0 0-1,0-1 0,0 1 0,0 0 0,0-1 0,0 0 0,0 1 1,1-1-1,-1 0 0,0 0 0,0 0 0,1 0 0,-1 0 1,0 0-1,1 0 0,-1-1 0,1 1 0,0-1 0,-1 1 1,1-1-1,0 1 0,0-1 0,0 0 0,0 0 0,0 1 1,0-1-1,1 0 0,-1 0 0,0-2 0,-1-4-23,0 1 1,1 0-1,0 0 0,0-1 0,0 1 0,1 0 0,0-1 0,1 1 1,1-8-1,0 6-14,1 0 0,0 0-1,0 0 1,1 1 0,0-1 0,1 1 0,0 0 0,0 0 0,1 1 0,0 0-1,9-9 1,10-8 96,51-35 0,-48 38 219,29-27 0,-53 45-271,10-11 183,19-24 0,-30 34-167,0 1 0,-1 0 1,0-1-1,1 0 0,-1 0 0,-1 0 0,1 0 0,-1 0 0,1 0 1,-1 0-1,0 0 0,-1 0 0,1-8 0,0 12-44,-1-1-1,0 1 1,0 0 0,0 0-1,0-1 1,0 1-1,0 0 1,0 0 0,0-1-1,0 1 1,0 0 0,-1 0-1,1-1 1,0 1-1,0 0 1,0 0 0,0-1-1,0 1 1,0 0-1,0 0 1,-1 0 0,1-1-1,0 1 1,0 0-1,0 0 1,-1 0 0,1-1-1,0 1 1,0 0 0,0 0-1,-1 0 1,1 0-1,0 0 1,0 0 0,-1 0-1,1 0 1,0-1-1,0 1 1,-1 0 0,1 0-1,-11 7 33,-8 15-38,13-14-7,1 1 1,0 0 0,-5 14 0,9-21 5,0 1-1,0-1 1,0 1-1,1 0 1,-1 0-1,1-1 1,-1 1-1,1 0 1,0 0-1,0 0 1,0 0 0,1-1-1,-1 1 1,1 0-1,-1 0 1,1-1-1,1 4 1,-1-5 2,0 0 1,0 0-1,0 0 1,0 0-1,0 0 0,0 0 1,0 0-1,0 0 1,0-1-1,0 1 0,0 0 1,1-1-1,-1 1 1,0-1-1,0 1 1,1-1-1,-1 0 0,0 1 1,1-1-1,-1 0 1,1 0-1,-1 0 0,0 0 1,1 0-1,-1 0 1,0-1-1,1 1 1,2-1-1,4-1-3,0-1 0,0 0 1,10-6-1,-17 9 3,69-42-108,-52 30 28,2 0 0,36-16-1,-54 27 76,0 0 0,-1 0-1,1 0 1,0 1-1,0-1 1,0 1 0,-1-1-1,1 1 1,0 0-1,0 0 1,0 0 0,0 0-1,0 0 1,0 0 0,0 0-1,-1 1 1,1-1-1,0 1 1,0-1 0,0 1-1,-1 0 1,1-1-1,0 1 1,-1 0 0,1 0-1,-1 0 1,1 1-1,-1-1 1,1 0 0,-1 0-1,0 1 1,0-1-1,1 1 1,-1-1 0,0 1-1,0 0 1,-1-1-1,1 1 1,0 0 0,-1 0-1,1-1 1,-1 1-1,1 2 1,4 37 136,-5-34-47,0 0 0,1-1 0,-1 1-1,2-1 1,-1 1 0,1-1-1,0 1 1,0-1 0,4 8 0,-6-14-69,1 1 0,0 0 0,-1 0 1,1-1-1,0 1 0,-1 0 0,1-1 0,0 1 1,0-1-1,0 1 0,-1-1 0,1 0 1,0 1-1,0-1 0,0 0 0,0 1 1,0-1-1,0 0 0,0 0 0,0 0 1,0 0-1,0 0 0,0 0 0,0 0 1,0 0-1,-1 0 0,1-1 0,0 1 1,0 0-1,0-1 0,0 1 0,0 0 0,1-1 1,29-21-419,-28 19 338,64-58-167,-25 19 41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95 156 18260,'-22'16'2589,"18"-14"-2418,1 0 0,-1 0 0,1 0 0,0 0 0,0 1 0,-4 4 0,2-2-151,0 1 0,1 0-1,-1 1 1,1-1 0,1 1 0,-1-1 0,1 1 0,0 0-1,1 1 1,0-1 0,0 0 0,1 1 0,-2 8-1,3-15-21,0 0-1,0-1 0,0 1 0,0 0 1,0 0-1,0 0 0,0 0 0,0 0 1,1 0-1,-1 0 0,0-1 1,0 1-1,1 0 0,-1 0 0,1 0 1,-1-1-1,0 1 0,1 0 0,0 0 1,-1-1-1,1 1 0,-1 0 0,1-1 1,0 1-1,-1-1 0,2 1 0,-1 0-2,1-1 0,-1 0 0,0 0-1,1 0 1,-1 0 0,0 0 0,1 0-1,-1 0 1,0 0 0,0-1 0,1 1 0,-1 0-1,0-1 1,0 1 0,3-2 0,3-2-35,0 0 1,0-1-1,0 0 1,10-9 0,15-17-96,-2-1 0,-2-1 1,-1-1-1,41-68 0,-66 98 134,0-1 0,0 1 0,0-1 0,0 1-1,-1-1 1,1 0 0,0-7 0,-2 11 2,0 1 0,0 0 1,0 0-1,0 0 0,0 0 0,0-1 1,0 1-1,0 0 0,-1 0 1,1 0-1,0 0 0,0-1 0,0 1 1,0 0-1,0 0 0,0 0 0,0 0 1,-1 0-1,1 0 0,0 0 0,0-1 1,0 1-1,0 0 0,0 0 0,-1 0 1,1 0-1,0 0 0,0 0 1,0 0-1,0 0 0,-1 0 0,1 0 1,0 0-1,0 0 0,0 0 0,0 0 1,-1 0-1,1 0 0,0 0 0,0 0 1,0 0-1,0 0 0,-1 0 0,1 0 1,0 0-1,0 1 0,0-1 1,0 0-1,-1 0 0,1 0 0,0 0 1,0 0-1,0 0 0,-10 7 34,0 3-8,0 0 0,1 1 0,0 0 0,1 1 0,0 0 0,1 0 0,-6 15 0,5-10 23,1 0 0,1 1-1,1 0 1,0 0 0,-2 18-1,6-29-28,1-1 0,-1 0 0,1 0 0,1 0 0,-1 0 0,1 0-1,2 10 1,-2-14-30,-1 0-1,1 0 1,0 0-1,0 0 1,0 0 0,0 0-1,0 0 1,1-1-1,-1 1 1,0-1-1,1 1 1,-1-1-1,1 1 1,0-1 0,-1 0-1,1 0 1,0 0-1,0 0 1,0 0-1,0 0 1,0 0-1,0 0 1,0-1 0,0 1-1,2-1 1,2 1-99,0-1 0,0 0 1,0-1-1,0 0 1,0 0-1,0 0 0,0 0 1,-1-1-1,1 0 1,0 0-1,-1 0 0,0-1 1,1 0-1,5-5 0,10-6-639,36-34-1,-54 45 686,20-18 253,-2-1-1,-1 0 1,-1-2-1,18-27 1,-31 39 725,-10 13 192,-13 17 67,-33 51-432,44-60-741,0 1 1,1 0 0,0-1-1,1 2 1,-5 17 0,8-28-13,1 1 0,0-1 1,0 1-1,0 0 0,0-1 1,0 1-1,0-1 0,0 1 1,0 0-1,0-1 0,0 1 1,0-1-1,0 1 0,0 0 1,0-1-1,1 1 0,-1-1 1,0 1-1,0-1 0,1 1 1,-1-1-1,0 1 0,1-1 1,-1 1-1,0-1 0,1 1 1,-1-1-1,1 0 0,-1 1 1,1-1-1,-1 1 0,1-1 1,-1 0-1,1 0 0,-1 1 1,1-1-1,-1 0 0,1 0 1,-1 0-1,1 0 0,0 1 1,-1-1-1,1 0 0,-1 0 1,1 0-1,0 0 1,0-1-1,31-5-583,20-13-291,19-6-72,-63 23 962,-1 1 0,1-1 0,0 1 0,0 0-1,0 1 1,0 0 0,8 1 0,-11 0 104,-1 0 0,1 1 1,-1-1-1,0 1 0,0 0 1,1 0-1,-1 0 0,5 5 1,-6-5-65,0 0 1,0 0-1,0 0 1,0 0 0,1 0-1,-1-1 1,0 0 0,1 0-1,-1 0 1,1 0 0,0 0-1,-1 0 1,1-1 0,-1 0-1,6 0 1,53-10-288,-32 5 32,43-3 0,-64 8 214,0 0 0,0 0 1,0 1-1,0 0 0,0 1 1,-1 0-1,1 0 1,0 1-1,10 5 0,-14-5 44,-1 0-1,1 0 0,-1 0 0,0 0 0,6 8 0,-8-9-25,0 0 0,0 0-1,0 0 1,0 0 0,0-1-1,0 1 1,0 0 0,1-1 0,-1 1-1,0-1 1,1 0 0,-1 0-1,1 0 1,0 0 0,-1-1-1,1 1 1,0 0 0,-1-1-1,1 0 1,4 0 0,8-2-236,-1 0 0,1-2 1,18-6-1,-19 5-75,-1 1 1,1 1-1,24-4 0,-36 7 248,1 0-1,-1 0 1,0 0 0,1 0-1,-1 1 1,0-1 0,0 1-1,1-1 1,-1 1-1,0 0 1,0 0 0,0 0-1,0 0 1,0 0 0,0 0-1,0 0 1,0 1 0,0-1-1,-1 1 1,1 0-1,-1-1 1,1 1 0,-1 0-1,3 4 1,0 1 213,-1 1 1,0-1-1,0 1 0,-1 0 0,2 12 1,-4-20-168,0 0 0,0 0 0,0 1 0,0-1 0,0 0 0,0 0 1,0 0-1,0 1 0,0-1 0,0 0 0,0 0 0,0 0 0,0 1 0,0-1 1,0 0-1,0 0 0,0 0 0,0 1 0,0-1 0,1 0 0,-1 0 0,0 0 0,0 0 1,0 1-1,0-1 0,0 0 0,0 0 0,1 0 0,-1 0 0,0 0 0,0 1 0,0-1 1,0 0-1,1 0 0,-1 0 0,0 0 0,0 0 0,0 0 0,1 0 0,-1 0 1,0 0-1,0 0 0,5-9 123,0-18-89,0-7-102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17524,'0'7'428,"1"1"0,1 0 0,-1 0-1,1-1 1,1 1 0,-1-1 0,1 0 0,5 8 0,3 7 257,18 24 0,-20-34-643,0 0 0,1 0 0,1-1 0,0 0 1,0-1-1,1 0 0,0-1 0,1 0 0,0-1 0,0 0 0,1-1 0,15 6 1,-20-10-245,1 0 1,-1-1 0,1 0-1,-1 0 1,1-1 0,0 0 0,0 0-1,0-1 1,0-1 0,-1 0-1,1 0 1,0-1 0,-1 0 0,1-1-1,-1 0 1,0 0 0,0-1-1,0 0 1,16-10 0,-17 8-317,1-1-1,-1 0 1,0 0 0,-1 0-1,0-1 1,0 0 0,-1-1 0,0 0-1,5-9 1,3-10-588,18-49 0,-26 61 1533,-38 97 7051,-22 41-4934,3-27-1332,17-35-924,-41 103 0,69-129-833,-2 1 2,3-33 223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4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11851,'16'8'912,"-3"-2"-664,-6-4-128,15-4 328,3-4-176,11-2-280,6-2-472,11-5 440,7-3-48,12-5-128</inkml:trace>
  <inkml:trace contextRef="#ctx0" brushRef="#br0" timeOffset="1">1048 119 9474,'57'-7'1192,"-1"0"-792,-1-2-184,1 2 985,-2 1-729,-1-1-208,-4 1-184,1-1-48,0 2-72,3-3-40,0 1-168,0 0-152,-6-2-625,-2 1-455,-9 1 1136,-5 0-240,-9 2-192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1 687 15339,'0'0'52,"0"1"-1,0-1 1,0 1-1,0-1 1,0 1-1,0-1 1,0 1-1,0-1 1,0 1-1,0-1 0,0 1 1,0-1-1,1 1 1,-1-1-1,0 0 1,0 1-1,1-1 1,-1 1-1,0-1 1,1 0-1,-1 1 1,0-1-1,1 1 1,-1-1-1,0 0 1,1 0-1,-1 1 1,1-1-1,-1 0 0,1 0 1,-1 1-1,1-1 1,0 0-1,1 0 3,-1 0 0,1 0 0,0 0 0,0 0 0,0-1 0,0 1-1,-1-1 1,1 1 0,0-1 0,0 0 0,1 0 0,14-8 328,-1-1 1,0 0 0,-1-1-1,21-18 1,56-61 525,-70 67-678,41-42 506,57-78 0,-97 111-523,-1 0 1,-1-2 0,-2-1 0,-2 0-1,14-38 1,-29 68-169,-1-1 1,1 0-1,-1 0 0,0 1 0,-1-1 1,1-9-1,-1 14-41,0 1 0,0-1 0,0 0-1,0 1 1,0-1 0,0 0 0,-1 1 0,1-1 0,0 0 0,0 1-1,-1-1 1,1 1 0,0-1 0,-1 1 0,1-1 0,0 1 0,-1-1-1,1 1 1,-1-1 0,1 1 0,-1-1 0,1 1 0,-1-1 0,0 1 0,0 0-6,0 0 0,-1 0 0,1 0 1,0 0-1,0 0 0,0 0 1,-1 0-1,1 1 0,0-1 1,0 1-1,0-1 0,0 1 1,0-1-1,0 1 0,0 0 1,0-1-1,0 1 0,-2 1 0,-3 4-21,-1 1-1,1-1 0,0 1 0,1 0 0,-1 1 0,1-1 1,1 1-1,-1 0 0,-4 12 0,-3 14-64,-10 35 0,3 3-12,4 1 0,2 1 0,4 0 0,3 0 0,4 0 0,2 1 1,4-1-1,17 95 0,-12-131-620,-6-30 724,0 0 0,-1 1 0,0-1-1,-1 1 1,0 0 0,0 0 0,-1 12-1,0-21-9,0 0-1,-1 1 0,1-1 1,0 0-1,0 0 0,0 0 1,0 1-1,0-1 0,0 0 1,0 0-1,0 0 0,0 1 1,-1-1-1,1 0 0,0 0 1,0 0-1,0 0 0,0 1 1,-1-1-1,1 0 0,0 0 1,0 0-1,0 0 0,0 0 1,-1 0-1,1 0 0,0 1 1,0-1-1,-1 0 0,1 0 1,0 0-1,0 0 0,-9-1-183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16628,'7'-12'1776,"9"5"-1096,3 0-312,5 3 880,6-2-215,6 0-681,1 0-568,3-2 232,-1 2-104,-5-3-112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45 15579,'-8'3'159,"-1"0"0,1 1 0,0 0 1,0 0-1,0 0 0,1 1 0,-1 1 0,1-1 0,1 1 0,-1 0 0,1 1 0,0-1 0,0 1 0,1 1 0,0-1 0,0 1 0,0 0 0,1 0 0,1 0 0,-1 0 0,1 1 0,1-1 0,0 1 0,0 0 0,0 0 1,0 16-1,2-23-133,0-1 0,0 1-1,0 0 1,0-1 0,0 1 0,0 0 0,1-1 0,-1 1 0,0 0 0,1-1 0,-1 1 0,1-1 0,0 1 0,0 0 0,-1-1 0,1 0 0,0 1 0,0-1 0,0 0 0,1 1 0,-1-1 0,0 0 0,0 0 0,1 0 0,-1 0 0,1 0 0,-1 0 0,0 0 0,1-1 0,0 1 0,-1 0 0,1-1 0,-1 1 0,1-1 0,0 0 0,-1 1 0,1-1 0,2 0 0,2-1 35,0 1 1,-1-1 0,1-1 0,-1 1 0,1-1 0,-1 0 0,0 0 0,1 0 0,-1-1-1,7-4 1,6-6 76,0-1 1,0-1-1,-2-1 0,0 0 0,21-29 0,-4 1 194,27-54 0,-77 165 53,17-65-387,-31 122 12,28-105-90,0-1 0,1 1 1,1 0-1,3 33 0,-2-50 19,0 1-1,0 0 0,1-1 1,0 1-1,-1-1 1,1 0-1,0 1 0,0-1 1,0 1-1,0-1 0,1 0 1,-1 0-1,1 0 0,-1 0 1,1 0-1,0 0 1,3 3-1,-3-4 16,-1 0 1,1-1-1,-1 1 1,1-1-1,0 1 1,-1-1-1,1 0 1,0 1-1,-1-1 1,1 0 0,0 0-1,-1 0 1,1-1-1,0 1 1,-1 0-1,1 0 1,0-1-1,-1 1 1,1-1-1,0 0 1,-1 1-1,1-1 1,-1 0-1,0 0 1,1 0-1,-1 0 1,2-1-1,23-23-395,2-16-153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12627,'1'0'205,"-1"0"0,1 1 1,-1 0-1,1-1 0,-1 1 0,0-1 1,1 1-1,-1-1 0,0 1 0,1 0 1,-1-1-1,0 1 0,0 0 0,0-1 1,1 1-1,-1 0 0,0-1 1,0 1-1,0 0 0,0-1 0,0 2 1,1 21 1399,-1-20-1224,-8 223 3293,0-21-3279,8-195-435,0 0-1,1 0 0,0-1 0,4 12 1,-5-20 23,0 0-1,0 0 1,0 0 0,0 0 0,1 0-1,-1 0 1,0 0 0,1 0 0,-1 0-1,1 0 1,-1 0 0,1 0 0,0-1-1,-1 1 1,1 0 0,0 0 0,0 0-1,-1-1 1,1 1 0,0 0 0,0-1-1,0 1 1,0-1 0,0 1 0,0-1-1,0 0 1,0 1 0,0-1 0,0 0-1,0 1 1,0-1 0,0 0 0,0 0-1,0 0 1,0 0 0,0 0 0,0 0 0,0 0-1,0-1 1,0 1 0,0 0 0,0-1-1,0 1 1,0 0 0,0-1 0,0 1-1,0-1 1,0 0 0,0 1 0,1-2-1,6-4-124,-1 0 0,1-1 0,-1 0 0,0 0-1,0-1 1,-1 0 0,10-17 0,33-69-578,-44 83 654,20-39 316,-2-2 0,-2-1 0,24-101 1,-54 221 243,3 0 0,2 80 1,4-144-497,5 85-205,-3-77-50,-1 0-1,2 0 0,-1-1 0,1 1 0,9 18 0,-12-27 235,1-1-1,-1 0 0,1 0 1,0 0-1,-1 1 0,1-1 0,0 0 1,0 0-1,0 0 0,0 0 0,0 0 1,0-1-1,0 1 0,0 0 1,0 0-1,0-1 0,1 1 0,-1 0 1,0-1-1,0 1 0,1-1 0,-1 0 1,0 1-1,1-1 0,-1 0 0,0 0 1,1 0-1,2 0 0,18-12-452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0 17900,'3'2'1423,"-2"6"-1002,-3 13-134,-25 197 1527,3 234 1,24-450-1711,-2 23-960,-2-19-267,-5-13-104,-3-15-68,1-1-1,-14-36 1,10 20 550,-30-80-179,40 102 1203,0 0-1,2-1 0,0 1 0,1 0 1,0-21-1,2 35-160,0 0 1,0 0-1,0 0 1,1 0 0,-1 0-1,1 0 1,0 1-1,0-1 1,0 0-1,0 0 1,0 1-1,0-1 1,1 1-1,0-1 1,-1 1-1,1-1 1,0 1-1,0 0 1,0 0-1,0 0 1,1 0-1,-1 0 1,0 1-1,1-1 1,0 1 0,-1-1-1,1 1 1,0 0-1,3-1 1,7-1 144,0 1 0,0 0 0,1 0 0,-1 2 0,17 0 0,-4 0-651,27-3 114,-36 0 13</inkml:trace>
  <inkml:trace contextRef="#ctx0" brushRef="#br0" timeOffset="1">1 66 17044,'0'0'1920,"1"3"-1320,9 0-480,3 0 1553,4-5-1289,5 2-72,1 0-384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16019,'2'8'1465,"-1"2"-1145,0-3-320,1-1 488,-2 5-248,-2 2-80,0 0-224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5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13787,'0'1'84,"0"0"0,0 0 0,0 0 0,0 0 1,0 0-1,0 0 0,0 0 0,0 0 0,1 0 0,-1 0 0,0 0 1,1 0-1,-1 0 0,1 0 0,-1 0 0,1 0 0,-1 0 0,1 0 0,0-1 1,-1 1-1,1 0 0,0-1 0,0 1 0,0 0 0,-1-1 0,1 1 1,0-1-1,0 1 0,2 0 0,2 0 122,0 0 1,1 0-1,0-1 1,-1 1-1,8-2 1,-13 1-193,65-4 1401,0-2 0,86-21 1,-71 11-949,1085-166 569,-1017 167-1161,348-46-600,-417 47 654,4-2-23,1 4-1,89-1 1,-166 12 47,31 2-41,-37-1 40,1 0-1,-1 0 0,0 1 0,1-1 1,-1 0-1,0 0 0,1 1 0,-1-1 1,0 1-1,0-1 0,1 1 0,-1-1 1,0 1-1,0 0 0,0-1 0,0 1 1,0 0-1,0 0 0,0 0 0,0 0 1,1 1-1,-3-1 30,1-1-1,0 1 1,0-1 0,-1 1 0,1-1-1,-1 1 1,1-1 0,0 1 0,-1-1-1,1 1 1,-1-1 0,1 0 0,-1 1-1,1-1 1,-1 0 0,1 1 0,-1-1-1,0 0 1,1 0 0,-1 0 0,1 1-1,-1-1 1,0 0 0,1 0 0,-1 0-1,0 0 1,1 0 0,-1 0 0,-1-1-1,-16 2-276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0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 20628,'-13'-23'8,"18"28"-13,22 43-27,-22-35 33,-1 0-1,-1 0 1,0 1 0,0-1-1,-2 1 1,0-1 0,0 1-1,-1-1 1,-3 20 0,2-21 41,-1 0 0,0 0 0,-1 0-1,-1 0 1,0 0 0,0-1 0,-1 0 0,-1 0 0,0 0 0,-11 15 0,15-23 88,0-1 0,0 1 1,0-1-1,0 1 0,-1-1 0,1 0 0,-1 0 0,1 0 0,-1 0 1,0 0-1,-5 2 0,61-15-125,-38 9-757,0-1 0,17-5 1,-28 6 587,0 1 0,0-1 0,0 0 0,0 1 0,-1-2 0,1 1 0,-1 0 0,0-1 0,1 0 1,-1 1-1,0-1 0,4-6 0,1-5-576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0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12099,'7'7'1416,"6"-1"-952,4-2-176,5 1 536,8-3-608,3 0 72,2-6-8,4-4 32</inkml:trace>
  <inkml:trace contextRef="#ctx0" brushRef="#br0" timeOffset="1">644 0 18156,'-4'3'1208,"4"0"-992,0 0-304,1-2 120,7-1 96,3-2-184,2-3-8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13891,'2'32'1016,"-4"8"-816,-3 0-120,2 3 584,3 3-560,5-2-240,5-5-144,9-9 240,0-6-40,-5-5-64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4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12995,'272'-4'1957,"-2"-22"-3060,-40 3-1228,-154 17 1212,238-18-2171,-2 3 3931,59 13 1883,-66 3-2232,-270 4-243,74-7 296,-96 6-303,-1 0 0,0-1 0,-1-1 1,1 0-1,-1-1 0,21-11 1,-13 5 100,-6 2-137,1 1 0,-1 1 0,1 0 0,22-7 1,-31 13-20,0-1 1,0 2-1,-1-1 1,1 0 0,0 1-1,0 0 1,0 0 0,0 1-1,0-1 1,-1 1-1,1 0 1,0 0 0,-1 1-1,1 0 1,-1-1 0,1 1-1,-1 1 1,8 4-1,18 16-67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0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 16003,'-1'-4'131,"0"0"-1,1-1 0,0 1 0,0 0 0,0 0 1,0-1-1,0 1 0,1 0 0,0 0 1,0-1-1,0 1 0,1 0 0,-1 0 0,4-6 1,-2 5-33,1 1 1,-1-1 0,1 1 0,-1 0-1,1 0 1,1 1 0,-1-1-1,0 1 1,1 0 0,0 0 0,6-3-1,1 1 25,-1 0 0,1 1 0,0 1 0,0 0 0,0 1 0,0 0 0,1 0 0,-1 2 0,0-1 0,1 2 0,-1-1 0,0 2 0,1 0 0,11 3 0,-17-3-129,-1 0 1,0 0-1,0 0 1,1 0-1,-2 1 0,1 0 1,0 1-1,-1-1 1,1 1-1,-1 0 0,0 0 1,0 1-1,-1 0 0,1-1 1,-1 2-1,0-1 1,0 0-1,-1 1 0,0 0 1,0-1-1,0 1 0,0 0 1,-1 1-1,0-1 1,-1 0-1,1 1 0,-1-1 1,0 7-1,-1-9 6,0 0 0,0 0 0,-1 0 0,0 0 0,0 0 0,0 0 0,0 0 0,0 0 0,-3 5 0,-6 19-540,10-25 420,0 0 1,0 0-1,0 0 0,1 0 1,-1 0-1,1-1 1,0 1-1,0 0 0,0 0 1,0 0-1,0 0 0,0-1 1,1 1-1,0-1 1,-1 1-1,1-1 0,3 4 1,39 37-1019,-40-39 1083,52 38-167,-40-32 268,-1 1 1,19 18-1,-33-28-17,0 0-1,0 0 0,0 0 1,0 0-1,0 0 0,0 0 1,0 0-1,0 1 0,-1-1 0,1 0 1,0 1-1,-1-1 0,1 1 1,-1-1-1,1 1 0,-1-1 1,0 1-1,0-1 0,0 1 1,0-1-1,0 1 0,0-1 1,0 1-1,0-1 0,0 1 1,-1-1-1,1 0 0,-1 1 1,1-1-1,-1 1 0,1-1 0,-1 0 1,0 1-1,0-1 0,0 0 1,0 0-1,0 0 0,0 1 1,0-1-1,0 0 0,0 0 1,0-1-1,0 1 0,-2 1 1,-7 4 210,0 0-1,0 0 1,0-1 0,-16 6 0,24-11-219,-8 5-57,-1-1 0,1-1 0,-1 0-1,0 0 1,0-1 0,0 0 0,0-1 0,-1 0 0,1-1 0,-17-2 0,15-3-199,9-3-91</inkml:trace>
  <inkml:trace contextRef="#ctx0" brushRef="#br0" timeOffset="1">808 554 16980,'-3'12'1680,"1"-2"-1272,-1-3-272,1-1 400,2-8-216,0-4-24,5-5-224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0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14091,'-75'84'2313,"32"-38"-1627,3 1 0,-57 86-1,92-124-635,0 0-1,0 0 1,1 0-1,0 1 1,-5 18-1,9-26-40,-1 0-1,1 0 1,0 0-1,0 0 1,0 0-1,0 0 0,0 0 1,0 0-1,0 0 1,1 0-1,-1 0 1,1 0-1,-1 0 1,1 0-1,0 0 0,0 0 1,0-1-1,0 1 1,0 0-1,0 0 1,0-1-1,1 1 1,-1-1-1,1 0 0,-1 1 1,1-1-1,-1 0 1,1 0-1,0 0 1,0 0-1,-1 0 1,1 0-1,0 0 0,0 0 1,0-1-1,2 1 1,8 2-35,0-1 1,1 0 0,-1-1-1,1-1 1,-1 1-1,0-2 1,18-2 0,85-22-223,-115 25 248,50-13-88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 17636,'6'-9'1288,"-11"11"-1064,-3 9-96,-5 13 424,-2 11-176,0 14-264,0 4-48,0 7-40,0 1 0,11-2 0,2-3-16,7-7 16,6-8-64,11-11-384,2-8-240,9-12 544,4-6-80,1-5-96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15867,'-5'7'408,"0"1"-1,0 0 1,1 1 0,0-1-1,1 1 1,0 0-1,-4 16 1,4-9-114,0 1 1,2-1 0,-1 24 0,2-36-304,0-1 0,1 1 0,-1-1 0,0 0 0,1 1 0,0-1 0,0 0 0,0 1 1,0-1-1,1 0 0,-1 0 0,1 0 0,2 4 0,-3-6-28,1 1 0,-1-1-1,1 0 1,0 0 0,-1 0 0,1 0 0,0 0 0,0 0 0,-1 0 0,1 0-1,0-1 1,0 1 0,0-1 0,0 1 0,0-1 0,0 0 0,0 0 0,0 0-1,0 0 1,0 0 0,0 0 0,0 0 0,3-2 0,3 0-151,0-1-1,0 0 1,0 0 0,-1-1-1,0 0 1,0 0 0,0-1 0,0 0-1,-1 0 1,1-1 0,-1 1 0,10-14-1,1-3-404,0-1-1,18-36 0,-3-6 509,-36 98 2205,-6 3-832,1-9-418,2 0 0,1 0 0,2 0-1,-3 32 1,8-52-889,0 0 0,0 0 0,0 0 0,1 0 0,2 7 0,-1-7-213,-1 1 0,0 0-1,1 13 1,-2-8-228,0 1 0,-1 0 0,-1 0 0,0 0 0,-1-1 0,-5 21 0,2-20-15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16404,'-3'6'162,"0"0"1,0 0-1,1 1 1,0-1 0,0 1-1,0 0 1,1-1-1,0 1 1,0 0 0,1-1-1,0 1 1,0 0-1,3 13 1,0-2 18,1 0-1,0-1 1,2 1-1,8 17 1,37 67 136,7 17-182,-55-112-129,-1-1-1,0 1 1,0 0-1,-1 0 1,0 0 0,0-1-1,0 1 1,-1 0 0,0 0-1,0 0 1,-1 0 0,0 0-1,0 0 1,-4 11 0,2-10-36,-1 0 0,0 0 0,-1 0 0,1-1 0,-1 0 1,-1 0-1,1 0 0,-1-1 0,-1 0 0,1 0 0,-9 6 1,6-5-53,0 0 0,0 0 0,-1-1 0,0 0 0,0-1 0,-1 0 0,1-1 0,-15 4 0,3-4-114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17204,'12'13'1424,"-2"-1"-1072,-1-5-168,13 2 528,4-4-184,9-3-280,2-1-176,4-1-376,0-1-208,-7-4 1993,-1 4-1473,-14 2 72,-5 7 8</inkml:trace>
  <inkml:trace contextRef="#ctx0" brushRef="#br0" timeOffset="1">43 190 15299,'-18'4'1617,"21"0"-785,10-1-272,20-3 1024,5-3-480,10-1-407,2 0-241,3-2-800,-5-3 1712,-7 8-1280,-8 1-40,-11 0-72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16003,'0'1'67,"0"0"0,0-1 0,0 1 0,1 0 0,-1 0 0,0-1-1,0 1 1,1 0 0,-1 0 0,0-1 0,1 1 0,-1 0 0,1-1 0,-1 1-1,1-1 1,-1 1 0,1 0 0,0-1 0,-1 1 0,1-1 0,0 0 0,-1 1-1,1-1 1,1 1 0,-1-1-8,1 0 0,-1 0 0,0 0-1,0 0 1,1 0 0,-1 0 0,0-1 0,0 1 0,0 0 0,1-1-1,-1 1 1,0-1 0,0 1 0,2-2 0,5-4 207,0 0 0,-1-1 0,10-10 0,-12 12-10,50-51 839,-2-3 1,-3-3 0,43-67 0,-87 116-992,-13 19-107,-14 21-72,8-3-3,2 0 1,0 1-1,1 0 1,1 0 0,2 1-1,0 0 1,2 0 0,-3 45-1,7-66-13,1-1 0,0 1 0,1-1-1,-1 1 1,1-1 0,0 0 0,0 1 0,0-1-1,0 0 1,3 5 0,-3-8 65,-1 0 1,1 0-1,0-1 1,-1 1-1,1 0 1,-1-1-1,1 1 1,0 0-1,0-1 1,-1 1-1,1-1 1,0 1-1,0-1 1,0 0-1,0 1 1,-1-1-1,1 0 1,0 0-1,0 1 1,1-1-1,1 0 4,-1-1 0,0 1 0,0 0 1,0-1-1,0 1 0,0-1 0,0 0 0,0 0 0,0 0 0,0 0 0,0 0 0,2-2 0,31-23-355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32 14659,'-16'15'655,"1"0"-1,1 1 1,0 1 0,-18 29 0,27-37-458,-1 1 0,1-1 0,1 1 0,0 1 0,0-1 1,1 0-1,0 1 0,1 0 0,0 0 0,0 18 1,2-26-170,0 0 1,0 1-1,0-1 1,1 0-1,-1 0 1,1 0-1,0 0 1,0 0-1,0 0 1,0 0-1,0 0 1,1 0 0,0-1-1,-1 1 1,1-1-1,3 4 1,-3-4-11,0-1 0,0 1-1,0-1 1,0 0 0,0 1 0,0-1 0,1 0 0,-1-1 0,0 1 0,1 0 0,-1-1 0,1 1 0,-1-1 0,1 1 0,-1-1 0,4 0 0,1-1 29,0 0 1,-1 0-1,1-1 1,0 0-1,-1 0 1,0 0-1,1-1 1,-1 0-1,0 0 1,0-1-1,-1 0 1,1 1-1,8-10 1,-6 4 79,0 0 0,0 0 0,-1-1 0,-1 0 1,0-1-1,0 1 0,-1-1 0,0 0 1,-1 0-1,5-19 0,-7 23-59,-1 1 1,0-1-1,0 0 1,0 0-1,-1 0 0,0 0 1,0 0-1,-1 0 1,0 0-1,0 0 0,0 0 1,-1 0-1,0 1 1,-1-1-1,1 1 0,-1-1 1,-1 1-1,1 0 0,-6-8 1,7 12-83,0 0 1,0 0-1,0 1 1,0-1-1,0 0 1,0 1-1,0-1 1,0 1-1,0 0 1,-1 0-1,1 0 1,-1 0-1,1 0 0,-1 0 1,1 1-1,-1-1 1,1 1-1,-1-1 1,0 1-1,1 0 1,-1 0-1,1 1 1,-1-1-1,0 0 1,1 1-1,-1-1 1,1 1-1,-1 0 1,1 0-1,0 0 1,-1 0-1,1 1 0,0-1 1,0 0-1,-1 1 1,-1 2-1,1-2-93,1 0-1,-1 1 1,0-1-1,1 1 1,0 0-1,0-1 0,0 1 1,0 0-1,0 0 1,0 0-1,1 1 1,0-1-1,-1 0 0,1 1 1,1-1-1,-1 1 1,0-1-1,1 1 1,-1-1-1,1 1 1,0-1-1,1 1 0,-1-1 1,0 1-1,1-1 1,1 6-1,-1-8 42,0 1-1,-1-1 0,1 1 1,0-1-1,0 1 1,0-1-1,0 0 1,0 0-1,1 0 1,-1 1-1,0-1 0,0 0 1,1 0-1,-1-1 1,1 1-1,-1 0 1,1 0-1,-1-1 1,1 1-1,-1-1 0,3 1 1,2 0-57,-1 0 0,1-1 0,0 0 0,-1 0 0,9-1 0,29-6-558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17748,'-11'5'409,"0"1"0,0 0 1,1 1-1,-1 0 0,2 1 1,-1 0-1,1 0 0,-14 17 1,15-17-289,2 1 1,-1 0-1,1 0 1,1 0-1,0 1 1,0 0 0,1 0-1,0 0 1,0 0-1,-1 12 1,4-18-108,0-1 1,1 1 0,0-1-1,-1 1 1,1 0 0,0-1-1,1 1 1,-1-1-1,1 1 1,0-1 0,-1 1-1,2-1 1,-1 1-1,0-1 1,1 0 0,-1 1-1,1-1 1,0 0 0,0 0-1,0 0 1,0 0-1,1-1 1,-1 1 0,4 2-1,-1-2-8,0 0 0,0-1 0,0 1 0,0-1 0,0-1 0,0 1 0,1-1 0,-1 1-1,1-2 1,-1 1 0,1 0 0,-1-1 0,1 0 0,-1-1 0,8 0 0,0-2 16,1 0 0,-1-1 0,0-1 0,-1 0 0,1 0 0,-1-1 0,0-1 0,0 0 0,-1-1 0,0 0 0,0 0 0,-1-1 0,0-1-1,-1 0 1,0 0 0,11-17 0,-17 23 5,0-1 0,-1 0-1,0 1 1,1-1-1,-1-1 1,-1 1 0,1 0-1,-1 0 1,1-11-1,-2 13-13,1 1 1,-2-1-1,1 0 0,0 1 0,0-1 0,-1 1 1,0-1-1,1 1 0,-1-1 0,0 1 0,0-1 1,0 1-1,-1 0 0,1-1 0,0 1 0,-1 0 1,0 0-1,1 0 0,-1 0 0,0 0 0,0 1 1,-3-3-1,-1 0 1,-1 1 0,0 0 0,-1 0 0,1 0 0,0 1 0,-1 0 0,0 0 0,1 1 0,-1 0 0,0 0 0,-11 1 0,-1 1-99,0 0 0,0 1 0,-25 7 0,44-9 82,-42 12-574,41-11 509,-1 0-1,1 0 1,-1 0 0,1 1 0,0-1 0,0 1-1,-1-1 1,1 1 0,0-1 0,0 1 0,1 0-1,-1 0 1,0 0 0,-1 3 0,3-5 81,0 1 1,0-1-1,-1 1 1,1 0-1,0-1 1,0 1-1,0-1 0,0 1 1,0 0-1,0-1 1,0 1-1,0-1 1,0 1-1,0 0 1,1-1-1,-1 1 0,0-1 1,0 1-1,0 0 1,1-1-1,-1 1 1,0-1-1,1 1 1,-1-1-1,1 1 1,-1-1-1,0 0 0,1 1 1,-1-1-1,1 1 1,-1-1-1,1 0 1,-1 1-1,1-1 1,-1 0-1,1 0 1,0 1-1,-1-1 0,1 0 1,-1 0-1,1 0 1,1 0-1,27 5-263,-28-5 258,33 3-200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18116,'9'3'1280,"-9"11"-1048,-5 9-144,0 11 528,-2 5-256,-1 7-304,6 1-32,-1 2-24,-2-5-24,5-5-144,0-6-152,0-11-368,3-5-152,-1-10 600,-4-11-672</inkml:trace>
  <inkml:trace contextRef="#ctx0" brushRef="#br0" timeOffset="1">0 179 16219,'0'-15'1625,"9"7"-1065,5 3-272,12 7 816,5 1-224,11 1-648,4 0-480,5-2-696,3-1-1528,-6-7 2048,1-2-337,-7-9-311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5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7 665 11250,'-1'1'164,"0"0"-1,1 0 0,-1 0 0,1 0 0,-1 0 0,1 0 1,-1 0-1,1 0 0,-1 0 0,1 0 0,0 1 0,0-1 1,-1 0-1,1 0 0,0 0 0,0 0 0,0 1 1,1 0-1,0 12 420,-1-14-569,0 0 0,0 1 0,0-1 0,0 0 0,0 0 0,0 0 0,0 0 0,0 1 0,0-1 0,1 0 0,-1 0 0,0 0 0,0 0 0,0 0 0,0 1 0,0-1 0,0 0 0,0 0 0,0 0 0,0 0 0,1 0 0,-1 0 0,0 0-1,0 0 1,0 1 0,0-1 0,0 0 0,1 0 0,-1 0 0,0 0 0,0 0 0,0 0 0,0 0 0,0 0 0,1 0 0,-1 0 0,0 0 0,0 0 0,0 0 0,0 0 0,1 0 0,-1 0 0,0 0 0,0 0 0,0 0 0,0 0 0,1 0 0,4-4 46,0-1 0,-1 1 0,1-1 0,-1 0 0,0 0 0,0-1 0,4-6 0,10-14 38,54-71-298,-4-3 0,-4-4 0,62-137 0,-88 150-2766,-41 98 2320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16996,'-25'11'1760,"18"-8"-1588,-1 0 1,1 1 0,0 0-1,-9 6 1,-1 4 104,1 0 0,1 1 0,0 0 0,-21 29 0,31-37-220,0 1-1,0-1 1,0 1-1,1 0 1,1 0-1,-1 0 1,1 0-1,1 1 1,0-1-1,0 1 1,0-1-1,1 1 1,0 16-1,1-24-48,0 0 0,0 0 1,0 0-1,0-1 0,0 1 0,0 0 0,1 0 0,-1 0 0,0 0 0,0 0 0,1-1 0,-1 1 0,1 0 0,-1 0 0,1 0 0,-1-1 0,1 1 0,-1 0 0,1-1 0,-1 1 1,1 0-1,0-1 0,-1 1 0,1-1 0,0 1 0,0-1 0,0 1 0,-1-1 0,1 0 0,0 1 0,0-1 0,0 0 0,0 0 0,-1 0 0,1 0 0,0 1 0,0-1 1,0 0-1,0 0 0,0-1 0,0 1 0,0 0 0,-1 0 0,1 0 0,0-1 0,0 1 0,0 0 0,0-1 0,-1 1 0,1 0 0,1-1 0,4-3 21,1 1 0,-1-1 0,0 0 0,-1 0 0,7-5-1,0-2 2,0 0 0,-1-1 0,0 0 0,-1-1 0,-1 0 0,0-1 0,0 0 0,-1 0 1,-1-1-1,-1 0 0,9-28 0,-15 41-33,1-1 0,-1 0 1,1 1-1,-1-1 0,0 0 1,0 1-1,0-1 0,0 0 1,-1 0-1,1 1 0,-1-1 1,0 1-1,-1-5 0,1 6-2,0 0-1,1 0 1,-1 0 0,0 0-1,0 0 1,0 1-1,1-1 1,-1 0-1,0 1 1,0-1-1,0 0 1,0 1-1,0-1 1,0 1 0,-1 0-1,1-1 1,0 1-1,0 0 1,0 0-1,0-1 1,0 1-1,0 0 1,-1 0-1,1 0 1,0 1 0,0-1-1,0 0 1,0 0-1,0 1 1,0-1-1,0 0 1,-1 1-1,1-1 1,-1 1-1,-2 2-87,-1-1-1,0 1 0,1 0 1,0 1-1,0-1 0,0 1 0,0-1 1,0 1-1,1 0 0,-1 1 0,1-1 1,-3 7-1,4-8-95,0-1 1,1 1-1,-1 0 0,1 0 0,0 0 1,0 0-1,0 0 0,0 0 0,0 0 0,1 0 1,-1 0-1,1 0 0,0 1 0,0-1 1,0 0-1,1 0 0,-1 0 0,1 0 1,-1 0-1,1 0 0,0 1 0,2 2 1,10 6-669,6-9-235</inkml:trace>
  <inkml:trace contextRef="#ctx0" brushRef="#br0" timeOffset="1">438 293 16700,'0'54'1616,"-6"-1"-1072,-1-3-232,3-5 592,2-7-336,7-12-656,3-13-224,9-12 232,5-5-152,5-25-144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19644,'-10'0'450,"0"1"-1,0 0 0,0 1 1,0 0-1,0 1 1,-17 7-1,23-9-450,0 0 0,0 1 0,1 0 0,-1 0 0,1 0 0,-1 1 0,1-1 0,0 1-1,0 0 1,0-1 0,0 1 0,0 1 0,1-1 0,-1 0 0,1 1 0,0-1 0,0 1 0,1 0 0,-3 5 0,4-8-5,-1 0 1,1 0-1,0 0 1,0 0-1,-1 1 1,1-1 0,0 0-1,0 0 1,0 0-1,0 0 1,1 0-1,-1 1 1,0-1-1,0 0 1,1 0-1,-1 0 1,1 0-1,-1 0 1,1 0-1,-1 0 1,1 0-1,0 0 1,-1 0 0,1 0-1,0 0 1,1 1-1,0-1-11,0 0 1,0 0-1,0-1 0,0 1 0,1 0 1,-1-1-1,0 1 0,0-1 0,1 0 1,-1 0-1,0 0 0,4 0 0,4-1-85,1-1 0,-1 0 0,0 0 0,-1-1 0,11-4 0,-4 0-132,-1-1 0,0 0 0,0-1-1,-1-1 1,0 0 0,0-1 0,12-14 0,-32 34 333,1-1 1,0 1-1,0 0 0,1 0 1,0 1-1,1-1 1,0 1-1,1 0 1,0-1-1,-2 19 1,2-13 14,1 0 1,0 1 0,2-1-1,-1 1 1,2-1-1,0 0 1,5 17 0,-5-26-100,0 0 1,1 0 0,0-1-1,0 1 1,0-1 0,1 0-1,0 1 1,0-2 0,0 1-1,1 0 1,-1-1 0,1 0-1,0 0 1,0 0 0,8 3-1,-12-7-6,-1 1-1,1-1 1,0 1-1,0-1 0,0 1 1,0 0-1,0-1 1,0 1-1,-1 0 0,1-1 1,0 1-1,0 0 1,-1 0-1,1 0 0,-1-1 1,1 1-1,-1 0 1,1 0-1,-1 0 0,1 0 1,-1 0-1,0 0 1,0 0-1,1 0 0,-1 0 1,0 0-1,0 0 1,0 1-1,0-1 0,0 0 1,0 0-1,-1 0 1,1 0-1,0 0 0,0 0 1,-1 0-1,1 0 1,-1 0-1,1 0 0,-1 0 1,1-1-1,-1 1 1,1 0-1,-1 0 0,0 0 1,0-1-1,1 1 1,-1 0-1,0-1 0,0 1 1,0 0-1,-1 0 1,-4 3 173,0-1 1,0 0 0,0 1 0,0-2 0,-1 1 0,-12 2 0,11-3-6,0-1 1,0 0-1,0-1 1,-1 0-1,1 0 0,0 0 1,-15-4-1,21 4-199,0-1 0,0 1 1,0 0-1,0-1 0,0 0 0,0 0 1,0 1-1,0-1 0,0 0 0,0-1 1,1 1-1,-1 0 0,0 0 0,1-1 0,-1 1 1,1-1-1,0 1 0,-1-1 0,1 0 1,0 1-1,0-1 0,0 0 0,0 0 1,0 0-1,1 0 0,-1 0 0,0 0 0,1 0 1,-1 0-1,1 0 0,0 0 0,0 0 1,0 0-1,0 0 0,0 0 0,1-2 1,0 0-21,0 1 0,0 0 0,0-1 0,1 1 0,-1 0 0,1 0 0,0 0 0,0 0 0,0 0 0,3-3 0,13-14-426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19420,'1'0'109,"0"0"0,0 1 0,0-1 0,0 0 0,0 1 0,-1-1 1,1 1-1,0-1 0,0 1 0,-1-1 0,1 1 0,0-1 0,-1 1 0,1 0 0,0 0 0,-1-1 0,1 1 0,-1 0 0,1 0 0,-1-1 0,0 1 0,1 0 0,0 1 0,8 28 824,-4-13-306,-2-9-579,0-1 0,0 1-1,1 0 1,0-1 0,1 0 0,0 0-1,7 8 1,-9-13-97,-1 0-1,1 0 1,-1 0 0,1 0-1,0 0 1,0 0-1,0-1 1,0 0 0,0 1-1,0-1 1,0 0 0,0-1-1,0 1 1,0-1 0,1 1-1,-1-1 1,0 0-1,1 0 1,-1 0 0,0 0-1,0-1 1,4 0 0,4-3-460,1-1 1,-1 0 0,0 0-1,-1-1 1,1 0 0,-1-1-1,0-1 1,-1 1-1,11-11 1,18-14-1866,-38 32 2363,0 0 1,1-1-1,-1 1 0,0 0 1,1-1-1,-1 1 1,0 0-1,1 0 0,-1-1 1,0 1-1,1 0 0,-1 0 1,0 0-1,1-1 1,-1 1-1,0 0 0,1 0 1,-1 0-1,1 0 0,-1 0 1,1 0-1,-1 0 1,0 0-1,1 0 0,-1 0 1,1 0-1,-1 0 0,0 0 1,1 0-1,-1 0 1,1 0-1,-1 1 0,1-1 1,-1 14 352,-13 23 864,-44 77 2637,38-81-3068,2 0-1,1 2 0,-19 60 0,34-92-834,1-1 0,-1 0 0,1 1 0,-1-1 0,1 0 0,0 1 0,0-1 0,0 1 0,1 3-1,-1-6 45,1 1-1,-1 0 1,1 0-1,-1 0 0,1 0 1,-1-1-1,1 1 0,-1 0 1,1-1-1,-1 1 0,1 0 1,0-1-1,-1 1 0,1-1 1,0 1-1,0-1 0,0 1 1,-1-1-1,1 0 0,0 1 1,0-1-1,0 0 0,0 1 1,0-1-1,0 0 0,-1 0 1,3 0-1,17 0-376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19108,'29'4'1784,"8"-10"-1239,5-2-241,8-5 712,6 3-208,4 0-568,0 1-336,-4 6-576,-3 0-264,-8 0-233,-11-2 777,-19-1-296,-15-1-176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14019,'1'29'1608,"22"-17"-703,12-11-297,20-4 976,11-4-552,10-6-416,6-7-360,1-10 72,-3-9-87,-9-2-305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15907,'7'0'247,"0"-1"-1,0 1 0,0 1 0,1-1 0,-1 1 0,0 1 1,0-1-1,0 1 0,0 0 0,0 1 0,8 4 0,-12-6-228,0 1 0,0 0 0,0 1 0,-1-1 0,1 0 0,0 1 0,-1-1 0,0 1 0,0 0 0,0 0 0,0 0 0,0 0 0,0 0 0,-1 0 0,0 1 0,0-1 0,1 0 0,-2 1-1,1-1 1,0 1 0,-1-1 0,0 1 0,1-1 0,-1 1 0,-1 5 0,-1 6 65,-1 0 0,0 0 1,-2 0-1,1-1 0,-2 1 0,0-1 0,-9 16 1,-61 92 539,67-109-553,-78 102-755,35-48-1116,37-49 1317,10-17-205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52 15355,'22'-33'2085,"-21"32"-2049,-1 1-1,0-1 1,1 1-1,-1-1 1,0 0-1,0 1 0,0-1 1,1 1-1,-1-1 1,0 0-1,0 1 1,0-1-1,0 0 1,0 1-1,0-1 1,-1 0-1,1 1 0,0-1 1,0 1-1,0-1 1,0 0-1,-1 0 1,0 1 13,0-1 0,1 1 0,-1-1 0,0 1 0,0 0 0,0-1 0,0 1 1,0 0-1,0 0 0,0-1 0,0 1 0,0 0 0,0 0 0,1 0 0,-1 0 0,0 0 1,0 1-1,0-1 0,0 0 0,0 0 0,-1 1 0,-9 2 210,-1 1 1,1 0-1,0 0 0,1 2 1,-17 9-1,-51 38 101,69-46-331,-25 18-39,-45 44 0,67-56 6,0 0-1,1 0 1,0 1 0,1 0 0,0 1-1,-9 21 1,17-33 8,1 1 0,0-1 0,-1 1 0,1 0 0,1-1 0,-1 1 0,0 0 0,1-1-1,0 1 1,0 0 0,0 0 0,0 0 0,1-1 0,0 6 0,0-7-5,0 1 0,0-1 1,1 1-1,-1-1 0,0 1 0,1-1 1,0 0-1,-1 0 0,1 0 0,0 0 1,0 0-1,0 0 0,1-1 0,-1 1 1,0-1-1,0 1 0,1-1 0,-1 0 0,1 0 1,3 1-1,5 1 0,0 0-1,1-1 1,0 0 0,0-1-1,-1 0 1,1-1 0,0-1-1,20-2 1,4-3 332,52-17 1,-45 9-244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 17596,'-14'-15'1296,"-7"15"-1080,0 9-112,-2 21 360,0 6-96,-3 13-184,2 4-96,5 5 56,6 0-24,11-5 16,3-2 8,12-11-40,6-5-176,11-14-368,4-8 432,5-10-104,1-3-72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15027,'-6'26'760,"2"-1"0,-3 33 0,7-52-672,-1 1 1,1-1-1,1 1 1,-1-1-1,1 0 1,0 1 0,1-1-1,-1 0 1,1 0-1,0 0 1,1 0-1,0 0 1,0 0-1,6 9 1,-7-13-116,0 0 1,0 0 0,0 0-1,0 0 1,1 0 0,-1 0-1,1 0 1,-1-1-1,1 0 1,0 1 0,-1-1-1,1 0 1,0 0 0,0 0-1,0-1 1,0 1 0,0-1-1,0 0 1,0 1 0,0-1-1,0-1 1,0 1 0,0 0-1,0-1 1,0 1-1,-1-1 1,1 0 0,0 0-1,0 0 1,3-2 0,1-1-217,0 0 0,-1 0 1,0 0-1,0-1 0,0 1 1,-1-2-1,0 1 0,0 0 1,0-1-1,0 0 1,4-8-1,-1-1-266,-1-1 0,0 1 1,-1-1-1,-1-1 0,0 1 0,-2-1 0,0 0 1,0 0-1,-1-27 0,-4 26 933,2 17-398,-1 1 0,1 0 0,0 0 0,0 0 0,0 0 0,0 0 0,0 0 0,0 0 0,0-1 0,-1 1 0,1 0 0,0 0 0,0 0 1,0 0-1,0 0 0,0 0 0,-1 0 0,1 0 0,0 0 0,0 0 0,0 0 0,0 0 0,-1 0 0,1 0 0,0 0 0,0 0 0,0 0 0,0 0 0,0 0 0,-1 0 0,1 0 0,0 0 0,0 1 0,0-1 0,0 0 0,0 0 0,-1 0 0,1 0 0,0 0 0,0 0 0,0 0 0,0 0 0,0 1 0,0-1 0,0 0 0,0 0 0,0 0 0,-1 0 0,-13 30 2911,3 2-677,-9 44 0,18-63-1986,0-1 0,1 1 1,0 0-1,0-1 0,2 1 0,2 23 1,-1-30-312,0-1 1,0 0 0,0 0 0,1 0-1,0 0 1,0 0 0,0 0-1,0-1 1,1 0 0,0 1-1,7 5 1,-6-6-90,-1 1 0,1-1 1,-1 1-1,0 0 0,-1 0 0,1 1 0,-1-1 0,3 7 0,-3 7-243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4 13747,'0'0'39,"1"-1"1,-1 1-1,1 0 1,-1-1-1,0 1 1,1 0-1,-1 0 1,1-1-1,0 1 1,-1 0-1,1 0 1,-1-1-1,1 1 1,-1 0-1,1 0 1,-1 0-1,1 0 1,0 0 0,-1 0-1,1 0 1,-1 0-1,1 0 1,-1 0-1,1 1 1,0-1-1,-1 0 1,1 0-1,-1 0 1,1 1-1,-1-1 1,1 0-1,-1 1 1,1-1-1,-1 0 1,1 1-1,-1-1 1,0 0-1,1 1 1,-1-1-1,0 1 1,1-1-1,-1 1 1,0-1-1,1 1 1,-1-1-1,0 1 1,0-1-1,0 1 1,1 0-1,-1-1 1,0 1-1,0-1 1,0 1-1,0 0 1,4 40 927,-3-36-728,7 129 2178,-2-41-1459,-5 105 0,-2-185-981,-1 0 0,-1 1 0,0-2-1,-1 1 1,0 0 0,-1-1 0,0 0-1,-1 0 1,0 0 0,-1-1 0,0 0-1,-1 0 1,-1-1 0,-18 19 0,14-17 63,-1 0-1,0-1 1,-1-1 0,0-1 0,0 0 0,-1-1-1,0 0 1,-1-1 0,1-1 0,-30 6 0,-7-2-72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5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11715,'6'5'364,"0"0"1,0-1 0,0 0 0,9 5 0,22 14-60,-28-14-277,-1-1 0,0 2 0,-1-1 0,0 1 0,0 0 0,-1 0 0,0 1 0,-1 0-1,0 0 1,4 15 0,0 8-46,0 0-1,4 43 0,-12-51-202,-1-22 202,0 0-1,0 0 0,0 0 0,1-1 1,-1 1-1,1 0 0,0 0 1,0 0-1,0-1 0,2 5 1,3-4-76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13699,'15'2'440,"0"0"-1,0-1 1,0-1 0,1 0-1,21-4 1,77-20 581,-70 13-367,532-131 3740,108-25-3708,-414 106-1623,-255 59 53,-23 7 49,-21 9-578,-32 6 232,27-11 439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17276,'8'8'273,"0"0"0,1-1 0,0 0 1,0-1-1,1 0 0,0-1 0,0 0 1,0 0-1,0-1 0,1 0 0,0-1 1,0 0-1,0-1 0,0 0 0,0-1 1,0 0-1,0-1 0,12 0 0,-6-1-410,-1-1-1,1 0 0,0-1 0,0 0 0,-1-2 0,0 0 0,0-1 0,0 0 0,-1-2 0,0 1 0,17-13 0,-17 9 269,-1-1-1,0 0 0,17-21 0,-25 26-619,-1 1 0,0-1 0,-1 0 1,1 0-1,-1-1 0,-1 1 0,1-1 0,-1 0 1,4-16-1,-10 8-646,3 16 1133,0 0-1,0 0 0,0-1 1,-1 1-1,1 0 1,0 0-1,0-1 0,0 1 1,-1 0-1,1 0 0,0 0 1,0 0-1,-1-1 0,1 1 1,0 0-1,0 0 0,-1 0 1,1 0-1,0 0 0,-1 0 1,1 0-1,0 0 0,0 0 1,-1 0-1,1 0 0,0 0 1,-1 0-1,1 0 1,0 0-1,0 0 0,-1 0 1,1 0-1,0 0 0,-1 0 1,1 1-1,0-1 0,0 0 1,-1 0-1,1 0 0,0 0 1,0 1-1,0-1 0,-1 0 1,1 0-1,0 0 0,0 1 1,0-1-1,-1 0 0,1 0 1,0 1-1,0-1 1,0 0-1,0 1 0,0-1 1,0 0-1,0 1 0,-10 14 531,1 1 0,1 1 0,1 0-1,-7 23 1,7-22 491,-44 159 2761,20-62-4404,24-100 429,-2-13-58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14851,'13'1'2169,"14"-1"-1209,18-7-408,9 0 2057,21-3-1705,11 0-256,3-2-552,-2 2-376,-8 2-632,-9 1-233,-23 7 785,-12 2-232,-37 7-216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1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14963,'12'12'1841,"14"-8"-1121,19-15-264,9-2 768,12-3-480,4-1-224,-1 1-1488,-3-1 1096,-3 0-304,-8 2-200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12907,'0'3'103,"0"-1"0,0 0 1,0 1-1,1-1 0,-1 0 1,1 1-1,0-1 0,-1 0 1,1 1-1,0-1 0,1 0 1,-1 0-1,0 0 0,0 0 1,1 0-1,-1 0 0,1-1 0,0 1 1,2 2-1,-2-3-1,1 0 0,-1 0-1,1 0 1,-1 0 0,1 0 0,-1 0-1,1-1 1,-1 1 0,1-1 0,0 0-1,-1 0 1,1 0 0,0 0 0,-1 0-1,1 0 1,0-1 0,-1 1 0,4-2-1,5-2 157,0 0 0,0-1 0,0 0 0,-1-1 0,0 0 1,0-1-1,0 0 0,11-11 0,5-6 508,33-43-1,-34 36-232,-1-1-1,23-43 0,-36 56-331,-1-1 0,-2 1 0,0-1 0,-1-1 1,8-35-1,-15 51-168,1 1 0,-1-1 0,0 0 0,0 1 0,0-1 0,-1 1 0,-1-7 0,2 11-35,0-1 0,0 0 0,0 1 0,0-1 0,-1 0 0,1 1 0,0-1 0,0 1 0,-1-1 0,1 1 0,-1-1 0,1 0 0,0 1 0,-1-1 0,1 1 0,-1-1 0,1 1 0,-1 0 0,1-1 0,-1 1 0,0 0 0,1-1 0,-1 1-1,1 0 1,-1-1 0,0 1 0,1 0 0,-1 0 0,0 0 0,1 0 0,-1 0 0,0 0 0,1 0 0,-1 0 0,0 0 0,1 0 0,-1 0 0,0 0 0,1 0 0,-1 0 0,0 1 0,1-1 0,-1 0 0,1 0 0,-1 1 0,0-1 0,1 0 0,-1 1 0,1-1 0,-1 1 0,1-1 0,-1 1-1,0 0 1,-2 2-31,0 0 0,0 1 0,1-1 0,-1 1 0,1-1 0,-1 1 0,1 0 0,0 0-1,1 0 1,-1 0 0,1 0 0,-2 8 0,-7 55-429,8-44-63,1 36 0,1-51 388,1-1 0,0 0 0,0 0 0,1 0 0,0 0 0,0 0 0,0 0 0,1 0 0,4 7 0,-6-13 106,0 0 1,0 1-1,0-1 0,0 0 1,0 0-1,0 0 1,0 0-1,0 0 1,1 0-1,-1 0 0,0 0 1,3 1-1,18 1-469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37 17172,'-11'3'208,"0"1"1,-1 0 0,2 0-1,-1 1 1,0 0-1,1 1 1,0 0 0,0 1-1,1 0 1,0 1 0,0 0-1,1 0 1,-9 11-1,8-9-157,1 1 1,0 0-1,1 1 0,0 0 0,1 0 0,0 1 0,1-1 0,0 1 0,1 0 0,-4 27 0,7-35-49,1 0 1,-1-1-1,1 1 0,1 0 1,-1 0-1,1 0 1,-1-1-1,2 1 0,-1 0 1,0-1-1,1 1 1,2 5-1,-3-8-1,1-1 0,-1 1 0,0 0 0,0-1 0,1 1 0,-1-1 0,1 1 0,-1-1 0,1 0 0,0 1 0,0-1 0,-1 0 0,1 0 0,0 0 0,0-1 0,0 1 0,0 0 0,0-1 0,0 1 0,0-1 0,0 0 0,1 1 0,-1-1 0,0 0 0,0 0 0,0-1 0,0 1 0,0 0 0,3-2 0,4 0 25,-1-1 0,0-1 0,0 1 0,0-1 0,-1-1 0,1 1 0,-1-1 0,0-1 0,0 1 0,-1-1 0,0-1 0,0 1 0,0-1 0,-1 0 0,0 0 0,0 0 0,-1-1 0,4-8 0,-2 5 52,-1-1-1,-1 1 1,0-1 0,0 1 0,-1-1 0,-1 0 0,0-1 0,-1 1 0,0 0 0,-1 0 0,0-1 0,-3-16 0,2 24-48,0 0 0,-1 0-1,0 0 1,0 1 0,0-1 0,0 0-1,-1 1 1,0 0 0,0-1 0,0 1-1,0 0 1,-1 1 0,1-1 0,-1 1-1,0-1 1,0 1 0,0 0 0,-1 0-1,1 1 1,-1 0 0,1-1 0,-10-2-1,9 4-47,1 0-1,0 0 1,-1 0-1,1 1 0,0-1 1,-1 1-1,1 0 1,-1 1-1,1-1 1,0 1-1,-1-1 0,1 1 1,0 1-1,-1-1 1,1 0-1,0 1 1,0 0-1,0 0 0,0 0 1,1 1-1,-1-1 1,1 1-1,-1 0 0,1 0 1,0 0-1,-4 5 1,5-5-37,0-1 1,1 0-1,-1 0 0,1 1 1,-1-1-1,1 1 0,0-1 1,0 1-1,0 0 1,0-1-1,1 1 0,-1 0 1,1-1-1,0 1 0,-1 0 1,1 0-1,0 0 1,1-1-1,-1 1 0,0 0 1,1 0-1,0-1 1,0 1-1,1 3 0,0-3-45,-1 0-1,1-1 0,1 1 0,-1 0 0,0-1 1,1 1-1,-1-1 0,1 0 0,-1 0 1,1 0-1,0 0 0,0 0 0,0-1 1,0 1-1,1-1 0,-1 0 0,0 0 1,0 0-1,6 0 0,6 1-111,1-1 0,-1 0 0,0-2 0,24-2 0,20-8-348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52 15699,'-6'2'316,"-1"0"-1,1 1 0,-1 0 1,1 0-1,0 1 1,0 0-1,-9 8 0,-34 36 1042,41-40-1156,1 1 0,0 0 0,1 0 0,0 1 0,0 0 0,1 0 0,-4 13 0,8-20-155,0 1-1,0 0 1,0 0 0,0 0 0,1 1-1,-1-1 1,1 0 0,0 0 0,1 0-1,0 5 1,0-6-23,-1-1 1,1 1-1,0-1 0,0 1 0,1-1 1,-1 0-1,0 0 0,1 1 0,-1-1 1,1 0-1,0 0 0,0 0 0,0-1 1,0 1-1,0 0 0,0-1 0,3 3 1,1-2-7,0 1 0,-1-1 1,1 0-1,0-1 0,0 1 1,1-1-1,-1 0 1,0-1-1,0 1 0,0-1 1,1-1-1,-1 1 0,11-3 1,-1 0 15,0-1 1,-1-1-1,0 0 1,19-10-1,-19 8 75,0-2-1,0 0 0,-1 0 1,0-1-1,20-20 0,-29 25-41,0 0-1,0-1 1,-1 1-1,0-1 1,0 0-1,0 0 1,-1-1-1,1 1 1,-1-1 0,-1 1-1,0-1 1,0 0-1,0 0 1,0 0-1,0-14 1,-2 18-31,0-1 0,-1 0 1,1 1-1,-1 0 0,1-1 1,-1 1-1,0-1 0,0 1 1,-1 0-1,1-1 0,-1 1 0,0 0 1,1 0-1,-1 0 0,0 1 1,-5-6-1,2 4-21,1 0 1,-1 1-1,0 0 1,0 0-1,0 0 0,-1 0 1,1 1-1,0 0 1,-10-2-1,-1 1-108,0 0 1,0 1-1,0 1 1,-1 0-1,1 1 1,-26 4-1,26-1-131,0 0 1,0 1-1,0 1 0,0 0 1,1 2-1,-28 14 0,34-16 199,0 1-1,0 0 1,1 1-1,0-1 1,0 2-1,0-1 1,1 1-1,0 0 1,1 1-1,0-1 1,-9 17-1,4 3-146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14987,'65'-4'2101,"0"-2"0,88-21 0,-44 7-1026,-39 9-600,306-54 459,-3-23-2273,-339 77 443,57-24-1,-79 30 618,-1-1 1,0-1-1,0 0 0,-1 0 0,0-1 1,0 0-1,-1-1 0,11-12 0,-14 12-434</inkml:trace>
  <inkml:trace contextRef="#ctx0" brushRef="#br0" timeOffset="1">570 433 13971,'10'22'1640,"5"7"-968,4 2-311,2 5 1391,4 0-952,5 0-344,3-6-200,8-16-280,4-8-280,4-21 256,-4-12-24,1-12-48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18948,'-25'59'1592,"1"2"-1176,0 0-199,5-3 159,8-5-680,3-8 472,0-9-168,5-9-264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14747,'8'-12'1543,"-6"9"-1191,0-1 1,1 1 0,-1-1 0,1 1 0,0 0 0,0 0 0,4-4-1,-6 7-301,-1 0-1,1-1 1,0 1 0,-1 0-1,1 0 1,0-1-1,-1 1 1,1 0-1,0 0 1,-1 0-1,1 0 1,0 0-1,-1 0 1,1 0-1,0 0 1,0 0-1,-1 0 1,1 0-1,0 0 1,0 1 0,0 0 26,1 0 0,-1 0 1,1 0-1,-1 0 1,0 0-1,0 0 1,0 0-1,1 0 1,-1 1-1,0-1 1,-1 1-1,2 1 1,11 23 131,-1 2 0,-1 0 0,-2 0 0,9 43 0,-3-11-246,-1-9-127,-8-24-506,2 0 0,21 51 0,-27-75 596,-2-1 48,1 0 0,0 0 1,0-1-1,0 1 0,0 0 0,0-1 0,0 1 1,0-1-1,0 0 0,1 1 0,-1-1 1,1 0-1,1 2 0,1-3-409,-10-6-66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11963,'-6'13'928,"0"11"-712,-2 5-112,-1 11 384,0 3-160,-1 5-208,-3 0-24,2 0-64,-2-4-8,-3-7-40,-1-5-48,1-8-104,2-5-80,0-6-800,2-5 912,2-8-160,2-3-80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14763,'-10'0'1360,"13"3"-711,9 1-209,12-2 648,9-1-136,19-4-224,2-1-280,12-4-536,1-7-408,-1-6 488,-3-6-144,-10-6-216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23 15963,'-7'-2'164,"0"0"0,0 0-1,0 1 1,0 0 0,0 0-1,0 1 1,0 0-1,0 0 1,-1 1 0,1 0-1,0 0 1,0 0 0,-10 4-1,8-1-60,0-1 0,0 2 0,0-1 0,1 1 0,0 1 0,0 0 0,0 0 0,1 0-1,-10 10 1,10-8-84,1-1 0,0 1 0,0 0 0,0 1 0,1 0 0,0 0 0,1 0 0,0 0-1,0 0 1,1 1 0,0 0 0,1 0 0,0-1 0,0 1 0,1 1 0,1-1 0,0 0 0,0 0-1,1 0 1,2 11 0,-3-17 17,1 0 0,1 0 0,-1 0 1,1 0-1,-1 0 0,1 0 0,0-1 0,1 1 0,-1 0 0,0-1 0,1 0 0,0 0 0,0 1 0,0-2 0,0 1 1,1 0-1,-1-1 0,1 1 0,-1-1 0,1 0 0,0 0 0,0-1 0,0 1 0,0-1 0,0 0 0,0 0 0,0 0 0,0 0 1,0-1-1,1 0 0,-1 1 0,0-2 0,0 1 0,1 0 0,5-3 0,0 0 95,0-1 0,0 0 0,0 0 0,-1-1 0,0-1 0,0 0 0,-1 0 0,1 0 0,-1-1 0,-1 0 0,10-12 0,-6 6 94,0-1-1,-1 0 1,-1-1-1,0 0 1,-1 0-1,8-21 0,-13 27-118,0 0 0,-1-1 0,0 1-1,0-1 1,-1 1 0,0-1-1,-1 1 1,0-1 0,-3-17-1,3 24-111,-1 0 0,1 1 0,-1-1 0,0 1 0,0-1 0,0 1 0,0-1 0,0 1 0,0 0 0,-1 0 0,1-1 0,-1 1 1,0 0-1,1 0 0,-1 1 0,0-1 0,0 0 0,0 0 0,0 1 0,-1-1 0,1 1 0,0 0 0,-1 0 0,1 0 0,-1 0 0,1 0 0,-1 0 0,1 1 0,-1-1 0,1 1 0,-1 0 0,0 0 0,1 0 0,-1 0 0,0 0 0,1 0 0,-1 1 0,1-1 0,-5 2 0,3-1-60,1 0 0,-1 0-1,0 1 1,0-1 0,1 1-1,-1 0 1,1 0 0,0 0 0,0 0-1,-1 0 1,1 1 0,1-1 0,-1 1-1,0 0 1,1 0 0,-1 0 0,1 0-1,0 1 1,0-1 0,0 1 0,0-1-1,1 1 1,0-1 0,-1 1 0,1 0-1,1 0 1,-1 0 0,0-1 0,1 1-1,0 0 1,0 0 0,0 0 0,0 0-1,1 0 1,-1 0 0,1-1 0,0 1-1,0 0 1,1 0 0,-1-1 0,1 1-1,0-1 1,0 1 0,0-1 0,0 0-1,0 0 1,1 0 0,0 0 0,-1 0-1,1 0 1,0-1 0,0 1 0,1-1-1,-1 0 1,6 3 0,28 8-216</inkml:trace>
  <inkml:trace contextRef="#ctx0" brushRef="#br0" timeOffset="1">489 199 14395,'1'35'1312,"-5"14"-856,-2 5-191,-1 6 559,3 3-216,2-4-176,2-6-144,10-17-464,5-7 64,5-16 72,4-11-32,10-17-80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46 14427,'-2'-1'140,"0"0"1,1 0-1,-1 0 0,0 1 1,0-1-1,0 0 0,0 1 0,0-1 1,0 1-1,0 0 0,0 0 1,0 0-1,0 0 0,0 0 0,0 0 1,0 0-1,0 1 0,0-1 1,0 1-1,-2 0 0,-43 19 1431,38-16-879,-3 2-300,0 0 1,0 1-1,1 0 0,0 1 0,0 0 1,1 1-1,-19 18 0,28-26-370,0 0-1,0 0 1,1 0-1,-1 1 1,0-1-1,0 0 1,1 0-1,-1 0 1,1 0-1,-1 1 1,1-1-1,-1 0 1,1 1-1,0-1 1,0 0-1,0 1 1,0-1-1,0 0 1,0 2-1,0-2-11,0 0 0,1 0 0,-1 0 0,1 0 0,-1-1 0,1 1 0,0 0-1,-1 0 1,1 0 0,0-1 0,-1 1 0,1 0 0,0-1 0,0 1 0,0-1 0,0 1-1,0-1 1,-1 1 0,3-1 0,2 2 5,1-1 1,0 0-1,-1 0 1,1 0-1,0-1 0,-1 0 1,10 0-1,4-3-10,-1-1 1,1-1-1,-1 0 1,-1-1-1,1-1 1,-1 0-1,0-2 1,17-11-1,2-3-49,-1-3 0,43-40 0,-68 58-58,-20 20 57,-3 4 36,5-5 1,0 1-1,1 0 0,1 0 1,0 1-1,-6 18 0,11-27 7,0 1 0,0-1 0,0 1 0,0 0-1,1-1 1,-1 1 0,1 0 0,0 0 0,1-1 0,-1 1 0,1 0 0,0-1 0,0 1-1,0-1 1,1 1 0,0-1 0,0 1 0,0-1 0,4 7 0,5 1-115,1-1 0,-1 0 0,2 0 0,0-2 0,0 1 0,0-2 0,1 1 0,17 6 0,-15-8-252,-1 2-1,1 0 1,-2 0 0,1 2 0,-1 0 0,17 18 0,-29-27 314,0 0 0,0 0 1,0 0-1,-1 1 0,1-1 0,-1 0 1,0 1-1,0 0 0,0-1 0,0 1 1,0 0-1,0-1 0,-1 1 0,1 0 1,-1 0-1,0 0 0,0-1 0,0 7 1,-1-6 72,0 1 0,-1 0 1,1-1-1,-1 1 1,0-1-1,1 1 0,-2-1 1,1 0-1,0 0 0,-1 0 1,1 0-1,-1 0 1,-3 3-1,-11 8 419,-1-1 0,0-1 0,0 0 0,-1-2 0,-31 14 0,7-8 777,-71 18-1,111-33-1141,-11 3-53,1-2 0,-25 3 0,35-5-41,-1 0 1,1 0-1,0 0 0,-1-1 0,1 1 0,0-1 0,-5-2 0,7 3 22,0-1 0,-1 1 0,1-1 0,0 1 0,0-1 1,0 0-1,0 0 0,0 1 0,0-1 0,0 0 0,1 0 0,-1 0 0,0 0 0,0 0 0,1 0 0,-1-1 0,0 1 0,1 0 0,-1-2 0,-3-20-147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14075,'-2'-9'671,"0"10"-298,2 20-157,1 8-37,2 0 1,2-1-1,7 31 0,32 84 82,-20-68-65,261 1113 1658,-282-1162-2328,-3-22 6,-1-6-56,-12-34-648,10 28 1322,-13-40-678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6:2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11130,'99'112'2569,"-65"-72"-1610,87 112 559,151 249 0,-255-373-1380,1-1 0,35 40 0,-47-60-90,1 0-1,-1-1 1,1 0 0,1 0-1,-1 0 1,1-1-1,0 0 1,0-1 0,0 0-1,1 0 1,0-1-1,-1 0 1,19 4 0,-22-6-9,-1-1 1,1 0-1,-1 0 1,1 0-1,-1-1 1,1 0-1,0 0 1,-1 0-1,0 0 1,1 0-1,-1-1 1,0 0-1,0 0 1,0 0-1,5-3 1,-3 0 17,0-1 1,0 1-1,0-1 0,0 0 1,-1-1-1,0 1 1,8-14-1,-1-5 95,0 0 0,-2-1 1,13-49-1,0-24-261,-4 0 1,-4-2-1,1-167 0,-16 181-95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8:4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9154 623 11386,'-12'-8'122,"0"0"0,0 2-1,-1-1 1,0 2-1,0-1 1,0 2-1,-18-4 1,-101-12 195,92 15-118,-33-2 57,0 4 1,-100 6 0,-143 38-230,200-22-122,0-5 0,-1-5 0,-1-5 0,-215-21 0,-123-52-66,-52-6 9,-717-104 151,439 100 119,-5 59 55,117 5-176,-623-35-293,288-31-66,461 41-1514,415 39 1513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8:4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 6481,'-24'5'380,"1"2"-1,-1 0 0,2 2 0,-28 14 0,40-18-235,1 1 0,0 0 0,0 1 0,1 0 0,0 0-1,0 1 1,1 0 0,-1 0 0,2 1 0,-1 0 0,-9 18-1,1 10 11,1 0 0,2 1 0,2 1 0,-8 54 0,10-52-106,-144 1001 577,150-1027-630,-2 22 12,1 0 1,2 0-1,1 1 0,8 50 0,-7-79-30,1 0 0,0-1-1,1 1 1,0 0 0,0-1-1,1 1 1,0-1 0,0 0-1,1 0 1,0-1-1,0 0 1,1 1 0,0-2-1,0 1 1,1-1 0,0 0-1,0 0 1,0 0 0,1-1-1,0-1 1,0 1 0,0-1-1,11 4 1,18 2-295,1-1 0,-1-2 0,1-1 0,51 0 0,72 11-530,137 33 1354,-208-39-181,122-3 0,274-36 263,-14 1-333,60 26-471,319-12-588,-183-38 683,298-16 757,356 64-300,-355 24-782,630 20 2559,-1134-29-2055,559-57 0,-909 34-132,162-18-47,-7-23-258,-238 43 306,-22 6 68,1 0 0,0 0 0,0 1 0,1 0 0,-1 1 0,0 0 0,1 0 0,-1 1 0,13 1-1,-22-1 15,0 0-1,1-1 1,-1 1-1,1-1 1,-1 1-1,0 0 1,1-1-1,-1 1 1,0-1-1,1 1 1,-1-1-1,0 1 1,0 0-1,0-1 0,1 1 1,-1-1-1,0 1 1,0-1-1,0 0 1,0 1-1,0-1 1,0 1-1,0-1 1,0 1-1,0-1 1,0 1-1,0-1 1,0 1-1,-1-1 0,-1-27 64,2 19-35,-2-54 25,9-91 0,20-61-67,7-113-80,-50 39 71,5 167 90,10 75-184,1 0-1,3 1 0,14-84 0,-15 119-88,0 3 100,0 0 0,-1 0 0,0-1 0,0 1 0,-1 0 0,0-1 0,0 1 1,-1 0-1,-3-13 0,-8 4-213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09:1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9562,'-14'5'679,"6"-1"-297,-1-1-1,0 1 1,1 1-1,0-1 1,-13 11-1,19-14-349,1 1 0,-1-1 0,1 1 0,0-1-1,-1 1 1,1-1 0,0 1 0,0 0 0,0 0 0,1 0-1,-1-1 1,0 1 0,1 0 0,-1 0 0,1 0-1,-1 0 1,1 0 0,0 0 0,0 0 0,0 0 0,0 0-1,0 0 1,1 0 0,-1 0 0,1 0 0,-1 0-1,1 0 1,0 0 0,-1-1 0,1 1 0,0 0 0,0 0-1,2 1 1,2 7-2,0 0 0,0 1 0,-1-1 0,-1 1 0,1 0 0,-2-1 0,1 2 0,-2-1-1,1 0 1,-2 0 0,1 0 0,-2 1 0,-1 16 0,-44 251 604,17-118-93,22-129-326,0 0 1,-3 0-1,-18 44 0,25-69-172,0 0-1,1 0 1,0 0 0,1 1-1,-1-1 1,0 14-1,2-19-36,0 0-1,0 0 1,1 0-1,-1 0 0,0 0 1,1 0-1,-1 0 1,1 0-1,-1 0 1,1-1-1,0 1 1,0 0-1,0 0 1,0 0-1,0-1 0,0 1 1,1-1-1,-1 1 1,0-1-1,1 1 1,-1-1-1,1 0 1,0 1-1,-1-1 1,1 0-1,0 0 0,0 0 1,0-1-1,2 2 1,3 0 1,1-1 0,-1 1-1,1-2 1,-1 1 0,1-1 0,-1 0 0,1 0-1,10-2 1,63-17 53,-20 4-12,-46 13-47,1 0 0,0 1 0,-1 0 0,1 2 0,0 0 0,-1 0 0,1 1 0,-1 1 0,0 1 0,0 0 0,24 11 0,8 4-3,22 9-4,2-2 0,104 23 0,102-2 15,35 7 0,-218-35-13,84 18-25,223 18-1,567-48 33,-910-8-1,117-6-25,0-8 0,282-60 0,-280 32 21,222-41 20,-393 83-15,0 0 1,0 0-1,0-1 0,-1 1 1,9-5-1,-11 5-2,0-1 0,-1 1 0,0-1-1,1 0 1,-1 0 0,0 0 0,0 0 0,0 0 0,0-1-1,0 1 1,-1 0 0,1-1 0,1-3 0,5-10 8,1-1-2,-1 0 0,-1-1-1,7-21 1,-13 33-8,1 1 1,-1-1-1,-1 0 1,1 0-1,-1 1 1,0-1-1,0 0 1,-1 0-1,1 1 1,-1-1-1,-1 0 1,1 1-1,-1-1 1,0 1-1,-3-6 1,-46-78-52,-9-16-41,0-41-34,44 101 98,-2 1 0,-1 1 0,-44-68 0,55 99-40,-1 1 0,-1 1 1,1 0-1,-2 0 0,1 0 1,-1 2-1,-1-1 0,-20-10 0,13 9 0,0 2-1,0 0 1,-1 2-1,0 0 0,-24-4 1,-18 2 2,0 3 0,-120 7 0,161-2 86,-330 19 8,-171 3 13,-106-50-281,23-1 70,328 30 189,-163-2 72,1-36 7,403 31-98,-10-2 14,-62-2 0,94 10-19,1 0 0,0 1-1,-1 0 1,1 1-1,0 1 1,0 0 0,0 0-1,0 2 1,-16 7 0,26-11-4,0 0 0,0 1 1,0-1-1,0 1 0,0 0 1,1 0-1,-1 0 0,1 0 1,-1 0-1,1 0 1,0 1-1,0-1 0,0 1 1,0 0-1,0-1 0,0 1 1,-1 4-1,3-6 8,-1 0 0,1 0-1,0 0 1,0 0 0,-1 0 0,1 0-1,0 0 1,0 0 0,0 0 0,0 0-1,0 0 1,0 0 0,1 0 0,-1 0-1,1 1 1,-1-2-1,1 0 1,0 0-1,-1 0 0,1 0 0,0 0 1,-1-1-1,1 1 0,0 0 0,-1-1 1,1 1-1,-1 0 0,1-1 1,-1 1-1,1-1 0,-1 1 0,1-1 1,-1 1-1,1-1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0:5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10466,'0'0'27,"-1"0"1,1 0-1,-1 0 0,1-1 0,-1 1 1,1 0-1,0 0 0,-1 0 0,1 0 1,-1 0-1,1 0 0,-1 0 0,1 0 1,-1 0-1,1 0 0,-1 1 0,1-1 1,-1 0-1,1 0 0,0 0 0,-1 0 1,1 1-1,-1-1 0,1 0 0,0 1 0,-1-1 1,1 0-1,0 1 0,-1-1 0,1 0 1,0 1-1,-1-1 0,1 0 0,0 1 1,0-1-1,-1 1 0,1-1 0,0 1 1,0-1-1,0 0 0,0 1 0,0 0 1,-9 25 113,9-26-139,-7 33 246,1 1-1,2 0 1,-1 49-1,12 103-115,-7-182-126,5 67 2,2-1-1,4 0 1,3 0-1,41 120 1,-47-169-23,1 0 1,0 0-1,2-1 1,1 0-1,0-1 1,28 33-1,-34-45 10,1-1 0,0 0-1,0-1 1,0 1-1,0-1 1,1 0-1,0-1 1,16 7 0,-18-9 7,0 0 0,1-1 1,-1 0-1,1 0 1,-1 0-1,0-1 1,1 0-1,-1 0 1,1-1-1,-1 0 0,1 0 1,-1 0-1,11-5 1,-6 1 18,1 0 1,-1-1-1,-1 0 0,0-1 1,1 0-1,-2-1 1,1 0-1,-1-1 0,-1 0 1,0 0-1,11-15 1,-5 4 53,-1-1 0,-1 0 1,-1-1-1,17-45 0,-17 32 6,-2 0-1,-1 0 1,-2-1-1,-2 0 1,-1 0-1,-1 0 0,-2-1 1,-2 1-1,-8-46 1,5 57-51,-1 0 0,-1 0 0,-1 0 0,-1 1 0,-24-43 0,23 50-40,-1 1 0,0 0 0,-2 1 0,1 0 0,-2 1 0,0 0 0,-1 1 0,-22-15 0,25 20-40,0 1-1,0 1 1,-1 0-1,0 0 1,0 1-1,-1 1 1,1 1-1,-1-1 1,0 2 0,0 0-1,0 1 1,0 0-1,0 1 1,0 1-1,0 0 1,0 1-1,-27 7 1,-4 6-150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0:5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21 11731,'-10'25'141,"1"1"0,1 0 1,1 0-1,2 0 0,-3 35 1,4-19-143,3 1 1,7 67-1,-4-89 1,1 0 1,1 0-1,1-1 0,0 1 0,2-1 0,12 26 0,-16-40 1,0-1-1,1 1 0,-1-1 1,1 0-1,1 0 0,-1 0 0,1 0 1,-1-1-1,1 1 0,10 5 1,-11-8 2,0 0 0,1 0 0,-1 0 1,1-1-1,-1 0 0,1 0 0,0 0 0,0 0 1,-1-1-1,1 1 0,0-1 0,0-1 0,0 1 0,-1-1 1,1 1-1,5-3 0,5-2 23,0 0 1,-1-1-1,0-1 1,-1 0-1,1 0 1,-1-2-1,-1 0 1,0 0-1,0-1 0,20-23 1,-6 4 86,-1-2-1,-2-1 1,22-39 0,-29 42 26,-1-1 0,18-46 1,-29 65-88,0-1 0,-1 0 0,-1-1 1,1 1-1,-2 0 0,0 0 0,0-1 0,-1 1 1,-3-23-1,2 30-32,0 0 0,0 1 0,-1-1 0,1 0 0,-1 1 0,0-1 0,0 1 0,-1 0 0,1-1 0,-1 1 0,0 1 0,0-1 0,0 0 0,-1 1 0,1-1 0,-1 1 0,0 0 0,0 0 0,0 0 0,0 1 0,0 0 0,-1 0-1,1 0 1,-1 0 0,0 0 0,1 1 0,-1 0 0,0 0 0,0 0 0,-5 0 0,-2 1-40,1 0-1,-1 1 1,1 0-1,-1 1 1,1 0-1,0 0 1,0 2-1,0-1 1,0 1-1,1 1 1,-18 9-1,15-6-166,0 1-1,1 0 1,0 1-1,-14 14 1,17-14-76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3:5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9514,'0'0'32,"-1"0"0,1 0 1,-1 0-1,0 0 0,1 0 0,-1 0 0,1 0 0,-1 0 0,1 0 1,-1 0-1,1 0 0,-1 1 0,1-1 0,-1 0 0,1 0 1,-1 0-1,1 1 0,-1-1 0,1 0 0,-1 1 0,1-1 1,0 0-1,-1 1 0,1-1 0,-1 1 0,1-1 0,0 0 1,0 1-1,-1-1 0,1 1 0,0-1 0,0 1 0,-1-1 0,1 1 1,0-1-1,0 1 0,0-1 0,0 1 0,0-1 0,0 1 1,0 0-1,0-1 0,0 1 0,-5 36 414,3-23-172,-17 99 262,-8 60-105,26-165-399,0-1 0,1 1 0,0-1 0,0 1 0,2 9 0,-2-16-26,0 0 1,0 0-1,1 0 1,-1 0-1,0 0 1,1 0 0,-1 0-1,1-1 1,-1 1-1,1 0 1,-1 0-1,1 0 1,0-1 0,-1 1-1,1 0 1,0-1-1,-1 1 1,1 0-1,2 0 1,-2-1-1,0 1 0,1-1 1,-1 0-1,1 0 0,-1 0 0,1 0 1,-1 0-1,0 0 0,1-1 0,-1 1 1,1 0-1,-1-1 0,0 1 0,1-1 1,-1 1-1,0-1 0,0 0 0,2-1 0,11-8-14,-1 0-1,0-2 0,-1 1 0,0-2 0,-1 1 1,0-2-1,9-14 0,-13 18-15,88-133-40,-46 61 32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48 12715,'-3'-4'131,"0"1"-1,1-1 1,-1 1 0,0 0 0,-1 0-1,1 0 1,0 0 0,-1 0 0,0 1 0,0 0-1,0-1 1,0 1 0,0 1 0,0-1 0,0 1-1,0-1 1,-1 1 0,1 0 0,-8 0 0,5 1-73,0 1 1,-1 0-1,1 0 1,0 1-1,0-1 1,0 2-1,0-1 1,0 1-1,1 0 1,-1 0-1,-9 7 1,-5 4-51,1 2 0,0 0 0,1 1 1,1 0-1,1 2 0,-26 35 0,21-22-4,1 1 0,2 1 0,-25 62 0,28-51-4,3 1 0,1 0 0,3 0 1,1 1-1,3 1 0,2-1 0,2 1 0,2-1 0,2 1 0,2-1 0,18 78 0,-14-93-27,1-1 0,1-1 0,1 0 0,2 0 0,1-1 0,2-1 0,20 27 0,-25-39 3,1 0 0,1 0 0,0-2 1,2 0-1,-1 0 0,1-2 0,1 0 1,1 0-1,-1-2 0,2 0 0,-1-1 1,24 7-1,-36-14-18,1 0 1,0 0-1,1-1 0,-1 0 0,0 0 1,0 0-1,0-1 0,1 0 1,-1-1-1,0 0 0,13-3 1,-14 3 8,-1-2 1,1 1 0,-1-1-1,0 0 1,0 0-1,0 0 1,0 0 0,-1-1-1,1 0 1,-1 0 0,0 0-1,0-1 1,-1 0 0,7-9-1,-1-1 7,-1-2-1,-1 1 0,0-1 0,-1 0 0,5-25 0,12-92 100,-20 112-55,21-186 575,-4-254 1,-20 448-550,1-25 291,-10-70-1,8 99-266,-1 0 0,0 1 0,-1-1 0,0 1-1,0 0 1,-1 0 0,0 0 0,0 0 0,-1 1-1,-1 0 1,1 0 0,-12-12 0,16 19-97,0-1 1,-1 1 0,1-1 0,-1 1 0,1 0-1,-1 0 1,0-1 0,1 1 0,-1 1 0,0-1-1,0 0 1,0 0 0,0 1 0,0-1-1,0 1 1,0-1 0,1 1 0,-1 0 0,-1 0-1,1 0 1,0 0 0,0 0 0,0 0-1,0 0 1,-2 2 0,1-1-56,1 0 0,0 1 0,0-1 1,0 1-1,0 0 0,0 0 0,1-1 0,-1 1 0,0 0 0,1 1 0,-1-1 1,1 0-1,0 0 0,0 1 0,0-1 0,0 0 0,0 1 0,1-1 0,-2 5 1,-2 31-347,3 2-162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1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6 12787,'-6'-1'94,"0"-1"0,0 1 0,-1 0 0,1 0 0,0 1 1,0 0-1,0 0 0,0 1 0,0-1 0,-1 1 0,-9 3 0,13-2-83,0-1 0,0 0-1,0 1 1,0 0-1,0-1 1,0 1-1,0 0 1,1 1-1,-1-1 1,1 0-1,0 1 1,-1 0 0,1-1-1,0 1 1,0 0-1,1 0 1,-1 0-1,1 0 1,-1 0-1,1 0 1,0 1-1,-1 5 1,-2 15-7,1 1 0,0 39 0,2-12-4,-43 467-80,-22 1-46,29-247 100,34-248 27,-34 356 121,37-370-117,-1 0 7,1-1-1,0 0 1,0 1-1,1-1 1,5 20-1,-6-29-7,1 0 0,-1 0 0,0 0 0,1-1 1,-1 1-1,1 0 0,-1 0 0,1-1 0,0 1 0,-1-1 0,1 1 0,0 0 0,-1-1 0,1 1 0,0-1 0,-1 1 0,1-1 0,0 0 0,0 1 0,0-1 0,0 0 0,-1 1 0,1-1 0,0 0 0,0 0 0,0 0 0,0 0 0,0 0 0,0 0 0,-1 0 0,1 0 0,0 0 0,0 0 0,0 0 0,0-1 0,0 1 0,0 0 1,-1-1-1,1 1 0,0-1 0,1 0 0,7-3 29,0-1 1,0-1 0,9-6-1,1-1 23,5 1-12,0 1 0,1 1 0,0 1-1,0 2 1,1 0 0,0 1 0,0 2-1,28-1 1,-2 3-16,1 3 0,-1 2 0,61 12 0,-18 1-22,1-5-1,173-2 1,-146-19-1,-1-6 0,134-34-1,233-85 27,-70 16-7,-278 86-17,146-16-1,-145 36-2,255 10 0,141 63-16,50 23-16,-446-71 16,0-6 0,169-15 0,-164-7 18,187-47 0,136-68 36,-329 89-63,227-38 0,-311 74 2,0 3 0,60 4 1,-113-1 20,1 0 0,-1 0 1,0-1-1,0 0 0,0 0 1,0 0-1,1 0 0,-1-1 1,-1 1-1,1-1 0,0 0 1,0-1-1,-1 1 0,1 0 1,-1-1-1,0 0 1,0 0-1,0 0 0,0 0 1,0 0-1,-1-1 0,1 1 1,-1-1-1,0 0 0,0 1 1,0-1-1,1-5 0,4-11 19,0-1-1,-2 0 1,0 0 0,1-23-1,-4 30-12,17-142 68,-17 127-62,-2-1 0,0 1 1,-7-40-1,5 60-22,-1 0-1,0 0 1,0 0 0,-1 1-1,0-1 1,0 1 0,-1 0-1,0 0 1,-1 0 0,1 1-1,-2-1 1,1 2-1,-1-1 1,0 1 0,-15-11-1,-8-3-69,-2 1 0,-58-25 0,81 40 75,1 0-3,-263-115-58,190 88 78,-119-29 0,-387-30 43,386 66-41,-352-36-16,-5 39-182,-14 50-29,0 23 188,-387 24 547,687-66-340,-678 42 53,255 30-824,590-69 538,-86 8-75,-13-11-24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14739,'-1'10'119,"-2"-1"1,1 1-1,-1-1 0,-1 0 1,0 0-1,0 0 0,0 0 0,-1-1 1,-1 0-1,-7 9 0,-7 13 163,-194 361 558,67-114-977,136-257 7,8-13-2,0-1 1,0 1-1,-1-1 1,0 0-1,0 0 1,0 0 0,-1-1-1,0 0 1,-10 10-1,14-15 121,1 0 0,0 0-1,-1 0 1,1 1 0,0-1-1,-1 0 1,1 0-1,0 0 1,-1 0 0,1 0-1,-1 1 1,1-1 0,0 0-1,-1 0 1,1 0 0,-1 0-1,1 0 1,0 0 0,-1 0-1,1-1 1,-1 1 0,1 0-1,0 0 1,-1 0-1,1 0 1,0 0 0,-1-1-1,1 1 1,0 0 0,-1 0-1,1 0 1,0-1 0,-1 1-1,-5-17-275,0-26-172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14203,'0'-1'34,"0"1"0,0-1 0,0 0 0,0 1 0,0-1 0,1 0 0,-1 1 0,0-1 0,1 1 0,-1-1 0,0 1 0,1-1 1,-1 1-1,0-1 0,1 1 0,-1-1 0,1 1 0,-1-1 0,1 1 0,-1-1 0,1 1 0,0 0 0,-1-1 0,1 1 0,-1 0 0,1 0 0,0 0 0,-1-1 0,1 1 0,0 0 0,-1 0 0,1 0 0,-1 0 0,1 0 0,0 0 0,0 0 0,5-1 77,45-15 263,-1-3 0,91-46 1,84-71-162,-49 6-118,-77 54-42,-87 67-46,-10 6-6,1 1 1,-1-1 0,1 1 0,0 0 0,0 0-1,0 0 1,0 0 0,0 1 0,1-1-1,-1 1 1,0 0 0,1 0 0,-1 0 0,5 0-1,-8 1 0,0 0-1,1 0 0,-1 0 0,0 0 0,1 1 1,-1-1-1,0 0 0,0 0 0,1 0 0,-1 0 1,0 1-1,0-1 0,0 0 0,1 0 1,-1 1-1,0-1 0,0 0 0,0 0 0,0 1 1,1-1-1,-1 0 0,0 0 0,0 1 0,0-1 1,0 0-1,0 1 0,0-1 0,0 0 0,0 0 1,0 1-1,0-1 0,0 0 0,0 1 1,0-1-1,0 0 0,0 1 0,0-1 0,0 0 1,0 0-1,-1 1 0,1-1 0,0 0 0,0 1 1,-10 31 4,-1 0 1,-22 46-1,1-6-8,-51 190-256,74-224 201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 11883,'4'-33'1605,"-3"23"-649,-4 22 1121,-7 50-1161,-64 318 742,49-288-1454,-15 70 28,41-143-216,-1-18-16,0-1 1,0 0 0,0 0 0,0 1-1,0-1 1,1 0 0,-1 1 0,0-1-1,0 0 1,0 0 0,1 0 0,-1 1-1,0-1 1,0 0 0,1 0 0,-1 0-1,0 0 1,0 1 0,1-1 0,-1 0 0,0 0-1,0 0 1,1 0 0,-1 0 0,0 0-1,1 0 1,-1 0 0,0 0 0,1 0-1,-1 0 1,1 0 0,2-1 0,0 0 1,-1 0-1,1-1 1,0 1-1,0-1 1,-1 0-1,1 0 1,-1 0-1,4-3 1,116-123-11,-90 90 7,3 1 0,61-51 0,-92 85-4,0 0 0,0 1 0,0-1 0,1 1 0,-1 0 1,6-2-1,-9 3 5,0 1 0,-1 0 0,1 0 1,0 0-1,-1 0 0,1 0 1,-1 0-1,1 0 0,0 0 0,-1 0 1,1 0-1,0 0 0,-1 0 1,1 0-1,0 0 0,-1 0 0,1 1 1,-1-1-1,1 0 0,0 0 0,-1 1 1,1-1-1,-1 0 0,1 1 1,-1-1-1,1 1 0,-1-1 0,1 1 1,-1-1-1,0 1 0,1-1 1,-1 1-1,0-1 0,1 1 0,-1-1 1,0 1-1,0 0 0,1-1 0,-1 1 1,0 0-1,0-1 0,0 1 1,0 0-1,0-1 0,0 1 0,0-1 1,0 1-1,0 0 0,0 1 0,-1 9 3,0 0-1,-1 0 0,0-1 0,-1 1 0,0 0 0,-6 12 1,-31 66 175,22-54-22,-4 9 121,8-15-83,11-22-348,5-10-285,36-54 599,-23 39-390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14571,'1'7'1528,"-3"11"-895,-4 2-217,-7 5 728,0 7-160,-3 4-272,-1 1-144,1-1-240,2 0-79,3-12-177,2-2-168,8-12-289,3-8-191,10-10 1368,1-6-880,7-4-24,-2-2-64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13555,'3'3'91,"-1"0"0,1 0 0,0-1 1,0 1-1,0-1 0,0 0 0,1 0 0,-1 0 0,0-1 1,1 1-1,0-1 0,-1 1 0,1-1 0,0 0 1,-1-1-1,1 1 0,0-1 0,0 0 0,5 0 0,3 0-5,0 0 0,1-1 0,-1-1 0,21-5-1,-21 4-33,0-1-1,-1-1 1,17-8-1,-24 11-22,-1 0-1,1 0 1,-1 0-1,0-1 1,0 1-1,0-1 1,0 1-1,0-1 1,-1 0-1,1 0 1,-1-1-1,0 1 0,0 0 1,0-1-1,1-4 1,-2 7-12,-1 0 1,1 0 0,-1 0-1,0-1 1,1 1-1,-1 0 1,0 0 0,0-1-1,0 1 1,0 0-1,0-1 1,0 1 0,-1 0-1,1 0 1,0-1-1,-1 1 1,1 0-1,0 0 1,-1 0 0,0-1-1,1 1 1,-1 0-1,-1-1 1,1 0 7,-1 1 0,1 0-1,-1 0 1,0 0 0,1 1 0,-1-1 0,0 0 0,1 0-1,-1 1 1,0-1 0,0 1 0,0 0 0,0-1-1,-2 1 1,-3 0 43,0 0 0,0 1-1,1-1 1,-1 1 0,0 1 0,0 0-1,-11 4 1,7-1-18,0 1 1,1 0-1,0 1 0,0 0 1,1 1-1,0 0 0,1 0 1,-10 12-1,12-13-16,0 0 0,1 1 0,0 0-1,0 0 1,1 0 0,0 0 0,1 1 0,0-1 0,0 1-1,0 0 1,0 11 0,2-18-24,1-1 0,0 1 0,0-1 0,0 1 0,0 0 0,0-1 0,0 1 0,0-1 0,1 1 0,-1 0 0,1-1 0,-1 1 0,1-1 0,-1 1 0,1-1 0,0 0 0,0 1 0,0-1 0,0 0 0,2 3 0,-1-3 1,0 0-1,0 1 1,0-1 0,0 0-1,0 0 1,0-1 0,0 1-1,0 0 1,0-1 0,1 0 0,-1 1-1,0-1 1,4 0 0,7-1 17,0 0 0,0-1 0,1 0 1,14-6-1,-16 5-22,62-17 25,-36 9-39,1 1 0,1 2 1,64-5-1,-99 12 8,-1 1 0,1 0-1,-1 1 1,1-1 0,-1 1 0,1 0 0,-1 0 0,1 0 0,-1 1 0,0-1 0,0 1 0,0 0-1,5 4 1,-7-4 13,0-1 0,0 1 0,0 0 0,-1 0 0,1 1 0,-1-1 0,1 0 0,-1 0 0,0 1 0,0-1 0,0 1 0,0-1 0,-1 1 0,1-1 0,-1 1 0,1-1-1,-1 1 1,0 0 0,0-1 0,0 1 0,0 0 0,0-1 0,-2 5 0,2-1 105,-1-1 1,-1 1-1,1 0 0,-1 0 1,0-1-1,0 1 0,-1-1 1,1 0-1,-6 9 0,4-14 264,4-6-181,1-8-10,2 2-133,0 1 1,0 0-1,1 0 1,0 0-1,7-11 1,-9 18-69,0 0 1,1 0 0,-1 0 0,1 1-1,0-1 1,1 1 0,-1 0-1,0 0 1,1 0 0,0 0 0,-1 1-1,1-1 1,0 1 0,0 0 0,9-3-1,-8 3-90,-1 0-1,1 0 1,0-1 0,-1 0-1,0 0 1,1 0-1,-1-1 1,0 1-1,-1-1 1,1 0 0,-1 0-1,0 0 1,1 0-1,-2-1 1,1 1-1,-1-1 1,1 0 0,-1 0-1,0 0 1,-1 0-1,1 0 1,0-6-1,6-37-336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15851,'3'1'1345,"10"9"-985,3-3-168,12-4 1528,2 0-1240,0-3-24,-1-4 56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15819,'2'27'503,"-1"1"0,-3 31-1,0-10-213,10 603 994,-8-636-1176,0-16-108,0 0 0,0 0 0,0 0 0,-1 0 0,1 0 0,0 0 0,0 0 0,0 0 0,0 0 0,0 0 1,0 0-1,0 0 0,0 0 0,0 0 0,0-1 0,0 1 0,0 0 0,0 0 0,0 0 0,0 0 0,-1 0 0,1 0 0,0 0 0,0 0 0,0 0 1,0 0-1,0 0 0,0 0 0,0 0 0,0 0 0,0 0 0,0 0 0,0 0 0,0 1 0,0-1 0,-1 0 0,1 0 0,0 0 0,0 0 0,0 0 0,0 0 1,0 0-1,0 0 0,0 0 0,0 0 0,0 0 0,0 0 0,0 0 0,0 0 0,0 0 0,0 0 0,0 0 0,0 0 0,0 1 0,0-1 0,0 0 1,0 0-1,0 0 0,0 0 0,0 0 0,0 0 0,0 0 0,0 0 0,0 0 0,0 0 0,0 0 0,0 0 0,0 0 0,0 1 0,-10-24-422,6 14 274,-160-388-3869,160 386 4022,1 6 44,1 1 0,1-1 1,-1 0-1,1 1 0,0-1 0,0 0 1,0 0-1,0 1 0,1-7 0,0 10-31,0 1 0,0 0 0,0-1 0,0 1 0,0 0 0,0-1-1,0 1 1,0-1 0,0 1 0,1 0 0,-1-1 0,0 1 0,0 0-1,0-1 1,0 1 0,1 0 0,-1-1 0,0 1 0,0 0 0,1 0-1,-1-1 1,0 1 0,0 0 0,1 0 0,-1 0 0,0-1 0,1 1-1,-1 0 1,0 0 0,1 0 0,-1 0 0,1 0 0,-1-1-1,0 1 1,1 0 0,-1 0 0,0 0 0,1 0 0,-1 0 0,0 0-1,1 0 1,-1 0 0,1 1 0,-1-1 0,0 0 0,1 0 0,-1 0-1,1 1 1,22 11 462,-13-6-283,9 4-13,1-2 0,0 0 0,0-1 0,1-1 1,0-1-1,42 5 0,-32-8 2,-1-1 1,1-1-1,0-2 1,39-8 0,9-7 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58 11378,'-20'29'1731,"2"1"-1,-27 57 0,39-74-1623,1 0 0,1 0 0,0 1 0,0 0 0,2 0 1,-1 0-1,2 0 0,0 0 0,2 24 0,-1-37-107,-1 0-1,1 0 1,0 0 0,0 0 0,0 0 0,1 0-1,-1 0 1,0 0 0,0 0 0,0-1 0,1 1-1,-1 0 1,0 0 0,1 0 0,-1 0 0,1-1-1,-1 1 1,1 0 0,-1 0 0,1-1 0,0 1-1,-1 0 1,1-1 0,0 1 0,0-1 0,-1 1-1,1-1 1,0 1 0,0-1 0,0 1 0,0-1 0,-1 0-1,1 1 1,0-1 0,0 0 0,0 0 0,0 0-1,0 0 1,0 0 0,1 0 0,1-1 0,-1 0-1,1 0 1,0 0 0,-1 0 0,1-1 0,0 1-1,-1-1 1,0 1 0,1-1 0,-1 0-1,0 0 1,3-4 0,7-9 11,-1 0 1,0-1-1,-1-1 0,0 0 1,13-36-1,-12 22 48,-1-1-1,10-54 1,-19 77-43,0 6-12,0 1 1,0 0-1,-1-1 1,1 1-1,-1-1 1,0 1-1,0-1 1,0 1 0,0-1-1,0 1 1,0-1-1,-1 1 1,1-1-1,-1 1 1,-1-4-1,2 6-3,0 0 0,0 0-1,-1 0 1,1 0 0,0-1 0,0 1 0,0 0-1,-1 0 1,1 0 0,0 0 0,0 0-1,0 0 1,-1 0 0,1 0 0,0 0 0,0 0-1,0 0 1,-1 0 0,1 0 0,0 0-1,0 0 1,0 0 0,-1 0 0,1 0-1,0 0 1,0 0 0,0 0 0,-1 0 0,1 0-1,0 0 1,0 0 0,0 0 0,-1 1-1,1-1 1,0 0 0,0 0 0,0 0-1,0 0 1,0 0 0,-1 1 0,1-1 0,0 0-1,0 0 1,0 1 0,-4 4 13,1 1 1,-1 0-1,1 0 0,0 0 1,1 0-1,0 0 0,0 1 1,0-1-1,-1 9 0,-6 65 84,9-77-94,-2 12 36,1-1-1,1 1 1,0-1-1,1 1 1,1-1-1,5 20 1,-6-31-22,-1 0 1,1 0-1,1 0 1,-1 0-1,0 0 1,1 0-1,-1-1 1,1 1-1,0-1 0,0 1 1,0-1-1,0 0 1,0 1-1,1-1 1,-1 0-1,1-1 1,-1 1-1,1 0 1,0-1-1,0 1 1,0-1-1,-1 0 1,1 0-1,0 0 1,0 0-1,1-1 1,-1 1-1,0-1 1,0 0-1,0 0 1,0 0-1,0 0 1,0 0-1,0-1 0,0 1 1,4-2-1,5-2 32,1 0-1,-1 0 1,-1-1-1,1-1 0,-1 0 1,0-1-1,0 0 1,0 0-1,-1-1 0,9-9 1,-7 5-26,0 0 1,0-1 0,-2 0-1,1 0 1,-2-1-1,0 0 1,8-18 0,-15 29-29,-1-1 1,0 1-1,0 0 1,-1-1 0,1 1-1,0 0 1,-1-1-1,0 1 1,0-1 0,0 1-1,-1-4 1,1 6 1,0 1 1,0-1-1,0 1 1,0-1-1,-1 1 0,1-1 1,0 1-1,0 0 1,0-1-1,-1 1 1,1-1-1,0 1 0,-1-1 1,1 1-1,0 0 1,-1-1-1,1 1 1,0 0-1,-1 0 0,1-1 1,-1 1-1,1 0 1,0 0-1,-1-1 0,1 1 1,-1 0-1,1 0 1,-1 0-1,-1 0-1,1 0 0,-1 0-1,1 1 1,0-1 0,-1 1 0,1-1-1,-1 1 1,1 0 0,0-1 0,0 1-1,0 0 1,-1 0 0,1 0-1,0 0 1,-1 1 0,-4 5-2,-1 0 0,1 0 0,0 0 0,1 1 0,0 0 0,0 0 0,-5 15 0,7-17 4,0 1 0,1 0 0,0-1 0,0 1 0,1 0 0,0 0 1,0 0-1,1 0 0,0 0 0,0 0 0,1 8 0,-1-14 4,1 1-1,-1-1 1,1 1-1,-1 0 1,1-1-1,-1 1 1,1-1-1,0 0 1,0 1-1,0-1 1,0 0-1,0 1 1,0-1-1,0 0 1,0 0-1,0 0 1,1 0-1,-1 0 1,0 0-1,1 0 1,-1-1-1,1 1 1,-1 0-1,1-1 1,-1 1-1,1-1 1,-1 1-1,1-1 1,0 0-1,-1 0 1,1 0-1,-1 0 1,1 0-1,0 0 1,-1 0-1,3-1 1,2 0 9,1 0 0,-1-1 0,1 0 0,-1-1 0,0 1 0,0-1 0,11-6 1,1-5 14,0 1 1,-1-2-1,0-1 1,-2 0-1,1-1 1,-2 0-1,0-1 1,-2-1-1,0 0 1,-1-1-1,0 0 1,-2-1-1,11-35 1,-18 46-32,-5 13-5,-6 15-14,2 3 8,0 1 0,2 0 0,0 0 1,2 0-1,0 0 0,1 1 0,2 28 0,0-48-9,0-1-1,1 0 0,-1 1 0,0-1 0,1 0 1,0 0-1,-1 1 0,1-1 0,0 0 1,0 0-1,0 0 0,0 0 0,1 0 0,-1 0 1,0 0-1,1 0 0,-1-1 0,1 1 1,0-1-1,2 3 0,-3-4 14,1 1 0,0-1-1,-1 0 1,1 0 0,0 1-1,-1-1 1,1 0 0,0 0 0,-1 0-1,1-1 1,0 1 0,-1 0-1,1-1 1,0 1 0,-1-1 0,1 1-1,-1-1 1,1 0 0,-1 0-1,1 0 1,-1 0 0,0 0 0,1 0-1,-1 0 1,0 0 0,0 0-1,2-3 1,25-29-161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0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12931,'4'-2'976,"6"-1"-888,16-2-48,14 1 112,14 0-48,7-2-72,4-1-64,3 1-88,1-2-888,-2-1 912,-5-1-120,-6 0-64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113 423 15923,'0'-1'37,"1"1"-1,-1-1 0,0 1 0,0-1 1,0 0-1,0 1 0,0-1 1,0 1-1,0-1 0,0 1 0,0-1 1,0 0-1,0 1 0,-1-1 0,1 1 1,0-1-1,0 1 0,0-1 0,-1 1 1,1-1-1,0 1 0,-1-1 0,1 1 1,0-1-1,-1 1 0,1-1 0,-1 1 1,1 0-1,-1-1 0,1 1 1,-1 0-1,1-1 0,-1 1 0,1 0 1,-1 0-1,1 0 0,-1-1 0,1 1 1,-1 0-1,1 0 0,-1 0 0,0 0 1,1 0-1,-1 0 0,1 0 0,-2 0 1,0 1-13,0 0-1,0-1 1,0 1 0,0 0 0,1 0-1,-1 1 1,0-1 0,0 0 0,1 1 0,-1-1-1,-2 3 1,-5 7 70,1 1 0,0-1 1,1 1-1,0 1 0,1-1 0,0 1 0,1 0 0,1 1 0,0-1 0,1 1 1,-3 20-1,6-31-79,0-1 0,0 0 0,0 0 0,0 1 0,0-1 1,0 0-1,1 0 0,-1 0 0,1 1 0,0-1 0,0 0 0,0 0 0,0 0 1,2 3-1,-2-4-4,0 0 1,0 0 0,0 0 0,0 0 0,0 0-1,1 0 1,-1-1 0,0 1 0,1 0-1,-1-1 1,0 1 0,1-1 0,-1 1-1,1-1 1,-1 0 0,1 0 0,1 1-1,3-2 6,0 1 0,-1-1 0,1 0 0,-1 0 0,1-1 0,-1 0-1,1 0 1,-1 0 0,0-1 0,8-4 0,9-8-13,-1 0 0,0-1 0,-2-1 0,0-1 0,0 0 1,-2-2-1,0 0 0,-2-1 0,24-41 0,-26 37 1,0-1 0,-2 0 0,-1-1 0,-1 0 0,-1-1 0,-2 0 0,-1 0 0,3-49 1,-7 69-2,-1-1 1,-1 1-1,1 0 1,-1 0 0,-1 0-1,1-1 1,-5-9 0,6 17-3,-1-1 0,0 1 0,1-1 0,-1 0 0,0 1 0,0-1 0,0 1 0,0 0 0,0-1 0,-1 1 0,1 0 0,0-1 0,-1 1 0,1 0 0,-1 0 0,1 0 0,-1 0 0,1 1 0,-1-1 0,1 0 0,-1 1 0,0-1 0,0 1 0,1-1 0,-1 1 0,0 0 0,0 0 0,1 0 0,-1 0 0,0 0 0,0 0 0,1 0 0,-1 1 0,0-1 0,0 1 1,1-1-1,-1 1 0,-2 1 0,-5 2 22,1 0 0,-1 1 1,2 1-1,-1-1 1,0 1-1,1 0 1,0 1-1,0 0 1,-7 10-1,-2 4 76,0 0 1,-14 28-1,23-36-45,0 0 0,1 1 0,-7 22-1,12-32-40,0 0 0,0 0 0,1-1 0,-1 1 0,1 0 0,0 0 0,0 0 0,1 5-1,0-7-5,-1 0 0,1 0 0,-1 0-1,1-1 1,0 1 0,0 0 0,0 0 0,0-1-1,0 1 1,0 0 0,0-1 0,1 1-1,-1-1 1,1 0 0,-1 1 0,1-1-1,1 2 1,3 0-15,0-1 0,0 1 0,1-1 0,-1 0 0,0 0 0,1-1 0,-1 0 0,1 0-1,-1-1 1,12 0 0,12-1-124,30-6 0,-31 3 34,-27 3 93,7 0-43,0 0-1,-1 1 0,1 0 0,13 1 0,-20-1 37,1 1 1,-1-1-1,0 1 0,0-1 1,0 1-1,0 0 0,1 0 1,-1 0-1,0 0 0,-1 0 1,1 1-1,0-1 0,0 1 1,-1-1-1,1 1 0,0-1 1,-1 1-1,0 0 0,1 0 1,-1 0-1,0 0 0,2 3 1,0 4-14,-1-1 0,0 1 1,0 0-1,-1 0 1,0 0-1,0 0 1,-1 0-1,-2 15 0,-1 4-430,-10 36 0,12-60 297,-1-8-63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74 202 13795,'3'4'139,"0"0"-1,0-1 1,1 1 0,-1-1-1,1 0 1,0 1 0,0-2 0,0 1-1,0 0 1,0-1 0,1 0-1,-1 0 1,1 0 0,-1-1-1,1 1 1,0-1 0,0 0-1,-1 0 1,1-1 0,0 1 0,0-1-1,9-1 1,1-1 99,-1 0 1,0-1-1,0 0 1,0-1-1,-1-1 1,1 0-1,22-13 1,-29 14-161,0 0 1,0 0 0,0-1 0,-1 0-1,0 0 1,0-1 0,0 0-1,0 0 1,-1 0 0,0 0 0,-1-1-1,1 0 1,-1 0 0,0 0 0,3-10-1,-6 14-60,0 0-1,-1 1 1,1-1-1,-1 0 1,1 0-1,-1 0 1,0 0-1,0 0 1,0 0-1,0 0 1,-1 0-1,1 1 1,-1-1-1,0 0 1,1 0-1,-2 0 1,1 1-1,0-1 1,0 0-1,-1 1 1,1-1-1,-1 1 1,0 0-1,0 0 1,0-1-1,0 1 0,0 0 1,0 1-1,0-1 1,-1 0-1,1 1 1,-5-3-1,0 1 6,-1-1-1,0 2 1,0-1-1,0 1 1,0 0-1,0 1 1,-1 0-1,1 0 1,0 1-1,-10 0 0,4 2-17,1 0 0,0 1 0,0 0 0,0 1 0,0 0 0,1 2 0,-1-1 0,1 1 0,1 1 0,-1 0 0,1 1 0,0 0-1,1 0 1,0 1 0,0 1 0,1 0 0,0 0 0,1 1 0,0 0 0,1 0 0,0 0 0,1 1 0,0 1 0,0-1 0,-4 20 0,8-25-10,1-1 0,0 1 0,0 0 0,1 0 0,0-1 0,0 1 0,1 0 0,2 13 0,-2-16 1,0 0 1,1 0 0,0 0 0,-1 0 0,1 0-1,0-1 1,1 1 0,-1-1 0,1 1 0,0-1-1,-1 0 1,1 0 0,1 0 0,-1 0 0,5 3-1,1-1-2,0-1-1,0-1 0,0 1 1,0-1-1,0-1 0,1 0 1,0 0-1,-1-1 0,1 0 1,-1 0-1,1-1 0,0-1 1,0 0-1,-1 0 0,1-1 1,9-2-1,12-5-11,-1 0-1,0-2 1,45-24 0,-27 9 19,-1-3 1,-2-2 0,70-60-1,-116 91 2,-9 11 100,0 0 1,1 0-1,-14 22 1,24-34-100,-1 1 0,0 0 0,0 0 0,0 0 0,1 0 0,-1 0 0,0 0 0,0 0 0,1 0 0,-1 0 0,0 0 0,0 0 0,1 0 0,-1 0 0,0 0 0,0 0 0,0 0 0,1 0 0,-1 0 0,0 0 0,0 1 0,0-1 0,1 0 0,-1 0 0,0 0 0,0 0 0,0 0 0,1 0 0,-1 1 0,0-1 0,0 0 0,0 0 0,0 0 0,0 1 0,1-1 0,-1 0 0,0 0 0,0 0 0,0 1 0,0-1 0,0 0 0,0 0 0,0 0 0,0 1 0,0-1 0,0 0 0,0 0 0,0 1 0,0-1 0,0 0 0,0 0 0,0 1 0,0-1 0,0 0 0,0 0 0,0 0 0,0 1 0,0-1 0,-1 0 0,1 0 0,0 0 0,0 1 0,0-1 0,-1 0 0,23-9 133,-21 9-134,116-71 161,-81 47-337,75-36 0,-106 57 136,0 1 0,0 0-1,0 1 1,1-1 0,-1 1-1,0 0 1,10-1-1,-14 3 29,0-1 0,1 0-1,-1 0 1,0 0 0,0 1-1,0-1 1,0 1 0,0-1-1,1 1 1,-1-1-1,0 1 1,0-1 0,0 1-1,-1 0 1,1 0 0,0 0-1,0-1 1,0 1-1,0 0 1,-1 0 0,1 0-1,0 0 1,-1 0 0,1 0-1,-1 0 1,1 1 0,-1-1-1,0 0 1,1 0-1,-1 0 1,0 0 0,0 1-1,0-1 1,0 0 0,0 0-1,0 0 1,0 0-1,-1 3 1,-1 15-15,0-1 1,-2 0-1,0 1 0,-8 17 0,-7 35-378,19-70 389,0-1 0,0 1 0,-1-1 0,1 1 1,0 0-1,0-1 0,0 1 0,0 0 0,0-1 1,0 1-1,0-1 0,0 1 0,0 0 0,0-1 1,0 1-1,0 0 0,0-1 0,0 1 0,0-1 1,1 1-1,-1 0 0,0-1 0,1 1 0,-1-1 1,0 1-1,1-1 0,-1 1 0,1 0 0,1-1 1,-1 0-1,0-1 1,0 1-1,0 0 1,1-1-1,-1 1 1,0-1-1,0 0 1,0 1-1,0-1 1,0 0-1,0 1 1,0-1-1,0 0 1,0 0-1,1-2 1,18-20-206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8 199 12355,'-4'-49'1191,"2"29"-488,0 0 1,2-29 0,5 31 5,-5 17-680,0 1-1,0 0 0,1 0 1,-1-1-1,0 1 0,0 0 1,0 0-1,1-1 0,-1 1 1,0 0-1,0 0 0,1-1 0,-1 1 1,0 0-1,0 0 0,1 0 1,-1 0-1,0 0 0,1-1 1,-1 1-1,0 0 0,0 0 1,1 0-1,-1 0 0,0 0 0,1 0 1,-1 0-1,1 0 0,0 1 30,0 0-1,1 0 1,-1 0-1,0 0 1,0 0-1,0 0 1,0 0-1,0 1 1,0-1-1,0 0 1,0 1-1,-1-1 1,1 1-1,0-1 1,-1 1-1,1-1 1,-1 1-1,1 2 1,11 50 254,-2 1 0,4 98 0,-11-100-256,0 0-21,-1-20 8,9 54 0,-4-69 70,-7-18-109,1 1 1,-1-1 0,0 0 0,0 0 0,1 0 0,-1 0-1,0 1 1,0-1 0,1 0 0,-1 0 0,0 0 0,0 0-1,1 0 1,-1 0 0,0 0 0,1 0 0,-1 0 0,0 0-1,0 0 1,1 0 0,-1 0 0,0 0 0,1 0 0,-1 0-1,0 0 1,0 0 0,1 0 0,-1-1 0,0 1 0,0 0-1,1 0 1,-1 0 0,2-2 21,0 0 0,0 0-1,-1 0 1,1-1 0,-1 1 0,1 0 0,-1 0-1,0-1 1,1-3 0,16-46 514,21-107-1,-26 97-246,9-43 188,9-42-146,-31 145-368,0 1 0,1 0-1,-1-1 1,0 1-1,1 0 1,-1-1 0,0 1-1,1 0 1,0 0 0,-1-1-1,1 1 1,0 0-1,0 0 1,1-2 0,-2 4-20,1-1 0,-1 1-1,1-1 1,-1 1 0,0-1 0,1 1 0,-1-1 0,0 1 0,1 0 0,-1-1 0,0 1 0,0-1 0,0 1-1,1 0 1,-1-1 0,0 1 0,0 0 0,0-1 0,0 2 0,2 48-1025,-3-20 499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13603,'23'52'1056,"-2"-8"-832,-5-4-104,2-8 288,3-5-160,0-19-440,-1-9 1609,0-26-1329,2-13 56,-5-25 56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16 275 10994,'2'6'427,"-1"-2"-193,0 1 1,0-1 0,0 1-1,1-1 1,4 7-1,-6-10-198,0-1 0,0 1 0,1-1 0,-1 0 0,0 1 0,1-1-1,-1 0 1,0 1 0,1-1 0,-1 0 0,0 1 0,1-1 0,-1 0-1,1 0 1,-1 0 0,1 1 0,-1-1 0,1 0 0,-1 0 0,0 0 0,1 0-1,-1 0 1,1 0 0,0 0 0,0 0 65,0-1-1,1 1 1,-1-1-1,0 1 1,0-1 0,0 0-1,0 1 1,0-1-1,-1 0 1,1 0 0,0 0-1,0 1 1,0-1-1,0-2 1,8-11 191,-1 0 0,0-1 1,-2 0-1,0 0 0,0-1 1,-1 1-1,-1-1 0,-1 0 0,0 0 1,-1-1-1,-1 1 0,-2-32 0,1 42-187,-1-1-1,0 1 1,-1 0-1,1 0 0,-2-1 1,-3-8-1,6 14-79,-1-1-1,0 1 1,1 0-1,-1 0 1,0-1 0,0 1-1,0 0 1,0 0-1,0 0 1,0 0 0,0 0-1,0 0 1,0 0-1,0 0 1,0 1-1,-1-1 1,1 0 0,0 1-1,-1-1 1,1 1-1,0-1 1,-1 1-1,1 0 1,-1-1 0,1 1-1,0 0 1,-1 0-1,1 0 1,-1 0-1,1 0 1,-1 1 0,1-1-1,0 0 1,-3 1-1,0 1-6,1 0 0,0 0 0,0 1 0,0-1 0,0 1 0,1-1 0,-1 1 0,1 0 0,-1 0 0,1 0 0,0 0 0,0 0 0,0 1-1,1-1 1,-1 1 0,1-1 0,-2 8 0,-1 2-21,1 0 1,1 1-1,-2 24 0,3-20-9,2 0-1,0 0 0,1-1 0,1 1 0,7 26 0,-8-35-5,1 0 0,1-1 0,0 1 0,0-1 0,0 1 0,1-1 0,0 0 0,1-1-1,0 0 1,0 1 0,0-2 0,9 8 0,-11-11 3,0-1-1,0 1 1,0-1 0,0 1-1,1-1 1,-1 0-1,1-1 1,-1 1-1,1-1 1,0 0-1,-1 0 1,1 0-1,0-1 1,0 0-1,5 0 1,-2-1-7,-1 0 0,0-1 0,0 0 0,0 0 0,0 0 0,-1-1 0,1 0 0,-1 0 0,9-6 0,-2 0 2,0-1 0,-1-1 0,0 0 0,-1 0 0,0-1 0,-1-1 0,0 0 1,11-20-1,-17 27 46,0-1 0,0 0 0,0 0 0,-1-1 0,0 1 0,-1-1 1,0 1-1,0-1 0,1-15 0,-3 23-24,1 0 0,-1 0 0,0 0 0,0 0 1,0 0-1,0 0 0,0-1 0,0 1 0,0 0 0,0 0 0,0 0 0,0 0 0,0 0 1,0 0-1,0-1 0,0 1 0,0 0 0,0 0 0,0 0 0,0 0 0,0 0 0,0 0 1,0 0-1,0-1 0,-1 1 0,1 0 0,0 0 0,0 0 0,0 0 0,0 0 1,0 0-1,0 0 0,0 0 0,0 0 0,0 0 0,0-1 0,-1 1 0,1 0 0,0 0 1,0 0-1,0 0 0,0 0 0,0 0 0,0 0 0,0 0 0,-1 0 0,1 0 0,0 0 1,0 0-1,0 0 0,0 0 0,0 0 0,-1 0 0,-4 7 67,-6 15 16,6-8-67,0 1-1,1 0 1,1 0-1,0 0 1,2 0-1,-1 28 1,1-42-17,1 1 0,0-1 0,0 0 1,0 1-1,0-1 0,0 0 0,1 0 0,-1 1 1,0-1-1,1 0 0,-1 0 0,1 1 0,-1-1 1,1 0-1,-1 0 0,1 0 0,0 0 0,-1 1 1,1-1-1,0 0 0,0-1 0,0 1 0,0 0 1,1 1-1,-1-2 1,1 0 0,-1 0 1,0 0-1,1 0 0,-1 0 1,0 0-1,0 0 0,1-1 0,-1 1 1,0 0-1,0-1 0,1 1 0,-1-1 1,0 0-1,0 1 0,0-1 1,0 0-1,0 0 0,1 0 0,8-8 15,-1 0-1,0 0 1,11-15-1,99-136-64,-117 158 39,20-22-78,-21 23 82,0 1-1,-1-1 1,1 1 0,-1-1-1,1 1 1,0-1-1,-1 1 1,1 0 0,0-1-1,-1 1 1,1 0-1,0-1 1,0 1 0,-1 0-1,1 0 1,0 0-1,0 0 1,0 0-1,-1 0 1,1 0 0,0 0-1,0 0 1,-1 0-1,1 0 1,0 0 0,0 1-1,-1-1 1,1 0-1,0 1 1,0-1 0,-1 0-1,1 1 1,-1-1-1,1 1 1,0-1 0,-1 1-1,1-1 1,-1 1-1,1 0 1,4 8-31,0-1 1,-1 1-1,0 0 1,-1 0-1,0 0 1,0 0-1,1 12 1,-2-12 27,-1 0 0,2 0 0,-1-1 0,1 1 0,0-1 0,1 0 0,0 0 0,0 0 0,9 11 0,-12-18 14,0 0-1,0 0 1,0 0 0,0 0-1,0 0 1,1 0 0,-1 0-1,0-1 1,0 1-1,1 0 1,-1-1 0,1 1-1,-1-1 1,0 1 0,1-1-1,-1 0 1,1 0 0,-1 1-1,1-1 1,-1 0 0,1 0-1,-1-1 1,1 1 0,-1 0-1,1 0 1,-1-1 0,1 1-1,-1-1 1,0 1 0,1-1-1,-1 0 1,0 1-1,1-1 1,0-1 0,5-3 19,-1-1-1,1 1 1,-1-1 0,9-12 0,-7 8-18,19-23 0,12-15-111,-35 44 53,0 0 0,0 0 1,0 1-1,1-1 1,-1 1-1,1 0 0,0 1 1,7-4-1,-11 5 42,0 1 0,0 0 0,0 0 0,0 0 0,0-1 0,0 1 0,0 0 1,0 0-1,0 0 0,-1 1 0,1-1 0,0 0 0,0 0 0,0 0 0,0 1 0,0-1 0,0 0 0,0 1 0,0-1 1,0 1-1,-1-1 0,1 1 0,0-1 0,0 1 0,-1 0 0,1-1 0,0 1 0,-1 0 0,1 0 0,0-1 0,-1 1 0,1 0 1,-1 0-1,0 0 0,1 0 0,-1 0 0,0 0 0,1 0 0,-1 0 0,0 1 0,0-1 13,1 0 0,-1 0-1,0 0 1,0 0 0,1 0-1,-1 0 1,1 0 0,-1 0-1,1 0 1,-1 0 0,1 0-1,-1 0 1,1-1 0,0 1 0,0 0-1,-1 0 1,1-1 0,0 1-1,0 0 1,0-1 0,0 1-1,0-1 1,0 1 0,0-1-1,0 0 1,0 1 0,0-1 0,0 0-1,0 0 1,0 1 0,0-1-1,0 0 1,0 0 0,0 0-1,0 0 1,0-1 0,2 1 0,4-3 12,-1 0 1,1 0 0,0 0 0,-1-1 0,1 0 0,-1 0 0,0-1-1,8-8 1,3-3 13,19-26-1,-26 26-6,-9 13-21,0 1 0,0 0 0,0 0 0,0 0 0,0 0 0,1 0 0,-1 0 1,1 0-1,0 1 0,-1-1 0,1 1 0,0-1 0,3-1 0,-3 7-79,0 0 0,-1 1 0,1-1-1,-1 1 1,1-1 0,-1 7 0,2-2-140,-2-3-38,5 15-515,-6-21 753,1 1 0,-1-1 0,0 0 0,0 1 0,0-1 1,0 0-1,0 1 0,0-1 0,1 0 0,-1 1 0,0-1 1,0 0-1,1 1 0,-1-1 0,0 0 0,0 0 0,1 1 1,-1-1-1,0 0 0,1 0 0,-1 0 0,0 0 0,1 1 1,-1-1-1,0 0 0,1 0 0,-1 0 0,0 0 0,1 0 1,-1 0-1,1 0 0,-1 0 0,0 0 0,1 0 0,-1 0 1,0 0-1,1 0 0,-1 0 0,0 0 0,1 0 0,-1 0 1,1-1-1,-1 1 0,5-7-412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17748,'-20'0'1368,"9"7"-1152,2 5-216,9 2 88,5 0 312,3-2-408,2-4-168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17348,'0'3'1200,"6"12"-1040,1 7-128,7 11 104,3 10-368,9 7-560,2 3-104,-3-1 624,-3-4-217,-15-7-167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5 462 15331,'-3'-26'359,"2"0"0,0-1 0,2 1 0,1 0 0,1 0 0,2 0-1,0 0 1,2 1 0,9-26 0,-10 38-253,-1 1 0,2 0 1,-1 1-1,2-1 0,0 1 0,0 1 1,1-1-1,13-11 0,-14 15-91,1 0 1,0 1-1,0 0 1,0 1-1,1-1 1,0 2-1,0 0 1,0 0-1,1 0 1,-1 2-1,15-3 1,-14 3-30,1 2 0,-1-1 0,1 1 0,-1 1 0,1 0 0,-1 1 0,1 0 0,-1 1 1,0 0-1,0 0 0,20 11 0,-26-12 11,-1 1 0,1 0 0,-1 0 0,0 0 1,0 0-1,0 1 0,-1-1 0,1 1 0,-1 0 0,0 0 1,0 0-1,3 7 0,-4-7 7,-1 0 1,1 0-1,-1 0 0,0 0 0,0 0 1,-1 1-1,1-1 0,-1 0 1,0 1-1,0-1 0,-1 0 0,1 0 1,-1 1-1,0-1 0,0 0 1,-3 7-1,-2 4 46,-2 0 1,1 0-1,-2-1 1,0 0-1,0 0 1,-15 14-1,-73 70 229,88-89-267,-4 3-60,6-4-82,-1-1 0,1 0 0,-1 0 0,-1-1 0,1 0 0,-1 0 0,-13 5 0,22-10 112,0-1-1,0 0 1,0 0 0,0 0 0,0 0 0,0 0-1,0 0 1,0 0 0,-1 0 0,1 0 0,0 0-1,0 0 1,0 0 0,0 0 0,0 0 0,0 0-1,0 0 1,0 0 0,-1 0 0,1 0 0,0 0-1,0 0 1,0 0 0,0 0 0,0 0 0,0 0-1,0 0 1,0 0 0,0-1 0,-1 1 0,1 0-1,0 0 1,0 0 0,0 0 0,0 0 0,0 0-1,0 0 1,0 0 0,0 0 0,0 0 0,0-1-1,0 1 1,0 0 0,0 0 0,0 0 0,0 0-1,0 0 1,0 0 0,0 0 0,0 0 0,0-1-1,0 1 1,0 0 0,0 0 0,0 0 0,0 0-1,0 0 1,0 0 0,0 0 0,0 0 0,0 0-1,0-1 1,0 1 0,0 0 0,0 0 0,0 0-1,0 0 1,0 0 0,0 0 0,8-14-912,12-13-567,60-47-347,-29 32 809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2:5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13555,'8'23'730,"5"33"1,-9-38-445,0 0-1,2 0 1,10 26-1,-9-35-20,-2-12 32,1-20 152,-4-13-130,-2 0-1,-1 0 1,-2 1-1,-1-1 1,-2 1-1,-14-49 1,18 75-262,0 1 0,-1 0 0,-1-1 0,-6-11 0,10 20-56,0 0 1,0 0-1,0 0 0,0 0 0,0 0 1,0 0-1,0-1 0,0 1 0,0 0 1,0 0-1,0 0 0,0 0 0,0 0 1,0 0-1,0 0 0,0 0 0,0 0 0,0-1 1,0 1-1,0 0 0,0 0 0,0 0 1,0 0-1,0 0 0,0 0 0,0 0 1,-1 0-1,1 0 0,0 0 0,0 0 1,0 0-1,0 0 0,0 0 0,0 0 0,0 0 1,0 0-1,0 0 0,-1 0 0,1 0 1,0 0-1,0 0 0,0 0 0,0 0 1,0 0-1,0 0 0,0 0 0,0 0 1,0 0-1,-1 0 0,1 0 0,0 0 0,0 0 1,0 0-1,0 0 0,0 0 0,0 0 1,0 0-1,0 0 0,0 0 0,0 0 1,0 0-1,-1 1 0,1-1 0,0 0 1,0 10 3,3 12-41,5 4-55,15 37 1,-19-53 75,1-1 0,0 0 0,0 0 0,1-1 0,0 1-1,0-1 1,9 8 0,-13-14 23,0-1 0,0 1-1,0 0 1,1-1 0,-1 1-1,1-1 1,-1 0 0,1 1-1,-1-1 1,1-1 0,-1 1 0,1 0-1,0-1 1,0 1 0,-1-1-1,1 0 1,0 0 0,0 0-1,0 0 1,-1 0 0,1-1 0,0 1-1,-1-1 1,1 0 0,0 1-1,-1-1 1,1-1 0,-1 1-1,1 0 1,-1-1 0,0 1 0,1-1-1,2-2 1,2-2 27,0-1 1,-1 0 0,1 0-1,-1 0 1,0-1-1,-1 0 1,0 0-1,5-12 1,-5 9-1,0 0 0,-2 0 1,1-1-1,-1 1 1,-1-1-1,0 0 0,-1 0 1,0 1-1,0-1 1,-3-18-1,2 29-32,0 0 0,0 0 1,-1-1-1,1 1 0,0 0 0,-1 0 0,1 0 1,-1 0-1,1-1 0,-1 1 0,0 0 0,1 0 0,-2-1 1,2 2-3,-1 0 0,1-1 0,0 1 1,-1 0-1,1 0 0,0 0 0,-1-1 1,1 1-1,0 0 0,-1 0 0,1 0 1,-1 0-1,1 0 0,0 0 0,-1 0 0,1 0 1,-1 0-1,1 0 0,0 0 0,-1 0 1,1 0-1,0 0 0,-1 0 0,1 0 1,-1 1-1,1-1 0,-1 0 0,0 1 2,-1 0 0,1 1 0,0-1-1,0 0 1,-1 1 0,1-1 0,0 0 0,0 1-1,0-1 1,0 1 0,1 0 0,-1-1 0,0 1-1,1 0 1,-1-1 0,0 4 0,-1 8-4,1-1-1,0 1 1,0 0 0,2 0 0,-1-1 0,2 1 0,-1 0 0,2-1 0,0 1-1,0-1 1,1 0 0,11 23 0,-14-33 0,1 0 1,-1 0-1,1 0 0,-1 0 0,1 0 0,0 0 1,0 0-1,0 0 0,0-1 0,0 1 1,0-1-1,0 1 0,1-1 0,-1 0 0,0 0 1,1 0-1,-1 0 0,6 0 0,-5 0 2,1-1 0,0 0 0,0-1 0,-1 1-1,1-1 1,-1 0 0,1 1 0,0-1 0,-1-1 0,1 1-1,5-4 1,2-1 5,-1-1-1,0 0 1,-1-1 0,1 0-1,-2-1 1,1 1-1,7-12 1,-2 1 20,0-2-1,-1 1 1,-1-2-1,12-31 1,-18 42-19,-2 12 1,1 21 5,-3-11-12,6 33 18,-2-6-22,2-1 1,13 39-1,-19-71 4,1 1 0,-1-1 0,1 0 0,6 8 0,-9-12-18,1-1 0,-1 1 0,0-1 0,1 1 0,-1-1 0,0 1 0,1-1 0,-1 1 0,0-1 0,1 0 0,-1 1 0,1-1 0,-1 1 0,1-1 0,-1 0 0,1 0 0,-1 1 0,1-1-1,-1 0 1,1 0 0,0 0 0,-1 1 0,1-1 0,-1 0 0,1 0 0,0 0 0,-1 0 0,1 0 0,-1 0 0,1 0 0,0-1 0,-1 1 0,1 0 0,-1 0 0,1 0 0,-1 0 0,1-1 0,-1 1 0,1 0 0,-1-1 0,1 1 0,-1 0 0,1-1-1,-1 1 1,1 0 0,-1-1 0,0 1 0,1-1 0,-1 1 0,0-1 0,1 1 0,-1-1 0,0 1 0,1-1 0,-1 0 0,0 1 0,0-1 0,0 0 0,4-11-82,0 1 1,-1-1-1,2-12 0,0-19-153</inkml:trace>
  <inkml:trace contextRef="#ctx0" brushRef="#br0" timeOffset="1">531 1 14251,'3'28'1176,"6"-2"-992,4-6-288,4-4 520,6-10-400,1-8-96,3-13-32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3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13147,'-5'31'2115,"-10"38"0,22-75-1974,0 0 0,1 1 0,-1-1 0,1 1 0,12-5 0,-11 6-250,0 1 1,1 0-1,-1 0 1,1 1-1,0 0 1,0 1-1,0 0 1,16 0 0,-21 1 85,1 0 0,0 1 0,-1 0 1,1 0-1,0 0 0,-1 1 1,1-1-1,-1 1 0,0 1 1,0-1-1,0 1 0,0 0 1,0 0-1,0 0 0,-1 1 1,6 5-1,-8-7 66,-1 0 0,0-1 1,1 1-1,-1 0 0,0 0 1,-1 1-1,1-1 0,0 0 0,-1 0 1,1 0-1,-1 0 0,1 1 0,-1-1 1,0 0-1,0 0 0,0 0 1,0 1-1,0-1 0,-1 0 0,1 0 1,-1 1-1,0-1 0,1 0 0,-1 0 1,0 0-1,0 0 0,0 0 1,0 0-1,-3 2 0,-2 5 246,0-1 0,-1 0-1,0 0 1,-15 12 0,11-11-11,0-1 0,0 0 0,-1 0 0,-22 9 0,28-14-304,0-1-1,0 1 1,0-2 0,0 1 0,-1-1-1,1 0 1,-1 0 0,1 0-1,-1-1 1,1 0 0,-1 0-1,-6-2 1,10 1 4,1 1 0,0-1 0,0 0-1,0 0 1,0 0 0,0 0 0,0 0 0,0 0-1,1 0 1,-1-1 0,0 1 0,1-1 0,-1 1 0,1-1-1,-1 1 1,1-1 0,0 0 0,-2-3 0,-4-19-324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6:5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14 7874,'-103'-13'1659,"91"12"-1447,1 1 1,-1 1-1,0 0 0,1 0 0,-1 1 0,-20 6 0,27-6-180,0 1 0,0 0 0,1-1 0,-1 2 0,1-1-1,0 0 1,0 1 0,0 0 0,0 0 0,0 0 0,1 0 0,0 1-1,0-1 1,0 1 0,-4 9 0,-2 8-9,1-1 0,-7 33 0,14-51-20,-26 124-14,-14 169 0,24-158-9,-12 78 2,-36 332-8,57-314 20,10-183 1,2 0 0,18 81 1,-14-102-3,0-1 0,2 0-1,1-1 1,1 0 0,26 41 0,-26-50-3,2 0-1,0-1 1,2 0 0,0-1 0,0-1-1,2 0 1,0-2 0,22 15-1,-22-18-45,0-2 0,0 1 0,1-2 0,0-1 0,1 0 0,0-1 0,0-2 0,0 0 0,0 0 0,1-2 0,-1-1 0,1 0 0,-1-2 0,1 0 0,-1-2 0,37-8 0,-28 3-233,0-1 0,0-2 0,-1-1 0,-1-1 0,0-1-1,-1-2 1,0 0 0,-1-2 0,-1-1 0,37-36 0,-29 18 136,0-1 0,-3-1 0,-1-2 0,-2 0 1,-2-2-1,-2-1 0,-2 0 0,29-95 1,-20 29 598,-5-1 0,17-200 1,-28-60 1016,-16 299-1043,-3 1 1,-4 0 0,-20-80 0,23 124-290,-2 1 1,0 0 0,-2 1 0,-1 0-1,0 1 1,-2 0 0,-1 1 0,-1 0-1,-21-22 1,23 30-76,-1 0 1,-1 1-1,-1 1 0,1 1 1,-2 0-1,0 1 0,0 1 1,-1 1-1,0 0 0,-1 2 1,1 0-1,-34-7 0,15 8-29,0 2 1,0 1-1,-1 2 0,-61 6 0,19 5-74,-90 23 0,162-31 33,-30 7-28,0 1 0,1 1-1,-66 30 1,52-6-23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0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13275,'5'-1'205,"-1"0"-1,1 1 1,0 0 0,-1-1-1,1 1 1,0 1 0,-1-1-1,1 1 1,7 2 0,8 0-262,333 15-2424,-220-12 642,-78-4 726,-21-2 1359,0 2-1,0 1 1,50 12-1,-63-10-408,1-1 1,-1 0-1,1-1 0,0-2 0,0 0 0,0-1 0,24-4 0,-29 1-491,-1 0 1,0-1-1,0-1 1,0 0-1,30-15 0,-45 19 735,0 1-1,0-1 1,0 1 0,0-1-1,0 1 1,1-1-1,-1 1 1,0 0-1,0 0 1,1-1 0,-1 1-1,0 0 1,2 1-1,-2-1 21,0 0 0,-1 0 0,1 0 0,-1 1 0,1-1 0,-1 0 0,1 0 0,-1 1 0,1-1 0,-1 0 0,1 1 0,-1-1 0,1 1 1,-1-1-1,0 1 0,1-1 0,-1 1 0,0-1 0,1 1 0,-1 0 0,1 3 185,0-1 1,0 0-1,-1 1 1,0-1-1,1 1 1,-1-1-1,-1 1 1,1-1-1,-1 4 1,-22 117 383,8-53-900,8-36 139,-84 360-1800,67-327 1627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3:0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14211,'11'4'191,"0"-1"1,-1 2-1,0-1 1,0 2-1,0-1 1,0 1-1,-1 1 1,0 0-1,-1 0 1,1 0-1,-1 1 0,-1 1 1,1-1-1,5 11 1,3 6 19,-2 1 0,-1 1 0,-1 0 0,9 32 1,-4-17 13,-12-35-151,-1-10-39,0-17-35,-3-138-68,-3 119 39,1 0 1,2 0-1,2 0 1,9-49 0,-10 83-1,-1 0 0,1 0 1,0 1-1,0-1 0,1 0 1,0 1-1,-1-1 0,1 1 1,1 0-1,-1 0 0,1 0 1,-1 0-1,1 1 0,8-6 1,-10 7 7,0 1 1,0 0 0,1 0 0,-1 0-1,0 0 1,1 0 0,-1 0-1,0 1 1,1-1 0,-1 1-1,1 0 1,-1-1 0,1 1-1,-1 0 1,1 1 0,-1-1-1,1 0 1,-1 1 0,1-1-1,-1 1 1,1 0 0,-1 0-1,0 0 1,0 0 0,1 0 0,-1 0-1,0 1 1,0-1 0,0 1-1,0 0 1,0-1 0,2 4-1,-2-2 37,1 1 0,0 0 0,-1 1 0,0-1 0,0 0-1,0 1 1,0-1 0,-1 1 0,0-1 0,0 1 0,0 0 0,0-1-1,-1 1 1,0 0 0,0 0 0,0-1 0,-1 8 0,-1 3 144,-1 1 0,-1 0 0,-9 28 0,8-32 6,-1 1 0,0-1-1,0 0 1,-12 16 0,15-24-116,0 0 1,0 0-1,0-1 0,-1 1 1,1-1-1,-1 0 0,0 0 0,0 0 1,0 0-1,0-1 0,-1 1 0,1-1 1,-1 0-1,1-1 0,-9 3 1,11-4-73,0 0 0,0 1 0,0-1 0,0-1 1,0 1-1,0 0 0,1 0 0,-1-1 0,0 1 1,0-1-1,0 0 0,0 1 0,1-1 0,-1 0 1,0 0-1,0 0 0,1 0 0,-1 0 0,1-1 1,-1 1-1,1 0 0,0-1 0,0 1 0,-1-1 1,1 1-1,0-1 0,0 0 0,0 1 1,1-1-1,-1 0 0,0 0 0,1 0 0,-1 1 1,0-3-1,-1-5-71,1 1 0,-1 0 0,1-1 0,1 1 0,0-1 0,1-14 0,7-24-323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3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115 154 15347,'-13'10'464,"0"0"0,1 1 0,0 0 0,1 1 0,-14 17 0,22-23-444,-1-1 0,1 1 0,0-1-1,0 1 1,1 0 0,0 0-1,0 0 1,0 0 0,1 1 0,0-1-1,0 0 1,0 1 0,1-1-1,0 1 1,0-1 0,2 10 0,-1-13-19,-1 0 0,1 0 0,0-1 0,-1 1 0,1 0 0,1-1-1,-1 1 1,0-1 0,0 1 0,1-1 0,0 0 0,-1 1 0,1-1 0,0 0 0,0 0 0,0 0 0,0-1 0,1 1 0,-1 0 0,4 1 0,-3-2 9,-1 0 1,0-1-1,1 1 0,-1-1 0,1 1 0,-1-1 0,1 0 1,-1 0-1,1 0 0,-1-1 0,0 1 0,1 0 0,-1-1 1,1 0-1,-1 1 0,0-1 0,0 0 0,1 0 0,-1 0 1,0-1-1,0 1 0,0 0 0,0-1 0,2-2 0,4-4 47,0 0 0,-1 0 0,0-1 0,-1 1 0,0-2-1,0 1 1,-1-1 0,0 0 0,5-15 0,-4 7 95,-1 0 0,-1 0 1,0 0-1,2-35 0,-10 17 88,4 36-233,0-1 0,0 0 0,0 1 0,-1-1 0,1 0 0,0 1 0,0-1-1,-1 0 1,1 1 0,0-1 0,-1 0 0,1 1 0,-1-1 0,1 1 0,-1-1 0,1 1 0,-2-1 0,2 1-2,-1 0 0,1 0 0,-1 0 0,0 0 1,1 0-1,-1 0 0,1 1 0,-1-1 0,1 0 0,-1 0 1,1 1-1,-1-1 0,1 0 0,-1 1 0,1-1 0,0 0 1,-1 1-1,1-1 0,0 1 0,-1-1 0,1 1 0,0-1 1,-1 1-1,1-1 0,0 1 0,0-1 0,-1 1 0,-3 8-1,1-1-1,-1 1 1,1 0-1,1 0 1,0 0-1,0 0 1,-1 13-1,2-4-23,0 0 1,2-1-1,1 18 1,-2-34 19,0 0 1,0 0-1,0 0 1,0 0-1,1-1 0,-1 1 1,0 0-1,0 0 1,0 0-1,1-1 1,-1 1-1,0 0 1,1 0-1,-1-1 1,1 1-1,-1 0 1,1-1-1,-1 1 0,1 0 1,-1-1-1,1 1 1,0-1-1,-1 1 1,2 0-1,-1-1 2,0 0-1,-1 0 0,1 0 1,0-1-1,0 1 0,0 0 0,0 0 1,0 0-1,-1-1 0,1 1 1,0 0-1,0-1 0,0 1 1,-1-1-1,1 1 0,0-1 1,-1 1-1,2-2 0,5-5 13,0-1-1,0 0 0,6-9 1,-7 8-6,-6 9-8,67-78-49,-60 71 10,0 0-1,1 1 1,-1 0 0,1 0 0,0 1 0,1 0 0,-1 0 0,14-5 0,-19 9 18,-1 0 0,1 0 1,0 1-1,0-1 0,0 1 0,0-1 0,0 1 0,0 0 1,0 0-1,0 1 0,0-1 0,0 0 0,0 1 1,0 0-1,0 0 0,0 0 0,-1 0 0,1 0 0,0 0 1,2 2-1,1 3 30,0-1 0,0 1 0,0 0 0,0 0 0,7 12 0,-8-12 114,-5-6-113,0 0 0,0 0 0,0 1 0,0-1 0,0 0 0,0 0 0,0 0 0,0 0 1,0 0-1,0 0 0,0 0 0,0 0 0,0 0 0,0 0 0,0 1 0,0-1 0,0 0 0,0 0 0,0 0 0,0 0 0,0 0 0,0 0 1,1 0-1,-1 0 0,0 0 0,0 0 0,0 0 0,0 0 0,0 0 0,0 0 0,0 0 0,0 0 0,0 0 0,0 0 0,1 0 0,-1 0 1,0 0-1,0 0 0,0 0 0,0 0 0,0 0 0,0 0 0,0 0 0,0 0 0,0 0 0,0 0 0,1 0 0,-1 0 0,0 0 0,0 0 1,0 0-1,0 0 0,0 0 0,0 0 0,0-1 0,0 1 0,0 0 0,0 0 0,0 0 0,0 0 0,0 0 0,0 0 0,0 0 0,0 0 0,0 0 1,1-11 466,-3-12 157,-3 1-616,-1-1 0,-1 1 0,-1 1 0,-19-35 0,28 57-203,1-1 0,-1 1-1,1 0 1,-1 0 0,0 0 0,1-1 0,-1 1 0,1-1 0,0 1 0,-1-1 0,1 1 0,-1-1 0,1 0 0,2 0 0,32 1-420,-2-3 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3:0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158 236 10714,'-40'33'1995,"20"-18"-967,1 2 1,-18 19-1,32-31-907,1 0 0,0 0-1,1 1 1,-1-1 0,1 1 0,0-1 0,0 1-1,1 0 1,0 0 0,0 1 0,0-1 0,1 0-1,-1 7 1,1-12-103,1 1 0,0-1 0,0 0 0,0 1 1,0-1-1,0 0 0,0 0 0,0 1 0,1-1 0,-1 0 0,0 1 0,1-1 0,-1 0 1,1 0-1,-1 0 0,1 0 0,0 1 0,-1-1 0,2 1 0,-1-1-11,0-1-1,0 0 1,0 1-1,-1-1 1,1 1-1,0-1 1,0 0-1,0 0 1,0 0-1,0 1 1,0-1-1,0 0 1,0 0-1,-1 0 1,1 0-1,0-1 1,0 1-1,0 0 1,0 0-1,1-1 1,3-1-7,-1 0 1,1 0-1,-1 0 1,0-1-1,0 1 0,0-1 1,0 0-1,6-7 1,0-3 20,0 0-1,-1-2 1,0 1 0,-1-1 0,-1 0 0,0 0-1,-1-1 1,-1 0 0,0 0 0,-1-1 0,-1 1-1,-1-1 1,0 1 0,-1-31 0,-3 36 50,-1 9 0,-3 19 22,4 9 5,0 0-1,3 38 1,0-50-43,1 0 0,0-1 0,0 1 0,2-1 0,0 1 0,8 17 0,-12-29-39,1 0 0,0 0-1,1 0 1,-1 0 0,0-1-1,0 1 1,1 0 0,-1-1-1,1 1 1,-1-1 0,1 1-1,0-1 1,0 0 0,-1 1-1,1-1 1,0 0-1,0 0 1,0-1 0,0 1-1,0 0 1,0-1 0,3 1-1,-2-1 8,1 0 0,-1 0 1,0 0-1,1-1 0,-1 1 0,0-1 0,0 0 0,0 0 0,1 0 0,-1-1 0,0 1 0,0-1 0,-1 0 0,4-2 0,9-8 27,0-1 1,-1 0 0,-1-1-1,-1-1 1,0 0-1,-1-1 1,0 0 0,-1-1-1,-1 0 1,-1 0-1,0-1 1,-1 0-1,6-28 1,-11 34 14,-4 14 19,-5 22 14,6-12-80,0 0 0,0 0 0,1 0 0,0 0 0,1 1 0,5 21 0,-6-33-13,0-1-1,0 1 0,0 0 0,1 0 0,-1 0 0,0-1 0,1 1 0,-1 0 0,0-1 0,1 1 0,-1 0 0,1-1 1,-1 1-1,1 0 0,0-1 0,-1 1 0,1-1 0,-1 1 0,1-1 0,0 1 0,0-1 0,-1 0 0,1 1 0,0-1 0,0 0 1,-1 1-1,2-1 0,0 0 3,-1-1 0,0 1 0,1 0 0,-1-1 0,0 1 0,0-1 0,1 1 0,-1-1 1,0 0-1,0 1 0,0-1 0,1 0 0,-1 0 0,1-2 0,6-5 33,-1 0-1,-1 0 0,7-12 0,-10 16-24,24-39 62,-17 25-130,0 1 0,1 1 0,1 0 0,1 0 0,25-24 1,-37 39 38,0 0 1,0 0 0,0 0 0,0 0 0,0 0 0,0 1 0,0-1 0,0 0 0,0 1 0,0-1 0,0 1 0,0-1 0,0 1-1,0-1 1,1 1 0,-1 0 0,0 0 0,0 0 0,1 0 0,-1-1 0,0 2 0,0-1 0,1 0 0,-1 0 0,0 0 0,0 0 0,0 1-1,1-1 1,-1 1 0,0-1 0,0 1 0,0-1 0,0 1 0,0 0 0,0-1 0,0 1 0,0 0 0,0 0 0,0 0 0,0 0-1,-1 0 1,1 0 0,0 0 0,-1 0 0,1 0 0,0 0 0,0 2 0,3 6-29,-1 1-1,0-1 1,-1 1-1,2 17 1,-2-19 61,-1 2 37,2 15 49,-3-24-89,0 0 0,0 0 0,0-1 0,0 1 0,0-1 0,1 1 0,-1 0 0,0-1 0,0 1 0,1 0 0,-1-1 0,0 1 0,1-1 0,-1 1 0,0-1 0,1 1 0,-1-1 0,1 1 0,-1-1 0,1 1 0,-1-1 0,1 0 0,0 1 0,-1-1-1,1 1 1,0-1 6,0-1-1,0 1 0,0 0 1,0 0-1,0-1 0,-1 1 1,1 0-1,0-1 0,0 1 0,-1-1 1,1 1-1,0-1 0,-1 1 1,1-1-1,0 0 0,-1 1 1,1-1-1,-1 0 0,1 1 0,-1-1 1,1 0-1,-1 0 0,1-1 1,10-25 240,-8 19-154,7-21 117,16-38 83,-23 62-315,0-1 1,0 0-1,0 1 0,1 0 0,0 0 0,0 0 1,0 0-1,9-6 0,-12 10-4,0 0-1,0 0 0,1 0 1,-1 1-1,1-1 1,-1 1-1,0-1 0,1 1 1,-1-1-1,1 1 1,-1 0-1,1 0 1,-1 0-1,1 0 0,0 0 1,-1 0-1,1 0 1,-1 0-1,1 1 1,-1-1-1,1 1 0,-1-1 1,0 1-1,1-1 1,-1 1-1,1 0 1,-1-1-1,0 1 0,0 0 1,0 0-1,1 0 1,-1 0-1,0 0 1,0 1-1,0-1 0,1 2 1,4 5-42,-1 0 0,0 0 0,0 0 1,5 13-1,1 4-1088,10 40 0,-24-86 817,0-8-124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3:0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26 127 17788,'4'1'141,"-1"-1"0,1 1-1,0-1 1,0 1 0,-1-1 0,1 0 0,0 0 0,0-1-1,-1 1 1,1-1 0,0 0 0,-1 0 0,1 0 0,-1-1 0,1 1-1,-1-1 1,0 0 0,1 0 0,-1 0 0,0 0 0,0 0 0,5-6-1,-6 6-134,0 0 0,0 1 0,0-2-1,0 1 1,0 0 0,0 0-1,0-1 1,-1 1 0,0-1 0,1 1-1,-1-1 1,0 1 0,0-1 0,0 0-1,0 0 1,-1 1 0,1-1-1,-1 0 1,0 0 0,0 0 0,0 0-1,0 0 1,0 1 0,-1-1 0,1 0-1,-1 0 1,0 0 0,1 1-1,-4-6 1,3 6 4,0 1 0,0-1-1,-1 1 1,1 0 0,-1-1 0,1 1-1,-1 0 1,1 0 0,-1 0-1,0 0 1,1 0 0,-1 0 0,0 1-1,0-1 1,0 0 0,0 1-1,0 0 1,1-1 0,-1 1 0,0 0-1,0 0 1,0 0 0,0 0-1,0 0 1,0 1 0,0-1 0,-2 1-1,0 0-1,1 0-1,-1 0 1,0 1 0,0-1-1,1 1 1,-1 0-1,1 0 1,0 0 0,-1 0-1,1 0 1,0 1-1,-4 4 1,3-1-7,0 1 0,0-1 0,1 0-1,0 1 1,0 0 0,1 0 0,0 0 0,0 0 0,0 0 0,1 0-1,0 1 1,1-1 0,0 11 0,0-10-46,0 0 0,1 0 0,0-1-1,0 1 1,1 0 0,0 0 0,1-1 0,-1 1 0,2-1 0,-1 0-1,1 0 1,5 7 0,-8-12 11,0 0 0,0 0 0,1 0 0,-1-1 0,1 1 0,-1 0 0,1-1 0,0 1 0,0-1 0,0 0 0,-1 0 0,1 0 0,0 0 0,1 0 0,-1 0 0,0 0 0,0-1 0,0 1 0,0-1 0,0 1 0,1-1 0,-1 0 0,0 0 0,0 0 0,1 0 0,-1 0 0,0-1 0,0 1 0,1 0 0,-1-1 0,0 0 0,0 0 0,0 0 0,0 1 0,0-2 0,0 1 0,0 0 0,2-3 0,3-2 85,0 0 0,0 0 0,-1-1 0,0 0 0,-1-1 0,1 1 0,-1-1 0,4-10 0,17-43-243,-1-17 108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3:0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15251,'-4'51'495,"3"1"-1,2-1 1,2 1-1,2-1 1,3 0-1,2 0 1,2-1-1,23 61 1,-34-107-474,4 9 67,0-1 0,11 17 0,-16-27-86,1 0 0,0-1-1,0 1 1,0 0 0,1-1 0,-1 1 0,0-1-1,1 1 1,-1-1 0,0 0 0,1 0 0,0 1-1,-1-1 1,1 0 0,0 0 0,-1-1-1,1 1 1,0 0 0,0-1 0,0 1 0,0-1-1,0 1 1,0-1 0,0 0 0,2 0 0,-2 0-17,0-1 1,0 0 0,0 0 0,0 0 0,-1-1-1,1 1 1,0 0 0,0-1 0,-1 1-1,1-1 1,-1 0 0,1 1 0,-1-1 0,0 0-1,0 0 1,0 0 0,0 0 0,0 0 0,0 0-1,0 0 1,0-2 0,12-49-232,-13 50 234,6-38-256,1-46 1,-5 92 258,-1-1 0,1 1 1,0-1-1,0 0 0,0 0 0,1 0 1,0 0-1,-1 0 0,1-1 0,0 1 0,1-1 1,-1 0-1,1 0 0,5 4 0,-6-5 4,-1-1 1,1 0-1,-1 0 0,1 0 0,-1 0 0,1 0 0,0 0 1,-1-1-1,1 1 0,0-1 0,0 0 0,-1 0 0,1 0 1,0 0-1,0 0 0,-1-1 0,1 1 0,0-1 0,0 0 1,-1 0-1,1 0 0,-1 0 0,1 0 0,-1 0 0,5-4 1,-2 1 22,-1 0 1,1 0-1,-1-1 1,1 1 0,-1-1-1,-1 0 1,1 0-1,-1-1 1,0 1-1,0-1 1,0 1 0,2-12-1,-3 13 16,-1-1-1,0 0 1,0 0-1,0 1 1,-1-1 0,1 0-1,-1 0 1,0 0-1,-1 0 1,1 0-1,-1 0 1,0 1 0,0-1-1,-1 0 1,1 1-1,-5-9 1,6 12-24,-1 0 0,1 0 0,-1 0 1,1 0-1,-1 0 0,0 0 0,0 0 0,1 0 0,-1 0 1,0 0-1,0 0 0,0 0 0,0 1 0,0-1 0,0 0 1,0 1-1,0-1 0,0 1 0,0-1 0,0 1 1,-1-1-1,1 1 0,0 0 0,0 0 0,0-1 0,-1 1 1,1 0-1,0 0 0,0 0 0,0 0 0,-1 1 1,1-1-1,0 0 0,0 0 0,0 1 0,-1-1 0,1 1 1,0-1-1,0 1 0,0-1 0,0 1 0,-1 0 0,-1 2 0,0-1-1,0 1 0,1 0 0,-1 0 0,1 0 0,-1 0 0,1 0 0,0 1 1,0-1-1,1 0 0,-1 1 0,-1 5 0,1-2-9,1 0 1,-1 0 0,1 0-1,1-1 1,-1 1-1,1 0 1,1 0-1,-1 0 1,1 0-1,0 0 1,1 0 0,-1-1-1,1 1 1,1-1-1,-1 1 1,5 6-1,-4-8-1,0 0 0,1-1 0,-1 1-1,1-1 1,0 0 0,0 0 0,0 0 0,1-1-1,-1 0 1,1 1 0,0-2 0,0 1 0,0 0-1,0-1 1,1 0 0,-1 0 0,1-1 0,-1 0-1,12 2 1,8-2-12,0-1 0,1-1-1,-1-1 1,0-1 0,0-1-1,0-2 1,25-8 0,-48 13 40,0 1 0,0-1 1,0 1-1,0-1 1,0 0-1,-1 0 0,1 0 1,0 0-1,0 0 1,-1 0-1,1-1 0,-1 1 1,1-1-1,-1 1 1,0-1-1,1 1 0,-1-1 1,1-1-1,-1 0 34,-1 1 0,1 0 0,-1 0-1,0 0 1,0-1 0,0 1 0,0 0-1,0 0 1,0-1 0,-1 1 0,1 0-1,-1 0 1,1 0 0,-1-1 0,0 1 0,-1-3-1,-18-34 754,-1 0-1,-2 1 1,-2 2-1,-45-54 1,70 90-820,0 0 0,0 0 1,-1 0-1,1 0 0,0-1 0,0 1 1,0 0-1,0 0 0,-1-1 0,1 1 1,0 0-1,0 0 0,0 0 1,0-1-1,0 1 0,0 0 0,0 0 1,0-1-1,0 1 0,0 0 0,0-1 1,0 1-1,0 0 0,0 0 0,0-1 1,0 1-1,0 0 0,0 0 0,0-1 1,0 1-1,0 0 0,0-1 1,10-3-488,23 2-1191,-17 1 309,-2-2 946,0 0-1,0-1 1,16-7-1,9-6-638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3:0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96 636 15083,'-2'-2'166,"0"1"-1,0-1 0,0 1 1,0 0-1,-1 0 0,1-1 1,0 1-1,-1 1 0,1-1 1,0 0-1,-1 0 0,1 1 1,-1 0-1,1-1 0,-4 1 1,4 0-95,1 1 0,-1-1 1,0 1-1,0 0 0,0-1 1,1 1-1,-1 0 0,0 0 1,1 0-1,-1 0 0,0 0 1,1 1-1,0-1 0,-1 0 1,1 1-1,0-1 0,0 1 1,-1-1-1,1 1 0,-1 2 1,-2 4-24,1 1 0,-1-1 0,1 1 0,1 0 0,0 0 0,0 1 0,1-1 0,0 0 0,0 0 0,1 1 0,1-1 0,-1 0 0,1 1 0,1-1 0,0 0 0,0 0 0,1 0 0,0 0 0,1-1 0,4 10 0,-7-16-34,0 0-1,1 0 1,-1 0 0,0 0 0,1-1-1,-1 1 1,1 0 0,0-1-1,-1 1 1,1-1 0,0 1-1,0-1 1,0 0 0,0 0 0,0 0-1,0 0 1,1 0 0,-1-1-1,0 1 1,0-1 0,4 1 0,-3-1 12,0 0 1,0-1 0,0 0-1,1 1 1,-1-1 0,0 0 0,0 0-1,0-1 1,0 1 0,0-1-1,-1 1 1,1-1 0,3-3 0,4-4 61,0 0 0,-1 0 0,-1-1 0,0 0 0,0 0 0,9-18 0,-6 8 87,-2 0 0,14-39-1,-20 49-142,0-1 0,-1 0 0,0 0 0,-1 0 0,0 0 0,-1-1 0,-1-14 0,-2 16-23,-2 12-4,-3 14-1,7-4-11,-1-1 0,2 1 0,-1 0 0,2-1 0,-1 1 0,5 19 0,-4-24 3,1 0 1,-1 0 0,2-1 0,-1 1-1,1-1 1,0 1 0,0-1-1,0 0 1,1 0 0,0 0-1,1 0 1,5 5 0,-9-9 6,0-1 1,1 0-1,-1 0 1,1 0-1,-1 0 1,1 0-1,-1 0 1,1 0-1,-1-1 1,1 1-1,0-1 1,-1 1 0,1-1-1,0 1 1,0-1-1,-1 0 1,1 0-1,0 0 1,0 0-1,-1 0 1,1 0-1,0 0 1,1-1-1,1-1 6,-1 1 0,-1-1-1,1 1 1,0-1 0,0 0-1,-1 0 1,1 0 0,-1 0 0,1-1-1,-1 1 1,3-5 0,3-4 27,-1-1 1,-1 1 0,0-1 0,0 0-1,4-17 1,-4 8-47,0 0 0,-2-1 0,-1 0 0,2-38-1,-7 47-107,2 13 114,0 0 0,0-1 1,0 1-1,0 0 0,0 0 0,0 0 0,0 0 1,0 0-1,0 0 0,-1 0 0,1 0 1,0 0-1,0 0 0,0 0 0,0 0 0,0 0 1,0 0-1,0 0 0,0 0 0,0 0 0,0 0 1,-1 0-1,1 0 0,0 0 0,0 0 1,0 0-1,0 0 0,0 0 0,0 0 0,0 0 1,0 0-1,0 0 0,0 0 0,-1 0 0,1 0 1,0 0-1,0 0 0,0 0 0,0 0 1,0 0-1,0 0 0,0 0 0,0 0 0,0 0 1,0 0-1,0 0 0,0 1 0,0-1 0,0 0 1,-1 0-1,1 0 0,0 0 0,0 0 1,0 0-1,0 0 0,-7 23-267,5-7 233,0 1 1,1 0-1,1 0 0,0 0 0,1 0 1,6 30-1,-6-46 43,-1 0 1,0 0-1,0-1 1,0 1-1,1 0 1,-1 0-1,0-1 1,0 1-1,1 0 0,-1-1 1,1 1-1,-1 0 1,1-1-1,-1 1 1,1 0-1,-1-1 0,1 1 1,0-1-1,-1 1 1,1-1-1,0 1 1,-1-1-1,1 0 1,0 1-1,0-1 0,-1 0 1,1 0-1,0 1 1,1-1-1,0 0 5,-1-1-1,1 1 0,-1-1 1,1 0-1,-1 1 1,0-1-1,1 0 0,-1 0 1,0 0-1,1 1 1,-1-2-1,0 1 0,2-2 1,4-5 28,0-1 0,-1 1 0,6-12 0,7-17 35,15-44 1,-3 7-261,-27 83 1,0 17 114,1 1 35,-4-23 36,0-1 1,0 1-1,0-1 1,0 1-1,1-1 1,0 1-1,0-1 1,0 0-1,3 5 1,-4-7 6,1 0 0,-1 0-1,0 0 1,0-1 0,0 1 0,0 0 0,1-1 0,-1 1-1,0 0 1,0-1 0,1 0 0,-1 1 0,1-1 0,-1 0 0,0 0-1,1 0 1,-1 0 0,1 0 0,-1 0 0,0 0 0,1 0-1,-1 0 1,0-1 0,1 1 0,-1 0 0,0-1 0,1 1 0,-1-1-1,0 0 1,2-1 0,5-3 25,0-1 1,-1 1-1,0-1 1,0-1-1,0 0 1,-1 0-1,0 0 0,0 0 1,4-9-1,41-80 278,-38 69-254,-2-2 1,-1 1-1,-1-1 0,-2-1 1,-1 0-1,-1 0 0,-1 0 1,-2 0-1,-2-33 0,0 58-55,-3-21 3,2 25-5,1 0 0,0 0 0,0 0 0,-1 0 0,1 0 0,-1 0 1,1 0-1,-1 0 0,1 0 0,-1 0 0,1 1 0,-1-1 0,0 0 1,1 0-1,-1 1 0,0-1 0,0 0 0,0 1 0,0-1 0,1 1 0,-3-1 1,3 1-2,-1 0 0,0-1 1,1 1-1,-1 0 1,0 0-1,1 0 0,-1 0 1,0 1-1,1-1 0,-1 0 1,1 0-1,-1 0 1,0 0-1,1 1 0,-1-1 1,1 0-1,-1 1 0,0-1 1,1 0-1,-1 1 1,1-1-1,-1 1 0,1-1 1,-1 1-1,1-1 0,0 1 1,-1-1-1,1 1 1,0-1-1,-1 1 0,1 1 1,-9 23-35,7-21 27,-10 51 10,1 0 0,3 0 0,3 1 0,2 105 0,5-126 30,1 1 0,1-1 0,13 43 0,-11-55-18,1-1 1,2 0 0,0 0 0,1-1-1,25 38 1,22 17-35,-36-49-21,0 0 0,-2 0 1,-2 2-1,26 55 0,-41-78 45,0 1 0,0-1-1,-1 1 1,1 8 0,-2-14 2,0 0-1,0 0 1,0 0 0,0 0-1,0 0 1,0 0 0,0 0-1,0 0 1,-1 0 0,1 0-1,0 0 1,-1 0-1,1 0 1,-1 0 0,0 1-1,0-2 2,1 1 0,-1-1-1,1 0 1,-1 1 0,1-1-1,-1 0 1,0 0-1,1 0 1,-1 1 0,0-1-1,1 0 1,-1 0 0,0 0-1,1 0 1,-1 0 0,1 0-1,-1 0 1,0 0-1,1-1 1,-1 1 0,0 0-1,1 0 1,-1 0 0,1-1-1,-1 1 1,0 0 0,0-1-1,-6-4 36,0 0-1,0-1 1,0 1-1,0-1 1,1-1-1,0 1 1,0-1-1,1 0 1,-9-15-1,-3-3 44,-95-139 295,97 139-340,1-1 0,2 0 0,0-1 0,-13-51 0,23 70-75,0 0 0,1 0 1,0 0-1,0 0 0,1-1 0,0 1 1,2-12-1,-1 15-23,0 0 0,1 0 0,-1 0 0,1 0 0,0 1 0,0-1 0,1 1 0,0-1 0,-1 1 0,1 0 0,1 0 0,-1 0 0,6-4 0,3-2-27,1 1 0,1 0 0,21-10 0,-12 6-35,34-19-229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3:0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18900,'-3'10'1352,"3"18"-1152,3 9-96,8 18 384,4 7-175,5 18-193,4 6-64,2 4-24,1 2-16,0 0-240,-2-1-281,-5-5 425,-4-8-40,-3-18-56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3:0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19380,'10'14'1432,"-1"-6"-1448,-3-13-2248,-5-3 2816,-7-11-880,-4-2-288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7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78 12539,'15'-7'639,"-10"5"-548,-1 0 0,1 1 0,0-1 0,-1 1 0,10-2 0,-13 3-80,0 0 1,1 0 0,-1 0 0,0 0 0,0 0 0,0 0 0,0 1 0,1-1 0,-1 0 0,0 1 0,0-1 0,0 1 0,0-1 0,0 1 0,0-1 0,0 1 0,0 0-1,0 0 1,-1-1 0,1 1 0,0 0 0,0 0 0,-1 0 0,1 0 0,0 0 0,-1 0 0,1 0 0,-1 0 0,1 0 0,0 2 0,0 1 24,0 1 0,0 0 0,0 0 0,0 0 1,-1 0-1,0 0 0,0-1 0,-1 7 0,-8 45 170,3-26-123,-1 11-9,-10 94 52,17-119-126,0 0 1,1 0-1,0 0 1,1-1-1,1 1 1,8 24-1,8 14 11,-8-27-3,-2 0 0,-1 1 1,-1 0-1,5 42 0,-10-15-48,-10 98-1,3-111 48,2 0-1,2 0 1,2 0 0,8 61-1,-5-83 46,-2 1 1,0 0-1,-1 0 0,-1-1 1,-1 1-1,-1 0 0,-1 0 1,-9 35-1,0-13-7,-2-2-1,-1 0 1,-2 0 0,-2-2-1,-43 68 1,58-101-47,-6 10-145,13-13 63,8-5 44,-1-1 53,-1 2 0,1-1 0,-1 1 0,1 1 0,0 0 0,-1 0 0,1 1 0,-1 0 0,1 0 0,11 4 0,38 4-44,-26-8-17,0-2 1,57-8 0,67-21 21,-52 8 60,366-28 93,-118 18-358,-286 23 174,638-59-454,-662 67 506,751-24 122,-117 11 48,-3 54-39,-267 16-129,244 23-128,-535-73 95,-1-4-1,1-5 0,189-31 1,-231 18 31,-1-3 1,-1-3 0,-1-3-1,-1-4 1,-1-2 0,107-68-1,-165 92 10,8-4 24,0-1 0,-1-1 1,-1-1-1,27-26 0,-42 37-44,0 0 0,-1 1 0,1-1 0,-1 0 1,1 0-1,-1 1 0,0-1 0,0 0 0,0 0 0,-1 0 0,1-1 0,-1 1 1,1 0-1,-1 0 0,0 0 0,0 0 0,-1 0 0,1 0 0,-1 0 0,0-4 1,-3-6-219,0 0 1,-1 1 0,-10-18 0,1 1-114,-10-33 17,-22-87 1,-3-66 943,7 25-433,32 150-254,-2 0 0,-1 1 1,-2 0-1,-2 1 0,-23-39 0,32 63 77,-1 1 0,0 0 0,-1 1 0,-1 0 0,0 0 0,0 1 0,-1 0 0,-1 1 0,0 1 0,0 0 0,-1 1 0,0 0-1,0 1 1,0 1 0,-1 0 0,-20-5 0,1 4 168,-1 2 0,1 1-1,-38 0 1,-107 10 540,51 0-404,29-7-375,-100-15 0,-97-26-812,-153-14-140,254 50 1056,-215 22-1,-191 49 443,228-21-268,-467 8-227,2-44-754,540-7 484,16 3 204,-97 0-25,2-23 57,265 4 47,17-8-4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8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1035 268 9522,'-20'-1'331,"0"0"-108,-1-1 0,1 0-1,-28-8 1,42 8-171,0 0 0,0 0 0,0-1 0,0 0 0,0 0 0,1-1 0,0 1 1,-1-1-1,1 0 0,1-1 0,-1 1 0,1-1 0,-1 0 0,-6-10 0,-11-29 430,18 35-341,0 1 0,-1 0 0,0 0 0,-10-14 0,12 19-104,0 0 1,0 0 0,0 1 0,0-1 0,-1 1 0,1 0 0,-1 0 0,0 0-1,1 1 1,-1-1 0,0 1 0,0 0 0,0 0 0,0 0 0,-4 0 0,-9 0 22,1 0 1,-1 1 0,0 1 0,1 1 0,-33 8 0,-79 28 87,125-37-144,-101 37 284,-142 72 0,240-107-271,0 1 1,0 0-1,0 1 0,1-1 1,0 1-1,0 0 0,0 1 1,1-1-1,-1 1 0,1 0 1,1 0-1,-1 0 0,1 0 1,0 1-1,0-1 0,1 1 1,0 0-1,-2 11 0,-1 12-79,2-1-1,1 0 0,2 36 1,0-36 35,2 93 127,6-1 1,4 0-1,36 147 1,-45-252-79,8 36-12,2-1 1,3 0-1,29 66 1,-40-108-34,-1 0 0,2 0 1,-1-1-1,1 1 0,1-2 1,-1 1-1,1-1 1,1 0-1,-1 0 0,11 6 1,-11-8-3,0-1 0,1 0 0,0-1 0,0 0 0,0 0 0,0-1 1,0 0-1,0 0 0,0-1 0,1 0 0,-1 0 0,15-2 0,-7 0 3,-1-1-1,1-1 0,-1 0 0,0-1 1,0-1-1,0 0 0,23-12 0,-17 5 7,0-1 0,0 0 0,-1-2 0,23-22 0,-8 1 20,-1-1 0,-2-2 0,-1-1 0,29-52 0,26-56 43,-6-4 1,-7-4 0,72-219-1,-105 240-25,-34 108 5,0-1 0,2-53 0,-7 75-19,-1 1 1,0-1-1,0 0 0,-1 1 0,0-1 1,0 1-1,0-1 0,-1 1 1,1 0-1,-1 0 0,-1-1 0,1 1 1,-1 0-1,-5-7 0,5 9-3,0 0 0,-1 0 0,1 0 0,-1 0-1,0 1 1,0 0 0,0-1 0,0 2 0,0-1 0,0 0-1,0 1 1,-1-1 0,1 1 0,-1 1 0,1-1 0,-1 1-1,1-1 1,-8 2 0,-5-1-30,0 2 0,0 0 0,0 1 0,-25 8 0,-67 27-63,81-26 94,-88 33-35,-4 4-35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0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10538,'-7'58'808,"-3"3"-592,-2 7-71,4 8 279,-1 3-144,0-1-280,5 0-112,-5-7 112,1-3 0,-5-17-80</inkml:trace>
  <inkml:trace contextRef="#ctx0" brushRef="#br0" timeOffset="1">28 1197 11867,'0'85'808,"-3"-5"-624,-6-1-80,3-3 224,2-3-184,3-7-24,-1-7-120,2-21-160,2-13 192,-2-30-88,-5-19-32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38:4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0 10570,'-36'7'182,"-1"1"0,1 2 0,1 2 0,0 1 1,1 1-1,0 2 0,1 2 0,-40 27 0,35-18-48,1 3-1,1 0 1,1 3 0,2 0 0,2 3 0,-31 43-1,41-47-107,2 0 0,2 1 0,1 1 0,2 0 0,1 1 0,1 1 0,2 0 0,2 0 0,1 1 0,2 0 0,2 1 0,2 64 0,4-49-43,2 0 1,2 0-1,3 0 0,2-1 0,2-1 0,3 0 1,2-1-1,34 64 0,-39-86-7,1-1-1,1-1 1,2 0 0,0-1-1,2-1 1,36 34-1,-50-53 20,-1-1-1,1 0 0,0 0 0,0-1 1,0 1-1,0-1 0,1-1 0,-1 1 1,1-1-1,0 0 0,0-1 0,0 1 1,11-1-1,-8-1 1,0 0 0,0-1 1,-1-1-1,1 0 0,0 0 0,0-1 1,-1 0-1,1 0 0,8-6 0,16-8-6,-2-2-1,0-2 1,-1 0-1,49-46 1,-31 20 12,77-97-1,-84 89-3,-3-3 0,-3 0 0,-2-3 0,-2-1-1,37-106 1,-53 119-15,-2-1-1,-2-1 0,-3 0 1,-1-1-1,-3 0 1,-2 0-1,-2 0 0,-8-58 1,5 90 10,-1 1 1,-1-1 0,-1 1-1,-1 0 1,-1 0 0,-1 1 0,-18-35-1,17 40 7,1 0-1,-2 1 1,0 0-1,-1 0 1,0 1-1,0 1 1,-1 0-1,-1 0 1,1 1 0,-22-11-1,11 10-38,0 1-1,-1 0 1,0 2-1,0 1 1,-1 1-1,0 1 1,0 1-1,0 1 1,0 1-1,-1 1 1,-28 5-1,-22 5-324,1 4 0,-97 30-1,68-10 82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4:2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10850,'11'-2'85,"0"-1"0,-1 0 0,1 0-1,-1-1 1,1-1 0,16-10 0,5-1-135,10-1-11,1 1 0,1 2-1,0 3 1,1 1-1,0 2 1,0 2 0,78 0-1,23 10-89,155 26-1,-26-2 140,299-20 300,3-38 165,73-1-236,532 42-186,53 0-23,878-88 139,-2029 73-155,542-42 273,-514 31-356,-1-5 0,-1-5-1,165-59 1,-200 50 20,-21 1-16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4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67 12579,'-1'0'116,"-27"3"507,20-4-491,16-3-54,46-13-229,0 3 0,2 3 0,-1 2 1,1 2-1,84 1 0,287 31-650,-207-6 744,269 7 76,84 6 110,1000 45 34,-522-75-69,519 12 415,-990 8-414,241 6-44,2-33-32,17-33-14,266-9 11,-483 17 1403,-595 30-1172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4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1637 284 11739,'-783'165'1753,"713"-146"-1806,-125 51 0,170-58 21,1 0 0,0 2-1,1 0 1,0 2 0,1 0 0,1 2 0,0 0-1,-19 23 1,4 5-33,2 1-1,1 2 1,-33 68-1,26-33 20,-39 117-1,59-143 49,3 2 0,-18 108-1,32-146 7,1-1-1,2 1 1,0-1-1,1 1 1,0 0-1,2-1 1,1 0-1,1 1 1,0-2-1,2 1 1,14 30-1,-7-25 1,1-1 1,2-1-1,0-1 0,1 0 0,2-1 1,0-1-1,1-1 0,1-1 0,26 17 1,7 0 2,2-2 0,115 50 0,-88-50-25,2-3 0,1-5-1,173 30 1,-150-42-64,1-5-1,208-10 1,-175-12-1,-1-7 0,0-5 0,-3-7 0,0-6 0,199-83 1,-246 80 97,-1-4 1,-3-3-1,141-103 1,-160 97 36,-3-3 0,-2-3 0,-3-3 0,84-109 0,-114 128-33,-3-2-1,-1 0 0,-3-2 1,-1 0-1,-3-2 1,-2-1-1,-2 0 0,-3-1 1,15-95-1,-26 112-25,-1 0 0,-1 0 0,-2 0 0,-2 0 0,-1 1 0,-16-68 0,12 76-9,-1 1 0,-1 0 0,-2 0 0,0 1 0,-1 0 0,-2 1 0,0 1 0,-1 0 0,-34-34 0,24 32-17,-1 0 0,-1 2 0,-1 1-1,0 1 1,-53-25 0,39 26 24,0 1 0,-1 3 1,-84-19-1,50 22 20,0 3 0,-1 4 0,0 2 0,0 5 0,-79 11 0,37 4-21,1 6 0,-212 68-1,-218 138 107,231-62-86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4:3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1141 347 10378,'-187'96'716,"99"-52"-873,28-14-276,-131 71-1219,150-77 1209,1 3-1,-56 49 1,39-21 729,2 3 0,3 2 0,3 3 0,-64 104 1,95-137-83,0 1 1,2 1 0,2 1 0,-13 41 0,22-56-171,1 0 1,0 1 0,2-1 0,0 0-1,1 1 1,1 0 0,1-1-1,0 1 1,8 34 0,1-16-34,1-1 0,2-1 0,2 1-1,29 49 1,-17-39-26,3-1-1,58 66 1,-63-84 5,0-1 1,2-2 0,1-1 0,1-1-1,1-1 1,37 19 0,-24-19-20,0-1 0,2-2 0,0-2-1,54 11 1,-17-12-40,1-3 0,0-4 0,1-3-1,0-5 1,90-9 0,44-18-72,-1-10 1,280-84-1,-354 80 120,-2-6 0,235-116-1,-308 126 120,-2-3 0,94-75-1,-115 77 75,-1-3 0,-2-1-1,70-93 1,-93 107-81,-1-1-1,-1 0 1,-1-1 0,-2-1-1,-2-1 1,0 1 0,-2-2-1,-2 0 1,-1 0-1,5-55 1,-10 56-50,-2 1-1,-1-1 1,-1 1 0,-2-1-1,-1 1 1,-1 0 0,-2 1-1,-1-1 1,-2 1 0,0 1-1,-25-44 1,13 37-18,-1 1 0,-1 1 0,-3 1 1,0 1-1,-2 2 0,-1 1 0,-1 1 0,-38-24 0,13 14 12,-3 3 0,0 2-1,-3 2 1,-79-26-1,55 29-66,-1 4-1,-1 3 1,-1 5-1,-153-9 0,124 23-120,1 4-1,0 6 0,-139 26 0,19 15-16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4:4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9578,'-12'9'788,"-3"2"31,15-8-55,10-5 487,34-5-1197,1 2 0,-1 1 0,57 4 0,-70 0-34,253 20-2,1 23-12,-121-16 24,766 80 664,-363-99-533,-1-48-118,-387 24 13,147-16-61,-317 31 101,-1-1-1,0 1 0,1-2 1,12-4-1,-20 7-90,1-1 1,-1 1-1,0-1 0,1 0 0,-1 1 0,0-1 0,0 0 1,1 0-1,-1 0 0,0 0 0,0 0 0,0 0 0,0 0 0,0 0 1,0 0-1,0 0 0,-1-1 0,1 1 0,0 0 0,-1 0 1,1-1-1,-1 1 0,1-1 0,-1 1 0,0-1 0,1 1 0,-1 0 1,0-1-1,0 1 0,0-1 0,0 1 0,0-1 0,-1 1 1,1-1-1,-1-1 0,-1-1 8,0-1 1,-1 1-1,1 0 0,-1 0 1,0 0-1,-4-3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4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14187,'-1'1'30,"1"1"0,0-1 0,0 1 0,0 0 0,0-1 0,1 1 0,-1-1 0,0 1-1,1-1 1,-1 1 0,1-1 0,-1 1 0,1-1 0,0 0 0,0 1 0,-1-1 0,1 0 0,0 0 0,0 1 0,0-1 0,1 0 0,-1 0 0,0 0-1,0 0 1,0 0 0,1 0 0,-1-1 0,3 2 0,2 0-50,0-1-1,0 0 1,0 0 0,0-1-1,0 0 1,8 0 0,-10-1 40,73-4-238,130-26 1,-135 17 191,1 3-1,89-1 1,84 19 56,19 0 29,347-37-2,-40 1-58,816 49 125,-565 22 105,-27-1-100,-532-29-62,240 2 686,-491-15-698,-3 2 5,0-2 1,0 1-1,0-1 1,0-1-1,12-3 0,-21 5-47,0-1-1,0 1 0,-1-1 0,1 1 0,0-1 1,-1 1-1,1-1 0,-1 1 0,1-1 0,-1 1 1,1-1-1,-1 0 0,1 1 0,-1-1 0,0 0 1,1 1-1,-1-1 0,0 0 0,1 0 0,-1 0 1,0 1-1,0-1 0,0 0 0,0 0 1,0 1-1,0-1 0,0 0 0,0 0 0,0 0 1,0 1-1,0-1 0,0 0 0,-1 0 0,1 0 1,0 1-1,-1-1 0,1 0 0,0 1 0,-1-1 1,1 0-1,-1 1 0,1-1 0,-1 0 0,1 1 1,-1-1-1,-1 0 0,-33-17 56,-20-1 11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4:5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13547,'243'19'789,"-28"-1"-1233,256-12-694,115 6 519,-240 20 742,162 11 158,621-29 382,-547-15-310,401-6-337,-914 5-14,6-1 112,135 13-1,-194-8-49,1 2 0,17 5 0,-28-7 499,-8-2-272,-13-4-114,-11-4 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4:5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11530,'55'36'190,"2"-2"0,2-3-1,0-2 1,2-3 0,1-2-1,1-4 1,1-2 0,0-2-1,92 8 1,532 18-252,-330-28-13,390 32 10,652 28 80,362-75-35,-1362-3 17,612 12 258,-5 64 688,-732-37-610,168 18 127,-3-38-1490,-377-19 775,66-13 0,-54 2-66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5:4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47 159 12507,'-14'-2'1070,"11"2"-914,0 0 0,0-1 0,0 1 0,0-1 0,0 1 0,0-1 0,0 0 0,-4-3 0,7 4-132,0 0 0,0 0 0,0 0 0,0-1 0,0 1 0,0 0 0,0 0 0,0 0 0,1-1 0,-1 1 0,0 0 0,0 0 0,0 0 0,0 0 0,0-1 0,0 1 0,0 0 0,1 0 0,-1 0 0,0 0 0,0 0 0,0 0 0,0-1 0,0 1 0,1 0 0,-1 0 0,0 0 0,0 0 0,0 0 0,1 0 0,-1 0 0,0 0 0,0 0 0,0 0 0,1 0 0,-1 0 0,0 0 0,0 0 0,0 0 0,1 0 0,-1 0 0,0 0 0,0 0 0,0 0 0,0 0 0,1 0 0,-1 0 0,0 1 0,13-2 141,17 2-54,35 7 0,7 0-101,1-6 52,0-3 0,111-16 0,141-42 537,-237 41-405,-55 11-181,0 1-1,0 2 1,1 1 0,0 2-1,59 5 1,-93-4-16,0 0 0,0 0 1,0 0-1,0 0 0,0 0 0,0 0 0,-1 0 0,1 0 1,0 0-1,0 0 0,0 0 0,0 0 0,0 0 0,0 0 1,0 0-1,0 0 0,0 0 0,0 0 0,0 0 0,0 0 0,0 0 1,0 1-1,0-1 0,0 0 0,0 0 0,0 0 0,0 0 1,0 0-1,0 0 0,0 0 0,0 0 0,0 0 0,0 0 1,0 0-1,0 0 0,0 0 0,0 1 0,0-1 0,0 0 1,0 0-1,0 0 0,0 0 0,0 0 0,0 0 0,-16 4-49,-24 2 3,-307 17-72,-141 15 107,486-38 13,-93 13-70,-107 29-1,462-103-395,146 11-261,80-14-260,-484 63 1069,-5-1-55,-10 1-5,-268 37 280,-80 9-151,310-40-576,44-5-2132,19 0 2057,1 0-133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82 10930,'-5'-2'287,"3"2"-186,0-1 1,0 0-1,0 0 1,0 0-1,0 0 1,0 0 0,1 0-1,-1 0 1,0-1-1,1 1 1,-1 0-1,0-1 1,1 0-1,0 1 1,-1-1-1,0-2 1,2 4-49,1 0 1,-1 0-1,1 0 1,-1 0-1,1-1 1,0 1-1,-1 0 1,1 0-1,-1 0 1,1 0-1,-1 0 1,1 1-1,-1-1 1,1 0-1,-1 0 1,1 0-1,-1 0 1,1 0-1,-1 1 1,1-1-1,-1 0 1,0 0-1,1 1 1,-1-1-1,1 1 1,3 3 49,-1 1-1,0-1 1,0 1 0,0 0 0,-1 0 0,1 0 0,-1 0-1,0 0 1,-1 0 0,1 1 0,0 8 0,1-3-26,18 79-54,-3 0 1,-4 1 0,1 100-1,-15-185-40,1 8-44,-1 0 1,-4 24-1,4-35 47,0-1 1,-1 0-1,1 1 0,-1-1 1,0 0-1,1 1 1,-1-1-1,0 0 0,0 0 1,0 0-1,-1 0 0,1 0 1,-1 0-1,1 0 0,-1 0 1,1 0-1,-1-1 0,0 1 1,0-1-1,0 1 1,0-1-1,0 0 0,-2 2 1,2-3 11,1 0 0,0 1 0,0-1 1,-1 0-1,1 0 0,0 0 1,0 0-1,0 0 0,-1 0 1,1 0-1,0-1 0,0 1 1,-1 0-1,1-1 0,0 1 0,0-1 1,0 1-1,0-1 0,0 0 1,0 1-1,0-1 0,0 0 1,0 0-1,0 1 0,0-1 0,0 0 1,0 0-1,1 0 0,-1 0 1,0 0-1,1 0 0,-1 0 1,0-2-1,-1-2 0,0 0-1,0 0 1,1 0 0,-1 0 0,1 0-1,-1-11 1,1-8 2,2-1-1,0 0 1,2 1-1,8-40 1,35-95 4,-35 122 3,3 1 1,0 0 0,3 1 0,0 1-1,36-51 1,-47 77-8,1 1-1,0 0 1,0 1-1,0 0 1,1 0-1,0 0 1,0 1-1,13-7 1,-18 11-3,0-1-1,0 1 1,0 0 0,0 0 0,1 0 0,-1 0 0,0 0 0,0 1 0,0-1 0,1 1 0,-1 0 0,0 0 0,1 0 0,-1 1 0,0-1 0,0 1 0,1-1 0,-1 1-1,0 0 1,0 1 0,0-1 0,0 0 0,0 1 0,0 0 0,-1-1 0,1 1 0,0 0 0,3 4 0,-5-4 10,1 0 1,0 0-1,-1 0 0,1 1 1,-1-1-1,0 1 0,1-1 0,-1 1 1,-1-1-1,1 1 0,0-1 1,0 1-1,-1 0 0,0-1 1,1 1-1,-1 0 0,-1 4 1,1-2 19,-1 0 0,-1 0 0,1 0 0,-1 0 0,1 0 0,-2 0 0,1-1 0,-5 9 0,-1-2 39,-1 0 0,1 0 0,-2-1 0,1-1 0,-1 1 0,-16 10 0,18-15-152,0 0-1,-1 0 0,0-1 1,1 0-1,-1-1 0,-1 0 1,1 0-1,-11 2 0,16-5 3,0 1 0,-1 0 0,1-1 0,0 0 0,0 0 0,0 0 0,0-1 0,-1 0 0,1 1 0,0-1 0,0-1 0,0 1 0,0 0 0,1-1 0,-1 0 0,0 0 0,1 0 0,-1-1 0,1 1 0,-1-1 0,-2-3 0,-11-18-464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7343 9218,'7'-1'460,"-1"0"0,0-1 0,0 0 0,0 0 0,0 0 0,0-1 0,0 1 1,-1-2-1,9-5 0,52-40-89,0-12 246,105-125 1,-146 156-564,8-5-10,1 1 0,63-48-1,87-48-34,-37 29-15,-29 14 2,194-138-14,-205 155 12,117-57 0,370-190-323,-552 292 280,259-149-168,11 23 206,-296 145 12,292-126 32,-218 88-38,112-72 1,777-589-24,-713 502 21,116-97 15,147-138-17,-305 250 4,179-139 21,-147 142-2,189-142-23,160-108 11,-490 355-4,315-183 3,-299 188-1,-39 21-1,456-275-19,-173 112 1,24-16 3,-225 102 12,14-8 2,-67 63 3,241-170 28,-335 224 41,-1-2-1,0 0 0,21-29 1,-47 53-91,1 0 1,-1-1 0,0 1-1,1-1 1,-1 0 0,0 1-1,0-1 1,1 1 0,-1-1-1,0 1 1,0-1 0,0 1 0,0-1-1,0 0 1,0 1 0,0-1-1,0 1 1,0-1 0,0 1-1,0-1 1,0 0 0,-1 1-1,1-1 1,0 1 0,0-1-1,-1 1 1,1-1 0,0 1 0,0-1-1,-1 1 1,0-1 0,-4-14-1244,5 3 913,0-3-38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71 155 10378,'3'-6'148,"0"0"0,1 1 1,0-1-1,0 1 0,0-1 0,1 1 0,-1 0 0,1 1 0,0-1 0,1 1 0,9-6 0,7-3-21,43-17-1,-39 19 77,-11 5-125,1 0 1,0 1-1,0 0 1,0 1-1,21-1 1,-32 4-58,1 0 0,-1 1 0,1 0 0,-1 0 0,0 0 0,1 1 0,-1-1 0,1 1 0,-1 1 0,0-1 0,0 1 0,0 0 1,0 0-1,0 0 0,0 1 0,0 0 0,-1 0 0,1 0 0,5 6 0,-8-6 4,1 0 1,-1 1-1,-1-1 0,1 1 1,0-1-1,-1 1 0,0 0 1,0 0-1,0-1 0,0 1 1,-1 0-1,1 0 0,-1 0 1,0 0-1,0 0 1,-1 0-1,1 0 0,-1-1 1,0 1-1,-1 5 0,-4 10 139,0-1 0,-17 33-1,19-42-117,-28 52 145,-69 100 1,-60 46-1332,87-125 941,-1-15-166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0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11 12571,'-2'2'44,"1"0"0,0-1 1,0 1-1,0 0 1,0-1-1,0 1 0,1 0 1,-1 0-1,0 0 0,1-1 1,-1 1-1,1 0 1,0 0-1,0 0 0,0 0 1,0 0-1,0 0 0,0 0 1,0 0-1,0 0 0,1 0 1,-1 0-1,1-1 1,0 1-1,1 2 0,0-1-30,1 0-1,-1 0 0,1-1 0,0 0 0,0 1 1,0-1-1,0 0 0,0 0 0,1-1 1,-1 1-1,0-1 0,8 2 0,14 4 13,0 0 0,1-2 1,0-2-1,34 2 0,108-7 21,-121 0-38,133-9 10,-76 3-9,110 6 1,-211 3-9,1-2 3,0 1 0,0 1 0,0-1 0,0 1 1,0-1-1,0 1 0,0 0 0,0 0 0,0 1 1,0-1-1,0 1 0,5 3 0,-9-5 0,0 1 0,0-1 0,1 0 0,-1 0 0,0 0-1,0 0 1,0 0 0,0 1 0,1-1 0,-1 0 0,0 0 0,0 0-1,0 1 1,0-1 0,0 0 0,1 0 0,-1 1 0,0-1 0,0 0-1,0 0 1,0 1 0,0-1 0,0 0 0,0 0 0,0 1 0,0-1-1,0 0 1,0 0 0,0 1 0,0-1 0,0 0 0,0 0 0,0 1-1,0-1 1,-1 0 0,1 0 0,0 0 0,0 1 0,0-1 0,0 0-1,0 0 1,-1 1 0,1-1 0,0 0 0,0 0 0,0 0 0,-1 0-1,1 0 1,0 1 0,0-1 0,0 0 0,-1 0 0,1 0 0,-17 5 259,-42-1 394,-86-3 0,58-3-321,22 2-159,-279 4 400,2 22-229,335-25-340,-9 1 23,0 1 1,-24 7 0,29-4-24,13-1-40,21-1-69,9-5-7,0-1 0,0-1-1,-1-2 1,35-10 0,125-44-458,-141 43 373,34-15-199,-42 15-9,1 1 0,46-9 0,-89 25 401,0-1 0,0 0 0,0 0-1,0 0 1,0 0 0,-1 0 0,1 0 0,0 0 0,0 0 0,0 0 0,0 0 0,0 1 0,0-1-1,0 0 1,0 0 0,0 0 0,0 0 0,0 0 0,0 0 0,0 0 0,0 1 0,0-1 0,0 0 0,0 0-1,0 0 1,0 0 0,0 0 0,0 0 0,0 0 0,0 0 0,0 1 0,0-1 0,0 0 0,0 0 0,0 0-1,0 0 1,0 0 0,1 0 0,-1 0 0,0 0 0,0 0 0,0 1 0,0-1 0,0 0 0,0 0-1,0 0 1,0 0 0,0 0 0,0 0 0,1 0 0,-1 0 0,0 0 0,-9 5 111,-1 0 0,1-1 0,-1 0 0,0 0 0,0-1 1,-20 4-1,8-2 67,-57 12 56,-2-3 0,0-4 0,0-3 1,0-4-1,-119-10 0,170 4-674,-1-1 0,-53-13 1,67 11 154,12 0-66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1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7 683 5553,'-1'-1'31,"0"-1"0,0 0 0,1 1 0,-1-1 0,0 0 0,1 1 0,0-1 0,-1 0 0,1 0 0,0 1 0,0-1 0,0 0 0,0 0 0,0 1 0,0-1 0,0 0 0,1 0 0,-1 1 0,1-1 0,-1 0-1,1 0 1,1-2 0,0 0-59,1 0-1,-1 0 0,1 0 1,0 0-1,0 0 0,1 1 1,4-5-1,-8 8 27,0 0 1,0 0-1,0 0 1,0 0-1,0 0 1,0 0-1,0 0 1,1 0-1,-1-1 1,0 1-1,0 0 1,0 0-1,0 0 1,0 0-1,0 0 1,0 0-1,0 0 1,1 0-1,-1 0 1,0 0-1,0 0 1,0 0-1,0 0 1,0 0-1,0 0 1,0 0-1,1 0 1,-1 0-1,0 0 1,0 0-1,0 0 1,0 0-1,0 0 1,0 0-1,0 1 1,0-1-1,1 0 1,-1 0-1,0 0 1,0 0-1,0 0 1,0 0-1,0 0 1,0 0-1,0 0 1,0 0-1,0 0 1,0 1-1,0-1 1,0 0-1,0 0 1,0 0-1,0 0 1,0 0-1,0 0 1,0 0-1,0 1 1,0-1-1,0 0 1,0 0-1,2 13 605,-3-10-430,1-1 0,1 1 0,-1-1-1,0 0 1,1 1 0,-1-1 0,1 1 0,-1-1-1,3 3 1,0-1 0,0-2 0,0 1 0,1 0 0,-1-1 0,1 1 0,-1-1 0,1 0 0,0 0 0,0-1 0,0 1 0,0-1 0,0 0 0,5 1 0,59 7 655,-62-9-755,68 4 270,88-7-1,73-18 76,-199 17-316,171-20 540,284-19 268,-90 49-885,-251-2-33,-50-3 55,1-5-1,0-4 1,-1-4-1,185-49 0,225-71 275,-235 61-156,260-55 362,78 6-182,-303 74-81,-121 23 112,-183 22-385,16-2 229,-37 11-200,-2-1-207,-4 1-8,-38 10-1,30-14 40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4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65 12923,'-6'-7'309,"-1"-1"-1,0 1 1,0 1 0,-1 0 0,0 0-1,-8-5 1,12 9-287,0 0 0,0 0 0,0 1 0,1-1 0,-2 1-1,1 0 1,0 0 0,0 1 0,0-1 0,0 1 0,0 0 0,-1 0 0,1 0-1,0 1 1,0-1 0,0 1 0,-5 2 0,-2 1-13,1 1 0,0 0 0,0 0-1,1 1 1,-1 0 0,1 1 0,1 0 0,-12 11 0,-58 72 26,47-50-32,2 2 1,2 1-1,1 1 0,3 2 1,1 0-1,3 1 1,-16 57-1,24-61-3,2 1 0,1 0 0,2 0 0,3 0 0,1 1 0,2-1 0,2 1-1,12 65 1,-11-90 1,2-1 0,0 0 0,1 0 0,1 0-1,17 31 1,-20-42 2,1-1-1,0 1 1,1-1 0,0 0 0,0 0-1,0-1 1,1 0 0,0 0-1,0 0 1,1-1 0,0 0 0,0-1-1,0 1 1,15 4 0,-11-5 22,1 0 1,0-1-1,0-1 1,0 0-1,1-1 1,-1-1-1,0 0 1,22-3-1,-15 0 38,0-1-1,-1-1 1,1-1-1,-1-1 1,20-10-1,0-4 106,-1-1 0,-1-2-1,-1-2 1,48-45 0,54-60 252,-112 103-371,-2-1 1,41-64-1,-59 85-49,-1-1 0,-1 0 0,0 0 0,0 0 0,-1-1 1,0 1-1,0-1 0,-1 0 0,-1 1 0,1-1 0,-2 0 0,1 0 0,-1 0 0,-1 0 1,0 0-1,0 0 0,-1 0 0,0 0 0,-1 1 0,0-1 0,-9-17 0,-4-4-33,-1 2-1,-43-55 0,-54-47-310,3 4 1402,102 116-933,0-1 0,1 0 0,-8-17 0,8 12 144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159 187 14187,'-12'-9'1158,"8"6"-782,0 0 1,-1 0-1,1 0 0,-1 0 1,-8-3-1,12 6-333,1 0-1,-1 0 0,0 0 1,0 0-1,1 0 1,-1 0-1,0 0 0,1 0 1,-1 0-1,0 0 1,1 0-1,-1 0 0,0 0 1,1 0-1,-1 0 1,0 1-1,1-1 0,-1 0 1,-1 1-1,1 0 0,1 0 0,-1 0 0,0 0-1,1 0 1,-1 0 0,0 0 0,1 0 0,-1 0-1,1 0 1,0 0 0,-1 0 0,1 1 0,0-1-1,0 0 1,-1 2 0,1 4-23,0-1 0,1 1 0,-1-1 0,1 1 0,0-1 0,3 8 0,-4-12-20,0-1 0,1 1 0,-1-1 0,0 1 1,1-1-1,0 1 0,-1-1 0,1 1 0,0-1 0,0 1 0,0-1 1,0 0-1,0 1 0,0-1 0,0 0 0,0 0 0,0 0 1,1 0-1,-1 0 0,0 0 0,1 0 0,-1 0 0,1-1 0,-1 1 1,1 0-1,-1-1 0,1 1 0,3-1 0,-4 0 9,1 0 1,-1-1-1,1 1 0,-1-1 1,1 0-1,-1 1 0,0-1 1,1 0-1,-1 0 0,0 0 1,0 0-1,0 0 0,1 0 1,-1 0-1,0 0 0,-1-1 1,1 1-1,0 0 0,0-1 1,0 1-1,-1 0 1,1-1-1,-1 1 0,1-1 1,-1 1-1,1-3 0,0 1 17,-1 0-1,1 0 1,-1 0 0,1 0-1,-1 0 1,0 0 0,0 0-1,-1 0 1,1 0 0,-1 1-1,1-1 1,-3-6 0,2 8-9,0-1 0,0 0 0,0 1 0,0-1 0,0 1 0,0-1 0,-1 1 0,1 0 0,-1-1 1,1 1-1,-1 0 0,1 0 0,-1 0 0,0 0 0,1 0 0,-1 1 0,0-1 0,0 0 1,-3 0-1,2 1-1,0 0-1,-1-1 1,1 2 0,0-1 0,-1 0 0,1 1 0,0-1 0,0 1-1,-1 0 1,-5 2 0,5-1-10,0 0 0,-1 0 0,1 1 0,0-1 0,0 1 0,1 0 0,-1 0 0,0 0 0,1 0 0,0 1 0,0-1 0,0 1 0,0 0 0,1 0 0,-1 0 0,-2 6 0,5-9-6,0-1-1,-1 1 0,1 0 1,0 0-1,-1 0 0,1 0 0,0 0 1,0-1-1,0 1 0,0 0 1,0 0-1,0 0 0,0 0 1,0 0-1,0 0 0,0 0 1,1-1-1,-1 1 0,0 0 0,1 0 1,-1 0-1,0 0 0,1-1 1,-1 1-1,1 0 0,-1 0 1,1-1-1,0 1 0,-1 0 0,1-1 1,0 1-1,-1-1 0,1 1 1,0-1-1,0 1 0,-1-1 1,1 1-1,0-1 0,0 0 1,0 1-1,0-1 0,-1 0 0,1 0 1,0 0-1,0 0 0,0 0 1,0 0-1,0 0 0,0 0 1,0 0-1,1 0 0,3-1-6,0 1 0,0-1-1,0 0 1,0 0 0,0-1-1,0 0 1,8-3 0,-5 0-1,1 0 0,-1-1 0,-1 0 0,13-12 0,-17 15 11,-1 0-1,1 0 0,-1 0 0,1 0 1,-1 0-1,0-1 0,0 1 0,-1-1 1,1 1-1,-1-1 0,1 0 1,-1 1-1,-1-1 0,2-5 0,-2 9 0,0-1-1,0 0 1,1 1-1,-1-1 1,0 0-1,0 1 1,0-1-1,0 0 1,0 1-1,0-1 0,0 0 1,0 1-1,-1-1 1,1 0-1,0 1 1,0-1-1,0 0 1,-1 1-1,1-1 1,0 1-1,-1-1 1,1 0-1,-1 1 1,1-1-1,0 1 0,-1-1 1,1 1-1,-1 0 1,1-1-1,-1 1 1,0-1-1,1 1 1,-1 0-1,1-1 1,-1 1-1,0 0 1,1 0-1,-1 0 1,0-1-1,1 1 0,-1 0 1,0 0-1,1 0 1,-1 0-1,0 0 1,1 0-1,-1 0 1,0 0-1,1 1 1,-1-1-1,1 0 1,-1 0-1,0 0 1,1 1-1,-1-1 0,0 0 1,1 1-1,-1-1 1,1 1-1,-2 0 1,-2 1-5,0 1 0,0-1 1,0 1-1,1 0 0,-1 0 0,1 1 1,-4 3-1,3 0-5,0-1 0,1 1-1,-1 0 1,2 0 0,-1 0 0,-2 12 0,4-15 2,0 0-1,0 1 1,1-1 0,0 0 0,0 0 0,0 1 0,0-1-1,0 0 1,1 1 0,0-1 0,0 0 0,3 7 0,-4-10 5,0 0 0,1 0 1,-1 0-1,1 0 1,-1 0-1,1 0 0,0 0 1,-1-1-1,1 1 0,0 0 1,-1 0-1,1-1 1,0 1-1,0 0 0,0-1 1,0 1-1,0-1 0,0 1 1,0-1-1,0 1 1,0-1-1,0 0 0,0 1 1,2-1-1,-2 0 0,1-1 0,-1 1 0,1 0-1,0-1 1,-1 1 0,1-1 0,-1 0 0,1 1 0,-1-1-1,0 0 1,1 0 0,-1 0 0,0 0 0,2-2-1,1-1 7,0-1 0,0 1-1,0-1 1,0 0 0,-1-1-1,0 1 1,3-9 0,3-25 109,-11 18-46,2 21-65,0-1 0,0 1 0,0-1 0,0 1 1,-1-1-1,1 1 0,0 0 0,0-1 0,-1 1 1,1 0-1,0-1 0,0 1 0,-1 0 0,1-1 0,0 1 1,-1 0-1,1 0 0,-1-1 0,1 1 0,0 0 0,-1 0 1,1 0-1,-1-1 0,1 1 0,0 0 0,-1 0 1,1 0-1,-1 0 0,1 0 0,-1 0 0,1 0 0,-1 0 1,0 1 0,0-1-1,0 1 1,0-1 0,0 1 0,1 0 0,-1 0 0,0-1 0,0 1 0,1 0 0,-1 0 0,0 0-1,1 0 1,-1 0 0,1 0 0,-1 0 0,1 0 0,-1 0 0,1 0 0,0 0 0,0 0 0,-1 2-1,-4 25-21,6 5-58,4-22 19,-5-12 56,1 1 0,-1 0 0,1 0 0,-1-1 0,1 1 1,-1 0-1,1-1 0,-1 1 0,1 0 0,-1-1 0,1 1 0,-1-1 1,0 1-1,1 0 0,-1-1 0,1 1 0,-1-1 0,0 1 0,0-1 1,1 0-1,-1 1 0,0-1 0,0 1 0,0-2 0,4-7 3,0 0 0,-1-1 1,-1 1-1,3-20 0,-4 23 18,0 1 1,-1-1-1,0 1 1,0-1-1,-1 1 1,1-1-1,-1 1 1,0-1-1,0 1 1,-4-8-1,5 12-17,0 0 1,-1 0-1,0 0 0,1 0 0,-1 0 0,1 0 0,-1 0 0,0 0 0,0 0 0,0 0 1,0 0-1,1 1 0,-1-1 0,0 0 0,0 0 0,0 1 0,0-1 0,-1 1 0,1-1 1,0 1-1,0-1 0,0 1 0,0 0 0,-1 0 0,1-1 0,0 1 0,0 0 1,0 0-1,-1 0 0,1 0 0,0 1 0,0-1 0,0 0 0,0 0 0,-1 1 0,1-1 1,0 1-1,0-1 0,0 1 0,0-1 0,0 1 0,0 0 0,0-1 0,0 1 0,-1 1 1,-2 1-37,0 0 1,1 1 0,-1-1-1,1 1 1,0 0 0,0 0-1,0 0 1,0 0 0,-2 6-1,6-9-159,4-6 131,5-9 0,-6 6 30,-1 0 0,0 0 0,0 0 0,-1-1 0,0 1 1,0 0-1,-1-1 0,0 0 0,-1 1 0,0-1 0,-1-14 0,0 22 27,1 0 0,0 0 0,-1 0 0,1 0 0,-1 0 0,1 0-1,-1 0 1,1 0 0,-1 0 0,0 0 0,1 0 0,-1 1 0,0-1 0,0 0 0,0 0-1,0 0 1,0 1 0,0-1 0,1 1 0,-2-1 0,1 1 0,0-1 0,0 1 0,0-1 0,0 1-1,0 0 1,0 0 0,0 0 0,0-1 0,0 1 0,-1 0 0,1 0 0,0 1 0,0-1-1,0 0 1,0 0 0,0 0 0,0 1 0,-1-1 0,1 1 0,0-1 0,0 1 0,-1 0-1,-3 2-5,0-1 0,1 1-1,-1 0 1,1 0 0,0 0-1,0 0 1,0 1 0,-5 6-1,3-1-8,1-1 0,0 1 0,0 0 0,1 1-1,-4 11 1,6-17-1,1 0 0,0 0-1,0 1 1,0-1 0,0 1-1,1-1 1,0 1-1,0 0 1,0-1 0,0 1-1,1-1 1,0 1 0,0-1-1,2 5 1,-3-8-7,0 1-1,1-1 1,-1 0 0,1 0-1,0 0 1,-1 0 0,1 0 0,0 1-1,0-1 1,-1 0 0,1-1-1,0 1 1,0 0 0,0 0-1,0 0 1,0 0 0,1-1-1,-1 1 1,0-1 0,0 1 0,0-1-1,0 1 1,1-1 0,-1 1-1,0-1 1,1 0 0,-1 0-1,0 0 1,1 0 0,-1 0 0,0 0-1,0 0 1,1 0 0,-1 0-1,0-1 1,1 1 0,-1-1-1,0 1 1,0-1 0,0 1-1,2-2 1,5-2-303,0-1-1,-1-1 0,0 1 1,12-13-1,-9 9 109,2-2-200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3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32 14771,'1'-1'157,"-1"0"0,0 0 0,1 0 0,-1 0-1,0 0 1,0-1 0,0 1 0,0 0 0,0 0 0,0 0 0,0 0-1,0-1 1,0 1 0,-1 0 0,1 0 0,0 0 0,-1 0 0,1 0-1,-1 0 1,1 0 0,-2-2 0,1 2-42,-1 1 0,1-1-1,0 0 1,-1 1 0,1-1 0,-1 1 0,1-1-1,-1 1 1,0 0 0,1 0 0,-1-1 0,1 1-1,-1 0 1,1 1 0,-1-1 0,-1 0 0,-9 2 4,1 0 0,0 1 0,0 0 0,0 0 0,1 1 0,-1 1 0,1-1 0,0 2 0,-11 7 0,-4 4-153,1 1-1,-25 26 1,30-25 42,0 1 1,2 1-1,0 0 1,2 1-1,0 1 0,-21 48 1,27-52 3,2 0 0,0 0-1,1 1 1,1 0 0,1 0 0,1 0 0,1 1-1,0-1 1,3 37 0,0-48-71,0-1 0,1 1 0,0 0 0,0-1 0,1 1 1,0-1-1,0 0 0,1 0 0,0 0 0,0 0 0,1-1 0,0 0 0,11 12 0,-10-14-92,0 1-1,0-2 0,1 1 0,-1-1 0,1 0 0,0 0 1,0-1-1,0 0 0,1 0 0,-1-1 0,1 0 0,0 0 0,-1-1 1,1 1-1,13-1 0,-6-2-69,0 0 1,0 0-1,-1-1 1,22-6-1,10-6-408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3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13163,'-8'18'1716,"1"-2"-905,1-1 0,-6 26-1,11-37-784,1 0-1,-1 0 0,1 0 0,-1 0 0,1 0 0,0 1 0,1-1 0,-1 0 0,1 0 0,0 0 0,0 0 0,0 0 0,0 0 0,1 0 0,2 5 0,-3-8 6,-1 0 1,1 1-1,0-1 1,0 0-1,0 0 1,0 1-1,0-1 1,1 0 0,-1 0-1,0 0 1,0 0-1,1-1 1,-1 1-1,1 0 1,-1-1-1,0 1 1,1 0-1,-1-1 1,1 0-1,0 1 1,1-1-1,0 0 44,-1 0-1,1 0 1,0-1-1,-1 1 0,1-1 1,0 0-1,-1 1 0,1-1 1,-1 0-1,1-1 1,3-1-1,-2 0 90,0 0 0,1 0 1,-1 0-1,0 0 0,-1-1 0,1 0 0,-1 0 1,1 0-1,-1 0 0,0 0 0,-1-1 0,4-6 1,-5 8-101,-1 1 0,1 0 0,-1-1 0,0 1 1,0 0-1,0-1 0,0 1 0,0 0 1,0-1-1,-1 1 0,1 0 0,-1 0 1,1-1-1,-1 1 0,0 0 0,0 0 0,0 0 1,0 0-1,-1 0 0,1 0 0,0 0 1,-1 0-1,1 0 0,-1 1 0,0-1 0,0 0 1,1 1-1,-1 0 0,0-1 0,0 1 1,0 0-1,-4-1 0,2 0-75,0 0 1,-1 0-1,1 0 1,-1 1-1,0 0 1,1 0-1,-1 0 1,0 1-1,0-1 1,1 1-1,-1 0 1,0 1-1,0-1 1,1 1-1,-8 1 1,9 0-1194,4-1 415,10-2 84,16-3 166,-4-6-108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16460,'9'4'1656,"2"9"-1224,-10 17-184,-1 9 680,-2 11-552,-3 4-32,-2 6-88,0-1-96,0-6-368,0-4-184,-1-16-328,3-7-168,0-15 632,0-4-192,-1-10-144</inkml:trace>
  <inkml:trace contextRef="#ctx0" brushRef="#br0" timeOffset="1">0 234 14971,'2'-3'1905,"6"0"-1209,11 2-272,4-2 1600,10-1-1296,1 0-167,9-1-401,5 1-288,3 0-569,-4-1-231,-5 0 688,-6-4-168,-8-2-184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3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14931,'-3'23'1144,"-4"17"-864,-2 4-135,3 12 279,1 1-88,-1 2-224,4-2-216,2-5 1392,0-6-1192,3-10 24,2-3 72</inkml:trace>
  <inkml:trace contextRef="#ctx0" brushRef="#br0" timeOffset="1">1 628 15163,'18'0'1561,"14"-1"-873,5-8-280,15-3 648,2-3-248,8-2-136,1 0-72,-5 0-415,-3 1-354,-12 0-335,-4 3-192,-15 0 2081,-5-1-1465,-12-5-33,-4-4 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0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 10090,'10'-12'845,"-5"12"-217,-7 25 409,2-21-949,-13 134 1127,-10 72-323,16-188-616,4-36-155,1-37-119,3 11-94,1 1 0,3-1 0,13-59 0,-10 85 12,-8 14 78,1 0 1,-1 0 0,0 0-1,0 0 1,1 0 0,-1 0-1,0 0 1,0 0 0,1 0 0,-1 0-1,0 0 1,0 0 0,1 0-1,-1 1 1,0-1 0,0 0-1,1 0 1,-1 0 0,0 0 0,0 0-1,0 1 1,1-1 0,-1 0-1,0 0 1,0 0 0,0 1-1,0-1 1,0 0 0,1 0 0,-1 0-1,0 1 1,0-1 0,9 27-10,-1 3 14,42 151 56,-37-143-5,1-1-1,34 61 1,-47-96-37,16 25 100,-16-26-98,-1 0 0,1 0 0,-1 0 0,1 0 0,0 0 1,-1 0-1,1 0 0,0-1 0,0 1 0,-1 0 0,1-1 0,0 1 0,0 0 1,0-1-1,0 1 0,0-1 0,0 1 0,0-1 0,0 0 0,0 1 0,0-1 1,2 0-1,-2 0-8,-1 0 0,0-1-1,0 1 1,0 0 0,1-1 0,-1 1 0,0 0 0,0-1 0,0 1 0,1 0 0,-1-1 0,0 1 0,0-1 0,0 1 0,0 0 0,0-1 0,0 1 0,0-1 0,0 1 0,0 0 0,0-1-1,0 1 1,0-1 0,0 1 0,-1 0 0,1-1 0,0 1 0,0-1 0,-6-13 80,5 12-46,-24-51 121,-2 1-1,-3 1 1,-51-66 0,77 111-169,-5-6-15,0-1 0,0 2 1,-2-1-1,1 1 0,-17-12 1,18 20-13,9 4 29,0-1 0,0 0 0,0 0 0,0 1 0,0-1 0,0 0 1,0 1-1,0-1 0,0 0 0,0 0 0,0 1 0,0-1 0,0 0 0,0 0 0,0 1 1,0-1-1,0 0 0,0 0 0,1 1 0,-1-1 0,0 0 0,0 0 0,0 1 0,0-1 1,1 0-1,-1 0 0,0 0 0,0 1 0,0-1 0,1 0 0,5 5-8,0-1 1,1 1-1,0-1 0,0-1 0,0 1 1,0-1-1,0-1 0,0 1 1,1-1-1,14 2 0,10 1 126,44 0 0,-34-5 312,0-2 1,-1-2 0,1-1-1,53-15 1,-10-4-22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18220,'28'-1'1648,"12"4"-1064,8 0-248,11-1 521,6 1-177,9-1-312,-1-2-280,3 0 1216,-8 0-1176,-7-3-40,-4-3 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3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14931,'0'32'1465,"0"4"-1121,-1 12-144,-1 3 832,2 4-1000,2 1-184,1-1-336,1-7-104,0-7-185,0-8 497,-4-16-248,-1-3-128</inkml:trace>
  <inkml:trace contextRef="#ctx0" brushRef="#br0" timeOffset="1">15 167 15859,'-11'-8'1785,"8"5"-1073,3 1-336,6 2 960,4 1-432,8 0-655,5-1-329,12 0-745,8-1-1511,7-5 1888,6-1-312,8-6-305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3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 14515,'0'0'39,"0"0"-1,0 0 1,0-1-1,0 1 1,0 0-1,1 0 1,-1 0 0,0 0-1,0 0 1,0-1-1,0 1 1,0 0-1,0 0 1,0 0 0,0 0-1,0-1 1,0 1-1,1 0 1,-1 0-1,0 0 1,0 0 0,0-1-1,0 1 1,0 0-1,0 0 1,-1 0-1,1-1 1,0 1 0,0 0-1,0 0 1,0 0-1,0 0 1,0-1-1,0 1 1,0 0-1,0 0 1,0 0 0,0 0-1,-1 0 1,1-1-1,0 1 1,0 0-1,0 0 1,0 0 0,0 0-1,-1 0 1,1 0-1,0 0 1,0-1-1,-12 6 763,-14 13 300,13-7-842,1 0-1,0 1 0,1 1 1,1 0-1,0 0 0,0 1 1,1 0-1,1 1 0,1 0 1,0 0-1,-6 22 0,6-16-147,2 0-1,0 0 1,1 1-1,1-1 1,2 1-1,0 0 1,1 0-1,3 25 0,-2-40-101,0-1 0,0 1 0,1 0 0,0-1 0,0 1 0,0-1 0,1 0 0,0 0 0,0 0 0,1 0 0,0 0-1,0-1 1,0 1 0,0-1 0,1 0 0,6 5 0,-5-6-32,1 1-1,0-2 1,0 1-1,0-1 1,1 0 0,-1 0-1,1-1 1,-1 0-1,1 0 1,0-1 0,0 0-1,0 0 1,10-1-1,-4 0-23,0-1 0,24-4 0,-33 4 66,0-1-1,0 1 1,1-1-1,-1 0 1,0 0-1,0 0 1,-1-1-1,1 0 1,7-6-1,-11 9 1,0-1-1,0 0 0,0 1 0,-1-1 0,1 0 0,0 0 0,0 0 1,-1 0-1,1 0 0,-1 0 0,1 0 0,-1 0 0,1 0 1,-1 0-1,1 0 0,-1 0 0,0-1 0,0 1 0,1 0 0,-1 0 1,0 0-1,0 0 0,0-1 0,-1 0 0,1 0 15,-1 1-1,0-1 0,0 1 0,0-1 1,0 1-1,0-1 0,0 1 1,0 0-1,0-1 0,0 1 1,-1 0-1,1 0 0,0 0 1,-3-1-1,-2-2 81,0 0-1,-1 1 1,0 0-1,0 0 1,0 1 0,-9-2-1,8 2-38,0 2-1,1-1 1,-15 1-1,20 0-70,1 0-1,-1 0 1,1 0-1,-1 0 1,1 0 0,-1 1-1,1-1 1,-1 1-1,1-1 1,-1 1-1,1-1 1,0 1-1,-1 0 1,1-1 0,0 1-1,0 0 1,-1 0-1,1 0 1,0 0-1,0 0 1,0 0-1,0 1 1,0-1 0,0 0-1,1 0 1,-2 3-1,2-4-7,0 1 0,0-1 0,0 0 0,0 1 0,0-1 0,0 1 0,0-1 0,0 0 0,1 1 0,-1-1 0,0 1 1,0-1-1,0 0 0,1 1 0,-1-1 0,0 0 0,0 1 0,1-1 0,-1 0 0,0 0 0,0 1 0,1-1 0,-1 0 0,0 0 0,1 0 0,-1 1 0,0-1 0,1 0 0,-1 0 0,1 0 0,-1 0 0,0 0 0,1 0 0,-1 1 0,1-1 0,-1 0 0,0 0 0,1 0 0,-1 0 0,1-1 0,-1 1 0,0 0 0,1 0 0,-1 0 0,0 0 0,1 0 0,25-6-320,-6-1-116,0-1-1,0-2 0,35-22 0,53-47-1302,-41 28 577,-65 51 1138,25-16-328,-27 16 364,1 0 1,0 0 0,-1 0 0,1 0 0,0-1 0,-1 1 0,1 0 0,0 0-1,-1 0 1,1 0 0,0 1 0,-1-1 0,1 0 0,0 0 0,-1 0 0,1 0-1,0 1 1,-1-1 0,1 0 0,0 1 0,-1-1 0,1 0 0,-1 1 0,1-1-1,-1 1 1,1-1 0,-1 1 0,1-1 0,-1 1 0,0-1 0,1 1 0,-1-1-1,0 1 1,1 0 0,-1-1 0,0 1 0,0 0 0,1-1 0,-1 1 0,0 0-1,0-1 1,0 1 0,0 1 0,2 9 223,-2 1 0,1-1 0,-1 1 0,-1 0 0,-2 14 0,-15 63 1057,6-32-440,3-19-290,5-22-341,0 0 1,1 1-1,1-1 0,0 29 1,2-44-212,0 0 1,0-1-1,0 1 1,0 0 0,0-1-1,0 1 1,0 0 0,0-1-1,1 1 1,-1-1 0,0 1-1,0 0 1,1-1-1,-1 1 1,0-1 0,0 1-1,1 0 1,-1-1 0,1 1-1,-1-1 1,1 1 0,-1-1-1,1 0 1,-1 1-1,1-1 1,-1 1 0,1-1-1,-1 0 1,1 0 0,0 1-1,-1-1 1,1 0 0,-1 0-1,1 0 1,0 1-1,-1-1 1,1 0 0,0 0-1,-1 0 1,2 0 0,15-1 47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2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5801,'47'22'766,"0"-1"-1,1-2 1,1-2-1,0-3 1,1-2-1,64 8 1,-66-16-586,1-1 0,-1-3 1,92-11-1,47-23-75,200-65-1,95-20 50,-78 67-4,-339 49-103,0 3 0,-1 3 1,1 2-1,79 18 1,-118-17 1,0 1 1,0 1-1,-1 1 0,35 19 1,-47-21-19,-2 0 0,1 1 0,-1 0-1,0 1 1,-1 0 0,0 0 0,-1 1 0,1 1 0,-2 0 0,11 16-1,-15-20-32,-1-1 0,1 0 0,1 0 0,-1 0-1,1 0 1,6 4 0,-10-8-3,0-1-1,1 0 1,0 0-1,-1 0 1,1-1 0,-1 1-1,1 0 1,0-1 0,-1 1-1,1-1 1,0 1 0,0-1-1,0 0 1,-1 0 0,1 0-1,0 0 1,0 0 0,0 0-1,-1 0 1,1 0 0,0-1-1,0 1 1,-1-1 0,1 1-1,0-1 1,-1 0 0,1 0-1,0 0 1,-1 0-1,2-1 1,16-14-52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2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12699,'0'-1'48,"1"0"1,-1 0-1,0-1 1,1 1-1,-1 0 1,1 0-1,-1 0 1,1 0 0,0 0-1,-1-1 1,1 1-1,0 0 1,0 0-1,0 1 1,0-1-1,0 0 1,0 0-1,0 0 1,0 1-1,2-2 1,1-1 47,24-18 27,0 2 0,2 1 0,0 1 0,1 2 1,0 1-1,2 1 0,47-12 0,-21 12-77,0 1 0,0 4 0,90-3 0,-13 11-18,1 5-1,205 35 1,-282-26 0,82 29-1,-46-11-21,-73-26 49,1-1 0,-1-1 1,1-1-1,0-1 0,0-1 0,0-1 0,0-1 0,-1-1 0,1-1 1,0-1-1,28-10 0,-25 6 52,0-2 1,-1-1 0,0-2-1,-1 0 1,-1-1-1,0-2 1,-1 0 0,0-2-1,22-22 1,-40 35 19,-1 0 0,1 0-1,-1 0 1,0-1 0,0 0 0,0 0 0,-1 0 0,0 0 0,0 0-1,-1-1 1,0 1 0,0-1 0,0 0 0,-1 0 0,0 1 0,0-14-1,0-22 257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2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437 242 9794,'29'-50'1003,"-15"29"-410,-2-1 0,0 0 0,16-45 0,-28 66-530,1-1 0,-1 1-1,0-1 1,1 0 0,-1 0-1,0 1 1,0-1 0,0 0-1,0 1 1,0-1 0,0 0-1,-1 0 1,1 1 0,0-1-1,-1 0 1,0 1 0,1-1-1,-1 1 1,0-1 0,0 1-1,-1-3 1,0 2-4,0 0 0,0 1 0,0-1 0,0 1 0,-1-1 0,1 1-1,0 0 1,-1 0 0,1 0 0,-1 0 0,1 0 0,-5-1 0,-5 1 24,0-1 0,0 2 0,0-1 0,-1 2 0,-11 1-1,6 1-97,1 1-1,0 0 1,0 1 0,1 1-1,-1 0 1,1 2-1,1 0 1,-1 0-1,1 2 1,1-1-1,0 2 1,-17 16-1,11-7-7,0 0-1,2 2 1,0 0-1,2 1 1,0 0-1,-23 50 1,32-59 24,1 0 1,1 0-1,1 0 0,0 1 1,0 0-1,2 0 0,0 0 0,0 0 1,2 0-1,0 17 0,1-25 5,0 1-1,1-1 0,-1 0 0,1 0 1,1 0-1,-1 0 0,1 0 0,1 0 0,-1-1 1,1 1-1,0-1 0,0 0 0,1 0 1,0 0-1,0-1 0,0 0 0,1 0 1,0 0-1,0-1 0,0 0 0,0 0 0,10 5 1,-3-4 10,0 0 0,1-1 0,0 0 0,-1-1 1,1 0-1,0-2 0,0 1 0,0-2 0,0 0 1,0 0-1,0-1 0,15-4 0,-19 3 6,0 0-1,0-1 1,0 0-1,-1-1 1,1 0 0,-1-1-1,14-9 1,-18 10-2,1 0 1,-1 0 0,0-1 0,0 0 0,-1 0-1,1 0 1,-1-1 0,0 0 0,-1 0 0,1 0 0,-1 0-1,2-6 1,-4 9-7,0-1 0,0 1-1,-1 0 1,1 0 0,-1-1 0,0 1-1,0 0 1,0 0 0,0-1-1,0 1 1,-1 0 0,0 0 0,1-1-1,-1 1 1,0 0 0,-1 0 0,1 0-1,0 0 1,-3-3 0,3 4-11,0 1 1,-1-1-1,1 1 0,0 0 1,0 0-1,-1-1 1,1 1-1,-1 0 0,1 0 1,-1 0-1,1 0 1,-1 1-1,1-1 0,-1 0 1,0 1-1,0-1 1,1 1-1,-1 0 1,0-1-1,0 1 0,1 0 1,-1 0-1,0 0 1,0 0-1,0 0 0,1 1 1,-1-1-1,0 0 1,0 1-1,1 0 0,-1-1 1,0 1-1,1 0 1,-1 0-1,-2 1 1,3-1-9,0 0 1,0-1 0,-1 1 0,1 0-1,0 0 1,0 0 0,0 0 0,1 0 0,-1 0-1,0 0 1,0 0 0,0 0 0,1 0 0,-1 0-1,0 0 1,1 1 0,0-1 0,-1 0 0,1 1-1,-1 1 1,1-2 0,0 0 1,0 0-1,1 0 0,-1 0 1,0 0-1,1 0 0,-1 0 1,1 0-1,-1 0 0,1 0 1,-1-1-1,1 1 0,-1 0 1,1 0-1,0 0 0,-1-1 1,1 1-1,0-1 0,0 1 1,0 0-1,-1-1 0,1 1 1,0-1-1,0 0 0,0 1 1,0-1-1,0 0 0,1 1 1,8 1-7,0 0-1,0-1 1,0 0 0,0 0 0,0-1-1,0 0 1,0-1 0,0 0-1,0-1 1,11-3 0,15-5-5,44-20-1,-78 29 16,170-78 46,-172 79-45,0 0-1,0 0 1,0 0-1,0 0 0,0-1 1,1 1-1,-1 0 1,0 0-1,0 0 0,0 0 1,0 0-1,0 0 0,0 0 1,1 0-1,-1 0 1,0 0-1,0 0 0,0 0 1,0 0-1,0 0 1,1 0-1,-1 0 0,0 0 1,0 0-1,0 0 0,0 0 1,1 0-1,-1 0 1,0 0-1,0 0 0,0 0 1,0 0-1,0 0 1,0 0-1,1 0 0,-1 0 1,0 0-1,0 0 0,0 1 1,0-1-1,0 0 1,0 0-1,0 0 0,1 0 1,-1 0-1,0 0 0,0 1 1,0-1-1,0 0 1,0 0-1,0 0 0,-4 10 5,-10 11-4,-8 7 10,-8 9 21,2 2 1,-29 52-1,55-88-34,0 1 0,0 0 1,1-1-1,0 1 0,-1 0 0,1 0 0,0 0 1,1 0-1,-1 0 0,1 5 0,0-8-3,0 0 0,0-1 0,0 1 0,1 0 0,-1 0 0,0 0 0,1 0 1,-1 0-1,0-1 0,1 1 0,-1 0 0,1 0 0,-1-1 0,1 1 0,0 0 0,-1-1 0,1 1 0,1 0 0,-1 0 0,1 0 0,0 0 0,-1-1 0,1 1 0,0-1 0,-1 1 0,1-1 0,0 0 0,0 1 0,0-1 0,-1 0 0,4-1 0,27-5-23,5-8-11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2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13 251 8618,'39'-1'2619,"-28"1"-1918,-1 0 0,1 0-1,14-4 1,-19 2-592,-1 0 0,0-1 0,1 1 0,-1-1 0,-1 0 0,1-1 0,0 1 0,-1-1 0,0 0 0,0 0 0,0 0 0,0 0 0,0-1 0,-1 0 0,0 1 0,4-10 0,-2 5 13,-1-1 0,0 1 0,0-1-1,-1 1 1,0-1 0,-1 0 0,0 0-1,0-18 1,-2 24-89,0 0 1,0-1-1,-1 1 1,0 0 0,0-1-1,0 1 1,0 0-1,-1 0 1,1 0-1,-3-5 1,3 8-31,0-1 0,0 1 0,0 0 0,0-1 0,0 1 0,-1 0 0,1 0 0,0 0 0,-1 0 1,1 0-1,0 0 0,-1 0 0,1 0 0,-1 0 0,1 1 0,-1-1 0,0 1 0,1-1 0,-1 1 0,0 0 1,1 0-1,-1-1 0,0 1 0,1 0 0,-1 0 0,0 1 0,1-1 0,-1 0 0,-2 1 0,-1 1-11,-1 0 0,1 1-1,0 0 1,-1-1 0,1 2-1,0-1 1,1 1-1,-1-1 1,1 1 0,0 1-1,0-1 1,0 0 0,-4 7-1,-3 4-42,1 1 0,-16 34 0,19-34 29,0 0 1,1 1 0,1 0-1,1 0 1,0 1 0,1-1-1,1 1 1,1-1 0,0 1-1,3 33 1,-1-48 21,-1 0 0,1-1 0,-1 1-1,1 0 1,0 0 0,0-1 0,0 1 0,0 0 0,1-1 0,-1 1 0,1-1-1,-1 1 1,1-1 0,0 0 0,0 0 0,0 0 0,0 0 0,0 0 0,1 0-1,-1-1 1,1 1 0,-1-1 0,1 1 0,-1-1 0,1 0 0,0 0 0,-1 0 0,1 0-1,0-1 1,0 1 0,0-1 0,4 0 0,1 0 3,1-1-1,-1 0 1,0 0 0,0-1-1,0 0 1,0-1 0,-1 1-1,1-2 1,-1 1 0,9-6-1,27-18 20,-2-2-1,54-50 0,-87 72-23,-6 5-1,1-1 0,-1 1 0,1 0 0,0 0 0,-1 0 0,1 0 0,0 0 0,0 1 0,0-1 0,1 1 0,3-1 0,-7 2 1,1 0 1,-1 0 0,0 0 0,0 0 0,1 0 0,-1 0 0,0 0-1,1 0 1,-1 0 0,0 0 0,1 0 0,-1 0 0,0 0 0,0 0-1,1 1 1,-1-1 0,0 0 0,0 0 0,1 0 0,-1 1 0,0-1-1,0 0 1,0 0 0,1 0 0,-1 1 0,0-1 0,0 0 0,0 1-1,0-1 1,0 0 0,1 1 0,1 14-18,-3 18-3,1-32 20,-4 29-21,1-6-2,-1 29 0,4-47 27,0 1 1,1-1-1,0 0 0,0 0 1,0 0-1,0 0 0,1 0 1,0 0-1,6 10 0,-8-14 1,1-1 0,0 1 0,0-1 0,0 1 0,0-1 0,0 0 0,0 1 0,0-1 0,0 0 0,0 0 0,1 0 0,-1 0 0,1 0 0,-1 0 0,1 0 0,-1 0 0,1 0 0,-1-1 0,1 1 0,-1-1-1,1 1 1,0-1 0,-1 0 0,1 0 0,0 1 0,0-1 0,-1 0 0,1-1 0,0 1 0,-1 0 0,1 0 0,0-1 0,-1 1 0,1-1 0,1 0 0,1-1 9,0 0 0,-1-1 0,1 1 0,-1-1 0,0 1 0,0-1 0,0 0 0,0 0 0,0-1 0,0 1 0,-1-1 0,0 1 0,3-7 0,5-12 53,-1-1 0,-2 0-1,0 0 1,-2-1 0,0 0 0,-2 0-1,-1 0 1,0 0 0,-2 0 0,-1-1 0,-1 1-1,-1 0 1,-7-30 0,9 51-53,-9-26 83,10 28-91,-1 1 1,1-1-1,0 0 0,-1 0 0,1 0 1,0 1-1,-1-1 0,1 0 1,-1 0-1,0 1 0,1-1 0,-1 0 1,0 1-1,1-1 0,-1 1 0,0-1 1,1 1-1,-1-1 0,0 1 0,0 0 1,0-1-1,1 1 0,-1 0 0,0-1 1,0 1-1,0 0 0,-1 0 1,1 0-7,1 0-1,0 0 1,0 0 0,-1 1 0,1-1 0,0 0 0,-1 0 0,1 1 0,0-1 0,0 0 0,-1 0 0,1 1 0,0-1 0,0 0 0,0 0 0,-1 1 0,1-1 0,0 0 0,0 1 0,0-1 0,0 0 0,0 1 0,0-1 0,-1 0 0,1 1 0,0-1-1,0 1 1,0-1 0,0 0 0,1 1 0,-1-1 0,0 0 0,0 1 0,0-1 0,0 0 0,0 1 0,0-1 0,0 0 0,1 1 0,-1-1 0,0 0 0,0 1 0,0-1 0,1 0 0,8 15-389,-6-13 336,0 0 0,1 0 1,-1-1-1,0 1 0,1-1 1,-1 1-1,1-1 0,0 0 1,-1-1-1,1 1 0,0 0 1,-1-1-1,1 0 0,0 0 1,7-1-1,21-1-210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2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 14515,'-11'6'219,"0"1"-1,1 0 1,0 1 0,0 0 0,1 1-1,0 0 1,-8 11 0,13-15-175,0 1 0,0 0 1,1-1-1,0 1 0,0 1 1,1-1-1,0 0 1,0 1-1,0-1 0,1 1 1,0-1-1,0 1 1,0 0-1,2 12 0,-1-17-46,0 0-1,0 0 1,0 0-1,0 0 0,1 0 1,-1 0-1,1 0 1,-1 0-1,1 0 1,0 0-1,0-1 1,0 1-1,0 0 0,0-1 1,0 1-1,0 0 1,1-1-1,-1 0 1,2 2-1,-2-2-1,1 0 0,0-1 0,-1 1 0,1-1 0,-1 1 0,1-1 0,0 0 0,-1 1 0,1-1 0,0 0 0,-1 0 0,1 0 0,0 0 0,-1-1 0,1 1 0,0 0 0,2-2-1,3 0-4,0-1-1,0-1 0,0 1 0,0-1 0,-1-1 0,1 1 0,-1-1 0,7-7 0,12-15 97,0-2 0,-2 0 0,33-56 0,-49 69 50,-7 16-134,0 0 0,0 0 1,0 0-1,0-1 0,0 1 1,-1 0-1,1 0 0,0 0 0,0 0 1,0 0-1,0 0 0,0 0 0,0 0 1,0 0-1,0 0 0,0 0 1,0 0-1,-1 0 0,1 0 0,0 0 1,0 0-1,0 0 0,0 0 1,0 0-1,0 0 0,0 0 0,0 0 1,-1 0-1,1 0 0,0 0 1,0 0-1,0 0 0,0 0 0,0 0 1,0 0-1,0 0 0,0 0 1,-1 0-1,1 0 0,0 0 0,0 0 1,0 0-1,0 0 0,0 1 0,0-1 1,0 0-1,0 0 0,0 0 1,0 0-1,0 0 0,0 0 0,0 0 1,0 0-1,0 0 0,-1 1 1,1-1-1,0 0 0,0 0 0,0 0 1,-20 26 197,10-7-152,1 0 1,1 0 0,-8 32 0,12-39-89,2 0 1,-1 0 0,2 0 0,0 1 0,0-1-1,1 1 1,2 16 0,-2-26 32,1 0 0,0 1 0,-1-1 0,1 1 0,0-1-1,1 0 1,-1 0 0,1 0 0,-1 0 0,1 0 0,0 0 0,0 0 0,0 0 0,1-1 0,-1 1-1,1-1 1,-1 0 0,4 3 0,-4-4 9,1 0-1,-1 0 1,1 0-1,-1 0 1,1-1-1,0 1 1,-1-1 0,1 0-1,0 1 1,0-1-1,-1-1 1,1 1-1,0 0 1,-1 0-1,1-1 1,0 0 0,-1 1-1,1-1 1,-1 0-1,1-1 1,-1 1-1,1 0 1,3-3-1,35-27-84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2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91 255 10418,'-8'7'217,"1"0"0,-1 0 0,1 1 0,0 1 0,1-1 0,0 1 0,0 0 0,1 0 0,0 1 0,1 0 0,0 0 0,0 0 0,1 0 0,1 0 0,-3 14 0,4-13-187,0 1 1,0-1 0,1 1 0,0-1-1,1 1 1,1-1 0,0 1 0,0-1 0,1 0-1,0 0 1,1 0 0,1 0 0,9 18-1,-13-28-23,-1 0-1,1 1 0,-1-1 0,1 0 1,0 0-1,0 0 0,0 1 0,-1-1 1,1 0-1,0 0 0,0 0 0,1 0 1,-1-1-1,0 1 0,0 0 0,0 0 1,0-1-1,1 1 0,-1-1 0,0 1 0,1-1 1,-1 1-1,0-1 0,1 0 0,-1 0 1,1 0-1,-1 1 0,0-1 0,1-1 1,-1 1-1,1 0 0,-1 0 0,0 0 1,1-1-1,-1 1 0,0-1 0,1 1 1,-1-1-1,0 1 0,0-1 0,0 0 1,1 0-1,-1 0 0,1-1 0,6-5 65,-1-1 0,0 0 0,0 0 0,10-17 0,-10 15-30,52-82 616,-4-2 0,77-180 1,-130 270-634,1-2 49,0-1-1,-1 0 1,0 0 0,0 0-1,0 0 1,-1 0 0,1-10-1,-2 17-65,0 0-1,0 0 0,0-1 1,0 1-1,0 0 0,0 0 1,0-1-1,0 1 0,-1 0 1,1 0-1,0 0 0,0-1 0,0 1 1,-1 0-1,1 0 0,0 0 1,0-1-1,0 1 0,-1 0 1,1 0-1,0 0 0,0 0 1,-1 0-1,1 0 0,0 0 0,0-1 1,-1 1-1,1 0 0,0 0 1,0 0-1,-1 0 0,1 0 1,0 0-1,0 0 0,-1 0 1,1 0-1,0 1 0,-1-1 1,1 0-1,0 0 0,0 0 0,-1 0 1,1 0-1,0 0 0,0 0 1,0 1-1,-1-1 0,1 0 1,0 0-1,0 0 0,0 1 1,-1-1-1,1 0 0,-14 13 155,3 2-114,0 0-1,1 1 1,1 0 0,1 0 0,0 1-1,-7 22 1,4-2-31,-14 76 0,21-87-216,1 1 0,1-1-1,1 1 1,2 0 0,0-1 0,2 1 0,1-1 0,1 1 0,9 26 0,-3-32-273,-11-21 465,0 0 0,0 0 0,1 0 0,-1 1 0,0-1 0,0 0 1,0 0-1,0 0 0,0 0 0,0 0 0,1 1 0,-1-1 0,0 0 0,0 0 0,0 0 0,0 0 1,1 0-1,-1 0 0,0 0 0,0 0 0,0 0 0,0 1 0,1-1 0,-1 0 0,0 0 1,0 0-1,0 0 0,1 0 0,-1 0 0,0 0 0,0 0 0,0 0 0,1 0 0,-1-1 1,0 1-1,0 0 0,0 0 0,1 0 0,-1 0 0,0 0 0,0 0 0,0 0 0,0 0 1,1 0-1,-1-1 0,0 1 0,0 0 0,7-15-515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2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12611,'7'5'86,"0"0"0,0-1 1,1 0-1,0 0 0,-1-1 1,1 0-1,1 0 0,-1-1 1,0 0-1,0-1 0,1 0 1,-1 0-1,1 0 0,-1-1 0,1-1 1,-1 1-1,1-1 0,-1-1 1,1 0-1,-1 0 0,0 0 1,0-1-1,0 0 0,0-1 1,-1 0-1,1 0 0,-1 0 1,11-10-1,-16 12-68,0-1 0,0 1-1,0 0 1,0-1 0,0 1 0,-1-1 0,0 0-1,1 1 1,-1-1 0,0 0 0,0 0 0,0 0-1,0-5 1,-1 7-11,0 0-1,0 0 1,0 0 0,0 0-1,0 1 1,0-1 0,0 0-1,0 0 1,0 0 0,-1 0-1,1 1 1,0-1-1,-1 0 1,1 0 0,-1 1-1,1-1 1,-1 0 0,1 1-1,-1-1 1,1 0-1,-1 0 1,-1 1-2,1-1 1,0 0-1,0 1 0,-1-1 0,1 1 0,-1 0 1,1-1-1,0 1 0,-1 0 0,1 0 1,0 0-1,-1 0 0,1 0 0,-1 0 1,1 1-1,0-1 0,-3 1 0,-2 1 11,0 0-1,0 0 1,0 1-1,1 0 0,-1 0 1,0 0-1,1 1 0,0 0 1,0 0-1,0 0 1,0 1-1,1 0 0,0 0 1,-6 8-1,1 0 18,1 1 0,0 0 0,1 0-1,-10 28 1,14-32-12,0 1-1,1-1 1,0 0 0,0 0 0,2 1-1,-1-1 1,1 1 0,0-1-1,3 14 1,-2-20-9,0 0 0,0 0 0,0 0 0,0 0 0,1 0 0,-1 0 0,1 0 0,0 0 0,0 0 0,1-1 1,-1 1-1,1-1 0,0 0 0,0 0 0,0 0 0,0 0 0,0 0 0,1-1 0,-1 1 0,1-1 0,-1 0 0,1 0 0,0 0 0,0-1 0,6 2 0,-3-2 0,0 0 0,1 0-1,-1-1 1,0 0 0,1-1 0,-1 1 0,0-2-1,1 1 1,-1-1 0,0 0 0,0 0-1,0-1 1,0 0 0,-1 0 0,1 0-1,-1-1 1,7-5 0,6-5 28,0-1 0,0-1 0,30-34 0,-28 27 28,-2-2 0,0 0-1,27-50 1,-42 66 62,-6 7-54,-7 11 21,0 4-20,1 1 0,-7 16 0,14-27-60,-1 1-1,0 0 1,1 0 0,0 0 0,0 0 0,0 0 0,1 0-1,-1 0 1,1 1 0,0-1 0,0 0 0,0 0 0,2 6 0,-2-9-14,1 0 1,0 1-1,0-1 1,-1 0-1,1 0 1,0 0 0,0 0-1,0 0 1,0 0-1,1 0 1,-1 0 0,0 0-1,0 0 1,1-1-1,-1 1 1,0 0 0,1-1-1,-1 1 1,0-1-1,1 0 1,-1 1 0,1-1-1,-1 0 1,0 0-1,1 0 1,-1 0 0,1 0-1,-1 0 1,1 0-1,-1-1 1,1 1 0,1-1-1,7-1-16,1-1 1,-1 0-1,11-5 0,-18 7 8,24-11-104,45-28 1,-47 25-102,42-19 0,-66 33 196,0 1-1,0-1 1,0 1 0,1-1 0,-1 1 0,0 0 0,0-1 0,1 1 0,-1 0 0,0 0 0,1 0-1,-1 0 1,0 0 0,1 0 0,-1 1 0,2-1 0,-2 1 9,-1-1 0,1 1 1,-1-1-1,1 1 0,-1-1 0,1 1 0,-1-1 1,1 1-1,-1-1 0,1 1 0,-1 0 0,0-1 1,1 1-1,-1-1 0,0 1 0,0 0 1,0 0-1,1-1 0,-1 1 0,0 0 0,0-1 1,0 2-1,0 5 1,-1-1 0,0 1 0,0 0 0,0 0 0,-3 7 1,0 1-2,1 0 11,-1 1 33,1 1 0,0 0 0,2 0-1,0-1 1,2 31 0,-1-45-44,0 0 0,0 0 0,1-1 0,-1 1 0,1 0 0,0 0 0,-1 0 0,1-1-1,0 1 1,0-1 0,0 1 0,0 0 0,3 1 0,-3-2 4,-1 0 1,1-1-1,0 1 0,0-1 0,0 0 1,0 1-1,0-1 0,0 0 1,0 0-1,0 1 0,0-1 0,0 0 1,0 0-1,0 0 0,0 0 0,0 0 1,0 0-1,0 0 0,0-1 1,0 1-1,0 0 0,0-1 0,0 1 1,0 0-1,0-1 0,0 1 0,-1-1 1,3-1-1,20-16-32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0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13035,'-28'18'1016,"-5"12"-888,-5 16-104,3 11 376,1 14-400,0-1-56,8 2-88,1-5-24,7-10-96,-1-5-48,3-22-1144,-1-16 1184,3-28-97,1-15-111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2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15987,'6'0'1225,"11"-5"-953,2 0-152,8-1 400,4 2-304,7 1-464,-1-2 328,5 1-168,-2-4-32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353 334 12531,'-7'-3'181,"1"0"1,0 0-1,-1 1 0,1 0 1,-1 0-1,0 0 1,0 1-1,0 0 1,0 1-1,0-1 1,0 1-1,0 0 0,0 1 1,0 0-1,1 0 1,-1 0-1,-11 5 1,2-1-56,0 1 0,0 1-1,0 1 1,1 0 0,0 1 0,-14 11 0,19-12-93,0 0-1,1 1 0,0 0 1,0 0-1,-12 18 1,17-21-28,1 0 0,0 0 0,-1 0 0,2 0 0,-1 0 1,1 1-1,0-1 0,0 1 0,1-1 0,0 1 0,0 0 0,0 8 1,1-12-4,1-1 1,-1 0-1,0 1 1,0-1-1,1 0 1,-1 0-1,1 0 1,0 1 0,0-1-1,0 0 1,0 0-1,0 0 1,0 0-1,0 0 1,1 0-1,-1-1 1,1 1-1,-1 0 1,1-1-1,3 3 1,-2-2-1,1 0 0,-1-1 1,1 1-1,-1-1 0,1 0 0,0 0 0,0 0 0,0-1 1,-1 1-1,1-1 0,5 0 0,4-1-15,-1 0 1,1-1-1,-1 0 0,0-1 1,0 0-1,21-10 0,-14 3-66,0-1 1,-1 0-1,-1-2 0,27-23 0,17-14-636,-61 50 706,1 0 0,-1 0 1,0 0-1,0 0 0,0-1 0,0 1 1,0 0-1,0 0 0,1 0 0,-1 0 1,0 0-1,0 0 0,0 0 0,0 0 1,0 0-1,1 0 0,-1 0 1,0 0-1,0 0 0,0 0 0,0 0 1,1 0-1,-1 0 0,0 0 0,0 0 1,0 0-1,0 0 0,0 0 1,1 0-1,-1 0 0,0 0 0,0 0 1,0 0-1,0 0 0,0 0 0,1 1 1,-1-1-1,0 0 0,0 0 0,0 0 1,2 9-195,-4 18 22,1-21 124,-11 368 354,10-147 523,-8-99-275,8-115-464,-1 0-1,0 1 1,0-1-1,-1-1 1,-1 1 0,0-1-1,-9 15 1,13-25-64,0 0 1,0 0-1,0 0 0,-1-1 0,1 1 1,0 0-1,-1-1 0,1 0 1,-1 1-1,0-1 0,1 0 0,-1 0 1,0 0-1,0 0 0,0 0 1,0 0-1,0 0 0,-3 1 0,3-2-4,0-1 0,1 1 0,-1 0 0,0 0-1,0-1 1,1 1 0,-1-1 0,1 1 0,-1-1-1,0 0 1,1 1 0,-1-1 0,1 0-1,0 0 1,-1 0 0,1 0 0,0 0 0,-2-2-1,-1-3 7,-1 1 0,1-1 0,0 0 0,0 0 0,1-1 0,0 1 0,0-1-1,0 0 1,-1-8 0,0-4-20,1 0 0,1 0-1,1 0 1,1 0 0,0 0 0,2 0-1,0 0 1,8-30 0,0 11-21,1 1-1,3 1 1,21-44 0,-13 39 17,2 1-1,1 1 1,44-50 0,104-98 90,-98 109-41,4-3-5,-18 20 7,71-94 0,-127 150-48,-1 0 1,0 0-1,0-1 0,-1 1 1,0-1-1,0 0 0,0 0 1,-1 0-1,0 0 0,0-1 1,0 1-1,1-13 1,-3 18-1,0 0 0,0 0 0,0 0 0,0 0 0,0-1 0,0 1-1,0 0 1,0 0 0,0 0 0,-1 0 0,1 0 0,0 0 0,-1 0 0,1 0 0,-1 0 0,1 0 0,-1 0 0,0 0 0,1 0 0,-1 1 0,0-1 0,1 0 0,-1 0 0,0 0 0,0 1 0,-1-1 0,0 0-1,1 1 0,-1 0 0,1 0 0,-1-1 0,0 1 0,1 1-1,-1-1 1,1 0 0,-1 0 0,1 0 0,-1 1 0,0-1 0,1 1-1,-1 0 1,-1 0 0,-6 4-12,0 1 0,0-1 1,1 1-1,-13 12 0,-9 11-21,2 1 1,-43 57 0,61-72 43,0 1 0,1-1 0,0 1-1,2 1 1,0-1 0,0 1 0,2 1 0,-7 31 0,12-40-5,0 0 0,0 1-1,0-1 1,1 0 0,1 0-1,-1 0 1,1 0 0,1 0-1,0 0 1,0 0 0,1-1-1,0 1 1,0-1 0,1 0-1,0-1 1,1 1 0,-1-1-1,1 0 1,1 0 0,-1-1-1,12 9 1,-14-13-2,-1 0 0,0 0 0,1 0 0,0 0 0,-1-1 0,1 0 0,0 0 0,0 0 0,-1 0 0,1 0 1,0-1-1,0 0 0,0 0 0,0 0 0,0 0 0,0 0 0,0-1 0,0 0 0,-1 0 0,1 0 0,0 0 0,0-1 0,-1 1 0,1-1 0,-1 0 0,1 0 0,5-5 1,3-2 11,-1-1 1,0 0 0,0-1 0,-1 0 0,16-25 0,-7 7 32,-1 0 0,-1-2 0,-2 0 0,13-37 0,-22 42-28,-7 18-14,-5 11-2,0 6-11,0 0 1,0 1 0,1 0 0,0-1-1,1 2 1,0-1 0,-3 13 0,1 1-16,1 0 0,-2 28 0,6-41 24,1 1-1,0-1 1,0 0-1,1 1 1,3 13 0,-4-23 0,0 0 0,1 0 0,-1 0 0,1 0 0,-1 0 0,1 0 1,0 0-1,0 0 0,0 0 0,0 0 0,0-1 0,0 1 0,1 0 1,-1-1-1,0 1 0,1-1 0,-1 1 0,1-1 0,0 0 0,-1 0 1,1 1-1,0-1 0,0-1 0,0 1 0,0 0 0,0 0 0,0-1 1,0 1-1,0-1 0,0 1 0,0-1 0,0 0 0,0 0 0,0 0 1,0 0-1,3-1 0,2 0 0,-1-1 1,1-1 0,-1 1-1,0-1 1,0 0-1,0 0 1,0-1-1,0 1 1,-1-1-1,8-7 1,7-9 9,21-24 1,-37 39-9,123-154 56,-114 139-42,-11 14 40,-8 8-32,-7 8-10,4 0 12,0 0 1,1 1-1,0 0 0,1 0 0,0 1 0,1-1 0,0 1 0,1 1 1,-5 16-1,10-26-25,-1-1 1,1 1-1,0-1 0,0 1 1,0 0-1,0-1 1,1 1-1,-1-1 1,1 1-1,0-1 1,-1 1-1,1-1 1,0 1-1,0-1 0,1 0 1,-1 1-1,0-1 1,1 0-1,0 0 1,-1 0-1,5 3 1,-3-2-75,0 0 0,0-1 1,1 1-1,0-1 1,-1 0-1,1 0 0,0 0 1,0-1-1,0 1 0,0-1 1,0 0-1,7 1 0,-7-2-109,-3-4-62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174 520 12323,'1'-1'154,"-1"-1"1,0 0 0,0 0 0,0 1-1,0-1 1,-1 0 0,1 0 0,0 0-1,-1 1 1,1-1 0,-1 0-1,0 1 1,0-1 0,1 0 0,-1 1-1,0-1 1,0 1 0,0-1 0,-1 1-1,1 0 1,0 0 0,-2-2 0,1 2-68,0 1 0,0-1 0,1 1 0,-1 0 0,0 0 0,0 0 0,0 0 0,1 0 0,-1 0 0,0 0 0,0 1 0,0-1 0,1 1 0,-1-1 0,0 1 0,1-1 0,-1 1 0,0 0 0,1 0 0,-1 0 0,1 0 0,-1 0 0,-1 2 1,-7 6-26,0 0 0,0 0 0,1 1 1,0 0-1,0 0 0,1 1 1,1 0-1,-7 13 0,9-15-64,1 0 0,0 0-1,0 1 1,1-1-1,0 1 1,1 0 0,0 0-1,1 0 1,0 0-1,0 0 1,2 15 0,-1-23 3,0 0 0,0 0 1,0-1-1,1 1 0,-1 0 1,1 0-1,-1 0 0,1-1 1,0 1-1,0 0 1,-1 0-1,1-1 0,1 1 1,-1-1-1,0 1 0,0-1 1,0 0-1,1 1 0,-1-1 1,1 0-1,-1 0 1,1 0-1,-1 0 0,1 0 1,0 0-1,-1 0 0,1 0 1,0-1-1,0 1 0,0-1 1,-1 0-1,1 1 0,0-1 1,0 0-1,0 0 1,0 0-1,0 0 0,0 0 1,2-1-1,3 0 4,1-1 0,-1 0 0,1 0 0,-1-1 0,0 0 0,0 0-1,0-1 1,11-8 0,4-5 5,0-2 1,-1 0-1,-1-2 0,-1 0 0,19-27 0,76-127 88,-101 153-86,7-9 6,74-132 108,-78 132-34,-1 0 0,-2-1 0,12-43 0,-25 73-78,1-1-1,-1 1 0,1 0 1,-1-1-1,0 1 0,0 0 1,0-1-1,0-3 1,0 6-11,0 0 1,0-1 0,0 1 0,0 0-1,-1 0 1,1-1 0,0 1-1,0 0 1,0 0 0,0-1 0,0 1-1,-1 0 1,1 0 0,0 0 0,0-1-1,0 1 1,-1 0 0,1 0-1,0 0 1,0 0 0,-1-1 0,1 1-1,0 0 1,0 0 0,-1 0 0,1 0-1,0 0 1,0 0 0,-1 0-1,1 0 1,0 0 0,0 0 0,-1 0-1,1 0 1,0 0 0,-1 0-1,1 0 1,0 0 0,-3 1 14,0 1 0,1-1 0,-1 1 0,1 0-1,-1 0 1,1 0 0,0 0 0,0 0 0,-1 0 0,-1 5 0,-10 11-3,2 1 0,0 1 0,1 0 0,1 1 0,-10 33 0,-27 116-26,11-31 24,-25 30-90,61-168 68,-1 0 0,1 0 0,0-1 0,-1 1 1,1 0-1,0 0 0,0 0 0,-1-1 0,1 1 1,0 0-1,0 0 0,0 0 0,0 0 0,0-1 0,0 1 1,0 0-1,0 0 0,1 0 0,-1 0 0,0-1 1,0 1-1,1 0 0,-1 0 0,0-1 0,1 1 1,0 1-1,0-2-7,0 0 0,0 0 0,0 0 0,0 0 1,0 0-1,0 0 0,0 0 0,-1-1 0,1 1 0,0 0 1,0-1-1,0 1 0,0 0 0,0-1 0,0 1 0,0-1 0,-1 1 1,2-2-1,39-32-440,6-16-94,42-59 1,-84 102 482,-13 21 22,0 1 0,1 0 0,1 0 0,1 1 0,0-1 0,-5 28 0,10-42 45,-2 5 0,1 0-1,0 1 1,0-1 0,1 1-1,0 9 1,0-14 3,0-1-1,0 1 1,1-1 0,-1 0-1,0 1 1,1-1 0,-1 1-1,1-1 1,0 0 0,0 1-1,-1-1 1,1 0 0,0 0-1,0 0 1,0 0 0,0 1-1,0-1 1,0-1 0,1 1-1,-1 0 1,0 0-1,0 0 1,1-1 0,-1 1-1,0 0 1,1-1 0,-1 1-1,1-1 1,-1 0 0,3 1-1,3-1 11,0 1 0,0-1 0,0-1-1,0 1 1,0-1 0,0 0-1,0-1 1,0 0 0,-1 0 0,12-5-1,8-5 0,30-19 0,-45 25-10,31-21 0,-24 15-12,0 1 0,21-9 0,-39 19 18,0 1 0,1 0 0,-1 0 0,1-1 0,-1 1 0,0 0 0,1 0 0,-1 0 0,1 0 0,-1-1 0,1 1 0,-1 0 0,1 0 0,-1 0 0,1 0 0,-1 0 0,1 0 0,-1 0 0,1 0 0,-1 0 0,0 1 0,1-1 0,-1 0 0,1 0 0,-1 0 0,1 0 0,-1 1 0,0-1 0,1 0 0,-1 0 0,1 1 0,-1-1 0,0 0 0,1 1 0,-1-1 0,0 1 0,1-1 0,-1 0 0,0 1 0,0-1 0,0 1 0,1-1 0,-1 0 0,0 1 0,0-1 0,0 2 0,1 29 347,-2-27-307,1-1 1,0 0-1,0 1 1,0-1-1,0 0 0,0 1 1,1-1-1,0 5 1,1-7-33,-1 1 1,1-1 0,0 1 0,0-1-1,-1 0 1,1 1 0,0-1 0,0 0-1,0 0 1,0-1 0,0 1 0,0 0-1,0 0 1,1-1 0,-1 0 0,0 1-1,0-1 1,0 0 0,1 0 0,-1 0 0,4-1-1,50-7 0,62-26-440,-6 1-462,-108 32 855,30-3-548,-34 4 569,1 0-1,-1 0 1,1 0 0,0 0 0,-1 0 0,1 0-1,-1 0 1,1 1 0,-1-1 0,1 0 0,-1 0 0,1 1-1,-1-1 1,1 0 0,-1 1 0,1-1 0,-1 0 0,1 1-1,-1-1 1,1 1 0,-1-1 0,0 1 0,1-1-1,-1 1 1,0-1 0,0 1 0,1-1 0,-1 1 0,0-1-1,0 1 1,0 0 0,0-1 0,0 1 0,1-1 0,-1 1-1,0 0 1,0-1 0,-1 1 0,1-1 0,0 1-1,0 0 1,0-1 0,0 1 0,0-1 0,-1 1 0,1-1-1,-1 2 1,-13 32 97,10-26-17,0 0 1,1 1 0,0 0-1,0-1 1,-2 14 0,5-20-62,0 0-1,0 0 1,0 0 0,0 0 0,0 0-1,0 0 1,1-1 0,-1 1 0,1 0-1,-1 0 1,1 0 0,0 0-1,0-1 1,0 1 0,0 0 0,0-1-1,0 1 1,0-1 0,0 1 0,1-1-1,-1 0 1,0 1 0,1-1 0,-1 0-1,1 0 1,0 0 0,-1 0 0,1 0-1,0 0 1,3 1 0,23 8-59,-11-3-150,30 15 1,-41-18 155,0 0 1,0 0-1,0 1 0,0 0 0,-1 0 0,0 1 1,8 10-1,-2 1-4,0 1 0,-2 0 0,0 1 0,-1-1 0,10 39 0,15 102 205,-33-159-157,6 34 74,-1 0-1,-2 1 1,-3 66-1,0-90-11,-2 0-1,1 0 0,-1 0 0,-1 0 0,0 0 1,0-1-1,-1 1 0,-1-1 0,0 0 1,0 0-1,-1 0 0,0-1 0,0 0 0,-1 0 1,-1 0-1,-7 7 0,12-14-41,0 1-1,0-1 1,0 0 0,-1 0-1,1 0 1,0 0 0,-1-1-1,1 1 1,-1-1 0,0 0-1,1 0 1,-1 0 0,0 0-1,1-1 1,-1 0 0,0 0-1,0 0 1,0 0 0,1 0-1,-1-1 1,0 1 0,0-1-1,1 0 1,-1 0 0,0-1-1,1 1 1,0-1 0,-1 0-1,1 0 1,0 0 0,0 0-1,-4-3 1,-4-5-108,0 0 1,1 0-1,0-1 0,0-1 0,2 0 1,-16-25-1,17 24 56,0 0 1,0-1-1,2 0 1,-1 0-1,2 0 1,0 0-1,0-1 1,2 1-1,0-1 1,0 0-1,2 0 1,0 0-1,0 0 1,1 0-1,1 0 1,1 1-1,0-1 1,1 1-1,0-1 1,1 1-1,1 1 1,0-1-1,1 1 1,0 0-1,1 0 1,1 1-1,0 0 1,17-18-1,16-6 249,-22 20-224,18-21 0,-33 33 2,-1-1 0,0-1 0,0 1-1,0 0 1,-1-1 0,1 0 0,-2 0-1,1 0 1,2-7 0,-3-13-88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7:3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16211,'-7'7'777,"7"-1"-769,8-6-8,8-2 704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12667,'6'6'1112,"4"8"-744,6 5-120,7 6 760,8 7-528,9 7-208,3 4-23,7 1-9,2-1-56,-2-1-72,-4-5-24,-9-8-72,-5-6-136,-11-6 2104,-2-7-1848,-6-3 184,-2-4 80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15611,'-10'13'233,"0"0"-1,1 1 1,1 0-1,0 1 1,1-1-1,1 1 0,-8 25 1,-18 114 18,24-111-69,-90 488-524,98-528 266,-4 19-407,0-1 1,2 1 0,0 28 0,3-38-88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14851,'1'5'1384,"9"-2"-967,13-3-73,8-1 616,20-3-456,6-2-72,12-3-64,7 2-16,0 0-128,0-2-240,-7-1-400,-6 2-216,-19-5-256,-5-2 680,-17-2-208,-8 0-128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15107,'0'7'1208,"16"-4"-647,5-3-161,22 0 344,5-2-128,13-1-64,5-2 16,7-6-448,3 1-464,-10-2 320,-7-9-112,-20-3-104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16452,'13'-11'1520,"2"-2"-1048,-2 4-224,9 9 576,3 6-152,2 11-224,5 6-128,3 6-240,1 2-47,3-1-138,1-2-111,-3-11-424,3-6-200,3-15 640,-2-12-128,0-11-144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12667,'-15'13'1432,"-5"20"-696,-4 9-288,-8 13 1761,1 7-1401,-2 8-424,3 2-32,7-3-32,3-3-64,4-9-208,2-4-128,3-8-400,1-7-144,-4-15 472,0-7-80,1-9-112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11626,'17'3'889,"-2"17"-673,2 4-80,3 12 224,6 1-96,7 5-32,5-1-48,4-2-64,1-5-56,0-5-184,0-9-88,-4-14 184,-2-12-48,-9-17-16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14939,'14'-6'1256,"-3"14"-903,-8 8-193,2 9 1232,-1 3-992,3 7-560,-1 5-144,2 3-256,2 1-64,-2-8-521,-4-4-391,-4-11 1048,-3-7-304,-11-9-80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16 138 13091,'-3'-9'462,"0"1"-136,1 0-1,-1 1 0,1-1 1,-1-11-1,3 17-250,0 0 0,0 0 0,0 0 0,0 0 0,1 0 0,-1 0 0,0 0 0,1 1 0,-1-1 0,1 0 0,-1 0 0,1 0 0,0 1 0,0-1 0,0 0 0,0 1 1,0-1-1,0 1 0,1-1 0,-1 1 0,0 0 0,1-1 0,-1 1 0,3-2 0,7-2 83,0 0-1,1 0 1,-1 1 0,1 1 0,0 0 0,0 0 0,22-1 0,1 2-83,51 3 0,-57 1-70,0 1-1,-1 1 1,0 2-1,42 14 1,-58-16 4,0 0 0,0 1 1,-1 1-1,1 0 0,-1 1 1,-1 0-1,0 0 0,0 1 1,0 1-1,-1-1 1,0 1-1,13 18 0,-19-22 5,0 0 0,0 0-1,0 1 1,-1-1 0,1 1 0,-1-1-1,-1 1 1,1 0 0,-1 0 0,0 0-1,0 0 1,-1 0 0,0 0 0,0 0-1,-1 12 1,-1-10 39,0 0 1,-1-1-1,0 1 1,0-1-1,-1 1 1,0-1-1,0 0 0,0 0 1,-1-1-1,-9 11 1,0-3 118,-1-1 0,0 0 1,-1-1-1,-1-1 0,1 0 0,-2-1 1,1-1-1,-36 12 0,39-16-118,1-1 1,-1-1-1,1 0 1,-1-1-1,0-1 0,0 0 1,0 0-1,-19-3 0,25 1-143,-1-1-1,0 0 1,1 0-1,-1-1 1,1 0-1,0-1 1,0 0-1,0 0 1,0 0-1,1-1 1,0 0-1,0-1 1,0 1-1,-7-9 1,-2-6-273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 13459,'-20'-1'1200,"16"3"-848,7 0-80,20-1 568,7 1-63,19-1-49,5-1-112,13-1-136,5-4-32,1 0 8,-4-4-120,-12 3-368,-6 1-272,-21-1-496,-10 2 1824,-30 7-1200,-13 2-24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12291,'24'3'1360,"11"2"-728,3-4-224,10 1 560,0-2-135,4 0-137,-3 0-96,-3-5-720,-6 4 240,-10-1-112,-4-1-40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17 14227,'1'0'60,"-1"-1"1,0 1-1,0 0 0,0 0 0,1-1 1,-1 1-1,0 0 0,0 0 1,0-1-1,0 1 0,0 0 0,1-1 1,-1 1-1,0 0 0,0 0 0,0-1 1,0 1-1,0 0 0,0-1 1,0 1-1,0 0 0,0 0 0,0-1 1,0 1-1,0 0 0,-1-1 1,1 1-1,0 0 0,0 0 0,0-1 1,0 1-1,0 0 0,-1-1 0,-10-4 590,-17 3 326,16 4-844,0 0 0,0 1 0,0 0 0,1 0 0,-1 1 0,1 1 0,0 0 0,0 0-1,0 1 1,1 1 0,0 0 0,-10 8 0,-4 6-118,1 1 1,1 1-1,-27 35 1,46-55-12,-10 14 41,-20 33 0,30-45-36,1-1 0,0 1 0,0-1 1,0 1-1,0-1 0,1 1 0,0 0 0,0 0 0,0 0 1,1 0-1,-1 0 0,1 0 0,1 9 0,0-11-10,1 0 0,-1 0 0,1 0 0,-1 0 0,1-1 0,0 1 0,0 0-1,0-1 1,1 0 0,-1 1 0,0-1 0,1 0 0,0 0 0,-1-1 0,1 1 0,0 0 0,0-1-1,0 0 1,0 0 0,0 0 0,0 0 0,4 1 0,10 2-118,1 0 0,28 2 0,135 0 1159,-116-9-970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2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10 15579,'-2'-1'147,"-1"-1"-1,1 1 0,-1 0 0,0 0 0,0 0 1,0 0-1,0 1 0,1-1 0,-1 1 0,0-1 1,0 1-1,0 0 0,0 0 0,0 1 0,0-1 1,0 1-1,0-1 0,-3 2 0,-5 1 55,0 1 0,1 0 0,-15 7 0,16-6-180,1 1 1,0-1-1,0 1 0,1 0 0,-1 1 0,2 0 0,-10 11 0,14-15-28,-1 0 0,1 1 0,1-1 0,-1 0 0,0 0 0,1 1 0,0-1 0,0 1 0,0 0 0,-1 4 0,2-6 3,0 0 1,0 0-1,0 0 1,0 1-1,1-1 1,-1 0-1,1 0 1,-1 0-1,1 0 1,0 0 0,0 0-1,0 0 1,0 0-1,0 0 1,0-1-1,0 1 1,1 0-1,2 2 1,-2-2 17,0 0 0,0 0-1,1 0 1,-1 0 0,0-1 0,1 1 0,0-1 0,-1 0 0,1 0-1,-1 0 1,1 0 0,0 0 0,0-1 0,0 1 0,0-1 0,-1 1 0,6-1-1,-3-1 50,0 0 0,0 0 0,0 0 0,0 0 0,0-1 0,0 0 0,-1 0 0,1 0 0,6-5 0,-3 2 79,-1 0 0,0 0 0,-1-1 0,1 0 0,-1 0 0,-1-1 0,1 0 0,-1 0 0,0 0 0,0 0 0,5-13 0,-9 17-144,0 0-1,-1-1 1,1 1 0,-1 0 0,1 0-1,-1-1 1,0 1 0,0 0-1,0-1 1,-1 1 0,1 0-1,-2-4 1,2 6-86,-1 0-1,1 0 1,0 0-1,-1 0 0,1 0 1,-1 0-1,1 0 1,-1 0-1,0 0 1,1 0-1,-1 0 1,0 1-1,0-1 1,0 0-1,1 1 1,-1-1-1,0 0 0,0 1 1,0-1-1,0 1 1,0-1-1,0 1 1,0 0-1,0-1 1,0 1-1,0 0 1,0 0-1,-1 0 0,1 0 1,0-1-1,0 2 1,0-1-1,0 0 1,0 0-1,0 0 1,0 0-1,0 1 1,0-1-1,-2 1 1,-1 3-606,3 1-183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13699,'9'6'1168,"-8"6"-824,-4 10-128,-1 8 592,-2 2-295,2 8-217,1 3-88,3 0-56,0 0-24,3-7-40,1-6-40,1-9-40,0-4-136,-2-7-288,-3-8-40,-3 2 360,-2-8-105,-5-6-63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14547,'3'2'1488,"2"-2"-967,10 0-137,5 0 704,4-3-408,3-2-88,5 1-400,2 0-336,2-5 280,-4-4-104,1-5-136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7 14443,'13'-6'2729,"-17"6"-220,-24 11-505,9 1-1826,0 1 0,1 1 0,0 1 0,2 0 0,0 1 0,0 1 0,-15 22 0,22-27-230,2 0 1,-1 0-1,1 0 1,1 1 0,0 0-1,1 0 1,1 1 0,0 0-1,1-1 1,0 1 0,1 1-1,-1 21 1,3-32 1,0-1 0,0 1 0,1-1 0,-1 1 1,1-1-1,0 1 0,0-1 0,0 1 0,0-1 0,1 0 1,-1 0-1,1 0 0,0 0 0,0 0 0,0 0 0,0 0 1,1 0-1,-1-1 0,1 1 0,0-1 0,-1 0 0,5 3 1,-2-2 61,1-1 0,0 1 1,0-1-1,0 0 0,0-1 1,0 0-1,0 0 1,0 0-1,1 0 0,-1-1 1,11-1-1,15-2-162</inkml:trace>
  <inkml:trace contextRef="#ctx0" brushRef="#br0" timeOffset="1">295 331 14211,'3'9'1672,"-2"5"-1063,-1 2-273,4 1 928,5 0-584,5 3-136,5-4-216,4 0-200,7-6-528,1-4-304,1-6 600,-2-6-152,-1-11-104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14107,'-18'28'1344,"-1"0"-864,0 2-192,6 6 521,5 2-225,4-1-528,2 2-168,4-5 160,-2-7-112,1-8-136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4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42 10050,'0'0'36,"1"-1"-1,-1 1 1,1 0-1,0 0 1,-1-1-1,1 1 1,0 0 0,-1 0-1,1 0 1,0-1-1,-1 1 1,1 0-1,0 0 1,-1 0-1,1 0 1,0 0 0,-1 1-1,1-1 1,0 0-1,-1 0 1,1 0-1,-1 0 1,1 1-1,0-1 1,-1 0 0,1 1-1,-1-1 1,1 0-1,0 1 1,-1-1-1,1 1 1,-1-1-1,0 1 1,1-1 0,-1 1-1,1-1 1,-1 1-1,0 0 1,1-1-1,-1 1 1,0-1-1,0 1 1,1 0 0,-1 0-1,1 5 90,0 0-1,0 0 0,0 0 1,-1 9-1,0-4 239,1 34 146,-10 80 1,6-100-319,-2-1-1,0 1 0,-2-1 0,-18 45 1,23-66-147,0 1 0,0-1 1,0 0-1,0 1 0,0-1 1,-1 0-1,-4 4 0,6-6-39,0-1-1,1 1 1,-1-1-1,1 0 1,-1 1 0,0-1-1,1 0 1,-1 1-1,0-1 1,0 0-1,1 0 1,-1 1-1,0-1 1,0 0-1,1 0 1,-1 0 0,0 0-1,0 0 1,1 0-1,-1 0 1,0-1-1,0 1 1,1 0-1,-1 0 1,0 0-1,1-1 1,-1 1 0,0 0-1,1-1 1,-1 1-1,0-1 1,1 1-1,-1-1 1,1 1-1,-1-1 1,1 1-1,-1-1 1,1 1 0,-1-1-1,1 0 1,0 1-1,-1-1 1,1 0-1,0 1 1,-1-1-1,1-1 1,-3-7-59,-1-1 0,2 1 0,0-1 1,0 0-1,1 0 0,0 0 0,0 0 0,1 0 1,1 0-1,1-11 0,-1 2-52,0-27-146,3 0-1,1 1 1,3 0-1,21-73 0,-20 101 237,-2 12 124,-6 6-88,0 1-1,0-1 0,0 0 0,0 1 1,0-1-1,0 0 0,0 1 0,-1-1 0,1 1 1,0-1-1,-1 1 0,0 0 0,1-1 1,-1 1-1,0 0 0,1 2 0,11 79 431,-8-45-283,2-1-1,15 51 1,-18-78-150,0-1 0,1 0 0,0 1 0,0-2 0,1 1 0,0 0 0,1-1 0,0 0 0,0 0-1,1-1 1,0 1 0,0-1 0,16 10 0,-4-8 17,-19-11 5,-10-5-18,-9-5-6,1-1 1,0 0 0,-30-30 0,-40-55-31,79 87 10,-1 0-11,1 0 1,0 0-1,0-1 1,1-1 0,-12-24-1,20 37 16,0 0-1,0 0 1,0 0 0,0 0-1,0 0 1,0-1-1,0 1 1,0 0 0,0 0-1,0 0 1,0 0-1,0 0 1,0 0 0,0-1-1,0 1 1,1 0-1,-1 0 1,0 0 0,0 0-1,0 0 1,0 0-1,0 0 1,0-1 0,0 1-1,0 0 1,0 0-1,0 0 1,0 0 0,0 0-1,1 0 1,-1 0-1,0 0 1,0 0 0,0 0-1,0 0 1,0 0-1,0 0 1,0-1 0,1 1-1,-1 0 1,0 0-1,0 0 1,0 0 0,0 0-1,0 0 1,0 0-1,1 0 1,-1 0 0,0 1-1,0-1 1,0 0 0,0 0-1,0 0 1,0 0-1,0 0 1,1 0 0,-1 0-1,0 0 1,0 0-1,0 0 1,0 0 0,0 0-1,0 0 1,12 6-9,-9-5 6,38 20-47,1-3 0,63 20 0,-87-33 38,1-1 0,-1 0 0,1-2 0,-1 0 0,1-1 0,0-1 0,-1 0-1,1-2 1,19-4 0,-13 0-4,30-12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14827,'-4'-3'1785,"2"-2"1279,2 10-1920,5 6-327,0 4-185,3 5-272,2 3-144,1 1-144,1 6-144,2-3-440,0-5-384,-1-19 776,-3-9-153,-3-16-79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14947,'0'0'143,"-1"-1"-1,1 1 1,-1-1 0,1 1-1,-1 0 1,1-1 0,-1 1-1,1-1 1,-1 1-1,0 0 1,1 0 0,-1-1-1,1 1 1,-1 0 0,0 0-1,0 0 1,1 0-1,-1-1 1,0 1 0,1 0-1,-1 0 1,0 1 0,1-1-1,-2 0 1,1 1-66,1-1 1,-1 1 0,1-1-1,-1 1 1,1 0 0,-1-1-1,1 1 1,0 0-1,-1-1 1,1 1 0,0 0-1,0-1 1,-1 1-1,1 0 1,0 0 0,0-1-1,0 1 1,0 1-1,4 43 296,-3-40-219,0 3-140,18 88 60,-17-85-76,1-1 1,1 1-1,0-1 0,0 0 0,1 0 0,11 16 1,-15-25-20,0 1 1,0 0-1,1-1 0,-1 1 1,0-1-1,1 0 1,-1 1-1,1-1 1,0 0-1,-1 0 0,1 0 1,0 0-1,0 0 1,0 0-1,0-1 0,-1 1 1,4 0-1,-3-1-25,-1 0-1,1 0 1,-1 0-1,1-1 1,-1 1-1,1 0 0,0-1 1,-1 1-1,1-1 1,-1 0-1,0 1 1,1-1-1,-1 0 1,0 0-1,1 0 0,-1 0 1,1-1-1,5-6-140,-1 1 0,0-1-1,-1 0 1,0-1 0,7-13-1,-11 19 208,17-32-437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13787,'-1'3'1512,"-5"4"-976,-5 9-144,-1 4 1129,-2 16-785,-2 8-136,2 15-208,-2 6-32,3 5-48,3 1-64,2-2-424,2-3-288,1-11 440,4-8-120,1-14-24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13963,'3'6'1248,"-3"3"-984,0 18-72,-4 7 545,1 12-457,0 6-80,2 7-32,1-1-8,0-6-88,1-2-72,3-14-176,-1-6-120,0-16-193,-3-12 17,-1-4 280,-7-10-88,-7-14-88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12531,'7'10'1376,"0"0"-840,12-3-8,3 0 624,11-1-311,3-3-33,4-3-112,2-1-40,-2-7-408,0-2-304,-4-5-448,-4-7 464,-7-2-176,-2-1-88</inkml:trace>
  <inkml:trace contextRef="#ctx0" brushRef="#br0" timeOffset="1">744 0 15395,'-17'0'1161,"9"6"-881,0 4-152,1 4 592,6 5-400,-1 7-208,5 4-112,2 7-264,2 3-216,0 5-272,0-1 600,-3 3-169,-2-1-119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15043,'2'0'1240,"5"1"-791,7 2-113,12 0 640,7-2-136,13 1-200,4-2-88,9 0-96,-1-3-24,1-1-207,-4-3-169,-14-1-361,-2 1-271,-16-4-376,-6 1 744,-14-10-200,-3-3-152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16091,'4'-9'1297,"15"2"-897,7 0-176,15 0 488,8 1-136,13 0-208,4 3-136,2 0-680,0 2 608,-9 2-184,-6 2-32,-12 0-96</inkml:trace>
  <inkml:trace contextRef="#ctx0" brushRef="#br0" timeOffset="1">940 65 16035,'2'0'1385,"-7"12"-945,-3 4-232,-4 11 1160,1 4-792,-1 12-576,5 6-136,3 6-264,4 1-112,4-3-384,1-5 680,6-5-192,-1-5-120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15315,'12'-12'1497,"1"2"-1137,14 8-160,7 2 680,11 4-536,2 0-264,7 3-512,5-1-152,-4-7 448,-1-7-128,-9-6-120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3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12 15771,'-2'-2'89,"0"1"0,0 0 0,0 0 0,0 0 0,0 0 0,0 0 0,0 0 0,-1 0 0,1 1-1,0-1 1,0 1 0,-1-1 0,1 1 0,0 0 0,-1 0 0,1 0 0,0 0 0,-1 1 0,-2 0 0,-51 11 308,46-9-84,-9 3-231,-1 1 0,1 1 0,0 0 0,1 2 0,0 0 0,0 1 0,1 1 0,1 0 0,0 1 0,0 1 0,2 1 0,-1 0 0,-12 18 0,18-21-62,1 1-1,0-1 1,1 1 0,0 1-1,0-1 1,2 1-1,0 0 1,0 1-1,2-1 1,0 1 0,0 0-1,1 0 1,1 0-1,1 0 1,0 0-1,0 0 1,2 0 0,5 25-1,-5-34-12,0 0 0,0 0 0,0 0 0,1 0-1,-1 0 1,2-1 0,-1 1 0,0-1 0,1 0 0,0 0 0,0 0-1,1-1 1,-1 1 0,1-1 0,0 0 0,10 6 0,-9-7 28,1-1 1,-1 1-1,0-1 1,1 0 0,0 0-1,0-1 1,-1 0-1,1 0 1,0-1-1,0 0 1,0 0-1,0 0 1,0-1 0,0 0-1,8-3 1,-8 2 39,1 0 1,-1-1-1,0 0 0,-1 0 1,1-1-1,-1 0 1,1 0-1,-1 0 0,0-1 1,0 0-1,-1 0 1,9-10-1,-12 12-49,0 0-1,0 0 1,0 0-1,0 0 1,0 0 0,-1 0-1,0-1 1,0 1-1,0 0 1,0-1 0,0 1-1,0 0 1,-1-1-1,0 1 1,0-1 0,0 1-1,0-1 1,0 1-1,-1-1 1,1 1 0,-1-1-1,0 1 1,0 0-1,-1-1 1,1 1 0,0 0-1,-1 0 1,0 0 0,-3-5-1,1 4-24,0 0 0,1 0 1,-2 0-1,1 0 0,0 1 0,-1 0 0,0-1 1,-8-3-1,11 6-6,-1 0 1,1 0 0,-1 0-1,0 0 1,1 0-1,-1 0 1,0 1-1,0-1 1,0 1 0,1 0-1,-1 0 1,0 0-1,0 0 1,0 0-1,0 0 1,1 1 0,-1 0-1,-4 1 1,6-2 3,1 0 0,-1 1 0,0-1 0,1 0 0,-1 1 0,0-1 0,1 1 0,-1-1 0,0 1 0,1-1 0,-1 1 0,1-1 0,-1 1 0,1-1 0,0 1 0,-1 0 0,1-1 0,-1 1 0,1 0 0,0-1 1,0 1-1,-1 0 0,1 0 0,0-1 0,0 1 0,0 0 0,0 0 0,0 0 0,0 1 1,0-1-1,1 1 1,0-1 0,-1 1 0,1-1 0,0 0-1,0 1 1,-1-1 0,1 0 0,0 0 0,1 0-1,-1 1 1,1 0 0,3 2 1,1 1 0,0-1 0,0 0 0,0-1-1,9 4 1,-3-2 3,0-1 0,0-1-1,1 0 1,0-1 0,0 0-1,-1-1 1,1 0 0,0-1-1,0-1 1,0 0 0,0-1-1,-1 0 1,1-1 0,0 0-1,19-8 1,-31 11 0,-1 0 0,0 0 0,0 0 0,0 0 0,0 0 0,1 0 0,-1 0 0,0 0 0,0 1 0,0-1 0,0 0 0,0 0 0,1 0 1,-1 0-1,0 1 0,0-1 0,0 0 0,0 0 0,0 0 0,0 0 0,0 1 0,0-1 0,0 0 0,0 0 0,0 0 0,0 1 0,0-1 0,0 0 0,0 0 0,0 0 0,0 1 0,0-1 0,0 0 0,0 0 0,0 0 0,0 1 0,0-1 0,0 0 0,0 0 0,0 0 0,0 0 0,-1 1 0,1-1 0,-32 69 485,20-43-493,0 0 1,-13 42 0,5 22-777,17-66 567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4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45 14931,'92'13'3052,"25"-16"-2213,126-19 0,-88 6-881,-114 10-121,-79 0-385,-51 6 341,0 4 1,-94 16-1,7 0 163,-19-9 7,186-13 24,12-1 3,10-1 0,1 1 1,-1 0-1,1 1 0,15-1 1,5-1 14,-12 1-27,196-23 178,-149 21-381,82 4 0,-145 1 13,0 0 0,-1 1 0,1-1 0,0 1 0,-1 1 0,1-1 0,-1 1 0,0 0 0,1 0 0,5 4 0,-5-3-230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15 589 13051,'-11'15'928,"8"-6"-752,3-6-88,17-10 232,7-9-48,14-9-96,3 0-32,14-13-72,6-3-8,12-9-8,5-2 0,-2 0-40,1 2-24,-8 2-168,-5-1-120,-11 0 232,-7-5-16,-17-5-64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4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11819,'8'4'242,"1"-1"1,0 0 0,1 0 0,-1-1 0,1 0 0,-1 0 0,1-1 0,11 0 0,11-2 194,36-6 1,-36 4-33,494-46 1518,-486 42-2466,-44 7 451,1 0-1,-1 0 1,1 0-1,-1 0 1,1-1 0,0 1-1,-1-1 1,1 0 0,0 0-1,0 0 1,-1-1-1,1 1 1,0-1 0,-3-2-1,-26-15-127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4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35 12955,'2'0'122,"-1"-1"1,1 0-1,-1 1 1,1-1-1,-1 0 1,0 0-1,1 0 1,-1 0-1,0 0 1,0 0-1,0-1 1,0 1 0,0 0-1,0-1 1,0 1-1,1-3 1,-2 4-81,0-1 0,0 1 1,0 0-1,0-1 0,0 1 1,0 0-1,0-1 0,0 1 1,0-1-1,-1 1 0,1 0 1,0-1-1,0 1 0,0 0 1,0-1-1,-1 1 0,1 0 1,0 0-1,0-1 0,0 1 1,-1 0-1,1-1 1,0 1-1,-1 0 0,1 0 1,-1-1-1,-18-4 941,7 5-956,1 0 1,-1 1-1,0 0 0,1 0 1,-1 2-1,1-1 1,0 2-1,0-1 1,0 1-1,0 1 0,0 0 1,1 1-1,0 0 1,-13 10-1,3-1 6,0 2 1,2-1-1,0 2 0,1 1 0,-25 34 0,32-39-61,1 1-1,0 0 0,2 0 0,-1 1 0,2 0 1,-6 21-1,11-31 11,-1-1 0,2 1 1,-1-1-1,1 1 0,0 0 1,0-1-1,0 1 0,1 0 1,0-1-1,1 7 0,0-8 7,-1-1 0,1 0-1,-1 1 1,1-1-1,0 0 1,0 0 0,0 0-1,1 0 1,-1-1-1,1 1 1,-1-1-1,1 1 1,0-1 0,0 0-1,0 0 1,0 0-1,5 1 1,5 2-121,0-1 0,0-1-1,1 0 1,-1-1 0,1 0 0,0-1-1,-1-1 1,1 0 0,0-1-1,0 0 1,13-3 0,23-7-235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4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12851,'-38'31'1052,"25"-22"-924,1 0 0,0 1 1,0 1-1,1 0 0,1 1 1,0 0-1,0 0 1,-8 15-1,17-26-117,0 1 0,0-1 0,1 1 0,-1 0 0,0-1 0,0 1 0,1 0 0,-1-1 0,1 1 0,0 0 0,-1 0 0,1-1 0,0 1 0,0 0 0,0 0 0,0 0 0,0-1 0,0 1 0,1 0 0,-1 0 0,1-1 0,-1 1 0,1 0 0,0-1 0,-1 1 0,1-1 0,0 1 0,0-1 0,0 1 0,0-1 0,1 1 0,-1-1 0,0 0 0,0 0 0,1 0 0,-1 1 0,1-1 0,-1-1 0,1 1 0,-1 0 0,1 0 0,0 0 0,3 0 0,3 1 90,0 0 0,0 0 0,1-1 0,-1 0 0,1-1 0,-1 1 0,1-2 0,8 0 1,-7-1 108,1 0 0,-1-1 1,0 0-1,0 0 0,0-1 1,-1-1-1,16-8 0,-22 11-116,0 0 0,-1 0 0,1-1 0,0 1 0,-1-1 0,0 1 0,1-1 0,-1 0 0,0 1-1,0-1 1,2-6 0,-3 6-39,0 1 0,-1 0 0,0 0 0,1-1 0,-1 1 0,0 0 0,0-1 0,0 1 0,0 0 0,-1-1 0,1 1 0,0 0 0,-1 0 0,0 0 0,1-1 0,-1 1-1,0 0 1,0 0 0,-3-4 0,2 3-37,-1 0 0,1 0 0,-1 0-1,0 0 1,0 0 0,0 0-1,-1 1 1,1-1 0,-1 1 0,1 0-1,-1 0 1,0 0 0,1 1-1,-1-1 1,0 1 0,0 0 0,0 0-1,0 1 1,-1-1 0,-6 0-1,11 2-12,0-1 0,0 0-1,0 0 1,0 0-1,0 0 1,0 0 0,0 0-1,0 0 1,0 0-1,0 1 1,0-1 0,0 0-1,0 0 1,1 0-1,-1 0 1,0 0 0,0 0-1,0 1 1,-1-1-1,1 0 1,0 0 0,0 0-1,0 0 1,0 0 0,0 0-1,0 0 1,0 1-1,0-1 1,0 0 0,0 0-1,0 0 1,0 0-1,0 0 1,0 0 0,0 0-1,0 0 1,-1 0-1,1 1 1,0-1 0,0 0-1,0 0 1,10-2-7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13619,'-1'12'1272,"-2"2"-944,-7 9-160,-1 3 512,0 8-335,1 5-113,8 3-72,2-2-64,1-4-200,3-3-120,5-9-233,2-4 1450,-5-13-993,-4-8-16,-14-14 32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12491,'9'4'1432,"2"-2"-888,8 0-192,4 0 792,7-1-535,4-1-73,6 0-264,3-4-224,0-2 432,-3-2-432,0-4-24,-1-1-64</inkml:trace>
  <inkml:trace contextRef="#ctx0" brushRef="#br0" timeOffset="1">644 2 13683,'0'-2'1368,"0"5"-984,-1 1-224,0 4 1057,-1 2-865,2 2-192,0 4-312,3 3-184,-2 5 168,-1-1 80,-2 0-32,-1 0-89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12979,'11'0'1208,"14"-7"-808,6-2-120,10-2 512,3-4-192,6 4-175,0 0-81,-1 2-320,0 2-112,-6 0-304,-5 2-121,-3-3-487,-4-1 744,-8-8-176,-1-3-192</inkml:trace>
  <inkml:trace contextRef="#ctx0" brushRef="#br0" timeOffset="1">129 6 14451,'1'-3'1232,"8"2"-888,1-1-104,12 2 409,5 2-121,12 0-192,1 1-40,7 0-368,-1 1-240,4-2-1305,0-2 1425,-4 0-176,-4-3-176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13611,'6'0'1032,"-2"7"-856,-1 5-64,-2 5 504,2 2-368,1 4-208,-1 4-32,3 0-96,-3 0-64,1-4-176,1 0 0,-3-7 240,0-5-104,-5-5-40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13531,'6'-10'1272,"7"0"-960,7 3-168,6-1 520,10 3-424,2 0-240,11 0-784,0-1 712,10 1-128,-1 0-112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17 14923,'-2'-2'68,"0"1"-1,0-1 1,0 1 0,1-1-1,-1 1 1,0 0-1,-1 0 1,1 0-1,0 0 1,0 0 0,0 1-1,-1-1 1,1 1-1,0-1 1,-1 1 0,1 0-1,0 0 1,-1 0-1,1 0 1,0 0-1,-1 0 1,1 1 0,-4 0-1,-3 2 36,0-1 0,0 1 0,0 1 0,-14 6 0,10-2-85,1 1 0,-1 0 0,2 1 0,-1 0 0,2 0 0,-1 1 0,1 1 0,1 0 0,0 0 0,1 1 0,-10 20 1,13-23-26,0 1 0,1 0 0,0 1 0,1-1 0,1 1 1,-3 19-1,4-23 11,1 0 0,0 0 0,1-1 0,0 1 1,0 0-1,1-1 0,-1 1 0,2-1 0,-1 1 0,7 12 0,-6-15 30,0 0-1,0-1 0,1 1 0,0-1 1,0 0-1,0 0 0,0 0 1,1-1-1,-1 1 0,1-1 0,0 0 1,0 0-1,0-1 0,0 1 1,0-1-1,1-1 0,6 3 0,-9-4 9,-1 1-1,1-1 1,0 1-1,0-1 0,-1 0 1,1 0-1,0-1 0,-1 1 1,1 0-1,0-1 0,0 1 1,-1-1-1,1 0 1,-1 0-1,1 0 0,-1 0 1,1-1-1,-1 1 0,0-1 1,0 1-1,1-1 1,-1 0-1,0 0 0,0 0 1,-1 0-1,1 0 0,0 0 1,-1 0-1,1-1 1,-1 1-1,0-1 0,0 1 1,0-1-1,0 1 0,0-1 1,-1 0-1,2-3 0,-1 1-1,-1 1 0,1-1 0,0 0 0,-1 0-1,0 0 1,0 1 0,-1-1 0,1 0-1,-1 0 1,0 1 0,0-1 0,-1 0-1,0 1 1,1-1 0,-5-6 0,6 11-44,0-1 0,0 1 0,0 0 0,-1 0 1,1 0-1,0 0 0,0-1 0,0 1 0,0 0 0,0 0 1,0 0-1,0 0 0,0-1 0,0 1 0,0 0 0,0 0 1,0 0-1,1 0 0,-1-1 0,0 1 0,0 0 1,0 0-1,0 0 0,0 0 0,0 0 0,0-1 0,0 1 1,0 0-1,0 0 0,1 0 0,-1 0 0,0 0 0,0 0 1,0 0-1,0-1 0,0 1 0,1 0 0,-1 0 1,0 0-1,0 0 0,0 0 0,0 0 0,1 0 0,-1 0 1,0 0-1,0 0 0,0 0 0,0 0 0,1 0 0,10-1-57,-9 1 44,163-11-657,-128 6 510,0-1 1,51-16 0,-88 23 167,0-1-1,0 0 1,0 0 0,-1 0 0,1 0-1,0 0 1,0 0 0,0 1-1,0-1 1,0 0 0,0 0 0,0 0-1,0 0 1,0 0 0,0 0-1,0 1 1,0-1 0,0 0 0,0 0-1,0 0 1,0 0 0,0 1-1,0-1 1,0 0 0,0 0 0,0 0-1,0 0 1,0 0 0,0 1-1,0-1 1,0 0 0,0 0 0,0 0-1,0 0 1,0 0 0,1 0-1,-1 1 1,0-1 0,0 0-1,0 0 1,0 0 0,0 0 0,0 0-1,0 0 1,1 0 0,-1 0-1,0 0 1,0 0 0,0 0 0,0 1-1,0-1 1,1 0 0,-1 0-1,0 0 1,0 0 0,0 0 0,0 0-1,0 0 1,1 0 0,-1 0-1,-14 20 166,-3 3-23,12-11-129,0 0 1,1 1-1,0-1 0,0 1 0,2 0 0,0-1 0,0 1 0,0 22 0,2-26-46,1-1 1,-1 1-1,2-1 1,-1 1 0,1-1-1,0 0 1,1 0-1,0 0 1,0 0-1,0 0 1,1-1-1,0 0 1,1 1-1,7 7 1,14 10-68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14243,'0'1'1224,"-1"5"-1024,-1 6-112,-1 2 496,3 6-351,3 4-113,2 5-112,5 4-8,-2 0-8,1-1-32,1-5-120,-2-1-89,0-8-215,-4-3-424,-6-13 696,-6-6-128,-9-10-128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0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13027,'1'-2'97,"1"0"1,0-1-1,0 1 0,0 0 1,0 0-1,0 1 0,0-1 1,0 0-1,1 1 0,-1-1 1,0 1-1,4-2 1,36-12-122,-30 10 142,20-5-93,0 2 0,0 1 0,35-4 1,99-1-92,-145 11 55,1-1 4,3 1-21,1 0 1,27 3 0,-48-2 28,0 1 1,0-1-1,0 1 1,0 0-1,0 1 1,0-1-1,-1 1 1,1 0-1,0 0 1,-1 1-1,1-1 1,-1 1-1,0 0 1,0 0-1,0 0 1,6 7-1,-8-7 13,0 1 0,0 0-1,0-1 1,-1 1 0,1 0-1,-1 0 1,0 0 0,0 0 0,0 0-1,-1 0 1,0 0 0,1 0-1,-1 0 1,-1 1 0,0 6 0,-2 5 63,-1 0 1,-9 25 0,12-36-63,-34 84 259,22-58-194,0 0 0,3 1 0,-12 56 0,21-83-70,0 0 1,1 0 0,0 0 0,0 0 0,1 0 0,0 7 0,0-10-5,0 0 0,-1-1 0,1 1 1,0 0-1,0 0 0,0-1 1,0 1-1,0 0 0,1 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12491,'9'0'1336,"4"3"-912,10-2-144,5 2 744,7-2-600,2 1-72,8-2-328,-1 0-104,6-6 104,-1 0-64,-5-1-88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20 12011,'1'-1'179,"-1"1"-1,0-1 1,0 1 0,0-1 0,1 1 0,-1-1 0,0 1 0,0-1 0,0 1 0,0-1 0,0 1 0,0-1 0,0 1 0,0-1 0,0 1 0,0-1 0,-1 1 0,1-1 0,0 1 0,0-1 0,0 1 0,-1-1 0,1 1 0,0-1 0,0 1 0,-1-1 0,1 1 0,0-1 0,-1 1 0,1 0 0,-1-1-1,0 0-16,-1 1 0,1-1 0,-1 1 0,1-1 0,0 1 0,-1 0 0,1 0 0,-1 0 0,1 0 0,-1 0 0,-2 0 0,-40 9 453,42-8-467,-29 8 0,0 2-1,-36 18 1,55-23-214,1 0 0,0 1 1,0 0-1,0 1 0,1 0 0,0 1 1,1 0-1,-13 15 0,20-21 28,1-1-1,-1 1 1,0-1-1,0 1 1,1 0-1,0 0 1,-1 0-1,1-1 1,0 1-1,1 0 1,-1 1-1,0-1 1,1 0-1,0 0 1,-1 0-1,1 0 1,0 0-1,1 0 1,-1 0-1,1 0 1,-1 1-1,3 4 1,-1-4-49,0 0 0,0-1 1,1 0-1,-1 1 1,1-1-1,0 0 0,0 0 1,0 0-1,0-1 0,1 1 1,-1-1-1,1 0 1,-1 0-1,1 0 0,0 0 1,7 2-1,2-1 123,-1 1-1,1-2 1,0 0-1,0 0 1,1-1-1,-1-1 0,0 0 1,0-1-1,20-3 1,5-5-44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11562,'0'5'1689,"-1"3"-913,-2-1-280,2 3 1513,-1 1-1209,2 2-112,0 2-192,3-1-112,1 2-240,3-2-208,2-1-400,4-3-168,3-6-1017,1-4 1361,4-6-280,1-4-184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12851,'-15'10'1256,"-3"8"-760,-4 2-216,2 8 848,2 5-479,-3 9-321,1 1-48,8 6-176,-1-2-136,3-1-384,0-5 1744,1-3-1272,0-4 48,2-10 56</inkml:trace>
  <inkml:trace contextRef="#ctx0" brushRef="#br0" timeOffset="1">346 9 18324,'-10'1'1720,"4"1"105,4-2-1057,4 1-728,1 1-312,5-4 1504,11-1-1224,0-1 8,1 0-8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12899,'-4'3'1720,"1"9"-1008,-1-1-224,0 2 1105,-1 3-825,4 1-64,1 0-120,0 0-112,6-2-272,4-2-168,7-6-520,4-4-256,2-3 608,4-5-120,5-3-80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6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14339,'-16'11'1264,"0"5"-832,6 5-152,-7 8 393,-3 7-73,3 14-136,-3 3-80,1 10-168,-4 2-64,0-1-64,-1-1-48,5-7-168,2-3-160,5-17 2008,4-3-1632,5-9 128,3-5 72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2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 12083,'-1'-4'167,"1"1"-70,0 1 1,-1-1 0,1 0 0,-1 1-1,0-1 1,1 1 0,-1-1 0,-3-4-1,3 14 85,1 0-1,-1 0 1,1-1-1,1 10 0,-8 1486 502,4-1428-748,-1 5-178,3-1 0,11 85 1,0-117 112,-9-44 110,0 1 0,1 0 0,-1-1 0,1 1-1,-1-1 1,1 0 0,3 3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252 138 10794,'79'-12'2661,"137"-1"-2567,-1 9 0,322 35 1,120 14-86,-1-61 112,-46-60 93,-199 20-20,0 22-102,-374 32-69,0 1-1,0 2 1,0 2-1,60 11 0,-97-14 35,0 0-1,1 0 0,-1 0 0,0 0 1,1 0-1,-1 0 0,1 0 0,-1 0 0,0 0 1,1 0-1,-1 0 0,0 0 0,1 1 0,-1-1 1,1 0-1,-1 0 0,0 0 0,1 0 1,-1 1-1,0-1 0,0 0 0,1 0 0,-1 1 1,0-1-1,1 0 0,-1 1 0,0-1 0,0 0 1,0 0-1,1 1 0,-1-1 0,0 1 1,0-1-1,0 0 0,0 1 0,0-1 0,0 0 1,0 1-1,0-1 0,1 0 0,-1 1 0,-1-1 1,1 1-1,0-1 0,0 0 0,0 1 1,0-1-1,0 0 0,0 1 0,0-1 0,0 1 1,-1-1-1,1 0 0,0 1 0,0-1 0,-4 14-414,-161 819-301,27-141-1003,137-688 1647,-13 69-504,-5 95-1,18-164 474,1-1 0,-1 1-1,1-1 1,0 1 0,1-1 0,-1 1 0,1-1-1,-1 1 1,1-1 0,0 1 0,0-1 0,0 0 0,1 1-1,-1-1 1,1 0 0,0 0 0,0 0 0,3 4-1,-6-5 22,0 0 0,0 0 0,0 0 0,-1-1 0,1 1-1,-1 0 1,1-1 0,-1 1 0,0-1 0,1 0-1,-4 2 1,-3 4 66,3 0 2,1-1-1,-1 0 1,1 1-1,0 0 1,-5 15-1,7-17-41,0 0 1,0 0-1,0-1 0,-1 1 1,1 0-1,-1-1 0,0 1 1,-1-1-1,1 0 0,-1 0 1,0 0-1,0-1 0,0 1 1,0-1-1,0 0 0,-6 3 0,-21 6-7,-1-2-1,-1 0 0,-65 9 1,61-13 8,-61 9 106,-1-5 0,-138-3 0,-201-30 801,192 7-439,-629 26 747,4 78-229,173-19-524,655-66-569,42-3 100,0 0 0,0 0 0,0 0 0,0 0 0,0 0 0,0 1 0,0-1 0,0 0 0,0 1-1,0-1 1,0 1 0,0-1 0,0 1 0,0 0 0,0-1 0,0 2 0,-2 10-109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3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11322,'-16'63'371,"3"1"-1,2 1 0,4 0 1,2 0-1,4 90 0,40 142 107,21-1-223,-18-97-215,-33-152-33,235 1050-18,-165-785 54,-14 2-1,44 570 0,-108-851-53,22 224 31,-17-218-158,1 0 0,3-1 1,1-1-1,23 55 1,-27-78 93,-4-8 10,0 0-1,0 0 1,-1 0 0,2 9-1,-4 3-125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3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11322,'20'71'637,"4"0"-1,2-1 0,4-2 0,48 84 0,-37-85-344,60 73 0,-75-109-238,0-1-1,2-2 0,2 0 1,40 29-1,-62-51-38,1-1 0,0 1 1,0-1-1,0-1 0,0 0 0,0 0 0,1-1 1,0 0-1,12 2 0,-17-5 11,0 1 0,1-1 0,-1-1-1,0 1 1,0 0 0,0-1 0,0 0 0,0 0 0,0-1-1,-1 0 1,1 1 0,0-2 0,-1 1 0,1 0 0,-1-1 0,0 0-1,1 0 1,-1 0 0,-1 0 0,7-7 0,2-5 80,-1 0 0,0 0 0,-1-1 0,-1-1 0,0 0 0,8-22 0,33-116 597,-43 131-531,85-299 2462,-65 230-2106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0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13275,'2'-11'1472,"2"1"-1056,2 11-208,1 13 1105,9 15-905,2 4-112,11 13-168,4 7-160,6 8-168,0 2-104,-4-4-176,-2-3-73,-5-4-543,-10-6 808,-15-12-216,-9-7-88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13691,'7'39'1232,"-1"3"-968,1 0-144,3 6 888,14 3-871,5 0-73,11-8-48,3-8 0,6-17-104,4-10-81,-2-16 554,0-14-393,-6-15 8,-3-8-16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13467,'-28'59'1256,"-4"14"-792,-6 7-152,2 16 601,3 3-321,6 1-200,3-5-128,12-8-440,4-6 104,14-18 48,5-15-104,9-25-32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14435,'1'0'1080,"-1"21"-816,-3 9-72,-1 17 329,-2 8-137,1 9-176,-3 2-80,3-7-216,0-9-112,2-8-296,2-11 2400,1-28-1880,0 2 88,-4-26 32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13003,'18'-14'494,"0"1"0,0 1 1,2 0-1,-1 2 0,24-10 0,106-32 467,-113 42-872,0 1 1,0 1-1,1 3 0,0 0 1,63 2-1,-76 4-86,-1 1 1,1 1-1,-1 1 0,0 1 0,0 1 1,0 1-1,-1 1 0,0 1 1,-1 0-1,22 14 0,-36-18-2,1 0-1,-1 1 1,1 0-1,-2 0 1,1 0-1,8 11 1,-14-15 0,1 0 0,0 0 0,-1 1 1,0-1-1,0 0 0,1 1 0,-1-1 0,-1 0 1,1 1-1,0 0 0,-1-1 0,1 1 0,-1-1 1,0 1-1,0 0 0,0-1 0,0 1 0,0-1 1,0 1-1,-1 0 0,1-1 0,-1 1 0,0-1 1,0 1-1,0-1 0,-2 5 0,-8 6 11,1-1 1,-1 0-1,-1 0 0,0-1 1,-1-1-1,-28 18 0,13-9 10,-150 104 179,139-99-156,-2-1 0,-71 28 0,101-47 68,0-1 0,0 0 0,-1 0 0,1-1 0,-1 0 0,1-1 0,-23-1 0,28 0-46,0-1 0,0 0-1,0-1 1,0 1-1,0-1 1,0 0 0,0-1-1,1 1 1,-1-1-1,1 0 1,0-1 0,0 1-1,0-1 1,0 0-1,0 0 1,-4-6 0,-16-28 279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14267,'27'0'1376,"22"-9"-824,7-5-183,16-6 423,6-3-104,13-2-32,3 1-120,-3 3-320,-8 5-216,-19 9-376,-6 4-168,-21 7-184,-7 6 512,-23 3-160,-14 3-192</inkml:trace>
  <inkml:trace contextRef="#ctx0" brushRef="#br0" timeOffset="1">191 419 13827,'21'-1'1424,"16"-19"-752,11-6-199,15-6 511,10 1-120,14-3-232,2-1-272,2 6-648,-4 5-96,-7 7 288,-4 5-184,-11 4-120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16484,'-1'11'304,"0"-1"0,0 1 0,1 0 0,0 0 0,1-1 0,0 1 0,1 0 0,0-1 0,1 1 0,4 10 1,-6-17-286,1 1 1,1-1 0,-1 0 0,1 1 0,-1-1 0,1 0-1,1 0 1,-1-1 0,0 1 0,1-1 0,0 1 0,0-1-1,0 0 1,0-1 0,0 1 0,0-1 0,1 1 0,-1-1-1,1-1 1,0 1 0,-1-1 0,1 0 0,0 0 0,6 1-1,4-2-179,0 0 0,0-1 0,0-1 0,-1 0 0,1-1 0,0 0 0,-1-1 0,0-1 0,0 0 0,0-1 0,0-1 0,-1 0 0,21-15 0,-7 2-201,-1 0 1,-1-2-1,-1-1 1,-1-1-1,23-30 1,-30 32 60,23-37 1,-35 51 375,1-1 0,-1 0 0,-1 0 0,0 0 0,0 0 0,-1 0 0,3-19 0,-5 28-63,0 0 1,0 0-1,0 0 0,0 0 0,0 0 1,0 0-1,0 0 0,0 0 0,0 0 1,0 0-1,0 0 0,-1 0 1,1 0-1,0 1 0,0-1 0,0 0 1,0 0-1,0 0 0,0 0 0,0 0 1,0 0-1,0 0 0,0 0 0,0-1 1,0 1-1,0 0 0,0 0 1,0 0-1,0 0 0,-1 0 0,1 0 1,0 0-1,0 0 0,0 0 0,0 0 1,0 0-1,0 0 0,0 0 0,0 0 1,0 0-1,0 0 0,0 0 1,0 0-1,0 0 0,0 0 0,0 0 1,0 0-1,0 0 0,0 0 0,0-1 1,0 1-1,0 0 0,0 0 0,-6 10 408,-6 15 142,-150 482 2351,27-72-4287,110-365 1106,8-20-73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13499,'4'12'1208,"6"8"-912,6 20-104,10 17 536,11 16-464,6 3-55,7 2-1,3-4-16,-3-3-104,-2-7-64,-8-17-112,-10-11-112,-17-16 512,-12-5-320,-19-10 0,-12-3-24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3 531 13123,'-1'2'103,"1"0"1,-1 0-1,1 0 0,0 0 1,-1 0-1,1 0 1,0 0-1,0 0 0,0 0 1,1 0-1,-1 0 1,0 0-1,1-1 0,0 4 1,1-3-48,-1-1-1,0 1 1,1-1 0,-1 0 0,0 1 0,1-1-1,0 0 1,-1 0 0,1 0 0,-1 0-1,1-1 1,0 1 0,0 0 0,0-1-1,-1 1 1,5 0 0,6 2 147,1-1 0,0 0 0,0-1 1,0 0-1,1-1 0,-1-1 0,18-2 0,-22 1-94,-1 0-1,0 0 1,0 0-1,1-1 1,-2-1-1,1 1 1,0-1-1,-1-1 0,0 1 1,0-1-1,0-1 1,9-8-1,-4 0 44,-1 0 0,-1 0 0,-1 0 0,0-1 0,0-1 0,-2 0 0,0 0 0,-1 0 0,0-1 0,3-18 1,-3 4 28,-1 0 0,-1 0 1,-2 0-1,-3-56 1,-8 19-94,8 62-92,0 0 1,-1 1-1,0-1 1,0 1-1,0 0 1,-1-1-1,1 1 1,-1 0-1,-6-6 1,9 10 2,0 1-1,0 0 1,0 0 0,0 0-1,0 0 1,0 0 0,0 0-1,0-1 1,0 1 0,0 0-1,0 0 1,0 0 0,0 0-1,0 0 1,0 0 0,0 0-1,-1 0 1,1-1 0,0 1-1,0 0 1,0 0 0,0 0-1,0 0 1,0 0-1,0 0 1,0 0 0,-1 0-1,1 0 1,0 0 0,0 0-1,0 0 1,0 0 0,0 0-1,0 0 1,0 0 0,-1 0-1,1 0 1,0 0 0,0 0-1,0 0 1,0 0 0,0 0-1,0 0 1,-1 0 0,1 0-1,0 0 1,0 0 0,0 0-1,0 0 1,0 0 0,0 0-1,0 0 1,0 0 0,-1 1-1,1-1 1,0 0 0,2 9-50,7 16-11,1-10-14,0-1 0,1 0 0,1-1 0,0-1 0,1 1 0,0-2 0,1 0 0,0 0 0,1-2 0,0 0 0,22 11 0,-8-8-193,0 0-1,0-2 1,1-1-1,0-2 1,50 7-1,1-9-109,-4-5-106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57 13963,'-2'-4'266,"1"-2"-40,-1 1 0,0-1 1,0 1-1,0 0 0,-6-9 0,8 13-196,-1 0 0,0 1 0,0-1 0,1 0 0,-1 0 0,0 0 0,0 1 0,0-1 0,0 0 0,0 1 0,0-1 0,0 1 0,0-1 0,0 1 0,0-1 0,0 1 0,0 0 0,0 0 0,0-1 0,-1 1 0,1 0 0,0 0 0,0 0 0,0 0 0,0 0 0,0 0 0,-1 1 0,1-1 0,0 0 0,0 1 0,0-1 0,0 1 0,0-1 0,0 1 0,-2 0 0,-2 3 51,0 0-1,-1 0 0,1 0 1,1 1-1,-1 0 1,1 0-1,0 0 0,0 0 1,-4 7-1,-29 57 88,32-57-141,-10 20-19,1 0-1,2 0 1,2 1 0,1 1-1,1 0 1,2 0-1,1 1 1,2-1 0,2 47-1,1-69-4,2 0 0,0 0-1,0 0 1,1 0 0,5 13 0,-6-21 0,-1 0 1,1-1-1,-1 1 1,1 0 0,1-1-1,-1 1 1,0-1 0,1 0-1,0 0 1,-1 0-1,1 0 1,0 0 0,1-1-1,-1 1 1,0-1 0,1 0-1,0 0 1,4 2-1,-5-3 9,-1-1 0,0 1 0,0-1-1,1 0 1,-1 1 0,0-1 0,0 0-1,1-1 1,-1 1 0,0 0-1,0-1 1,1 1 0,-1-1 0,0 0-1,0 1 1,4-3 0,-2 1 15,0-1 0,-1 0 1,1 0-1,0 0 0,-1 0 1,0 0-1,5-7 0,-1 0 51,-1 0-1,0 0 0,-1 0 0,0-1 1,7-20-1,-9 20 0,-1-1 1,0 0-1,0 0 0,-1 0 1,-1-14-1,1 23-61,-1-1 0,0 1 0,-1 0 0,1-1 0,-1 1 0,1-1 0,-1 1 0,0 0 0,-1 0 0,1-1 0,0 1 0,-1 0 0,0 0 0,1 0 0,-1 0 0,0 1 0,-1-1 0,1 1 0,0-1 0,-1 1 0,1-1 0,-5-1 0,6 3-15,0 0 1,-1 1-1,1-1 0,0 1 0,0 0 0,0-1 1,0 1-1,-1 0 0,1 0 0,0 0 0,0-1 1,-1 1-1,-1 1 0,2-1-1,1 0 0,0 0 0,-1 0 0,1 1 0,-1-1 0,1 0 0,-1 0 0,1 0 0,0 1 0,-1-1 0,1 0 0,0 1 0,-1-1 0,1 0 0,0 1 0,0-1 0,-1 0 0,1 1 0,0-1 0,0 0 0,-1 1 0,1-1 0,0 1 0,0 0 0,0 0-3,0 0 1,0 0-1,0 0 0,0 0 1,0 0-1,1 0 0,-1 0 0,0 0 1,1 0-1,-1 0 0,1 0 1,-1 0-1,1 0 0,-1 0 1,1 0-1,0-1 0,-1 1 1,1 0-1,0 0 0,0-1 0,-1 1 1,1 0-1,0-1 0,0 1 1,0-1-1,0 1 0,0-1 1,0 0-1,0 1 0,1-1 0,5 2-27,1 0-1,-1-1 0,1 0 0,0-1 0,-1 0 0,1 0 0,0 0 0,-1-1 0,1 0 0,10-4 0,7-1-209,40-18 0,-32 9-222,53-34-1,-90 53 454,0-1 0,0 1 0,0 0 0,1 0 0,-1 0 0,1 1 0,0-1-1,0 1 1,-2 5 0,0-1 56,1 1-1,0 0 0,1-1 1,-3 13-1,5-16-20,0 1 0,0-1-1,1 1 1,0-1 0,0 1 0,1-1-1,0 1 1,0-1 0,0 1 0,1-1 0,0 0-1,0 1 1,6 9 0,-7-12 41,1-1 1,0-1 0,0 1-1,1 0 1,-1 0-1,0-1 1,1 1 0,0-1-1,-1 0 1,1 0 0,0 0-1,0 0 1,1-1-1,-1 1 1,0-1 0,0 1-1,1-1 1,-1 0-1,1-1 1,-1 1 0,1 0-1,-1-1 1,1 0 0,-1 0-1,1 0 1,-1 0-1,5-1 1,26-10 205,1-6 87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12435,'11'-2'476,"-1"0"0,0-2 0,1 1 0,-1-1 0,0 0 1,-1-1-1,1 0 0,-1-1 0,0 0 0,14-12 0,-14 10-359,-1 0 0,0-1 0,-1 0 0,0 0-1,0 0 1,-1-1 0,0 0 0,-1 0 0,0 0 0,0-1-1,-1 0 1,-1 0 0,0 0 0,0 0 0,1-22 0,-3 29-94,-1-1 1,-1 1 0,1 0 0,-1-1 0,1 1 0,-1-1 0,-1 1-1,1 0 1,0 0 0,-1 0 0,0 0 0,0 0 0,-4-5 0,5 7-17,0 1 0,0 0 0,0 0 0,0 0 0,0 0 0,0 0 0,0 0 0,-1 0 0,1 1 0,0-1 0,-1 0 0,1 1 0,-1-1 0,1 1 0,0-1 0,-1 1 0,-2-1 0,2 1-4,0 1-1,0-1 1,0 0 0,-1 1-1,1-1 1,0 1-1,0 0 1,0 0-1,0 0 1,0 0-1,0 0 1,0 0-1,0 0 1,1 0-1,-4 3 1,-3 5-2,-1-1 1,2 2-1,-1-1 0,1 1 1,0 0-1,1 1 1,0-1-1,1 1 0,0 0 1,1 1-1,-4 15 0,1-2-7,2-1-1,1 1 0,1 0 0,1 39 1,2-53-2,0 0 1,1 1-1,1-1 1,0 0 0,1 0-1,0 0 1,8 21-1,-9-28-33,0-1 0,0 1 0,0 0 0,1-1-1,-1 1 1,1-1 0,0 0 0,0 0 0,0 0-1,0 0 1,1-1 0,-1 1 0,1-1-1,-1 0 1,1 0 0,0 0 0,0 0 0,0-1-1,0 0 1,0 1 0,0-2 0,0 1-1,0 0 1,5-1 0,-2 1 2,-1-2 0,0 1 0,0-1 0,0 0 0,0 0 0,0-1 0,0 0 0,0 0 0,0 0 0,10-6 0,19-14-240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7:1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187 545 7810,'-5'-9'-19,"1"0"1,1-1 0,0 1-1,0-1 1,1 0 0,0 0-1,1 0 1,0 0 0,0 0-1,2-18 1,-1 13 89,0-1 0,-1 1 0,-5-23 0,5 33 51,-1 0 1,0 0-1,1 0 1,-2 1-1,1-1 1,0 1-1,-1-1 0,0 1 1,0 0-1,0 0 1,0 0-1,-1 1 1,0-1-1,-7-5 1,9 8-17,-1-1 1,0 1-1,0 0 1,0 0-1,0 0 1,0 0 0,0 0-1,0 1 1,0-1-1,0 1 1,0 0-1,0 0 1,0 0-1,0 0 1,0 0 0,0 1-1,0 0 1,-1-1-1,2 1 1,-1 0-1,-4 2 1,5-2-88,0 0 1,1 0 0,-1-1-1,1 1 1,-1 0 0,1 0-1,0 1 1,-1-1-1,1 0 1,0 0 0,0 1-1,0-1 1,0 1 0,0-1-1,0 1 1,0-1 0,0 1-1,1-1 1,-1 1-1,0 0 1,1 0 0,0-1-1,-1 1 1,1 0 0,0 0-1,0-1 1,0 1-1,0 0 1,0 0 0,0-1-1,1 1 1,-1 0 0,0 0-1,1-1 1,0 1-1,-1 0 1,3 2 0,-2-2-27,1 0 0,-1 0 0,1 0 0,0 0 0,0 0 1,0-1-1,0 1 0,0 0 0,0-1 0,0 0 0,0 0 1,1 0-1,-1 0 0,1 0 0,-1 0 0,0 0 0,1-1 0,-1 1 1,1-1-1,-1 0 0,1 1 0,0-1 0,4-1 0,1 1-44,0-1 0,1 0 0,-1-1 0,0 1 0,16-7 0,-21 7 27,1-1-1,0 0 1,0 0 0,-1 0-1,1-1 1,-1 1 0,0-1-1,0 1 1,0-1 0,0 0-1,0-1 1,2-3 0,-4 6 20,-1 0 1,1 1-1,-1-1 0,0 0 1,1 0-1,-1 0 0,0 0 1,0 0-1,1 0 0,-1 0 1,0 0-1,0 0 0,0 0 1,0 0-1,0 0 0,-1 0 1,1 0-1,0 0 0,0 0 1,-1-2-1,0 2 9,0-1 0,-1 1-1,1-1 1,0 1 0,0 0-1,-1 0 1,1-1 0,-1 1 0,1 0-1,-1 0 1,0 1 0,1-1-1,-1 0 1,0 0 0,-2 0 0,-2-1 24,-1 1 1,1 0 0,-1 0 0,1 0 0,-1 1 0,1 0 0,-1 0 0,1 1-1,-1 0 1,1 0 0,-1 0 0,-9 4 0,12-4-18,0 1-1,0-1 1,1 1 0,-1 0-1,0 0 1,1 0 0,-1 1-1,1-1 1,-1 1 0,1 0-1,0 0 1,0 0 0,1 0-1,-1 0 1,1 1 0,-1-1-1,1 1 1,0-1 0,0 1-1,-2 7 1,4-10-13,-1 1 0,1-1 0,0 1 0,-1-1 0,1 1-1,0-1 1,0 1 0,0-1 0,0 1 0,0-1 0,0 1 0,1-1 0,-1 1 0,0-1-1,1 1 1,-1-1 0,1 1 0,-1-1 0,1 0 0,0 1 0,0-1 0,-1 0 0,1 0-1,0 1 1,0-1 0,0 0 0,1 0 0,-1 0 0,0 0 0,0 0 0,0 0 0,1-1 0,-1 1-1,1 0 1,-1-1 0,0 1 0,3 0 0,-1 0-3,0-1 1,1 1-1,-1-1 1,0 0-1,0 0 1,1 0-1,-1 0 1,0-1-1,0 1 1,1-1-1,-1 0 1,0 0-1,0 0 1,0 0-1,0-1 1,0 1-1,3-3 1,0-1 2,1 0 1,-1-1 0,0 0-1,-1 0 1,1-1-1,-1 0 1,-1 0 0,1 0-1,3-9 1,-5 10 9,0-1 1,0 1-1,-1 0 1,0-1-1,0 1 0,-1-1 1,0 0-1,0 1 1,0-1-1,-1 0 1,0 0-1,-1-6 0,1 11-2,0 1 1,-1-1-1,1 1 0,0-1 0,-1 1 0,1 0 0,-1-1 0,1 1 0,-1 0 0,1-1 0,-1 1 0,0 0 0,0 0 0,0 0 0,0 0 1,0 0-1,0 0 0,0 0 0,0 0 0,0 0 0,0 0 0,0 0 0,-1 0 0,1 1 0,0-1 0,-1 1 0,1-1 0,0 1 0,-1-1 1,1 1-1,-1 0 0,1 0 0,0 0 0,-1 0 0,1 0 0,-1 0 0,1 0 0,-1 0 0,1 0 0,-3 1 0,1 0 7,1 0 0,-1 0 0,0 0 0,1 1 0,-1-1 0,1 0 0,0 1 0,-1 0 0,1 0 0,0-1 0,0 1 0,0 1 0,0-1 0,1 0 0,-1 0 0,0 1 0,1-1 0,0 1 0,-1-1 0,0 4 0,2-5-12,0-1 0,0 1 0,-1 0 0,1-1-1,0 1 1,0-1 0,0 1 0,0 0 0,0-1-1,0 1 1,0 0 0,1-1 0,-1 1 0,0-1-1,0 1 1,0 0 0,1-1 0,-1 1 0,0-1-1,0 1 1,1-1 0,-1 1 0,1-1 0,-1 1-1,0-1 1,1 1 0,-1-1 0,1 0 0,-1 1-1,1-1 1,-1 0 0,1 1 0,0-1-1,-1 0 1,1 1 0,-1-1 0,1 0 0,0 0-1,-1 0 1,1 0 0,-1 0 0,1 0 0,0 0-1,-1 0 1,1 0 0,0 0 0,2 0 3,1 0 0,-1 0 0,0 0 0,0-1 0,1 1 1,-1-1-1,6-2 0,-3 0 10,0 0 0,-1 0 1,1-1-1,-1 0 0,0 0 0,0 0 1,0 0-1,-1-1 0,1 0 1,-1 0-1,0 0 0,-1-1 0,4-5 1,-5 7-7,0 0 1,0 0-1,0 0 0,-1-1 1,0 1-1,0 0 1,0-1-1,0 1 1,-1-1-1,0 1 1,0-1-1,0 1 1,0-1-1,-1 1 0,1-1 1,-1 1-1,-1-1 1,-2-7-1,4 11-10,0-1-1,0 1 1,0-1-1,0 1 1,0-1-1,0 1 1,0-1-1,0 1 1,1-1-1,-1 1 1,0-1-1,1 1 1,0 0 0,-1-1-1,1 1 1,0 0-1,0-1 1,-1 1-1,1 0 1,0 0-1,0 0 1,3-2-1,-1-2-9,20-23-49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2 412 11306,'-2'-1'929,"12"-5"-569,10-3-80,18-12 496,6-8-232,12-8-136,3-2-16,4-7-40,-1 2-136,-8-3-304,-7 1 472,-17 10-360,-7 6-16,-16 10-24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66 11130,'2'-5'271,"-1"0"1,0 0-1,0-1 0,-1 1 0,1-1 0,-1-7 0,0 13-228,0-1 0,0 0 0,0 0 1,0 0-1,0 1 0,0-1 0,0 0 0,0 0 0,-1 1 0,1-1 0,0 0 1,0 0-1,-1 1 0,1-1 0,0 0 0,-1 1 0,1-1 0,-1 0 1,1 1-1,-1-1 0,1 0 0,-1 1 0,1-1 0,-1 1 0,0-1 0,1 1 1,-1 0-1,0-1 0,1 1 0,-1 0 0,0-1 0,0 1 0,1 0 0,-1 0 1,0-1-1,0 1 0,0 0 0,1 0 0,-1 0 0,0 0 0,0 0 1,1 0-1,-1 0 0,0 1 0,0-1 0,0 0 0,1 0 0,-1 1 0,0-1 1,1 0-1,-1 1 0,0-1 0,1 0 0,-1 1 0,0 0 0,-6 4 109,1 1 0,-1-1-1,1 1 1,1 0 0,-1 1-1,1-1 1,1 1 0,-1 0-1,-4 9 1,4-7-35,-10 15 187,2 2 0,0-1 0,1 2 0,2 0-1,1 0 1,1 1 0,-8 53 0,15-78-274,1 0 0,0-1-1,0 1 1,0 0 0,0-1-1,1 1 1,-1 0 0,1-1-1,0 1 1,-1-1 0,1 1-1,0-1 1,0 1 0,3 3-1,-4-6-21,1 1 0,-1-1-1,1 1 1,0 0 0,-1-1 0,1 1-1,0-1 1,-1 0 0,1 1 0,0-1-1,0 1 1,-1-1 0,1 0-1,0 0 1,0 0 0,0 1 0,-1-1-1,1 0 1,1 0 0,0 0-4,0-1-1,0 1 1,-1 0 0,1-1 0,0 0-1,0 1 1,-1-1 0,1 0-1,-1 0 1,1 0 0,-1 0 0,3-1-1,1-4 3,0 1 0,0-1 0,0 0-1,0 0 1,-1-1 0,0 0 0,-1 1-1,1-1 1,-1 0 0,0-1 0,-1 1-1,0 0 1,0-1 0,-1 0 0,0 1-1,0-1 1,-1 0 0,1 1 0,-2-1-1,1 0 1,-3-10 0,2 16-13,0-1 0,0 1 1,-1 0-1,1 0 0,0 0 0,-1 0 0,0 0 1,-3-4-1,-3 4-72,8 2 74,0 1 0,-1-1 0,1 1 0,0-1 1,0 1-1,0 0 0,-1-1 0,1 1 0,0-1 1,0 1-1,0 0 0,0-1 0,0 1 0,0-1 0,0 1 1,0 0-1,1-1 0,-1 1 0,0-1 0,0 1 1,1 2-10,0-1 0,0 1 0,0-1 0,0 0 0,0 1 1,1-1-1,-1 0 0,0 0 0,1 0 0,0 0 0,0 0 0,2 2 1,11-27 98,-3 5 5,-8 10-167,-9 9-572,5-1 615,-1 0 0,1 0-1,-1 1 1,0-1 0,1 0 0,-1 0 0,0 0 0,1 0 0,-1 0 0,0 1-1,1-1 1,-1 0 0,0-1 0,1 1 0,-1 0 0,0 0 0,1 0 0,-1 0-1,1 0 1,-1-1 0,0 1 0,1 0 0,-1 0 0,1-1 0,-1 1 0,0-1-1,1 1 1,-1-1 0,-10-7-259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12291,'3'-23'2916,"0"8"-1364,-1 14-350,0 25-302,-2-21-949,3 124 595,-2-61-280,2 0 1,15 89 0,-16-147-215,0 0 1,0-1-1,1 1 1,-1-1 0,6 9-1,-7-14-42,0-1 0,-1 0 0,1 0 0,0 0 0,0 0-1,0 0 1,-1-1 0,1 1 0,0 0 0,0 0 0,0 0-1,0-1 1,1 1 0,-1-1 0,0 1 0,0-1 0,2 1 0,-2-1-3,0 0 0,0 0 1,1 0-1,-1 0 0,0-1 1,0 1-1,1 0 0,-1-1 1,0 1-1,0-1 1,0 1-1,0-1 0,0 0 1,0 1-1,0-1 0,0 0 1,0 0-1,0 0 0,0 0 1,0 0-1,0-1 0,4-4 22,-1 0 0,0 0-1,-1-1 1,1 0-1,-2 1 1,1-1-1,3-14 1,9-54 125,-11 31-108,-1 0-1,-2 0 1,-2 0-1,-3 0 1,-8-46 0,12 90-47,0-1 1,0 1-1,0-1 1,0 1 0,0 0-1,0-1 1,-1 1-1,1-1 1,1 1 0,-1-1-1,0 1 1,0 0-1,0-1 1,0 1-1,0-1 1,0 1 0,0 0-1,0-1 1,1 1-1,-1 0 1,0-1 0,0 1-1,1 0 1,-1-1-1,0 1 1,0 0 0,1-1-1,-1 1 1,0 0-1,1 0 1,-1-1 0,0 1-1,1 0 1,-1 0-1,1 0 1,-1 0 0,0 0-1,1-1 1,-1 1-1,1 0 1,-1 0 0,0 0-1,1 0 1,-1 0-1,1 0 1,-1 0-1,0 0 1,1 0 0,-1 0-1,1 1 1,-1-1-1,1 0 1,23 8-90,-21-7 55,6 3-117,2-1 1,-1 0-1,0 0 1,1-1-1,-1-1 1,14 1-1,-18-2 177,-1 0 1,1-1-1,0 0 0,-1 0 0,1 0 1,-1-1-1,1 1 0,-1-1 1,0-1-1,0 1 0,1-1 0,-2 0 1,7-4-1,15-14-60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58 13083,'-11'8'242,"1"1"-1,0 1 1,1 0 0,-1 0 0,2 1 0,0 0-1,0 0 1,1 1 0,0 0 0,1 0-1,0 1 1,1 0 0,1 0 0,0 0 0,1 0-1,0 1 1,1 0 0,0-1 0,1 1 0,1 0-1,0 0 1,3 16 0,-2-25-204,0 1 0,0-1-1,1 0 1,0 1 0,0-1 0,1 0-1,-1 0 1,1 0 0,4 5 0,-5-8-29,-1 0 0,0-1 0,1 1 0,-1-1 0,1 0 0,0 1 0,-1-1 0,1 0 0,0 0 0,0 0 0,0 0 0,0 0 0,0-1 0,0 1 0,0 0 0,0-1 0,0 0 0,0 1 0,0-1 1,0 0-1,0 0 0,0 0 0,0 0 0,0-1 0,1 1 0,-1-1 0,3 0 0,2-2 4,0-1 1,-1 1-1,1-1 1,-1-1-1,0 1 1,0-1 0,-1 0-1,1 0 1,-1 0-1,-1-1 1,7-8-1,3-6 29,-1-1-1,12-25 1,-8 10 11,17-50 1,-29 72-68,-1-1 0,0 1 0,-1-1-1,-1 0 1,0 0 0,-1-26 0,-1 39 8,-1 1 0,1-1 1,0 1-1,0-1 0,-1 1 1,1-1-1,-1 1 0,1-1 1,-1 1-1,1 0 0,-3-3 1,3 3 1,0 1 0,-1 0 1,1-1-1,0 1 0,-1 0 1,1 0-1,-1-1 0,1 1 1,0 0-1,-1 0 0,1-1 1,-1 1-1,1 0 0,-1 0 1,1 0-1,-1 0 0,1 0 1,-1 0-1,1 0 0,-1 0 1,1 0-1,-1 0 0,1 0 1,-1 0-1,-1 1-2,0 0-1,0 0 0,1 0 1,-1 0-1,0 0 1,1 0-1,-1 0 1,1 1-1,-1-1 1,1 1-1,0-1 1,-1 1-1,1-1 0,0 1 1,0 0-1,-1 2 1,-3 6-2,1 2 1,-1-1 0,2 0-1,0 1 1,0 0-1,1 0 1,-1 23 0,2-26-26,2-1 1,-1 1-1,1 0 1,0-1-1,0 1 1,1-1-1,1 0 0,-1 1 1,1-1-1,1 0 1,6 12-1,-9-18-21,1 1-1,0 0 1,0-1-1,0 0 1,0 1-1,0-1 1,0 0-1,0 0 1,1 0-1,-1-1 1,1 1-1,-1-1 1,1 1-1,0-1 1,0 0-1,-1 0 1,1 0-1,0 0 0,0 0 1,0-1-1,0 1 1,0-1-1,0 0 1,0 0-1,0 0 1,0 0-1,0-1 1,6-1-1,-1 0-51,0-1-1,0-1 1,0 0-1,0 0 1,0 0 0,-1-1-1,0 0 1,12-12-1,19-21-440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4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78 378 13299,'-5'2'106,"1"1"0,-1-1 0,1 1 0,-1-1 0,1 1 0,0 0 0,0 1-1,0-1 1,1 1 0,-1 0 0,1 0 0,0 0 0,0 0 0,0 0 0,1 1 0,-1 0 0,1-1 0,0 1 0,0 0 0,-1 9 0,1-9-58,1 0 1,0 1 0,0-1-1,1 1 1,0-1 0,0 1-1,0-1 1,1 1 0,-1-1-1,1 1 1,0-1 0,1 0-1,0 1 1,-1-1 0,2 0-1,-1 0 1,0 0 0,1-1-1,5 8 1,-7-11-44,0 1 0,1-1 0,-1 1 0,0-1 0,1 0 0,0 1 0,-1-1 0,1 0 0,0 0 0,-1 0 0,1 0 1,0 0-1,0-1 0,0 1 0,0 0 0,0-1 0,0 0 0,0 1 0,0-1 0,0 0 0,3 0 0,-1-1-2,-1 0 0,0 0-1,0 0 1,0 0 0,0 0 0,0-1 0,-1 0 0,1 1-1,0-1 1,-1 0 0,1 0 0,2-4 0,3-3-1,0 0 0,0-1 1,-2 0-1,1 0 0,-1-1 1,5-13-1,4-16 59,-2-2 1,-1 0-1,-3 0 0,-1 0 1,-3-1-1,-1-1 0,-3-66 1,-1 102-18,0 0 51,0-1 0,-1 1 0,0 0-1,0-1 1,-1 1 0,-4-11 0,6 19-83,0-1 0,0 1 1,0 0-1,0-1 0,0 1 1,0 0-1,0 0 0,0-1 1,-1 1-1,1 0 0,0-1 0,0 1 1,0 0-1,0 0 0,-1-1 1,1 1-1,0 0 0,0 0 1,-1-1-1,1 1 0,0 0 1,0 0-1,-1 0 0,1 0 0,0-1 1,0 1-1,-1 0 0,1 0 1,0 0-1,-1 0 0,1 0 1,0 0-1,-1 0 0,1 0 1,0 0-1,-1 0 0,1 0 0,-1 0 1,-7 12 321,-4 25 117,8-8-326,2 1-1,0 0 1,2-1-1,1 1 1,1-1-1,2 1 0,1-1 1,1 0-1,10 29 1,-10-42-112,1 1 1,15 25-1,-17-35-82,-1 0-1,1 0 1,0 0-1,1-1 1,-1 0 0,1 0-1,14 9 1,-19-14 2,0 0-1,0 0 1,0-1 0,1 1 0,-1 0-1,0-1 1,0 1 0,1-1 0,-1 0-1,0 1 1,1-1 0,-1 0 0,1 0-1,-1 0 1,0 0 0,1 0 0,-1 0-1,0 0 1,1-1 0,-1 1 0,1 0-1,-1-1 1,0 1 0,0-1 0,1 1-1,-1-1 1,0 0 0,0 0 0,0 1-1,0-1 1,0 0 0,1 0 0,-2 0-1,1 0 1,0 0 0,0 0 0,0-1-1,0 1 1,0-2 0,7-12-542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5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13867,'10'5'318,"0"-1"0,0 0 0,1-1-1,-1 0 1,1-1 0,0 0 0,0 0 0,0-1 0,0-1 0,0 0 0,21-3 0,-26 2-235,0 0 0,0-1 1,1 1-1,-1-1 0,0-1 0,0 1 1,-1-1-1,1 0 0,8-7 1,-11 8-56,0-1 1,0 0-1,0 0 1,0 0-1,-1 0 1,1 0-1,-1-1 0,0 1 1,0-1-1,0 0 1,-1 1-1,1-1 1,-1 0-1,0 0 1,0 0-1,0-4 1,0 3-38,-1 0 0,0 1 0,-1-1 0,1 1 0,-1-1 0,0 1 0,0-1 0,0 1 0,-1 0 0,0-1 0,0 1 0,0 0 0,0 0 0,0 0 0,-1 0 0,0 1 0,0-1 0,0 1 0,0 0 0,0-1 0,-1 1 0,1 1 0,-8-6 0,8 6-19,-1 0 1,1 0 0,-1 0-1,0 0 1,1 1 0,-1 0 0,0-1-1,0 1 1,0 0 0,0 1 0,0-1-1,0 1 1,0 0 0,0 0 0,0 0-1,0 0 1,0 1 0,0 0 0,0-1-1,0 2 1,0-1 0,1 0 0,-1 1-1,0-1 1,1 1 0,-8 5 0,6-3 14,1 1 1,-1 0-1,1 0 1,-1 1 0,2-1-1,-1 1 1,0 0 0,1 0-1,0 0 1,1 0 0,-1 0-1,1 1 1,1-1 0,-1 1-1,1 0 1,0-1 0,0 1-1,1 13 1,0-16 20,1 1 0,-1 0 0,1-1 1,0 1-1,0-1 0,0 1 0,1-1 0,-1 1 1,1-1-1,0 0 0,1 0 0,-1 0 0,1 0 0,-1 0 1,1-1-1,0 1 0,1-1 0,-1 0 0,1 0 1,-1 0-1,1 0 0,0 0 0,0-1 0,0 0 1,0 0-1,0 0 0,9 2 0,-3-1-2,0-2-1,0 0 0,0 0 0,0-1 1,-1 0-1,1 0 0,0-1 1,0-1-1,0 1 0,-1-2 1,1 1-1,-1-1 0,0-1 1,1 0-1,-1 0 0,-1-1 1,1 0-1,9-7 0,-7 4-17,0-1 0,-1 0 0,0 0 0,-1-1 0,1 0 0,-2-1 0,0 0 0,0 0 0,-1-1 0,0 0 0,-1 0 1,8-22-1,-15 42 75,0-1 1,0 1 0,1-1 0,1 1 0,-1-1-1,3 11 1,-3-16-42,1 1 0,0-1-1,-1 1 1,1-1 0,0 0-1,0 1 1,0-1 0,1 0 0,-1 0-1,1 0 1,-1 0 0,4 3-1,-4-4-8,0 0 0,1 0 0,-1 0 0,1-1 0,-1 1 0,1 0 0,-1-1 0,1 1 0,-1-1 0,1 0-1,-1 0 1,1 1 0,-1-1 0,1 0 0,0 0 0,-1 0 0,1-1 0,-1 1 0,1 0 0,0-1 0,-1 1 0,1-1-1,1 0 1,3-2 4,0 0 0,0-1 0,0 0 0,0 0 0,0 0-1,-1 0 1,0-1 0,0 0 0,7-9 0,38-56 81,-43 61-83,66-120 85,-40 67-28,-32 63-67,-1-1 0,0 0 0,0 0 0,0 0 0,0 1 0,0-1 1,0 0-1,0 0 0,0 0 0,0 1 0,0-1 0,1 0 0,-1 0 0,0 0 0,0 0 1,0 0-1,0 1 0,1-1 0,-1 0 0,0 0 0,0 0 0,0 0 0,0 0 0,1 0 0,-1 0 1,0 0-1,0 0 0,0 0 0,1 0 0,-1 0 0,0 0 0,0 0 0,1 0 0,-1 0 1,0 0-1,0 0 0,0 0 0,1 0 0,-1 0 0,0 0 0,0 0 0,0 0 0,0 0 0,1 0 1,-1 0-1,0 0 0,0-1 0,0 1 0,0 0 0,1 0 0,-1 0 0,0 0 0,0 0 1,0-1-1,0 1 0,1 0 0,0 23 123,-1-19-86,1 6 59,0 0-1,5 19 1,-5-25-122,0-1 1,0 0 0,1 1-1,-1-1 1,1 0 0,-1 0-1,1 0 1,0 0 0,1 0-1,-1 0 1,4 3 0,-6-6 5,0 1 1,1-1 0,-1 1 0,1-1-1,-1 0 1,1 1 0,0-1-1,-1 0 1,1 1 0,-1-1 0,1 0-1,0 0 1,-1 1 0,1-1 0,0 0-1,-1 0 1,1 0 0,-1 0 0,1 0-1,0 0 1,-1 0 0,1 0-1,0 0 1,-1-1 0,1 1 0,0 0-1,-1 0 1,1 0 0,-1-1 0,1 1-1,0 0 1,-1-1 0,1 1 0,-1-1-1,1 1 1,-1 0 0,1-2-1,14-22-213,-4-2-27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5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266 516 15123,'-2'-2'120,"0"-1"1,0 1-1,0 0 0,0 0 0,-1 0 1,1 0-1,-1 0 0,1 1 0,-1-1 0,0 1 1,1 0-1,-1 0 0,0-1 0,0 2 1,0-1-1,0 0 0,0 1 0,0-1 1,-3 1-1,1 0 2,0 1 1,1 0 0,-1 0-1,0 0 1,1 1-1,-1-1 1,1 1-1,0 0 1,-1 0 0,1 1-1,-4 2 1,-7 6 25,2 1 0,-1 0 0,1 1 0,1 1 0,-14 19 0,16-19-149,0 1-1,-13 25 1,20-34-34,0 1 0,1-1 0,0 1 1,0-1-1,0 1 0,1 0 0,0 0 0,0-1 1,1 13-1,0-17 10,0 0 0,0-1 0,1 1 0,-1-1 0,0 1 0,1-1 0,-1 1 0,0-1 0,1 1 0,0-1 0,-1 0 0,1 1 0,0-1 0,0 0 0,0 1 0,0-1 0,0 0 0,0 0 0,0 0 0,0 0 0,3 1 0,-2-1-19,0 0 0,0 0-1,0 0 1,1-1-1,-1 0 1,0 1-1,1-1 1,-1 0 0,0 0-1,0 0 1,1 0-1,-1 0 1,3-1-1,9-3-227,0 0 1,-1-1-1,25-13 0,-24 11 102,-6 3 82,1 0 0,-1 1 0,1 0 0,-1 1 0,1-1 0,0 2 0,0-1 0,18 0 0,-22 3 71,0-1 1,0 1-1,0 1 1,0-1-1,0 0 1,0 1-1,0 0 1,0 0-1,-1 1 1,1-1-1,-1 1 1,1 0-1,-1 0 1,0 1-1,0-1 1,-1 1-1,5 4 1,3 7 30,0 0 0,-1 0 0,-1 1 0,0 1 0,-1-1 0,-1 1 0,6 20 0,-5-14 95,-2 1-1,-1 0 1,-1 0-1,1 48 1,-5-59 11,-1 0 0,0 0 0,-1 1 0,-1-1 0,0-1 1,-1 1-1,-8 19 0,9-26-49,0 1 0,0-1 0,-1 0 0,0 0 0,0 0 0,0 0 0,-1-1 0,0 0 0,0 0 0,0 0 0,-1-1 0,0 1 0,1-1 0,-1 0 0,-10 4 0,14-8-61,1 1 0,-1 0 0,0-1 0,0 1 0,1-1 0,-1 1 0,0-1 0,0 0 0,0 0 0,1 0 0,-1 0 0,0 0 0,0 0 0,0-1 0,1 1 0,-1-1 0,0 1 0,0-1 0,1 1-1,-1-1 1,0 0 0,1 0 0,-1 0 0,1 0 0,-1 0 0,1 0 0,0 0 0,-1-1 0,1 1 0,0 0 0,0-1 0,0 1 0,0-1 0,-2-2 0,0-4-24,0 1 0,0-1 0,0 1 0,1-1 0,0 0-1,1 0 1,-1-10 0,0-30-114,2 0-1,1 0 0,3 1 0,3-1 0,1 1 0,23-76 0,9 0-165,69-143-1,-66 179 245,-26 57 31,-2-1 0,-2 0-1,0-1 1,15-63 0,-27 90 11,-1 0 1,1 1 0,-1-1-1,0 0 1,0 0 0,0 1 0,-1-1-1,0 0 1,0 1 0,0-1-1,0 0 1,-1 1 0,-3-7-1,4 9 5,0 0-1,-1 0 1,1 0-1,-1 0 1,0 1-1,0-1 1,1 1-1,-1-1 0,0 1 1,0 0-1,0-1 1,0 1-1,-1 0 1,1 0-1,0 1 1,0-1-1,-1 0 1,1 1-1,0-1 1,-1 1-1,1 0 1,0 0-1,-1 0 0,1 0 1,-1 0-1,1 1 1,-4 0-1,-2 1 4,1 0 0,0 1 0,0 0 0,0 0 0,0 0 0,0 1 0,1 0 0,0 1-1,0-1 1,0 1 0,0 0 0,1 1 0,0-1 0,0 1 0,-6 9 0,2-2 25,1 0 0,1 0 0,0 1 0,1 0 1,0 0-1,-6 28 0,8-24 11,1 1 1,0-1-1,2 1 0,0-1 1,2 1-1,0 0 0,1-1 0,0 1 1,10 31-1,-10-41-18,1-1 0,0-1 0,0 1 0,1 0 0,0-1 0,0 0 0,0 0 0,1 0 0,1 0 1,-1-1-1,1 0 0,0 0 0,0 0 0,1-1 0,-1 0 0,1 0 0,1-1 0,-1 1 0,0-2 0,1 1 0,0-1 0,0 0 0,13 2 0,-10-3 15,-1 0-1,0-2 1,0 1 0,1-1-1,-1-1 1,0 1 0,0-2-1,1 0 1,-1 0 0,0 0-1,-1-2 1,1 1-1,0-1 1,-1 0 0,0-1-1,0 0 1,0-1 0,-1 0-1,0 0 1,0-1-1,8-8 1,-6 5-16,-1-1 1,-1 0-1,0 0 0,0-1 0,-1 0 0,-1 0 1,0-1-1,0 0 0,-2 0 0,1 0 1,-2 0-1,0-1 0,0 0 0,-1 1 1,0-17-1,-2 27-18,0 1 1,1 0 0,-1 0 0,0 0-1,0 0 1,0 0 0,0 0 0,-1 0-1,1 0 1,0 0 0,-1 0-1,1 0 1,-1 0 0,0 1 0,0-1-1,0 0 1,0 0 0,0 1 0,-1-3-1,2 4 2,-1 0-1,1 0 0,0 0 0,0-1 0,0 1 0,0 0 0,-1 0 1,1 0-1,0 0 0,0 0 0,0 0 0,-1 0 0,1 0 0,0 0 1,0 0-1,-1 0 0,1 0 0,0 0 0,0 0 0,0 0 0,-1 0 1,1 0-1,0 0 0,0 0 0,0 0 0,0 0 0,-1 1 0,1-1 1,0 0-1,0 0 0,0 0 0,-1 0 0,1 0 0,0 0 0,0 1 1,0-1-1,0 0 0,0 0 0,0 0 0,-1 0 0,1 1 0,-4 12 5,0 15 7,4-10 4,0 1 0,1-1 0,6 33 1,-6-46-10,0 1 1,0-1-1,1 1 1,0-1-1,0 0 1,0 0 0,1 0-1,-1 0 1,1 0-1,0 0 1,1-1 0,-1 0-1,1 1 1,0-1-1,0-1 1,9 8-1,-11-10 0,0 0 0,0 0 0,0 0 0,0-1-1,0 1 1,0-1 0,0 1 0,0-1-1,1 0 1,-1 0 0,0 1 0,0-2-1,1 1 1,-1 0 0,0 0 0,0-1-1,0 1 1,0-1 0,1 0 0,-1 1-1,0-1 1,0 0 0,0 0 0,0-1 0,-1 1-1,1 0 1,0-1 0,0 1 0,-1-1-1,1 1 1,-1-1 0,1 0 0,-1 1-1,2-5 1,3-3 29,0-1 0,-1 0 0,-1 0 0,1 0 0,4-18 0,-5 14-12,-1-1 0,0 0 0,-1 0 0,0 0 0,-1 0 1,-1 0-1,-2-21 0,-4 19-9,6 17-15,0 0 0,0-1 0,0 1-1,0 0 1,0 0 0,0 0 0,-1 0-1,1-1 1,0 1 0,0 0 0,0 0 0,0 0-1,-1 0 1,1 0 0,0 0 0,0-1 0,0 1-1,-1 0 1,1 0 0,0 0 0,0 0-1,0 0 1,-1 0 0,1 0 0,0 0 0,0 0-1,-1 0 1,1 0 0,0 0 0,0 0-1,0 0 1,-1 0 0,1 0 0,0 0 0,-1 2-2,-1-1 1,1 0 0,0 0 0,1 1 0,-1-1 0,0 0 0,0 1 0,0-1 0,1 1 0,-1-1 0,1 1 0,-1-1 0,1 1 0,0 0 0,-1 1 0,-1 13 27,1-1 1,0 1-1,1-1 1,0 1 0,5 24-1,-4-32-5,1-1 0,-1 1 0,2-1-1,-1 1 1,1-1 0,0 0 0,0 0 0,1 0-1,0-1 1,0 1 0,1-1 0,0 0 0,7 8-1,-9-12-52,-1 0-1,0-1 0,0 1 0,1 0 0,-1-1 1,1 1-1,-1-1 0,1 0 0,0 0 1,0 0-1,-1 0 0,1 0 0,0-1 0,0 1 1,0-1-1,0 0 0,0 0 0,0 0 0,0 0 1,0 0-1,-1 0 0,1-1 0,0 0 1,0 0-1,0 1 0,0-1 0,-1-1 0,1 1 1,-1 0-1,1-1 0,-1 1 0,1-1 0,-1 0 1,0 0-1,0 0 0,0 0 0,0 0 1,0 0-1,0-1 0,0 1 0,-1-1 0,1 1 1,-1-1-1,0 0 0,0 1 0,0-1 1,1-5-1,3-30-243,-5-10-91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5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14411,'-3'0'1192,"2"5"-984,1 2-232,4 2 400,0-1-296,2 1-96,0-1-32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241 439 12683,'0'2'151,"0"0"0,-1 0 0,1 0 0,0 0 1,-1-1-1,0 1 0,1 0 0,-1 0 0,0-1 0,0 1 0,0 0 1,0-1-1,-2 2 0,3-1-31,-12 18 186,0 2 0,2-1 0,1 2 0,0-1 0,2 1-1,1 0 1,0 1 0,2 0 0,1-1 0,-1 39 0,4-55-267,0 0 0,1 0 0,0 0 1,0 0-1,1 0 0,3 11 0,-5-17-31,1 0 1,-1 0-1,0 1 0,1-1 1,-1 0-1,1 0 1,0 0-1,-1 0 0,1 0 1,0 0-1,0 0 0,0 0 1,0 0-1,-1 0 0,1 0 1,0-1-1,1 1 0,-1 0 1,0-1-1,0 1 0,0-1 1,0 1-1,0-1 0,1 1 1,-1-1-1,0 0 0,0 0 1,1 1-1,-1-1 1,0 0-1,0 0 0,1 0 1,-1-1-1,0 1 0,0 0 1,1 0-1,-1-1 0,0 1 1,0 0-1,0-1 0,0 1 1,1-1-1,0-1 0,3 0 12,-1-1-1,1-1 0,-1 1 1,0-1-1,0 1 0,0-1 0,-1 0 1,0 0-1,4-5 0,22-46 116,-19 36-83,10-23 8,-1-1-1,-3 0 1,-1-1-1,10-53 0,-19 65-129,-1-1 0,-2 0 0,-1 0 0,-2 0 0,-1 0 0,-8-54 0,7 77 35,0 0-1,-1 0 0,0 0 1,0 1-1,-1-1 1,-1 1-1,1 0 1,-1 0-1,-1 0 1,0 1-1,0-1 1,-9-7-1,11 12 25,0 0 1,0 1-1,-1 0 0,1 0 1,-1 0-1,1 1 1,-1 0-1,0 0 0,0 0 1,0 0-1,0 1 0,0-1 1,-1 1-1,1 1 0,0-1 1,-1 1-1,1 0 0,0 0 1,-1 1-1,1-1 1,0 1-1,0 0 0,-1 1 1,-8 3-1,1 1 38,0 0-1,1 1 1,0 1 0,1 0-1,0 0 1,0 1 0,0 1-1,1 0 1,1 0 0,0 1-1,0 0 1,1 1 0,1 0-1,-1 0 1,2 0 0,0 1-1,1 0 1,0 0 0,-6 26-1,11-35-16,-1 1-1,1 0 0,0-1 0,0 1 0,0-1 1,0 1-1,1 0 0,0-1 0,0 1 0,0-1 1,1 0-1,-1 1 0,1-1 0,0 0 0,5 7 1,-4-6-11,1-1 1,0 0 0,0 0 0,0 0 0,1-1 0,-1 1 0,1-1-1,0 0 1,-1 0 0,2-1 0,-1 0 0,8 3 0,4 0-2,0-1 0,0 0 0,0-2 1,31 2-1,69-9-41,-81 2 57,1 2-1,50 4 1,-76-1 44,-1 0 1,0 1-1,1 0 0,-1 0 1,0 1-1,-1 1 0,18 9 1,-24-12-25,0-1 0,0 0 1,1 0-1,-1 0 0,1-1 1,-1 1-1,0-1 0,1 0 0,-1 0 1,1 0-1,-1-1 0,1 1 1,-1-1-1,0 1 0,1-1 0,-1 0 1,0-1-1,1 1 0,-1 0 0,4-4 1,4-1 18,-1 0 1,0-1-1,0-1 0,13-12 1,-12 8-111,-1 0 0,0-1-1,0 0 1,-2 0 0,0-1 0,0 0 0,-1-1 0,-1 1 0,0-1 0,-1-1 0,-1 1 0,-1-1-1,0 1 1,0-1 0,-1-28 0,-2 41 46,0 0 0,-1 0 1,1 0-1,-1 0 0,1 0 0,-1 0 0,0 0 0,0 0 0,-2-4 1,3 7 11,-1 0 1,1 0-1,0-1 0,0 1 1,0 0-1,0 0 1,0 0-1,-1-1 1,1 1-1,0 0 1,0 0-1,0 0 1,-1 0-1,1-1 1,0 1-1,0 0 0,0 0 1,-1 0-1,1 0 1,0 0-1,0 0 1,-1 0-1,1 0 1,0 0-1,0 0 1,-1 0-1,1 0 0,0 0 1,0 0-1,-1 0 1,1 0-1,0 0 1,0 0-1,-1 0 1,1 0-1,0 0 1,-1 1 12,0 0 1,0 0 0,0 0-1,0 0 1,0 0 0,1 1-1,-1-1 1,1 0 0,-1 0-1,1 0 1,-1 1 0,0 1-1,-1 6 65,-1 1-1,2-1 0,-1 1 1,1 0-1,0 0 0,1 0 1,1 0-1,-1 0 0,1-1 1,1 1-1,0 0 0,0-1 1,1 1-1,0-1 1,7 14-1,-2-8-39,0-1 0,0-1 0,2 1 0,0-1 0,0-1 1,1 0-1,0 0 0,25 17 0,-23-18-43,-1-1 1,0 2 0,0 0-1,-1 0 1,-1 1-1,0 0 1,-1 1-1,0 0 1,-1 1 0,0-1-1,-2 2 1,1-1-1,3 19 1,1-2-9,27 97-58,-34-108 50,0-1-1,-1 1 1,-1-1-1,-1 30 1,-1-46 16,-1 0-1,1-1 1,-1 1 0,0 0-1,0-1 1,0 1 0,0-1-1,-1 1 1,1-1 0,-1 0-1,0 0 1,0 1-1,0-1 1,-1-1 0,-4 7 0,5-8 5,1 0 0,-1 0 0,0 0 0,0 0 0,0 0 0,1 0 1,-1 0-1,0 0 0,0-1 0,0 1 0,0-1 0,0 0 1,0 1-1,-1-1 0,1 0 0,0 0 0,0 0 0,0-1 1,0 1-1,0 0 0,0-1 0,0 1 0,0-1 0,0 0 1,0 0-1,0 1 0,1-1 0,-1-1 0,0 1 0,-2-2 1,-4-3 3,1-1 0,0 0 0,0 0 0,1 0 0,-1-1 0,1 0 0,1-1 0,0 1 0,-7-16 0,0-5 2,-15-51 0,21 56-14,0 0 0,2 0 0,1 0 0,1-1 0,1 1 0,2-1 0,3-31 0,-2 40-1,1 0 0,0-1 1,2 1-1,0 0 0,0 1 1,2-1-1,0 1 0,0 0 0,2 1 1,0 0-1,16-21 0,-11 21 4,18-21 42,-30 33-23,-1 0-1,1 0 0,0-1 1,-1 1-1,1-1 0,-1 1 0,0-1 1,0 0-1,0 1 0,0-1 1,0-6-1,-1 7-32,0 0 1,0-1-1,-1 1 0,1 0 1,-1-1-1,0 1 0,0 0 1,0 0-1,0 0 0,0 0 1,0 0-1,0 0 0,-1 0 1,1 0-1,-1 0 0,0 0 1,-3-2-1,1 0 134,-1 1 0,0-1 0,0 1 0,0 1-1,-9-4 1,13 5-62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3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18 249 11034,'-16'-7'4632,"14"3"-2053,12 3-1895,11 2-568,0-2 0,0 0 0,0-1 0,36-9 0,80-29 125,-125 36-200,128-44 200,70-22 111,-152 54-290,101-15 0,-133 30-56,-13 0-525,-28-1-1541,-26-3 986,14 1 416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8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730 105 12651,'25'-29'1826,"-20"23"-1369,0 1 0,0-1 0,0-1 0,-1 1 0,0-1 0,0 1 0,3-9 0,-7 15-409,1-1 0,-1 1 0,0-1 0,0 1-1,0-1 1,0 1 0,0-1 0,0 1 0,0-1 0,0 1 0,0 0-1,0-1 1,0 1 0,0-1 0,0 1 0,0-1 0,0 1-1,0-1 1,0 1 0,-1-1 0,1 1 0,0 0 0,0-1 0,0 1-1,-1-1 1,1 1 0,0 0 0,-1-1 0,1 1 0,-1-1 0,-16-3 444,-20 10-348,37-6-134,-66 18 96,1 3 0,-121 57-1,158-65-33,1 1 1,1 1-1,-34 26 0,50-32-53,-1 0 0,1 1 0,1 0 0,-1 0 0,2 1 0,0 1 0,0-1 0,1 1 0,-10 22 0,5 0-41,0 1 0,-11 63 0,-2 76-141,16-104 75,5-46 29,2 1 1,0 0 0,4 44-1,-1-60 38,0 0 0,1 0-1,0 0 1,1-1 0,0 1 0,0-1 0,1 0-1,0 1 1,1-2 0,-1 1 0,1 0-1,1-1 1,10 11 0,31 26-92,-24-24 53,31 36-1,-48-48 56,0-1 0,0 1 0,-1 0 0,-1 1 0,1-1 0,-1 1 0,-1 0 0,1 0 0,1 11 0,-3-9 2,0 0 1,-1 0 0,0 0-1,-1 0 1,0 1-1,-1-1 1,0 0-1,-1 0 1,0-1 0,-8 22-1,4-18 25,0 1 0,-1-2-1,-1 1 1,-1-1 0,0 0 0,-20 23 0,-4-5 7,0-2 1,-2-1-1,-1-1 1,-57 31-1,93-58-44,-1 0-1,1 0 1,-1 1-1,0-1 0,1 0 1,-1 0-1,1 1 1,-1-1-1,1 0 0,-1 1 1,1-1-1,0 1 1,-1-1-1,1 1 0,-1-1 1,1 1-1,0-1 0,-1 1 1,1-1-1,0 1 1,0-1-1,-1 1 0,1 0 1,0-1-1,0 1 1,0 0-1,0 0-10,1-1 0,-1 1 0,1 0 0,-1-1 0,1 0 0,-1 1 0,1-1 0,0 1 0,-1-1 0,1 0 0,0 1 0,-1-1 0,1 0 0,0 0 0,-1 0 0,1 1 0,1-1 0,36 2-474,-24-2 416,-2-1 42,0 0 1,1 2 0,-1-1 0,14 4 0,-22-3 37,0 0 0,-1 0 0,1 1 0,0-1 0,0 1 0,-1 0 0,1 0 0,-1 0 0,0 1 0,0-1 0,1 1 0,-2 0 0,1 0 0,0 0 0,0 0 0,3 6 0,-2-1 0,1 1 0,-1 0 0,-1 1 0,0-1 0,0 1 0,0-1 0,-2 1 0,1 0-1,-1 0 1,0-1 0,-1 1 0,0 0 0,-1 0 0,0 0 0,-3 12 0,-5 16 74,-2 0 1,-23 55 0,25-70-8,-7 19 61,1 0 1,3 0-1,2 1 1,1 1 0,2 0-1,-1 69 1,8-112-124,3 154 106,-1-132-109,0 0 1,2-1 0,1 0 0,13 38-1,-15-53-21,0 0-1,1-1 1,0 1-1,0-1 1,1 0-1,0 0 1,0-1 0,0 0-1,0 1 1,1-2-1,0 1 1,0-1-1,0 0 1,1 0-1,-1 0 1,1-1-1,0 0 1,14 3 0,1 0-176,1-1 0,0-1 0,0-1 0,41 0 0,-3-5-34,-1-7-62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12 292 14187,'-11'-12'1104,"11"1"-840,1-7-104,8-2 312,2-1-79,5-1-137,2-2-72,7-2-248,4 0-160,2 1 224,2-1-32,-3-4-56,-1 0-40</inkml:trace>
  <inkml:trace contextRef="#ctx0" brushRef="#br0" timeOffset="1">605 196 11747,'1'10'187,"0"0"0,0 0 1,1 0-1,0-1 0,1 1 1,0 0-1,6 11 0,-8-19-162,0 0 1,0 0-1,0 0 0,1-1 0,-1 1 0,1 0 0,-1-1 0,1 1 0,0-1 0,0 1 1,-1-1-1,1 0 0,0 0 0,0 1 0,4 0 0,-3-2-3,0 1 0,-1-1 1,1 0-1,0 0 0,0 0 0,0 0 0,0 0 0,-1-1 1,1 1-1,0-1 0,0 0 0,-1 1 0,1-1 0,0-1 1,4-1-1,3-4 110,0 1 0,-1-2 0,1 1 1,-2-1-1,1-1 0,-1 1 1,10-15-1,24-23 877,-41 46-994,0-1 0,0 1 0,0-1 0,-1 1 0,1-1 0,0 1 1,0 0-1,0-1 0,0 1 0,0 0 0,0 0 0,0-1 0,0 1 0,0 0 0,0 0 1,0 0-1,0 0 0,0 1 0,0-1 0,0 0 0,0 0 0,-1 1 0,1-1 0,0 0 0,0 1 1,0-1-1,0 1 0,0-1 0,-1 1 0,1-1 0,0 1 0,0 0 0,-1-1 0,2 2 1,27 32 107,-20-23-90,-9-10-33,11 13-5,0-1 0,1 0 0,1 0 0,0-1 0,1 0 1,21 12-1,-16-19-138,-19-5 140,1 0 1,-1 0-1,1 0 1,-1 0-1,1 0 1,-1 0-1,1 0 1,-1 0-1,1 0 1,-1 0-1,1 0 1,-1 0-1,0 0 0,1-1 1,-1 1-1,1 0 1,-1 0-1,1 0 1,-1-1-1,0 1 1,1 0-1,-1-1 1,0 1-1,1 0 0,-1-1 1,0 1-1,0-1 1,1 1-1,-1 0 1,0-1-1,0 1 1,1-1-1,-1 1 1,0-1-1,0 1 1,0-1-1,0 1 0,0 0 1,0-1-1,0 0 1,-5-16-59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6612 9834,'0'1'98,"-1"-1"-1,1 1 1,-1-1-1,1 1 1,-1-1 0,1 1-1,0 0 1,-1-1-1,1 1 1,0 0-1,0-1 1,-1 1 0,1 0-1,0 0 1,0-1-1,0 1 1,0 0 0,0 0-1,0-1 1,0 1-1,0 0 1,0 0-1,0-1 1,0 1 0,1 0-1,-1-1 1,0 1-1,0 0 1,1-1-1,-1 1 1,0 0 0,1-1-1,-1 1 1,1 0-1,-1-1 1,1 1 0,-1-1-1,1 1 1,-1-1-1,1 1 1,0-1-1,-1 0 1,1 1 0,0-1-1,1 1-18,-1-1 1,0 1-1,1-1 0,-1 0 0,1 0 1,-1 1-1,1-1 0,-1 0 0,1 0 0,-1-1 1,1 1-1,-1 0 0,0 0 0,1-1 1,-1 1-1,1-1 0,-1 1 0,0-1 1,1 0-1,-1 1 0,0-1 0,2-1 0,20-16 355,1 0-1,40-20 0,3-3-32,-17 9-167,104-50 0,-96 57-215,-32 15-43,0-1 0,-1-1 0,0-1 1,35-26-1,-22 6 30,-1-2-1,44-54 1,28-28-59,-79 93-28,0 1 0,2 2 0,0 1 1,53-24-1,61-38-174,-122 64 244,-2-1-1,-1-1 1,28-33 0,-23 24 6,35-30 0,-19 24-9,194-159 8,14 16 386,-182 133-326,-31 20-234,0 2 0,57-27 0,-66 38 68,101-47-43,-105 47 167,-1-2-1,0 0 1,25-21 0,17-23 6,-31 27 18,2 0 1,58-36 0,-38 38-9,1 2 0,2 3 1,71-20-1,-65 23 22,0-3 0,82-42-1,14-14-65,5-3 85,-131 62-65,0-1 1,48-40-1,-27 13-25,-20 16 4,1 2 0,1 2 1,64-38-1,82-15-56,-133 62 28,-1-1-1,-2-3 1,87-56-1,-98 53 24,299-206-77,-165 123 22,87-47-30,-160 108 72,-3-4 0,109-78 1,-77 35-32,165-93 1,-236 157 48,240-143-210,-206 114 144,205-145-130,-221 150 196,4 3 1,163-83-1,-163 101 8,-2-3 0,-1-3-1,131-98 1,219-171-2,-266 215 11,152-96-14,-228 134 9,121-107 0,-155 119 31,1 2 0,2 3 0,83-49 0,-20 29 27,-53 30-34,81-55-1,8-26-3,145-94-24,-247 176 15,232-147 187,-264 166-37,12-11 616,-29 21-773,0 0 0,0 0 0,0 0-1,-1 0 1,1 0 0,0 0 0,0 0-1,0 0 1,0 0 0,-1 0 0,1 0-1,0-1 1,0 1 0,0 0 0,0 0 0,0 0-1,-1 0 1,1 0 0,0 0 0,0 0-1,0 0 1,0-1 0,0 1 0,0 0-1,0 0 1,-1 0 0,1 0 0,0 0-1,0-1 1,0 1 0,0 0 0,0 0-1,0 0 1,0 0 0,0-1 0,0 1-1,0 0 1,0 0 0,0 0 0,0 0 0,0-1-1,0 1 1,0 0 0,0 0 0,0 0-1,0 0 1,0 0 0,0-1 0,0 1-1,1 0 1,-1 0 0,0 0 0,0 0-1,0 0 1,0-1 0,-5 1-8,0-2-55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14451,'2'12'1176,"5"9"-848,2 5-104,8 4 329,3 9-137,1 3-56,4 1-24,1-5-144,-2-3-48,5-14-144,2-5-176,4-16-296,-1-9 400,0-21-56,-1-8-72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13971,'-19'40'1448,"-1"6"-1032,-5 8-192,3 4 609,0 6-337,2 1-48,1-4-384,5-3-264,5-11 760,1-6-552,-1-13 16,1-7-48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14275,'-7'13'992,"-2"16"-848,1 2-56,-2 7 112,1 2-288,5 1-232,-1-5-1016,4-7 1176,1-5-216,1-14-144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15131,'14'-9'182,"1"1"1,0 0-1,1 1 0,0 1 0,0 0 0,0 1 1,1 1-1,-1 1 0,1 0 0,0 1 0,0 1 0,0 0 1,0 1-1,0 1 0,0 1 0,0 0 0,26 8 1,-33-6-175,0 0 1,0 1-1,-1 0 0,1 0 1,-1 1-1,-1 0 1,1 1-1,-1 0 1,0 0-1,10 12 1,-16-16-9,1 0 0,-1 1 1,1-1-1,-1 0 0,0 1 1,0-1-1,0 1 0,-1 0 1,0 0-1,1 0 1,-1 0-1,0 0 0,-1 0 1,1 0-1,-1 0 0,0 0 1,0 0-1,0 0 0,0 0 1,-1 0-1,1 0 0,-1 0 1,0 0-1,-1 0 0,1 0 1,-1-1-1,1 1 1,-1 0-1,0-1 0,-4 5 1,-3 3 38,0-2 0,-1 1 0,0-1 0,0 0 0,-1-1 0,0 0 0,-1-1 0,1-1 0,-18 8 0,6-5 71,0 0 0,-1-1 0,0-1 0,-29 3 0,52-10-77,-14 3-93,1-2-1,-22 1 1,33-2 111,1 0 0,-1 0 1,0 0-1,0-1 0,1 1 1,-1-1-1,0 1 0,0-1 1,1 0-1,-1 0 0,1 0 0,-1-1 1,1 1-1,0 0 0,-1-1 1,1 0-1,0 1 0,0-1 1,0 0-1,-3-3 0,5 4-36,-1 0-1,1 0 0,-1 0 1,1-1-1,-1 1 1,1 0-1,0 0 0,0 0 1,-1 0-1,1 0 0,0 0 1,0-1-1,0 1 0,0 0 1,0 0-1,1 0 0,-1 0 1,0-1-1,0 1 1,1 0-1,-1 0 0,1 0 1,-1 0-1,1 0 0,-1 0 1,1 0-1,0 0 0,-1 0 1,3-1-1,13-14 111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49 15603,'47'-6'1377,"5"-7"-1017,4 2-144,5-1 384,4 7-88,-9 3-480,-8 2-280,-17 12-416,-11-1 512,-17 1-112,-6-4-144</inkml:trace>
  <inkml:trace contextRef="#ctx0" brushRef="#br0" timeOffset="1">0 218 14155,'15'7'1280,"15"-7"-816,6-4-144,12-3 369,5 0-49,3 1-184,2-3-224,-4 4-40,-7-1-72,-14-3-88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39 13827,'5'-5'550,"12"-11"869,-18 8-642,-12 2 324,0 5-957,1-1-1,-1 2 1,1 0-1,-1 0 0,1 1 1,-1 1-1,1 0 0,0 0 1,0 1-1,0 1 1,0 0-1,1 1 0,-1 0 1,1 1-1,0 0 0,1 1 1,-1 0-1,1 0 1,1 1-1,-17 17 0,18-17-189,1 1 0,-1 0-1,1 0 1,1 1 0,-1 0-1,2 0 1,-1 0 0,2 1-1,-1-1 1,1 1 0,1 0 0,0 1-1,0-1 1,2 0 0,-1 1-1,1 0 1,1-1 0,0 1-1,0-1 1,2 1 0,-1 0-1,5 16 1,-3-20-89,0-1 0,0 1 0,1-1-1,0 0 1,0 0 0,1 0 0,0-1-1,0 1 1,0-1 0,1-1 0,0 1 0,12 8-1,-4-4-102,0-2 0,1 0 0,0 0-1,0-2 1,21 7 0,15 1-344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 15323,'-3'-1'97,"0"-1"0,0 1 0,0 0 0,0 1 1,0-1-1,0 0 0,0 1 0,0 0 0,0 0 0,-1 0 0,1 0 0,0 0 0,0 0 0,0 1 0,0 0 0,0-1 0,0 1 0,0 1 0,0-1 0,0 0 0,0 1 0,0-1 0,1 1 0,-1 0 0,1 0 0,-1 0 1,-1 2-1,-5 4-53,0 1 0,1-1 0,1 2 0,0-1 0,-12 21 0,17-27-59,0 0-1,1 0 1,-1 0-1,1 1 1,0-1 0,0 1-1,0-1 1,1 1-1,-1-1 1,1 1-1,0-1 1,0 1-1,0 5 1,1-8 7,-1 1 0,1 0 0,-1 0 1,1 0-1,0 0 0,0-1 0,0 1 0,0 0 0,0-1 0,0 1 1,0-1-1,1 1 0,-1-1 0,1 0 0,-1 1 0,1-1 1,-1 0-1,1 0 0,-1 0 0,1 0 0,0 0 0,0-1 1,0 1-1,-1 0 0,1-1 0,2 1 0,7 1 24,-1 0-1,1-1 0,-1-1 1,1 1-1,-1-2 1,1 1-1,-1-1 0,14-4 1,-18 4 78,0 0 1,0-1-1,-1 0 1,1 0-1,-1 0 1,0-1-1,0 0 0,0 0 1,0 0-1,0-1 1,0 1-1,-1-1 1,0 0-1,0-1 1,0 1-1,4-7 1,-6 9-49,-1 1-1,-1 0 1,1-1 0,0 1 0,0-1 0,0 1 0,-1-1 0,1 0 0,-1 1 0,0-1 0,1 0 0,-1 1 0,0-1 0,0 0 0,0 0 0,0 1 0,0-1 0,0 0 0,0 1 0,-1-1 0,1 0 0,-1 1 0,1-1 0,-1 0 0,0 1 0,1-1 0,-1 1 0,0-1 0,0 1 0,0 0 0,0-1 0,0 1 0,-1 0 0,1 0 0,0-1 0,-1 1 0,1 0 0,0 1 0,-1-1 0,-1-1 0,-2 0-57,1 0 1,-1 0 0,1 1 0,-1-1 0,0 1-1,0 0 1,0 1 0,1-1 0,-1 1 0,0 0-1,0 0 1,-9 2 0,7 0-234,0 0-1,1 1 1,-1 0 0,1 0-1,-7 4 1,12-6 163,-1 0 0,1 0 0,0 0 0,0 0 0,-1 0 0,1 0 0,0 1 0,0-1 0,0 0 0,0 0 0,0 1 0,-1 2 0,2-3 53,0-1-1,0 1 1,0 0 0,0 0-1,0-1 1,0 1 0,0 0-1,0-1 1,1 1-1,-1 0 1,0 0 0,0-1-1,1 1 1,-1 0-1,0-1 1,1 1 0,-1 0-1,0-1 1,1 1 0,-1-1-1,1 1 1,-1-1-1,1 1 1,-1-1 0,1 1-1,0-1 1,-1 1 0,1-1-1,1 1 1,20 7-564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13763,'0'4'1608,"0"9"-1064,-6 13-272,0 5 1585,0 15-1329,2 1-176,4 6-352,0 3-176,3-4-160,4-3-88,0-15-184,1-5-96,-7-14 424,-1 1-201,-4-10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14307,'18'2'1808,"9"-7"-1055,14-5-313,8 2 936,10-4-584,1-1-160,3-1-672,-1 0-432,-6-5 440,-5 0-208,-9-1-112</inkml:trace>
  <inkml:trace contextRef="#ctx0" brushRef="#br0" timeOffset="1">622 0 13883,'-2'0'1264,"2"5"-840,0 2-152,0 6 569,0 2-257,1 8-184,0 3-96,1 7-296,-1 3-176,2 0-360,-1 0 2352,0-6-1744,1-2 40,-1-6 56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33 277 12771,'-4'6'69,"0"0"0,0 1 0,0 0 0,1 0 0,1 0 0,-1 1 0,1-1 0,0 0 0,0 1 0,1 0 0,0 12 0,0-7-77,1 0 0,1 0 0,0 0 0,1 0 0,0-1 0,5 14 0,-6-22 27,0-1 0,0 1-1,1-1 1,-1 0 0,1 1 0,0-1 0,0 0 0,0 0-1,0 0 1,1 0 0,-1-1 0,1 1 0,5 3 0,-6-5 9,-1 0 0,1 0 0,0 0 1,0-1-1,1 1 0,-1 0 0,0-1 1,0 0-1,0 1 0,0-1 0,0 0 0,0 0 1,1 0-1,-1-1 0,0 1 0,0 0 1,0-1-1,0 1 0,0-1 0,0 0 1,0 0-1,0 0 0,0 0 0,3-2 0,4-3 92,-1-1-1,0 0 1,0 0-1,-1 0 0,0-1 1,0 0-1,-1-1 0,10-16 1,-1-3 359,20-52 0,-21 44-236,-2-2 0,-1 0 0,-2 0 0,-2-1 0,-1 0 0,-1-41 1,-8 59-92,3 21-150,0 0-1,0 0 0,0 0 1,0 0-1,0 0 0,0 0 0,0 0 1,0 1-1,0-1 0,0 0 1,0 0-1,-1 0 0,1 0 1,0 0-1,0 0 0,0 0 1,0 0-1,0 0 0,0 0 0,0 0 1,0 0-1,0 0 0,0 0 1,0 0-1,0 0 0,0 0 1,0 0-1,0 0 0,0 0 1,0 0-1,-1 0 0,1 0 1,0 0-1,0 0 0,0 0 0,0 0 1,0 0-1,0 0 0,0 0 1,0 0-1,0 0 0,0 0 1,0 0-1,0 0 0,0 0 1,0 0-1,0 0 0,0 0 0,0 0 1,-1 0-1,1 0 0,0-1 1,0 1-1,0 0 0,0 0 1,0 0-1,0 0 0,0 0 1,0 0-1,0 0 0,0 0 0,0 0 1,0 0-1,0 0 0,0 0 1,0 0-1,0 0 0,0-1 1,-1 15 47,1 2-46,1 0 1,1 1-1,0-1 1,1-1-1,1 1 0,1 0 1,0-1-1,1 0 1,0 0-1,13 20 1,-13-25-57,0-1 1,1 1-1,1-1 1,0 0-1,0-1 1,16 13-1,-18-16-40,1-1-1,-1 0 0,1 0 0,0-1 1,0 1-1,0-2 0,0 1 1,1-1-1,-1 0 0,16 2 0,8-5-130,-6-6-54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0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12 557 16099,'29'-13'1609,"8"-3"-993,7-3-224,8 1 592,4-1-120,0 1-271,1 3-249,-10 4-504,-1 2-297,-13-1-367,-9 0 632,-19-6-144,-11-4-184</inkml:trace>
  <inkml:trace contextRef="#ctx0" brushRef="#br0" timeOffset="1">0 14 15451,'3'-8'1529,"9"6"-1065,9 2-208,5-3 648,7 3-416,7 0-72,3 3-400,4 1-200,-1 3-400,-1-1 480,-7 2-104,1 1-128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12027,'-4'10'1264,"4"9"-808,0 2-176,1 7 888,1 3-720,1 5-240,2 1-128,1-2-224,0-1-112,-2-7-336,-4-4 416,2-14-96,-1-6-104</inkml:trace>
  <inkml:trace contextRef="#ctx0" brushRef="#br0" timeOffset="1">1 199 14747,'23'-4'1120,"13"-2"-888,2-1-128,14 0 16,5-2-320,1-1 280,0 2-72,-5-4-144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1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18 14627,'0'-1'61,"-1"0"0,1 0-1,0 0 1,-1 0 0,1 0-1,0 1 1,-1-1 0,1 0 0,-1 0-1,1 1 1,-1-1 0,0 0 0,1 1-1,-1-1 1,0 0 0,1 1 0,-1-1-1,0 1 1,0-1 0,1 1-1,-1 0 1,0-1 0,0 1 0,0 0-1,0-1 1,0 1 0,1 0 0,-1 0-1,0 0 1,0 0 0,0 0-1,0 0 1,0 0 0,0 0 0,0 0-1,0 0 1,-1 1 0,-36 10 781,37-11-786,-17 7 78,0 1 0,0 1-1,1 0 1,0 1 0,1 1 0,0 1-1,-16 15 1,23-19-137,2 0 0,-1 0 0,1 1 0,0 0 0,1 0 0,0 0 0,1 1 0,0 0 0,0 0 0,1 1 0,0-1 0,1 1-1,0 0 1,-1 12 0,2-8 11,2 0 0,0 0 0,0 0 0,2-1-1,0 1 1,6 22 0,-6-29-5,0 1 0,1-1 0,0-1 0,1 1 0,0 0 0,0-1 1,1 0-1,0 0 0,0 0 0,0 0 0,1-1 0,12 11 0,-14-15 5,-1 0 0,0 0 0,1 0-1,-1 0 1,1-1 0,0 1 0,0-1 0,-1 0 0,1-1 0,0 1 0,0 0-1,0-1 1,0 0 0,0 0 0,0 0 0,0-1 0,0 1 0,-1-1-1,1 0 1,0 0 0,0 0 0,-1 0 0,1-1 0,0 0 0,-1 1-1,1-1 1,-1-1 0,4-2 0,-2 1 9,-1 1-1,1-1 1,-1 0-1,0-1 1,0 1-1,0-1 1,0 0 0,-1 1-1,0-2 1,0 1-1,0 0 1,-1-1-1,0 1 1,0-1 0,0 0-1,-1 1 1,1-1-1,-1-7 1,-1 10-14,0 1 1,-1-1-1,1 0 1,-1 0 0,0 0-1,0 0 1,0 0-1,0 1 1,0-1-1,-1 0 1,1 1-1,-1-1 1,0 1 0,0 0-1,0-1 1,0 1-1,-3-3 1,4 4-5,-1 0 0,1 0 1,0 0-1,0 0 0,-1 0 1,1 1-1,-1-1 0,1 0 0,-1 1 1,1-1-1,-1 1 0,1-1 1,-1 1-1,1 0 0,-1 0 1,0-1-1,1 1 0,-1 0 0,1 1 1,-1-1-1,1 0 0,-1 0 1,0 1-1,1-1 0,-1 1 0,1-1 1,-1 1-1,1-1 0,0 1 1,-1 0-1,1 0 0,0 0 1,-2 1-1,2-1 2,0-1 1,0 1-1,1 0 0,-1-1 1,1 1-1,-1 0 1,0-1-1,1 1 0,-1 0 1,1 0-1,0-1 1,-1 1-1,1 0 0,0 0 1,-1 0-1,1-1 0,0 1 1,0 0-1,0 0 1,-1 0-1,1 0 0,0 0 1,0 0-1,1 0 1,-1-1-1,0 1 0,0 1 1,1 0 5,0-1 0,0 1 0,0-1 1,0 0-1,0 1 0,0-1 0,1 0 0,-1 0 1,0 0-1,1 0 0,-1 0 0,0 0 1,3 1-1,2 1 27,1 0 1,0 0 0,0-1 0,0 0-1,11 2 1,-2-3-26,1 0-1,-1-2 1,1 0 0,-1 0 0,0-2-1,1 0 1,-1-1 0,-1-1 0,1 0 0,-1-1-1,1-1 1,-2 0 0,22-14 0,-36 21-12,0 0 0,0 0 0,0 0 0,0 0 0,1 0 0,-1 0 0,0 0 0,0 0 1,0 0-1,0 0 0,0 0 0,1 0 0,-1 0 0,0 0 0,0 0 0,0 0 0,0 0 1,0 0-1,0 0 0,1 0 0,-1 0 0,0 0 0,0 0 0,0 0 0,0 0 0,0 0 1,0 0-1,1 0 0,-1 0 0,0 1 0,0-1 0,0 0 0,0 0 0,0 0 0,0 0 0,0 0 1,0 0-1,0 0 0,0 1 0,0-1 0,0 0 0,0 0 0,1 0 0,-1 0 0,0 0 1,0 0-1,0 1 0,0-1 0,0 0 0,0 0 0,0 0 0,0 0 0,-1 0 0,1 1 1,0-1-1,0 0 0,0 0 0,0 0 0,0 0 0,0 0 0,0 0 0,0 1 0,0-1 0,0 0 1,0 0-1,0 0 0,0 0 0,-1 0 0,1 0 0,-3 12-10,1-9 7,-8 23 148,-10 40 1,18-60-165,1 1 1,0 0 0,0 0 0,0 0-1,1-1 1,0 1 0,0 0 0,1 0-1,0 0 1,0 0 0,4 12 0,-4-18 1,-1 0 0,1 0 1,-1 0-1,1 0 1,-1 0-1,1 1 0,0-1 1,0 0-1,-1-1 1,1 1-1,0 0 0,0 0 1,0 0-1,0 0 1,0-1-1,0 1 0,0 0 1,0-1-1,0 1 1,0-1-1,0 1 1,1-1-1,-1 0 0,0 1 1,0-1-1,0 0 1,1 0-1,-1 0 0,0 0 1,0 0-1,1 0 1,-1 0-1,0 0 0,0-1 1,0 1-1,1 0 1,-1-1-1,1 0 0,15-15-225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15947,'2'4'1313,"2"8"-1009,-1 2-128,3 6 728,2 1-528,0 7-280,-3 0-56,2 1-168,2 1-144,-3-4-288,1-3-32,-1-7 392,-2-9-152,-3-10-32</inkml:trace>
  <inkml:trace contextRef="#ctx0" brushRef="#br0" timeOffset="1">1 91 15547,'11'-4'1721,"9"1"-1145,15 0-264,6 0 920,14 3-544,3 0-296,4 0-712,-2 0 1953,-4 0-1521,-9-3 40,-14-4 40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1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 14563,'-3'-1'58,"1"1"0,-1-1 0,0 1 0,1-1 0,-1 1 0,0 0 0,1 0 1,-1 0-1,0 0 0,1 1 0,-1-1 0,0 1 0,1 0 0,-1-1 0,1 1 0,-1 0 0,1 0 0,-1 1 0,1-1 0,-3 3 0,-7 4-50,0 1 0,-15 16 0,17-16 75,-20 18 114,2 2-1,0 0 1,2 2 0,-33 51 0,55-75-146,1-1 0,-1 1 0,1 0 0,1 0 0,-1 0 0,1 0 1,0 1-1,1-1 0,-1 11 0,2-14-50,0-1 1,0 0-1,0 0 0,1 0 1,0 1-1,-1-1 1,1 0-1,0 0 0,0 0 1,1 0-1,-1 0 0,1 0 1,-1-1-1,1 1 1,0 0-1,0-1 0,0 1 1,1-1-1,-1 0 0,0 0 1,1 0-1,0 0 1,-1 0-1,4 2 0,0-2-58,0 1 0,0-1 0,0 0-1,0 0 1,0 0 0,0-1 0,0 0-1,1 0 1,-1-1 0,0 1-1,1-1 1,7-2 0,1 0-35,1-1 0,-1 0 0,27-11 0,8-6-163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1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17436,'4'7'1160,"0"5"-1024,2 3-56,3 8 184,2 2-128,4 2-40,-1 0-32,2-4-144,1-4-152,-1-9-320,1-7-32,-3-12 432,-2-8-152,-2-8-96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1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14059,'-3'17'1400,"-4"5"-968,-2 8-152,-2 6 521,-2 10-273,0 0-32,0 4-208,-1-2-200,2-2-448,-1-8 368,-1-5-88,1-9-104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1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18740,'-5'-1'3689,"8"1"-3265,3 1-848,0-1-416,2 0 680,1-1-249,1 1-103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1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15491,'0'2'1793,"0"4"-1177,0 3-280,0 1 1216,7 0-968,1 1-104,10-1-183,2-3-185,7-1-489,4-3-247,2-6-456,3-4 840,4-3-176,2-1-200</inkml:trace>
  <inkml:trace contextRef="#ctx0" brushRef="#br0" timeOffset="1">431 1 15195,'-20'20'1577,"-3"3"-1089,-5 4-176,1 2 640,-1 8-368,-3 6-104,0 8-184,-2 4-184,-6 8-568,-1 1-224,-3 2 544,-3-1-128,5-3-96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3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54 11586,'-39'-13'427,"0"2"0,-1 1 0,0 3 0,-1 1 0,1 2 0,-1 2 0,-48 3 0,80 0-425,-1 0 0,1 1 0,0 0 0,0 1 0,0 0 0,1 0 0,-1 1 0,1 0 1,-1 0-1,1 1 0,1 0 0,-1 1 0,1 0 0,0 0 0,0 0 0,1 1 0,-1 0 0,2 0 0,-1 1 0,1 0 0,0 0 1,0 0-1,1 0 0,1 1 0,-1-1 0,-2 13 0,-2 6-22,2 0-1,2 1 1,0-1 0,2 1-1,1 48 1,4-38 1,1 1 0,2-1 0,17 60 1,-16-76 0,1 1 0,1-1 0,1-1 0,1 0 0,1 0 0,0-1 1,2-1-1,0 0 0,2-1 0,0 0 0,0-1 0,2-1 1,0-1-1,1 0 0,0-2 0,1 0 0,1-1 0,0-1 1,1-1-1,0-1 0,0 0 0,1-2 0,24 4 0,-14-4-71,0-2 0,0-2 0,0-1 0,1-2 0,-1 0 0,0-3 0,0-1 0,50-12 0,-63 11 46,1-2 1,-1 0-1,0-1 0,-1-1 0,0-1 1,0-1-1,-1-1 0,0 0 0,-1-1 0,-1-1 1,0 0-1,-1-2 0,0 1 0,14-22 0,-13 13 82,-2-1 0,0 0 0,-2-1-1,-1-1 1,0 1 0,6-33-1,-8 19 141,-1 0 0,-3-1-1,2-67 1,-7 89-83,0 1-1,-2-1 1,0 1-1,-1 0 1,-1-1-1,-1 1 1,-12-30-1,13 39-58,-1-1-1,0 1 0,-1 0 0,0 0 0,0 0 0,-1 1 0,0 0 0,0 1 0,-1-1 0,0 1 0,-1 1 0,1 0 0,-1 0 1,-17-8-1,11 8-74,0 1 0,0 0 0,0 1 0,0 1 0,-1 0 0,1 1 1,-1 1-1,0 0 0,1 2 0,-30 3 0,33-3-45,0 1-1,0 1 1,0 0 0,1 1-1,0 0 1,-1 1 0,1 0-1,1 0 1,-1 1-1,1 1 1,0 0 0,1 0-1,-1 1 1,-12 14 0,4 5-200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0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13499,'2'2'90,"1"0"-1,-1 0 1,1 0 0,0 0 0,-1-1-1,1 1 1,0-1 0,0 0 0,0 0-1,0 0 1,1 0 0,-1 0 0,0-1-1,0 1 1,0-1 0,1 0 0,-1 0-1,0 0 1,0-1 0,1 1 0,-1-1-1,4-1 1,6-1 81,-1-1 0,0 0 0,0 0 0,15-9 0,-18 7-75,1 0 0,-1 0 1,-1-1-1,1 0 0,-1 0 0,0-1 0,-1 0 0,0 0 1,0-1-1,-1 0 0,0 0 0,7-16 0,-10 18-55,0 1-1,0-1 1,-1 0-1,0 0 0,0 0 1,-1-1-1,0 1 1,0 0-1,-1 0 1,0-1-1,0 1 1,0 0-1,-1-1 1,0 1-1,-1 0 0,0 0 1,0 0-1,0 0 1,-6-11-1,7 16-28,-1-1-1,1 1 1,-1 0-1,1-1 1,-1 1-1,0 0 1,0 0-1,0 0 0,0 0 1,-1 1-1,1-1 1,0 1-1,-1-1 1,1 1-1,-1 0 1,1 0-1,-1 0 1,-3-1-1,4 2-8,0 0 1,0-1-1,0 1 0,0 0 0,0 1 1,0-1-1,0 0 0,1 1 0,-1-1 1,0 1-1,0-1 0,0 1 0,0 0 1,0 0-1,1 0 0,-1 0 0,0 0 1,1 0-1,-1 1 0,1-1 0,-1 0 0,1 1 1,0-1-1,0 1 0,-1 0 0,0 1 1,-1 3-3,0-1 0,0 1 0,1 0 1,0 0-1,0 0 0,0 0 1,1 0-1,-1 0 0,2 1 0,-1-1 1,1 0-1,0 1 0,0-1 0,0 0 1,1 1-1,0-1 0,1 0 0,-1 0 1,1 0-1,3 7 0,-2-6-3,1 1-1,-1-1 1,1 0-1,1 0 0,0 0 1,0 0-1,0-1 1,0 0-1,1 0 0,0-1 1,1 1-1,-1-1 1,1-1-1,0 1 1,10 4-1,-3-4-13,0 0-1,0-1 1,1-1-1,-1 0 1,1-1-1,0-1 1,0 0-1,0-1 1,0 0-1,-1-1 1,1-1-1,0-1 1,0 0-1,-1 0 1,16-7-1,-15 4 5,0 0 0,0 0 0,-1-2 0,0 0-1,0 0 1,-1-1 0,0-1 0,0 0-1,-1-1 1,-1-1 0,0 1 0,0-2-1,15-23 1,-23 30 33,1 0 0,-1 0-1,0-1 1,0 0 0,-1 1-1,0-1 1,0 0 0,0 0-1,-1 0 1,0-1 0,-1-12-1,0 20-13,0-1 0,1 1 0,-1-1 0,-1 1 1,1-1-1,0 1 0,0-1 0,0 0 0,0 1 0,0-1 0,0 1 0,-1-1 0,1 1 0,0-1 0,0 1 0,-1-1 0,1 1 0,0-1 0,-1 1 0,0-1 0,-6 6 185,-4 19 66,11-22-248,-1 0-1,1 0 1,-1 0 0,1 0 0,0 0-1,0 0 1,0 0 0,0 0 0,0-1-1,0 1 1,0 0 0,1 0 0,-1 0 0,1 0-1,-1 0 1,1 0 0,0-1 0,-1 1-1,1 0 1,0 0 0,0-1 0,1 1-1,-1-1 1,0 1 0,2 1 0,0-2-6,-1 0 1,0 0-1,1 0 1,-1 0-1,1 0 1,-1-1-1,1 1 1,-1-1-1,1 0 1,0 0-1,-1 0 1,1 0-1,-1 0 1,1-1-1,-1 1 1,1-1-1,-1 1 1,1-1-1,3-2 1,13-5-36,0 0-1,-1-1 1,-1-1 0,21-15 0,64-56-253,-28 20-4,-73 59 279,1 1 1,0 0-1,0-1 1,-1 1-1,1 0 1,0 0-1,0 0 1,1 0-1,-1 1 1,0-1-1,0 0 1,0 1-1,3-1 1,-4 1 9,0 1 1,0-1-1,0 0 1,0 1-1,0-1 1,0 1-1,0-1 1,0 1-1,0-1 1,-1 1-1,1 0 1,0-1-1,0 1 1,0 0-1,-1 0 1,1-1-1,0 1 0,-1 0 1,1 0-1,-1 0 1,1 0-1,-1 0 1,0 0-1,1 0 1,-1 0-1,0 0 1,1 2-1,-1-1-52,3 7 162,0 1-1,0-1 1,1 0 0,0 0 0,6 9-1,-9-17-65,-1 0-1,1 1 0,0-1 1,1 0-1,-1 1 0,0-1 1,0 0-1,0 0 0,1 0 1,-1 0-1,1 0 0,-1 0 1,1 0-1,-1-1 0,1 1 1,-1 0-1,1-1 0,-1 1 1,1-1-1,0 0 0,-1 1 1,1-1-1,0 0 0,0 0 1,-1 0-1,1 0 0,0-1 1,-1 1-1,1 0 0,0-1 1,-1 1-1,1-1 0,-1 1 1,1-1-1,-1 0 0,1 0 1,1-1-1,17-12 314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19:3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50 11434,'-4'-1'97,"0"-1"0,0 1 0,0 0 0,-1 0 0,1 0 0,-1 1 0,1 0-1,0 0 1,-1 0 0,1 0 0,0 1 0,-1-1 0,1 1 0,0 0-1,-1 0 1,-6 4 0,-5 3 63,0 0 0,-27 19 0,23-14-6,13-8-124,-130 90 366,123-83-370,-1 0 0,1 1-1,1 1 1,1 0 0,0 1 0,-17 28 0,24-34-25,1 0 0,0 0 0,1 0 0,0 1 0,0-1 0,1 1 0,1 0 1,-1-1-1,1 14 0,1-6-6,1-1 1,1 0-1,1 0 1,0 0-1,6 17 0,5 6-13,2 0 0,1 0 0,34 51-1,-31-55 7,3-1 0,0 0-1,3-2 1,0-1-1,2-1 1,40 33 0,-53-52 7,0 0 0,0-2-1,0 0 1,1 0 0,1-2 0,-1 0 0,20 6 0,-22-10-4,-1 0-1,0-1 1,1-1 0,0 0-1,-1 0 1,1-2-1,-1 1 1,1-2-1,-1 0 1,20-5 0,-16 1-6,1 0 1,-1 0 0,0-2 0,0 0 0,-1-1 0,-1-1-1,1 0 1,-1-1 0,16-17 0,-13 11-3,-2-2 1,0 0-1,-1 0 0,-1-1 0,-1-1 1,15-31-1,-11 13 46,-2-1 0,-2-1 0,-1 0 1,-2-1-1,-2 0 0,-2-1 0,1-76 0,-6 97 47,-2-1 0,-1 0 0,-1 0 0,-1 1-1,-9-33 1,9 43-27,-1 0-1,0 0 0,-1 0 0,0 1 0,-1 0 1,0 0-1,0 1 0,-1-1 0,-1 2 0,0-1 1,-11-8-1,3 5-24,0 1 0,-1 1 0,0 0 0,-1 2 1,0 0-1,0 1 0,-32-9 0,26 11 11,0 1 0,0 1 1,0 1-1,0 1 0,-50 3 0,24 5-54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4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44 10330,'-12'-8'985,"7"3"-578,-1 1 0,0 0 0,-1 0 0,1 1-1,0-1 1,-1 1 0,0 1 0,-12-4 0,19 6-392,0 0 1,0 0 0,0 0 0,0 0 0,-1 0-1,1 0 1,0 0 0,0 0 0,0 0 0,0 0 0,-1 0-1,1 0 1,0 0 0,0 0 0,0 0 0,0 0 0,0 0-1,-1 0 1,1 0 0,0 0 0,0 1 0,0-1-1,0 0 1,0 0 0,0 0 0,0 0 0,0 0 0,-1 0-1,1 1 1,0-1 0,0 0 0,0 0 0,0 0 0,0 0-1,0 0 1,0 1 0,0-1 0,0 0 0,0 0-1,0 0 1,0 1 0,3 7 274,8 8-68,3-1-134,1 1 0,0-2 0,1 0 0,22 14 0,-28-21-84,0-1 0,0 0 0,1 0 0,-1-2 0,1 1 1,0-1-1,1-1 0,-1 0 0,13 2 0,-21-5-1,0 0-1,1 0 0,-1 0 1,0 0-1,0 0 1,1 0-1,-1-1 1,0 0-1,0 0 0,0 0 1,0 0-1,1 0 1,-2 0-1,1-1 0,0 0 1,0 1-1,0-1 1,-1 0-1,1 0 0,-1-1 1,1 1-1,1-3 1,2-4 5,-1 0 0,1 0 1,-2 0-1,1-1 0,3-13 0,-6 18-9,1 31-103,-3-18 95,-1 0 0,0-1 0,0 1-1,-1-1 1,0 1 0,0-1 0,-1 0 0,-4 9 0,5-13 23,0 1 1,0-1 0,0 0 0,-1 1 0,1-1 0,-1 0 0,0 0 0,0-1 0,0 1-1,-1-1 1,1 1 0,-1-1 0,1 0 0,-1 0 0,0-1 0,1 1 0,-6 1 0,-3 0 62,-1-1 1,0 0-1,0-1 1,0 0-1,0-1 1,-1 0-1,1-1 1,0 0 0,0-1-1,0-1 1,1 0-1,-21-9 1,32 12-76,0 0 1,0 0 0,0 0-1,0-1 1,0 1-1,0 0 1,0-1 0,1 1-1,-1-1 1,0 1-1,0-1 1,1 1 0,-1-1-1,0 0 1,1 1-1,-1-1 1,0 0-1,1 0 1,-1 1 0,1-1-1,-1 0 1,1 0-1,-1-1 1,1 1-4,1 1 1,-1-1-1,1 0 0,-1 1 1,1-1-1,-1 0 0,1 1 1,-1-1-1,1 1 0,-1-1 1,1 1-1,0-1 0,-1 1 1,1-1-1,0 1 0,0 0 1,-1-1-1,1 1 0,0 0 1,1-1-1,47-9-219,-48 10 206,50-5-368,-35 4 660,0-1 0,0 0-1,0 0 1,0-2 0,19-6 0,-9-6-81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4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89 11402,'-17'6'1798,"13"-5"-398,13-8-687,78-67-597,-85 73-122,17-12-157,-19 13 158,0 0 0,1 0 1,-1 0-1,0 0 0,1 0 1,-1 0-1,1-1 0,-1 1 1,0 0-1,1 0 0,-1 0 1,1 1-1,-1-1 0,0 0 0,1 0 1,-1 0-1,1 0 0,-1 0 1,0 0-1,1 0 0,-1 1 1,0-1-1,1 0 0,-1 0 1,0 1-1,1-1 0,-1 0 0,0 0 1,0 1-1,1-1 0,-1 0 1,0 1-1,0-1 0,1 0 1,-1 1-1,0-1 0,0 1 1,0-1-1,0 0 0,0 1 0,0-1 1,0 0-1,1 1 0,-1-1 1,0 1-1,0-1 0,0 0 1,-1 1-1,1-1 0,0 1 1,1 21-90,-1 0 1,-4 29-1,-1 17-64,5-49 141,1-1 0,0 0 0,1 0 1,6 21-1,0-15-38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8634,'-2'-10'993,"2"8"-742,0-1 0,-1 1-1,1 0 1,-1-1-1,0 1 1,0 0-1,0 0 1,0-1 0,-1-1-1,-2 49 2196,4-41-2449,1 1 12,-1 1 1,1-1 0,0 0 0,3 9-1,-4-13 34,-4 12-146,7-9 62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4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9946,'-17'-1'2846,"22"-1"-1057,31-2-702,-29 3-1241,22-1 327,-1 1 0,41 4 0,22 1-139,-47-4 12,0 3 0,74 13 0,-99-14-30,0-1 1,0-1 0,0-1-1,0 0 1,0-1-1,0-2 1,28-7-1,-30 7-7,-10 3-3,0 0 0,0 0 0,0 1 1,0 0-1,0 0 0,0 1 0,0 0 0,0 0 0,7 3 0,9 0 23,-15-3 6,0 0 1,1-1 0,-1 0 0,1-1 0,11-2 0,-13 2 6,1 0 0,-1 0 0,1 1 0,-1 0 0,1 0 0,-1 1-1,10 2 1,7 4 104,-18-4 4,0-1 0,0-1 1,0 1-1,0-1 0,10 1 0,43 10 601,-58-12-756,0 0 1,0 0-1,-1 0 1,1 0-1,0 0 1,-1 0-1,1 0 1,0 0-1,0 0 1,-1 0-1,1 0 1,0-1-1,-1 1 1,1 0-1,0-1 1,-1 1-1,1 0 1,0-1-1,-6-6-457,-20-6 70,4 6 208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4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12563,'-5'-14'1360,"5"19"-379,8 23-294,-1-5-599,-1 0 0,0 0 0,-2 0-1,-1 1 1,-1-1 0,-1 1 0,-1 0-1,-1-1 1,-7 47 0,7-68-98,-4 20-56,5-21 63,0 0 0,-1-1 1,1 1-1,0 0 0,0-1 0,-1 1 0,1 0 0,0-1 1,-1 1-1,1-1 0,-1 1 0,1-1 0,0 1 1,-1-1-1,1 1 0,-1-1 0,0 1 0,1-1 0,-1 1 1,1-1-1,-1 0 0,0 0 0,1 1 0,-1-1 1,0 0-1,1 0 0,-2 1 0,-7-5-60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11074,'0'0'33,"1"0"0,-1 0-1,1 0 1,-1 0-1,0 0 1,1 0-1,-1 0 1,1 0-1,-1 0 1,1 0 0,-1 0-1,0 0 1,1 0-1,-1 0 1,1 0-1,-1 0 1,0 0 0,1 0-1,-1-1 1,0 1-1,1 0 1,-1 0-1,1 0 1,-1-1 0,0 1-1,0 0 1,1 0-1,-1-1 1,0 1-1,1 0 1,-1-1 0,0 1-1,0 0 1,0-1-1,1 1 1,-1-1-1,0 1 1,0 0 0,0-1-1,0 1 1,0-1-1,12-20 249,-11 20-189,72-157 1529,-73 157-1610,0 0-1,1 0 0,-1 0 0,0 0 1,1 0-1,-1 0 0,1 0 0,0 0 1,-1 0-1,1 1 0,0-1 0,-1 0 1,1 0-1,0 1 0,0-1 0,0 1 1,1-2-1,-1 2-4,-1 0-1,1 1 1,-1-1 0,0 0 0,1 0-1,-1 0 1,1 0 0,-1 1 0,0-1 0,1 0-1,-1 1 1,0-1 0,1 0 0,-1 1-1,0-1 1,1 0 0,-1 1 0,0-1-1,0 0 1,1 1 0,-1-1 0,0 1 0,0-1-1,0 1 1,0-1 0,1 1 0,7 44 235,-7-36-185,12 95 63,-14-110-173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7970,'0'1'244,"0"-1"-1,0 0 1,0 1 0,0-1 0,0 1 0,0-1-1,0 0 1,0 1 0,0-1 0,0 0 0,0 1-1,0-1 1,1 0 0,-1 1 0,0-1 0,0 0-1,1 1 1,-1-1 0,0 1 244,1-1-245,-1 0 1,0 0 0,1 1 0,-1-1 0,1 0-1,2 1-1057,0-4 767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4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12615 10554,'3'0'97,"-1"1"0,1-1 0,-1 1 0,1 0 0,-1 0 0,0 0-1,1 0 1,-1 0 0,4 3 0,-4-2-95,1 0 0,-1-1-1,1 1 1,0-1 0,0 0-1,0 0 1,0 0 0,3 1-1,-5-2 29,-1 0 0,1 0 0,0 1-1,-1-1 1,1 0 0,-1 0-1,1 0 1,-1 0 0,1 0 0,0 0-1,-1 0 1,1-1 0,-1 1-1,1 0 1,-1 0 0,1 0 0,0 0-1,-1-1 1,1 1 0,-1 0-1,1-1 1,-1 1 0,0 0-1,1-1 1,-1 1 0,1-1 0,-1 1-1,0 0 1,1-1 0,-1 1-1,0-1 1,1 1 0,-1-1 0,0 1-1,0-1 1,1 0 0,-1 1-1,0-1 1,0 1 0,0-1 0,0 1-1,0-1 1,0 0 0,0 1-1,0-1 1,0 1 0,0-1 0,0 1-1,0-1 1,0 0 0,-1 1-1,1-1 1,0 1 0,0-1-1,-1 1 1,1-1 0,0 1 0,-1-1-1,1 1 1,0-1 0,-1 1-1,1 0 1,-1-1 0,0 0 0,1 1 111,18 11 272,-15-12-343,0 0-1,-1 1 0,1-2 0,0 1 0,-1 0 1,0-1-1,1 1 0,-1-1 0,0 1 0,0-1 1,0 0-1,0 0 0,0 0 0,3-5 0,4-2 18,270-258 95,-261 248-182,0-1 0,-2-1 0,24-37 0,1 0 0,-31 46 2,0 1 1,1 1-1,23-18 0,12-11 13,-11 3 4,7-7 17,2 2 0,53-40 0,-81 70-36,-1 0 0,0-1 0,-1-1 1,-1-1-1,0 0 0,-1 0 0,0-2 0,-1 1 0,14-27 0,140-260 64,-133 242-60,45-62 0,-56 92-2,2 2 0,1 1 0,51-45 0,-4 13-1,74-63 4,-118 96-5,0-1 1,44-61 0,-35 31-1,37-82 0,-46 83 0,2 2 0,40-55 0,-20 48 0,73-69 0,-90 98 0,-6 4 1,-2-1-1,34-51 1,31-71 2,-58 93-2,3 2 0,68-86 0,147-127-5,-50 57 0,-3 11 0,-24 26-5,-121 117 4,52-74-1,-43 45-13,179-244 5,-59 115 19,146-197-31,-35 15 18,-201 285 11,120-197 0,-145 206 5,130-160 0,253-316-29,-187 247-12,36-48-49,112-130 33,-179 233 60,-170 204-11,504-662-23,-151 175 44,-277 386-20,255-317-19,-32 20 2,-121 155 81,18 13 46,-185 221-94,300-325 25,-246 275-36,-90 95-6,-2-1 0,-2-2 0,-1-2 0,36-67 0,-12 20 33,-22 38 149,-32 52-168,0 0-1,0 0 1,0 0 0,0 0-1,0 0 1,0 0 0,-1 0 0,1 0-1,0 0 1,0 0 0,0 0-1,0 0 1,0 0 0,-1 0-1,1 0 1,0 0 0,0 0 0,0 0-1,0 0 1,0 0 0,-1 0-1,1 0 1,0 0 0,0 0-1,0 0 1,0 0 0,0 0-1,0 0 1,-1 0 0,1 0 0,0 0-1,0-1 1,0 1 0,0 0-1,0 0 1,0 0 0,0 0-1,0 0 1,-1 0 0,1 0-1,0-1 1,0 1 0,0 0 0,0 0-1,0 0 1,0 0 0,0 0-1,0-1 1,0 1 0,0 0-1,0 0 1,0 0 0,0 0-1,0 0 1,0-1 0,0 1 0,0 0-1,0 0 1,0 0 0,0 0-1,1-1 1,-4 2 35,-6-1 151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13963,'-11'0'1344,"4"0"-904,-2 4-184,7 10 1001,4 5-705,8 7-200,3 2-136,4 5-152,5 3 40,0-4-96,4-4-152,2-9-200,-1-6-136,1-15-272,3-8 920,-3-17-344,1-7-176,-2-9-17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0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88 13803,'5'-11'287,"-2"4"-97,1 0 1,-1 0 0,1 1 0,0 0-1,9-11 1,-13 16-181,0 1 1,0 0-1,0 0 0,1 0 1,-1 0-1,0 0 0,0-1 1,0 1-1,0 0 1,0 0-1,0 0 0,1 0 1,-1 0-1,0 0 0,0 0 1,0 0-1,0 0 0,0-1 1,1 1-1,-1 0 0,0 0 1,0 0-1,0 0 1,1 0-1,-1 0 0,0 0 1,0 0-1,0 0 0,0 0 1,1 0-1,-1 0 0,0 1 1,0-1-1,0 0 1,0 0-1,0 0 0,1 0 1,-1 0-1,0 0 0,0 0 1,0 0-1,0 0 0,0 1 1,1-1-1,-1 0 0,0 0 1,0 0-1,0 0 1,0 1-1,3 12 412,-2 24 137,-1-33-502,-4 569 53,-12-759-2845,6 99 1373,2 7 430,-14-195 2333,23 249-1087,-1 26-306,0 0 0,0 0 0,0 1 0,0-1 0,0 0 0,0 0 0,0 0 0,0 0 1,0 0-1,0 0 0,0 1 0,0-1 0,0 0 0,0 0 0,0 0 0,1 0 0,-1 0 0,0 0 1,0 0-1,0 1 0,0-1 0,0 0 0,0 0 0,0 0 0,0 0 0,1 0 0,-1 0 1,0 0-1,0 0 0,0 0 0,0 0 0,0 0 0,1 0 0,-1 0 0,0 0 0,0 0 0,0 0 1,0 0-1,0 0 0,0 0 0,1 0 0,-1 0 0,0 0 0,0 0 0,0 0 0,0 0 1,0 0-1,0 0 0,1 0 0,-1 0 0,0 0 0,0-1 0,0 1 0,0 0 0,0 0 0,0 0 1,0 0-1,0 0 0,0 0 0,1 0 0,-1 0 0,0-1 0,0 1 0,0 0 0,0 0 1,0 0-1,0 0 0,0 0 0,0-1 0,7 12 426,9 21 84,8 16-183,53 78 0,-24-61-272,88 84-1,-125-134-92,-9-8-10,-3-3-69,0 0 1,0 0 0,0 1-1,0-1 1,-1 1 0,6 9-1,-10-14 99,1 0 1,0 0-1,0 1 0,-1-1 1,1 0-1,0 0 0,-1 0 0,1 0 1,0 1-1,-1-1 0,1 0 0,0 0 1,-1 0-1,1 0 0,-1 0 1,1 0-1,0 0 0,-1 0 0,1 0 1,0 0-1,-1 0 0,1 0 0,-1 0 1,1 0-1,0-1 0,-1 1 1,1 0-1,0 0 0,-1 0 0,1 0 1,0-1-1,-1 1 0,1 0 0,-20-9-231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12627,'2'4'1096,"-5"8"-872,-9 15-80,-2 10 472,-5 19-296,-2 7-88,-3 9-48,1-1-16,1 1-16,5-6-88,5-13-16,1-9 0,5-21-24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14211,'8'0'1392,"7"0"-984,5-2-176,8-1 561,10-3-377,6 2-72,2-1-256,3 0-192,-8 0-440,-3 1-128,-16-2 487,-9 2-143,-16 3-96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13475,'4'7'1224,"15"-8"-720,7-7-168,11-2 408,7 0-151,8-3-361,4-1-240,0-3-1593,0 1 1537,-12 3-336,-7 0-216</inkml:trace>
  <inkml:trace contextRef="#ctx0" brushRef="#br0" timeOffset="1">587 29 12707,'-7'5'3528,"-5"8"-3087,7 7-241,2 1-56,4 2 184,6-1-40,9-7-32,4-3-48,6-8-248,6-4-176,-4-6-376,1-5 1576,-8-8-984,-2 1-32,-7-4 0</inkml:trace>
  <inkml:trace contextRef="#ctx0" brushRef="#br0" timeOffset="2">783 1 10378,'0'4'1353,"2"6"-617,-2 0-272,1 1 1440,-1 5-1112,-1 7-168,-5 6-95,-1 12-161,-3 2-80,0 8-128,0 0-120,1-2-416,2-6 1768,7-16-1288,2-15 48,5-25 64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11787,'-5'5'1528,"5"0"-880,3 7-264,-1 2 1817,-1 5-1569,2 2-240,-2 5-120,2 1-512,3 2-224,-3-5-713,-3-3 1001,-4-10-192,-6-4-168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13075,'1'-4'105,"1"1"0,0-1 1,0 1-1,0 0 0,0 0 0,1 0 1,-1 0-1,1 0 0,0 0 0,0 1 1,0-1-1,0 1 0,0 0 0,0 0 1,1 0-1,5-2 0,9-3 149,-1 0-1,21-4 1,-28 8-88,25-6 110,0 1 0,53-4 0,-71 11-205,1 0 0,0 1 0,0 1 0,0 1 1,-1 0-1,35 11 0,-46-11-59,1 0 0,-1 1-1,0 0 1,-1 0 0,1 0 0,0 1 0,-1 0 0,0 0-1,0 0 1,0 1 0,-1 0 0,1 0 0,-1 0 0,0 0-1,5 9 1,-7-10 18,0 1 0,-1-1-1,1 1 1,-1-1 0,1 1 0,-2 0-1,1-1 1,0 1 0,-1 0-1,0 0 1,0 0 0,0-1-1,-1 1 1,1 0 0,-1 0 0,0-1-1,-1 1 1,1 0 0,-1-1-1,0 0 1,-4 8 0,-1-1 114,-1-1-1,0 1 1,0-2 0,-1 1-1,-1-1 1,-17 14 0,-69 39 644,73-49-680,0-1 1,-42 15-1,56-24-63,-1 0 0,0 0 0,0-1 0,-1-1 0,1 1 0,0-2 0,-1 1 0,1-1-1,-18-3 1,25 3-31,0-1 0,0 0 0,-1 0 0,1 0 0,0-1 0,0 1 0,0-1 0,1 1 0,-1-1 0,0 0 0,1 0 0,-1 0 0,1-1 0,-4-3 0,-2-14 20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14651,'-17'8'944,"-12"16"-784,-6 5-32,-2 9 208,-2 10-119,4 13 7,2 4-24,10 2 16,8 0-32,14-3-72,7-1-8,15-15-304,6-9 1712,9-15-1400,2-9 128,-1-24 48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392 105 12947,'6'-6'434,"1"-1"0,-1 0 0,-1-1-1,1 1 1,6-16 0,-11 22-349,0-1-1,0 1 1,-1-1 0,1 1-1,-1-1 1,0 0-1,1 1 1,-1-1 0,0 0-1,0 1 1,0-1-1,0 1 1,0-1 0,-1 0-1,1 1 1,-1-4-1,0 4-15,0-1 0,0 1-1,0 0 1,0 0 0,0 0-1,0 0 1,-1 0 0,1 0-1,0 0 1,-1 0-1,1 0 1,0 1 0,-1-1-1,1 0 1,-1 1 0,1 0-1,-1-1 1,1 1 0,-1 0-1,1-1 1,-4 1 0,-1 0 34,-1 0 0,1 1 0,-1 0 0,1 0 0,-1 0 0,1 1 0,0 0 0,0 0 1,0 0-1,-10 6 0,-57 37 113,70-44-207,-19 15 0,0 1 0,1 0 1,1 2-1,1 0 0,1 1 1,0 1-1,2 0 0,0 2 1,2 0-1,0 0 0,2 1 1,-13 33-1,22-48-10,1 0 1,-1 0-1,2 0 0,-1 0 1,1 0-1,0 1 0,1-1 1,0 1-1,2 10 0,-1-16 0,0 0-1,0 0 1,0 0-1,0 0 1,0 0-1,1-1 1,0 1-1,0-1 1,0 1-1,0-1 1,0 0-1,1 1 1,-1-1-1,1-1 1,0 1-1,0 0 1,0-1-1,0 1 1,0-1-1,1 0 1,-1 0-1,1 0 1,0 0-1,3 0 1,-1 0-1,1-1 1,-1 0 0,1 0-1,-1-1 1,1 0-1,-1 0 1,0-1-1,1 1 1,-1-1-1,1-1 1,-1 1-1,0-1 1,0 0-1,0-1 1,0 1-1,0-1 1,7-5-1,0 0 13,0-1-1,-1-1 0,0 0 0,0 0 1,-1-1-1,11-14 0,-18 20 17,1-1-1,-1-1 1,-1 1-1,1 0 1,-1-1 0,0 0-1,-1 0 1,2-7-1,-3 12-16,-1 1-1,0 0 1,1-1-1,-1 1 1,0-1 0,0 1-1,0-1 1,-1 1-1,1-1 1,0 1-1,0-1 1,-1 1 0,1-1-1,-1 1 1,1 0-1,-1-1 1,0 1-1,0-2 1,-1 2-4,1 0 1,0 0-1,-1 0 0,1 1 1,-1-1-1,1 0 0,-1 0 1,1 1-1,-1-1 0,1 1 1,-1-1-1,0 1 0,1 0 0,-1 0 1,0 0-1,1-1 0,-1 2 1,0-1-1,1 0 0,-3 0 1,2 1-33,0-1 0,0 0 0,0 0 0,0 1 0,-1-1-1,1 1 1,0 0 0,0-1 0,0 1 0,0 0 0,1 0 0,-1 0 0,0 1 0,0-1 0,0 0 0,1 1 0,-1-1 0,1 1 0,-1-1 0,-1 4 0,3-5 16,0 0 1,0 1 0,0-1-1,0 0 1,1 1-1,-1-1 1,0 0-1,0 1 1,0-1-1,0 0 1,0 0 0,1 1-1,-1-1 1,0 0-1,0 0 1,0 1-1,1-1 1,-1 0-1,0 0 1,0 0-1,1 1 1,-1-1 0,0 0-1,1 0 1,-1 0-1,0 0 1,1 0-1,-1 0 1,0 1-1,1-1 1,-1 0-1,0 0 1,0 0 0,1 0-1,-1 0 1,0 0-1,1 0 1,-1-1-1,0 1 1,1 0-1,-1 0 1,0 0-1,1 0 1,19-3-179,1-3-30,0-2-1,35-17 1,14-6-239,-69 31 448,-1 0 1,0 0 0,1-1-1,-1 1 1,0 0 0,1 0-1,-1 0 1,1 0 0,-1 0-1,0 0 1,1 0 0,-1 0-1,0 0 1,1 0 0,-1 0-1,1 0 1,-1 0 0,0 0 0,1 0-1,-1 0 1,0 0 0,1 0-1,-1 1 1,0-1 0,1 0-1,-1 0 1,0 0 0,1 1-1,-1-1 1,0 0 0,1 1-1,0 13-64,-13 26 156,7-26-102,1 4-163,0-18 141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13851,'0'0'26,"-1"0"0,0 0 0,0 0 0,1 0-1,-1 0 1,0 0 0,0 0 0,1 0 0,-1 1 0,0-1 0,0 0 0,1 0 0,-1 1-1,0-1 1,1 0 0,-1 1 0,0-1 0,1 0 0,-1 1 0,0-1 0,1 1 0,-1 0-1,1-1 1,-1 1 0,1-1 0,0 1 0,-1 0 0,1-1 0,-1 1 0,1 0 0,0-1-1,0 1 1,-1 0 0,1-1 0,0 1 0,0 0 0,0 0 0,0-1 0,0 1 0,0 0 0,0 0-1,0 0 1,0-1 0,0 1 0,0 0 0,0-1 0,1 1 0,-1 1 0,1 1 7,0-1 0,0 1 1,0-1-1,1 1 0,-1-1 1,1 1-1,-1-1 0,1 0 0,0 0 1,-1 0-1,1 0 0,0 0 1,3 2-1,1-1 145,0 0 1,0-1-1,0 0 0,0 0 0,0 0 1,8 0-1,-13-1-92,1-1 0,-1 0-1,1 0 1,-1 0 0,1 0 0,-1 0 0,1 0-1,0-1 1,-1 1 0,1 0 0,-1-1-1,0 1 1,4-2 0,-5 1-31,1 1 1,-1-1-1,1 0 0,-1 1 0,1-1 1,-1 0-1,1 1 0,-1-1 0,0 0 1,1 0-1,-1 0 0,0 1 0,0-1 1,0 0-1,1 0 0,-1 0 0,0 1 1,0-1-1,0 0 0,0 0 0,0 0 1,-1 0-1,1 1 0,0-1 1,0 0-1,0 0 0,-1 1 0,0-2 1,1 1-35,0-1-1,-1 1 1,1 0 0,-1 0 0,1 0 0,-1 0 0,1 0 0,-1 0 0,0 0 0,0 0 0,0 0 0,1 0 0,-1 0 0,0 0 0,0 1 0,0-1 0,0 0 0,0 1 0,0-1 0,-1 0 0,-1 0 0,1 1-25,-1-1-1,1 1 1,0 0-1,-1 0 1,1 0 0,-1 0-1,1 0 1,0 0-1,-1 1 1,-3 1 0,-1 0-53,0 1 0,1-1 0,-1 2 1,0-1-1,1 1 0,-9 6 1,12-7 37,0 0 0,0 0 0,0 0 0,0 0 0,1 0 0,-1 0 0,1 1 0,-1-1 0,1 1 0,1 0 0,-1 0 0,0 0 0,1 0 0,-1 4 0,2-7 18,-1 0 0,1 1 0,0-1 0,0 0 0,0 0 0,1 1 0,-1-1 0,0 0 0,0 1 0,1-1 0,-1 0 0,1 0 0,-1 0 0,1 1 0,-1-1 0,1 0 0,0 0 0,1 2 0,0-2 3,0 1 0,0-1 0,0 0 0,0 1 0,0-1 0,0 0 1,0 0-1,0-1 0,0 1 0,1 0 0,-1-1 0,0 1 0,5-1 0,15 1 5,0-1 1,0-1 0,0-1-1,0-2 1,32-8-1,-22 5-69,50-5-1,-81 12 52,1 0 1,0 0-1,0 0 0,0 0 1,0 0-1,0 0 0,-1 1 1,1-1-1,0 1 1,0-1-1,0 1 0,3 1 1,-5-1 24,1-1 0,-1 1 1,1 0-1,-1 0 0,1-1 1,-1 1-1,1 0 0,-1 0 1,1-1-1,-1 1 0,0 0 1,0 0-1,1 0 0,-1 0 1,0-1-1,0 1 0,0 0 1,0 0-1,0 0 0,0 0 1,0 0-1,0 0 0,0 0 1,-1-1-1,1 1 0,0 0 1,0 0-1,-2 1 0,6-13 911,-3 4-939,0 1-1,1 0 0,0-1 1,1 1-1,-1 0 0,1 0 1,0 1-1,0-1 1,7-7-1,-8 12-247,1 0 1,0 0-1,0 0 1,0 1-1,-1-1 0,1 1 1,0 0-1,0 0 1,0 0-1,3 1 0,9-1-594,34-10-407,-20 4 580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10578,'-60'24'4322,"54"-21"-4155,1 0 0,0 0 0,0 0 0,0 1 0,1 0 0,-1 0 0,1 0 0,-7 8 1,11-12-160,0 1 0,-1-1 0,1 0 1,0 1-1,-1-1 0,1 0 0,0 1 1,0-1-1,0 1 0,-1-1 0,1 0 1,0 1-1,0-1 0,0 1 1,0-1-1,0 1 0,0-1 0,0 1 1,0-1-1,0 0 0,0 1 0,0-1 1,0 1-1,0-1 0,0 1 1,0-1-1,1 0 0,-1 1 0,0-1 1,0 1-1,0-1 0,1 0 0,-1 1 1,0-1-1,1 0 0,-1 1 0,0-1 1,0 0-1,1 1 0,-1-1 1,1 0-1,-1 0 0,0 1 0,1-1 1,-1 0-1,1 0 0,-1 0 0,0 0 1,1 1-1,-1-1 0,1 0 1,-1 0-1,1 0 0,-1 0 0,1 0 1,-1 0-1,0 0 0,2-1 0,28 1 125,-6-6-215,0 0 0,1-2 0,-2-1 0,0-1 0,23-12 0,-51 32 11,3-8 70,0 0 0,0 1 1,0 0-1,1-1 0,-1 1 0,1 0 1,0 0-1,0 0 0,0 0 1,-1 5-1,3-7-13,0 0-1,0 0 1,0-1 0,1 1 0,-1 0 0,0-1 0,0 1-1,1-1 1,-1 1 0,0-1 0,1 0 0,-1 0-1,0 0 1,1 0 0,-1 0 0,0 0 0,1 0 0,-1 0-1,0 0 1,1 0 0,0-1 0,14-3-76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96 228 15123,'0'0'98,"0"-1"0,0 1 0,-1-1 1,1 0-1,0 1 0,-1-1 0,1 1 0,0-1 0,-1 1 0,1-1 0,0 1 0,-1-1 0,1 1 0,-1 0 1,1-1-1,-1 1 0,1 0 0,-1-1 0,1 1 0,-1 0 0,1-1 0,-1 1 0,0 0 0,1 0 0,-1 0 0,1 0 1,-1 0-1,0 0 0,1-1 0,-1 1 0,1 1 0,-1-1 0,0 0 0,1 0 0,-1 0 0,1 0 0,-2 1 1,-24 6 648,-5 17-696,29-23-58,0 1-1,1 0 1,-1 0 0,0 0 0,1 0 0,0 0 0,-1 0-1,1 1 1,0-1 0,0 0 0,0 1 0,0-1-1,0 3 1,1-4 5,0 0 1,0-1-1,0 1 0,0-1 0,0 1 0,0 0 0,0-1 1,0 1-1,0-1 0,1 1 0,-1-1 0,0 1 0,0-1 1,0 1-1,1-1 0,-1 1 0,0-1 0,1 1 1,-1-1-1,0 1 0,1-1 0,-1 1 0,1-1 0,-1 0 1,1 1-1,-1-1 0,1 0 0,-1 1 0,1-1 1,0 0-1,23 4-25,24-12-10,-24 1 35,-1 0 0,0-2 0,-1-1-1,0-1 1,-1-1 0,0 0 0,19-16 0,-23 15 12,0-1 1,-2-1 0,1 0-1,-2-1 1,0-1 0,-1 0-1,0-1 1,10-21 0,-13 16 12,-10 23-23,0 0 0,0-1 1,0 1-1,0 0 1,0 0-1,1-1 0,-1 1 1,0 0-1,0-1 1,0 1-1,0 0 1,0-1-1,0 1 0,0 0 1,0-1-1,0 1 1,0 0-1,0-1 1,0 1-1,0 0 0,0 0 1,-1-1-1,1 1 1,0 0-1,0-1 1,0 1-1,0 0 0,0 0 1,-1-1-1,-7 5 7,-8 12 3,5 1 10,0 1 1,-14 29 0,21-40-45,1 0 0,1 0 1,-1 0-1,1 1 1,1-1-1,-1 1 1,1-1-1,0 1 1,1 0-1,0 10 0,1-16-9,0 1 0,0 0-1,0-1 1,0 0 0,0 1-1,0-1 1,1 0 0,-1 1-1,1-1 1,-1 0 0,1 0-1,0 0 1,0 0 0,0-1-1,0 1 1,0 0 0,0-1-1,1 1 1,-1-1 0,5 2-1,15 5-143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13 375 13379,'-1'-1'40,"0"1"1,1 0-1,-1 0 0,0-1 1,1 1-1,-1-1 1,0 1-1,1 0 0,-1-1 1,1 1-1,-1-1 0,1 1 1,-1-1-1,1 0 1,-1 1-1,1-1 0,-1 0 1,1 1-1,0-1 1,-1 0-1,1 1 0,0-1 1,0 0-1,-1 1 0,1-1 1,0 0-1,0-1 1,1 1-2,-1 0 1,1 0-1,-1-1 1,1 1-1,0 0 1,-1 0-1,1 0 1,0 0 0,0 1-1,0-1 1,0 0-1,0 0 1,0 0-1,0 1 1,2-2-1,8-4 197,1 1 1,21-7-1,-23 8 12,38-13 245,78-41 0,-113 51-456,1-2-1,-1 1 1,0-2-1,-1 0 1,0 0 0,-1-1-1,0 0 1,-1-1 0,0-1-1,8-13 1,-15 21-32,14-19 23,-17 23-28,1 1 0,-1 0 1,0-1-1,1 1 0,-1 0 0,1 0 0,-1-1 1,0 1-1,1 0 0,-1 0 0,1 0 0,-1 0 0,1-1 1,-1 1-1,1 0 0,-1 0 0,1 0 0,-1 0 1,1 0-1,-1 0 0,1 0 0,-1 0 0,1 1 0,-1-1 1,1 0-1,-1 0 0,1 0 0,-1 0 0,0 1 1,1-1-1,-1 0 0,1 0 0,-1 1 0,1-1 0,-1 0 1,0 1-1,1-1 0,-1 0 0,0 1 0,0-1 1,1 1-1,-1-1 0,0 0 0,0 1 0,1-1 0,-1 1 1,0-1-1,0 1 0,0-1 0,0 1 0,32 72-36,-32-72 42,1-1 0,-1 1 0,0-1-1,1 1 1,-1-1 0,1 1 0,-1-1-1,1 1 1,-1-1 0,1 1-1,-1-1 1,1 0 0,-1 1 0,1-1-1,-1 0 1,1 0 0,-1 1 0,1-1-1,0 0 1,-1 0 0,1 0 0,0 0-1,-1 0 1,1 0 0,0 0-1,-1 0 1,1 0 0,-1 0 0,1 0-1,0 0 1,-1 0 0,1 0 0,-1 0-1,1-1 1,0 1 0,-1 0 0,1-1-1,-1 1 1,1 0 0,-1-1 0,1 1-1,-1 0 1,1-1 0,-1 1-1,1-1 1,-1 1 0,0-1 0,1 0-1,22-32 220,-19 27-184,13-21 89,-10 14-75,0 1-1,2 0 0,-1 1 1,1-1-1,1 1 1,10-9-1,-19 19-54,0 1 0,1-1 0,-1 0 0,0 1 0,0-1 0,0 1 0,0-1 0,1 1 0,-1 0 0,0-1 0,0 1 0,1 0 0,-1 0 0,0 0 0,0 0 0,1 0 0,-1 0 0,0 0 0,1 1 0,-1-1 0,0 0 0,0 1 0,0-1 0,1 1 0,-1-1 0,0 1 0,0-1 0,0 1 0,0 0 0,0 0 0,0-1 0,0 1 0,0 0 0,0 0 0,1 2 0,5 5-2,-1 1-1,0 0 0,8 15 1,-1-2-23,-13-21 8,19 21-22,-9-16 532,-10-6-460,0 0-1,1 0 1,-1 0-1,0 0 0,1-1 1,-1 1-1,0 0 1,0 0-1,1 0 1,-1 0-1,0-1 1,0 1-1,1 0 0,-1 0 1,0 0-1,0-1 1,0 1-1,1 0 1,-1 0-1,0-1 1,0 1-1,0 0 0,0-1 1,0 1-1,0 0 1,1 0-1,-1-1 1,0 1-1,0 0 0,0-1 1,0 1-1,0 0 1,0-1-1,0 1 1,-3-15 204,-3-3 96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11891,'29'-6'4811,"21"-15"-3610,-38 16-871,89-47 571,-88 44-800,0 0 0,0-2 0,-1 0 0,0 0 0,12-14 0,-21 21-69,-1 0 0,1-1 0,-1 1 0,1-1-1,-1 0 1,1-4 0,-2 7-24,-1 0-1,0 0 1,1 1-1,-1-1 1,0 0-1,0 0 1,0 0-1,1 1 1,-1-1-1,0 0 1,0 0-1,0 0 1,-1 0-1,1 0 1,0 1-1,0-1 1,0 0-1,0 0 1,-1 0-1,1 1 1,0-1 0,-1 0-1,1 0 1,-1 1-1,1-1 1,-1 0-1,1 1 1,-1-1-1,1 1 1,-1-1-1,0 0 1,1 1-1,-1-1 1,0 1-1,0 0 1,1-1-1,-1 1 1,-1-1-1,-2 0 10,0 1 0,0-1 0,0 1 0,-1-1 0,1 1 0,0 1 0,0-1 0,0 1 0,0-1 0,-1 1 0,1 0 0,0 1 0,0-1 0,-6 4 0,-5 2 11,1 0-1,-22 17 1,22-14-20,1 1 0,0 0 0,1 1 0,-12 14 0,19-20-7,0 0 0,1 1 0,0-1 0,0 1 0,0 0-1,1 0 1,0 0 0,0 0 0,1 0 0,0 1 0,-1 11-1,2-17-10,1 0-1,0 0 0,0 0 1,0 0-1,1 1 0,-1-1 0,0 0 1,1 0-1,-1 0 0,1 0 1,0 0-1,0 0 0,0 0 0,0-1 1,0 1-1,0 0 0,0 0 0,0-1 1,1 1-1,1 1 0,1 0 7,-1-1 0,0 0 0,1 0 0,0 0 0,-1 0 0,1-1 0,0 1 0,0-1 0,0 0 0,4 0 0,10 1 138,1 0 0,-1-2 0,32-3 0,-45 3-66,49-7-20,2-5 34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56 219 14147,'0'4'171,"0"1"1,0 0-1,-1 0 1,0 0-1,0 0 0,0 0 1,0-1-1,-1 1 0,0-1 1,-2 7-1,-3 5 258,-4 14 111,6-20-380,1 1 0,1-1 1,-1 1-1,2 0 0,-1 0 0,2 0 0,-2 17 1,3-27-153,1 0 1,-1 0-1,0 0 1,0-1-1,1 1 1,-1 0-1,1 0 1,-1-1-1,0 1 1,1 0-1,-1-1 1,1 1 0,0 0-1,-1-1 1,1 1-1,-1-1 1,1 1-1,0-1 1,0 1-1,-1-1 1,1 0-1,0 1 1,0-1-1,-1 0 1,1 1-1,0-1 1,0 0 0,0 0-1,-1 0 1,1 0-1,0 0 1,0 0-1,0 0 1,0 0-1,-1 0 1,1 0-1,0 0 1,1-1-1,33-9 74,-21 4-66,0-2 1,-1 1-1,1-2 0,-2 0 0,20-17 0,-8 7-14,-28 24 17,1 0-1,-1 0 1,1 0 0,0 1-1,0 0 1,0-1 0,1 1-1,0 0 1,0 0 0,1 1-1,-2 5 1,3-11-13,0 0 0,0 0 0,0-1 0,0 1-1,0 0 1,0 0 0,0-1 0,0 1 0,0 0 0,0 0 0,1-1 0,-1 1 0,0 0-1,0-1 1,1 1 0,-1 0 0,1-1 0,-1 1 0,0 0 0,1-1 0,-1 1 0,1-1-1,-1 1 1,1-1 0,0 1 0,-1-1 0,1 1 0,0-1 0,0 1 0,2 0 7,-1-1 0,0 1 0,0-1 0,1 1 0,-1-1 0,1 0 0,-1 0 0,0 0 0,5-1 0,3 0 25,0-2-1,1 1 1,12-6 0,8-6 27,34-21 0,-53 28-115,-11 7 46,-1 0 1,0-1 0,0 1-1,0 0 1,0 0 0,0 0 0,1-1-1,-1 1 1,0 0 0,0 0 0,0 0-1,1 0 1,-1-1 0,0 1 0,0 0-1,1 0 1,-1 0 0,0 0 0,0 0-1,1 0 1,-1 0 0,0 0 0,0 0-1,1 0 1,-1 0 0,0 0 0,0 0-1,1 0 1,-1 0 0,0 0 0,1 0-1,-1 0 1,0 0 0,0 0-1,0 0 1,1 0 0,-1 1 0,0-1-1,0 0 1,1 0 0,-1 0 0,0 0-1,0 1 1,0-1 0,1 0 0,-1 0-1,0 0 1,0 1 0,0-1 0,0 0-1,0 0 1,0 1 0,1-1 0,-4 18-96,-1-2 59,5-15 43,-1 1 0,0-1 0,0 1 0,0-1 0,1 1 0,-1-1 0,1 1 0,-1-1 0,1 0-1,-1 1 1,1-1 0,0 0 0,0 1 0,0-1 0,0 0 0,0 0 0,0 0 0,0 0 0,0 0 0,2 1 0,-1 0-1,1-1 0,0 1 0,0-1 0,-1 0 0,1 0 0,0-1 0,0 1 0,0-1 0,5 1 0,6-1-110,-1-1 1,0 0-1,22-5 0,-33 6 79,23-7-600,26-9-1,-10 2-666,-41 14 1282,0 1 0,0-1 0,-1 0 0,1 0 0,0 0 0,0 0 0,0 0 0,0 1 0,0-1 0,0 0 0,0 0 0,0 0 0,0 0 0,0 1 0,0-1 0,0 0 0,0 0 0,0 0 0,0 0 0,0 1 0,0-1 0,0 0 1,0 0-1,0 0 0,0 0 0,0 1 0,0-1 0,0 0 0,0 0 0,0 0 0,0 0 0,1 0 0,-1 1 0,0-1 0,0 0 0,0 0 0,0 0 0,0 0 0,0 0 0,1 0 0,-1 0 0,0 1 0,0-1 0,0 0 0,0 0 0,0 0 0,1 0 0,-1 0 0,0 0 0,0 0 0,0 0 0,0 0 0,1 0 0,-1 0 0,0 0 0,0 0 0,0 0 0,0 0 0,1 0 0,-1 0 0,-11 14 252,10-13-231,-4 10 354,12-11 67,16-12-53,-2-5-451,-1-1-1,0 0 1,-2-2-1,0 0 0,26-39 1,-15 12-545,41-88 0,-63 121 565,-1-1 0,8-28 1,-13 29 118,-5 12 93,-8 17 158,3 3-129,2 1 1,0 0-1,1 0 0,0 1 0,2-1 0,1 1 1,0 0-1,0 37 0,5-31-370,0 0-1,2-1 1,1 1 0,0-1-1,2-1 1,15 37 0,-14-44-244,-5-12 218,-1-1 0,0 1 0,0-1 1,0 1-1,-1 0 0,2 10 0,-3-15 200,0 0 0,0 0 0,0 1 0,0-1 0,0 0 0,0 0 0,0 1 0,0-1 0,0 0 0,-1 0-1,1 1 1,0-1 0,0 0 0,0 0 0,0 1 0,-1-1 0,1 0 0,0 0 0,0 0 0,-1 1 0,1-1 0,0 0-1,0 0 1,-1 0 0,1 0 0,0 0 0,0 0 0,-1 0 0,1 1 0,0-1 0,-1 0 0,1 0 0,0 0 0,0 0 0,-1 0-1,1 0 1,0 0 0,-1 0 0,1-1 0,0 1 0,0 0 0,-1 0 0,1 0 0,0 0 0,0 0 0,-1 0 0,1 0-1,-1-1 1,-14-6 40,14 6-51,-10-5 50,-86-51-84,86 49 262,-1-1-1,2 0 1,-1 0 0,1-1-1,-17-20 1,27 29-180,-1 1 0,1 0 0,0-1 0,-1 1 1,1 0-1,-1-1 0,1 1 0,0-1 0,-1 1 1,1-1-1,0 1 0,0-1 0,-1 1 0,1-1 0,0 1 1,0-1-1,0 1 0,0-1 0,-1 1 0,1-1 0,0 0 1,0 1-1,0-1 0,0 1 0,0-1 0,0 1 0,1-1 1,-1 1-1,0-1 0,0 1 0,0-1 0,0 0 0,1 1 1,-1-1-1,0 1 0,1 0 0,-1-1 0,0 1 1,1-1-1,-1 1 0,0-1 0,1 1 0,-1 0 0,1-1 1,-1 1-1,1 0 0,-1-1 0,1 1 0,-1 0 0,1 0 1,-1 0-1,1-1 0,-1 1 0,1 0 0,-1 0 0,1 0 1,-1 0-1,1 0 0,0 0 0,7-1 97,0 1 1,0 0-1,12 2 0,-7-1 342,19 0 35,-1-2 0,0-1-1,40-8 1,-54 7-602,0-2 1,-1 0-1,0 0 0,0-2 0,0 0 0,0 0 0,22-17 1,-3-3-250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0:5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21 15147,'1'0'64,"-1"-1"-1,0 1 0,0-1 1,1 1-1,-1-1 1,0 1-1,0-1 0,0 1 1,0-1-1,0 1 1,0-1-1,0 0 0,0 1 1,0-1-1,0 1 1,0-1-1,0 1 1,0-1-1,0 1 0,0-1 1,0 1-1,-1-1 1,1 1-1,0-1 0,0 1 1,-1-1-1,1 1 1,0-1-1,-1 1 0,1 0 1,-1-1-1,1 1 1,0-1-1,-1 1 0,1 0 1,-1-1-1,-2 0 69,1 1 0,0-1-1,0 1 1,-1-1 0,1 1 0,0 0-1,0 0 1,-1 0 0,-3 1 0,-9 1 277,-30 9 1,43-11-396,-20 7 13,1 1-1,-1 1 0,2 1 1,-31 19-1,50-28-36,-1-1 0,1 1 1,0 0-1,-1 0 0,1 0 0,0 0 0,0 0 0,0 0 0,0 0 1,0 1-1,0-1 0,0 0 0,0 1 0,0-1 0,1 0 0,-1 1 0,0 1 1,1-2-3,0 0 1,0 0-1,0 0 0,0 0 1,1 0-1,-1 0 1,0 0-1,0-1 1,1 1-1,-1 0 1,1 0-1,-1 0 1,1-1-1,-1 1 1,1 0-1,-1 0 0,1-1 1,-1 1-1,1-1 1,0 1-1,0 0 1,0 0-1,7 3-94,0 1 0,0-1 0,1-1-1,16 5 1,-9-2-3,-5-2 23,0 0-1,0 1 1,0 1 0,-1 0-1,0 0 1,0 1-1,10 9 1,-16-12 53,0 0 0,-1 0 1,1 1-1,-1-1 0,0 1 0,0 0 0,0 0 1,-1 0-1,0 0 0,0 1 0,0-1 0,-1 1 1,1-1-1,-1 1 0,0-1 0,-1 1 1,0 6-1,0-1 51,-2-1-1,0 0 1,0-1 0,0 1 0,-1 0 0,-1-1 0,0 1 0,0-1 0,-1 0-1,0 0 1,0-1 0,-1 1 0,0-1 0,0-1 0,-1 1 0,0-1 0,-1 0-1,0-1 1,-15 11 0,20-16-1,0 1 0,0 0-1,0-1 1,0 0 0,-1 0 0,1 0 0,0 0-1,-1 0 1,1-1 0,-1 1 0,1-1-1,-1 0 1,-6-1 0,8 1-33,0 0 0,1-1 1,-1 0-1,0 1 0,0-1 0,1 0 0,-1 0 0,0 0 1,1 0-1,-1 0 0,1 0 0,-1 0 0,1-1 1,0 1-1,0 0 0,-1-1 0,1 1 0,0-1 0,0 1 1,0-1-1,0 0 0,1 1 0,-1-1 0,0 0 1,1 0-1,-1 0 0,1-3 0,-1-2-5,1 1 0,0-1 0,1 0 0,0 0 0,0 1 0,0-1-1,1 0 1,0 1 0,0-1 0,5-9 0,18-34-208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0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12451,'-1'7'218,"0"0"0,-1-1-1,0 1 1,-1 0 0,1-1 0,-1 1 0,-7 10 0,-10 24 421,13-15-339,0-1 0,2 2 0,1-1 0,1 0 0,1 1 0,2 33 1,3-13-23,1 0 0,20 78 0,-23-122-249,-1 1 0,2-1 0,-1 1 0,0-1 0,1 0 0,0 0 0,-1 0 0,1 1 0,3 2 0,-4-5-18,-1-1 0,0 0 0,1 1 0,-1-1 0,0 0 0,1 0 0,-1 1 0,0-1 1,1 0-1,-1 0 0,0 0 0,1 0 0,-1 1 0,1-1 0,-1 0 0,0 0 0,1 0 0,-1 0 0,1 0 0,-1 0 0,0 0 0,1 0 0,-1 0 0,1 0 0,-1 0 0,0 0 0,1-1 0,-1 1 0,0 0 0,2 0 1,-1-2 12,0 1 0,0 0 0,0 0 0,0-1 0,0 1 1,0 0-1,-1-1 0,1 1 0,0-1 0,-1 1 0,1-1 1,0-2-1,2-7 37,-1 0 1,0 0-1,-1 0 0,0 0 1,-1 0-1,0 0 1,-1 0-1,-4-20 0,4 22-111,-1 0 0,-1 0-1,0 0 1,0 0 0,-1 0-1,0 1 1,-1-1-1,0 1 1,0 0 0,-10-11-1,15 18 31,-1 0 0,0 1-1,0-1 1,0 0 0,0 0 0,0 1-1,0-1 1,0 1 0,0-1-1,0 1 1,0-1 0,0 1 0,0 0-1,-1-1 1,0 4-122,8 6 95,0-2 30,1 0 1,1-1-1,-1 0 1,1-1-1,0 1 1,1-2-1,-1 1 1,1-1-1,0 0 1,14 3-1,-16-5 67,1 0-1,-1 0 0,1-1 1,-1 0-1,1 0 0,-1-1 1,1 0-1,0 0 1,-1-1-1,1 0 0,-1 0 1,1-1-1,13-5 0,-18 6 16,-1-1 0,1 1-1,-1-1 1,1 1 0,-1-1-1,1 0 1,-1 0 0,0 0-1,0 0 1,0-1 0,0 1 0,0 0-1,0-1 1,-1 0 0,1 1-1,-1-1 1,0 0 0,0 0-1,0 0 1,0 1 0,0-1-1,-1 0 1,1-6 0,-2 7-3,-2 5-64,-2 9-48,5-10 47,0 0-1,0 0 0,0 0 0,1 0 0,-1 0 1,0 0-1,1 0 0,-1 0 0,1 0 0,0 0 0,0 0 1,-1-1-1,1 1 0,1 0 0,-1 0 0,0-1 1,0 1-1,0-1 0,1 1 0,-1-1 0,1 1 1,0-1-1,-1 0 0,1 0 0,0 0 0,-1 0 1,1 0-1,0 0 0,0 0 0,0 0 0,0-1 1,0 1-1,0-1 0,0 0 0,3 1 0,2 0 8,0-1-1,0 1 0,0-1 1,0-1-1,0 1 0,0-1 0,0-1 1,0 1-1,8-4 0,-4 0 7,-1-1-1,1 0 1,-1 0 0,0-1-1,-1-1 1,0 1-1,15-18 1,14-10-64,-36 53-105,-2-9 146,0 0-1,1 0 1,-1 0-1,2 0 1,-1 0-1,1 0 1,3 9-1,-4-16-8,0 0 0,-1 0-1,1 0 1,0-1 0,0 1-1,0 0 1,0 0 0,0 0-1,1-1 1,-1 1 0,0-1-1,1 1 1,0-1 0,-1 1 0,1-1-1,0 0 1,-1 0 0,1 0-1,0 0 1,0 0 0,0 0-1,0-1 1,0 1 0,0 0-1,0-1 1,0 0 0,0 1 0,0-1-1,0 0 1,0 0 0,1 0-1,-1 0 1,0-1 0,0 1-1,0-1 1,3 0 0,-2-1-28,0 1 0,0-1 1,0 1-1,0-1 0,-1 0 1,1 0-1,0 0 0,-1-1 0,0 1 1,1 0-1,-1-1 0,0 0 1,0 0-1,-1 1 0,1-1 1,0 0-1,-1 0 0,2-4 1,2-20-266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0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16227,'0'1'1377,"0"4"-1129,4 2-280,3 2 392,6 3-1088,3 1 712,0 3-264,2 3-80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13955,'-5'2'168,"0"2"0,-1-1 0,1 0-1,0 1 1,0 0 0,1 0 0,-1 0 0,1 1 0,0 0 0,0-1-1,1 1 1,-1 1 0,-3 7 0,4-5-111,-1 0 0,2 0 0,-1 0-1,2 1 1,-1-1 0,1 1 0,0-1 0,0 16 0,3-3-83,1 0-1,0 0 1,1 0 0,2 0-1,0-1 1,17 38 0,-18-47 15,19 40-79,-3 0 0,18 64-1,-39-112 135,1 1-1,-1-1 0,0 0 0,0 1 0,0-1 0,0 1 0,0-1 0,-2 4 1,2-6-16,0-1 1,0 1-1,0-1 1,0 1-1,-1-1 1,1 1-1,0-1 1,0 1-1,-1-1 1,1 0 0,0 1-1,0-1 1,-1 1-1,1-1 1,-1 0-1,1 1 1,0-1-1,-1 0 1,1 1 0,-1-1-1,1 0 1,-2 1-1,2-1 9,-1 0 0,0 0 1,0-1-1,0 1 0,0 0 0,1 0 0,-1-1 0,0 1 0,0 0 0,0-1 0,1 1 1,-1-1-1,0 1 0,1-1 0,-1 1 0,0-1 0,1 1 0,-1-1 0,0-1 1,-3-3 58,0 0 0,1 0 0,0 0-1,0-1 1,0 1 0,1-1 0,0 0 0,0 1 0,0-1 0,1 0 0,0 0 0,-1-10 0,1-2-19,1-1 0,3-34-1,0 32-119,0 1 0,2 0 0,0 0-1,2 1 1,0-1 0,1 1 0,1 1-1,0 0 1,14-20 0,1 6-83,1 1 0,1 1 0,53-47 0,-74 72 120,6-2 217,-11 7-205,0 0 0,1 0 0,-1 1 0,0-1 1,0 0-1,1 1 0,-1-1 0,0 0 0,0 1 1,1-1-1,-1 0 0,0 1 0,0-1 0,0 0 0,0 1 1,0-1-1,0 1 0,0-1 0,1 0 0,-1 1 1,0-1-1,0 1 0,-1-1 0,1 0 0,0 1 1,0-1-1,0 1 0,0 0 0,0 1-3,0 0 0,1 1 0,0-1-1,-1 0 1,1 1 0,0-1 0,0 0 0,0 0 0,0 0-1,0 0 1,1 0 0,-1 0 0,1 0 0,-1 0 0,1 0 0,0-1-1,-1 1 1,1-1 0,0 1 0,0-1 0,0 0 0,0 1-1,0-1 1,1 0 0,-1-1 0,0 1 0,1 0 0,3 0-1,7 2-12,-1 0-1,1-1 0,25 0 0,-6-2 16,1-2-1,0-1 1,-1-1 0,1-2 0,-1-2-1,60-22 1,-90 30-3,26-13 34,-26 12-32,-1 1 1,0-1-1,0 0 0,0 1 1,0-1-1,0 0 0,0 0 0,0 0 1,0 1-1,0-1 0,0 0 1,0 0-1,-1 0 0,1 0 1,0-1-1,-1 1 0,1 0 1,-1 0-1,1-2 0,-4-3 116,13 8-71,6-1 6,12 0-73,-1 2 1,1 0-1,-1 2 0,30 9 1,-50-12-18,1 1 0,-1 0 0,0 1 0,0-1 0,0 1 0,-1 1 0,1-1 0,-1 1 0,0 0 0,0 0 0,-1 1 0,0 0 0,0 0 0,0 0 0,0 1 0,-1-1 0,0 1 0,-1 0 0,5 12 0,-4-6 29,-1 0 0,0 0 0,-1 0 0,-1 0 0,0 1 0,0-1 0,-2 1 0,1-1 0,-2 0 0,0 1 0,0-1 0,-6 15 0,3-11 38,-1-1 1,0-1-1,-2 1 1,0-1 0,0 0-1,-1-1 1,-1 0 0,0 0-1,-15 14 1,23-26-22,0 0 0,0 0 0,-1 0 1,1 0-1,0 0 0,-1-1 0,1 1 0,-1-1 0,1 0 0,-1 0 0,1 0 1,-1 0-1,0 0 0,-5 1 0,6-3-1,1 1 0,-1 0-1,1-1 1,-1 1 0,0 0 0,1-1 0,-1 0 0,1 1-1,-1-1 1,1 0 0,0 0 0,-1 0 0,1 0 0,0 0-1,0 0 1,0 0 0,-1-1 0,1 1 0,0 0 0,1-1-1,-1 1 1,0 0 0,0-1 0,1 1 0,-1-1 0,0 0-1,1 1 1,-1-3 0,-5-16 52,1 0-1,1-1 1,1 1-1,0-1 1,1-23-1,3 7-27,1-1-1,6-36 1,-6 62-120,0 0 1,1 0 0,0 1 0,1-1 0,9-19-1,-11 27 11,1 0-1,-1 0 1,1 0-1,0 1 1,1-1-1,-1 1 1,0-1 0,1 1-1,0 0 1,0 0-1,0 1 1,0-1-1,0 1 1,0 0-1,1 0 1,-1 0-1,7-1 1,7-1-261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0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0 531 14179,'1'2'1662,"6"-4"-1031,10-7-109,9-11 50,0-1-1,-1-1 1,0-1 0,-2-1-1,-1-1 1,31-47-1,-20 21-444,-2-2 0,41-98 1,-59 113-88,-4 17-10,-12 50-42,-1 2-87,-19 170 202,21-171-332,2-1-1,1 1 1,1 0 0,11 51-1,-11-76 147,-2-4 61,1 0 0,-1 0 0,0 0-1,0 0 1,1 0 0,-1 0-1,0 0 1,0 1 0,0-1 0,0 0-1,0 0 1,0 0 0,-1 2 0,-2 1-240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12523,'2'1'944,"16"18"-632,7 10-88,13 21 672,5 14-544,7 16-80,0 6 40,-4 12 32,-7 8 25,-21 17-41,-15 5-48,-24-5-40,-17-3-16,-28 17-336,-17 6 40,-26 3 112,-1-7-48,1-20-112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1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13379,'-4'-5'1198,"4"7"-549,7 12 27,71 76 226,36 47-573,-84-96-278,-3 1 0,-1 2 0,36 84 0,-49-94 22,-2 2 0,-1-1-1,-1 1 1,-2 1 0,4 71-1,-11-68-134,-1 1 0,-2-1 0,-1 0 0,-3 0-1,-1-1 1,-1 0 0,-3 0 0,-1-1 0,-33 65 0,46-101 195,-1 0-24,0 0 0,0 0-1,0 1 1,-1-1 0,1 0 0,0 0-1,-1 0 1,1 0 0,-1 0-1,0-1 1,0 1 0,-3 2 0,3-7 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1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15011,'0'0'26,"0"0"0,1 0 0,-1 0 0,0 0-1,0 0 1,0 0 0,0 0 0,0-1 0,0 1 0,1 0-1,-1 0 1,0 0 0,0 0 0,0 0 0,0 0 0,0 0-1,1 0 1,-1 0 0,0 0 0,0 0 0,0 0 0,0 0-1,1 0 1,-1 0 0,0 0 0,0 0 0,0 0 0,0 0 0,1 0-1,-1 0 1,0 0 0,0 0 0,0 0 0,0 0 0,0 1-1,1-1 1,-1 0 0,0 0 0,0 0 0,0 0 0,0 0-1,0 0 1,0 0 0,0 1 0,1-1 0,-1 0 0,5 13 565,0 26-352,-3-26-147,3 20-14,1-1-1,2 0 1,1 0 0,22 49 0,-27-71-44,1-1 1,0 1-1,1-1 1,-1-1-1,2 1 0,-1-1 1,1 0-1,1-1 1,-1 1-1,1-1 0,0-1 1,1 0-1,0 0 1,0 0-1,0-1 0,0-1 1,1 1-1,16 4 1,-22-8-78,0 0 0,0 0 0,0-1 0,0 1 0,0-1 0,0 0 0,0 0 0,0-1 1,0 1-1,0-1 0,-1 1 0,1-1 0,0-1 0,0 1 0,-1 0 0,1-1 0,0 0 1,-1 0-1,1 0 0,-1 0 0,0 0 0,0-1 0,3-3 0,-1 1-131,-1 0 0,0-1 0,-1 1 0,1-1-1,-1 0 1,0 0 0,-1 0 0,0 0 0,1-1 0,-2 1 0,1-1-1,-1 1 1,1-9 0,-1-32-409,-2-2-170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 13867,'-1'2'61,"0"0"-1,0 0 1,1 0 0,-1 0 0,1 0-1,-1 0 1,1 1 0,0-1 0,0 0-1,0 0 1,0 1 0,0-1-1,1 0 1,-1 0 0,1 0 0,-1 0-1,2 4 1,0-2-15,0-1 0,1 1 0,-1-1 0,1 0 0,-1 0 0,1 0-1,0 0 1,0 0 0,3 2 0,7 4-27,0-1 0,0-1 0,0 0 0,19 6 0,-30-12 6,-1-1-1,1 1 1,-1-1-1,1 0 1,0 1 0,-1-1-1,1 0 1,-1 0 0,1 0-1,0 0 1,-1 0-1,1-1 1,0 1 0,-1 0-1,1-1 1,-1 1-1,1-1 1,-1 0 0,1 1-1,-1-1 1,0 0 0,1 0-1,-1 0 1,0 0-1,1 0 1,-1 0 0,0 0-1,0 0 1,0-1 0,0 1-1,0 0 1,0-1-1,-1 1 1,1-1 0,1-2-1,3-7 152,-1-1-1,0 1 0,4-24 0,-4 15-7,26-109 558,-24 120-680,0 14-27,5 26-22,-6-16 2,0-6-58,0 1 1,0-1 0,1-1-1,0 1 1,0-1-1,12 12 1,-16-18-16,0 0 0,0 0 0,1-1 0,-1 1 0,1 0 0,-1-1 0,1 0 1,-1 0-1,1 0 0,0 0 0,0 0 0,4 1 0,-5-2-6,0 0-1,0 0 1,0-1 0,0 1-1,0 0 1,0-1 0,0 1 0,0-1-1,0 0 1,0 1 0,-1-1 0,1 0-1,0 0 1,0 0 0,-1-1 0,1 1-1,0 0 1,-1-1 0,3-2 0,11-18-394,-2-13-146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1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11514,'-4'15'1209,"4"6"-857,0 14-136,3 3 584,4 5-416,0 3-64,4-1-96,1-4-24,1-6-288,-3-10-160,1-17 224,4-13-32,-4-25-40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1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72 14603,'-5'20'445,"2"0"0,0 0-1,1 0 1,1 0 0,1 22 0,0-41-432,0 0 0,0 0 0,0 0 0,0 0 1,0 0-1,0 0 0,0 0 0,0 0 0,0 0 0,1 0 1,-1 0-1,0 0 0,1 0 0,-1 0 0,1 0 0,-1 0 1,1 0-1,-1-1 0,1 1 0,0 0 0,-1 0 0,1-1 1,0 1-1,1 1 0,-1-2-7,1 0 1,-1 0 0,0 0-1,1 0 1,-1 0-1,1-1 1,-1 1-1,0 0 1,0-1-1,1 1 1,-1-1-1,0 1 1,0-1-1,1 0 1,-1 1 0,0-1-1,0 0 1,2-2-1,-1 1-12,0 1-1,0-1 1,0 1 0,1-1-1,-1 1 1,0 0-1,1 0 1,-1 0 0,1 0-1,-1 0 1,1 0 0,0 1-1,-1-1 1,1 1 0,3 0-1,-4 0 2,0 1-1,0 0 0,0 0 1,0-1-1,0 1 0,-1 0 1,1 1-1,0-1 1,-1 0-1,1 0 0,-1 1 1,1-1-1,-1 1 1,0-1-1,0 1 0,0 0 1,1 0-1,-2-1 1,1 1-1,0 0 0,1 3 1,3 9 40,0 0 1,-1 0 0,0 0-1,-1 0 1,-1 1 0,0-1-1,-1 26 1,-1-34 58,0 0 0,0 1 0,-1-1 0,0 1 0,0-1 0,-1 0 0,0 0 0,0 0 0,0 0 0,0 0 0,-1 0 0,0 0 0,-1-1 0,1 1 0,-1-1 0,0 0 0,0 0 0,-1-1 1,-8 8-1,11-10-77,1-1 0,-1 0 1,0 0-1,1 0 1,-1 0-1,0 0 0,0 0 1,0 0-1,0-1 0,0 1 1,0-1-1,0 1 1,0-1-1,0 0 0,0 1 1,0-1-1,0 0 1,0-1-1,0 1 0,0 0 1,0-1-1,0 1 1,0-1-1,0 1 0,0-1 1,0 0-1,0 0 1,0 0-1,1 0 0,-1 0 1,0 0-1,1-1 1,-3-1-1,1-1 33,-1-1-1,1 0 1,0 0 0,0 0-1,0 0 1,1 0-1,0-1 1,0 1 0,0-1-1,-1-8 1,-4-30-1</inkml:trace>
  <inkml:trace contextRef="#ctx0" brushRef="#br0" timeOffset="1">1 91 13467,'0'-10'1424,"10"6"-912,0 1-248,3-1 1137,2-2-809,5 0-584,0-2-248,0-5 192,-1-2-80,-2-6-64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1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13699,'-4'13'266,"0"0"1,0 0-1,1 0 1,1 1-1,1-1 1,0 1-1,0-1 1,1 1-1,1-1 1,3 17-1,-4-28-245,0-1-1,0 1 0,1 0 1,-1-1-1,1 1 1,-1-1-1,1 1 1,0 0-1,-1-1 0,1 1 1,0-1-1,0 0 1,0 1-1,0-1 1,1 0-1,-1 0 0,0 1 1,0-1-1,1 0 1,1 1-1,-2-2 13,1 1-1,0-1 1,-1 0-1,1 1 1,-1-1-1,1 0 1,-1 0-1,1 0 0,0 0 1,-1-1-1,1 1 1,-1 0-1,1-1 1,-1 1-1,1-1 1,-1 1-1,3-2 1,2-2 91,0 0 0,0 0 0,-1 0 1,0 0-1,1-1 0,-1 0 0,-1 0 0,7-9 0,-8 9-17,0 1 0,-1-1-1,0 0 1,0 1-1,0-1 1,0 0 0,-1 0-1,0 0 1,1-10-1,-2 14-86,0-1 0,0 1 0,0 0 0,0 0 0,0 0 0,0 0 0,0 0 0,-1 0-1,1 0 1,-1 0 0,1 0 0,0 0 0,-1 0 0,0 0 0,1 0 0,-1 0 0,0 0-1,1 0 1,-1 0 0,-1 0 0,1 0-21,-1 0-1,1 1 0,-1-1 1,1 1-1,-1-1 0,0 1 1,1 0-1,-1-1 0,1 1 1,-1 0-1,0 0 0,1 0 1,-1 1-1,0-1 0,1 0 1,-1 0-1,1 1 0,-3 0 1,-1 1 34,0 0 0,0 0 0,0 0 0,0 0 0,0 1 0,0 0 0,1 0 0,-1 0 0,1 1 1,0-1-1,0 1 0,0 0 0,1 0 0,-1 1 0,1-1 0,0 1 0,0 0 0,1-1 0,-1 1 0,-1 6 0,1 8 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0 13051,'-7'33'367,"3"-1"1,0 1-1,1 48 1,15 97-329,-4-63 128,-3 62 98,-26 236 0,-52 173 85,44-372-299,2-8-3,-70 471-73,-51-10-309,50-347 194,-20 72 140,29 9 74,-16 461-10,94-750-507,12-141 367,0-30-43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54 634 12123,'-14'13'513,"10"-10"-427,0 0 0,0 0 0,1 0 0,-1 1 0,1-1 1,0 1-1,0 0 0,0 0 0,0 0 0,-2 7 0,5-11-69,-1 1 0,1-1 0,0 0 0,0 1 0,0-1-1,0 0 1,0 1 0,0-1 0,1 0 0,-1 1 0,0-1 0,0 0 0,0 0 0,0 1 0,0-1 0,0 0 0,0 1 0,1-1 0,-1 0 0,0 0-1,0 1 1,0-1 0,1 0 0,-1 0 0,0 1 0,0-1 0,1 0 0,-1 0 0,0 0 0,0 0 0,1 1 0,-1-1 0,0 0 0,1 0-1,-1 0 1,0 0 0,0 0 0,1 0 0,-1 0 0,0 0 0,1 0 0,17-2 512,-3-4-293,-1 0 0,1-1-1,-1 0 1,-1-1 0,25-19 0,63-62 550,-71 62-548,79-78 618,-5-5 0,133-181 0,-223 275-557,-22 39 34,-1 7-307,0 0 1,2 0 0,1 0-1,2 1 1,1 0 0,1 0-1,4 47 1,-1-55-88,2 0-1,1 0 1,1 0 0,0-1 0,2 1 0,1-1-1,0-1 1,2 1 0,0-2 0,22 32 0,-23-41 0,0 0 1,12 11-1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0 14451,'-11'2'200,"1"1"0,0 0-1,0 0 1,0 1 0,1 1-1,-1-1 1,1 2 0,-10 6 0,-67 57 691,67-53-479,-15 15-203,1 1 1,2 1 0,2 2-1,1 1 1,-38 65 0,48-70-127,2 0 0,1 1 0,2 1 0,1 0 0,2 1 1,1 0-1,-8 67 0,16-85-73,0 1 1,2-1-1,0 0 0,1 1 1,0-1-1,1 0 1,1 0-1,1 0 0,0 0 1,10 17-1,-12-25-12,2-1 0,-1 0 0,1 0 0,0-1 0,0 1 0,1-1 0,0 0 0,0 0 0,10 6 0,-11-8-3,1-1 0,-1 0 1,1 0-1,0-1 0,0 0 0,0 0 0,0 0 0,0-1 1,0 0-1,0 0 0,1 0 0,-1-1 0,11-1 1,-11 1 1,0-1 1,0 0 0,1-1 0,-1 1 0,0-1-1,0 0 1,-1-1 0,1 1 0,0-1 0,-1-1-1,0 1 1,1-1 0,4-4 0,-3 1 3,0 0 0,0-1 1,-1 0-1,0 0 0,0 0 1,-1-1-1,6-13 0,-1-2-4,-1-1 0,-1 0-1,-1-1 1,-2 0 0,4-36-1,-8 57 2,1-10-8,-1 1 0,0-1 0,-1 1 0,0-1 0,-1 1 0,-4-20 0,5 33 9,0 0-1,0 0 0,-1 0 0,1 0 1,0 0-1,-1 0 0,1 1 1,-1-1-1,1 0 0,-1 0 0,0 0 1,1 0-1,-1 0 0,0 1 0,0-1 1,0 0-1,0 0 1,1 1 1,-1 0-1,1 0 1,-1 0 0,1 0-1,-1 0 1,1 0-1,-1 0 1,1 0-1,-1 0 1,1 0-1,0 0 1,-1 0 0,1 0-1,-1 0 1,1 1-1,-1-1 1,1 0-1,-1 0 1,1 0-1,0 1 1,-1-1 0,1 0-1,-1 1 1,-1 1-1,0 0 0,1 0 0,-1 0 1,0 0-1,1 0 0,0 1 0,-1-1 0,1 0 1,0 1-1,-1 3 0,1 0-6,-1 0-1,1 0 1,1 0-1,-1 1 1,1-1-1,0 0 1,0 0-1,1 0 1,1 9-1,-1-14-2,-1 1 0,0 0 0,1-1 0,0 1 0,-1-1 0,1 1 0,0-1 0,0 1 0,-1-1 0,1 1 0,0-1 0,1 0 0,-1 1 0,0-1 0,0 0 0,0 0 0,1 0 0,-1 0 1,1 0-1,-1 0 0,1 0 0,-1-1 0,1 1 0,-1 0 0,1-1 0,0 1 0,-1-1 0,1 0 0,0 0 0,-1 1 0,1-1 0,0 0 0,-1 0 0,1-1 0,0 1 0,-1 0 0,1 0 0,2-2 0,4-1-29,0 0-1,0-1 0,0 0 1,-1-1-1,0 1 1,0-2-1,0 1 1,0-1-1,10-12 1,5-2 13,-22 20 29,1-1 0,-1 1 0,0 0 0,0 0 0,0 0 0,0-1 0,0 1 0,1 0 0,-1 0 0,0 0 0,0 0 0,0 0 0,1-1 0,-1 1 0,0 0 0,0 0 1,1 0-1,-1 0 0,0 0 0,0 0 0,0 0 0,1 0 0,-1 0 0,0 0 0,0 0 0,1 0 0,-1 0 0,0 0 0,0 0 0,1 0 0,-1 0 0,0 0 0,0 0 0,1 0 0,-1 0 1,0 1-1,0-1 0,0 0 0,1 0 0,-1 0 0,0 0 0,0 0 0,0 1 0,0-1 0,1 0 0,-1 0 0,0 0 0,0 1 0,0-1 0,0 0 0,0 0 0,0 1 0,1-1 0,1 22 124,-6 27 50,4-49-176,-3 24 68,-9 93 227,11-99-322,1 0 0,0-1 0,1 1 0,6 24 0,-6-39-20,0 0 0,0 0 0,0 0 0,0 0-1,0-1 1,1 1 0,-1 0 0,1-1 0,0 1 0,0-1 0,0 0 0,3 3 0,-4-4 35,-1-1 1,1 1-1,-1-1 1,1 0-1,0 1 1,-1-1-1,1 0 1,0 0-1,-1 1 0,1-1 1,0 0-1,-1 0 1,1 0-1,0 0 1,-1 0-1,1 0 0,0 0 1,-1 0-1,1 0 1,0 0-1,-1 0 1,2-1-1,-1 1 0,0-1-1,0 0 0,0 0 1,0 0-1,0 0 1,0 0-1,0 0 1,0 0-1,0 0 0,0 0 1,-1 0-1,1 0 1,-1-1-1,1 1 0,0-2 1,10-38-237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13331,'1'0'77,"0"0"1,0 0-1,-1 0 1,1 1-1,0-1 1,-1 0-1,1 0 1,0 1-1,-1-1 1,1 1-1,0-1 1,-1 0-1,1 1 1,-1-1-1,1 1 1,-1 0-1,1-1 1,-1 1-1,1-1 0,-1 1 1,0 0-1,1-1 1,-1 1-1,0 0 1,1-1-1,-1 2 1,6 23 693,-6-24-706,9 63 1663,-1 97-1,-6-82-1275,27 538-864,-33-657-1021,2-3 908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12803,'42'15'2029,"-35"-11"-1750,-1-2 0,1 1 0,0-1 0,0 0 0,10 1 0,-14-2-239,0-1 0,0 0 1,0-1-1,1 1 0,-1-1 0,0 1 1,0-1-1,0 0 0,0 0 1,0 0-1,0-1 0,0 1 0,0-1 1,-1 1-1,1-1 0,2-2 0,-1 0 8,0 0 0,0 0 0,0 0 0,-1-1-1,0 1 1,0-1 0,0 0 0,-1 1 0,1-1 0,-1 0-1,-1-1 1,1 1 0,0 0 0,-1-1 0,0 1 0,-1-1-1,1 1 1,-1-1 0,0 1 0,0-1 0,-2-7 0,2 12-35,0 0 1,0 0 0,0 1-1,0-1 1,0 0 0,0 1-1,-1-1 1,1 0 0,0 0-1,0 1 1,-1-1 0,1 0-1,0 1 1,-1-1 0,1 1 0,-1-1-1,1 0 1,-1 1 0,1-1-1,-1 1 1,1-1 0,-1 1-1,0-1 1,1 1 0,-1 0-1,1-1 1,-1 1 0,0 0-1,0 0 1,1-1 0,-1 1-1,0 0 1,1 0 0,-1 0 0,0 0-1,0 0 1,1 0 0,-1 0-1,-1 0 1,0 0 10,1 1-1,-1 0 1,1 0 0,-1 0-1,1-1 1,-1 1 0,1 0-1,-1 1 1,1-1 0,0 0-1,0 0 1,-1 1 0,1-1-1,0 0 1,0 1 0,1-1-1,-2 3 1,-2 5 3,0 1 1,1 0-1,0 0 0,1 0 1,0 0-1,0 1 0,1-1 1,0 0-1,1 1 0,3 19 1,-3-25-26,1 1-1,-1-1 1,1 0 0,1 0 0,-1 1 0,1-1 0,0 0-1,0-1 1,1 1 0,-1 0 0,1 0 0,0-1 0,0 0-1,1 0 1,-1 0 0,1 0 0,0 0 0,0-1 0,0 1-1,0-1 1,1 0 0,8 4 0,-5-5 0,0 1 0,1-2 0,-1 1 0,1-1 0,-1 0 0,1-1 1,0 0-1,-1 0 0,1-1 0,0 0 0,-1-1 0,1 0 0,-1 0 0,0-1 0,0 1 0,0-2 1,0 1-1,14-10 0,-7 3 12,-1 0 1,1 0-1,-2-2 0,0 1 1,0-2-1,-1 0 0,-1 0 1,14-21-1,-14 12 20,-9 17 11,-6 14-1,-1 5-24,0 1 1,1 0-1,0-1 1,2 1-1,-1 1 1,2-1-1,0 0 0,1 0 1,0 1-1,1-1 1,4 20-1,-4-33-24,-1 0-1,1 0 1,-1 0-1,1 0 1,0 0 0,0 0-1,0-1 1,0 1-1,0 0 1,0 0-1,1-1 1,-1 1-1,0-1 1,1 1-1,0-1 1,-1 1-1,4 1 1,-3-2-13,-1-1 0,0 0 0,1 1 0,-1-1 0,0 0 0,1 0 0,-1 0 0,1 0 0,-1 0 0,1 0 0,-1 0 0,0-1 0,1 1 0,-1 0 0,0-1 0,1 1 0,-1-1 0,0 0 0,1 1 0,-1-1 0,0 0 0,0 0 0,0 0 0,0 0 0,0 0 0,2-2 1,2-3 124,0 0 0,-1-1 0,0 0 0,0 0 0,0 0 0,-1-1 0,0 1 1,-1-1-1,1 0 0,-1 0 0,1-15 0,5-32 25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14419,'-8'14'1432,"6"2"-1032,2 3-183,8 1 815,0-4 192,9-1-960,3-6 32,2-6-48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49 14811,'-1'-9'880,"-3"-15"145,4 23-955,0 1 0,0-1 0,0 0-1,0 0 1,-1 0 0,1 1 0,0-1 0,-1 0 0,1 0-1,-1 1 1,1-1 0,0 0 0,-1 0 0,0 1 0,1-1-1,-1 1 1,1-1 0,-1 1 0,0-1 0,0 0 0,0 1-25,0 1 1,1-1-1,-1 1 1,0 0-1,1-1 1,-1 1-1,1-1 1,-1 1-1,1 0 1,0-1 0,-1 1-1,1 0 1,-1 0-1,1-1 1,0 1-1,0 0 1,0 0-1,-1 0 1,1-1 0,0 1-1,0 0 1,0 0-1,0 1 1,0 0 59,-3 19-51,1 1 0,1-1-1,1 1 1,1-1 0,1 1-1,1-1 1,1 1 0,1-1-1,14 40 1,1-13-79,2 0 1,52 84-1,-62-113 21,-8-14 4,0 0 0,-1 1 0,1 0 0,-1 0 0,4 11 0,-7-15 1,1 0 0,-1 0 0,0 0 0,0 0 0,0 0 0,0 0 1,0 0-1,0 0 0,-1 0 0,1 0 0,-1 0 0,1 0 0,-1 0 1,0 0-1,1-1 0,-1 1 0,0 0 0,0 0 0,-1-1 0,1 1 0,0-1 1,0 1-1,-3 2 0,0-1 43,0 1 0,0-1 1,0 0-1,0 0 0,0 0 0,-1 0 1,0-1-1,1 0 0,-1 0 1,0 0-1,0 0 0,-8 1 0,10-3 8,0 1 0,0-1-1,-1 0 1,1 0-1,0-1 1,0 1 0,0-1-1,0 1 1,0-1 0,0 0-1,0 0 1,0-1-1,0 1 1,0 0 0,0-1-1,1 0 1,-1 0-1,1 0 1,-1 0 0,1 0-1,-4-5 1,-9-7 1,14 13-55,-1 0 0,1 0 0,-1-1-1,1 1 1,0 0 0,-1-1 0,1 1 0,0-1-1,0 1 1,0-1 0,0 0 0,0 0 0,0 1-1,1-1 1,-1 0 0,1 0 0,-1 0 0,1 0-1,-1 1 1,1-1 0,0 0 0,0 0 0,0 0-1,0 0 1,1-2 0,6-22-58,-5 22 92,-1 0 0,0 0 0,0 0 0,0 0 1,0 0-1,0-1 0,-1 1 0,0-6 0,-1-26 315,1 11-236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13211,'1'10'468,"-1"1"0,0-1 0,0 0 0,-3 11 0,0 17-169,3-22-250,0 25 1,0-39-39,0 1-1,0-1 0,0 0 0,1 0 0,-1 0 0,1 0 0,-1 0 1,1 0-1,0 0 0,0 0 0,0 0 0,0-1 0,2 5 0,-2-6 0,0 0-1,-1 0 0,1 1 0,0-1 0,-1 0 1,1 0-1,0 0 0,0 0 0,-1 0 1,1 0-1,0 0 0,-1 0 0,1 0 0,0 0 1,0 0-1,-1 0 0,1 0 0,0-1 0,-1 1 1,1 0-1,0-1 0,-1 1 0,1 0 0,-1-1 1,1 1-1,0-1 0,-1 1 0,1-1 1,-1 1-1,1-1 0,-1 1 0,0-1 0,1 1 1,-1-1-1,1 0 0,-1 1 0,0-2 0,18-27 217,-17 28-211,6-14 79,0 0-1,-1-1 0,0 1 1,-2-1-1,1 0 0,-2 0 1,0 0-1,0-30 0,20 84 83,-18-29-182,27 49 5,-30-54-4,1-1 0,-1 0 0,1 0 0,-1 0 0,1 0 0,0 0 0,0 0 0,1-1 0,-1 0 0,0 1 0,1-1 0,-1-1 0,7 3 0,-9-3 29,-1-1 1,1 0-1,0 0 0,0 0 1,0 0-1,0 1 0,0-2 0,0 1 1,0 0-1,0 0 0,0 0 0,0 0 1,-1 0-1,1-1 0,0 1 1,0 0-1,0-1 0,0 1 0,0-1 1,-1 1-1,1-1 0,0 1 1,0-1-1,-1 0 0,1 1 0,-1-1 1,1 0-1,0 1 0,-1-1 1,1 0-1,0-1 0,9-30 1254,-9 25-1466,3-15 520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106 419 14475,'3'-9'1316,"3"-22"-7,-6 30-1202,0 0-1,0 0 0,0 0 0,0 0 1,0 0-1,0 0 0,0 0 0,0 0 1,0 0-1,0 0 0,0 0 0,-1 0 1,1 0-1,0 0 0,-1 0 0,1 0 1,-1 0-1,1 0 0,-1 0 0,1 1 1,-1-1-1,-1-1 0,2 2-67,-1 0 1,0-1-1,1 1 0,-1 0 0,0 0 1,1 0-1,-1 0 0,0 0 0,0 0 1,1 1-1,-1-1 0,0 0 0,1 0 0,-1 0 1,0 1-1,1-1 0,-1 0 0,0 1 1,1-1-1,-1 0 0,1 1 0,-1-1 1,1 1-1,-1-1 0,1 1 0,-1-1 1,1 1-1,-1 0 0,-13 18 282,14-19-318,-11 19 22,0 1 0,2 0 0,0 1-1,1 0 1,2 0 0,0 1 0,1 0 0,1 0 0,1 0 0,1 0 0,1 27 0,1-44-54,0 1 1,1-1 0,-1 1-1,1-1 1,1 1 0,-1-1-1,1 0 1,0 1 0,3 5-1,-4-9-15,0 0-1,1-1 0,-1 1 1,1 0-1,-1-1 1,1 1-1,-1-1 1,1 1-1,0-1 0,0 0 1,0 0-1,0 0 1,0 0-1,0 0 1,0 0-1,0 0 0,0-1 1,0 1-1,0-1 1,1 1-1,-1-1 1,0 0-1,0 0 1,5 0-1,3-2-205,0 0 0,1 0 0,-1-1 1,0-1-1,0 1 0,-1-2 0,1 1 0,-1-1 0,0-1 0,16-12 1,-2 0-437,-1-2 1,33-37 0,-36 34 462,-1 0-1,-1-2 0,-1 0 1,-1 0-1,-2-2 0,19-50 1,-23 49 488,-1 0 1,-1 0-1,-2-1 1,-1 0-1,-1 0 1,-2-57 0,-1 76-91,-2 1 0,1 0 0,-1 0 0,0-1 0,-1 2 0,0-1 0,0 0 0,-6-9 0,8 16-112,0 0 0,-1 0 0,1 0 0,0 1 1,-1-1-1,1 0 0,-1 1 0,0-1 0,1 1 1,-1 0-1,0-1 0,0 1 0,0 0 0,0 0 1,0 0-1,-3 0 0,3 0-16,-1 1 0,1 0 0,0 0 0,-1 0 0,1 1 0,0-1 0,-1 0 0,1 1 0,0 0 0,0-1 0,-1 1 0,1 0 0,0 0 0,0 0 1,0 1-1,0-1 0,0 0 0,0 1 0,-1 1 0,-5 5 14,0 0 1,0 0 0,1 1 0,1 0-1,-1 1 1,1-1 0,1 1-1,0 0 1,0 0 0,1 1-1,0-1 1,1 1 0,1 0 0,-3 18-1,2-11-38,2 1 0,0 0-1,1 0 1,0 0 0,2 0-1,1 0 1,8 35 0,-9-48-25,1 0 1,-1 1 0,1-1 0,0 0-1,0 0 1,1-1 0,0 1-1,6 7 1,-9-12-3,1 1 0,-1-1 0,0 0-1,0 0 1,1 0 0,-1 0 0,1 0 0,-1 0-1,1 0 1,-1-1 0,1 1 0,0 0 0,-1-1-1,1 1 1,0-1 0,-1 0 0,1 0 0,0 1 0,0-1-1,-1 0 1,1 0 0,0-1 0,-1 1 0,1 0-1,0-1 1,0 1 0,-1-1 0,1 1 0,-1-1-1,1 0 1,0 1 0,-1-1 0,1 0 0,-1 0 0,0 0-1,1 0 1,0-2 0,7-6-34,0 0 0,-1-1 1,10-14-1,14-17-6,-32 40 48,1 1 0,0-1 1,-1 0-1,1 1 0,-1-1 0,1 0 0,0 1 0,-1-1 0,1 1 0,0-1 0,0 1 0,0-1 1,-1 1-1,1 0 0,0-1 0,0 1 0,0 0 0,0 0 0,0-1 0,0 1 0,0 0 0,-1 0 1,1 0-1,0 0 0,0 0 0,0 1 0,0-1 0,0 0 0,0 0 0,0 0 0,-1 1 0,1-1 1,0 1-1,0-1 0,0 0 0,-1 1 0,1-1 0,0 1 0,0 0 0,-1-1 0,1 1 0,-1 0 0,1-1 1,0 1-1,-1 0 0,1 1 0,4 5 43,-1 0 1,0 1-1,-1-1 0,4 12 1,-3-6 17,39 93 222,-38-128-3100,4-26 1652,-1 15 396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41 13515,'0'0'59,"-1"0"0,1-1 0,0 1 0,-1 0 0,1 0-1,0 0 1,-1 0 0,1 0 0,0 0 0,-1 0 0,1 0 0,-1 0 0,1 0 0,0 0 0,-1 0 0,1 0 0,0 0 0,-1 0 0,1 0 0,-1 0-1,1 0 1,0 0 0,-1 0 0,1 1 0,0-1 0,-1 0 0,1 0 0,0 0 0,0 1 0,-1-1 0,1 0 0,0 1 0,0-1 0,-1 0-1,1 0 1,0 1 0,0-1 0,0 0 0,-1 1 0,-8 15 606,4-4-382,1-1 1,0 1 0,1 0-1,0 0 1,1 0-1,0 0 1,1 0-1,0 1 1,1-1-1,1 0 1,0 0 0,0 1-1,4 11 1,-2-10-277,1 0 0,1 0 1,0-1-1,1 1 1,0-1-1,1 0 1,0-1-1,1 0 1,0 0-1,19 19 0,-7-12-20,2-2-1,26 18 0,-29-22-29,0 0 1,0 2-1,26 27 0,-42-39 40,-1-1-1,0 1 1,0 0-1,-1 0 0,1 0 1,-1 0-1,1 0 1,-1 0-1,0 0 0,0 0 1,0 1-1,0-1 1,-1 0-1,0 1 0,1 5 1,-2-4 5,1 0 1,-1 0 0,0 0 0,-1 0-1,1 0 1,-1 0 0,0-1 0,0 1-1,-5 7 1,0-2 32,0-1-1,0 0 1,-1-1 0,0 1-1,-1-2 1,1 1 0,-2-1-1,-15 10 1,22-15-24,1-1-1,-1 1 1,0-1 0,1 0 0,-1 0 0,0 0-1,0 0 1,1 0 0,-1-1 0,0 1 0,0-1-1,0 0 1,0 0 0,0 0 0,0 0 0,0 0-1,0-1 1,0 1 0,1-1 0,-1 0 0,0 0 0,-5-2-1,6 1-10,0 0 0,-1 0 0,1 0 0,0 0 0,0-1-1,0 1 1,0-1 0,0 1 0,1-1 0,-1 0 0,1 0 0,0 1-1,0-1 1,0 0 0,0 0 0,0 0 0,1-1 0,-1 1 0,1 0-1,0 0 1,0-4 0,0-3-27,1 0-1,0 0 0,1 0 1,0 0-1,0 0 0,1 1 1,0-1-1,1 1 1,9-17-1,5-5-29,33-41 1,-22 32 78,13-18 273,-4-2-1,61-126 0,-78 126 21,-20 56-276,0-1 0,0 0 0,0 0 0,-1 0 0,0 0 0,0 0 0,0 0 0,0 0-1,-3-9 1,3 13-29,0 0-1,-1 0 0,1 0 0,0 1 0,-1-1 0,1 0 0,-1 0 1,1 0-1,-1 1 0,1-1 0,-1 0 0,0 1 0,1-1 0,-1 1 1,0-1-1,0 0 0,1 1 0,-1 0 0,0-1 0,0 1 1,0-1-1,0 1 0,0 0 0,1 0 0,-1-1 0,0 1 0,0 0 1,0 0-1,0 0 0,0 0 0,0 0 0,0 0 0,0 0 0,0 1 1,-1-1-1,-2 1 10,0 1 0,0-1 0,0 1 1,0-1-1,0 1 0,-3 3 1,-2 2-1,0 0 1,0 0-1,1 1 1,0 0-1,0 1 1,1-1-1,0 2 1,0-1-1,-8 19 1,8-15-18,2 0 1,-1 0-1,2 0 0,0 1 1,0 0-1,2-1 1,-3 23-1,5-32-19,0 1-1,0-1 0,0 0 1,1 1-1,-1-1 1,1 0-1,0 0 1,0 0-1,1 0 0,-1 0 1,1 0-1,0 0 1,4 6-1,-4-7-61,0-1 1,0 0-1,0 0 0,0 0 0,0-1 0,0 1 1,1 0-1,-1-1 0,1 0 0,-1 1 1,1-1-1,-1 0 0,1 0 0,0 0 1,0-1-1,-1 1 0,1-1 0,0 1 0,0-1 1,0 0-1,4-1 0,-1 1-225,1-1 1,-1 0-1,1-1 0,-1 0 0,0 0 1,0 0-1,0 0 0,8-6 0,43-31-395,-45 30 379,38-31-723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16259,'1'-6'1929,"4"1"-1281,6-1-320,2 0 1585,13 2-1577,5-2-584,9 2 312,3 1-136,3 0-145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38 232 11058,'-1'0'108,"0"0"0,0 1 0,0 0 0,0-1-1,0 1 1,0 0 0,0-1 0,0 1 0,0 0-1,0 0 1,1 0 0,-1 0 0,0 0 0,1 0-1,-1 0 1,0 0 0,1 0 0,-1 0 0,1 0 0,0 1-1,-1 0 1,-6 31 880,5-25-328,-3 25-35,-2 59 0,7-74-546,1-1 1,0 0-1,1 1 1,1-1-1,6 20 1,-8-35-60,-1 0-1,1 0 1,-1 0 0,1 0-1,0 0 1,0 0 0,0-1 0,0 1-1,0 0 1,0 0 0,1-1-1,-1 1 1,1-1 0,-1 1 0,1-1-1,-1 0 1,1 1 0,0-1-1,2 1 1,-2-1 1,-1-1 0,1 0 1,0 0-1,-1 0 0,1 0 0,0 0 0,-1 0 1,1 0-1,-1-1 0,1 1 0,0-1 0,-1 1 1,1-1-1,-1 1 0,1-1 0,-1 0 0,1 0 1,1-2-1,7-5 76,-1 0 1,0-1-1,-1 0 1,14-19-1,14-21 66,-3-2 0,-2-1 0,-3-1 0,36-91 0,-55 114-156,-9 30-7,0-1 0,0 1 1,0-1-1,0 1 1,1 0-1,-1-1 0,0 1 1,0-1-1,0 1 1,0 0-1,0-1 0,0 1 1,0 0-1,0-1 1,-1 1-1,1-1 0,0 1 1,0 0-1,0-1 1,0 1-1,0 0 0,-1-1 1,1 1-1,0 0 1,0-1-1,-1 0 0,-7 5 6,3 2-1,1-1 1,0 1-1,0 0 1,1 0 0,0 1-1,0-1 1,1 1-1,-1-1 1,1 1 0,1 0-1,-2 12 1,1-4 21,0 0 0,2 0-1,0 0 1,3 24 0,-2-32-9,1 1-1,-1-1 1,2 1-1,-1-1 1,1 0-1,0 0 1,1 0-1,-1 0 0,2-1 1,-1 1-1,0-1 1,1 0-1,11 10 1,-13-13-9,1 0 0,0 0 0,0-1 0,0 1 0,0-1 0,0 0 0,0 0 0,1-1 0,-1 1 0,1-1 0,-1 0 0,1 0 0,-1 0-1,1-1 1,0 1 0,-1-1 0,1 0 0,-1-1 0,1 1 0,0-1 0,-1 0 0,1 0 0,8-4 0,-6 2 7,0 0 0,-1-1 0,1 0-1,-1-1 1,0 0 0,0 0 0,0 0 0,-1 0 0,0-1-1,0 0 1,0 0 0,-1 0 0,1-1 0,-2 0 0,1 0-1,-1 0 1,0 0 0,0 0 0,2-11 0,-1 2 50,-1 0 0,0 0 0,-1 0 0,-1-1 0,-1 1 0,0-1 0,-1 1 0,-3-19 0,3 31-3,0 0-1,0-1 0,-1 1 1,1 0-1,-4-7 1,6 13-60,1 0 0,0-1 0,0 1 0,0 0 0,0-1 0,0 1 0,0-1 0,0 0 0,0 1 0,0-1 0,1 0 0,-1 0 0,1-1 0,-1 1 0,0 0 0,1-1-1,-1 0 1,1 1 0,2-1 0,2 0-9,-1 0-1,0 0 0,0 0 0,0-1 0,0 0 1,0 0-1,6-3 0,-6 1 16,0 0 0,0 0 0,-1-1 0,1 1 0,-1-1 0,0-1 0,0 1 0,0-1 0,-1 0 0,0 0 0,0 0 0,0 0 0,0-1 0,-1 0 0,0 1 0,0-1 0,-1-1 0,0 1 0,0 0 0,0 0 0,1-8 0,-3 21 27,1 0 0,0 0 0,1 0 0,-1 0 0,1 0 0,1 0 0,4 10 0,-6-16-36,-1 1 0,1-1 0,-1 0 0,1 0 0,-1 0 0,1 1 0,0-1 0,0 0 1,0 0-1,-1 0 0,1 0 0,0 0 0,0 0 0,1-1 0,-1 1 0,0 0 0,0 0 1,0-1-1,0 1 0,3 0 0,-3-1-1,0 0 0,0 0 0,0 0 0,0 0 0,1-1 0,-1 1 0,0 0 0,0-1 0,0 1 0,0-1 0,0 1 0,-1-1 0,1 0 0,0 1 0,0-1 0,0 0 0,0 1 0,-1-1 0,2-2 0,3-3-13,-1 0 1,0-1 0,0 0 0,-1 0-1,5-13 1,0-7-105,-7 21-36,-4 19 62,-5 12 110,2 0 0,0 1 1,2 0-1,-1 32 0,7-54 299,0-9-239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15355,'-1'-11'1825,"1"8"-1121,0 1-320,0 5 1520,0 3-1024,4 5-960,2 1-376,4 4 1857,0-1-1449,3 0 40,3-1-24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94 339 13939,'-29'24'3117,"20"-12"-2916,1 0 1,1 0-1,0 1 1,1 0-1,1 0 1,0 0-1,-4 15 1,7-20-187,0 0 1,0 0-1,1 1 0,0-1 1,1 1-1,0-1 1,0 1-1,1-1 1,-1 1-1,2-1 1,0 0-1,0 0 1,3 9-1,-5-15-9,1-1 0,0 1 0,0 0-1,-1 0 1,1-1 0,0 1 0,0-1 0,0 1 0,1-1-1,-1 1 1,0-1 0,1 0 0,-1 1 0,1-1 0,-1 0-1,1 0 1,-1 0 0,1 0 0,0 0 0,-1-1 0,1 1 0,0 0-1,0-1 1,0 1 0,-1-1 0,1 0 0,0 1 0,0-1-1,0 0 1,0 0 0,0-1 0,0 1 0,-1 0 0,1 0-1,0-1 1,0 1 0,0-1 0,-1 0 0,1 1 0,2-3-1,3-1 16,0 0 0,0 0 0,-1-1 0,0 0 0,0-1 0,0 1 0,-1-1 0,7-9 0,3-7 49,0-2 0,-2 0 1,-1 0-1,0-1 0,11-40 0,-9 15 146,16-101 1,-27 124-117,0-33 0,-4 45-47,-3 13-26,3 4-26,0 0-1,0 0 1,0 0-1,0 0 1,0 0-1,0 1 1,1-1-1,-1 0 1,0 3-1,-4 25 1,1-1 0,1 1 0,2 47 0,2-58 4,1 1 0,1-1 1,0 0-1,2 0 1,0-1-1,12 30 0,-15-43-4,1 1 0,0-2 0,0 1 0,0 0 0,0-1 0,1 1 0,-1-1 0,1 0 0,0 0 0,1 0 0,-1-1 0,1 0 0,6 4 0,-8-5-1,0-1 0,1 0-1,0 1 1,-1-1 0,1-1 0,0 1 0,-1-1-1,1 1 1,0-1 0,0 0 0,0 0 0,-1-1-1,1 1 1,0-1 0,-1 0 0,1 0 0,0 0-1,-1 0 1,1 0 0,5-4 0,2-2 11,0-1 1,0 0 0,-1 0-1,0-1 1,-1-1 0,1 1-1,-2-2 1,0 1 0,0-1-1,9-17 1,-1-2 65,-1 0 0,-2-1 1,10-34-1,-17 44-13,0 0-1,4-40 1,-9 55-49,0 0 0,-1 0 1,0 0-1,0-1 0,0 1 0,-1 0 0,0 0 1,0 0-1,-1 0 0,0 0 0,0 0 0,0 0 1,0 1-1,-6-10 0,7 14-13,-1-1 0,1 0 0,0 1 1,0 0-1,-1-1 0,1 1 0,-1 0 0,1-1 1,-1 1-1,0 0 0,1 0 0,-1 0 0,0 1 0,0-1 1,0 0-1,0 1 0,1-1 0,-1 1 0,0-1 1,0 1-1,-4 0 0,4 0-2,-1 1 0,0 0 0,0 0 0,0 0-1,0 0 1,1 0 0,-1 0 0,0 1 0,1-1 0,-1 1 0,1-1 0,0 1 0,-3 2 0,-1 2 0,1 0 0,0 0 0,0 0 1,0 0-1,1 1 0,0 0 0,0-1 1,1 2-1,0-1 0,-3 9 0,5-6 2,-1-1-1,2 0 0,-1 1 1,1-1-1,1 0 1,0 1-1,0-1 0,1 0 1,0 0-1,0 0 1,1 0-1,0 0 1,7 13-1,7 9-151,1-2 0,28 37 1,-31-45-22,28 36-341,-20-28-285,36 60-1,-172-285 2483,88 159-1269,-1 1 0,-2 2 0,-37-37 0,55 58-269,10 13-146,0 0-1,0 0 1,0 0-1,0 0 1,0 0-1,0-1 1,0 1-1,0 0 1,0 0-1,0 0 1,0 0-1,0 0 0,0-1 1,0 1-1,0 0 1,0 0-1,0 0 1,0 0-1,0 0 1,0 0-1,0-1 1,0 1-1,1 0 1,-1 0-1,0 0 1,0 0-1,0 0 1,0 0-1,0 0 1,0-1-1,0 1 1,0 0-1,1 0 1,-1 0-1,0 0 1,0 0-1,0 0 1,0 0-1,0 0 0,0 0 1,1 0-1,-1 0 1,0 0-1,0 0 1,26 3-202,-13-1 51,19 3-109,0-2 0,0-1-1,0-2 1,0-1-1,40-6 1,-25-3-128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15923,'-18'11'1199,"1"0"0,-28 25 0,39-31-965,0 1-1,0 0 1,1 0-1,0 0 1,0 1-1,1 0 1,-1 0-1,2 0 1,-7 14-1,10-20-232,-1 0-1,1 0 1,-1 0-1,1 0 0,0 0 1,-1 0-1,1 0 1,0 0-1,0 0 0,0 0 1,0 0-1,0 0 1,0 0-1,0 0 1,0 0-1,0 0 0,0 1 1,1-1-1,-1 0 1,0 0-1,1 0 0,-1 0 1,1 0-1,-1-1 1,1 1-1,-1 0 1,1 0-1,0 0 0,-1 0 1,1-1-1,0 1 1,0 0-1,0 0 0,0-1 1,-1 1-1,1-1 1,0 1-1,0-1 1,0 1-1,0-1 0,0 0 1,0 1-1,0-1 1,0 0-1,1 0 0,-1 0 1,0 0-1,0 0 1,0 0-1,2 0 1,7-1-169,1 0 0,0 0 0,-1-1 0,13-4 1,-8 2-27,-4 2 115,-1 1 0,1 0-1,-1 1 1,1 0-1,-1 1 1,1 0 0,-1 0-1,1 1 1,-1 1-1,13 4 1,-19-6 100,-1 0 1,0 0 0,1 1-1,-1-1 1,0 1-1,0 0 1,0 0 0,0 0-1,-1 0 1,1 0 0,-1 1-1,1-1 1,-1 1-1,0 0 1,0 0 0,0 0-1,0 0 1,0 0-1,-1 0 1,1 0 0,-1 0-1,0 1 1,0-1-1,0 0 1,0 1 0,-1-1-1,1 1 1,-1-1-1,0 1 1,0-1 0,-1 1-1,1-1 1,0 1-1,-2 3 1,0 0 105,-1 0 0,0 0 0,0 0 0,0 0 0,-1-1 0,0 1 0,0-1 0,0 0 0,-1 0 0,-10 9 0,11-11-72,-1 0 0,0 0 0,0 0 0,0 0 0,0-1 1,-1 0-1,0 0 0,1 0 0,-1-1 0,0 0 1,0 0-1,-13 2 0,17-4-122,1 0-1,-1 0 1,0 0 0,0 0 0,1 0-1,-1 0 1,0 0 0,1-1 0,-1 1-1,0-1 1,1 1 0,-1-1 0,0 0-1,1 1 1,-1-1 0,1 0 0,0 0-1,-1 0 1,1 0 0,0 0 0,-1-1-1,1 1 1,0 0 0,0-1 0,0 1-1,-1-3 1,0 0-46,0-1 0,0 1 0,1-1 0,0 1 0,0-1 0,0 0 0,1 1 0,-1-9 0,1-21-595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3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16852,'36'-7'1608,"-5"-2"-1128,4 2-176,-1 0 608,-1 0-448,-6 1-160,3 3-184,-5-1-184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4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16772,'3'4'197,"0"0"1,0 0-1,0 0 0,0 0 1,-1 0-1,0 1 1,0-1-1,0 0 1,1 7-1,8 47 324,-6-28-88,4 17-114,-4-15-106,16 49-1,-21-79-224,1 0-1,-1 0 0,1 0 0,0 0 0,-1 0 0,1 0 1,0 0-1,0 0 0,1-1 0,-1 1 0,0 0 0,0-1 1,1 1-1,-1-1 0,1 1 0,0-1 0,-1 0 0,1 0 1,0 0-1,0 0 0,-1 0 0,1 0 0,0 0 0,0 0 1,0-1-1,3 1 0,0-1-81,0 0 1,1-1-1,-1 0 1,0 0-1,0 0 0,0-1 1,0 0-1,6-3 1,-7 3 17,-1 1 1,1-1-1,0 0 1,0 1-1,1 0 1,-1 0-1,0 0 1,0 0-1,0 1 1,1-1-1,-1 1 1,0 0-1,1 1 1,-1-1-1,7 2 1,-9 0 72,1-1 0,-1 1 1,0 0-1,1 0 0,-1 0 0,0 0 1,0 0-1,-1 0 0,1 1 0,0-1 1,-1 1-1,1-1 0,-1 1 0,0-1 0,0 1 1,0 0-1,0 0 0,0 0 0,-1-1 1,1 1-1,-1 0 0,0 0 0,0 5 1,0 1 159,0-1 0,-1 1 0,0-1 0,0 1 0,-1-1 0,-5 16 0,4-17 7,0-1 0,0 1 0,-1-1-1,0 0 1,0 0 0,0-1 0,-1 1-1,0-1 1,0 0 0,0 0 0,-7 4-1,10-8-171,0 1-1,0-1 1,0 0-1,0 0 1,0 0-1,-1 0 0,1 0 1,0 0-1,0-1 1,-1 1-1,1-1 1,0 1-1,-1-1 1,1 0-1,-1 0 0,1 0 1,0-1-1,-1 1 1,1 0-1,0-1 1,-1 1-1,1-1 1,0 0-1,0 0 0,0 0 1,-1 0-1,1 0 1,0-1-1,0 1 1,1 0-1,-1-1 1,0 0-1,0 1 0,1-1 1,-1 0-1,-2-4 1,1 1-48,-1 0 1,1-1-1,1 0 1,-1 0-1,1 0 1,0 0-1,0 0 1,0 0-1,0-8 1,-1-28-372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4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12827,'1'0'169,"1"0"1,0 0 0,0 1 0,-1-1-1,1-1 1,0 1 0,-1 0 0,1 0-1,0 0 1,-1-1 0,1 1 0,0-1-1,-1 0 1,1 1 0,-1-1 0,1 0-1,-1 0 1,0 0 0,1 0-1,-1 0 1,0 0 0,1 0 0,1-3-1,30-35 573,-26 29-221,2-1-179,-2 1 0,1-2 0,-1 1 0,-1-1 0,0 0 0,0 0 1,-2-1-1,6-20 0,-9 32-309,-1-1-1,0 1 1,1 0 0,-1 0-1,0 0 1,0 0 0,0-1-1,0 1 1,0 0 0,0 0-1,0 0 1,0-1 0,-1 1-1,1 0 1,0 0 0,-1 0-1,1 0 1,-1-1 0,1 1-1,-1 0 1,0 0 0,1 0-1,-1 0 1,0 0 0,0 1-1,0-1 1,1 0-1,-1 0 1,-2-1 0,2 2-13,-1 0 0,1 0 0,-1 0 0,1 0 1,0 0-1,-1 0 0,1 0 0,-1 0 0,1 1 0,0-1 1,-1 0-1,1 1 0,0-1 0,-1 1 0,1 0 0,0-1 1,0 1-1,0 0 0,0 0 0,-1 0 0,1 0 0,0 0 1,0 0-1,1 0 0,-1 0 0,-1 1 0,-5 8 2,0-1 0,1 1 0,0 1 1,1-1-1,0 1 0,1 0 0,0 0 0,1 1 0,0-1 0,-2 15 0,3-12-23,1 0 0,0 0-1,1 0 1,0 0 0,1 0 0,1 0 0,0 0-1,6 19 1,-7-28-22,1-1 0,0 0-1,0 1 1,0-1 0,0 0 0,1 0-1,-1 0 1,1 0 0,0-1 0,1 1-1,-1-1 1,0 0 0,1 0 0,0 0-1,-1 0 1,1-1 0,1 1 0,4 1-1,-3-2-90,0 0 0,0 0 0,0-1 0,1 0 0,-1 0 0,0-1 0,1 0 0,-1 0 0,0 0-1,1-1 1,-1 1 0,0-2 0,9-2 0,-4 1 5,-1-1 0,1-1 0,-1 0-1,0 0 1,0-1 0,11-10 0,20-18-378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14075,'1'8'200,"1"0"0,0 0-1,0 0 1,1 0 0,0-1 0,0 1 0,8 12-1,2 4 229,5 16-143,9 21-27,42 71-1,-67-129-255,1 1-1,-1-1 1,1 0-1,-1 0 1,1 0-1,0 0 1,4 3-1,-6-5 0,-1-1 0,1 0 0,0 1-1,0-1 1,-1 1 0,1-1-1,0 0 1,0 0 0,0 0-1,0 1 1,-1-1 0,1 0 0,0 0-1,0 0 1,0 0 0,0 0-1,-1 0 1,1-1 0,0 1 0,0 0-1,0 0 1,0-1 0,-1 1-1,1 0 1,0-1 0,0 1-1,-1-1 1,1 1 0,0-1 0,-1 1-1,1-1 1,0 1 0,-1-1-1,1 0 1,-1 1 0,1-1-1,-1 0 1,1 1 0,-1-1 0,1-1-1,3-6 11,1-1 0,-2 1 0,1-1 0,-1 0 0,3-16 0,7-53 26,-9 45-17,-2 18-18,2-14-8,-4 27 5,0 1-1,0 0 1,1 0-1,-1-1 1,0 1-1,1 0 1,-1 0-1,1 0 1,0 0-1,-1 0 1,1-1-1,0 1 1,0 0-1,0 0 1,0 1-1,1-2 1,-1 1 0,-1 1 1,1 0-1,0 0 1,0 0-1,0 0 1,-1 0-1,1 0 1,0 0-1,0 0 1,0 0-1,-1 0 1,1 0-1,0 0 1,0 1-1,-1-1 1,1 0-1,0 1 1,0-1-1,-1 0 1,1 1-1,1 0 1,17 15 13,-10-8-5,1-1 3,0-1 0,0 0-1,0 0 1,1-1 0,0 0 0,0-1-1,0 0 1,1-1 0,-1 0-1,1-1 1,0 0 0,0-1 0,0 0-1,-1-1 1,1 0 0,0-1-1,0-1 1,0 0 0,-1 0-1,1-1 1,-1 0 0,1-1 0,-1-1-1,0 0 1,-1 0 0,1-1-1,-1 0 1,0-1 0,-1 0 0,0 0-1,0-1 1,0-1 0,9-11-1,-4 0-18,0-2-1,-2 0 1,0-1 0,-1 0-1,12-39 1,-21 63 207,1 8-93,3 14 22,-6-20-92,0-3-35,2 10 79,0 0-1,1-1 1,0 1 0,7 13 0,-9-21-66,-1-1 0,1 1 1,0 0-1,0-1 0,0 1 0,0-1 1,1 0-1,-1 1 0,0-1 0,1 0 1,-1 0-1,0 1 0,1-1 1,0 0-1,-1-1 0,1 1 0,-1 0 1,1 0-1,0-1 0,0 1 0,-1-1 1,1 1-1,0-1 0,0 0 0,0 0 1,0 0-1,-1 0 0,1 0 1,0 0-1,0 0 0,3-1 0,5-3 4,-1 1-1,0-2 0,0 1 1,0-1-1,-1 0 0,1-1 1,7-6-1,53-52-292,-63 58 227,152-162-1697,-157 166 1724,4-3-90,0 1-1,0-1 0,11-6 0,-16 10 116,1 1-1,0-1 0,-1 1 0,1-1 0,-1 1 0,1 0 1,0 0-1,-1-1 0,1 1 0,0 0 0,-1 0 1,1 0-1,0-1 0,-1 1 0,1 0 0,0 0 0,0 0 1,-1 0-1,1 0 0,0 0 0,-1 1 0,1-1 0,0 0 1,-1 0-1,1 0 0,0 1 0,-1-1 0,1 0 1,0 1-1,-1-1 0,1 0 0,-1 1 0,1-1 0,-1 1 1,1-1-1,-1 1 0,1-1 0,-1 1 0,1 0 0,-1-1 1,0 1-1,1-1 0,-1 1 0,0 0 0,0-1 1,1 1-1,-1 1 0,5 24 523,-4-18-347,0 0 1,1 0-1,0 0 1,0 0-1,4 8 1,-5-14-163,0-1 1,-1 0-1,1 0 1,0 0 0,-1 0-1,1 0 1,0 0-1,0 0 1,0 0 0,0 0-1,0 0 1,0 0-1,0-1 1,0 1 0,1 0-1,-1-1 1,0 1-1,0-1 1,1 1 0,-1-1-1,0 0 1,1 1-1,-1-1 1,0 0 0,0 0-1,1 0 1,-1 0-1,0 0 1,1 0-1,-1 0 1,0-1 0,1 1-1,-1 0 1,0-1-1,1 1 1,1-2 0,4-1-50,-1-1-1,0 0 1,0 0 0,0 0 0,-1-1 0,1 0 0,-1 0 0,0 0 0,0-1 0,6-8 0,4-10 39,17-33 1,-30 54-29,19-40-71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4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71 422 16732,'-2'0'126,"-1"1"0,1-1 0,0 1 0,-1-1 0,1 1 0,0 0 0,0 0 0,0 0 0,-1 1 0,1-1 0,0 0 0,1 1 0,-1-1 0,0 1 0,0 0 0,1 0 0,-1 0 0,1-1 0,-1 1 1,1 1-1,0-1 0,0 0 0,-1 3 0,-3 4 148,1 1 0,1-1 1,-5 22-1,6-21-173,0 0 0,1 0 0,1 12-1,0-19-87,0-1 0,0 0 0,0 1 0,0-1 0,0 0 0,1 1 0,-1-1 0,1 0-1,0 1 1,-1-1 0,1 0 0,0 0 0,0 0 0,1 0 0,-1 0 0,0 0 0,1 0-1,-1 0 1,4 2 0,-5-4-7,1 1-1,0-1 0,0 1 0,0-1 0,0 0 1,0 0-1,-1 1 0,1-1 0,0 0 1,0 0-1,0 0 0,0 0 0,0 0 1,0 0-1,0 0 0,0 0 0,0 0 0,0-1 1,0 1-1,0 0 0,1-1 0,1-1 0,-1 1 1,0-1-1,1 0 0,-1 0 0,0 0 0,0 0 0,3-3 0,1-3-2,0-1 1,0 0-1,4-10 1,0-3 0,-1 0 1,-1-1 0,-1 0 0,7-39 0,4-98-23,-17 146 12,1-7-9,0 0 1,-2 0 0,-1 0-1,-5-35 1,6 55 13,0-1 0,0 1 0,0 0 0,0 0 0,0 0 0,-1-1 0,1 1 0,-1 0 0,1 0 0,-1 0 0,1 0 0,-1 0 0,1 0 0,-1 0 0,0 0 0,0 0 0,0 0 0,-1-1 0,2 2 1,-1 0 0,1 0 0,-1 1-1,1-1 1,-1 0 0,1 0-1,-1 1 1,1-1 0,-1 0 0,1 1-1,-1-1 1,1 0 0,-1 1-1,1-1 1,0 1 0,-1-1 0,1 0-1,0 1 1,-1-1 0,1 1-1,0 0 1,0-1 0,-1 1 0,1-1-1,0 2 1,-4 7 13,1 0 0,0 1-1,-2 12 1,1 6 77,1 0 0,1 0 0,4 55 0,-1-72-71,0-1 0,1 1 0,0-1-1,1 0 1,0 0 0,0 0 0,1 0 0,0 0 0,1-1 0,0 0-1,1 0 1,0 0 0,13 14 0,-15-19-45,1 0 0,0 0 0,0-1 0,0 0-1,0 0 1,1 0 0,-1 0 0,1-1 0,-1 0 0,1 0 0,0-1-1,0 1 1,0-1 0,0-1 0,0 1 0,0-1 0,0 0 0,0 0 0,0-1-1,0 0 1,0 0 0,0 0 0,0-1 0,-1 0 0,1 0 0,0 0 0,-1-1-1,0 1 1,1-1 0,-1-1 0,0 1 0,-1-1 0,1 0 0,-1 0-1,1 0 1,6-9 0,-10 11 39,0 1 0,1 0 0,-1 0 0,0 0 0,1 0 0,0 0 0,-1 0 0,1 0-1,-1 1 1,1-1 0,0 1 0,-1-1 0,1 1 0,3-1 0,30-1 128,-7 1-42,-10-3-76,-1-1 1,1-1-1,-1 0 1,27-16-1,60-42-342,-63 37 95,-40 26 235,1 0-1,-1 0 1,1 0-1,-1 0 1,1 0-1,0 0 1,-1 1-1,1-1 1,0 1-1,0-1 0,0 1 1,-1-1-1,1 1 1,0 0-1,0 0 1,0 0-1,-1 0 1,1 0-1,0 1 1,0-1-1,0 0 1,-1 1-1,1-1 1,0 1-1,0 0 1,-1 0-1,1 0 1,-1-1-1,1 1 1,-1 1-1,2 0 0,4 2 167,-5-4-153,-1 1 0,0-1 0,0 0-1,1 1 1,-1-1 0,0 0 0,1 0-1,-1 0 1,0 0 0,1 0 0,-1 0 0,0-1-1,1 1 1,-1 0 0,0-1 0,0 1-1,1 0 1,-1-1 0,0 0 0,0 1-1,2-2 1,25-21 133,-22 18-126,16-15 13,24-19-358,52-38 1,-94 75 283,0 0 0,0 0 0,1 0 0,-1 0 0,0 1 0,1 0 0,7-2 0,-11 3-78,0 0-1,1-1 1,-1 1-1,1 0 0,-1 0 1,0 0-1,1 0 1,-1 0-1,1 0 0,-1 0 1,1 1-1,-1-1 0,0 0 1,1 1-1,-1-1 1,0 1-1,1 0 0,-1-1 1,0 1-1,0 0 1,0 0-1,2 1 0,-13-17-1271,-1 1 0,-21-22 0,21 25 1009,-15-19-536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4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18 102 15267,'0'-1'87,"0"1"1,-1 0-1,1-1 0,-1 1 0,1 0 1,0-1-1,-1 1 0,1 0 0,-1 0 0,1-1 1,-1 1-1,1 0 0,-1 0 0,1 0 0,-1 0 1,1-1-1,-1 1 0,1 0 0,-1 0 0,0 0 1,1 0-1,-1 0 0,1 0 0,-1 1 0,1-1 1,-1 0-1,1 0 0,-1 0 0,1 0 0,-1 1 1,1-1-1,-1 0 0,1 0 0,0 1 1,-1 0-1,1-1-13,0 1 1,0 0 0,0 0 0,0-1-1,0 1 1,0 0 0,1 0 0,-1-1-1,0 1 1,0 0 0,1 0 0,-1-1-1,1 1 1,-1 0 0,1-1-1,-1 1 1,1-1 0,-1 1 0,1-1-1,-1 1 1,1-1 0,0 1 0,-1-1-1,2 1 1,3 2-634,1 0 1,-1 0-1,0-1 1,1 0-1,0 0 1,-1 0-1,1-1 0,0 0 1,0 0-1,0 0 1,0-1-1,0 0 0,-1 0 1,1 0-1,7-2 1,37 1-685,-44 2 1476,0 0-1,0 0 0,0 1 1,0 0-1,-1 0 0,1 0 1,-1 1-1,1 0 0,-1 0 1,0 0-1,0 0 0,0 1 1,0 0-1,-1 0 0,0 0 1,0 1-1,0 0 0,5 7 0,4 9 155,0 0-1,-2 1 0,11 28 0,-14-31-249,-2-6-44,16 36 82,-3 0-1,-1 0 0,11 57 1,-26-91 42,0 0 0,-2 1 0,0-1 1,0 1-1,-1 0 0,-1-1 0,-1 1 0,0-1 0,-1 0 0,-1 1 1,0-1-1,-1-1 0,0 1 0,-2-1 0,-7 15 0,12-27-128,1 1-1,0-1 1,-1 0-1,1 0 1,-1 0-1,0 0 1,0-1-1,0 1 0,0 0 1,0-1-1,-3 2 1,4-2-68,0-1 1,0 0 0,1 0-1,-1 0 1,0 1-1,0-1 1,0 0 0,0 0-1,0 0 1,0-1-1,1 1 1,-1 0 0,0 0-1,0 0 1,0-1-1,0 1 1,1 0 0,-1-1-1,0 1 1,0-1-1,1 1 1,-1-1 0,0 1-1,1-1 1,-1 1-1,0-1 1,1 0 0,-1 1-1,1-1 1,-1 0-1,1 0 1,-1 1 0,1-1-1,0 0 1,-1-1-1,-2-4 7,1 0 0,0-1-1,0 1 1,0 0 0,1-1-1,0 0 1,0 1 0,0-13-1,6-57-102,-4 67 60,6-46-244,26-95-1,29-52-350,-27 90 307,0-3 1326,-37 123-927,1 0 1,0-1 0,1 1 0,0 0-1,0 0 1,1-1 0,-1 1 0,5 13 0,-5-19-96,1 0 1,-1 0-1,1 0 1,0 0 0,0 0-1,0-1 1,0 1 0,0 0-1,0-1 1,1 1-1,-1-1 1,0 1 0,1-1-1,-1 0 1,1 0 0,-1 1-1,1-1 1,0 0 0,0 0-1,-1-1 1,1 1-1,0 0 1,0 0 0,0-1-1,0 0 1,0 1 0,0-1-1,0 0 1,0 0 0,0 0-1,0 0 1,0 0-1,0 0 1,0 0 0,0-1-1,-1 1 1,1-1 0,0 0-1,3-1 1,5-1-66,-1-2 0,1 1 0,-1-2 0,0 1 0,0-1 0,15-13 0,47-50-754,-47 45 433,-13 13 212,-6 5 47,2 0 1,-1 0 0,1 0-1,7-4 1,-13 10 129,-1-1-1,0 1 1,0 0 0,1 0 0,-1 0 0,0-1 0,1 1 0,-1 0-1,0 0 1,0 0 0,1 0 0,-1 0 0,0 0 0,1 0 0,-1 0-1,0-1 1,1 1 0,-1 0 0,0 0 0,1 1 0,-1-1 0,0 0-1,1 0 1,-1 0 0,0 0 0,1 0 0,-1 0 0,0 0 0,1 0-1,-1 1 1,0-1 0,1 0 0,-1 0 0,0 0 0,0 1 0,1-1-1,-1 0 1,0 0 0,0 1 0,0-1 0,1 0 0,-1 1-1,4 17 437,-2-6-152,1-7-242,-1 0 1,1-1-1,-1 1 0,1-1 0,1 0 0,-1 0 1,1 0-1,-1 0 0,1 0 0,0-1 0,0 0 0,1 0 1,-1 0-1,0 0 0,1-1 0,7 3 0,9 3-142,0-2-1,39 8 0,-39-10-44,40 13-1,-47-11 137,-2 1 0,1 0-1,-1 1 1,0 0 0,0 1-1,-1 0 1,-1 1 0,1 0-1,-2 1 1,10 13 0,12 19 143,34 65 0,-54-88-96,0-3-1,-7-10-22,1 0-1,-1 1 1,0-1-1,5 16 1,-9-22-16,0-1-1,0 1 1,0 0 0,0-1 0,0 1 0,0 0 0,0-1 0,0 1-1,0 0 1,0-1 0,0 1 0,-1-1 0,1 1 0,0 0 0,0-1-1,-1 1 1,1-1 0,0 1 0,-1 0 0,1-1 0,0 1 0,-1-1-1,1 1 1,-1-1 0,1 1 0,-1-1 0,1 0 0,-1 1 0,1-1-1,-1 0 1,0 1 0,1-1 0,-1 0 0,1 0 0,-1 1 0,0-1-1,1 0 1,-1 0 0,0 0 0,1 0 0,-1 0 0,0 0 0,1 0-1,-2 0 1,-32-4 217,20 0-164,1 0 1,0-1-1,0-1 0,0 0 1,1-1-1,0 0 1,0-1-1,1-1 0,0 1 1,-13-15-1,12 11-52,1 0 0,0-1 1,1 0-1,1-1 0,0 0 0,1 0 0,0-1 0,-8-24 0,12 29-34,2 0-1,-1 0 0,1 0 1,1 0-1,0 0 0,0-1 0,1 1 1,2-16-1,-1 20 4,0 0 0,0 0 0,1 0-1,0 0 1,0 1 0,1-1 0,0 0 0,0 1 0,0 0-1,0 0 1,1 0 0,0 0 0,0 0 0,0 1 0,8-6-1,4-2-596,1 2 0,1 0 0,0 1 0,0 0 0,29-8-1,-27 10 318,2-2-448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4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1788 13091,'26'-5'333,"0"-2"1,-1-1 0,0-1-1,0 0 1,-1-3 0,31-18-1,-13 8 92,840-447 3732,-296 158-2464,-165 89-861,822-380 497,-1240 601-1327,48-21-50,91-26 0,-88 37-151,-35 12-100,-17 2 34,-8 2-175,-6 1-65,-1-1 0,0 0 1,0-1-1,-18 4 0,-61 7-827,76-12 1174,-41 3-621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4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10074,'4'2'115,"0"1"0,-1 0 0,1 0 0,-1 0 0,1 0 1,-1 0-1,4 6 0,8 8-12,16 14 118,2-1-1,53 36 1,82 43 259,-122-81-389,837 479 876,137 98-406,-765-447-413,3 5-18,262 154 187,322 116 550,-758-392-1138,-2 3-1,-3 4 1,-1 3 0,-3 4 0,-3 2 0,127 130 0,-195-182 192,6 6-62,0 0 1,-1 1-1,13 21 0,-10-8-189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4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1 969 14387,'249'58'1070,"-133"-29"-1020,216 27 0,-284-52 42,0-2 0,80-7 1,-113 4-51,0-2 0,-1 1-1,1-2 1,-1 0 0,0-1 0,0 0 0,0-1 0,-1-1 0,0 0 0,0 0-1,-1-2 1,22-17 0,-28 19-14,0 0 0,0 0 0,0-1-1,-1 0 1,-1 0 0,1 0 0,-1 0-1,-1-1 1,1 1 0,-2-1 0,1 0 0,-1 0-1,0 0 1,-1 0 0,0 0 0,0-1-1,-1 1 1,-1 0 0,1 0 0,-3-12 0,-4-11 46,0 0 1,-3 0-1,0 1 1,-22-43-1,-114-213 39,11 26-210,95 174 39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28 15307,'8'-9'579,"9"-8"124,-14 16-353,-7 9 59,-87 160 344,24-40-757,34-68-52,-155 257-1029,150-266-2135,53-69 2597,12-13-207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14 15819,'13'-13'1105,"-19"27"-945,-7 16-72,-8 25 312,-2 9-152,0 14-216,0 3-16,4 1 16,5-3 0,8-15-40,5-5-64,1-20-136,4-9-144,-2-14-200,-1-8-9,-7-8 369,-7-6-168,-2-6-64</inkml:trace>
  <inkml:trace contextRef="#ctx0" brushRef="#br0" timeOffset="1">1 495 13267,'4'-18'1392,"16"2"-744,2 0-200,11 3 1057,4 2-673,6 1-320,4-2-72,1 5-304,-3-3-240,-3 0-464,0-1-184,-7-11 552,0-4-176,-2-8-104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14851,'-48'91'1105,"-37"80"-397,72-139-806,1 0 0,2 1 1,-10 51-1,18-76-26,1 0 0,0 0 1,1 0-1,0 0 0,0 0 0,1 0 1,0 0-1,3 11 0,-3-18 78,-1 1 0,1-1 0,-1 0 0,1 1 1,0-1-1,-1 0 0,1 1 0,0-1 0,0 0 0,0 0 0,0 0 0,0 0 0,0 0 0,1 0 0,-1 0 0,0 0 0,0 0 0,1 0 0,-1-1 1,2 2-1,0-2 3,-1 0 1,1 0 0,-1 0 0,1 0 0,-1 0 0,1 0 0,0-1 0,-1 1 0,0-1 0,1 0-1,-1 0 1,1 0 0,-1 0 0,0 0 0,0 0 0,4-3 0,8-6-242,-1 0-1,1-1 1,-2-1 0,0 0 0,0 0 0,-1-1-1,13-20 1,59-107 845,-81 137-514,66-139 2457,-21 41 147,-49 124-912,-26 107-855,7-43-939,-12 123 0,31-187-48,0-9-72,0 0-1,2 0 1,0 0 0,0 0-1,1 0 1,4 17 0,0-16-124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13259,'9'3'190,"0"1"1,1-1 0,-1 0-1,1-1 1,0 0-1,0 0 1,0-1 0,0-1-1,0 0 1,0 0-1,-1-1 1,1 0 0,13-3-1,-9 1 55,0-1 0,0 0 0,-1-1-1,1 0 1,-1-1 0,-1 0 0,1-2 0,18-13 0,-25 17-78,-1-1 1,1-1-1,-1 1 1,0-1 0,4-7-1,-7 11-94,0 0-1,-1-1 0,0 1 0,1-1 0,-1 0 0,0 1 0,0-1 1,-1 0-1,1 0 0,0 1 0,-1-1 0,0 0 0,0 0 1,0 0-1,0 0 0,0-3 0,-1 5-51,1 0 0,0 0 0,-1 0-1,1 0 1,0 0 0,-1 0 0,1 0 0,-1 0 0,0 0 0,1 0 0,-1 1-1,0-1 1,1 0 0,-1 0 0,0 1 0,0-1 0,0 0 0,0 1-1,0-1 1,1 1 0,-1-1 0,0 1 0,0 0 0,0-1 0,0 1-1,0 0 1,-1-1 0,1 1 0,0 0 0,0 0 0,0 0 0,0 0-1,0 0 1,0 0 0,0 1 0,-2-1 0,-2 1-2,0 1 0,0-1 1,1 1-1,-1 0 0,1 0 1,-9 4-1,2 2-32,-1 1 1,2 0-1,-1 0 1,1 1-1,0 1 1,1-1-1,-9 14 1,13-16 5,0 0 0,0 1 0,1-1 0,0 1 0,0 0 0,1 0 0,0 0 0,0 0 0,1 1 0,1-1 0,-2 14 0,4-19-43,-1 1 1,1-1-1,-1 1 1,1-1-1,1 0 1,-1 1-1,0-1 1,1 0-1,0 0 1,0 0 0,0 0-1,1 0 1,-1-1-1,1 1 1,0-1-1,0 1 1,0-1-1,1 0 1,-1 0-1,1-1 1,-1 1-1,1-1 1,0 1-1,5 1 1,4 2-264,1-1 0,-1 0 0,1 0 0,1-2 0,-1 1 0,18 0 0,10 0-317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15435,'2'-17'1793,"-2"5"-1113,3 2-320,-3 17 1328,1 13-856,-1 18-375,0 10-153,0 10-376,2 3-168,-2 7-329,0-3-183,0-7-176,-3-9 648,0-15-184,-3-11-200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12483,'2'3'239,"0"0"0,0 0 0,0 0 0,1-1 0,-1 1 1,1-1-1,0 1 0,-1-1 0,1 0 0,0 0 0,0-1 0,1 1 1,-1-1-1,0 1 0,1-1 0,-1 0 0,0 0 0,1-1 0,-1 1 1,1-1-1,-1 1 0,1-1 0,0 0 0,5-1 0,-2 0-105,0 0-1,0-1 0,-1 0 1,1 0-1,0-1 1,-1 0-1,1 0 0,-1 0 1,0-1-1,0 0 0,0 0 1,-1 0-1,1-1 1,7-8-1,-10 9-126,-1 1 0,1-1 0,-1 1 0,0-1 0,0 0 0,0 0 0,0 0 0,-1 0 0,1-1 0,-1 1 0,0 0 0,-1 0 0,1-1 0,-1 1 0,0-1 0,0 1 0,0 0 1,0-1-1,-1 1 0,0 0 0,0-1 0,0 1 0,0 0 0,-4-7 0,2 5-43,0 0 1,-1 0 0,0 0-1,0 1 1,0 0 0,-1-1-1,0 1 1,0 1-1,0-1 1,0 1 0,-1 0-1,0 0 1,-9-5 0,12 8 18,0-1 1,0 1-1,0 0 1,0 0-1,-1 0 1,1 0-1,0 1 1,0-1-1,-1 1 1,1 0-1,0 0 1,0 0-1,-1 0 1,1 0-1,0 1 1,0 0-1,0-1 1,-1 1-1,1 1 0,0-1 1,0 0-1,0 1 1,0-1-1,1 1 1,-1 0-1,0 0 1,1 0-1,-1 0 1,1 0-1,-4 5 1,3-3 20,0 0 0,1 1-1,-1-1 1,1 1 0,0-1 0,0 1 0,0 0 0,1 0 0,0 0 0,0 0 0,0 0-1,0 0 1,1 1 0,0-1 0,0 0 0,0 0 0,1 0 0,0 0 0,0 0-1,0 0 1,3 9 0,-1-8 10,-1 1-1,2 0 0,-1-1 1,1 0-1,0 1 1,0-1-1,0-1 1,1 1-1,0-1 0,0 0 1,0 0-1,1 0 1,0-1-1,12 8 1,-7-7-27,0 0 0,1-1-1,0 0 1,-1-1 0,1 0 0,0-1 0,1-1 0,-1 0 0,0 0 0,0-1 0,1 0 0,-1-2 0,0 1 0,0-1 0,0-1 0,23-8 0,-24 7 12,-1 0-1,0-1 1,0-1-1,0 0 1,0 0 0,-1 0-1,0-2 1,0 1-1,-1-1 1,0 0 0,0 0-1,-1-1 1,0 0-1,-1-1 1,0 0 0,0 0-1,-1 0 1,5-14 0,-6 10 84,-4 11-43,1 0 0,-1 0 0,1 0-1,0 0 1,0 0 0,0 1 0,1-1-1,1-4 1,3 12 228,-4-2-265,0-1 0,1 1-1,0-1 1,-1 1 0,1-1 0,0 0-1,0 0 1,0 0 0,1 0 0,-1-1 0,6 3-1,-5-4-23,0-1 0,0 1 0,0-1 1,0 0-1,0 0 0,0 0 0,0 0 0,0-1 0,-1 1 0,1-1 0,4-3 0,41-29-438,-35 23 272,51-45-864,-47 40 431,0-1 0,33-20 1,-50 36 578,0 0 0,0 0 0,0 0 0,0 1-1,0-1 1,0 0 0,0 1 0,1-1 0,-1 1 0,0-1 0,0 1 0,0 0 0,1 0 0,-1-1 0,0 1 0,0 0-1,1 0 1,-1 0 0,0 0 0,1 0 0,-1 1 0,0-1 0,0 0 0,1 1 0,0 0 0,0-1-38,3-8 72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13923,'15'-16'225,"1"0"-1,0 0 1,1 2 0,1 0 0,0 1-1,0 1 1,1 1 0,1 1-1,24-10 1,-8 7-83,1 1 0,1 2 0,0 2 0,0 2-1,1 1 1,0 1 0,66 4 0,-96 1-126,1 0 0,0 1 0,-1 0 0,1 1 0,-1 0 0,17 7 0,-24-9-8,-1 0 1,1 0-1,0 1 0,0-1 1,-1 0-1,1 1 1,-1-1-1,1 1 0,-1-1 1,0 1-1,1 0 0,-1-1 1,0 1-1,0 0 0,1 4 1,-1-4 8,-1 0 0,0 0 0,0 0 0,0 0 0,0 1 0,0-1 0,-1 0 1,1 0-1,-1 0 0,1 0 0,-1 0 0,0 0 0,0 0 0,0 0 0,0 0 0,0 0 1,0 0-1,-3 3 0,-5 6 117,-1 0 1,0-1 0,0 0-1,-18 13 1,-53 33 496,68-48-528,-55 34 349,37-24-644,0 2 0,-51 41 0,67-44 20,11-7-91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14483,'-1'3'161,"0"0"0,0-1-1,0 1 1,0 0 0,-1 0 0,1-1-1,-1 1 1,1-1 0,-1 1-1,0-1 1,0 0 0,0 1 0,0-1-1,-3 2 1,-9 11 814,4-2-794,1 1-1,-11 21 1,18-30-189,-1 1-1,1-1 1,0 1 0,0-1 0,1 1-1,0 0 1,0 0 0,0 0-1,1-1 1,0 9 0,0-13 7,0 0 0,0 1-1,1-1 1,-1 0 0,0 0 0,1 0 0,-1 0 0,1 1-1,-1-1 1,1 0 0,-1 0 0,1 0 0,0 0-1,0 0 1,-1 0 0,1 0 0,0-1 0,0 1 0,0 0-1,0 0 1,0-1 0,2 2 0,0-1-1,0 0 0,0 0 0,0 0 0,-1-1 0,1 1 0,0-1 0,0 0 0,0 0 0,5 0 1,2-2-4,0 1 1,0-1 0,-1-1-1,19-7 1,-7 0 39,0-2 1,24-17-1,3-1 104,-48 30-137,1-1 0,-1 1 1,0 0-1,1 0 0,-1-1 0,0 1 0,1 0 0,-1 0 0,0 0 0,1-1 0,-1 1 1,1 0-1,-1 0 0,0 0 0,1 0 0,-1 0 0,1 0 0,-1 0 0,0 0 0,1 0 1,-1 0-1,1 0 0,-1 0 0,1 0 0,-1 0 0,0 1 0,1-1 0,-1 0 0,0 0 0,1 0 1,-1 0-1,0 1 0,1-1 0,-1 0 0,0 0 0,1 1 0,-1-1 0,0 0 0,0 1 1,1-1-1,-1 0 0,0 1 0,0-1 0,1 0 0,-1 1 0,0-1 0,0 1 0,0-1 1,0 0-1,0 1 0,0-1 0,0 1 0,0-1 0,0 1 0,0 30 32,0-14-70,0-16 36,0 1 0,0-1 0,1 1 0,-1 0 0,0-1 0,1 0 0,-1 1 0,1-1 0,0 1 0,-1-1 0,1 0 0,0 1 0,0-1 0,0 0 0,0 0 0,0 1 1,0-1-1,0 0 0,0 0 0,1 0 0,-1 0 0,0-1 0,0 1 0,1 0 0,-1 0 0,1-1 0,-1 1 0,1-1 0,-1 1 0,1-1 0,-1 0 0,1 0 0,-1 0 0,1 1 0,-1-1 0,1-1 1,1 1-1,7-1 25,0-1 1,0 0 0,0-1 0,16-6 0,-8 3-39,0 0-99,-6 2-25,0 1 0,0-1 0,20-1 0,-29 4 33,0 1 1,1 0 0,-1 0 0,0 1 0,1-1 0,-1 1 0,0-1-1,0 1 1,1 0 0,-1 0 0,0 0 0,0 1 0,0-1 0,0 1-1,-1 0 1,1-1 0,0 1 0,3 4 0,-5-5 9,0 1 0,1-1 0,-1 0 1,0 0-1,1 0 0,-1 0 0,1 0 0,-1 0 1,1 0-1,0 0 0,-1-1 0,1 1 1,0-1-1,-1 1 0,1-1 0,0 1 0,0-1 1,0 0-1,-1 0 0,1 0 0,0 0 0,0 0 1,1-1-1,2-1 2,-1 1 0,0-1-1,0 0 1,0 0 0,0-1 0,0 1 0,0-1-1,5-5 1,22-23-397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11658,'-7'150'2265,"-1"-72"-2435,-4 0 0,-31 105-1,33-152 33,6-23 79,1 1 1,0-1-1,1 1 1,0 0-1,0 0 0,1 0 1,-1 15-1,2-24 2,0 1 0,0-1 0,0 1 0,0-1 0,0 0 0,0 1 0,1-1 0,-1 0 0,0 1 0,0-1 0,0 1 0,0-1 0,0 0 0,1 1 0,-1-1 0,0 0 0,0 0 0,0 1 0,1-1-1,-1 0 1,0 1 0,1-1 0,-1 0 0,0 0 0,0 0 0,1 1 0,-1-1 0,0 0 0,1 0 0,-1 0 0,1 0 0,-1 1 0,0-1 0,1 0 0,-1 0 0,0 0 0,1 0 0,0 0 0,16-9 100,12-18 2264,-14 9-922,0 1 1,2 1 0,26-21 0,-21 19-1303,33-35 0,230-308-3785,-278 351 3638,-5 7 55,0 1 0,0-1 0,0 0 0,0 0 0,0 0 0,-1 0 0,1 0-1,-1-1 1,2-5 0,-6 9 308,-5 9-92,-6 12 95,3 2-132,1 1 0,1 1 0,2-1-1,0 2 1,2-1 0,1 1-1,-2 27 1,5-19-56,0 0 0,3 0 1,0 0-1,15 64 0,-15-88-132,0 0 0,1-1 1,0 0-1,0 0 0,1 0 0,1 0 1,-1 0-1,1-1 0,9 13 0,-11-21-249,-3-6 142,-2-7-13,-11-13-16,-1 0 0,-31-43 1,27 44 654,1-2-1,-17-34 1,60 78 415,-11-8-917,1 0-1,-1 0 1,1-2 0,1 0-1,-1 0 1,1-2-1,1 0 1,-1-1-1,0-1 1,1 0 0,0-2-1,0 0 1,25-2-1,-35 0 13,-1 0-1,1-1 1,-1 0-1,0 0 1,0-1-1,1 0 1,-2-1 0,1 1-1,0-1 1,-1 0-1,1-1 1,-1 0-1,10-9 1,-12 9 27,0 1 0,0-1 0,-1 0 0,1 0 1,-1 0-1,0-1 0,-1 1 0,1-1 0,-1 1 1,0-1-1,0 0 0,-1 0 0,0 0 0,0 0 1,0 0-1,-1 0 0,0-12 0,0 18-35,0-1-1,0 1 1,0-1-1,0 1 1,0-1-1,0 1 1,0-1-1,0 1 1,0-1-1,0 1 1,0-1-1,-1 1 1,1-1 0,0 1-1,0-1 1,0 1-1,-1 0 1,1-1-1,0 1 1,0-1-1,-1 1 1,1 0-1,0-1 1,-1 1-1,1 0 1,-1-1-1,1 1 1,0 0-1,-1 0 1,1-1-1,-1 1 1,1 0 0,-1 0-1,1 0 1,-1 0-1,1-1 1,-1 1-1,1 0 1,-1 0-1,1 0 1,-1 0-1,1 0 1,0 0-1,-1 0 1,1 0-1,-1 1 1,1-1-1,-1 0 1,1 0-1,-1 0 1,1 0-1,-1 1 1,1-1 0,-1 1-1,-2 0 1,0 1 0,1 0 0,-1 0 0,1 0 0,-1 1 0,1-1 0,-3 5 0,-4 6-4,1 1 0,0 0 0,1 1 0,1-1 0,1 1 0,0 1 0,0-1 1,2 1-1,0-1 0,1 1 0,0 0 0,1 22 0,2-33 40,0 1 0,0-1 0,0 0 0,0 0 1,1 0-1,0 0 0,0 0 0,1 0 0,-1 0 0,7 8 0,-7-11 17,0 1 0,0-1-1,0 0 1,0 0-1,0 0 1,0 0 0,1 0-1,-1-1 1,1 1-1,-1-1 1,1 0 0,0 1-1,0-1 1,-1 0-1,1-1 1,0 1 0,0 0-1,0-1 1,0 1-1,0-1 1,5 0 0,21-9 240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219 142 16524,'0'-1'96,"0"-1"1,0 0 0,0 1 0,0-1-1,0 0 1,0 1 0,-1-1 0,1 0-1,-1 1 1,1-1 0,-1 1 0,0-1 0,1 1-1,-1-1 1,0 1 0,0 0 0,0-1-1,0 1 1,0 0 0,0 0 0,-1 0-1,1-1 1,0 1 0,-1 0 0,1 1 0,0-1-1,-1 0 1,1 0 0,-1 1 0,1-1-1,-1 1 1,0-1 0,1 1 0,-1 0-1,0-1 1,-2 1 0,0 0-6,-1 0 0,1 0 0,-1 1 0,0 0 0,1-1 0,-1 2 0,1-1 0,-1 0 0,1 1 0,0 0 1,-8 4-1,1 2-62,-1 1 1,1 0 0,1 0-1,0 1 1,-16 20-1,22-24-42,-1 0 0,1 0-1,0 0 1,1 1-1,-1 0 1,1 0-1,1 0 1,-1 0-1,1 0 1,0 0-1,1 0 1,-1 11-1,2-17 8,0 0 0,0 0-1,0-1 1,0 1 0,0 0 0,0 0 0,0 0-1,1 0 1,-1 0 0,0 0 0,0-1-1,1 1 1,-1 0 0,1 0 0,-1 0-1,1-1 1,-1 1 0,1 0 0,-1 0-1,1-1 1,0 1 0,-1-1 0,1 1 0,0-1-1,1 2 1,0-2-6,0 1-1,-1-1 1,1 1 0,0-1 0,0 0-1,0 0 1,0 0 0,0 0-1,0 0 1,0 0 0,3-1-1,3-1-33,-1 0-1,1 0 0,0-1 0,12-7 0,1-3-13,0-1 0,-2-1 0,1-1-1,-2 0 1,0-1 0,-1-2 0,-1 1 0,22-34 0,-46 68-55,1 1 0,0 0 1,2 1-1,0-1 0,1 1 0,1 0 1,-2 28-1,5-42 107,-1 0 0,1 1 0,1-1 0,-1 0 0,1 1 0,0-1 0,0 0 0,0 0 0,0 1 1,1-1-1,-1 0 0,4 4 0,-3-5 11,-1-1 0,2 1 0,-1-1 0,0 0 0,0 1 0,1-1 0,-1 0 0,1 0 0,0-1 0,0 1 0,-1-1 0,1 1 0,0-1 0,0 0 0,0 0 0,1 0 0,3 1 0,0-2 39,1 1 0,-1-1 1,1 0-1,-1 0 1,1-1-1,-1 0 0,0 0 1,1-1-1,-1 0 0,0 0 1,0-1-1,0 0 0,-1 0 1,1-1-1,-1 1 0,10-9 1,-11 9-16,1-1-1,-1-1 1,0 1 0,-1-1 0,1 0-1,-1 0 1,0 0 0,-1-1-1,1 1 1,-1-1 0,0 0 0,0 0-1,-1 0 1,1 0 0,-1-1 0,-1 1-1,1-1 1,-1 1 0,0-9 0,-2 17-104,1 0 0,0 0 0,-1 0 0,1 0 0,0 0 1,0 0-1,0 0 0,1 0 0,-1 0 0,0 0 0,1 0 0,-1 0 1,1 0-1,0 0 0,-1 0 0,1 0 0,0-1 0,1 3 0,0-2 59,0-1-1,-1 0 1,1 0-1,0 1 0,0-1 1,0 0-1,0 0 1,-1-1-1,1 1 1,0 0-1,1-1 0,-1 1 1,0-1-1,0 0 1,0 1-1,0-1 1,0 0-1,0 0 0,0-1 1,1 1-1,-1 0 1,0-1-1,0 1 0,0-1 1,0 0-1,0 1 1,0-1-1,2-2 1,5-1-126,-1-1 1,1 0-1,-1 0 1,14-12-1,-12 6-82,-7 9 130,-1-1 1,0 1 0,0 0-1,1 0 1,-1 0-1,1 0 1,5-3 0,-8 5 81,0 0 0,0 0 0,1 0 0,-1 0-1,0 0 1,0 1 0,1-1 0,-1 0 0,0 0 0,0 0 0,1 0 0,-1 0 0,0 1 0,0-1 0,0 0 0,0 0 0,1 0 0,-1 1 0,0-1 0,0 0 0,0 0 0,0 1 0,0-1 0,1 0 0,-1 0 0,0 1 0,0-1 0,0 0 0,0 0 0,0 1 0,0-1 0,0 0 0,0 0 0,0 1 0,0-1 0,0 0 0,0 0 0,0 1 0,0-1 0,-1 0 0,1 15-106,0-14 93,-2 10-50,1-4 90,0 0 0,1 1 0,0-1 0,0 1 0,2 10 0,-2-17 6,0 0 0,0 0 0,1 0 0,-1 0 0,0 0 0,1 0 0,-1 0-1,1-1 1,-1 1 0,1 0 0,0 0 0,-1 0 0,1-1 0,0 1 0,-1 0 0,1-1 0,0 1 0,0 0 0,1 0 0,-1-1 21,1 1 0,-1-1 0,1 0 0,-1 0 0,1 0 0,-1 0 0,1 0 0,-1 0 0,1 0 0,-1-1 0,1 1 0,-1 0 0,1-1 0,-1 1 0,1-1 0,2-1 0,7-4 130,0-1-1,0 0 1,-1-1-1,0 0 1,0 0-1,-1-1 1,0 0-1,8-12 1,8-12 241,23-42-1,-39 61-360,19-33 11,-26 42-66,0 1 1,0 0-1,0-1 1,-1 1-1,0-1 0,0 1 1,0-1-1,0-5 1,-20 50-159,9-16 164,2 0-1,0 0 0,-8 48 1,14-55 25,0-1 1,1 1-1,1 0 1,1 0-1,1 0 1,0-1-1,4 18 1,12 24-21,28 63 1,-25-69-251,26 92 0,-45-136 184,-1 1 0,1 0 0,-1 14 1,-1-22 55,0 0 1,1 0 0,-1-1 0,0 1 0,0 0 0,0 0 0,0 0 0,0 0-1,-1-1 1,1 1 0,0 0 0,0 0 0,0 0 0,-1-1 0,1 1 0,0 0-1,-1 0 1,1-1 0,-1 1 0,1 0 0,-1-1 0,1 1 0,-1 0 0,0-1 0,1 1-1,-1-1 1,1 1 0,-1-1 0,0 1 0,0-1 0,1 0 0,-1 1 0,0-1-1,0 0 1,0 1 0,1-1 0,-1 0 0,0 0 0,0 0 0,0 0 0,0 0 0,1 0-1,-1 0 1,0 0 0,0 0 0,0 0 0,0 0 0,1-1 0,-1 1 0,0 0-1,-1-1 1,-4-3 8,-1 0-1,1 0 0,0 0 1,0-1-1,1 0 1,-1 0-1,1 0 0,0-1 1,0 0-1,1 0 0,-5-9 1,-1 2 13,-78-120 178,78 116-173,1 0 1,1-1 0,0 0-1,2 0 1,0-1 0,-4-22-1,10 39-36,-1 0 0,1 0 0,0 0-1,0 0 1,0 0 0,0 0 0,1 0-1,-1 0 1,0 0 0,1 0-1,-1 0 1,1 0 0,0 0 0,0 0-1,0 0 1,0 0 0,0 0 0,0 1-1,0-1 1,1 0 0,-1 1-1,0-1 1,1 1 0,0 0 0,-1-1-1,1 1 1,0 0 0,-1 0 0,1 0-1,0 0 1,4-1 0,4-1-107,1 0 0,0 0 0,0 1 1,20-1-1,-17 2 64,45-4-136,10 1-54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1:5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45 12715,'-32'22'899,"-1"2"6,1 1 0,-31 31 0,54-47-870,1-1 0,1 1 1,0 1-1,0-1 0,1 1 0,0 1 1,0-1-1,2 1 0,-1 0 0,1 0 0,-4 20 1,7-29-36,0 0 0,1 1 1,0-1-1,0 0 1,-1 0-1,1 0 1,0 0-1,1 0 0,-1 1 1,0-1-1,1 0 1,-1 0-1,1 0 1,-1 0-1,1 0 0,0 0 1,0 0-1,0 0 1,0 0-1,3 3 1,-2-4 1,0 1 1,0-1 0,0 0 0,0 0 0,0 0 0,0 0-1,1 0 1,-1 0 0,0 0 0,1-1 0,-1 1 0,0-1-1,1 0 1,-1 0 0,5 0 0,3-1 16,0 0 0,0-1 0,0 0-1,-1 0 1,1-1 0,0-1 0,15-7 0,-3-2 135,-2-1 0,1-1 0,-2 0 0,0-2 0,0 0 0,30-38 0,-32 32 131,0-1-1,-1 0 1,-2-1-1,0 0 0,16-45 1,-30 70-278,0 0 0,0 0 0,1-1 0,-1 1 0,0 0 0,0 0 0,0 0 0,0 0 0,0-1 0,0 1 0,1 0 0,-1 0 0,0 0 0,0 0 0,0-1 0,0 1 0,0 0 0,0 0 1,0 0-1,0-1 0,0 1 0,0 0 0,0 0 0,0 0 0,0-1 0,0 1 0,0 0 0,0 0 0,0 0 0,0-1 0,0 1 0,-1 0 0,1 0 0,0 0 0,0-1 0,0 1 0,0 0 1,0 0-1,0 0 0,-1 0 0,1 0 0,0-1 0,0 1 0,-6 3 52,-1 6-54,1 1 1,0-1-1,0 1 1,-8 19-1,-18 49-114,31-75 104,-1 3-9,-6 15-64,-8 35-1,15-51 57,0-1 0,0 1 0,0 0 0,1-1 0,-1 1 0,2 0 0,-1 0 0,0-1 0,1 1 0,0 0 0,0-1 0,0 1 0,0-1 0,3 5 0,-2-6-9,0 0 1,0-1 0,0 0-1,1 1 1,-1-1-1,1 0 1,-1 0-1,1 0 1,0-1-1,0 1 1,-1-1 0,1 1-1,1-1 1,-1 0-1,0 0 1,0 0-1,0-1 1,0 1 0,1-1-1,5 0 1,1 0-88,0 0 0,0 0 0,0-2 1,0 1-1,14-5 0,-17 4 52,0-1 0,0 0 1,-1 0-1,1-1 0,-1 1 0,1-1 0,6-7 0,-11 9 86,1 0 1,-1 0-1,1 0 0,-1-1 0,0 1 0,0-1 1,0 1-1,-1-1 0,1 0 0,0 0 1,-1 0-1,0 0 0,0 0 0,0 0 0,0 0 1,0 0-1,-1 0 0,1 0 0,-1-4 1,0 6-5,0 1 0,0 0 0,0-1 0,0 1 1,0-1-1,0 1 0,0 0 0,0-1 0,0 1 1,0 0-1,0-1 0,0 1 0,0 0 1,0-1-1,-1 1 0,1 0 0,0-1 0,0 1 1,0 0-1,-1-1 0,1 1 0,0 0 1,0 0-1,-1-1 0,1 1 0,0 0 0,-1 0 1,1 0-1,0-1 0,-1 1 0,1 0 1,0 0-1,-1 0 0,-12 5 365,-10 19 81,21-22-453,0 1 0,0-1 0,0 1 0,1 0 0,-1-1 0,1 1 0,0 0 0,0 0 0,0 0 0,0 0 0,0 0 0,1 0 0,-1 1 0,1-1 0,0 5 0,0-6-17,1-1 0,-1 1 0,1 0 1,0-1-1,0 1 0,-1-1 0,1 1 1,0-1-1,0 1 0,1-1 0,-1 0 1,0 0-1,0 1 0,1-1 0,-1 0 1,0 0-1,1 0 0,-1 0 0,1-1 1,0 1-1,-1 0 0,1-1 0,-1 1 1,1-1-1,0 1 0,0-1 0,-1 0 1,1 0-1,3 0 0,26 3-138,0-2 1,0-1-1,0-1 0,0-2 0,56-13 0,-84 16 128,-1-1 112,0 1 0,1-1 0,-1 1 0,0-1 0,0 0 0,0 0 0,1 0 0,1-2 0,-3 2-42,-1 1-1,1-1 1,-1 1-1,0-1 0,1 0 1,-1 1-1,0-1 1,0 0-1,0 1 1,1-1-1,-1 0 0,0 1 1,0-1-1,0 0 1,0 0-1,0 1 1,0-1-1,0 0 1,0 1-1,-1-1 0,1 0 1,0 1-1,0-1 1,-1 0-1,1 1 1,0-1-1,-1 0 0,1 1 1,0-1-1,-1 1 1,0-2-1,-9-14 182,0 0-1,1-1 1,1-1 0,1 1-1,0-1 1,-4-24-1,10 40-279,1 1-1,0 0 0,0 0 0,0 0 0,0-1 0,0 1 0,1 0 0,-1 0 0,0 0 0,0-1 0,1 1 0,-1 0 0,1 0 0,-1 0 0,1 0 0,-1 0 0,1 0 0,0 0 0,-1 0 0,1 0 0,0 0 0,1-1 0,27-14-351,-20 12 329,30-15-253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64 10298,'-1'-17'948,"1"13"-449,0 1 0,0-1 1,-1 1-1,1-1 0,-1 1 1,0 0-1,-1-4 0,1 6-347,0 0 1,1 0-1,-1 0 0,0 0 0,0 0 0,0 0 0,0 0 0,0 0 0,0 0 0,0 0 0,0 1 1,0-1-1,0 0 0,0 1 0,-1-1 0,1 1 0,0-1 0,0 1 0,-1 0 0,1 0 0,0-1 0,0 1 1,-3 0-1,-4 0 57,1 1 0,-1-1 0,0 1-1,1 1 1,-1-1 0,1 1 0,-1 1 0,-9 4 0,-56 30 237,44-19-436,0 1 0,2 2 0,0 0 1,1 2-1,1 1 0,2 1 0,0 1 1,2 1-1,-28 45 0,36-51-28,2 0-1,0 1 1,2 0-1,0 1 1,1 0-1,1 0 1,2 0-1,0 1 1,1 0-1,2 0 1,0 0-1,2 1 1,0-1-1,6 32 1,-5-48 1,1 0 0,0 0 0,0-1 1,1 1-1,0-1 0,1 0 0,-1 1 0,1-1 1,1-1-1,7 11 0,-8-13 4,1 1 0,-1-1 0,1 0 0,0-1 0,0 1 0,0-1 0,0 0 0,0 0 0,1-1 0,0 0 0,-1 0 0,1 0 0,0 0 0,9 0 0,-2-1-1,1 0 0,-1-1 0,0-1 0,1 0 0,-1-1 0,0 0 0,0-2 0,0 1 0,0-1 1,-1-1-1,1 0 0,-1-1 0,19-12 0,-17 9 23,-1 0 0,0-1 0,-1 0 0,0-1 0,-1 0 1,0-1-1,0 0 0,-1-1 0,-1 0 0,0-1 0,6-14 0,-11 19 11,0 0-1,-1 0 0,0 0 1,1-12-1,-3 17-8,0 0 0,-1 0 1,0 0-1,0 0 1,0 0-1,0 0 0,-1 0 1,0 0-1,1 0 0,-1 0 1,-1 0-1,-1-5 0,2 8-6,1 0-1,-1 0 0,0 0 0,0 0 1,1 0-1,-1 0 0,0 0 0,0 0 1,0 0-1,0 0 0,0 0 0,0 0 1,0 1-1,-1-1 0,1 0 0,0 1 1,0-1-1,0 1 0,-1 0 0,1-1 0,0 1 1,-1 0-1,1 0 0,0-1 0,0 1 1,-1 0-1,1 0 0,0 1 0,-1-1 1,1 0-1,0 0 0,-1 1 0,1-1 1,0 1-1,0-1 0,-1 1 0,1-1 1,0 1-1,-2 1 0,-2 1 9,-1 1 0,1 0 0,0 0 0,0 0 0,0 1 0,-7 8 0,7-5-12,0-1 1,0 1 0,1 0-1,0 0 1,0 0 0,1 1 0,-4 15-1,6-20-6,1-1 0,-1 0 0,1 1 0,0-1 0,0 1-1,0-1 1,0 1 0,1-1 0,-1 0 0,3 6 0,-3-7 0,1-1 0,0 1 0,0 0 0,0-1 1,0 1-1,0-1 0,0 1 0,1-1 0,-1 1 0,0-1 1,1 0-1,-1 0 0,1 0 0,0 0 0,-1 0 1,1 0-1,0 0 0,-1 0 0,1-1 0,2 2 0,1-1-9,-1-1 0,1 1-1,0-1 1,-1 0 0,1 0-1,-1 0 1,1-1 0,0 1-1,-1-1 1,1 0 0,-1-1-1,9-3 1,5-3-89,28-17-1,-43 23 96,29-18-93,-1-2 0,-1-1 1,0-2-1,25-28 0,-31 29-4,-23 24 101,-1-1 1,1 1 0,-1 0 0,1-1 0,-1 1 0,1-1-1,0 1 1,-1 0 0,1-1 0,-1 1 0,1 0-1,0 0 1,-1 0 0,1-1 0,0 1 0,-1 0 0,1 0-1,1 0 1,3 8 2,-6 18 63,1-24-57,-20 98 208,11-62-316,-4 50 1,14-78-328,4-17 251,6-22 14,1-15-60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9098,'0'2'55,"1"0"-1,0 0 1,-1 0 0,1 0 0,0 0 0,0 0-1,0 0 1,1 0 0,-1 0 0,0 0-1,1-1 1,-1 1 0,1-1 0,-1 1-1,1-1 1,0 1 0,0-1 0,0 0 0,0 0-1,0 0 1,0 0 0,0 0 0,0 0-1,3 0 1,5 3 325,0-1 0,-1-1 1,1 0-1,14 2 0,-16-4 1,0 0-1,1-1 1,-1 0-1,0 0 1,0 0 0,0-1-1,0-1 1,0 1-1,-1-1 1,1-1 0,10-5-1,-7 2-99,-1 1 0,0-1 0,-1-1 0,0 0 0,0-1 0,0 1 0,7-12 0,-15 19-246,1-1 1,-1 1 0,0-1 0,0 1-1,0-1 1,0 0 0,-1 1-1,1-1 1,0 0 0,-1 0 0,1 1-1,-1-1 1,0 0 0,1 0-1,-1 0 1,0 0 0,0 0 0,0 1-1,0-1 1,-1 0 0,1 0-1,-1-3 1,0 3-15,0 1 1,0 0-1,-1-1 0,1 1 1,0 0-1,0 0 1,-1 0-1,1 0 0,0 0 1,-1 0-1,1 0 0,-1 0 1,1 1-1,-1-1 0,1 1 1,-1-1-1,0 1 0,1-1 1,-1 1-1,0 0 0,1 0 1,-1 0-1,0 0 0,1 0 1,-1 0-1,-2 1 0,-6 0 10,1 1-1,0 1 1,-1 0-1,1 0 1,0 1-1,0 0 0,1 0 1,-1 1-1,1 0 1,0 1-1,0-1 0,-10 12 1,8-8-31,1 0-1,0 1 1,1 0 0,0 0 0,1 1 0,0 0-1,0 0 1,1 1 0,-4 12 0,9-20-7,-1 0 0,1 0 0,0 0 0,1 0 0,-1 0 0,1 0 0,0 1 0,0-1 0,0 0 0,0 0 0,2 5 0,-2-8 1,1 1 1,-1-1-1,1 1 1,0-1 0,-1 1-1,1-1 1,0 0 0,0 1-1,0-1 1,0 0-1,0 0 1,0 1 0,1-1-1,-1 0 1,0 0 0,0 0-1,1-1 1,-1 1 0,1 0-1,-1 0 1,1-1-1,-1 1 1,1-1 0,-1 1-1,1-1 1,-1 0 0,1 0-1,0 1 1,-1-1-1,4-1 1,5 1-17,0-1 0,1-1 0,-1 0 0,0-1 0,0 0 0,0 0 0,10-6 0,70-37-82,-60 29 79,-23 13 25,3-2-4,0 1 0,1 0 0,-1 0 0,17-4 0,-25 9 5,1-1 0,-1 1-1,0-1 1,0 1 0,1 0 0,-1 0-1,0 0 1,0 0 0,0 0 0,1 1 0,-1-1-1,0 1 1,0-1 0,0 1 0,0 0 0,0-1-1,0 1 1,0 1 0,0-1 0,0 0 0,0 0-1,0 1 1,-1-1 0,1 1 0,0-1 0,-1 1-1,1 0 1,-1-1 0,2 4 0,4 9 26,-1 0 0,-1 0 1,0 1-1,5 24 1,4 15 75,-13-53-101,-1-1 1,0 1-1,0 0 1,0-1-1,0 1 1,0 0-1,1-1 1,-1 1 0,0 0-1,0-1 1,1 1-1,-1-1 1,1 1-1,-1-1 1,0 1-1,1-1 1,-1 1-1,1-1 1,-1 1-1,1-1 1,0 1-1,-1-1 1,1 0 0,-1 1-1,1-1 1,0 0-1,-1 0 1,1 1-1,-1-1 1,2 0-1,-1 0 7,1-1-1,-1 1 0,0-1 1,0 0-1,0 1 0,0-1 1,0 0-1,0 0 0,0 1 1,0-1-1,-1 0 0,1 0 1,0 0-1,1-2 0,3-6 64,0 1 1,-1-1-1,4-10 0,-1 0 73,2-4 175,-1 1 1,-1-1-1,7-45 1,-14 68-319,0-1 1,0 1-1,0-1 0,0 1 1,0-1-1,0 1 0,1-1 1,-1 1-1,0-1 0,0 1 1,0-1-1,0 1 1,1-1-1,-1 1 0,0-1 1,0 1-1,1 0 0,-1-1 1,0 1-1,1-1 1,-1 1-1,0 0 0,1-1 1,-1 1-1,1 0 0,-1 0 1,0-1-1,1 1 0,-1 0 1,1 0-1,-1-1 1,1 1-1,-1 0 0,1 0 1,-1 0-1,2 0 0,20 6-424,-6-1 70,10-2 232,1-1 0,0-1 1,-1-2-1,1 0 0,-1-2 0,28-5 0,-5-3-67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13579,'-8'4'569,"0"0"0,0 0 0,0 1 0,0 0 0,1 0 0,0 1 0,0 0 0,1 0-1,0 1 1,-6 7 0,9-10-562,0 0 0,0 1 0,0-1 0,1 0-1,0 1 1,-1-1 0,2 1 0,-1 0 0,0 0 0,1 0-1,0 0 1,0 0 0,1 0 0,0 0 0,-1 0-1,1 0 1,1 0 0,-1 0 0,2 6 0,-1-9-10,-1 0 0,1 0 0,0 0 0,0 0 0,0 0 0,0 0 0,0 0 0,0-1 0,0 1 0,1 0 0,-1-1 0,0 1 0,1 0 0,0-1 0,-1 0 0,1 1 0,0-1 0,0 0 0,0 0 0,0 0 0,0 0 1,0 0-1,0-1 0,0 1 0,0-1 0,0 1 0,0-1 0,0 0 0,0 0 0,0 1 0,1-2 0,-1 1 0,0 0 0,0 0 0,0-1 0,4 0 0,3-2-2,-1 1-1,0-1 1,1-1-1,-1 0 1,-1 0-1,1 0 1,12-10-1,-6 1 42,0 0 0,-1-1 0,0 0 0,-1-1 0,18-30 0,-35 53 29,1 1 0,0 0-1,-3 11 1,6-18-109,0 1 0,1-1 1,-1 1-1,1-1 0,-1 1 0,1-1 1,0 1-1,0-1 0,1 5 0,-1-6 0,1 0 0,-1 0-1,0 0 1,1 0 0,-1-1 0,1 1-1,-1 0 1,1 0 0,-1-1 0,1 1-1,-1 0 1,1-1 0,0 1-1,0 0 1,-1-1 0,1 1 0,0-1-1,0 1 1,-1-1 0,1 0-1,0 1 1,0-1 0,0 0 0,0 1-1,0-1 1,-1 0 0,1 0 0,1 0-1,4 0-38,0 0 0,0 0 0,0-1 0,0 0 0,-1 0 0,1-1 0,11-3 0,25-12-358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165 122 14227,'-15'9'323,"1"0"0,-1 1 0,2 1-1,-1 0 1,1 1 0,1 1 0,0 0 0,1 0 0,1 1 0,0 0-1,-9 18 1,18-30-302,0 0-1,0 0 1,0 0-1,1 0 1,-1 0-1,1 0 1,-1 0 0,1 0-1,0 0 1,0 0-1,-1 0 1,1 0-1,1 0 1,-1 0-1,0 0 1,1 0-1,-1 0 1,2 4 0,-1-5-21,0 0 0,0 0 0,0 0 0,-1 0 0,2 0 0,-1-1 0,0 1 0,0 0 0,0 0 0,0-1 0,0 1 0,1-1 0,-1 1 0,0-1 0,0 0 0,1 1 0,-1-1 0,0 0 0,1 0 0,-1 0 0,0 0 0,1 0 0,-1 0 0,0 0 0,1-1 0,-1 1 0,0 0 0,1-1 0,-1 1 0,1-1 0,8-3-21,-1 0 0,0 0-1,0-1 1,-1 0 0,1 0 0,-1-1 0,0 0 0,-1-1-1,14-13 1,0-5-20,31-43-1,-26 28 532,38-78 0,-58 102-108,-6 16-369,0 0 1,0 0-1,0 0 1,0 0-1,0 0 1,0 0-1,0 0 1,0 0-1,-1 0 1,1 0-1,0 0 0,0 0 1,0 0-1,0 0 1,0 0-1,0 0 1,0 0-1,0 0 1,0 0-1,0 0 0,0 0 1,0 0-1,0 0 1,0 0-1,0 0 1,0 0-1,0 0 1,0 0-1,0 0 1,0 0-1,0 0 0,0 0 1,0 0-1,0 0 1,0-1-1,0 1 1,0 0-1,0 0 1,0 0-1,0 0 0,0 0 1,0 0-1,-14 24 756,-2 10-269,-19 61 1,31-82-516,1 0 0,0-1 0,1 1 0,0 0 0,2 1-1,-1-1 1,1 0 0,4 21 0,-4-32-3,0-1-1,0 1 1,0 0-1,0-1 1,1 1-1,-1-1 1,1 1-1,-1-1 0,1 0 1,0 1-1,-1-1 1,1 1-1,0-1 1,0 0-1,0 0 1,0 1-1,0-1 1,0 0-1,0 0 1,0 0-1,1 0 1,-1 0-1,0 0 0,1-1 1,-1 1-1,0 0 1,1-1-1,-1 1 1,1-1-1,-1 1 1,1-1-1,-1 0 1,1 0-1,0 0 1,-1 1-1,1-1 0,-1-1 1,1 1-1,1 0 1,18-7-200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14531,'0'1'157,"0"1"1,-1 0-1,1 0 0,0-1 0,0 1 0,0 0 1,0 0-1,1-1 0,-1 1 0,0 0 0,1 0 1,0-1-1,-1 1 0,1 0 0,0-1 0,-1 1 1,1-1-1,0 1 0,0-1 0,2 2 0,-1-2-36,0 1-1,0-1 0,0 0 0,0 0 0,0 0 0,0 0 1,0-1-1,1 1 0,-1 0 0,0-1 0,1 0 0,-1 1 1,0-1-1,5 0 0,7-1-67,0-1 0,-1 1 0,1-2 0,-1 0 0,0-1 0,0 0 0,0-1 0,0 0 0,-1-1 0,0 0-1,0-1 1,-1-1 0,13-10 0,-14 5-117,-10 12 60,0 1 1,0 0-1,0-1 1,1 1-1,-1 0 1,0-1-1,0 1 1,0 0-1,-1 0 1,1-1-1,0 1 1,0 0-1,0-1 1,0 1-1,0 0 1,0-1-1,0 1 1,0 0-1,-1 0 1,1-1-1,0 1 1,0 0-1,0 0 1,-1-1-1,1 1 1,0 0-1,0 0 1,0 0-1,-1-1 1,-1 1-5,1-1 1,-1 1 0,0-1-1,1 1 1,-1 0 0,0 0 0,0 0-1,1 0 1,-1 0 0,0 0-1,0 0 1,1 0 0,-1 1-1,0-1 1,-1 1 0,-5 2 14,1 0 1,-1 0 0,1 1-1,0 0 1,0 0-1,-8 7 1,11-9 15,1 1 0,-1 0 1,1 1-1,-1-1 0,1 1 0,0-1 0,1 1 0,-1 0 1,1 0-1,-1 0 0,1 0 0,-2 5 0,4-8-14,0 0 0,0 0 0,-1 1 0,1-1 0,0 0-1,0 0 1,0 0 0,0 0 0,1 1 0,-1-1 0,0 0 0,0 0-1,1 0 1,-1 0 0,0 0 0,1 0 0,-1 1 0,1-1-1,0 0 1,-1 0 0,1-1 0,0 1 0,-1 0 0,1 0 0,0 0-1,0 0 1,0-1 0,0 1 0,0 0 0,0-1 0,0 1-1,0-1 1,0 1 0,0-1 0,2 1 0,2 1 9,0-1 1,0 0-1,1 0 0,-1 0 0,0 0 1,9-1-1,11-2-123,-1-2 0,1 0 0,-1-1 0,28-11 0,-20 6-153,40-6 0,-70 15 265,0 0 0,0 1 1,1 0-1,-1-1 1,0 1-1,0 0 1,1 0-1,-1 0 0,0 0 1,1 1-1,-1-1 1,0 1-1,0-1 1,0 1-1,0 0 1,1 0-1,-1 0 0,0 0 1,0 0-1,0 0 1,-1 1-1,1-1 1,0 0-1,0 1 0,-1 0 1,1-1-1,-1 1 1,0 0-1,1 0 1,-1 0-1,0 0 1,0 0-1,0 0 0,0 0 1,0 0-1,0 3 1,1 8 250,0 0 0,-1-1 0,-1 1 0,0 0 0,-3 19 0,1 5 438,2-37-677,0 1 0,0-1 1,0 1-1,0-1 0,0 1 0,0-1 1,0 1-1,0 0 0,0-1 0,1 1 1,-1-1-1,0 1 0,0-1 0,0 1 1,1-1-1,-1 1 0,0-1 0,0 1 1,1-1-1,-1 0 0,0 1 0,1-1 1,-1 1-1,1-1 0,-1 0 0,1 1 1,-1-1-1,0 0 0,1 0 0,-1 1 1,2-1-1,-1 0-65,1 0 1,-1 0 0,1 0 0,-1 0-1,1 0 1,-1 0 0,0-1-1,1 1 1,-1 0 0,1-1 0,1-1-1,3-1 58,0 0 1,-1 0-1,1-1 0,8-8 0,-10 8-107,2-10-27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7:3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5130 124 7930,'-91'-26'676,"-2"4"1,-100-10 0,-192-3 781,243 27-1058,-165 12 1,223 3-388,-1 4 0,1 3 1,-104 32-1,56-1-128,2 6 1,-182 99-1,-222 177-109,291-160 206,-362 324 0,477-370 15,5 6-1,7 6 1,5 4 0,-103 168 0,-100 243-58,225-366-58,-74 216 0,-7 158-226,139-424 200,6 3-1,-9 171 1,30-178-56,6 0 0,6-1 0,29 160 0,127 365-1152,69 8 284,-151-468 1119,143 244 1,-174-352 67,4-3 1,3-2-1,4-3 1,3-2-1,4-4 1,151 122-1,-37-62-75,239 127 0,-132-108 47,321 115 0,-137-109 132,-345-124-93,230 24 1,-207-44-6,-1-7 0,1-7 0,0-6 0,-2-7 0,1-6 0,-3-7 0,0-7 0,199-74 0,-166 39 62,-3-7 0,-4-8 0,250-166-1,-269 141-153,-5-7-1,153-155 1,-202 169 12,-5-5 0,-4-3 0,109-179 0,-127 165 91,-5-3-1,-5-4 1,-7-2 0,-5-2-1,37-161 1,-66 196-74,-4 0-1,-4-1 1,-5-1-1,-5 0 0,-4 0 1,-5 0-1,-4 0 1,-22-104-1,7 107-94,-3 0-1,-5 2 0,-5 2 0,-3 1 0,-5 2 0,-4 2 0,-68-99 1,6 37-110,-5 6 0,-269-263 0,216 262 105,-15 18-27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15051,'4'1'114,"0"1"-1,0-1 0,-1 1 1,1 0-1,-1 0 0,0 1 1,0-1-1,0 1 0,0-1 1,0 1-1,0 0 0,-1 0 1,5 6-1,4 7 133,13 26 0,-19-31 48,64 123-126,55 151 1,-122-280-199,0 0 0,-1-1 0,1 1-1,-1 0 1,0 9 0,0-14 27,-1 0-1,0 1 1,0-1 0,0 0 0,0 0-1,0 1 1,0-1 0,-1 0-1,1 0 1,0 1 0,0-1 0,0 0-1,0 0 1,0 1 0,0-1-1,0 0 1,0 0 0,-1 1 0,1-1-1,0 0 1,0 0 0,0 0-1,-1 1 1,1-1 0,0 0 0,0 0-1,0 0 1,-1 0 0,1 1-1,0-1 1,0 0 0,-1 0 0,1 0-1,0 0 1,0 0 0,-1 0-1,1 0 1,-1 0 0,0 0-6,-1-1 0,0 1 0,1-1 0,-1 0 0,0 0 0,1 0 0,-1 0 0,1 0 0,-1 0 0,-1-2 0,0 1-5,-107-91-534,89 73 492,0-2 0,-33-43 1,50 60 100,1 0 0,0 0 0,0 0 0,0 0 1,1-1-1,0 1 0,0-1 0,-3-11 1,5 14-11,0 0 0,0 1 0,0-1 0,0 0 0,0 1 0,1-1 0,-1 0 0,1 1 0,0-1 0,0 0 0,0 1 0,0-1 1,0 1-1,0 0 0,1-1 0,-1 1 0,1 0 0,-1 0 0,1 0 0,0 0 0,0 0 0,3-2 0,7-5-11,1 0-1,0 1 1,25-11 0,-22 11-59,1 0 0,17-13 1,-1-6-58,-3-8-56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61 12755,'2'-1'427,"23"-20"3118,-25 20-3502,1 1 0,-1-1-1,0 1 1,1-1 0,-1 1 0,1-1 0,-1 1 0,0-1-1,1 0 1,-1 1 0,0-1 0,0 1 0,1-1 0,-1 0-1,0 1 1,0-1 0,0 0 0,0 1 0,0-1 0,0 0-1,0 1 1,0-1 0,0 0 0,0 1 0,0-1 0,0 0-1,0 1 1,-1-1 0,1 1 0,0-1 0,-1 0 0,1 1-1,0-1 1,-1 1 0,1-1 0,0 1 0,-1-1 0,1 1 0,-1-1-1,1 1 1,-1-1 0,1 1 0,-1 0 0,0-1 0,0 1-1,-4-3 175,0 1 0,-1 1 1,1-1-1,0 1 0,-1 0 0,1 0 0,-1 0 0,1 1 0,-1 0 0,1 0 0,-1 0 0,1 1 0,-8 1 0,-11 3 113,-36 14 0,59-19-324,-21 8 14,1 0 1,-23 13-1,36-17-88,1 1 0,0-1 0,0 2-1,0-1 1,0 1 0,1 0 0,0 0 0,-10 13 0,15-18 33,0 1 0,0-1 0,1 0 0,-1 0 0,0 1 0,1-1 0,-1 0 0,1 1 0,-1-1 0,1 0 0,0 1 0,-1-1 0,1 1 0,0-1 0,0 3 0,0-4 6,1 1-1,-1 0 1,0-1-1,0 1 1,1-1-1,-1 1 1,1-1 0,-1 1-1,0-1 1,1 1-1,-1-1 1,1 1-1,-1-1 1,1 0-1,-1 1 1,1-1 0,-1 0-1,1 1 1,-1-1-1,1 0 1,0 0-1,-1 0 1,1 1 0,0-1-1,4 1-120,0-1 0,0 0 0,0 0 0,0 0 1,0-1-1,0 1 0,5-2 0,63-18-1000,-55 13 971,0 2 0,1 0 0,0 1 0,-1 1 0,1 1 0,23 0 0,-39 2 180,0 0 0,0 1 1,-1-1-1,1 1 0,0-1 1,0 1-1,-1 0 1,1 0-1,-1 0 0,1 0 1,-1 1-1,1-1 0,-1 1 1,0-1-1,0 1 1,0 0-1,0 0 0,0 0 1,0 0-1,0 0 0,-1 0 1,3 3-1,-3-1 59,1-1 0,-1 1 1,0 0-1,0 0 0,0 0 0,0 0 0,-1 0 0,0 0 0,0 1 0,0-1 1,0 0-1,0 0 0,-1 0 0,-2 7 0,-1 2 199,0 0 0,-1 0 0,-1-1-1,0 0 1,-1 0 0,-8 11 0,-7 6 748,-25 27 0,15-25-207,30-29-767,0 0-1,0 0 0,-1-1 1,1 1-1,0-1 1,-1 0-1,1 1 1,-1-1-1,0 0 1,1-1-1,-1 1 0,-5 1 1,8-2-55,-1 0 0,1 0-1,-1 0 1,1-1 0,-1 1 0,1 0 0,-1 0-1,1 0 1,-1 0 0,1 0 0,-1-1 0,1 1-1,-1 0 1,1 0 0,0-1 0,-1 1 0,1 0-1,-1-1 1,1 1 0,0 0 0,-1-1 0,1 1-1,0-1 1,0 1 0,-1 0 0,1-1 0,0 0-1,-2-17-414,10-18 67,-8 35 368,15-40-363,5-4-144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15883,'-3'39'2369,"2"-31"-2122,0-1 0,0 1 0,1-1-1,0 1 1,0-1 0,0 1 0,3 7 0,-2-13-237,-1 1 0,2-1 0,-1 0 0,0 0 0,0 0-1,0 0 1,1 0 0,-1 0 0,1 0 0,0-1 0,0 1 0,-1 0 0,1-1 0,0 0 0,0 1 0,0-1-1,1 0 1,-1 0 0,0 0 0,0 0 0,1 0 0,-1-1 0,0 1 0,1-1 0,-1 0 0,0 1 0,4-1-1,2 0-69,1 1 0,0-1-1,0-1 1,-1 0-1,1 0 1,0-1-1,15-4 1,4-5-219,26-13 0,20-8-88,-72 32 383,-1-1 0,0 0 0,1 1 0,0-1 0,-1 1 1,1 0-1,-1 0 0,1-1 0,-1 1 0,1 0 0,0 0 0,-1 0 0,1 1 0,-1-1 0,1 0 0,-1 0 0,1 1 0,0-1 1,-1 1-1,0 0 0,1-1 0,-1 1 0,1 0 0,-1 0 0,0 0 0,1 0 0,1 2 0,0 1 150,-1 1-1,1-1 1,-1 1 0,0 0-1,0 0 1,0 0 0,0 7-1,-1-10-108,-1-1 0,1 1 0,-1 0 0,1 0 0,0 0 0,-1-1 0,1 1 0,0 0 0,0-1 0,0 1 0,1-1 0,-1 1-1,0-1 1,0 1 0,1-1 0,-1 0 0,1 0 0,-1 0 0,3 2 0,-1-3-20,-1 1 0,1-1 1,-1 1-1,1-1 0,-1 0 0,1 0 0,-1 0 0,1 0 1,-1-1-1,1 1 0,-1 0 0,1-1 0,-1 0 0,4-1 0,67-31 180,-59 25-301,1 1-1,0 0 0,0 1 1,1 1-1,0 0 1,0 1-1,26-3 0,-38 8-8,-1-1 0,1 1 0,0 0 0,0 0 0,-1 0 0,1 0 0,-1 1 0,1 0 0,-1-1 0,0 1 0,0 0 0,1 1 0,-1-1 0,-1 0 0,6 6 0,-16-21-58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56 11106,'-12'-24'1777,"3"5"-889,3 6 1785,13 21-1569,12 7-768,3 3-432,12-1 144,6 3-160,6 1-104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95 152 14923,'-8'4'445,"0"1"0,0 0 0,0 0-1,1 1 1,-1 0 0,-11 13 0,16-16-298,0 1 0,0 0 0,1-1 0,-1 1 0,1 0 0,0 0 0,0 0 0,1 1 0,-1-1 0,1 0 0,0 1 0,0-1 1,0 1-1,0-1 0,1 9 0,0-11-110,0 0 0,1 0 1,-1 0-1,1 1 1,-1-1-1,1 0 0,0-1 1,0 1-1,0 0 1,0 0-1,0 0 0,0 0 1,1-1-1,-1 1 0,1-1 1,-1 1-1,1-1 1,-1 1-1,1-1 0,0 0 1,0 0-1,-1 0 0,1 0 1,0 0-1,0 0 1,0 0-1,0-1 0,0 1 1,0-1-1,1 1 1,-1-1-1,0 0 0,4 0 1,4 0-15,-1 0 1,1 0-1,-1-1 0,1-1 1,-1 1-1,14-6 1,-4 1-10,-1-2 0,0 0 0,0-2 0,0 0-1,-1 0 1,-1-2 0,0 0 0,-1-1 0,0 0 0,-1-1 0,0-1 0,-1 0 0,-1-1 0,0-1 0,-1 1 0,11-25 0,-19 34-1,-1 0 1,0 0-1,0 0 0,2-12 0,-4 18-8,0-1-1,0 1 1,0 0-1,0-1 0,0 1 1,0-1-1,-1 1 1,1-1-1,0 1 0,-1-1 1,1 1-1,-2-3 1,2 4-3,-1-1 1,1 1-1,-1-1 1,1 1 0,-1-1-1,1 1 1,-1 0 0,0-1-1,1 1 1,-1 0 0,1-1-1,-1 1 1,0 0-1,1 0 1,-1-1 0,0 1-1,0 0 1,1 0 0,-1 0-1,0 0 1,1 0 0,-1 0-1,0 0 1,0 0-1,1 0 1,-1 1 0,-1-1-1,-1 1 9,-1 1 0,1 0 0,-1-1-1,1 1 1,-1 0 0,1 1-1,0-1 1,0 1 0,0-1 0,1 1-1,-1 0 1,0 0 0,1 0 0,0 0-1,0 0 1,-3 7 0,1-3 5,0 1-1,1-1 1,0 1 0,1 0 0,0-1 0,0 1 0,-1 9 0,3-12-40,0 1 1,0-1-1,0 0 1,1 1 0,0-1-1,0 0 1,0 0-1,1 0 1,0 0-1,0 0 1,0 0-1,0 0 1,1 0 0,0-1-1,6 8 1,-4-5-27,1-2 1,0 1-1,0-1 0,0 0 1,1 0-1,0 0 1,0-1-1,0 0 1,13 5-1,21 6-131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15115,'-1'-1'90,"1"1"-1,0 0 1,0 0-1,0-1 1,0 1-1,0 0 0,0 0 1,0 0-1,0-1 1,-1 1-1,1 0 1,0 0-1,0 0 1,0 0-1,0 0 1,-1-1-1,1 1 0,0 0 1,0 0-1,0 0 1,-1 0-1,1 0 1,0 0-1,0 0 1,0 0-1,-1-1 1,1 1-1,0 0 1,0 0-1,-1 0 0,1 0 1,0 0-1,0 0 1,0 0-1,-1 1 1,-1 8 1420,5 26-819,-2-23-277,1 3-216,30 233 731,-31-239-916,1-1 1,0 0-1,1 1 1,0-1-1,0 0 1,8 13-1,-10-19-12,0-1 0,0 1 0,0 0 0,1-1 0,-1 1 0,1-1 0,-1 1 0,1-1 0,0 0 0,-1 0-1,1 0 1,0 0 0,0 0 0,0 0 0,0 0 0,0-1 0,-1 1 0,1-1 0,1 1 0,-1-1 0,0 0 0,0 0 0,0 0 0,0 0 0,0 0 0,0 0 0,0 0 0,0-1 0,0 1 0,0-1-1,0 1 1,3-3 0,5-1-23,-1-1 0,0-1 0,0 0 0,0 0 0,-1-1 0,0 1 0,10-12 0,49-61-210,-57 65 198,81-109-370,-90 122 390,0-1 0,0 1 0,0-1 1,0 1-1,1 0 0,-1 0 0,0-1 1,0 1-1,1 0 0,-1 0 0,1 0 1,-1 0-1,1 1 0,-1-1 1,1 0-1,2 0 0,-3 1 12,0 0-1,0 1 1,0-1 0,0 1-1,-1-1 1,1 1 0,0-1-1,0 1 1,-1-1 0,1 1-1,0-1 1,-1 1-1,1 0 1,0 0 0,-1-1-1,1 1 1,-1 0 0,1 0-1,-1 0 1,0-1 0,1 1-1,-1 0 1,0 0 0,0 0-1,0 0 1,1 0 0,-1 0-1,0 0 1,0 1-1,4 28-16,-4-24 26,1 0-1,-1 1 0,1-1 1,1 0-1,-1 0 0,1 1 1,0-1-1,0 0 1,1-1-1,0 1 0,6 10 1,-7-15 2,-1 0 0,1 0 0,0 0 0,-1 0 0,1 0 0,-1-1 0,1 1 0,0-1 0,0 1 0,-1-1 0,1 0 0,0 0 0,0 0 0,0 1 0,-1-2 0,1 1 0,0 0 0,0 0 0,-1-1 0,1 1 0,0-1 0,0 1 0,-1-1 0,1 0 0,-1 1 0,1-1 0,-1 0 0,1 0 0,1-2 0,8-4 48,0-1-1,17-17 1,-22 20-30,23-24 47,-15 15-32,0 0 1,22-15-1,-35 29-42,0-1 1,0 0-1,0 1 1,-1-1-1,1 1 1,0-1-1,0 1 1,0-1-1,0 1 1,0 0-1,0-1 0,0 1 1,0 0-1,0 0 1,0 0-1,0 0 1,0 0-1,0 0 1,0 0-1,0 0 1,0 0-1,0 0 1,0 1-1,0-1 0,0 0 1,0 1-1,0-1 1,0 1-1,0-1 1,-1 1-1,1-1 1,0 1-1,0 0 1,0-1-1,-1 1 0,1 0 1,0-1-1,-1 1 1,1 0-1,-1 0 1,1 0-1,-1 0 1,1 0-1,0 2 1,2 5 6,0 0 0,-1 1 0,0-1 1,2 13-1,-1-5 3,-2-9 100,7 19-487,0-21-31,3-13 24,0-6 200,4-2-62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16532,'-11'4'675,"-9"3"668,-36 19 1,51-24-1105,1 1 1,-1 1-1,0-1 0,1 1 1,-1-1-1,1 1 1,0 0-1,1 1 1,-1-1-1,1 1 0,-1 0 1,-2 5-1,6-9-206,-1 1 1,0 0-1,1-1 0,-1 1 0,0 0 0,1-1 0,0 1 0,-1 0 1,1-1-1,0 1 0,0 0 0,0-1 0,0 1 0,0 0 0,1 0 1,-1-1-1,0 1 0,1 0 0,-1-1 0,1 1 0,1 2 0,-1-2-29,1 0-1,0 0 0,-1 0 0,1-1 0,0 1 0,0 0 0,0-1 0,0 0 1,0 1-1,0-1 0,1 0 0,-1 0 0,4 1 0,1 0-47,0 0 0,0-1 0,0 0-1,0 0 1,0 0 0,1-1 0,-1 0-1,0 0 1,13-3 0,-14 1 35,-1 0-1,0 0 1,0 0-1,0-1 1,0 1 0,0-1-1,-1 0 1,1-1 0,-1 1-1,0-1 1,0 0-1,0 0 1,0 0 0,-1-1-1,1 1 1,-1-1-1,-1 0 1,1 1 0,0-1-1,-1-1 1,0 1 0,-1 0-1,1 0 1,-1-1-1,0 1 1,1-7 0,-2 11 7,-1 0 1,1 0 0,0 0-1,0 0 1,-1 0-1,1 0 1,-1 0 0,1 0-1,-1 0 1,1 1 0,-1-1-1,0 0 1,1 0 0,-1 0-1,0 1 1,1-1 0,-1 1-1,0-1 1,0 0-1,0 1 1,0-1 0,0 1-1,1 0 1,-1-1 0,0 1-1,0 0 1,0-1 0,0 1-1,0 0 1,0 0 0,0 0-1,0 0 1,0 0 0,0 0-1,0 0 1,0 0-1,0 1 1,0-1 0,0 0-1,0 0 1,0 1 0,0-1-1,0 1 1,0-1 0,0 1-1,0-1 1,1 1 0,-1-1-1,0 1 1,0 0-1,1 0 1,-1-1 0,0 1-1,1 0 1,-1 0 0,1 0-1,-1 0 1,1-1 0,-1 3-1,1-2-41,0-1-1,0 0 1,1 1 0,-1-1-1,0 0 1,0 1-1,0-1 1,1 1-1,-1-1 1,0 0-1,1 0 1,-1 1 0,0-1-1,1 0 1,-1 1-1,0-1 1,1 0-1,-1 0 1,0 0 0,1 1-1,-1-1 1,1 0-1,-1 0 1,0 0-1,1 0 1,-1 0 0,1 0-1,-1 0 1,1 0-1,-1 0 1,0 0-1,1 0 1,-1 0 0,1 0-1,-1 0 1,0 0-1,1-1 1,17-2-351,7-6-61,2-3-148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3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84 272 14515,'1'0'151,"-1"-1"1,0 1-1,1-1 0,-1 1 0,0-1 0,0 1 1,0-1-1,1 1 0,-1-1 0,0 1 1,0-1-1,0 1 0,0-1 0,0 0 0,0 1 1,0-1-1,0 1 0,0-1 0,0 1 1,-1-1-1,1 1 0,0-1 0,0 1 0,0-1 1,-1 1-1,1-1 0,0 1 0,0-1 1,-1 1-1,1 0 0,-1-1 0,1 1 0,0-1 1,-1 1-1,1 0 0,-1-1 0,1 1 1,-1 0-1,1 0 0,0-1 0,-1 1 1,0 0-1,1 0 0,-1 0 0,1 0 0,-1-1 1,1 1-1,-2 0 0,0 0 96,-1-1 1,1 0-1,-1 1 0,1 0 1,-1 0-1,1 0 0,-1 0 1,1 0-1,-6 1 1,6 0-256,-1 0 1,0 1-1,1-1 1,-1 1-1,0 0 1,1 0 0,0 0-1,0 0 1,-1 0-1,1 0 1,0 0 0,1 1-1,-1-1 1,0 1-1,1-1 1,-3 6 0,3-6-55,1-1 1,-1 1-1,0 0 1,1 0 0,-1-1-1,1 1 1,0 0 0,0 0-1,0 0 1,0 0-1,0-1 1,0 1 0,0 0-1,0 0 1,1 0 0,-1-1-1,1 1 1,-1 0-1,1 0 1,0-1 0,-1 1-1,1-1 1,0 1 0,0 0-1,0-1 1,1 0 0,-1 1-1,2 1 1,53 36-1829,-43-31 1585,0 1 0,0 1 0,-1 0 1,18 18-1,-20-16 244,-1 1 0,0-1 1,-1 2-1,-1-1 0,0 1 1,0 0-1,-2 1 0,0 0 1,0-1-1,3 23 0,-4-10 266,-1 0-1,-2 0 0,0 1 1,-2-1-1,-4 29 1,-6-5 608,10-49-733,0 0 0,0 1 0,0-1 0,0 0 0,-1 1-1,1-1 1,-4 3 0,5-4-51,0-1 0,-1 1 1,1-1-1,-1 1 0,1-1 0,-1 0 0,1 1 0,-1-1 0,0 0 0,1 0 0,-1 1 0,1-1 1,-1 0-1,0 0 0,1 0 0,-1 0 0,0 0 0,1 0 0,-1 0 0,1 0 0,-1 0 1,0 0-1,1 0 0,-1 0 0,0 0 0,1 0 0,-1-1 0,1 1 0,-2-1 0,0 0 5,0 0 0,0-1-1,1 0 1,-1 1-1,0-1 1,0 0 0,1 0-1,-1 0 1,1 0-1,0-1 1,0 1 0,0 0-1,0 0 1,0-1 0,0 1-1,0-4 1,-8-44-139,8 42 90,-2-27-218,1 0-1,3 1 0,0-1 0,3 0 0,0 1 0,3 0 0,0 0 0,16-40 0,4-1-103,4 2 1,61-104-1,-82 159 357,0 2 41,-1 0 0,-1-1 0,9-25 0,-16 37-9,-3 4-17,-5 9 24,-5 12 40,0 0 0,2 1 1,0 1-1,1 0 0,2 0 1,0 0-1,1 1 0,2 0 1,-3 31-1,6-48-55,1 0-1,0-1 1,1 1 0,-1-1 0,1 1-1,0-1 1,1 1 0,3 9-1,-4-13-20,0 0-1,0 0 1,0-1-1,0 1 0,0 0 1,1-1-1,-1 1 0,1 0 1,-1-1-1,1 0 1,-1 1-1,1-1 0,0 0 1,0 0-1,-1 0 0,1 0 1,0 0-1,0-1 1,0 1-1,0 0 0,0-1 1,0 0-1,0 1 0,0-1 1,0 0-1,3 0 1,2-1 21,0 0 0,-1 0 1,1 0-1,-1-1 0,1 0 0,-1-1 1,0 1-1,0-1 0,0 0 1,0-1-1,0 1 0,-1-1 1,0-1-1,0 1 0,6-7 1,8-9 170,-2-1 0,22-33 0,-19 25-9,-20 29-202,0 0 0,0 0 1,1-1-1,-1 1 0,0 0 0,0 0 0,0 0 1,0-1-1,0 1 0,0 0 0,0 0 0,1 0 1,-1 0-1,0-1 0,0 1 0,0 0 0,0 0 0,0 0 1,1 0-1,-1 0 0,0 0 0,0 0 0,0-1 1,1 1-1,-1 0 0,0 0 0,0 0 0,0 0 1,1 0-1,-1 0 0,0 0 0,0 0 0,1 0 1,-1 0-1,0 0 0,0 0 0,1 0 0,1 10 62,-5 19-27,3-23-11,-1-3-23,-1 16 35,1-1 0,1 0 0,0 0 1,3 24-1,-2-39-23,-1 1 1,1-1 0,0 0 0,-1 1-1,1-1 1,1 0 0,-1 0 0,0 1-1,1-1 1,0 0 0,0 0-1,0-1 1,0 1 0,0 0 0,0-1-1,1 1 1,-1-1 0,1 0 0,0 0-1,-1 0 1,1 0 0,0 0-1,0-1 1,0 1 0,1-1 0,-1 0-1,0 0 1,0 0 0,7 1 0,0-1 0,0-1 1,0 0-1,0-1 1,0 0 0,-1-1-1,1 0 1,0 0 0,-1-1-1,0 0 1,0-1 0,0 0-1,0-1 1,0 1-1,-1-2 1,0 1 0,0-1-1,0 0 1,-1-1 0,0 0-1,8-9 1,-6 6-108,-1-1 0,0 0 0,-1 0-1,-1 0 1,1-1 0,-2 0 0,0 0 0,0-1 0,-1 1 0,0-1 0,-1 0-1,-1 0 1,0 0 0,0-19 0,-3 22-17,1 1 1,-1 0 0,-1-1-1,0 1 1,-4-13-1,5 20 97,1 0-1,-1 0 1,1 1 0,-1-1-1,0 0 1,0 0 0,0 1 0,0-1-1,0 1 1,0-1 0,0 1-1,0-1 1,-1 1 0,1 0-1,-1-1 1,1 1 0,-1 0-1,1 0 1,-1 0 0,1 0 0,-1 0-1,0 1 1,0-1 0,1 0-1,-1 1 1,0-1 0,0 1-1,0 0 1,0 0 0,0 0-1,1 0 1,-1 0 0,-3 0-1,2 1 36,1 0-1,0 1 0,-1-1 1,1 1-1,0-1 0,0 1 0,0 0 1,0 0-1,0-1 0,0 1 0,0 1 1,0-1-1,1 0 0,0 0 1,-2 4-1,1-4-17,1 0 1,0 0-1,0 0 1,0 0-1,0 0 1,1 1-1,-1-1 1,0 0-1,1 1 1,0-1-1,-1 0 1,1 1-1,0-1 1,0 1-1,1-1 1,-1 0-1,1 5 1,7 2-736,-1-13-16,1-18 127,-3 1 201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150 286 12875,'-2'0'384,"0"-1"1,0 1-1,-1 0 0,1-1 1,0 1-1,0 0 1,0 0-1,-1 0 0,1 1 1,0-1-1,0 0 0,0 1 1,0 0-1,0-1 1,-3 3-1,0-1-128,0 1 1,1-1-1,0 1 1,-1 1-1,1-1 1,-4 5-1,-2 4-185,0-1 0,1 1 0,-13 24 1,18-28-55,0 0 0,0 1 0,0 0 0,2-1 0,-4 14 0,5-21-15,1 1 1,0-1-1,-1 0 0,1 1 1,0-1-1,0 0 0,0 0 0,0 1 1,0-1-1,0 0 0,0 1 0,0-1 1,1 0-1,-1 0 0,0 1 0,1-1 1,-1 0-1,1 0 0,0 1 1,-1-1-1,1 0 0,0 0 0,0 0 1,-1 0-1,1 0 0,0 0 0,0 0 1,0-1-1,0 1 0,0 0 1,0 0-1,0-1 0,1 1 0,-1 0 1,0-1-1,0 0 0,1 1 0,-1-1 1,0 0-1,0 1 0,1-1 0,-1 0 1,0 0-1,1 0 0,-1 0 1,0 0-1,0 0 0,1-1 0,1 1 1,3-1 10,-1-1 1,1 0 0,0 0 0,0 0 0,-1 0 0,1-1-1,-1 0 1,0 0 0,0 0 0,0-1 0,0 0-1,0 0 1,-1 0 0,0 0 0,4-6 0,6-7 37,-2 0-1,21-37 1,-12 13 15,-1 0 0,-3-2 0,-1 0-1,16-73 1,-30 109-44,-1 1-1,0-1 1,0 0-1,-1 1 1,0-1-1,0 0 1,-1-7-1,1 14-19,-1 0 0,1-1 1,0 1-1,0 0 0,0 0 0,0-1 0,-1 1 0,1 0 0,0 0 0,0 0 0,0-1 0,-1 1 0,1 0 0,0 0 0,0 0 0,-1 0 0,1 0 0,0 0 0,0-1 0,-1 1 0,1 0 0,0 0 0,-1 0 0,1 0 0,0 0 0,0 0 0,-1 0 0,1 0 0,0 0 0,-1 0 0,1 0 0,0 0 0,0 0 0,-1 1 1,1-1-1,0 0 0,0 0 0,-1 0 0,1 0 0,0 0 0,0 1 0,-1-1 0,1 0 0,0 0 0,-1 1 0,-11 10 48,3 2-23,1 0-1,0 0 0,1 1 0,0 1 0,-9 28 1,7-12 1,-10 63 1,17-81-23,1-1-1,0 1 0,1-1 1,0 1-1,1-1 0,0 0 1,1 1-1,5 16 0,-5-25-12,-1 1 0,1-1 0,0 0 0,0 0 0,0 0-1,1-1 1,-1 1 0,1 0 0,0-1 0,0 0 0,1 0-1,-1 0 1,0 0 0,1 0 0,0-1 0,0 1-1,-1-1 1,1 0 0,1 0 0,-1 0 0,0-1 0,0 0-1,1 0 1,-1 0 0,1 0 0,4 0 0,3 0-59,-1-1 0,1-1-1,-1 0 1,0 0 0,1-1 0,-1 0 0,0-1 0,0-1 0,-1 0-1,1 0 1,15-9 0,-18 9 114,0-1 1,-1 0-1,1-1 0,-1 1 0,0-1 0,-1-1 1,0 1-1,0-1 0,0 0 0,0-1 0,-1 1 0,-1-1 1,1 0-1,-1 0 0,3-9 0,-6 14 35,0 0 0,0 0-1,-1 0 1,1-1 0,-1 1 0,1 0-1,-1 0 1,0 0 0,0 0 0,-1 0 0,1-1-1,-1 1 1,1 0 0,-1 0 0,-2-5-1,2 7-41,1 0-1,-1 0 1,0 0-1,1 0 1,-1 0-1,0 0 0,0 1 1,0-1-1,1 0 1,-1 1-1,0-1 1,0 0-1,0 1 1,0-1-1,0 1 0,0-1 1,-3 1-1,2-1-15,0 1-1,0 0 1,-1 0 0,1 0-1,0 0 1,0 1-1,-1-1 1,1 1 0,0-1-1,0 1 1,-4 1-1,1 0-33,0 1-1,1-1 0,0 1 1,-1-1-1,1 1 0,0 1 1,0-1-1,1 0 1,-1 1-1,1 0 0,-5 5 1,7-7-7,0 0 0,0 0-1,0 0 1,0 0 0,1 0 0,-1 0 0,0 0 0,1 0 0,-1 0 0,1 0 0,0 0 0,0 0 0,0 0 0,0 0 0,0 1 0,0-1 0,0 0 0,1 0-1,-1 0 1,1 0 0,0 0 0,-1 0 0,1 0 0,0 0 0,0 0 0,0 0 0,0-1 0,1 1 0,1 2 0,7 6-27,1 0 1,0 0 0,1-1-1,0-1 1,0 1-1,1-2 1,0 0-1,1-1 1,-1 0-1,18 5 1,-28-10 26,1 0 1,0 0-1,-1-1 0,1 1 1,0-1-1,0 0 0,0 0 0,0 0 1,4-1-1,-7 1-48,0 0-1,1-1 1,-1 1 0,1-1-1,-1 1 1,0-1-1,1 0 1,-1 0 0,0 0-1,0 1 1,0-1 0,0 0-1,0 0 1,0-1-1,0 1 1,0 0 0,0 0-1,0 0 1,0-1 0,-1 1-1,1 0 1,-1-1-1,1 1 1,-1 0 0,1-1-1,-1-1 1,8-31-660,-5 14 294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19452,'0'3'148,"0"0"0,0 0-1,0-1 1,1 1 0,-1 0 0,1-1-1,0 1 1,-1 0 0,1-1-1,1 1 1,-1-1 0,0 1 0,1-1-1,-1 1 1,1-1 0,-1 0-1,1 0 1,0 0 0,3 2 0,-2-1-175,1-1 1,0 1 0,0-1-1,0 0 1,0-1 0,1 1-1,-1-1 1,0 1 0,1-1-1,8 0 1,-2 0-204,-1 0-1,1-2 1,0 1 0,0-1-1,-1-1 1,1 0 0,-1 0-1,0-1 1,15-6 0,-14 3 109,0 0 0,0-1 0,-1 0 0,1 0 0,-2-1 0,1 0 0,-1-1 0,0 0 0,7-11 0,-4 7 289,-4 12-64,-7 3-101,0-1 1,0 1-1,0-1 1,0 1-1,0-1 1,-1 1-1,1-1 1,-1 1-1,1-1 1,-1 1-1,1 2 1,-1-2-20,0 1 1,1-1 0,-1 0 0,1 1-1,0-1 1,0 0 0,0 0 0,0 1-1,0-1 1,0 0 0,1 0 0,-1 0-1,3 2 1,5 1-109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63 13707,'2'-2'411,"-1"-1"1,0 1-1,0-1 0,0 1 1,-1-1-1,1 0 1,-1 0-1,1 1 0,-1-1 1,0 0-1,0 0 1,0 0-1,-1-4 0,1 6-353,-1 0-1,0-1 0,1 1 0,-1 0 0,0 0 0,0 0 1,1 0-1,-1 0 0,0 0 0,0 0 0,0 0 1,0 0-1,0 0 0,-1 1 0,1-1 0,0 0 1,0 1-1,0-1 0,-1 1 0,1-1 0,0 1 0,-1 0 1,1-1-1,0 1 0,-1 0 0,1 0 0,0 0 1,-1 0-1,1 0 0,-3 1 0,-1-1-5,0 1 0,0 0 0,-1 1 0,1-1 0,1 1 0,-1 0 0,0 0 0,0 1 0,1-1-1,-1 1 1,1 0 0,0 0 0,0 1 0,0-1 0,0 1 0,-4 5 0,-4 7-56,-1 0-1,-17 32 1,18-24 5,0 1 1,1 0 0,1 1 0,2 0-1,-7 31 1,12-39-14,0 1 1,0 0-1,2-1 0,1 1 0,0 0 0,1-1 0,1 1 1,6 25-1,-7-39 2,0-1 1,1 0-1,-1 0 1,1 0-1,0 0 1,0 0-1,1 0 1,-1 0-1,1-1 1,0 1-1,0-1 1,0 0-1,0 0 1,0 0-1,1 0 1,0 0-1,4 2 1,-4-3-3,-1-1 1,0 0 0,0 0 0,1 0-1,-1-1 1,0 1 0,1-1 0,-1 0-1,1 1 1,-1-2 0,0 1-1,1 0 1,-1-1 0,1 1 0,-1-1-1,0 0 1,1 0 0,-1 0 0,0-1-1,0 1 1,0-1 0,0 0 0,3-2-1,2-2 3,-1 0-1,0-1 1,-1 0-1,1 0 1,-1 0-1,-1-1 1,1 1-1,-1-1 0,-1-1 1,1 1-1,3-12 1,-4 10 52,-1-1 1,0 0-1,0 0 1,-1 0-1,0 0 1,-1 0-1,-1 0 0,1 0 1,-3-14-1,2 24-26,0-1 0,-1 1 0,1-1 0,-1 1-1,0-1 1,1 1 0,-1 0 0,0-1 0,0 1 0,1 0-1,-1 0 1,-3-3 0,-3 2 44,3 13-165,4-10 87,0-1-1,1 1 1,-1 0-1,0 0 1,1-1-1,-1 1 1,1 0-1,-1 0 1,1-1-1,-1 1 1,1 0-1,-1-1 1,1 1-1,0-1 1,0 1-1,-1-1 1,1 1-1,0-1 1,-1 0-1,1 1 1,0-1-1,0 0 1,0 1-1,0-1 1,-1 0-1,1 0 1,0 0-1,1 0 1,27 5-366,-29-5 361,4 0-9,-1 0-1,0 1 0,1-1 1,-1 1-1,0 0 1,1 0-1,-1 0 0,0 0 1,0 1-1,0-1 1,0 1-1,0 0 0,0 0 1,0 0-1,-1 0 1,1 0-1,-1 0 0,0 1 1,1 0-1,-1-1 1,0 1-1,0 0 0,-1 0 1,1 0-1,-1 0 1,1 0-1,-1 0 0,0 0 1,0 1-1,0-1 1,-1 0-1,1 1 0,-1-1 1,0 1-1,0 2 1,0 21 44,-5 41 1,-1 10-724,6-69 590,2-7-131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98 209 13851,'0'1'58,"0"-1"0,0 0 0,0 1 0,0-1 0,1 1 0,-1-1 0,0 1 0,0-1 0,0 0 0,0 1 0,0-1 0,-1 1 0,1-1 0,0 1 0,0-1 0,0 0 0,0 1 1,0-1-1,-1 1 0,1-1 0,0 0 0,0 1 0,0-1 0,-1 0 0,1 1 0,0-1 0,-1 0 0,1 1 0,0-1 0,-1 1 0,-16 15 386,4-5 16,6-1-382,-1 0 0,2 0 0,-1 1 1,1 0-1,1 0 0,0 1 0,1-1 0,-4 14 0,6-17-80,0 1 0,1-1 0,0 1 1,0 0-1,1-1 0,0 1 0,0 0 0,1-1 0,0 1 1,1 0-1,0-1 0,4 11 0,-5-16 4,0 0-1,0 0 1,0 0-1,1 0 1,-1-1-1,1 1 1,-1 0-1,1-1 1,0 1-1,0-1 1,0 0 0,1 0-1,-1 0 1,0 0-1,1 0 1,-1 0-1,1 0 1,0-1-1,0 0 1,0 1-1,-1-1 1,1 0-1,0 0 1,0 0 0,0-1-1,1 1 1,-1-1-1,0 0 1,0 0-1,0 0 1,0 0-1,0 0 1,0-1-1,0 1 1,0-1 0,6-2-1,1-1 32,-1 0 0,1-1 0,-1 0-1,0 0 1,0-1 0,-1 0 0,0-1 0,0 0 0,14-15-1,-7 3 76,-1 0 0,0-1 0,-2 0-1,18-38 1,-24 46-47,-1-1-1,-1 0 1,0-1 0,-1 1-1,0-1 1,-1 0 0,0 1 0,-1-1-1,-2-21 1,1 33-56,0 0 0,0 0 0,-1 0 0,1 1 0,0-1 0,-1 0 0,0 1 0,1-1 0,-1 0 0,0 1 0,0-1 0,0 0 0,0 1 0,-2-3 0,3 4-5,0 0 1,-1 0 0,1 0-1,0-1 1,0 1-1,-1 0 1,1 0-1,0 0 1,0 0-1,-1 0 1,1 0 0,0 0-1,0 0 1,-1 0-1,1 0 1,0 0-1,-1 0 1,1 0 0,0 0-1,0 0 1,-1 0-1,1 0 1,0 0-1,0 0 1,-1 0-1,1 0 1,0 1 0,0-1-1,-1 0 1,1 0-1,0 1 1,-9 14-15,7-5 25,0 1 1,0-1-1,1 1 1,0-1-1,1 1 1,0-1 0,1 1-1,0-1 1,0 1-1,1-1 1,6 18-1,-7-26-5,-1 0-1,1 0 0,0-1 0,0 1 0,0 0 0,0-1 0,0 1 1,0-1-1,0 1 0,0-1 0,1 1 0,-1-1 0,1 0 1,2 2-1,-3-3-2,-1 1 1,1-1-1,0 0 1,0 1-1,0-1 1,0 0-1,0 0 1,0 0-1,0 0 1,0 0-1,0 0 1,0 0-1,0 0 1,0-1-1,0 1 1,0 0-1,0 0 1,0-1-1,0 1 1,1-1-1,1-2 1,1 0-1,-1 0 0,1 0 0,-1 0 0,0 0 0,0 0 0,-1-1 0,1 0 1,-1 1-1,3-7 0,4-7-25,-1-2-1,-1 1 1,0-1 0,-2 0 0,0 0-1,-1-1 1,-1 1 0,1-28 0,-2 62 17,0-1-1,8 26 1,-6-27 15,-4-12-9,4 15 54,1 1 1,13 28 0,-15-41-36,-1 1 1,1-1 0,-1 0 0,1 0 0,0-1 0,6 6-1,-7-7-7,-1-1 0,1 0-1,0 1 1,-1-1 0,1 0-1,0 0 1,0-1 0,0 1-1,0 0 1,0-1 0,0 1-1,0-1 1,0 1 0,0-1-1,0 0 1,3 0-1,-2-1 5,1 0 0,0 0 0,-1 0 0,1-1-1,-1 1 1,1-1 0,-1 0 0,0 0 0,0 0-1,0 0 1,0 0 0,0-1 0,0 0-1,-1 1 1,1-1 0,-1 0 0,0 0 0,1-1-1,-1 1 1,2-6 0,2-4 25,0 1 0,-1-1-1,0 0 1,3-19 0,-4 13 34,3-34 0,-7 46-68,0-1 0,0 1 0,0-1 0,-1 0 0,-1 1 0,1-1 0,-3-8 0,3 16-8,1-1-1,0 0 1,0 0 0,0 1-1,0-1 1,-1 0 0,1 1 0,0-1-1,-1 0 1,1 1 0,-1-1-1,1 1 1,0-1 0,-1 1-1,1-1 1,-1 1 0,0-1 0,1 1-1,-1-1 1,1 1 0,-1-1-1,0 1 1,1 0 0,-1 0-1,0-1 1,1 1 0,-2 0 0,2 0-1,-1 0 0,0 1 0,1-1 0,-1 1 0,1-1 0,0 1 0,-1-1 0,1 1 0,-1 0 0,1-1 0,0 1 0,-1-1 0,1 1 0,0 0 0,0-1 0,0 1 0,-1 0 0,1-1 0,0 1 0,0 0 0,0-1 0,0 1 0,0 0 0,0-1 0,0 1 0,1 1 0,-1 3-30,0-1 0,1 1-1,0-1 1,0 1 0,0-1-1,0 1 1,1-1 0,0 0-1,-1 0 1,2 0 0,-1 0-1,0 0 1,1 0 0,0 0-1,0-1 1,5 6 0,-5-7-76,0 0-1,0 0 1,-1 0 0,1 0 0,0-1 0,0 0 0,1 1-1,-1-1 1,0 0 0,0 0 0,1-1 0,-1 1 0,0-1-1,1 0 1,-1 0 0,0 0 0,1 0 0,-1 0 0,1-1-1,-1 1 1,0-1 0,0 0 0,5-2 0,-1 0-57,1-1 0,-1 0 0,0 0 0,0-1 0,-1 1 1,12-12-1,13-14-582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18988,'-1'-2'1368,"2"10"-1112,-1 7-112,0 12 545,-1 4-241,-1 14-200,2 5-80,2 7-40,4 3 0,-4-1 0,1-6-136,3-10-344,1-6-272,3-15 1616,0-9-1032,6-17-16,-2-14 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14803,'2'2'134,"0"1"-1,1-1 1,0 0-1,-1 0 1,1 0-1,0 0 1,0 0-1,0-1 1,0 0-1,0 1 1,1-1 0,-1 0-1,0 0 1,1-1-1,-1 1 1,0-1-1,1 1 1,-1-1-1,1 0 1,-1 0-1,0-1 1,7 0-1,-5 0-23,0 0-1,-1 0 0,1 0 1,0-1-1,-1 1 1,1-1-1,-1 0 0,1 0 1,-1-1-1,0 1 0,0-1 1,0 0-1,0 0 0,0-1 1,3-4-1,-6 7-59,0 0 0,0 0-1,0-1 1,-1 1 0,1 0 0,0-1-1,-1 1 1,1 0 0,-1-1 0,0 1 0,1-1-1,-1 1 1,0-1 0,0 1 0,0-1-1,0 1 1,0-1 0,0 1 0,-1-1-1,1 1 1,0-1 0,-1 1 0,1 0-1,-1-1 1,1 1 0,-2-2 0,1 2-25,1 1 0,-1-1 1,0 0-1,0 1 1,0-1-1,1 1 0,-1-1 1,0 1-1,0-1 1,0 1-1,0-1 0,0 1 1,0 0-1,0 0 1,0-1-1,0 1 0,0 0 1,0 0-1,0 0 1,0 0-1,0 0 0,0 1 1,0-1-1,0 0 1,0 0-1,0 1 0,0-1 1,0 0-1,0 1 1,0-1-1,0 1 0,0-1 1,0 1-1,0 0 1,1-1-1,-1 1 0,-1 1 1,-3 2-20,1 1 1,-1 0 0,1 0-1,0 0 1,0 0 0,1 1-1,0 0 1,0-1 0,0 1-1,0 0 1,1 1 0,-2 6-1,2-6-23,0 1-1,1 0 1,0 0 0,0 0-1,0 1 1,1-1-1,1 0 1,-1 0-1,3 11 1,-3-17 13,1 0 0,-1 1 0,1-1 0,0 0 1,0 0-1,0 0 0,0 1 0,0-1 0,0 0 1,0 0-1,1-1 0,-1 1 0,1 0 0,-1 0 0,1-1 1,0 1-1,0-1 0,-1 1 0,1-1 0,0 0 1,0 0-1,1 0 0,-1 0 0,0 0 0,0 0 1,0 0-1,1-1 0,-1 1 0,0-1 0,1 0 0,-1 0 1,0 0-1,1 0 0,-1 0 0,0 0 0,1 0 1,-1-1-1,4 0 0,4-2-10,0-1 0,0 0 0,0 0 0,-1-1 0,1 0-1,-1 0 1,9-8 0,2-4 65,0-2 0,-1 0-1,0-1 1,-2-1 0,29-45-1,-46 66-48,0 0-1,0 1 0,0-1 0,0 0 0,0 0 1,0 0-1,0 0 0,0 0 0,0 0 1,0 1-1,0-1 0,0 0 0,0 0 0,0 0 1,1 0-1,-1 0 0,0 0 0,0 0 1,0 1-1,0-1 0,0 0 0,0 0 1,0 0-1,0 0 0,1 0 0,-1 0 0,0 0 1,0 0-1,0 0 0,0 0 0,0 0 1,1 0-1,-1 0 0,0 0 0,0 0 0,0 0 1,0 0-1,0 0 0,0 0 0,1 0 1,-1 0-1,0 0 0,0 0 0,0 0 0,0 0 1,0 0-1,0 0 0,1 0 0,-1 0 1,0-1-1,0 1 0,0 0 0,0 0 0,0 0 1,0 0-1,0 0 0,0 13 4,-1 2 3,0 1 1,1 0-1,1-1 1,5 30-1,-6-39-25,2-1 1,-1 1-1,1-1 0,0 1 0,0-1 1,0 0-1,1 0 0,0 0 0,0 0 1,0 0-1,0 0 0,1-1 0,0 0 1,0 0-1,0 0 0,9 7 0,-11-10-39,1 0 0,-1 0 1,0 0-1,0 0 0,1 0 0,-1 0 0,1-1 0,-1 1 0,1-1 0,-1 0 0,1 0 0,-1 1 0,1-2 0,-1 1 0,1 0 0,-1 0 0,1-1 0,-1 1 1,5-3-1,-3 1-8,0 0 1,0 0 0,0-1-1,0 0 1,0 1-1,-1-1 1,1-1 0,-1 1-1,6-8 1,12-21-324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14267,'-12'-4'1256,"11"9"-896,4 1-264,5 3 481,2-1-177,12 2-304,2 2-96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79 362 15067,'-9'10'400,"0"0"0,0 1 0,1 0 0,0 0 0,-9 20-1,13-24-291,2-1 0,-1 1 0,1-1 0,0 1 1,0 0-1,1 0 0,0 0 0,0 0 0,0 0 0,1 0 0,0 0 0,2 10 0,-2-16-89,0 1-1,0-1 1,1 0 0,-1 1 0,0-1 0,1 0 0,-1 0 0,1 1-1,-1-1 1,1 0 0,-1 0 0,1 0 0,0 0 0,0 0 0,-1 0-1,1 0 1,0 0 0,0 0 0,0 0 0,0 0 0,0 0 0,1-1-1,-1 1 1,0 0 0,0-1 0,0 1 0,0-1 0,1 0-1,-1 1 1,0-1 0,1 0 0,-1 0 0,0 1 0,1-1 0,-1 0-1,0 0 1,1-1 0,-1 1 0,0 0 0,0 0 0,1-1 0,-1 1-1,0 0 1,3-2 0,2-1 30,0 0 0,1 0 0,-1 0 0,0-1 0,-1 0 0,11-10 0,-1-1 31,-1-1 0,0-1 0,-1 0 0,-1-1 0,-1 0 0,-1-1 0,0 0 1,10-33-1,-12 29-59,-1-1 1,-1 1 0,-2-1 0,0 0-1,-2 0 1,0 0 0,-3-34-1,1 49-28,-1 0-1,-1 0 0,0 0 0,0 0 0,-1 0 1,0 1-1,0-1 0,-6-8 0,8 14 5,-1 1 0,1 0 0,0 0 0,-1 0 1,0-1-1,0 2 0,1-1 0,-1 0 0,0 0 0,0 1 0,-1-1 0,1 1 0,0-1 0,0 1 0,-1 0 0,1 0 0,-1 0 1,1 1-1,-1-1 0,1 0 0,-1 1 0,0-1 0,1 1 0,-1 0 0,1 0 0,-1 0 0,0 1 0,1-1 0,-1 0 1,1 1-1,-1 0 0,-4 1 0,1 1-6,0 0 1,1 1 0,-1-1-1,1 1 1,0 0-1,0 0 1,0 1 0,1 0-1,-1-1 1,1 2-1,0-1 1,1 0-1,-1 1 1,1 0 0,0-1-1,-3 11 1,3-11-18,1 0 1,1 1-1,-1-1 1,1 0-1,0 1 1,0-1-1,0 1 1,1-1-1,0 1 1,0-1-1,0 1 1,1-1-1,-1 1 0,2-1 1,-1 1-1,0-1 1,1 0-1,0 0 1,5 10-1,-3-9-48,1-1-1,0 1 1,0-1-1,1 0 1,-1 0 0,1-1-1,0 0 1,0 0-1,0 0 1,8 3-1,8 2-343,41 12 1,-48-18 362,-1 1 1,0 1-1,0 0 1,-1 1 0,0 1-1,0 0 1,17 12 0,-27-17 92,-1 1 1,1-1 0,-1 1 0,0 0 0,0 0 0,0 0 0,0 0 0,0 0 0,-1 0 0,1 1-1,-1-1 1,0 0 0,0 1 0,0-1 0,-1 1 0,1 4 0,0 4 78,-1 1 1,-1-1-1,-2 17 1,2-20-121,1-1 76,5-6-125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16836,'-8'-5'3406,"3"5"-3166,1 0 0,0 0 0,-1 1 1,1-1-1,-1 1 0,1 0 0,0 0 1,0 0-1,0 1 0,-1-1 0,1 1 1,0 0-1,1 0 0,-1 0 0,-5 5 1,1-1-338,1-1 1,0 1 0,1 1-1,-1-1 1,1 1 0,-8 12 0,13-17 29,0 0 1,0-1 0,0 1 0,0 0 0,1 0 0,-1 0-1,0 0 1,1 0 0,0 0 0,-1-1 0,1 1-1,0 4 1,0-5 40,0-1 0,0 0 0,0 1 0,0-1 0,0 0 0,0 0 0,1 1 0,-1-1 0,0 0 0,0 1 0,0-1 0,0 0 0,1 0 0,-1 1 0,0-1 0,0 0 0,1 0 0,-1 1 0,0-1 0,1 0 0,-1 0 0,0 0 0,0 1 0,1-1 0,-1 0 0,0 0 0,1 0 0,16-4-640,13-17-314,-26 18 805,1-1 1,-1 1-1,0 0 0,1 0 1,0 1-1,8-4 1,-12 6 144,0-1 1,0 1 0,0 0 0,0 0-1,0 0 1,0 0 0,0 0-1,0 0 1,0 1 0,0-1 0,0 0-1,-1 0 1,1 1 0,0-1 0,0 0-1,0 1 1,0-1 0,0 1-1,0 0 1,-1-1 0,1 1 0,0-1-1,0 1 1,-1 0 0,1 0-1,-1-1 1,2 3 0,13 27-320,-13-26 309,40 99 786,37 144-1,-76-234-657,0 0 0,-1 1-1,0-1 1,-1 1 0,0 18-1,-1-29-51,0 0-1,0 0 0,-1 0 0,1 0 1,-1-1-1,0 1 0,0 0 0,0 0 0,0 0 1,0-1-1,0 1 0,-1-1 0,1 1 1,-1-1-1,0 1 0,1-1 0,-1 0 1,0 0-1,-1 0 0,1 0 0,0 0 1,-1 0-1,1-1 0,-1 1 0,1-1 1,-1 0-1,1 0 0,-1 0 0,0 0 1,0 0-1,-3 0 0,1 0-15,0 0 1,-1-1-1,1 1 0,0-2 1,0 1-1,-1 0 0,1-1 0,0 0 1,0 0-1,-1 0 0,1-1 1,0 0-1,0 0 0,1 0 0,-1-1 1,0 1-1,1-1 0,0 0 1,-1-1-1,1 1 0,0-1 0,1 1 1,-1-1-1,1 0 0,-1-1 0,1 1 1,1-1-1,-1 1 0,-2-7 1,1 2-189,0 0 1,1 0 0,0 0 0,1 0-1,0-1 1,0 1 0,1-1 0,0 1 0,1-1-1,0 0 1,1 1 0,0-1 0,0 1-1,1-1 1,5-14 0,-1 8-54,1 1 0,0-1 0,2 2 1,16-24-1,17-9-327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70 11354,'2'3'253,"0"-1"0,0 1-1,1-1 1,-1 0-1,1 0 1,0 0 0,0 0-1,0 0 1,0-1-1,0 1 1,0-1 0,0 0-1,0 0 1,1 0-1,-1 0 1,0-1 0,1 1-1,-1-1 1,5 0-1,2 1 43,-1-1 0,1-1 0,-1 0 0,0 0 0,18-5 0,-21 4-164,0 0 0,-1-1 0,1 0 0,0 0 0,-1 0 1,6-5-1,-9 7-94,0-1 1,-1 1 0,1 0-1,-1-1 1,1 1 0,-1-1-1,0 0 1,1 1 0,-1-1-1,0 0 1,0 0 0,0 0 0,0 0-1,-1 1 1,1-1 0,-1 0-1,1-1 1,-1 1 0,1 0-1,-1 0 1,0 0 0,0-3-1,-1 4-25,1 0 0,0 0 0,-1-1 0,0 1 0,1 0 0,-1 0 0,0 0 0,0 0 0,1 0 0,-1 0 0,0 0 0,0 0 0,0 0-1,0 0 1,0 0 0,-1 1 0,1-1 0,0 0 0,0 1 0,0-1 0,-1 1 0,1-1 0,0 1 0,0 0 0,-1-1 0,1 1 0,0 0 0,-1 0 0,1 0 0,0 0 0,-1 0 0,1 0-1,0 0 1,-1 1 0,-1-1 0,-4 1-8,0 1 1,0 0-1,0-1 0,0 2 0,-8 3 0,3 0-19,0 1 0,0 0 1,1 1-1,0 0 0,0 1 0,-15 16 1,23-21 16,-1 0 0,0 0 0,1 0 1,0 0-1,0 1 0,0 0 1,1-1-1,-1 1 0,1 0 1,0 0-1,1 1 0,-1-1 1,1 0-1,0 0 0,0 1 0,1-1 1,-1 0-1,1 1 0,1 8 1,0-11-34,0-1 1,0 0-1,0 1 1,0-1-1,0 0 1,1 0 0,-1 1-1,1-1 1,-1 0-1,1 0 1,0-1-1,0 1 1,0 0-1,0-1 1,0 1 0,0-1-1,0 1 1,0-1-1,1 0 1,-1 0-1,0 0 1,1 0 0,-1-1-1,1 1 1,-1-1-1,1 1 1,-1-1-1,4 0 1,5 1-301,0-1 0,-1 0 0,1-1 0,-1 0 0,17-4 0,16-7-125,0-3-149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13619,'-2'4'213,"1"0"-1,-1 0 1,1 0-1,0 0 1,0 0 0,0 0-1,1 0 1,-1 1 0,1-1-1,0 0 1,0 1-1,1-1 1,-1 0 0,1 0-1,0 1 1,0-1 0,1 0-1,-1 0 1,1 0-1,0 0 1,2 4 0,-1-4-118,0 0 0,0 0 0,0 0 0,0 0 0,0-1 0,1 1 0,0-1 0,0 0 0,0 0 0,0 0 0,0-1 0,0 1 0,1-1 0,-1 0 0,1 0 0,0-1 0,8 3 0,-6-3-83,0-1 1,-1 0-1,1 1 1,0-2-1,-1 1 1,1-1-1,0 0 1,-1-1-1,1 1 1,-1-1-1,0-1 0,1 1 1,-1-1-1,0 0 1,0-1-1,6-4 1,-8 5-26,0 0 0,0-1 1,0 0-1,0 0 0,0 0 1,-1-1-1,0 1 1,0-1-1,0 0 0,0 0 1,-1 0-1,0 0 0,0 0 1,0-1-1,0 1 0,-1 0 1,0-1-1,0 1 0,-1-10 1,1 14 14,-1 1 0,0-1 1,0 0-1,0 1 1,0-1-1,0 0 1,0 1-1,0-1 0,0 0 1,0 1-1,0-1 1,0 1-1,0-1 1,0 0-1,-1 1 1,1-1-1,0 0 0,0 1 1,-1-1-1,1 1 1,-1-1-1,1 1 1,0-1-1,-1 1 0,1-1 1,-1 1-1,1-1 1,-1 1-1,1-1 1,-1 1-1,1 0 0,-1-1 1,0 1-1,1 0 1,-1-1-1,0 1 1,1 0-1,-1 0 0,1 0 1,-1 0-1,0 0 1,1 0-1,-1 0 1,0 0-1,1 0 0,-2 0 1,0 1 7,0-1-1,0 1 1,0 0 0,1 0 0,-1 0 0,0 0 0,1 0-1,-1 0 1,1 0 0,-1 1 0,1-1 0,0 0-1,-1 1 1,-1 2 0,2-2-3,-1 0 0,1 1 0,0-1 0,0 1 0,0-1 1,0 1-1,0-1 0,0 1 0,1 0 0,-1-1 0,1 1 0,0 0 0,-1 0 0,1-1 0,1 1 0,-1 0 1,0 0-1,1-1 0,-1 1 0,1 0 0,0-1 0,0 1 0,2 3 0,-1-3-5,0 0 0,0-1 0,0 0 0,0 0 0,1 1 0,-1-1-1,1 0 1,-1-1 0,1 1 0,0 0 0,0-1 0,0 0 0,0 0 0,0 1 0,0-2-1,0 1 1,0 0 0,0-1 0,6 1 0,1-1 4,0 0-1,0-1 1,1-1 0,-1 1-1,-1-2 1,1 1 0,0-1-1,-1-1 1,1 0-1,-1 0 1,0-1 0,0 0-1,-1 0 1,1-1 0,-1 0-1,-1-1 1,1 0 0,-1 0-1,0 0 1,-1-1-1,11-16 1,-17 28 19,0 1 1,0 0-1,0-1 0,0 1 1,1 0-1,0-1 0,0 1 1,0-1-1,0 1 0,1-1 1,0 0-1,0 1 0,0-1 1,3 4-1,-2-5-16,-1 0 1,1 0-1,0 0 0,0 0 0,0-1 0,1 1 0,-1-1 1,1 0-1,-1 0 0,1 0 0,0 0 0,-1-1 1,1 0-1,0 0 0,0 0 0,0 0 0,0 0 1,0-1-1,0 0 0,0 1 0,0-2 0,0 1 1,1 0-1,-1-1 0,0 0 0,7-2 0,-8 2 6,1 0-1,-1 0 0,0-1 1,0 1-1,0-1 0,0 0 0,0 0 1,0 0-1,0 0 0,0-1 1,-1 1-1,1-1 0,-1 1 0,0-1 1,0 0-1,0 0 0,0 0 1,0 0-1,-1 0 0,1-1 0,-1 1 1,0 0-1,0-1 0,0 1 1,-1 0-1,1-1 0,-1 0 0,1 1 1,-1-1-1,0 1 0,-1-4 1,0 1 3,0 0-1,-1 0 1,0 0 0,0 0 0,0 0 0,0 1 0,-1-1 0,0 1 0,0 0 0,-1 0 0,1 0 0,-1 0 0,0 1 0,-1-1-1,-4-3 1,9 8-18,0-1 0,0 1 0,0 0 0,-1 0 0,1-1 0,0 1-1,0 0 1,0 0 0,0 0 0,0 0 0,-1-1 0,1 1 0,0 0-1,0 0 1,0 0 0,-1 0 0,1 0 0,0-1 0,0 1 0,-1 0-1,1 0 1,0 0 0,0 0 0,-1 0 0,1 0 0,0 0 0,0 0 0,0 0-1,-1 0 1,1 0 0,0 0 0,0 0 0,-1 0 0,1 0 0,0 0-1,0 0 1,-1 0 0,1 0 0,0 1 0,0-1 0,-1 0 0,1 0-1,0 0 1,0 0 0,0 0 0,0 1 0,-1-1 0,1 0 0,0 1-9,0-1 0,0 1 0,0 0 0,1-1 1,-1 1-1,0-1 0,0 1 0,0-1 0,1 1 0,-1-1 1,0 1-1,1-1 0,-1 1 0,0-1 0,1 0 0,-1 1 1,1-1-1,-1 0 0,1 1 0,0-1 0,2 2-82,1 0 0,-1-1-1,1 1 1,0-1-1,-1 0 1,1 0 0,0 0-1,0-1 1,0 1-1,7-1 1,38-6-848,-48 6 939,0 0-1,0 0 1,0 0 0,-1 0-1,1 0 1,0 1-1,0-1 1,-1 0 0,1 0-1,0 1 1,0-1 0,-1 0-1,1 1 1,0-1 0,-1 1-1,1-1 1,0 1 0,-1-1-1,1 1 1,-1-1 0,1 1-1,-1 0 1,1-1 0,-1 1-1,1 0 1,-1-1 0,0 1-1,1 0 1,-1 0 0,0-1-1,0 1 1,0 0-1,1 0 1,-1-1 0,0 1-1,0 0 1,0 1 0,2 41 474,-1-22-276,1-10-104,0 0-1,1 1 1,0-2 0,0 1 0,2 0 0,-1-1 0,8 13-1,-10-19-160,0-1 1,0 1-1,0-1 0,1 0 0,-1 0 0,1 0 0,0 0 0,0 0 0,0 0 0,0-1 0,1 0 0,-1 1 0,1-1 0,-1 0 0,1-1 0,-1 1 0,1-1 0,0 1 0,0-1 0,0 0 0,0-1 0,0 1 0,7-1 1,-9 0 31,-1 0 0,1 0 0,0 0 1,0-1-1,-1 1 0,1-1 1,0 1-1,0-1 0,-1 0 1,1 0-1,-1 1 0,1-1 1,-1 0-1,1 0 0,-1-1 1,1 1-1,-1 0 0,0 0 1,0-1-1,2-2 0,3-18-486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16283,'-2'5'1401,"2"2"-1025,1 1-208,8 1 352,6 1-592,10 0 192,2-4-136,16-2-232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131 257 14779,'-11'8'365,"0"1"0,0 1-1,1 0 1,0 0 0,1 1 0,0 0-1,1 1 1,0-1 0,1 2 0,0-1-1,1 1 1,1 0 0,-8 26 0,11-33-253,1 0 1,0 1-1,0-1 1,1 0 0,0 1-1,0-1 1,0 0-1,1 1 1,0-1-1,2 6 1,-3-9-87,1 0-1,0-1 1,0 1-1,0-1 1,1 1-1,-1-1 1,1 0 0,-1 0-1,1 1 1,0-1-1,-1 0 1,1 0-1,1-1 1,-1 1-1,0 0 1,0-1 0,0 1-1,1-1 1,-1 0-1,1 1 1,-1-1-1,1-1 1,0 1 0,-1 0-1,6 0 1,-3 0-24,1-1 0,-1-1 1,0 1-1,0-1 0,1 1 1,-1-1-1,0-1 0,0 1 1,0-1-1,0 0 0,0 0 1,-1-1-1,1 1 0,-1-1 1,1 0-1,-1 0 1,0 0-1,0-1 0,0 1 1,-1-1-1,1 0 0,2-5 1,5-5-21,-2-1-1,0 0 1,0 0 0,-2-1 0,9-23 0,-7 13-125,0 0 1,-2-1-1,-1 0 1,-1 0-1,-2-1 1,0 0-1,-2 1 0,-1-1 1,-5-39-1,4 62 96,0 0-1,-1 0 0,1-1 0,-1 1 1,0 0-1,0 0 0,-1 1 1,0-1-1,1 0 0,-2 1 0,1 0 1,-7-8-1,8 10 38,0 1 0,0 0 0,0-1 0,0 1 0,0 0 0,0 0 0,0 0 0,0 0 0,-1 1 1,1-1-1,0 1 0,0-1 0,-1 1 0,1 0 0,0 0 0,-1 0 0,1 0 0,0 0 0,-1 0 0,1 1 0,0-1 0,-1 1 0,1-1 1,0 1-1,0 0 0,0 0 0,0 0 0,0 0 0,0 1 0,0-1 0,0 0 0,-2 3 0,-1 0 13,1-1 0,0 1 0,0 1 0,0-1 1,0 0-1,1 1 0,-1 0 0,1 0 0,0 0 0,1 0 0,-1 0 0,1 0 0,0 1 0,1-1 0,-1 1 0,1 0 1,0-1-1,0 1 0,1 8 0,0-7-71,0 1 0,1 0 0,0-1 0,1 1 0,0-1 1,0 0-1,0 1 0,1-1 0,0 0 0,0 0 0,1-1 1,0 1-1,0-1 0,6 7 0,8 6-361,1-2-1,0 0 1,1-1 0,28 17 0,-22-15-76,45 40 1,-67-55 535,-1 1 0,1 0 0,-1 0 1,-1 0-1,1 0 0,0 1 0,-1-1 0,0 1 1,0-1-1,0 1 0,-1 0 0,0 0 1,1 0-1,-1 7 0,5 15 73,-6-26-110,0-1 1,0 0 0,0 0 0,0 0 0,0 0-1,0 0 1,0 0 0,0 0 0,0 1-1,0-1 1,0 0 0,0 0 0,0 0 0,0 0-1,0 0 1,0 0 0,1 0 0,-1 0-1,0 1 1,0-1 0,0 0 0,0 0 0,0 0-1,0 0 1,0 0 0,0 0 0,0 0-1,0 0 1,0 0 0,1 0 0,-1 0 0,0 0-1,0 0 1,0 0 0,0 1 0,0-1-1,0 0 1,0 0 0,1 0 0,-1 0 0,0 0-1,0 0 1,0 0 0,0 0 0,0 0-1,0 0 1,0-1 0,0 1 0,1 0 0,-1 0-1,0 0 1,5-7-272,2-11-605,4-48 96,-5 14 385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13811,'-3'43'2076,"2"60"-1,4-67-1785,0-1 0,3 0-1,1 0 1,13 39 0,-18-67-331,1 0-1,0 0 1,0 0 0,0 0-1,1-1 1,0 0 0,0 1 0,1-2-1,8 10 1,-11-13 1,0-1-1,0 1 1,0-1 0,0 1-1,1-1 1,-1 0 0,0 0-1,1 0 1,-1 0-1,0 0 1,1-1 0,-1 1-1,1-1 1,-1 1 0,1-1-1,0 0 1,-1 0 0,1 0-1,-1-1 1,1 1-1,-1 0 1,1-1 0,-1 0-1,1 1 1,-1-1 0,0 0-1,1 0 1,-1-1 0,0 1-1,0 0 1,3-3-1,6-4-174,0-1-1,0 0 1,-1-1-1,0 0 1,-1-1-1,0 0 1,0 0-1,6-13 1,-6 8 1165,0-2 0,13-35 0,-21 51-750,1 0 0,0-1-1,0 1 1,0 1-1,1-1 1,-1 0 0,0 0-1,5-2 1,8-6-283,-6 2-60,0 0 0,14-18 0,-21 24 137,0 0 0,0-1 0,0 0 1,0 1-1,-1-1 0,1 0 0,-1 0 0,0 0 0,0 0 1,0 0-1,0 0 0,-1 0 0,1 0 0,-1 0 1,0 0-1,0-4 0,0 6 14,0 0 1,0 0-1,-1 0 1,1 1 0,0-1-1,-1 0 1,1 0-1,0 1 1,-1-1-1,1 0 1,-1 1-1,1-1 1,-1 0-1,0 1 1,1-1-1,-1 1 1,0-1-1,1 1 1,-1-1-1,0 1 1,1-1 0,-1 1-1,0 0 1,0-1-1,0 1 1,1 0-1,-1 0 1,0 0-1,0-1 1,0 1-1,0 0 1,1 0-1,-1 0 1,0 0-1,0 1 1,0-1-1,0 0 1,0 0 0,-3 1 24,0 0 1,0 0-1,0 1 1,0-1 0,0 1-1,1 0 1,-5 2-1,-2 4 39,0 0-1,1 0 0,0 1 1,0 0-1,1 1 1,0 0-1,1 0 0,0 1 1,0 0-1,1 0 0,-5 15 1,7-19-31,1 1 0,0 0 0,1 0 0,0 0 0,0 1 0,1-1 0,0 0 0,0 1 0,1-1 0,0 1 0,1-1 0,-1 0 0,2 1 0,-1-1 0,1 0 0,0 0 0,7 15 0,-6-18-84,0 0 0,1 0 0,0 0-1,0-1 1,0 0 0,0 0-1,1 0 1,-1 0 0,1 0 0,0-1-1,0 0 1,1 0 0,-1 0-1,0-1 1,1 0 0,0 0 0,-1 0-1,1-1 1,0 0 0,0 0 0,0 0-1,0-1 1,0 1 0,0-2-1,0 1 1,0-1 0,0 0 0,0 0-1,0 0 1,5-3 0,30-14-235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21 413 14795,'0'1'280,"0"16"395,1 1 0,1 0 1,4 19-1,-3-27-596,0 1 0,1-1 0,1 1 0,0-1 0,0 0 0,1-1 0,9 12 0,-14-19-70,1 1 0,0-1 0,0 0 0,0 0 0,0 0 1,0 0-1,0 0 0,1-1 0,-1 1 0,1-1 0,-1 0 0,1 1 0,0-1 0,-1 0 0,1 0 1,0-1-1,0 1 0,-1 0 0,1-1 0,0 0 0,0 0 0,0 0 0,0 0 0,0 0 0,-1-1 1,1 1-1,0-1 0,0 1 0,0-1 0,-1 0 0,1 0 0,0-1 0,3-1 0,-1-1-3,0 0 1,-1 0-1,1 0 0,0 0 0,-1-1 0,0 0 0,0 0 1,-1 0-1,1-1 0,-1 1 0,-1-1 0,1 0 0,2-8 0,2-6 30,-1 0 0,5-38 0,-8 31-27,0 0 0,-2 0 1,-1 0-1,-2 0 0,0 0 1,-2 1-1,-1-1 0,0 1 1,-3 0-1,0 0 0,-17-36 1,22 55-14,-1 0 1,0 0 0,-1 1 0,1 0-1,-1-1 1,-1 1 0,1 1 0,-1-1-1,0 1 1,-11-7 0,15 10 6,-1 1 1,0-1-1,1 1 1,-1 0-1,0 0 1,0 0 0,0 1-1,0-1 1,0 1-1,1-1 1,-1 1-1,0 0 1,0 0-1,0 0 1,0 1-1,0-1 1,0 1 0,0-1-1,0 1 1,0 0-1,1 0 1,-1 0-1,0 1 1,1-1-1,-1 1 1,1-1-1,-1 1 1,1 0-1,0 0 1,0 0 0,-3 3-1,0 1 35,1-1 0,0 1-1,1 0 1,-1 0 0,1 0 0,0 0-1,1 1 1,-1-1 0,1 1 0,1 0-1,-1-1 1,0 10 0,1-13-31,1 0 0,0 1 0,-1-1 1,1 0-1,0 0 0,1 0 0,-1 0 0,1 0 0,-1 1 0,1-1 1,0 0-1,0 0 0,0 0 0,1 0 0,-1-1 0,1 1 1,-1 0-1,1-1 0,0 1 0,0-1 0,0 1 0,0-1 0,1 0 1,-1 0-1,1 0 0,-1 0 0,1 0 0,0-1 0,2 2 1,3 0-120,0-1 0,0 0 0,0 0 0,0-1 0,0 0 0,0-1 0,11 0 0,60-8-1086,-56 4 447,40 0 0,-57 4 645,1 0 0,-1 1 0,1 0 0,0 0 0,-1 1 0,0 0 1,1 0-1,-1 0 0,0 1 0,0 0 0,6 4 0,-2 0 95,0 1 0,-1 0 0,0 0 0,14 19 1,-22-26 15,0 0 1,0 0 0,0 0 0,0 0 0,0 0 0,0-1 0,0 1 0,0 0 0,0 0 0,0-1 0,0 1 0,0-1 0,1 1 0,0 0 0,-1-1 2,0 0-1,-1 0 1,1 0 0,-1 0 0,1 0 0,0 0-1,-1-1 1,1 1 0,-1 0 0,1 0 0,0 0 0,-1-1-1,1 1 1,-1 0 0,1-1 0,-1 1 0,1 0-1,-1-1 1,1 1 0,-1-1 0,1 0 0,1-2 3,0 0 1,-1 0-1,1 0 1,-1 0 0,1-1-1,-1 1 1,0-1-1,1-4 1,2-19-35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362 501 13851,'-69'14'775,"-195"43"987,256-55-1610,6-2-98,1 0 1,-1 0 0,0 1-1,1-1 1,-1 0-1,1 1 1,0-1-1,-1 1 1,1 0-1,-1 0 1,1-1-1,-2 2 1,5-1 0,-1 0 0,0-1 0,0 1-1,1-1 1,-1 1 0,1-1 0,-1 1 0,0-1 0,1 0-1,-1 0 1,1 0 0,-1 0 0,1 0 0,1 0 0,39 2 240,732-32 713,-3-45-613,-239 3-260,-13-45-52,-470 103-68,0-2 1,0-2-1,-2-3 0,75-43 0,-112 58-8,32-24 23,-39 28-34,0-1 0,-1 0 0,1 1 0,-1-1 0,1-1-1,-1 1 1,0 0 0,0 0 0,-1-1 0,4-7 0,-5 10-17,0-1 0,1 0-1,-1 0 1,0 0 0,0 0 0,0 1-1,0-1 1,0 0 0,-1 0-1,1 0 1,0 1 0,-1-1-1,1 0 1,-1 0 0,0 1 0,0-1-1,1 0 1,-1 1 0,0-1-1,-1 1 1,1-1 0,0 1 0,0 0-1,0-1 1,-1 1 0,1 0-1,-1 0 1,1 0 0,-1 0 0,1 0-1,-1 0 1,0 0 0,-2 0-1,-7-4-136,0 1 0,-1 1 0,-22-5 0,29 7 174,-45-7-241,-3 4-150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12795,'-3'30'1296,"3"0"-888,3 3-64,3 9 648,2 15-448,2 10-7,2 12-33,2 4-40,0 2-264,4-1-168,-1 0-352,-1-7-248,-2-15 440,0-12-104,-5-16-128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223 674 7034,'-212'66'3626,"201"-61"-2523,20-5-465,18-5 17,298-86 2104,-157 40-2044,931-220 911,12 54-2425,-661 119-637,-446 97 872,-5 0 239,-11 0 100,-3 0 10,-10-7-214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2:4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11106,'0'0'41,"-1"0"-1,1 0 0,0 0 1,0 0-1,0 0 0,-1 0 0,1 0 1,0 0-1,0 0 0,-1 0 1,1 0-1,0 0 0,0 0 1,-1 0-1,1 0 0,0 0 0,0 0 1,-1 0-1,1 0 0,0 0 1,0 0-1,-1 0 0,1 0 0,0 1 1,0-1-1,0 0 0,-1 0 1,1 0-1,0 0 0,0 0 1,0 1-1,0-1 0,-1 0 0,1 0 1,0 0-1,0 1 0,0-1 1,0 0-1,0 0 0,0 1 0,0-1 1,0 0-1,-1 0 0,1 1 1,0-1-1,0 0 0,0 0 1,0 1-1,0-1 0,0 0 0,0 0 1,0 1-1,1-1 0,-1 0 1,0 1-1,0 18 151,0-16 26,26 187 2278,-11-98-2341,25 186-33,28 179 219,-62-411-534,3 0-1,1-1 1,24 63-1,-32-102 164,1-1 0,0 1 0,1-1 0,4 7 0,-7-11 23,0 0 0,0 1 0,0-1 0,0 0 0,0 0 0,0 0-1,0 0 1,1 0 0,-1-1 0,0 1 0,0 0 0,1 0 0,-1-1 0,1 1 0,-1-1-1,1 1 1,-1-1 0,1 0 0,2 1 0,-2-2-16,0 0 1,0 1-1,0-1 0,0 0 1,0 0-1,0 0 0,0-1 1,0 1-1,0 0 0,2-3 0,-4 4 22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0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27 283 12019,'0'-1'158,"-12"-12"264,12 13-356,-1-1 0,1 1-1,0-1 1,-1 1-1,1 0 1,0-1-1,-1 1 1,1 0 0,-1 0-1,1-1 1,0 1-1,-1 0 1,1 0-1,-1 0 1,1-1 0,-1 1-1,1 0 1,-1 0-1,1 0 1,-1 0-1,1 0 1,-1 0-1,1 0 1,0 0 0,-1 0-1,1 0 1,-1 0-1,1 0 1,-1 0-1,1 1 1,-1-1 0,0 0-1,1 1-29,0-1 0,1 0 0,-1 0 0,0 0-1,0 1 1,0-1 0,0 0 0,0 0 0,0 0 0,0 0 0,1 1 0,-1-1-1,0 0 1,0 0 0,0 0 0,0 0 0,1 0 0,-1 0 0,0 1-1,0-1 1,0 0 0,1 0 0,-1 0 0,0 0 0,0 0 0,0 0 0,1 0-1,-1 0 1,0 0 0,0 0 0,1 0 0,-1 0 0,0 0 0,0 0-1,0 0 1,1 0 0,-1 0 0,0 0 0,0 0 0,0 0 0,1-1 0,14 1-176,44-15-45,72-27 0,-65 20 123,19-6 36,236-71 103,-245 80-37,0 3-1,105-7 0,-76 19-23,1 5 0,-1 4 0,0 5 0,-1 5-1,126 34 1,166 39-7,-282-69-13,176 7-1,280-32-10,-1-26 17,-20 1 14,-363 22 2,314-55 1,-468 58 6,58-5 1,-75 11-14,0 0 0,0 1 0,0 0 0,-1 1 1,1 1-1,17 5 0,-29-6-3,0 0 0,-1 0 1,1 0-1,0 0 0,-1 0 0,1 0 0,3 5 1,-3-3-26,0-1 1,1 1 0,-1-1 0,1 0 0,5 3 0,-9-6 14,1 1 0,0-1 0,0 0-1,0 1 1,0-1 0,0 0 0,0 0 0,0 1 0,0-1-1,0 0 1,0 0 0,0 0 0,0 0 0,0 0 0,0 0-1,0-1 1,0 1 0,-1 0 0,1 0 0,0-1 0,0 1-1,0-1 1,0 1 0,0-1 0,0 1 0,-1-1 0,1 1-1,0-1 1,1-1 0,8-11-23,-2-9 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0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81 12811,'-12'1'430,"2"0"-222,1 0 0,-1 0 1,0-1-1,0-1 1,-17-2-1,53-3 109,23 6-564,0 3-1,77 12 0,96 32-52,-71-13 217,73 8 241,1-10 1,244 3 0,432-33 232,-460-4-326,56-7 40,590-86 1,-710 38-76,155-20 10,3 35 474,-520 42-485,27-2 160,1 2-1,75 11 0,-114-11-176,-1 1-1,1 0 1,-1 0-1,1 0 1,-1 1-1,1-1 1,-1 1-1,0 0 1,0 0-1,0 0 1,0 0-1,0 1 1,0-1-1,3 5 1,-4-5-18,-1 0 1,0 0 0,0 1 0,0-1 0,0 0 0,0 0-1,0 0 1,-1 1 0,1-1 0,-1 0 0,1 1 0,-1-1-1,0 1 1,0-1 0,0 0 0,0 1 0,-1-1 0,1 0-1,0 1 1,-1-1 0,0 0 0,0 3 0,-4 3-73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8834,'0'139'1438,"18"146"1,-16-268-1358,5 29 654,-3 0 0,-2 0 0,-7 91 0,3-128-409,-1 1 0,1-1 0,-9 16-1,8-18-553,0-1 1,1 1-1,-1 0 0,1 0 0,1 0 0,-1 0 0,0 11 0,2-9-221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1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15611,'11'27'704,"2"-1"1,1 0-1,1 0 0,0-2 0,23 27 0,-31-43-754,0 0 1,0-1-1,1 0 0,0 0 1,0-1-1,0 0 0,1-1 1,0 0-1,0 0 0,0 0 1,1-1-1,0-1 0,-1 0 0,1 0 1,0-1-1,1 0 0,-1-1 1,11 1-1,-11-3-150,0 0 0,0-1-1,-1 0 1,1-1 0,-1 1 0,1-2-1,-1 1 1,0-2 0,0 1 0,-1-1 0,1 0-1,-1-1 1,0 0 0,-1 0 0,1-1-1,-1 0 1,9-12 0,1-1-229,-2 0 0,-1-2 0,0 0 0,-2 0 1,16-38-1,-22 46 412,-2 4 159,0 1 1,0-1-1,-1 0 1,-1 0-1,1 0 1,1-16-1,-6 23 724,-2 6-467,-5 12 202,-56 130 1990,25-52-1998,-144 370 638,177-431-985,7-32-244,0 0 0,0 0 0,0 0 0,-1 0 0,1 1 0,0-1 0,0 0 0,0 0 0,0 0 0,0 0 0,0 1 0,0-1 0,0 0 1,0 0-1,0 0 0,1 0 0,-1 1 0,0-1 0,0 0 0,0 0 0,0 0 0,0 0 0,0 1 0,0-1 0,0 0 0,0 0 0,1 0 0,-1 0 1,0 0-1,0 1 0,0-1 0,0 0 0,0 0 0,0 0 0,1 0 0,-1 0 0,0 0 0,0 0 0,0 0 0,0 0 0,1 0 0,-1 0 0,0 0 0,0 0 1,0 0-1,1 0 0,-1 0 0,0 0 0,0 0 0,0 0 0,0 0 0,1 0 0,-1 0 0,0 0 0,0 0 0,0 0 0,0 0 0,1 0 0,-1 0 1,0 0-1,0-1 0,17-8 148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31 13779,'8'-10'838,"7"-8"126,-12 16-84,-5 11 596,-129 281 674,112-256-2132,12-25-264,11-24-701,12-36-423,-2 0 1,13-91-1,-27 104 1321,-6 20 277,6 17-207,-1 1-1,1 0 1,0-1 0,-1 1-1,1-1 1,0 1-1,-1 0 1,1-1-1,-1 1 1,1 0 0,0 0-1,-1-1 1,1 1-1,-1 0 1,1 0 0,-1 0-1,1-1 1,-1 1-1,1 0 1,-1 0-1,1 0 1,-1 0 0,1 0-1,-1 0 1,1 0-1,-2 0 1,2 1 6,-1-1 0,1 0 0,-1 1 0,1-1 0,-1 0 0,1 1 0,-1-1 0,1 1 0,-1-1 0,1 0 0,0 1 1,-1-1-1,1 1 0,0-1 0,0 1 0,-1-1 0,1 1 0,0 0 0,0-1 0,0 1 0,-1-1 0,1 1 0,0-1 0,0 1 0,0 0 0,0-1 0,0 1 0,0-1 0,1 2 0,1 17 410,-2-19-430,4 13 160,0 0 1,1 0 0,1 0-1,0-1 1,0 0-1,1 0 1,13 17-1,66 69 543,7-9-198,-463-408-2667,367 314 2240,7 5-24,88 37 179,-2 0-200,-53-25-65,1-2 0,39 5-1,-34-10 24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0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1067 71 13539,'-114'10'1104,"10"-1"-920,11-4-224,9 0 128,11-8-880,5-3 776,7-5-176,7-1-120</inkml:trace>
  <inkml:trace contextRef="#ctx0" brushRef="#br0" timeOffset="1">109 1 11490,'-34'10'585,"-1"3"-425,-5-3-104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14235,'19'0'526,"-1"0"0,0-2 0,0 0 0,25-7 0,-38 7-439,0 1 1,0-1 0,0 0-1,0-1 1,-1 1 0,1-1-1,-1 0 1,8-6 0,-10 7-49,0-1 0,0 1 0,0 0 0,-1 0-1,1-1 1,-1 1 0,1-1 0,-1 0 0,0 1 0,0-1 0,0 0 0,-1 0 0,1 0 0,0 0 0,-1 1 0,0-7 0,0 7-17,0-1 1,0 1 0,0 0-1,0-1 1,-1 1-1,1 0 1,-1 0-1,0 0 1,0-1-1,0 1 1,0 0-1,0 0 1,0 0-1,0 0 1,-1 1-1,1-1 1,-1 0 0,1 0-1,-1 1 1,1-1-1,-1 1 1,0 0-1,0-1 1,-3 0-1,2 0 0,-1 1 0,0-1 0,1 1 0,-1 0 0,0 0 0,0 1-1,0-1 1,0 1 0,0 0 0,1 0 0,-1 0 0,0 1 0,-6 0 0,7 0-14,-1 0 0,1 0 0,0 0 0,0 0 1,0 0-1,0 1 0,0-1 0,0 1 1,0 0-1,0 0 0,1 0 0,-1 0 0,1 1 1,-1-1-1,-2 5 0,3-4-6,1-1-1,0 0 1,0 1 0,0-1-1,0 1 1,1-1-1,-1 1 1,1-1 0,0 1-1,-1-1 1,1 1 0,0 0-1,1-1 1,-1 1-1,0-1 1,1 1 0,-1 0-1,1-1 1,0 1 0,0-1-1,0 0 1,0 1 0,2 2-1,0-1 1,-1 0-1,1 0 0,0 0 1,0 0-1,1-1 0,-1 0 1,1 1-1,0-1 0,0 0 1,0-1-1,0 1 1,0-1-1,0 0 0,1 0 1,-1 0-1,1 0 0,0-1 1,-1 0-1,1 0 1,0 0-1,0-1 0,0 1 1,-1-1-1,10-1 0,-2 0-29,0-1 0,1 0 1,-1 0-1,0-1 0,0-1 0,-1 0 0,1-1 0,18-10 0,-7 0-60,0-2 1,-1-1-1,-1-1 0,23-25 1,-19 19 81,-25 24 18,1 1 0,-1 0 1,0-1-1,0 1 0,1 0 1,-1-1-1,0 1 1,0 0-1,1 0 0,-1-1 1,0 1-1,1 0 0,-1 0 1,1 0-1,-1-1 1,0 1-1,1 0 0,-1 0 1,1 0-1,-1 0 0,0 0 1,1 0-1,-1 0 0,1 0 1,-1 0-1,0 0 1,1 0-1,-1 0 0,1 0 1,-1 0-1,0 0 0,1 0 1,-1 1-1,0-1 0,1 0 1,8 14 498,3 3-31,-10-16-451,0-1 0,0 1-1,0 0 1,0-1 0,0 1 0,0-1 0,0 0 0,0 1 0,0-1-1,0 0 1,0-1 0,0 1 0,0 0 0,1 0 0,-1-1-1,0 1 1,0-1 0,0 0 0,0 0 0,-1 0 0,3-1-1,8-4-123,-1 0-1,13-11 1,-10 7-217,-6 5 117,25-16-955,-32 21 1069,1-1 0,-1 0 1,1 1-1,-1-1 0,1 0 0,0 1 0,-1 0 0,1-1 1,0 1-1,0 0 0,-1 0 0,1 0 0,0 0 0,0 0 1,-1 1-1,1-1 0,0 0 0,1 2 0,5 6-515,-4 8-139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11226,'14'36'1087,"18"38"639,-28-67-1645,0 0-1,0 0 1,1-1 0,0 1-1,0-1 1,1 0 0,10 9-1,-12-13-76,0 1-1,0-1 0,1 0 0,-1 0 0,1-1 0,-1 1 0,1-1 0,-1 0 0,1 0 0,0-1 1,-1 0-1,1 1 0,0-1 0,0-1 0,-1 1 0,1-1 0,0 0 0,-1 0 0,1 0 0,-1 0 1,1-1-1,5-2 0,5-3-44,0-1 1,-1 0-1,0-1 1,0-1-1,13-10 0,5-9 49,-1-2 0,-1 0 0,27-40 0,-43 49 266,-12 15 17,-7 10 263,-2 5-318,0-1 0,0 2 0,1-1 0,1 0 0,-1 1 0,-6 15 0,-21 63 507,22-57-532,-5 20 126,1 1-1,-11 74 1,25-118-378,0-1 0,-1 1 1,0-1-1,0 0 0,0 0 0,-1 0 1,0 0-1,-6 9 0,-3 5-99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1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15987,'0'1'47,"1"-1"0,0 0 0,-1 0-1,1 1 1,0-1 0,-1 0-1,1 1 1,-1-1 0,1 0 0,-1 1-1,1-1 1,-1 1 0,1-1-1,-1 1 1,0-1 0,1 1 0,-1-1-1,0 1 1,1-1 0,-1 1-1,0 0 1,1-1 0,-1 1 0,0 0-1,0-1 1,0 1 0,0 0-1,0-1 1,0 1 0,0-1 0,0 1-1,0 0 1,0-1 0,0 1-1,0 0 1,-1 0 0,-7 33 260,6-27-142,-73 217 2049,-8 28-1389,77-230-1090,10-32-164,8-36-225,-8 32 526,66-358-1750,-68 349 2114,-2 23-227,0 0-1,0 0 1,0 0-1,0 1 1,-1-1-1,1 0 1,0 0-1,0 0 1,0 0-1,0 0 1,0 0-1,0 0 1,0 0-1,0 0 1,0 0-1,0 0 1,0 0-1,0 0 1,0 0 0,0 0-1,0 0 1,0 0-1,0 0 1,0 0-1,0 0 1,0 0-1,0 0 1,-1 0-1,1-1 1,0 1-1,0 0 1,0 0-1,0 0 1,0 0-1,0 0 1,0 0-1,0 0 1,0 0-1,0 0 1,0 0-1,0 0 1,0 0-1,0 0 1,0 0-1,0 0 1,0 0-1,0 0 1,0 0-1,0 0 1,0 0-1,0 0 1,0 0 0,-4 7 188,-3 11 8,4-3-188,1-1 1,0 1 0,1 0 0,1 0-1,0 0 1,1-1 0,0 1 0,1 0-1,1-1 1,0 1 0,1-1 0,1 0-1,0 0 1,1 0 0,1-1 0,0 0-1,0 0 1,1-1 0,1 0 0,0 0-1,1-1 1,0 0 0,1-1 0,0 0 0,0 0-1,1-1 1,0-1 0,20 10-1,-17-10 28,0-1 0,1 0 0,-1-1 0,1-1 0,27 5 0,-43-10-41,0 0 0,0-1 0,1 1 0,-1 0 0,0 0 0,0 0 0,0-1 0,0 1 0,0 0 0,0 0 0,0-1-1,0 1 1,0 0 0,0 0 0,0 0 0,0-1 0,0 1 0,0 0 0,0 0 0,0-1 0,0 1 0,0 0 0,0 0 0,0-1 0,0 1 0,0 0 0,0 0 0,0-1 0,0 1 0,0 0 0,-1 0 0,1 0 0,0-1 0,0 1 0,0 0 0,-1 0 0,-6-6-76,0 1 1,0 0-1,-1 1 1,0-1 0,1 1-1,-2 1 1,-8-3 0,-14-7-171,-47-23-358,17 9 586,2-2 1,-83-55-1,127 71 540,15 7-133,10 4-153,49 6-56,-26-1-280,44-1 0,6-10 33,11-6-21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0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9114,'6'102'216,"1"1"-632,-6 1 96,1 0 232,-2-5-456,-2-8 72,-1-10 40,2-11-329,1-20 625,1-11 80,7-18 32</inkml:trace>
  <inkml:trace contextRef="#ctx0" brushRef="#br0" timeOffset="0.06">32 1914 13963,'-12'85'872,"2"-9"-1080,2-6 208,7 3 232,4 0-272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12387,'-2'12'1128,"-3"4"-912,-3 15-24,0 12 736,4 13-648,0 8 16,2 11 32,1 4 0,1 7-96,1 4-248,1 8 72,-1 0 9,1 6-89,-1-7-41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77 9706,'-5'-32'976,"0"11"-552,-3 3-88,0 13 553,-2 5-129,-4 4-24,1 6-16,0 2-64,0-1-104,1 2-128,1-2-135,-1 2 79,1-3-216,5-4-64,-2-5-64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0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3636 108 13883,'-30'14'1056,"-1"-2"-1080,-2-2-168,4-10 400,0-3-16,2-7-152</inkml:trace>
  <inkml:trace contextRef="#ctx0" brushRef="#br0" timeOffset="1">2252 1 10882,'-766'80'1225,"493"-44"-785,105-19 59,-1-8 1,-1-7-1,-224-26 0,182 6-604,112 12 13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1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13347,'8'23'1336,"-1"5"-928,27 8-152,19 1 464,20 5-263,9 1-41,5 0-128,4-3-176,-7-1-320,-2-1-200,-19 0 336,-13-2-112,-23-6-33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1 563 12211,'6'9'295,"1"0"0,0 0 0,0 0 0,1-1 1,0 0-1,10 7 0,60 40 675,-40-29-292,-31-21-467,0-1 0,0 1 0,0-1 0,11 4 0,-17-7-157,1-1 1,-1 1-1,0-1 1,1 0 0,-1 1-1,1-1 1,-1 0-1,1 0 1,-1 0-1,1 0 1,-1 0-1,0 0 1,1 0-1,-1 0 1,1 0 0,-1-1-1,1 1 1,-1-1-1,0 1 1,1-1-1,-1 0 1,0 1-1,0-1 1,1 0 0,-1 0-1,0 0 1,0 0-1,0 0 1,0 0-1,0 0 1,0 0-1,1-2 1,1-5 114,0 0 1,0-1-1,-1 1 0,0-1 1,-1 1-1,0-1 0,0 0 1,-1 1-1,0-1 1,-2-16-1,1 8 27,-44-374 955,24 241-1291,17 111 24,4 38 109,0 0-1,0 0 1,0 0 0,0 1-1,0-1 1,1 0 0,-1 0-1,0 0 1,0 0 0,1 0-1,-1 0 1,0 1 0,1-1-1,-1 0 1,1-1 0,0 2 2,-1 0 1,0-1 0,1 1 0,-1 0-1,0 0 1,1 0 0,-1 0 0,0-1-1,1 1 1,-1 0 0,1 0 0,-1 0 0,0 0-1,1 0 1,-1 0 0,0 0 0,1 0-1,-1 0 1,1 0 0,-1 0 0,0 1-1,1-1 1,-1 0 0,1 0 0,22 17-163,-20-14 144,39 34-635,75 52 0,-90-72 523,0-2-1,2 0 1,0-2 0,42 14-1,19-5-196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8 16692,'-11'-2'181,"1"0"1,-1 0 0,1 1-1,-1 1 1,0 0 0,1 0 0,-1 1-1,1 1 1,-11 2 0,-8 3 32,2 1 1,-30 12-1,29-8-137,0 0 1,-44 29-1,65-37-84,0 0 0,0 1 0,0 1 0,1-1 1,0 1-1,1 0 0,-1 0 0,1 1 0,0-1 0,0 1 0,1 0 0,0 1 0,0-1 0,1 1 0,-3 9 0,5-14-9,1 0 0,0 0 0,0 0 0,0 1 0,0-1-1,0 0 1,0 0 0,1 0 0,0 0 0,-1 0-1,1 0 1,0 0 0,1 0 0,-1 0 0,0 0-1,1-1 1,0 1 0,-1 0 0,1-1 0,0 0 0,1 1-1,-1-1 1,0 0 0,0 0 0,1 0 0,0 0-1,3 2 1,8 4-59,0-1 1,0 0-1,1-1 0,15 5 1,-26-10 62,90 28-291,-47-16 137,-1 2 0,58 28 0,-99-41 162,0 1 0,0 0 0,0 0 0,0 1 0,-1 0 0,1-1 0,-1 2 0,0-1 0,4 6 0,-7-9 19,0 1-1,0 0 1,0 0-1,0-1 1,0 1 0,-1 0-1,1 0 1,-1 0-1,1 0 1,-1 0 0,0 0-1,0 0 1,1 0-1,-1 0 1,-1 0-1,1 0 1,0 0 0,0 0-1,-1 0 1,1 0-1,-1 0 1,0 0 0,0-1-1,1 1 1,-1 0-1,0 0 1,0-1 0,-1 1-1,0 1 1,-5 4 76,1 0 0,-1-1 0,0 0 1,0-1-1,0 0 0,-1 0 0,0 0 1,-14 5-1,-3 1 299,-44 11 1,47-17-244,1 0 1,-28 1 0,44-5-202,-1 0 0,0-1 0,0 0 0,0 0 0,0-1 0,0 0 0,1 0 0,-1 0 0,0-1 0,1 1 0,-1-1 0,1-1 0,-7-3 0,11 6 41,0-2-1,0 1 0,0 0 0,0 0 0,0 0 0,0 0 0,1-1 0,-1 1 0,0 0 0,1-1 0,-1 1 0,1 0 0,-1-1 0,1 1 0,0-1 0,0 1 0,0 0 0,-1-1 1,1 1-1,1-1 0,-1 1 0,0-1 0,0 1 0,0-1 0,1 1 0,-1 0 0,1-1 0,-1 1 0,1-1 0,-1 1 0,1 0 0,1-2 0,25-29-339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93 15411,'-1'4'164,"0"-1"-1,0 0 1,0 0-1,0 0 0,-1 0 1,1 0-1,-1 0 1,-2 4-1,-9 16 204,4-2-208,2 1 1,-5 26-1,10-40-154,1 1 0,-1 0-1,2 0 1,-1 0 0,2 0 0,-1 0 0,1-1 0,3 16-1,-3-22-3,-1 0 0,1-1 0,-1 1 0,1 0 0,0-1 0,0 1 0,0 0 0,0-1-1,0 0 1,0 1 0,0-1 0,0 1 0,1-1 0,-1 0 0,0 0 0,1 0 0,-1 0-1,1 0 1,-1 0 0,1 0 0,0 0 0,-1-1 0,1 1 0,0-1 0,0 1 0,-1-1-1,1 0 1,0 1 0,0-1 0,0 0 0,-1 0 0,1 0 0,0-1 0,0 1 0,0 0-1,-1-1 1,3 0 0,3-1-65,0 0 0,0-1 0,0 0 1,-1 0-1,1-1 0,-1 0 0,0 0 0,8-6 0,7-11-138,-1 0-1,-1-1 1,-1-1 0,-1-1 0,-1 0-1,-1-1 1,-1-1 0,12-32 0,5-26-316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15843,'17'29'1193,"5"15"-937,5 7-136,6 10 320,6 5-160,4 0-288,1-3-240,-7-8 40,-5-4 136,-13-8-104,-14-7-32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12291,'-2'1'62,"0"-1"1,-1 1 0,1 0 0,0 0 0,0 0-1,1 0 1,-1 0 0,0 0 0,0 0 0,0 1-1,1-1 1,-1 1 0,1-1 0,-1 1-1,1-1 1,-2 4 0,0-1 19,1 1 0,0-1 0,0 1 0,0 0 1,1 0-1,-1-1 0,0 6 0,0 10 162,1-1 0,1 37-1,1-47-152,28 393 2082,-29-397-2145,2 7 101,0 0 0,0 0 0,7 19 0,-9-29-93,1 1 1,1-1-1,-1 0 1,0 0-1,0 0 1,1 1-1,-1-1 1,1 0-1,0-1 1,2 3-1,-3-3-13,0 0-1,0-1 0,0 1 1,0 0-1,1-1 0,-1 0 1,0 1-1,0-1 0,0 0 1,1 1-1,-1-1 0,0 0 1,0 0-1,1 0 0,-1 0 1,0 0-1,0 0 0,1 0 1,-1-1-1,0 1 0,2-1 1,4-2 46,0 0 0,-1-1 0,1 1 0,-1-1 1,0-1-1,0 1 0,0-1 0,-1 0 0,0-1 1,8-9-1,6-10 185,18-31 1,-28 41-156,28-40 112,-29 49-151,-3 9-15,-4 15 3,-1-16-45,0 17 30,0 9 9,4 36-1,-4-57-33,1 0 1,1 0-1,-1 0 0,1 0 0,1-1 1,-1 1-1,1-1 0,0 1 0,0-1 0,8 9 1,-10-13-5,0 0 1,1 0-1,-1-1 1,1 1-1,0-1 1,-1 0-1,1 1 1,0-1-1,0 0 1,0 0-1,0 0 1,0 0 0,0 0-1,0-1 1,0 1-1,0 0 1,0-1-1,0 0 1,1 1-1,-1-1 1,0 0-1,0 0 1,0-1-1,0 1 1,1 0-1,-1-1 1,0 1-1,4-2 1,2-2-182,-1 0 1,1 0-1,-1-1 1,0 0-1,11-10 1,-14 12-42,-4 3 169,0 0-1,1 0 0,-1 1 1,0-1-1,0 0 1,0 0-1,1 0 0,-1 0 1,0 1-1,0-1 1,0 0-1,0 0 1,1 0-1,-1 1 0,0-1 1,0 0-1,0 0 1,0 1-1,0-1 0,0 0 1,0 0-1,0 1 1,0-1-1,0 0 1,0 0-1,0 1 0,0-1 1,0 0-1,0 0 1,0 1-1,0-1 1,0 0-1,0 0 0,0 1 1,0-1-1,0 0 1,-1 0-1,1 1 0,0-1 1,-2 17-158,2-15 5,-2 16-367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13259,'1'0'63,"-1"-1"0,0 1 0,0 0 0,1 0 0,-1-1 0,0 1 0,0 0 0,1 0 0,-1 0 0,0-1 0,1 1 0,-1 0 0,1 0 0,-1 0 0,0 0-1,1 0 1,-1 0 0,0 0 0,1 0 0,-1 0 0,0 0 0,1 0 0,-1 0 0,1 0 0,-1 0 0,0 0 0,1 0 0,-1 0 0,0 0 0,1 0 0,-1 1 0,0-1 0,1 0 0,-1 0 0,0 0 0,1 1 0,-1-1 0,7 17 1530,-5 29 84,-2-41-1482,0 18 201,6 197 1061,-6-215-1447,0-1 1,1 1 0,0 0-1,0 0 1,0 0-1,1-1 1,0 1-1,0-1 1,0 1 0,0-1-1,0 0 1,5 6-1,-6-9-10,1 0 0,-1 0 0,0 0 0,1 1-1,-1-1 1,1-1 0,-1 1 0,1 0 0,-1 0 0,1-1-1,0 1 1,-1 0 0,1-1 0,0 0 0,2 1 0,-1-1-5,-1 0 0,1 0 0,0-1 0,0 1 1,0-1-1,0 0 0,0 1 0,-1-1 1,1-1-1,0 1 0,4-3 0,4-3-18,0-2-1,0 1 0,-1-1 1,-1-1-1,1 0 1,-1 0-1,-1-1 0,14-21 1,-2-3-38,26-63 1,-25 40 60,-29 89 93,-5 36-1,10-53-87,2 0-1,0 0 0,0 1 0,2-1 0,2 23 0,-3-36-3,1 1 0,-1 0-1,1 0 1,-1 0 0,1-1-1,-1 1 1,1 0 0,0-1-1,0 1 1,0 0 0,0-1-1,0 1 1,0-1 0,0 0-1,1 1 1,1 1 0,-2-3-1,0 1 0,0-1 0,0 1 1,1-1-1,-1 0 0,0 0 0,0 1 0,0-1 1,0 0-1,0 0 0,0 0 0,0 0 1,1 0-1,-1-1 0,0 1 0,0 0 0,0 0 1,0-1-1,2 0 0,2-1 2,-1-1-1,0 0 1,0 0-1,0 0 1,0 0-1,0-1 1,0 1-1,-1-1 1,6-8-1,1-4 8,0-1 0,-1 0 0,0 0 0,-2-1 0,0 0 0,-1 0 0,-1-1 0,0 1 0,3-35-1,-10 42 0,-3 18-7,-4 21-2,6-11-65,1 0 0,-1 33 0,3-45 106,0 0-1,0-1 0,0 1 0,1 0 0,0 0 1,0-1-1,0 1 0,1-1 0,-1 1 1,1-1-1,0 1 0,1-1 0,-1 0 0,1 0 1,4 5-1,-6-8-23,0 0 0,0 0 0,0 0-1,1 0 1,-1 0 0,0-1 0,0 1 0,1-1 0,-1 1 0,0-1 0,1 1 0,-1-1-1,1 0 1,-1 1 0,0-1 0,1 0 0,-1 0 0,1 0 0,-1 0 0,1 0 0,-1-1-1,2 1 1,14-9 102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55 11594,'2'15'591,"-1"0"-1,0 0 0,-1 0 0,-1 1 0,0-1 0,-1 0 1,-5 18-1,-1 19 546,-1 40-67,2 98 0,8-152-987,2 0 0,1 0 0,2-1 0,2 0 0,16 51 0,-23-85-81,15 34 6,-15-35-9,0 0-1,1 0 1,-1 0-1,0 0 1,1 0 0,0 0-1,-1-1 1,1 1-1,0 0 1,0-1 0,0 0-1,0 1 1,3 1-1,-4-3-3,-1 0 0,1 0 0,0 0 0,0 0 0,0 0 0,-1 0 0,1 0 0,0 0 0,0 0 0,0 0 0,-1 0 0,1 0 0,0-1 0,0 1 0,-1 0 0,1 0 0,0-1 0,0 1 0,-1-1 0,1 1 0,0-1 0,-1 1 0,1-1 0,-1 1 0,1-1 0,-1 1 0,1-1 0,-1 0 0,1 1 0,-1-1 0,1 0 0,-1-1 0,13-28-179,-12 27 160,17-61-447,-4-1 0,9-90 0,-5 30 18,60-291 381,-90 506 1142,-2 107 0,14-148-859,2-1 1,2 0-1,2 0 0,2 0 1,3-1-1,26 77 0,-27-96-163,0-2-185,-1 0 0,6 33 0,-15-58 96,1 0-1,-1 0 0,0 0 1,1 0-1,-1 0 0,0 0 0,0 1 1,0-1-1,0 0 0,0 0 0,0 0 1,0 0-1,0 0 0,-1 0 1,1 0-1,0 0 0,-1 0 0,1 0 1,0 0-1,-1 0 0,1 0 0,-1 0 1,0 0-1,1-1 0,-1 1 0,0 0 1,1 0-1,-1 0 0,0-1 1,0 1-1,0 0 0,0-1 0,1 1 1,-1-1-1,0 1 0,0-1 0,0 0 1,0 1-1,0-1 0,0 0 1,0 0-1,-1 1 0,1-1 0,0 0 1,0 0-1,0 0 0,0 0 0,0 0 1,0-1-1,0 1 0,0 0 0,-1-1 1,-7-1-319,0 0 0,0-1-1,0 0 1,-13-7 0,-22-14-35,1-2 1,1-1-1,2-2 0,0-2 0,-44-45 0,75 67 636,1 1 0,-1-2 0,2 1 0,0-1 0,-10-16 1,16 23-161,0 1 0,0 0 1,0-1-1,0 1 1,0-1-1,0 1 0,1-1 1,-1 1-1,1-1 1,0 0-1,0 1 1,0-1-1,0 1 0,0-1 1,1 0-1,-1 1 1,1-1-1,-1 1 0,1-1 1,0 1-1,0-1 1,0 1-1,1 0 1,-1-1-1,0 1 0,1 0 1,0 0-1,-1 0 1,1 0-1,0 0 0,0 1 1,4-4-1,7-4 170,0 1 1,1 0-1,0 1 0,0 1 0,1 0 0,25-6 1,96-16-305,-108 24-205,1 1 1,0 2-1,45 3 0,-35 2-77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14323,'1'0'63,"0"0"0,0-1 0,0 1 0,-1 0 0,1 0 0,0 0 0,0 0 0,0 0 0,0 1 0,0-1 0,0 0 0,-1 0 0,1 0 0,0 1 0,0-1 0,0 0 0,0 1 0,-1-1 1,1 1-1,0-1 0,0 1 0,-1-1 0,1 1 0,0 0 0,-1-1 0,1 1 0,-1 0 0,1-1 0,-1 1 0,1 0 0,-1 0 0,0 0 0,1-1 0,0 3 0,11 35 681,-11-35-589,49 304 1901,-41-234-1745,-5-46-202,9 77 582,37 142 0,-50-244-658,1 0 1,-1 0-1,1-1 0,0 1 1,-1 0-1,1 0 0,0-1 1,0 1-1,0 0 0,2 1 1,-3-3-21,0 0 0,0 0 0,0 0 0,1 0 1,-1 0-1,0 0 0,0 1 0,1-1 0,-1 0 0,0 0 1,0 0-1,1 0 0,-1 0 0,0 0 0,0 0 1,1 0-1,-1 0 0,0 0 0,0-1 0,1 1 0,-1 0 1,0 0-1,0 0 0,0 0 0,1 0 0,-1 0 1,0 0-1,0-1 0,1 1 0,-1 0 0,0 0 1,0 0-1,0 0 0,0-1 0,0 1 0,1 0 0,-1 0 1,0-1-1,0 1 0,0 0 0,0-1 0,3-5 92,0-1 0,-1 0 0,0 0 1,2-10-1,37-207 85,-21 101-697,56-186 1,-72 298 466,0 0-1,0 0 1,1 1 0,1 0 0,-1 0 0,2 0 0,-1 1 0,10-10 0,-13 16 28,1-1 0,-1 1 1,1 0-1,0 0 1,0 1-1,0-1 1,0 1-1,1 0 1,-1 0-1,0 0 1,1 1-1,0-1 1,-1 1-1,1 0 1,0 0-1,-1 1 1,1 0-1,0-1 0,0 2 1,0-1-1,8 2 1,-10-2 8,-1 1 0,0-1 0,0 1 1,1-1-1,-1 1 0,0 0 0,0 0 0,0 0 1,0 0-1,0 1 0,0-1 0,0 0 0,0 1 1,0-1-1,-1 1 0,1 0 0,-1 0 0,1-1 1,-1 1-1,0 0 0,1 0 0,-1 0 0,0 0 1,0 1-1,0-1 0,-1 0 0,1 0 0,-1 1 1,1-1-1,-1 0 0,0 1 0,0-1 0,0 0 1,0 1-1,0-1 0,0 0 0,0 1 0,-1-1 1,0 0-1,1 0 0,-1 1 0,0-1 0,0 0 1,0 0-1,0 0 0,0 0 0,-1 0 0,-2 3 1,-8 10 27,0-1 1,-1-1 0,-1 0-1,0-1 1,0 0 0,-18 10-1,-2-1-116,-65 30 0,91-48 18,3 0 167,1-1-1,-1 0 1,0 0 0,0-1 0,0 0-1,0 1 1,0-1 0,-7 0 0,11-1-87,1 0 1,0 0 0,-1 0-1,1 0 1,0 0-1,-1 0 1,1 0 0,0 0-1,-1 0 1,1 0-1,0 0 1,0 0 0,-1 0-1,1 0 1,0 0-1,-1 0 1,1-1 0,0 1-1,0 0 1,-1 0 0,1 0-1,0-1 1,0 1-1,-1 0 1,1 0 0,0 0-1,0-1 1,0 1-1,-1 0 1,1 0 0,0-1-1,0 1 1,0 0 0,0-1-1,0 1 1,0 0-1,-1 0 1,1-1 0,0 1-1,0-1 1,7-12 50,11-6 76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0 603 14171,'2'1'142,"-1"-1"0,1 1 0,-1 0-1,1-1 1,-1 1 0,0 0 0,1 0 0,-1 0 0,0 0 0,0 0-1,0 0 1,0 0 0,0 0 0,0 0 0,0 1 0,0-1-1,1 2 1,14 30 1318,-4-9-325,-9-20-1051,0 0 0,-1-1 0,2 1 0,-1-1 0,0 0 0,1 0 0,0 0 0,0 0 0,-1-1 0,2 1 0,-1-1 0,0 0 0,0 0 0,6 1 0,-2-1-44,0 0-1,0-1 1,1 0-1,-1 0 0,1-1 1,-1 0-1,11-2 1,9-3-38,-1-1 0,-1-1 0,46-18 0,-39 13-646,58-14 0,-89 25 424,1 0 1,0 0-1,-1 0 1,1-1-1,0 1 1,-1-1-1,0 1 1,1-1-1,-1 0 1,0 0-1,0 0 1,0 0-1,0 0 1,0 0-1,-1-1 1,3-3-1,2-5-766,0-1-1,6-17 0,-7 17 409,16-47-1762,19-78 0,-1-64 4713,-35 151 197,-5 43-1415,-3 8-236,-5 14 80,3 4-803,1 1 1,0 0-1,2 0 1,0 0-1,1 34 0,2-21-146,2 0-1,10 57 1,-10-81-30,0 1 1,1 0-1,0-1 0,0 0 1,1 0-1,0 0 1,8 12-1,-10-19-4,-1 0-1,1 0 1,-1 0-1,1-1 1,0 1-1,0 0 1,0-1-1,0 1 1,0-1-1,0 0 1,0 0 0,0 1-1,0-2 1,1 1-1,-1 0 1,1 0-1,-1-1 1,0 1-1,1-1 1,-1 1-1,1-1 1,-1 0-1,1 0 1,-1-1 0,1 1-1,-1 0 1,0-1-1,1 1 1,-1-1-1,1 0 1,-1 0-1,0 0 1,0 0-1,0 0 1,3-2-1,8-5 106,-1-1-1,0 0 1,0-1-1,-1 0 1,-1-1-1,1 0 0,-2-1 1,12-16-1,4-11 371,29-61 0,-40 73-322,-2 0 0,0-1 0,-2 0-1,-1-1 1,-2 0 0,5-35 0,-12 61-147,1-1 1,-2 1 0,1 0-1,0-1 1,0 1-1,-1-1 1,0 1-1,0 0 1,-1-4 0,2 6-20,0 1 1,-1 0-1,1-1 1,0 1 0,0 0-1,0-1 1,0 1 0,-1 0-1,1 0 1,0-1 0,0 1-1,-1 0 1,1 0 0,0-1-1,-1 1 1,1 0 0,0 0-1,-1 0 1,1 0 0,0 0-1,-1-1 1,1 1-1,0 0 1,-1 0 0,1 0-1,0 0 1,-1 0 0,1 0-1,0 0 1,-1 0 0,-1 1 0,1-1 1,0 1 0,0 0-1,0 0 1,0-1 0,0 1-1,0 0 1,0 0 0,0 0-1,1 0 1,-1 0 0,0 0-1,-1 3 1,-2 5 13,0 0-1,0 0 1,1 0-1,0 0 1,1 1 0,0-1-1,1 1 1,-1 0-1,2-1 1,0 16 0,1-1-9,1-1 0,2 0 0,7 29 1,1-13-12,3-1 0,1-1 0,1-1 0,29 43 0,3 9-327,-47-83-16,-5-7 83,-11-14-81,-21-29-74,-51-95-257,70 112 649,2-1 0,2-1-1,-11-35 1,23 64 26,-3-6 26,1-1 1,1 1-1,-1 0 1,1-1 0,0-10-1,1 17-23,0-1 0,0 1 0,1-1 0,-1 1 0,0-1-1,1 1 1,-1-1 0,1 1 0,-1-1 0,1 1 0,0 0 0,0-1-1,-1 1 1,1 0 0,0 0 0,0-1 0,0 1 0,0 0 0,1 0-1,-1 0 1,0 0 0,0 0 0,1 1 0,-1-1 0,0 0-1,1 0 1,-1 1 0,1-1 0,-1 1 0,1 0 0,-1-1 0,3 1-1,13-2-38,0 2-1,0 0 0,0 1 1,29 5-1,-34-4 25,40 5-37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4 255 14387,'-1'-9'306,"0"0"0,0 0 0,1 1-1,0-1 1,0 0 0,1 0 0,4-14 0,-4 18-155,0 0 0,1 0 0,0 0 0,0 0 0,0 0 0,0 0 0,1 0 1,0 1-1,0-1 0,0 1 0,1 0 0,0 0 0,5-5 0,-8 8-117,0 0-1,0 0 1,0 0-1,0 1 1,0-1-1,0 0 1,1 0-1,-1 1 1,0-1-1,0 1 1,1 0-1,-1-1 1,0 1-1,1 0 1,-1-1-1,0 1 0,1 0 1,-1 0-1,0 0 1,1 0-1,-1 1 1,0-1-1,1 0 1,-1 0-1,0 1 1,1-1-1,-1 1 1,0-1-1,0 1 1,0 0-1,1-1 1,-1 1-1,0 0 1,0 0-1,0 0 0,0 0 1,0 0-1,1 1 1,1 3 19,-1-1 0,1 1 1,0-1-1,-1 1 0,0 0 0,0 0 0,-1 0 1,0 0-1,2 6 0,2 39 24,-1 0 1,-5 65-1,0-42-52,1-66-25,0 0-1,1 0 1,-1 0-1,2 0 0,3 12 1,-5-16-1,1-1 1,0 0-1,1 1 1,-1-1-1,0 0 1,1 0-1,-1 0 1,1 0-1,0 0 1,0 0-1,-1 0 1,1 0-1,0-1 1,1 1-1,-1-1 1,0 1-1,0-1 1,5 2-1,1-1 6,-1-1-1,1 0 0,-1 0 1,1 0-1,0-1 0,-1 0 1,1-1-1,-1 1 1,1-2-1,0 1 0,-1-1 1,0 0-1,1 0 0,-1-1 1,0 0-1,12-8 1,4-2 40,-1-1 1,-1-1 0,31-29 0,-32 27 8,-2-2 1,0-1 0,-1 0 0,-1-1 0,-1-1 0,17-35 0,-25 45-52,-1-1 1,-1 0-1,0 0 0,-1 0 1,-1 0-1,0-1 0,0 0 0,-2 0 1,0 0-1,0 1 0,-1-1 1,-1 0-1,-4-26 0,4 38-29,0-1-1,0 0 0,0 1 0,0-1 1,0 1-1,0-1 0,-1 1 0,1-1 1,-1 1-1,0 0 0,0 0 0,-4-4 1,6 6 6,-1-1 1,0 1 0,1-1-1,-1 1 1,0-1 0,0 1-1,1 0 1,-1-1 0,0 1-1,0 0 1,0 0 0,0 0-1,1-1 1,-1 1 0,0 0-1,0 0 1,0 0 0,0 0-1,1 1 1,-1-1 0,0 0-1,0 0 1,0 0 0,0 1-1,1-1 1,-1 0 0,0 1-1,0-1 1,1 1 0,-1-1-1,0 1 1,1-1 0,-1 1-1,0-1 1,1 1 0,-1 0-1,1-1 1,-1 1 0,1 0-1,-1 0 1,1-1 0,-1 2-1,-1 1-117,1 1-1,-1 0 1,0-1-1,1 1 0,0 0 1,0 0-1,0-1 1,1 1-1,-1 0 1,1 0-1,0 0 0,0 0 1,0 0-1,0 0 1,1 0-1,0 0 0,-1 0 1,2-1-1,-1 1 1,0 0-1,1 0 1,-1-1-1,1 1 0,0-1 1,0 0-1,1 1 1,-1-1-1,1 0 0,-1 0 1,1-1-1,0 1 1,0-1-1,0 1 0,1-1 1,-1 0-1,0 0 1,1 0-1,0 0 1,-1-1-1,1 0 0,7 2 1,-3-2-152,1-1 0,0-1 1,-1 1-1,1-1 0,-1-1 1,1 1-1,-1-2 0,0 1 0,0-1 1,0 0-1,12-7 0,-8 4 424,-1-1 0,0 0 0,0-1 0,-1 0 0,0-1-1,16-18 1,-31 35 595,2-1 1,-1 1-1,1 0 0,0 0 0,0 0 1,1 0-1,-2 14 0,2-12-548,0 0 0,1 0 0,1 1 0,-1-1 0,2 0 0,-1 0 0,4 15 0,-3-23-160,-1 0-1,1 0 1,0 0 0,0 0-1,0 0 1,0-1 0,1 1-1,-1 0 1,0-1 0,1 1-1,-1-1 1,1 1 0,0-1-1,-1 0 1,1 1 0,0-1-1,0 0 1,0 0 0,0 0 0,0-1-1,0 1 1,0 0 0,0-1-1,0 1 1,0-1 0,0 0-1,1 0 1,-1 1 0,0-2-1,0 1 1,3 0 0,6-2 29,0 1 0,-1-1 0,1-1 0,-1 0 0,12-5 0,16-10 42,-1-1-1,56-38 0,-58 33-116,1 3 0,57-26 0,-91 46 21,0 0 0,0 0-1,0 0 1,0 0 0,0 1-1,0-1 1,0 1 0,0 0-1,0-1 1,0 1-1,0 0 1,0 0 0,0 0-1,0 1 1,1-1 0,-1 0-1,0 1 1,0-1 0,0 1-1,2 1 1,-3-1 6,1 1 0,-1-1 0,1 1 0,-1 0 0,0 0 0,0-1 0,0 1 0,0 0 0,0 0 0,0 0 0,0 0 0,-1 0 0,1 0 0,-1 1 0,1-1 0,-1 0 0,0 0 0,0 0 0,0 3 0,-2 96 866,2-100-853,0-1-1,0 0 0,0 1 0,0-1 1,0 1-1,0-1 0,0 0 1,0 1-1,0-1 0,0 0 1,0 1-1,1-1 0,-1 1 0,0-1 1,0 0-1,0 1 0,0-1 1,1 0-1,-1 0 0,0 1 0,0-1 1,1 0-1,-1 1 0,0-1 1,1 0-1,-1 0 0,0 0 1,1 1-1,-1-1 0,1 0 0,11-3 247,19-21-190,-21 15-162,67-35-1468,-73 40 1159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14299,'-1'-21'1454,"3"16"-562,1 10-321,4 20 190,-1 0 1,-1 0 0,-1 0 0,1 30 0,-2-15-486,1 17-5,-3-32-157,1 0 1,1-1-1,9 35 1,-11-57-121,-1 0 0,1 0 0,0 0 0,-1-1-1,1 1 1,0 0 0,0 0 0,0-1 0,0 1 0,1-1 0,-1 1 0,0-1 0,1 1 0,-1-1-1,1 0 1,-1 0 0,1 1 0,0-1 0,-1-1 0,1 1 0,0 0 0,0 0 0,-1 0-1,1-1 1,0 1 0,0-1 0,0 0 0,0 1 0,0-1 0,0 0 0,0 0 0,0 0-1,0-1 1,0 1 0,0 0 0,0-1 0,-1 1 0,1-1 0,2 0 0,9-4-132,0-1 1,0 0 0,0-1 0,16-11-1,-12 7-62,-7 5 82,-1 0-46,-1 1 0,1 0 0,-1 0 1,1 1-1,1 0 0,-1 1 0,1 0 1,16-3-1,-25 6 142,1 0 0,-1 0 0,0 0 0,0 0 0,1 0 0,-1 0 0,0 0 1,0 0-1,1 1 0,-1-1 0,0 0 0,0 1 0,0-1 0,0 1 0,0-1 0,1 1 0,-1 0 0,0-1 1,0 1-1,0 0 0,-1 0 0,1 0 0,0 0 0,0 0 0,0 0 0,-1 0 0,1 0 0,0 0 1,-1 0-1,1 0 0,-1 0 0,1 0 0,-1 0 0,0 1 0,1-1 0,-1 0 0,0 0 0,0 1 0,0 1 1,0 3 1,0-1 0,-1 1 1,0-1-1,0 1 0,0-1 1,-1 1-1,-4 9 0,-2 3 171,-2 0-1,0 0 0,-1-1 0,-20 24 1,25-33-36,-1-1 0,0 1 0,0-1 0,-1-1 1,0 1-1,0-1 0,-1-1 0,0 1 0,1-2 1,-2 1-1,-9 3 0,17-7-85,0-1 1,-1 1-1,1 0 0,-1-1 0,1 1 1,0-1-1,-1 0 0,1 0 0,-1 0 1,1 0-1,-1 0 0,1-1 1,-1 1-1,1-1 0,-1 0 0,1 1 1,0-1-1,0 0 0,-1 0 0,1-1 1,0 1-1,0 0 0,0-1 1,0 1-1,0-1 0,0 0 0,-2-2 1,1-1 36,1 1 0,-1-1 0,1 0 0,0 0 0,0 0 1,1 0-1,-1 0 0,1 0 0,0-1 0,1 1 1,-1-9-1,0-25 77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74 122 15683,'2'0'98,"13"-5"677,0 0-1,-1-1 1,20-11-1,-31 16-686,0-1 0,0 1 0,0-1 0,-1 0-1,1 0 1,-1 0 0,0 0 0,1-1 0,-1 1 0,0-1-1,0 1 1,-1-1 0,1 0 0,0 1 0,-1-1 0,0 0-1,1 0 1,-1 0 0,-1 0 0,1-1 0,0 1 0,-1 0-1,1-5 1,-1 7-82,0 0-1,0 0 0,0 0 1,0 0-1,-1 0 1,1 0-1,0 0 0,0 0 1,-1 1-1,1-1 0,-1 0 1,1 0-1,0 0 1,-1 0-1,0 1 0,1-1 1,-1 0-1,1 1 1,-1-1-1,0 0 0,1 1 1,-1-1-1,-1 0 1,0 0-1,0 1 0,0-1 0,1 1 0,-1-1 0,0 1 0,0 0 1,0 0-1,0 0 0,1 0 0,-1 0 0,-3 1 0,-1 0 4,0 0-1,1 1 0,-1 0 0,0 0 1,1 1-1,0-1 0,-6 5 1,1 0 1,1 1 1,0 0-1,0 1 1,1 0 0,0 0-1,1 1 1,0 0 0,0 0-1,-6 14 1,9-17-6,1 1-1,-1 0 1,2 0 0,-1 0-1,1 0 1,0 1 0,1-1-1,-1 0 1,2 1 0,-1 0 0,1-1-1,1 1 1,2 16 0,-2-22-5,0 1 1,0-1-1,0 0 1,0 0-1,1 0 1,-1 0-1,1 0 1,0 0-1,0 0 1,0 0-1,0-1 1,0 1-1,1-1 1,-1 1-1,1-1 1,0 0 0,-1 0-1,5 2 1,-2-2-1,-1-1 1,1 1-1,-1-1 1,1 0-1,0 0 1,0 0-1,-1-1 1,1 0-1,0 0 1,0 0-1,8-2 1,0 0 13,1-2 1,-1 0 0,0 0-1,0-1 1,0-1 0,-1 0-1,0-1 1,13-9 0,-7 3 60,0-2 0,-1 0 0,-1-1 0,0 0 0,-1-2 0,-1 0 0,0 0 0,-2-1 0,0-1 0,18-41 0,-29 60-71,-1 0 0,1 0-1,-1 0 1,0 0 0,1 1 0,-1-1-1,0 0 1,0 0 0,1 0 0,-1 0-1,0 0 1,0 0 0,0 0-1,0 0 1,0 0 0,-1 0 0,1 0-1,0 0 1,-1-1 0,1 2-5,-1 0-1,0 1 1,0-1 0,1 0 0,-1 1 0,0-1-1,1 1 1,-1-1 0,1 1 0,-1-1-1,1 1 1,-1-1 0,1 1 0,-1 0 0,1-1-1,-1 1 1,1 0 0,0-1 0,-1 1-1,1 0 1,0-1 0,0 1 0,-1 1-1,-5 13 0,1 0-1,0 0 1,0 0-1,-2 20 1,6-28 16,0-1-1,1 1 1,-1 0-1,1 0 1,0-1-1,1 1 1,0 0 0,0-1-1,0 1 1,1-1-1,0 1 1,5 10-1,-6-14-37,1 0 0,0 0-1,1-1 1,-1 1 0,0-1-1,1 0 1,-1 1 0,1-1-1,0 0 1,0 0 0,0-1-1,0 1 1,0-1 0,0 1-1,0-1 1,1 0 0,-1 0-1,0-1 1,1 1 0,-1 0-1,0-1 1,1 0 0,-1 0-1,1 0 1,6-1 0,-4 0-54,1-1 0,-1 1 0,1-1 0,-1 0 0,0-1 0,1 0 0,-1 0 0,-1 0 0,1 0 1,0-1-1,-1 0 0,6-5 0,8-16-272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16299,'0'19'1369,"5"-2"-1185,0 2-456,1-1 2568,1 5-2080,-1-1 96,-2-1-16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95 400 15771,'0'-3'589,"-9"-30"1135,9 32-1682,0 1 0,0-1 1,0 1-1,0-1 1,-1 1-1,1-1 0,0 1 1,0-1-1,-1 1 1,1-1-1,0 1 1,-1-1-1,1 1 0,0 0 1,-1-1-1,1 1 1,0 0-1,-1-1 0,1 1 1,-1 0-1,1-1 1,-1 1-1,1 0 1,-1 0-1,1 0 0,-1-1 1,1 1-1,-1 0 1,1 0-1,-1 0 1,1 0-1,-1 0 0,1 0 1,-1 0-1,1 0 1,-1 0-1,1 0 0,-1 0 1,1 0-1,-1 1 1,1-1-1,-1 0 1,1 0-1,-1 1 0,1-1 1,-1 0-1,1 0 1,-1 1-1,1-1 1,0 0-1,-1 1 0,1-1 1,0 1-1,-1-1 1,1 1-1,-5 5 176,0 1 0,1 0 0,0-1 0,0 1 0,1 1 0,0-1-1,-4 13 1,-11 57-29,14-62-192,2 0-1,0 0 0,0 0 1,2 1-1,0-1 0,1 0 1,3 20-1,-4-33 2,0 0 0,1 0 1,-1 0-1,1 0 0,-1 0 0,1 0 0,0 0 1,0 0-1,0 0 0,0-1 0,0 1 0,0 0 1,0-1-1,1 1 0,-1-1 0,0 1 0,1-1 1,-1 0-1,1 0 0,0 0 0,-1 1 0,1-1 0,0-1 1,0 1-1,0 0 0,0 0 0,0-1 0,-1 1 1,1-1-1,0 0 0,0 1 0,0-1 0,0 0 1,0 0-1,0 0 0,0-1 0,0 1 0,0 0 1,0-1-1,0 1 0,3-2 0,5-1-2,1-1-1,-2 0 1,1 0 0,0-1-1,-1-1 1,0 1 0,0-1-1,-1-1 1,0 0 0,10-10-1,9-11-5,34-49-1,-18 16 14,-2-1 0,-3-2 0,-3-2-1,34-89 1,-64 143-12,-2 5-1,0 1 1,-1-1-1,0 0 0,0-1 0,0 1 1,-1 0-1,0 0 0,0-1 0,-1-7 1,0 14 7,0 1 0,0 0 0,0-1 1,0 1-1,0-1 0,0 1 0,0 0 0,0-1 1,0 1-1,0-1 0,0 1 0,-1 0 0,1-1 1,0 1-1,0 0 0,0-1 0,0 1 0,-1 0 1,1-1-1,0 1 0,0 0 0,-1-1 0,1 1 1,0 0-1,-1 0 0,1-1 0,0 1 0,-1 0 1,1 0-1,0 0 0,-1 0 0,1-1 0,0 1 1,-1 0-1,1 0 0,-1 0 0,1 0 0,-15 9-51,-11 26-27,10-8 80,1 1-1,1 1 1,2 0-1,1 0 1,-8 32-1,15-44-49,0 0 0,1 1 0,1-1 1,1 0-1,0 1 0,1-1 0,1 1 0,1-1 0,0 0 0,9 30 0,-8-39-29,0 1-1,1-1 1,0 0-1,0 0 1,1 0-1,0 0 1,0-1-1,1 0 1,0 0-1,0 0 1,1-1-1,9 7 1,15 7-247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55 541 15955,'-7'-10'171,"0"-1"-1,1 0 1,0 0 0,1-1-1,0 0 1,1 0-1,0 0 1,1 0-1,0 0 1,1-1-1,1 0 1,0 1-1,1-1 1,0 0-1,0 1 1,2-1-1,-1 1 1,2-1-1,0 1 1,0 0 0,1 0-1,7-15 1,-2 6-30,1 0 1,1 1-1,1 0 1,1 1 0,0 1-1,20-22 1,-25 32-153,0-1 0,1 1 0,0 1 0,0 0 0,1 0 0,0 1-1,0 0 1,0 0 0,1 1 0,0 1 0,0 0 0,0 0 0,0 1 0,13-1 0,-20 3-5,0 1-1,0-1 1,0 1 0,0 0-1,1 1 1,-1-1 0,0 1-1,0 0 1,0 0-1,0 0 1,0 0 0,0 1-1,-1-1 1,1 1 0,0 0-1,-1 0 1,1 1-1,3 2 1,-3 0 9,0-1-1,0 1 1,0 0 0,-1 0-1,0 0 1,0 1-1,0-1 1,-1 1 0,1-1-1,-1 1 1,1 7-1,1 9-22,-1-1-1,-1 1 0,0 0 0,-2 0 1,-4 39-1,-11 22-411,10-55-572,4-21-112,13-38-1234,5-8 1570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15467,'-1'3'263,"0"0"-1,-1 0 0,1 1 1,0-1-1,0 0 1,1 0-1,-1 1 0,1-1 1,-1 1-1,1-1 0,0 0 1,1 5-1,-1 1-26,1 0-1,1-1 1,3 14-1,-22-25 149,13 2-300,2 1-76,1 0-1,-1 0 0,1 0 0,-1 1 0,1-1 0,0 0 1,-1 1-1,1-1 0,0 1 0,-1-1 0,1 1 0,0 0 1,-1 0-1,1-1 0,0 1 0,0 0 0,0 0 1,0 0-1,0 0 0,0 0 0,0 1 0,0-1 0,0 0 1,1 0-1,-1 1 0,0-1 0,1 0 0,-1 1 1,1-1-1,-1 0 0,1 1 0,0-1 0,0 1 0,-1 1 1,1 3-18,-1-1 0,1 1 1,-1 0-1,2-1 1,-1 1-1,0 0 1,3 8-1,-2-10-1,0 0 1,0 0-1,1 0 1,-1-1-1,1 1 1,0 0-1,0-1 0,0 1 1,0-1-1,1 1 1,0-1-1,-1 0 1,1 0-1,0 0 0,1-1 1,-1 1-1,0-1 1,1 1-1,-1-1 1,1 0-1,0-1 0,0 1 1,0 0-1,0-1 1,0 0-1,0 0 1,0 0-1,0-1 0,0 0 1,0 1-1,5-2 1,2 1 14,0-2 0,-1 0 1,1 0-1,-1 0 0,0-2 1,0 1-1,0-1 0,0-1 0,-1 0 1,1 0-1,10-9 0,10-10 242,-2-1 0,38-43 0,-33 33 142,-19 25 54,-14 10-435,0 0 0,0 0 0,1 0 0,-1 0 0,0 0 0,0 1 0,0-1 0,1 0 0,-1 0 0,0 0 0,0 0 0,0 1 0,0-1 0,0 0 0,1 0 0,-1 1 0,0-1 0,0 0 0,0 0 1,0 0-1,0 1 0,0-1 0,0 0 0,0 0 0,0 1 0,0-1 0,0 0 0,0 0 0,0 1 0,0-1 0,0 0 0,0 0 0,0 1 0,0-1 0,-1 0 0,-9 38 181,5-23-122,4-9-49,-1 2 7,1 0 0,0 0 0,0 14 0,1-21-20,-1 1-1,2-1 1,-1 1-1,0-1 1,0 1-1,0-1 1,1 1-1,-1-1 1,1 1-1,-1-1 1,1 0 0,0 1-1,-1-1 1,1 0-1,0 1 1,0-1-1,0 0 1,0 0-1,0 0 1,0 0-1,0 0 1,1 0-1,-1 0 1,0 0-1,0 0 1,3 1-1,2-1 1,-1 0-1,1 0 0,0 0 0,-1 0 1,1-1-1,0 0 0,-1 0 0,1-1 0,0 0 1,6-1-1,61-20-103,-44 13-4,-20 6 40,1 0-1,-1 1 0,1 0 0,-1 1 0,19-1 1,-26 2 53,0 0 0,0 0 1,0 0-1,0 1 1,0-1-1,0 1 1,0-1-1,0 1 1,0 0-1,0-1 1,-1 1-1,1 0 1,0 0-1,0 1 1,-1-1-1,1 0 1,-1 0-1,1 1 0,-1-1 1,1 1-1,-1-1 1,0 1-1,0 0 1,0-1-1,0 1 1,0 0-1,0 0 1,0 0-1,-1 0 1,1 0-1,-1 0 1,1 0-1,-1 0 0,0 2 1,-2 71-1532,3-66 1336,3-11-128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41 16059,'0'-2'109,"0"0"0,0 0-1,0 0 1,0 0 0,0 0-1,0 0 1,-1 0 0,1 0-1,-1 0 1,1 0 0,-1 0-1,-2-3 1,3 4-88,-1 0 1,0 0-1,0 0 1,0 0-1,0 1 0,0-1 1,0 0-1,0 1 0,0-1 1,0 0-1,-1 1 1,1-1-1,0 1 0,0 0 1,0-1-1,-1 1 1,1 0-1,0 0 0,0 0 1,-1 0-1,1 0 0,0 0 1,-2 0-1,-3 1 66,0 1 1,0-1-1,1 1 0,-1 0 0,0 0 1,1 1-1,0 0 0,-1 0 0,1 0 1,0 0-1,1 1 0,-1 0 0,-5 5 1,-4 5 6,1 1 0,-21 32 1,15-17-54,1 2 0,1 0 1,2 1-1,-15 47 1,22-55-6,1 1 1,2-1 0,0 1 0,2 0 0,1 0 0,2 48 0,0-66-25,1 1 0,1-1 0,-1 0 0,2 1 0,-1-1 0,1 0 0,6 11 0,-8-16-10,0-1-1,0 0 1,1 0 0,-1 0-1,1 0 1,0 0-1,0 0 1,-1 0-1,1 0 1,0-1-1,1 1 1,-1-1 0,0 0-1,0 1 1,1-1-1,-1 0 1,0 0-1,1 0 1,-1-1-1,1 1 1,-1-1 0,1 1-1,0-1 1,-1 0-1,1 0 1,-1 0-1,5-1 1,-1 0-6,0-1 0,-1 0 1,1 0-1,0 0 0,-1-1 0,1 0 0,-1 0 1,0-1-1,0 1 0,0-1 0,-1 0 0,1 0 1,-1-1-1,0 1 0,0-1 0,-1 0 0,1 0 1,-1-1-1,3-6 0,1-1 9,-1 0 0,-1 0 0,0-1 0,-1 1 0,-1-1 0,0 0 0,2-18 0,-8 6-20,3 26 15,0 0-1,0 0 1,0 0-1,0-1 1,0 1-1,0 0 1,0 0-1,0 0 1,0 0-1,0 0 1,0-1-1,0 1 1,-1 0-1,1 0 1,0 0-1,0 0 1,0 0-1,0 0 1,0 0-1,0-1 1,-1 1-1,1 0 1,0 0-1,0 0 1,0 0-1,0 0 1,0 0-1,-1 0 1,1 0-1,0 0 1,0 0-1,0 0 1,0 0-1,-1 0 1,1 0-1,0 0 1,0 0-1,0 0 0,-1 0 1,-6 11-14,4-3 2,1-1 0,-1 1 1,2 0-1,-1-1 1,1 1-1,0 0 0,1 0 1,0 12-1,1-18 11,-1 0 1,0 0-1,1 1 0,-1-1 1,1 0-1,0 0 0,-1 1 0,1-1 1,0 0-1,0 0 0,1 0 0,-1 0 1,0-1-1,3 4 0,-3-4 4,1 0 0,-1 0-1,1 0 1,0-1 0,-1 1-1,1 0 1,0-1 0,-1 1 0,1-1-1,0 1 1,0-1 0,-1 0-1,1 0 1,0 0 0,0 0-1,-1 0 1,1 0 0,0 0 0,0-1-1,-1 1 1,4-1 0,10-5-8,-1-1 0,1 0 0,-1-1 1,0-1-1,-1 0 0,21-18 0,-11 9 4,2-3-23,-21 16 6,1 0-1,1 1 1,-1-1 0,0 1-1,1 1 1,0-1 0,10-4-1,-15 8 20,-1 0 0,0 0 0,1 0-1,-1 0 1,0 0 0,1 0 0,-1-1-1,1 1 1,-1 0 0,0 0 0,1 0-1,-1 1 1,0-1 0,1 0 0,-1 0-1,1 0 1,-1 0 0,0 0 0,1 0 0,-1 0-1,0 1 1,1-1 0,-1 0 0,0 0-1,1 0 1,-1 1 0,0-1 0,0 0-1,1 0 1,-1 1 0,0-1 0,0 0 0,1 1-1,-1-1 1,0 0 0,0 1 0,0-1-1,1 1 1,0 21 71,-9 22 56,1-17 51,0 0 0,-5 53 0,12-79-198,0 1 0,0-1 1,0 0-1,0 0 0,0 1 0,0-1 0,0 0 0,0 0 1,1 1-1,-1-1 0,0 0 0,1 0 0,-1 0 0,1 1 1,-1-1-1,1 0 0,1 1 0,4-3-487,3-11 325,2-13-11,-1-15-93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171 181 15059,'9'-22'1102,"-3"10"-677,0 0 1,-1-1 0,-1 0 0,0 0 0,-1 0 0,-1-1 0,0 1 0,1-19 0,-3 31-414,0 0 0,0 0 0,0 0 1,0 0-1,0 0 0,-1 0 0,1 0 1,0 0-1,0 1 0,-1-1 0,1 0 1,-1 0-1,1 0 0,0 1 0,-1-1 1,1 0-1,-1 0 0,0 1 0,1-1 1,-1 0-1,0 1 0,1-1 0,-1 1 1,0-1-1,0 1 0,1-1 0,-1 1 1,0 0-1,0-1 0,0 1 0,0 0 1,0-1-1,1 1 0,-1 0 0,0 0 1,0 0-1,0 0 0,0 0 0,0 0 1,-1 0-1,-2 1 17,1 0 0,0 0 0,-1 0 0,1 0 0,-1 0 0,1 1 0,0 0 0,0-1 0,-5 5 0,-6 6 20,0 1 1,1 1 0,1 0-1,0 0 1,0 2-1,2-1 1,0 1 0,1 1-1,0-1 1,2 2-1,0-1 1,1 1 0,0 0-1,-3 26 1,8-41-45,1 0 0,0 0 0,0 1 0,0-1-1,0 0 1,0 1 0,1-1 0,0 0 0,-1 0 0,1 0 0,0 0 0,1 1 0,-1-1 0,0-1 0,1 1-1,0 0 1,2 3 0,-2-4-3,0-1 0,0 1 0,0-1 0,0 0 0,0 1 1,0-1-1,0 0 0,0 0 0,1 0 0,-1-1 0,0 1 0,1-1 0,-1 1 0,0-1 0,1 0 0,-1 0 0,1 0 0,-1 0 0,1 0 0,-1 0 0,0-1 0,1 1 0,4-2 0,13-6 6,-1 0 0,1-1-1,-1-1 1,33-23-1,34-17-65,-77 45 33,1 1-1,0 0 1,1 1 0,-1 0 0,1 0 0,20-1 0,-26 3 8,0 1-1,0 0 1,-1 1 0,1-1-1,0 1 1,-1 0 0,1 0-1,-1 0 1,1 1-1,-1 0 1,5 2 0,-6-3 34,-1 1 1,1 0-1,-1 0 0,1 0 1,-1 0-1,0 0 1,0 0-1,0 0 1,0 1-1,0-1 1,-1 1-1,1 0 0,-1-1 1,1 1-1,-1 0 1,0 0-1,1 5 1,-16-33 1617,-23-51-593,-10-28-2115,46 103 1027,1 1 1,0-1-1,-1 1 1,1-1 0,0 0-1,0 1 1,0-1-1,0 1 1,-1-1-1,1 1 1,0-1-1,0 0 1,0 1-1,0-1 1,0 1-1,0-1 1,0 1-1,1-1 1,-1 0-1,0 1 1,0-1-1,0 1 1,1-1-1,-1 1 1,0-1-1,0 1 1,1-1-1,-1 1 1,0-1-1,1 1 1,-1-1-1,1 1 1,-1 0-1,1-1 1,-1 1-1,1 0 1,-1-1-1,1 1 1,-1 0-1,1 0 1,-1-1-1,1 1 1,-1 0-1,1 0 1,-1 0-1,1 0 1,0 0 0,34 1-1086,-25 1 1058,78 6-922,-32-5 472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44 14443,'-3'-1'192,"-1"0"1,0 0-1,1 0 0,-1 0 1,0 0-1,0 1 0,0-1 1,0 1-1,1 0 0,-1 0 1,0 1-1,0-1 0,0 1 1,0 0-1,1 0 0,-1 0 1,0 0-1,1 1 1,-1 0-1,1-1 0,-1 1 1,1 0-1,0 1 0,0-1 1,0 1-1,0-1 0,0 1 1,1 0-1,-3 3 0,2-2-139,0-1-1,0 1 0,0 0 1,0 0-1,1 0 1,0 0-1,0 1 1,0-1-1,0 0 0,1 1 1,-1 0-1,1-1 1,1 1-1,-1 0 0,1-1 1,-1 1-1,1 0 1,0 0-1,1-1 1,-1 1-1,1 0 0,0-1 1,2 7-1,-2-10-46,0 1 1,0-1-1,-1 0 0,1 0 0,0 0 0,0 0 1,0 0-1,0 1 0,0-2 0,1 1 0,-1 0 1,0 0-1,0 0 0,1 0 0,-1-1 0,0 1 1,1-1-1,-1 1 0,0-1 0,1 1 0,-1-1 1,1 0-1,-1 0 0,1 0 0,-1 0 0,1 0 1,-1 0-1,1 0 0,-1 0 0,1-1 0,2 0 1,2 0 5,0-2 1,0 1 0,0 0 0,0-1-1,11-7 1,2-5-75,1 0 1,-2-2-1,0 0 0,-1-1 1,-1 0-1,0-2 0,25-41 1,-45 67-238,2 0 0,-1 0 0,1 1 1,0 0-1,0-1 0,1 1 0,-2 10 1,3-16 249,0 1 1,-1 0 0,1-1 0,0 1 0,0 0-1,0-1 1,0 1 0,1 0 0,-1-1 0,0 1 0,1 0-1,-1-1 1,1 1 0,-1 0 0,1-1 0,0 1 0,0-1-1,0 1 1,0-1 0,0 0 0,0 1 0,0-1 0,0 0-1,0 0 1,1 1 0,-1-1 0,0 0 0,1 0 0,-1-1-1,1 1 1,-1 0 0,1 0 0,0-1 0,-1 1-1,1-1 1,-1 1 0,1-1 0,0 0 0,2 0 0,6 0-74,1-1 0,0 0 0,-1-1 0,1 0-1,11-4 1,28-11-246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84 262 13971,'-13'13'889,"1"1"0,-21 28 0,30-37-675,0 0 0,0 0-1,0 0 1,1 1 0,-1-1 0,1 1 0,1-1-1,-1 1 1,1 0 0,0-1 0,0 1 0,0 11-1,2-15-171,-1-1 0,0 1 0,0-1 0,0 1 0,1-1 0,-1 1 0,1-1 0,-1 0 0,1 1 0,0-1 0,-1 0 0,1 1 0,0-1 0,0 0 0,0 0 0,0 0 0,0 0 0,0 0 0,0 0 0,0 0 0,2 1 0,-1-1-6,1 0-1,-1 0 1,0 0-1,1-1 1,-1 1-1,1-1 1,-1 1-1,0-1 1,1 0-1,-1 0 1,5-1-1,2 0-7,0-1 0,-1 0 0,1-1-1,-1 0 1,17-8 0,-14 4-19,0 0-1,-1-1 1,0 0 0,0-1 0,-1 0 0,0-1 0,0 0 0,-1 0-1,0-1 1,-1 0 0,0 0 0,-1 0 0,7-19 0,-1-1 11,-1-1 1,-2 0-1,-1-1 1,4-34 0,-11 59-15,0 0 0,0 1 0,0-1 0,-1 0 0,-1 1 1,1-1-1,-3-10 0,3 17-6,0 1 0,0 0 0,0 0 0,0-1 1,0 1-1,-1 0 0,1 0 0,0-1 0,0 1 0,0 0 0,0 0 1,-1-1-1,1 1 0,0 0 0,0 0 0,0 0 0,-1 0 1,1-1-1,0 1 0,0 0 0,-1 0 0,1 0 0,0 0 0,0 0 1,-1 0-1,1 0 0,0-1 0,-1 1 0,1 0 0,0 0 0,0 0 1,-1 0-1,1 0 0,0 0 0,0 1 0,-1-1 0,1 0 0,0 0 1,-1 0-1,1 0 0,0 0 0,0 0 0,-1 0 0,1 0 0,0 1 1,0-1-1,-1 0 0,1 0 0,0 0 0,0 1 0,0-1 0,0 0 1,-1 0-1,1 1 0,-12 15 19,-2 16 104,1 1 0,2 1 0,1 0 1,1 0-1,2 1 0,-3 48 0,8-69-62,2-1-1,-1 1 0,2 0 1,0-1-1,5 26 1,-5-37-89,-1 1 1,1-1 0,0 1-1,0-1 1,0 1-1,0-1 1,0 0 0,0 1-1,1-1 1,-1 0 0,1 0-1,0 0 1,-1 0 0,1 0-1,0-1 1,0 1-1,0 0 1,1-1 0,-1 0-1,0 1 1,0-1 0,1 0-1,-1 0 1,1 0 0,-1-1-1,1 1 1,-1 0-1,1-1 1,-1 0 0,1 1-1,0-1 1,-1 0 0,1-1-1,-1 1 1,1 0 0,0-1-1,4-1 1,17-8-237,-3-10-82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2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15931,'3'5'204,"-1"0"0,1 0 0,0 0 0,0-1 0,0 1 0,0-1 0,1 0 0,0 0 0,0 0 0,0-1 0,0 1 0,0-1-1,1 0 1,-1 0 0,1-1 0,0 1 0,0-1 0,0 0 0,0 0 0,6 1 0,-1-2-74,-1 0-1,0 0 1,1 0 0,-1-1-1,1-1 1,-1 0 0,1 0 0,-1-1-1,0 0 1,17-6 0,-9 2 4,-1-1-1,16-9 1,-27 14-106,0-1-1,-1 0 0,0 0 0,0 0 0,0 0 1,0-1-1,0 0 0,-1 0 0,0 0 0,1 0 1,1-5-1,-4 9-26,-1 0 1,0 0-1,0 0 0,0-1 1,1 1-1,-1 0 1,0 0-1,0-1 1,0 1-1,0 0 0,0-1 1,0 1-1,1 0 1,-1 0-1,0-1 1,0 1-1,0 0 0,0-1 1,0 1-1,0 0 1,0-1-1,0 1 1,0 0-1,-1 0 0,1-1 1,0 1-1,0 0 1,0-1-1,0 1 1,0 0-1,0 0 0,-1-1 1,1 1-1,0 0 1,0 0-1,0-1 1,-1 1-1,1 0 0,0 0 1,0 0-1,-1-1 1,1 1-1,0 0 0,0 0 1,-1 0-1,1 0 1,0 0-1,0 0 1,-1-1-1,1 1 0,0 0 1,-1 0-1,1 0 1,0 0-1,-1 0 1,1 0-1,0 0 0,-1 0 1,1 0-1,0 0 1,0 1-1,-1-1 1,1 0-1,0 0 0,-1 0 1,1 0-1,0 0 1,0 1-1,-1-1 1,-21 8 44,8 0 7,1 1-1,0 0 1,1 1-1,0 0 1,0 1-1,1 0 0,1 1 1,0 0-1,-14 22 1,23-32-43,0-1 1,1 0-1,-1 0 1,0 1-1,1-1 1,-1 0-1,1 1 1,-1-1-1,1 1 1,-1-1-1,1 1 1,0-1-1,0 0 1,0 1 0,0-1-1,0 1 1,0-1-1,0 1 1,1-1-1,0 3 1,0-3-3,-1 0 0,1 0 0,0-1 0,0 1-1,0 0 1,0-1 0,0 1 0,0-1 0,0 1 0,0-1 0,0 0 0,0 1 0,0-1 0,0 0 0,0 0 0,0 1 0,0-1 0,0 0 0,0 0 0,0 0 0,1-1-1,6 1 17,0-2-1,0 1 0,-1-1 0,1 0 0,-1-1 0,8-3 0,22-14-131,67-47-1,9-7-565,-110 72 639,0 1-1,1-1 1,-1 1 0,0-1-1,1 1 1,-1 0-1,1 1 1,0-1 0,-1 0-1,6 1 1,-7 0 30,-1 0-1,0 1 1,1-1 0,-1 0 0,0 1 0,1-1-1,-1 1 1,0-1 0,1 1 0,-1 0 0,0-1-1,0 1 1,0 0 0,0 0 0,0 0 0,0 0-1,0 0 1,0 0 0,0 0 0,0 0 0,0 0-1,-1 1 1,1-1 0,0 0 0,-1 0 0,1 1-1,-1-1 1,1 0 0,-1 2 0,2 6 134,-1 0 1,0 0 0,0 0 0,-1 0-1,-2 16 1,1 25 1117,14-20-2177,-12-17 704,1 1-111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3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17052,'0'16'1672,"-4"17"-1096,-2 1-272,1 9 1128,0 2-599,5 0-625,5 0-168,3-14-384,2-2-304,2-18-337,-2-3 753,-3-13-208,-3-5-144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3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15059,'-1'-6'1160,"2"12"-1048,2 4-192,9 3 337,5 0-1010,12 0 585,5-3-144,13 0-144</inkml:trace>
  <inkml:trace contextRef="#ctx0" brushRef="#br0" timeOffset="1">402 174 15123,'-17'16'698,"-1"-2"-1,-1 0 1,-24 14-1,-27 20 674,68-47-1367,1 0 0,0-1-1,0 1 1,0 0 0,0 0 0,0 0-1,1 0 1,-1 0 0,0 0 0,0 0-1,1 1 1,-1-1 0,0 0 0,0 2-1,1-3-10,0 0 0,0 1-1,1-1 1,-1 0 0,0 1-1,0-1 1,0 1 0,0-1-1,0 0 1,0 1 0,1-1-1,-1 0 1,0 0 0,0 1-1,1-1 1,-1 0 0,0 1-1,0-1 1,1 0 0,-1 0-1,0 0 1,1 1 0,-1-1-1,0 0 1,1 0 0,-1 0-1,0 0 1,1 1 0,-1-1-1,1 0 1,6 1-107,-1 0 0,1-1 1,0 1-1,8-2 0,-12 1 95,47-2-455,-18 0 95,55 4 1,-78-2 344,0 2 0,0-1 1,0 1-1,-1 1 0,1-1 1,-1 1-1,1 1 1,-1 0-1,0 0 0,13 10 1,-18-12 68,0 0 0,-1 0 0,1 1 0,-1-1 0,0 1 0,0-1 0,0 1 0,0 0 0,0 0 0,-1 0 0,1 0 0,-1 0 0,1 0 0,-1 0 0,0 0 0,-1 1 0,1-1 0,0 4 0,-1-1 50,0-1 0,-1 0 0,0 0 1,0 0-1,0 0 0,0 1 0,-1-1 1,0-1-1,0 1 0,-5 9 0,1-4 104,-1 0 1,0 0-1,-1 0 0,0-1 0,-1-1 0,1 1 0,-2-1 0,1 0 1,-17 9-1,-7-3-46,32-14-165,0 1 0,0-1-1,0 0 1,0 1-1,0-1 1,0 0-1,0 0 1,0 0-1,0 0 1,0 0 0,-1 0-1,1 0 1,0-1-1,0 1 1,0 0-1,0 0 1,0-1-1,0 1 1,0-1 0,0 1-1,0-1 1,0 1-1,0-1 1,1 0-1,-1 1 1,0-1-1,0 0 1,0 0-1,1 0 1,-2-1 0,1-3-17,-1-1 1,1 0-1,0 0 1,1 1-1,0-1 1,0 0 0,0 0-1,0 1 1,1-1-1,2-7 1,10-47-273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3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14523,'8'196'3037,"-7"-109"-2137,4 1 0,24 124 0,18-53-514,-14-56-1205,-31-92 422,-5-8-357,-13-16-550,-28-44-175,-38-66 1,61 91 1422,-25-46 669,43 70-404,-1 1 0,1-1-1,0 0 1,1-1 0,0 1-1,0 0 1,1 0 0,-1-14-1,2 20-133,1-1-1,-1 1 1,1-1 0,-1 1-1,1-1 1,0 1 0,0 0-1,0 0 1,0-1-1,0 1 1,1 0 0,-1 0-1,1 0 1,-1 0-1,1 0 1,0 1 0,0-1-1,-1 0 1,1 1-1,0-1 1,1 1 0,-1 0-1,0 0 1,0 0-1,1 0 1,-1 0 0,0 0-1,5 0 1,7-3 334,1 2 1,-1 0-1,26-1 1,-27 2 89,109-2 356,-52 0-528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308 401 17748,'-8'-2'181,"0"0"0,0 1 0,-1 0 0,1 0 0,0 1 0,0 0-1,-1 0 1,1 1 0,0 0 0,0 1 0,0 0 0,0 0 0,-9 4 0,6-1-107,2 0-1,-1 1 0,0 0 1,1 1-1,0 0 1,1 0-1,0 1 0,0 0 1,-7 10-1,5-6-77,1 0 0,0 0-1,1 1 1,0 0 0,1 1-1,0-1 1,2 1 0,-1 1 0,2-1-1,0 1 1,0 0 0,2 0-1,-2 18 1,4-29-2,0 0-1,0 0 1,0 0 0,1 0-1,0 0 1,-1 0 0,2 0-1,-1-1 1,0 1 0,1 0-1,2 4 1,-3-7 4,0 1 0,0-1 0,0 0 0,0 0 0,1 0 0,-1 0 0,0 0 0,1 0 0,-1 0-1,0 0 1,1-1 0,-1 1 0,1 0 0,0-1 0,-1 0 0,1 1 0,-1-1 0,1 0 0,0 1 0,-1-1 0,1 0 0,0 0 0,-1-1 0,1 1 0,0 0 0,-1 0 0,1-1 0,-1 1 0,1-1 0,-1 1 0,3-2 0,6-3-4,0 0 0,-1 0 1,0-1-1,0 0 1,0 0-1,-1-1 0,14-15 1,49-64 19,-37 40 108,-3-2-1,-2-1 1,-2-1-1,-2-2 1,-3 0-1,-2-1 1,19-77-1,-35 113-35,-1-1 1,0 1-1,-2-1 0,1-23 0,-2 40-76,0 0 1,0 0-1,-1-1 0,1 1 0,0 0 1,0 0-1,-1 0 0,1 0 0,0 0 1,-1 0-1,1 0 0,-1 0 0,0 0 1,0-1-1,1 2-8,-1 0 1,1 0 0,0 0-1,-1-1 1,1 1 0,0 0-1,-1 0 1,1 0 0,-1 0-1,1 0 1,0 0 0,-1 0-1,1 0 1,0 0 0,-1 0-1,1 0 1,-1 1 0,1-1-1,0 0 1,-1 0 0,1 0-1,0 0 1,-1 0 0,1 1-1,0-1 1,-1 0 0,1 0-1,0 1 1,0-1 0,-1 0-1,1 1 1,0-1-1,0 0 1,-1 0 0,1 1-1,0-1 1,0 0 0,0 1-1,-5 6 0,1 0 0,0 0 0,0 0 0,1 1 0,0-1 0,-2 12 0,-11 53-19,13-56 15,-4 19-32,1-1 1,2 1-1,2 0 0,1 1 1,1-1-1,10 60 0,-9-87-46,1 1 1,1-1-1,-1 1 0,2-1 0,-1 0 1,6 9-1,-7-14 9,-1-1 0,1 1-1,1 0 1,-1 0 0,0-1 0,1 0 0,-1 1 0,1-1 0,0 0 0,-1 0-1,1-1 1,0 1 0,0 0 0,1-1 0,-1 0 0,0 0 0,0 0-1,6 1 1,-2-2 10,0 0-1,0 0 0,0-1 1,-1 0-1,1 0 0,0 0 1,-1-1-1,1 0 0,-1-1 1,1 1-1,-1-1 0,9-6 1,35-26-482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10418,'6'4'314,"-1"1"1,1-1-1,-1 1 0,-1 0 0,1 0 1,0 0-1,-1 1 0,7 11 0,24 56 1875,-16-32-1107,44 78 633,-61-118-1198,-1-6-183,-5-22-61,-10-35-234,-39-111 50,57 174-98,0 1-1,0 0 1,-1 0 0,1 0-1,-1 0 1,6 4 0,-1 0 0,1 0 0,-1-1 0,1-1 0,0 1 0,1-2 0,-1 1 0,17 3 0,-23-6 13,0-1 0,0 1 0,0-1-1,0 0 1,0 0 0,0 0 0,0-1 0,0 1 0,0-1 0,0 0 0,0 1-1,5-3 1,-6 2 6,0-1-1,0 1 1,-1 0 0,1-1-1,0 1 1,-1-1-1,1 0 1,-1 1-1,1-1 1,-1 0-1,0 0 1,0 0-1,0 0 1,0 0-1,0 0 1,0 0 0,-1 0-1,1-1 1,0-2-1,0-3 34,0 0 1,-1 0-1,0 0 0,0 0 1,-1 0-1,-1-9 0,1 13-26,1 1 0,-1-1-1,0 0 1,0 1 0,-1-1-1,1 0 1,-1 1 0,0 0 0,0-1-1,0 1 1,0 0 0,0 0-1,-1 0 1,-4-5 0,7 8-17,-1 0 1,1 0-1,0 0 1,0 0 0,0 0-1,0-1 1,0 1 0,0 0-1,-1 0 1,1 0-1,0 0 1,0 0 0,0 0-1,0 0 1,-1 0-1,1 0 1,0 0 0,0 0-1,0 0 1,0 0-1,-1-1 1,1 1 0,0 0-1,0 0 1,0 1 0,0-1-1,-1 0 1,1 0-1,0 0 1,0 0 0,0 0-1,0 0 1,-1 0-1,1 0 1,0 0 0,0 0-1,0 0 1,0 0-1,-1 0 1,1 1 0,0-1-1,0 0 1,0 0 0,0 0-1,0 0 1,0 0-1,-1 1 1,1 11-6,6 12-26,-3-16 25,0 0 1,0 0-1,1-1 0,0 1 1,0-1-1,1 0 0,0 0 0,0-1 1,9 10-1,-11-14 3,-1 0 0,1 0 0,0 0 0,-1 0 0,1-1 0,0 1 0,0-1 0,0 0 0,0 1 0,1-1 0,-1-1 0,0 1 0,0 0 0,1-1 0,-1 0 0,0 0 0,0 0 0,1 0 0,-1 0-1,0-1 1,1 1 0,-1-1 0,0 0 0,0 0 0,0 0 0,6-3 0,0-2-17,-1 1 0,1-1 0,-1-1 0,-1 0 1,1 0-1,-1 0 0,0-1 0,-1 0 0,0 0 0,0-1 0,-1 0 0,0 0 0,0 0 0,-1 0 0,-1-1 0,1 0 0,-1 0 0,-1 0 0,0 0 0,0 0 0,-1 0 0,-1 0 0,1-1 0,-3-12 1,-10-11-11,1 23 60,11 11-27,0 0 0,-1 0 0,1 0 0,-1 0 0,1 1 1,-1-1-1,1 0 0,0 0 0,-1 0 0,1 0 0,0 0 0,-1 1 1,1-1-1,-1 0 0,1 0 0,0 1 0,-1-1 0,1 0 1,0 1-1,0-1 0,-1 0 0,1 1 0,0-1 0,0 0 0,-1 1 1,1-1-1,0 1 0,0-1 0,0 0 0,0 1 0,0-1 0,-1 1 1,0 3 19,0 0 1,1 0-1,-1 0 1,1 0 0,-1 0-1,1 0 1,1 0-1,-1 0 1,0 0 0,1 0-1,0 0 1,0 0-1,2 5 1,1 3 59,1 0 0,12 21 1,-11-23-43,0-1 0,1 0 1,0 0-1,1 0 1,-1-1-1,2 0 1,-1-1-1,1 0 0,11 7 1,-14-10-52,1 0 1,0-1 0,0 1-1,0-1 1,1-1-1,-1 0 1,1 0 0,-1 0-1,1-1 1,0 0 0,-1 0-1,1-1 1,0 0-1,9-1 1,-15 1-35,1-1 0,-1 1 0,1 0 1,0-1-1,-1 0 0,1 0 0,-1 1 0,0-1 0,1-1 0,-1 1 1,0 0-1,1-1 0,-1 1 0,0-1 0,0 1 0,0-1 0,-1 0 1,1 0-1,0 0 0,-1 0 0,1 0 0,-1 0 0,1-1 0,-1 1 0,0 0 1,0-1-1,0 1 0,0-1 0,-1 1 0,1-1 0,-1 1 0,1-1 1,-1 0-1,0 1 0,0-1 0,0 1 0,-1-1 0,1 0 0,0 1 1,-1-1-1,0 1 0,1-1 0,-1 1 0,-2-3 0,-18-32-325,-14-7-75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3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13683,'-2'0'109,"-1"1"-1,0-1 1,0 1 0,1 0 0,-1 0 0,1 0-1,-1 0 1,1 0 0,-1 1 0,1-1 0,-1 1-1,1 0 1,0-1 0,0 1 0,0 0-1,0 0 1,0 1 0,1-1 0,-3 4 0,-4 5 272,1 1 1,-8 20-1,15-32-367,-9 20 515,1 0 1,-7 29-1,13-41-401,0 0-1,1 0 1,0 0-1,0 0 1,1 1-1,0-1 1,1 0-1,-1 0 1,4 12-1,-3-18-98,-1 0 0,1 0 1,-1-1-1,1 1 0,0 0 0,-1-1 0,1 1 0,0-1 0,0 1 0,1-1 1,-1 1-1,0-1 0,0 0 0,1 1 0,-1-1 0,0 0 0,1 0 0,-1 0 1,1 0-1,0 0 0,-1-1 0,1 1 0,0 0 0,-1-1 0,1 1 0,0-1 0,0 0 1,0 1-1,-1-1 0,1 0 0,0 0 0,3-1 0,1 1 20,0-2-1,0 1 0,0-1 1,0 0-1,0 0 0,-1 0 1,1-1-1,8-5 1,0-3-29,0 0 1,0-1 0,-1 0 0,-1-1 0,0-1 0,-1 0 0,0 0 0,-1-1 0,-1-1 0,0 1 0,-1-2 0,-1 1 0,0-1 0,-2 0 0,0 0 0,5-29 0,-10 45-24,0 1 1,0-1-1,1 1 1,-1-1-1,0 0 1,0 1 0,0-1-1,0 1 1,0-1-1,0 0 1,0 1-1,0-1 1,0 1-1,0-1 1,-1 1 0,1-1-1,0 0 1,0 1-1,0-1 1,-1 1-1,1-1 1,0 1 0,-1-1-1,1 1 1,0-1-1,-2 0 1,2 1-1,-1 1 0,0-1 0,1 0 0,-1 0 0,1 1 0,-1-1 0,1 0 0,-1 1 0,0-1 0,1 1 0,-1-1 0,1 1 0,0-1 0,-1 1 0,1-1 0,-1 1 0,1-1 0,0 1 0,-1-1 0,1 1 0,0 1 0,-5 9-17,1-1 0,0 2 1,1-1-1,0 0 0,-1 14 1,-4 60-7,7-71 20,1 1 0,0-1 0,1 0 0,5 23 1,-5-33-27,0-1 1,0 1 0,0-1 0,1 1 0,-1-1 0,1 0 0,0 0 0,0 0 0,0 0 0,4 4 0,-5-5-19,1-1-1,0 0 1,-1 0-1,1 1 1,0-1-1,0 0 1,0-1 0,0 1-1,0 0 1,0 0-1,0-1 1,0 1 0,0-1-1,0 0 1,0 0-1,0 0 1,0 0-1,0 0 1,4 0 0,0-2-18,0 1 0,0-1 0,0 0 0,0 0 1,0 0-1,-1-1 0,1 0 0,-1 0 0,6-5 1,2-3-77,0 0 1,14-15-1,15-20-337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 14147,'-2'0'86,"0"-1"-1,0 1 1,0 0-1,0-1 1,0 1-1,0 0 1,0 0 0,0 1-1,0-1 1,0 0-1,0 1 1,0-1-1,0 1 1,0-1-1,0 1 1,0 0 0,0 0-1,0 0 1,0 0-1,1 0 1,-1 0-1,1 1 1,-1-1-1,1 1 1,-3 1 0,-5 7 281,1-1 0,-14 20 1,20-26-216,-37 59 1403,35-55-1380,1 0 1,-1 1-1,1 0 0,1-1 1,-1 1-1,-1 15 0,4-22-159,-1 0-1,1 0 1,0 0-1,0 0 0,0 0 1,0 0-1,1 0 1,-1 0-1,0 0 1,0 0-1,1 0 0,-1 0 1,0 0-1,1 0 1,-1 0-1,1-1 0,-1 1 1,1 0-1,-1 0 1,1 0-1,0-1 1,-1 1-1,1 0 0,0-1 1,0 1-1,-1 0 1,1-1-1,0 1 1,0-1-1,0 1 0,0-1 1,0 0-1,0 1 1,0-1-1,0 0 0,0 0 1,0 0-1,0 1 1,0-1-1,0 0 1,0 0-1,0-1 0,1 1 1,8-1-54,-1 0 1,1-1-1,17-5 1,-12 3-66,-11 3 89,133-26-1027,-120 25 845,1 1 1,-1 0-1,0 1 0,0 1 1,1 0-1,17 4 0,-32-4 191,-1 0-1,1-1 0,0 1 1,0 0-1,-1 1 0,1-1 1,0 0-1,-1 1 0,0-1 1,1 1-1,-1 0 0,0 0 1,0 0-1,4 4 0,-5-5 32,-1 1 1,1-1-1,0 1 0,-1-1 1,1 1-1,-1-1 0,0 1 0,1 0 1,-1-1-1,0 1 0,0 0 0,0-1 1,0 1-1,0 0 0,0-1 0,-1 1 1,1 0-1,-1-1 0,1 1 1,-1-1-1,1 1 0,-1-1 0,0 1 1,0-1-1,0 1 0,-2 1 0,-5 8 257,-1 0 0,-1-1 0,1-1 0,-2 0 0,1 0 0,-17 10 0,-76 39 1084,87-50-1364,0-1 1,-21 6-1,32-11-27,0-1 1,0 1-1,0-1 1,0-1-1,0 1 1,-1-1-1,1 0 0,0 0 1,0-1-1,0 1 1,-1-1-1,-4-2 1,-8-6-201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3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274 346 12387,'2'-13'452,"0"1"0,-1 0 0,-1 0 0,0-1 0,0 1 0,-2 0 0,1-1 0,-5-13 0,6 23-341,-1 0 1,0 0-1,0 0 1,0 0-1,0 0 1,-1 1-1,1-1 1,-1 0-1,0 1 1,0-1-1,0 1 1,0 0-1,0 0 1,0 0-1,0 0 1,-1 0-1,1 0 1,-1 0-1,0 1 0,1-1 1,-1 1-1,0 0 1,0 0-1,0 0 1,0 0-1,0 0 1,0 1-1,0-1 1,0 1-1,0 0 1,0 0-1,0 0 1,0 0-1,0 1 1,0-1-1,0 1 1,-6 1-1,1 1-30,-1 1 1,1-1-1,0 2 0,0-1 1,0 1-1,1 0 0,-1 0 1,1 1-1,1 0 0,-1 1 0,1-1 1,0 1-1,0 0 0,-6 12 1,2-4-104,2 0 1,0 1-1,0-1 1,2 1 0,0 1-1,-6 27 1,11-39-4,0-1 1,0 1-1,1 0 1,-1 0-1,1-1 1,1 1-1,-1 0 1,2 6-1,-2-10 14,0 0 0,1 1 0,-1-1 0,1 0 0,0 1 0,-1-1 0,1 0-1,0 0 1,0 0 0,0 0 0,0 0 0,0 0 0,0 0 0,0 0 0,0 0 0,0 0 0,0-1 0,0 1 0,1 0-1,-1-1 1,0 1 0,1-1 0,-1 1 0,0-1 0,1 0 0,-1 1 0,0-1 0,1 0 0,-1 0 0,3 0 0,60-7-247,-47 5 168,-1 0 0,20 0 0,-29 2 62,-1 1-1,0 0 1,0 0 0,0 0 0,-1 0 0,1 1 0,0 0-1,0 0 1,9 6 0,-5-1-11,-1 1 0,1-1-1,-1 2 1,-1-1 0,0 1 0,0 0 0,0 1 0,-1 0-1,-1 0 1,0 1 0,0 0 0,-1 0 0,-1 0 0,6 18-1,0 9 109,-1 0-1,-2 0 0,2 48 0,-8-79-31,2 27 242,-2 37 0,-1-62-187,-1 0 0,0 1 0,-1-1 1,1 0-1,-2 0 0,1 0 0,-2 0 0,1-1 0,-5 10 1,7-16-89,0 0-1,0 0 1,-1-1 0,1 1 0,0 0 0,0 0 0,-1-1 0,1 1 0,-1-1 0,0 1 0,1-1 0,-1 0 0,0 0 0,0 0 0,0 0-1,0 0 1,0 0 0,0 0 0,0 0 0,0-1 0,0 1 0,0-1 0,0 0 0,0 0 0,-1 1 0,1-1 0,0-1 0,0 1 0,0 0-1,-3-1 1,3 0-30,-1 0 1,1-1-1,-1 1 0,1-1 0,0 1 0,-1-1 0,1 0 0,0 0 0,0 0 0,0 0 0,0 0 0,1 0 1,-1-1-1,1 1 0,-1 0 0,1-1 0,0 0 0,0 1 0,0-1 0,0 0 0,0 1 0,1-1 0,-1-3 1,-1-14-85,1 0 1,0 0 0,2 0 0,0 0 0,2 0 0,7-31-1,3-1-28,26-62 0,18-25 75,35-101 169,-79 197-65,-1 0 0,-2-1 0,7-72 0,-17 115-40,1-6 16,-1-1 0,1 1 0,-2 0 0,1 0 0,-3-12 0,3 19-15,0 0 0,0-1 0,0 1 1,0 0-1,0 0 0,0 0 0,0 0 1,0-1-1,0 1 0,-1 0 0,1 0 0,0 0 1,0 0-1,0 0 0,0-1 0,0 1 1,-1 0-1,1 0 0,0 0 0,0 0 1,0 0-1,0 0 0,-1 0 0,1 0 0,0 0 1,0 0-1,0 0 0,-1 0 0,1 0 1,0 0-1,0 0 0,0 0 0,0 0 1,-1 0-1,1 0 0,0 0 0,0 0 1,0 0-1,-1 0 0,1 0 0,0 0 0,0 0 1,0 0-1,0 0 0,-1 1 0,1-1 1,0 0-1,0 0 0,0 0 0,0 0 1,0 0-1,0 0 0,-1 1 0,1-1 0,0 0 1,0 0-1,-8 13 95,0 9 42,2 0 1,0 0 0,-5 37 0,1 73 362,10-117-440,0 0 0,1-1 0,0 1 0,1 0 0,1-1 0,6 20 0,-8-30-86,0-1 1,0 0-1,1 0 1,-1 1-1,1-1 1,0 0-1,0 0 1,0 0 0,0-1-1,0 1 1,1 0-1,-1-1 1,1 0-1,0 1 1,-1-1-1,1 0 1,0-1-1,0 1 1,1 0-1,-1-1 1,0 0 0,0 1-1,1-1 1,-1 0-1,1-1 1,-1 1-1,1-1 1,-1 0-1,1 1 1,-1-2-1,7 0 1,-1 0-75,-1-1-1,1-1 1,-1 0 0,0 0 0,0-1-1,0 1 1,-1-2 0,1 1-1,-1-1 1,0 0 0,0-1 0,9-10-1,23-27-313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3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17516,'-10'3'186,"1"0"0,-1 0-1,1 1 1,0 0 0,0 1 0,1 0 0,-1 1 0,1-1 0,0 2 0,1-1-1,-1 1 1,1 0 0,1 1 0,-1-1 0,1 1 0,1 0 0,-1 1 0,1 0-1,1 0 1,-6 14 0,9-20-172,0 0-1,0 0 1,1 0 0,-1 0-1,1 0 1,0 0-1,-1 0 1,1 0 0,1 0-1,-1 0 1,0 0-1,1 0 1,-1 0 0,2 3-1,-1-4-16,0 0-1,0 0 1,0-1 0,0 1-1,0-1 1,1 1-1,-1-1 1,0 1-1,1-1 1,-1 0 0,1 1-1,0-1 1,-1 0-1,1 0 1,0 0 0,0 0-1,-1-1 1,1 1-1,0 0 1,0-1-1,0 0 1,3 1 0,21 1-101,1 0 0,-1-2 0,48-6 0,33 0-115,-95 6 177,0 1-1,0 0 1,0 1 0,-1 0-1,1 1 1,20 8 0,-31-11 44,1 1 0,-1-1 0,1 1 0,-1-1 0,1 1 0,-1 0 0,0-1 0,1 1 1,-1 0-1,0 0 0,0 0 0,0 0 0,0 0 0,1 0 0,-1 1 0,-1-1 0,1 0 0,0 0 0,0 1 1,0-1-1,-1 0 0,1 1 0,-1-1 0,1 1 0,-1-1 0,1 1 0,-1-1 0,0 1 0,0 0 0,0-1 1,0 1-1,0-1 0,0 1 0,0-1 0,0 1 0,-1-1 0,1 1 0,-1-1 0,1 1 0,-1-1 0,0 1 1,1-1-1,-1 0 0,0 1 0,0-1 0,0 0 0,-1 2 0,-4 4 80,-1 1 0,0-1 0,0 0 0,0 0-1,-1-1 1,-9 6 0,-63 36 567,71-44-670,0 0 1,0 0-1,0-1 1,0 0-1,0-1 0,-1 0 1,-15 2-1,23-4-23,1 0 0,-1 0 0,1 0 0,-1 0 0,1-1 0,0 1 0,-1 0-1,1-1 1,-1 1 0,1 0 0,0-1 0,-3-1 0,4 2 19,-1-1 1,1 1 0,-1-1-1,1 1 1,-1 0-1,1-1 1,0 0-1,-1 1 1,1-1-1,0 1 1,-1-1-1,1 1 1,0-1 0,0 1-1,0-1 1,0 0-1,-1 1 1,1-1-1,0 0 1,0 0-1,1-2-25,-1 0 0,1 0 0,0 1 0,0-1 0,0 0 0,0 1 0,0-1 0,1 1 0,-1 0 0,1-1 0,2-3 0,18-19-430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3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70 13707,'0'0'104,"0"-1"1,0 0-1,1 0 1,-1 0-1,0 0 1,0 0-1,0 0 1,0 0-1,0 0 0,0 0 1,0 0-1,-1 1 1,1-1-1,0 0 1,-1-1-1,1 1-73,0 1-1,-1 0 1,1-1 0,0 1-1,-1 0 1,1 0-1,0-1 1,-1 1 0,1 0-1,0 0 1,-1 0-1,1 0 1,0-1 0,-1 1-1,1 0 1,-1 0-1,1 0 1,0 0 0,-1 0-1,1 0 1,-1 0-1,1 0 1,0 0 0,-1 0-1,0 0 1,-1 1 86,-1 0 0,0 0 0,0 0 0,1 1 0,-1-1 1,0 1-1,1-1 0,-1 1 0,-1 2 0,-6 6 73,0 0-1,1 1 1,0 0 0,1 0-1,1 1 1,0 0 0,0 0-1,1 0 1,0 1 0,2 0-1,-1 0 1,1 1 0,1-1-1,1 1 1,0 0 0,0 0-1,2 21 1,0-32-160,0 1-1,0-1 1,1 1-1,0-1 1,0 1-1,0-1 1,0 0-1,1 1 1,-1-1-1,1 0 1,0 0-1,-1 0 1,1 0-1,1 0 1,2 2-1,-4-3-18,1-1 0,0 0 1,1 0-1,-1 0 0,0 0 0,0 0 0,0 0 1,1 0-1,-1 0 0,0-1 0,0 0 0,1 1 1,-1-1-1,1 0 0,-1 0 0,0 0 0,1 0 1,-1-1-1,0 1 0,1 0 0,-1-1 0,5-1 1,1-2 6,0 0 0,0 0 1,0-1-1,0 0 1,0 0-1,-1-1 1,0 0-1,-1 0 0,1-1 1,-1 0-1,6-8 1,4-7 67,-1-1 1,18-36 0,-25 45-55,-1 0 0,-1-1 1,0 0-1,-1 0 0,-1-1 0,0 1 0,1-18 0,-7 24-45,-3 19-11,-5 19-12,7-19 29,2 0-1,-1 0 1,1 0-1,1 0 1,0 0-1,0 0 1,2 11-1,-1-18 9,-1-1 0,0 1 0,1-1 0,0 0-1,0 1 1,-1-1 0,1 0 0,1 0 0,-1 0-1,0 0 1,0 0 0,1 0 0,-1 0-1,1 0 1,0 0 0,-1-1 0,1 1 0,0 0-1,0-1 1,0 0 0,0 1 0,0-1 0,1 0-1,-1 0 1,0 0 0,0-1 0,1 1 0,-1 0-1,1-1 1,-1 0 0,0 1 0,1-1-1,-1 0 1,4 0 0,2-1-9,0-1 0,0 1 0,1-1 0,-2-1 1,1 1-1,0-1 0,-1-1 0,11-5 0,57-41-207,-60 39 146,37-33-202,-38 31 120,0 1 0,1 0 0,21-12 0,-35 24 148,-1-1 0,1 1 0,0-1-1,-1 1 1,1 0 0,-1-1-1,1 1 1,0 0 0,-1 0-1,1-1 1,0 1 0,0 0 0,-1 0-1,1 0 1,0 0 0,-1 0-1,1 0 1,0 0 0,0 0-1,-1 0 1,1 0 0,0 0 0,-1 1-1,1-1 1,0 0 0,-1 1-1,1-1 1,0 0 0,-1 1-1,1-1 1,-1 0 0,1 1 0,-1-1-1,1 1 1,-1-1 0,1 1-1,-1-1 1,1 1 0,-1 0 0,1-1-1,-1 1 1,0 0 0,0-1-1,1 1 1,-1 0 0,0-1-1,0 1 1,0 0 0,0-1 0,1 1-1,-1 0 1,0 0 0,0-1-1,-1 2 1,2 7 119,-1 1 0,0 0-1,-3 13 1,2-10 75,1-8-79,-1-1 0,1 0 0,0 0 1,1 0-1,-1 1 0,3 7 1,-3-12-92,0 1 1,0-1-1,0 1 1,1-1 0,-1 0-1,0 1 1,1-1-1,-1 1 1,0-1-1,0 0 1,1 1 0,-1-1-1,1 0 1,-1 1-1,0-1 1,1 0-1,-1 0 1,1 1 0,-1-1-1,0 0 1,1 0-1,-1 0 1,1 0-1,-1 1 1,2-1 0,-1 0 6,1-1 0,-1 1 1,0 0-1,1-1 0,-1 1 1,1-1-1,-1 1 1,0-1-1,0 0 0,1 0 1,-1 0-1,0 1 1,2-3-1,43-38 319,-33 29-461,0 0 1,1 0-1,0 2 0,1-1 0,24-12 0,-37 22 84,-1 0 1,1 1 0,0-1-1,0 0 1,-1 1 0,1-1-1,0 1 1,0-1-1,0 1 1,-1 0 0,1 0-1,0 0 1,0 0 0,0 0-1,0 0 1,0 0 0,-1 1-1,1-1 1,0 1-1,0-1 1,-1 1 0,1 0-1,0-1 1,-1 1 0,3 2-1,-1 0-10,0 1 1,0-1-1,-1 1 0,1 0 1,-1 0-1,0 0 0,0 0 1,1 6-1,7 13 273,-9-22-205,0 1 0,1-1 0,-1 1 0,0-1 0,0 0 0,1 1 0,-1-1 0,0 0 0,1 0 0,-1 0 0,1 0 1,0 0-1,-1 0 0,1-1 0,0 1 0,-1-1 0,1 1 0,0-1 0,0 1 0,0-1 0,-1 0 0,1 0 0,0 0 0,0 0 1,0 0-1,-1 0 0,1-1 0,0 1 0,0-1 0,-1 1 0,1-1 0,2-1 0,8-2 75,0-1-1,0-1 1,15-10 0,-18 11-115,19-13-103,33-18-569,-54 32 463,0 1 0,0 0 1,1 0-1,-1 1 0,0 0 0,14-1 1,-20 2 181,0 1 1,0 0-1,0 0 1,0 0-1,0 0 1,0 0-1,0 0 1,0 0-1,0 0 1,0 0-1,0 0 1,0 0-1,-1 1 1,1-1-1,0 0 1,0 1-1,0-1 1,0 0-1,0 1 1,0-1-1,-1 1 1,1 0-1,0-1 1,0 1-1,-1 0 1,1-1-1,0 1 1,-1 0-1,1 0 1,-1-1 0,1 1-1,-1 0 1,0 0-1,1 0 1,-1 0-1,0 0 1,1 0-1,-1 0 1,0 0-1,0 0 1,0 0-1,0 0 1,0 0-1,0-1 1,0 3-1,-1 3-52,0-1 0,-1 1 0,1-1 0,-1 1 0,0-1 1,-4 6-1,6-10 100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4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14939,'0'0'36,"0"0"0,0 0-1,0 0 1,1 0 0,-1 0-1,0 0 1,0 0 0,1 0-1,-1 0 1,0 0 0,0 0-1,0 0 1,1 0 0,-1 0 0,0 0-1,0 0 1,1 0 0,-1 0-1,0 0 1,0 0 0,0 0-1,1 0 1,-1 0 0,0 0-1,0 1 1,0-1 0,1 0-1,-1 0 1,0 0 0,0 0 0,0 0-1,0 1 1,1-1 0,-1 0-1,0 0 1,0 0 0,0 1-1,0-1 1,0 0 0,0 0-1,0 0 1,1 1 0,-1-1 0,0 0-1,0 0 1,0 1 0,0-1-1,0 0 1,0 0 0,0 1-1,0-1 1,0 0 0,-1 1-1,6 20 63,-4-13 188,66 269 668,-46-208-883,61 129-1,-67-172-150,-10-19-124,-1 0-1,0-1 1,-1 2-1,4 8 0,-7-16 176,0 0 0,0 1 0,0-1-1,0 0 1,0 1 0,0-1 0,0 0-1,0 0 1,0 1 0,0-1 0,0 0-1,0 1 1,0-1 0,0 0 0,0 1-1,-1-1 1,1 0 0,0 0 0,0 1-1,0-1 1,0 0 0,-1 0-1,1 0 1,0 1 0,0-1 0,-1 0-1,1 0 1,0 0 0,0 1 0,-1-1-1,1 0 1,0 0 0,-1 0 0,1 0-1,0 0 1,0 0 0,-1 0 0,1 0-1,0 0 1,-1 0 0,1 0 0,0 0-1,-1 0 1,1 0 0,-1 0 0,-15-1-232,14 0 155,-19-2-469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4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35 317 10538,'-19'-13'1769,"6"-1"-913,10 1-336,8-3 1816,13 3-1359,10 2-89,13-1-264,8-1-40,11-3-264,2-2-160,1-7-512,-3-3 2056,-4-11-1584,-5-4 49,-12 0 79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17028,'13'4'1384,"4"-9"-1080,3-4-96,6-4 200,2 0-304,0-4 144,-6 0-96,-6 0-176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24 339 12195,'-1'-4'443,"-2"-12"1103,0 14-567,-2 8 268,2 8-959,0 0-1,1 1 0,0-1 0,1 1 1,1-1-1,1 16 0,-1-2-105,1 32 82,2 0 0,2-1 0,23 101 0,-25-149-196,0 0 1,1 0-1,0 0 1,9 15-1,-12-24-49,1 0-1,-1 0 0,1 0 0,-1 0 1,1 0-1,0 0 0,-1 0 1,1-1-1,0 1 0,0-1 0,1 0 1,1 2-1,-3-3-5,1 1 0,-1-1-1,1 0 1,-1 1 0,1-1 0,-1 0 0,1 0-1,-1 0 1,1 0 0,-1-1 0,1 1-1,-1 0 1,1 0 0,-1-1 0,1 1 0,-1-1-1,1 0 1,-1 1 0,0-1 0,1 0 0,1-1-1,3-3 22,0 0 0,-1-1-1,1 1 1,-1-1 0,0-1-1,-1 1 1,1 0-1,4-11 1,26-62 200,-35 79-232,19-46 136,-3-1 0,-2 0 0,-2-1 0,-2 0 0,-2-1 0,2-77 0,-11 95-57,-4 20-23,5 11-57,0 0 0,0 0 0,0 0 0,0 0 0,-1 0 0,1 0 0,0 0-1,0 0 1,0 0 0,-1 0 0,1 0 0,0 0 0,0 0 0,0 0 0,-1 0 0,1 0 0,0 0-1,0 0 1,0 0 0,0 0 0,-1 0 0,1 0 0,0 0 0,0 1 0,0-1 0,0 0 0,0 0-1,-1 0 1,1 0 0,0 0 0,0 0 0,0 1 0,0-1 0,0 0 0,0 0 0,0 0 0,0 0-1,0 1 1,-1-1 0,1 0 0,0 0 0,0 0 0,0 1 0,0-1 0,0 0 0,0 0 0,0 1-1,-1 6 2,-1 0 0,1 0 0,0 0 0,1 0 1,0 0-1,0 1 0,0-1 0,2 10 0,15 60-11,-13-63 4,0-1 1,1 1-1,1-1 0,1 0 1,-1-1-1,2 1 0,0-2 1,0 1-1,12 11 1,-17-19 4,1-1 1,-1 0 0,1 0 0,0 0 0,0 0 0,0-1 0,0 0 0,0 0 0,0 0 0,1 0-1,-1-1 1,1 1 0,5 0 0,-6-2 4,1 0 0,-1 0-1,0 0 1,0-1 0,0 0-1,0 0 1,0 0 0,0 0-1,0 0 1,0-1 0,0 0-1,-1 0 1,1 0 0,0 0-1,-1 0 1,0-1 0,5-3-1,1-3 39,0-1-1,0 0 0,-1 0 0,0-1 0,-1 0 0,0 0 0,-1 0 0,0-1 0,-1 0 0,0-1 1,5-23-1,-5 16 42,-2 1 0,0-1 1,-1 1-1,-1-1 1,-1 0-1,0 1 0,-5-26 1,4 40-61,0 1 0,0-1 0,-1 0 0,0 0 0,1 1 0,-2-1-1,1 1 1,0 0 0,-1-1 0,-4-3 0,7 7-19,-1 0-1,0 0 1,0 0-1,0 1 1,1-1 0,-1 0-1,0 1 1,0-1-1,0 1 1,0-1-1,0 1 1,0-1-1,0 1 1,0 0-1,-1-1 1,1 1-1,0 0 1,0 0-1,-1 0 1,0 0-4,1 1 0,-1-1 1,1 1-1,-1 0 0,1-1 1,-1 1-1,1 0 0,0 0 0,0 0 1,-1 0-1,1 0 0,0 0 1,0 0-1,0 0 0,0 0 0,0 0 1,-1 3-1,-3 4 1,1 0 0,0 0 0,1 1 0,0-1 0,0 1 0,1-1 0,0 1 0,0 0 0,1 0 0,0 0-1,1 14 1,0-19-6,0 1-1,1-1 1,0 0-1,0 1 1,0-1-1,0 1 1,1-1-1,-1 0 1,1 0-1,0 0 1,3 4-1,-3-5-7,0-1-1,0 0 1,0 0-1,0 0 0,0 0 1,1 0-1,-1-1 1,1 1-1,-1-1 1,1 1-1,-1-1 1,1 0-1,0 0 0,0 0 1,-1-1-1,1 1 1,0-1-1,5 1 1,-4-1-20,0 0 1,0-1 0,0 1 0,0-1-1,-1 0 1,1 0 0,0 0-1,0-1 1,-1 0 0,1 1 0,0-1-1,-1 0 1,0-1 0,1 1-1,-1-1 1,0 1 0,0-1 0,-1 0-1,1 0 1,-1 0 0,1 0-1,-1-1 1,3-5 0,-5 9 28,0 0 1,0 0-1,0 0 0,0 0 1,0 0-1,0 0 0,0 0 1,0 0-1,0 0 0,0 1 1,0-1-1,0 0 0,1 0 1,-1 0-1,0 0 0,0 0 1,0 0-1,0 0 0,0 0 1,0 0-1,0 0 1,0 0-1,0 0 0,0 1 1,0-1-1,0 0 0,0 0 1,0 0-1,0 0 0,1 0 1,-1 0-1,0 0 0,0 0 1,0 0-1,0 0 0,0 0 1,0 0-1,0 0 0,0 0 1,0 0-1,0 0 0,1 0 1,-1 0-1,0 0 1,0 0-1,0 0 0,0 0 1,0 0-1,0 0 0,0 0 1,0 0-1,0 0 0,0 0 1,1 0-1,-1 0 0,0-1 1,0 1-1,0 0 0,0 0 1,0 0-1,0 0 0,2 16-43,-3 22 42,1-35-8,-1 8 4,1 1 1,1-1-1,-1 1 0,2-1 1,0 0-1,0 1 0,6 14 1,-8-25 7,0 0 1,1 0-1,-1 0 0,0 0 1,1 0-1,-1-1 0,1 1 1,-1 0-1,1 0 0,0-1 1,-1 1-1,1 0 0,0-1 1,0 1-1,-1-1 0,1 1 1,0-1-1,0 1 1,0-1-1,0 1 0,0-1 1,-1 0-1,1 0 0,0 1 1,0-1-1,0 0 0,0 0 1,0 0-1,0 0 0,0 0 1,0 0-1,0 0 0,0 0 1,0-1-1,0 1 1,0 0-1,-1-1 0,1 1 1,0 0-1,0-1 0,0 1 1,0-1-1,-1 1 0,1-1 1,1 0-1,4-4 4,1-1 0,-1 1-1,0-1 1,6-8 0,-7 7 1,22-25 3,-11 12 0,22-22 0,-33 38-7,0 0-1,-1 0 1,1 0 0,1 1 0,-1-1-1,1 1 1,-1 0 0,1 1-1,0-1 1,7-1 0,-11 4-1,0 0 0,1-1 1,-1 1-1,1 0 0,-1 1 0,1-1 0,-1 0 1,1 1-1,-1-1 0,0 1 0,1 0 1,-1 0-1,0 0 0,1 0 0,-1 0 0,0 0 1,0 1-1,0-1 0,0 1 0,0 0 1,2 2-1,-2-2 1,0 0 0,0 0-1,1-1 1,-1 1 0,1 0 0,-1-1 0,1 1 0,0-1-1,-1 0 1,1 0 0,0 0 0,5 1 0,-6-3 2,0 1 0,-1 0 0,1 0-1,0-1 1,-1 1 0,1-1 0,-1 1 0,1-1 0,-1 0 0,1 0 0,-1 1 0,1-1 0,-1 0 0,0 0-1,1-1 1,-1 1 0,0 0 0,0 0 0,0-1 0,0 1 0,0 0 0,0-1 0,0 1 0,1-3 0,0-2-5,1 0 0,-1 1 1,0-1-1,0 0 0,1-9 1,-2-1-228,0 1 1,-1-1 0,0 0 0,-1 1 0,-6-28 0,-25-75-635,24 93 829,-13-43-420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4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11442,'18'106'3344,"-13"-68"-2061,2 1 1,19 61-1,-14-67-1038,2-1-1,1 0 1,1-1 0,2-1 0,1-1-1,1 0 1,47 51 0,-260-254-1057,108 101 1441,84 72-603,1 1-1,-1-1 1,0 1 0,0-1-1,1 0 1,-1 0 0,0 1-1,1-1 1,-1 0 0,1 0-1,-1 0 1,1 0 0,-1 1-1,1-1 1,0 0 0,-1 0 0,1 0-1,0 0 1,0-1 0,0 1-9,0 0 1,0 1 0,1-1-1,-1 0 1,0 1-1,1-1 1,-1 1 0,0-1-1,1 1 1,-1-1 0,1 1-1,-1-1 1,1 1 0,-1-1-1,1 1 1,-1 0 0,1-1-1,-1 1 1,1 0 0,0-1-1,0 1 1,8-2 93,-1-1-1,0 2 1,16-2 0,-7 1-41,-13 1-28,44-7 113,-1-2 1,69-24-1,-97 24 106,-18 10-258,-1-1-1,0 1 1,1-1-1,-1 1 1,1 0-1,-1-1 1,0 1-1,0-1 1,1 0-1,-1 1 1,0-1-1,0 1 1,1-1-1,-1 1 1,0-1-1,0 0 1,0 1-1,0-1 1,0 1-1,0-1 1,0 0-1,0 1 1,0-1-1,0 1 1,0-1-1,0 0 1,-1 1-1,1-1 1,0 0-1,-11-14 109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15219,'7'12'1048,"8"-1"-887,7 1-81,7-2 144,5-3-312,10-7 64,5-4 32,-3-14-88,-2-3-24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12307,'0'6'1008,"13"-1"336,4-3-1552,10-2 1344,5-3-544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4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15771,'-1'3'255,"0"-1"0,0 1 0,0 0 0,0-1 0,-1 1 0,1-1 0,-1 1 0,1-1-1,-1 0 1,0 1 0,0-1 0,0 0 0,0 0 0,-1-1 0,1 1 0,-4 2 0,-18 17 611,21-17-942,0 0 0,0 1 0,0 0-1,0-1 1,0 1 0,1 0 0,0 0-1,0 0 1,1 0 0,-1 0 0,1 1 0,0-1-1,0 9 1,1-14 59,0 1-1,0-1 0,0 1 1,1-1-1,-1 0 0,0 1 1,0-1-1,1 0 0,-1 1 1,0-1-1,0 0 0,1 0 1,-1 1-1,0-1 0,1 0 1,-1 0-1,1 1 0,-1-1 1,0 0-1,1 0 0,-1 0 1,1 0-1,-1 0 0,0 0 1,1 0-1,-1 1 0,1-1 1,-1 0-1,1 0 0,-1-1 1,0 1-1,1 0 0,-1 0 0,1 0 1,-1 0-1,21-5-275,-15 3 170,7-1-68,0 1-1,0 0 1,0 1-1,25 0 1,-34 1 202,0 0-1,-1 1 1,1-1 0,0 1 0,0 0-1,-1 0 1,1 0 0,0 0-1,-1 1 1,1-1 0,-1 1 0,1 0-1,-1 0 1,0 0 0,0 0-1,0 1 1,0-1 0,0 1-1,-1 0 1,1 0 0,2 4 0,-4-5 56,0-1 1,-1 1 0,1 0-1,0-1 1,-1 1 0,0 0 0,1-1-1,-1 1 1,0 0 0,0-1-1,0 1 1,0 0 0,0 0-1,0-1 1,0 1 0,0 0 0,-1-1-1,1 1 1,-1 0 0,0-1-1,0 3 1,-1-1 49,0-1-1,0 1 0,0 0 1,0 0-1,-1-1 1,1 0-1,-1 1 0,1-1 1,-1 0-1,-4 2 1,2-1-162,-1 0 0,1 0 1,-1-1-1,0 1 1,0-2-1,0 1 1,0 0-1,0-1 0,0 0 1,0-1-1,-11 1 1,17-1 24,-1 0 1,0 0 0,0-1 0,1 1-1,-1 0 1,0 0 0,1 0 0,-1 0-1,0-1 1,1 1 0,-1 0-1,0-1 1,1 1 0,-1-1 0,0 1-1,1-1 1,-1 1 0,1-1 0,-1 1-1,1-1 1,-1 1 0,1-1-1,0 1 1,-1-1 0,1 0 0,0 1-1,-1-1 1,1 0 0,0 0 0,-1-1-1,1-11-400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2 361 13827,'66'-44'3289,"-66"45"-3152,0 0 1,1-1-1,-1 1 1,0 0-1,0 0 1,0-1-1,0 1 1,0 0-1,0 0 1,-1-1-1,1 1 1,0 0-1,0 0 1,0-1-1,-1 1 1,1 0-1,-1 0 1,-11 26 671,-28 70 203,37-87-998,0 1-1,1-1 0,0 1 1,0-1-1,1 1 1,1 0-1,0 17 0,1-25-8,-1 0 0,0-1 0,1 1 0,0 0 1,-1 0-1,1 0 0,0-1 0,1 1 0,-1 0 0,0-1 0,1 1 0,-1-1 0,1 0 0,0 1 0,3 2 0,-4-4 3,1 1 0,0-1-1,0 0 1,0 0 0,0 0-1,0 0 1,0-1 0,0 1-1,0-1 1,0 1 0,0-1 0,1 1-1,-1-1 1,0 0 0,0 0-1,3-1 1,2 0 11,-1 0-1,0-1 1,1 0-1,-1 0 1,0 0 0,0-1-1,-1 0 1,1 0-1,0-1 1,-1 1 0,0-1-1,6-6 1,5-6 26,0-2 0,-1 0 1,-1-1-1,0-1 1,-2 0-1,0-1 1,11-27-1,-11 18-3,-1-1 1,-2 1 0,0-1-1,6-59 1,-13 76-46,-1 0 0,-1 0 1,0 0-1,-1 0 0,-1 0 1,0 0-1,-4-13 0,5 24-4,1 0-1,-1 0 1,0 0-1,0 0 1,-1 1-1,1-1 0,-1 1 1,1-1-1,-1 1 1,0-1-1,0 1 1,0 0-1,0 0 1,0 0-1,0 0 0,-1 0 1,1 1-1,-1-1 1,1 1-1,-1-1 1,0 1-1,0 0 1,1 0-1,-1 0 0,0 0 1,0 1-1,0-1 1,0 1-1,0 0 1,0-1-1,0 1 1,0 1-1,0-1 1,0 0-1,0 1 0,1 0 1,-1-1-1,-5 3 1,-1 0-10,1 1 0,0 0 0,0 0 0,0 0 0,1 1 0,0 0 0,-1 0 0,2 1 0,-1 0 1,-7 10-1,9-12 22,1 1 0,1 0-1,-1 0 1,1 0 0,0 0 0,0 0 0,0 1 0,1 0 0,0-1 0,0 1 0,0 0 0,1 0 0,0 0 0,0 0 0,0 12 0,2-16 0,-1 0-1,1 1 1,-1-1 0,1 0-1,0 1 1,0-1 0,0 0-1,0 0 1,0 0 0,1 0-1,-1 0 1,1 0 0,-1 0-1,1 0 1,0 0 0,0-1-1,0 1 1,0-1 0,0 1-1,0-1 1,0 0 0,0 0-1,0 0 1,0 0 0,1 0-1,-1-1 1,1 1 0,-1 0-1,0-1 1,4 0 0,9 2-29,1-1 1,-1 0 0,26-3 0,-28 1-21,1 0 2,-2 0-26,0 0 1,0 1-1,0 0 1,18 4-1,-26-3 44,-1 0 0,1 0 0,-1 0 0,0 1 0,1-1 0,-1 1 0,0 0 0,0 0 1,0 0-1,0 0 0,0 0 0,-1 1 0,1-1 0,-1 1 0,0 0 0,1 0 0,-1 0 0,0 0 0,2 4 0,2 11-107,5 11-590,-11-28 758,0 0 0,1 0 0,-1 0 0,1 0 0,-1 0 0,1-1 1,0 1-1,-1 0 0,1 0 0,0 0 0,0 0 0,0-1 0,-1 1 0,1 0 0,0-1 0,0 1 0,0-1 0,2 1 0,-2-1-27,0 0 1,0 0-1,0 0 0,0 0 0,0-1 0,0 1 0,0 0 1,0-1-1,0 1 0,0-1 0,0 1 0,0-1 0,0 0 1,0 1-1,0-1 0,-1 0 0,1 0 0,0 1 0,0-1 1,-1 0-1,1 0 0,0-2 0,1 1 10,13-18 28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86 685 16355,'-9'7'451,"1"1"0,1-1-1,-1 1 1,1 1-1,1 0 1,0 0 0,-9 17-1,11-20-335,1 1-1,1-1 0,-1 1 1,1 0-1,0 0 1,1 0-1,0 0 0,0 0 1,0 0-1,1 0 0,0 0 1,2 14-1,-2-20-106,0 0-1,0 0 0,1 0 0,-1 0 1,0 1-1,0-1 0,1 0 0,-1 0 1,1 0-1,-1 0 0,1 0 1,-1 0-1,1 0 0,0 0 0,-1 0 1,1-1-1,0 1 0,0 0 0,0 0 1,0-1-1,-1 1 0,1 0 1,0-1-1,0 1 0,0-1 0,0 1 1,1-1-1,-1 1 0,0-1 1,0 0-1,0 0 0,0 0 0,0 1 1,0-1-1,0 0 0,1 0 0,-1 0 1,0-1-1,0 1 0,0 0 1,0 0-1,0-1 0,0 1 0,0 0 1,0-1-1,2 0 0,3-2-3,0 0-1,0-1 1,0 0-1,-1 0 1,0 0-1,9-9 1,5-9 3,-1-1-1,-1-2 1,-2 1 0,0-2-1,-2 0 1,14-36 0,-25 56 9,-5 6-7,-4 8-2,3 3 2,-1 0 0,2 0 0,-1 0 0,1 0 0,-1 12 0,3-16-1,0 1-1,1-1 1,0 0-1,0 0 1,0 0-1,1 0 1,0 0-1,0 0 1,4 10-1,-5-15-4,1 0-1,0 0 1,0 0-1,0-1 1,0 1-1,0 0 1,0-1-1,0 1 1,1-1 0,-1 1-1,0-1 1,1 1-1,0-1 1,-1 0-1,1 0 1,-1 0-1,1 0 1,0 0 0,0 0-1,0 0 1,0-1-1,0 1 1,-1 0-1,1-1 1,0 0-1,0 1 1,0-1-1,0 0 1,0 0 0,0 0-1,0-1 1,0 1-1,0 0 1,0-1-1,0 1 1,0-1-1,0 0 1,0 1 0,3-3-1,4-1-22,-1-1 0,0 0 0,0 0 0,0-1 0,0 0-1,12-14 1,-8 6-93,-1 0 0,-1-1 0,0 0 0,-1 0 0,-1-1 0,0 0 0,-1-1 0,6-24 0,2-18 37,9-66-1,-20 102 131,-2 6-29,12-62 330,6-139 0,-24 199-239,4 19-113,0 0-1,0-1 0,0 1 0,-1 0 1,1 0-1,0 0 0,0 0 0,-1 0 1,1-1-1,0 1 0,0 0 1,0 0-1,-1 0 0,1 0 0,0 0 1,0 0-1,-1 0 0,1 0 0,0 0 1,0 0-1,-1 0 0,1 0 0,0 0 1,0 0-1,-1 0 0,1 0 1,0 0-1,0 0 0,0 1 0,-1-1 1,1 0-1,0 0 0,0 0 0,0 0 1,-1 0-1,1 1 0,0-1 0,-3 3 3,1-1 0,0 1 0,0 0 0,0 0-1,0 0 1,0 0 0,1 0 0,-3 6-1,-6 21 26,1 0 0,-8 55 0,0 67 145,16-143-162,-6 76 140,5 1-1,3 0 1,3-1 0,5 1 0,3-1 0,32 115-1,-41-186-156,1-1 0,1 0-1,12 24 1,-17-36-5,0 0 0,1 0 1,-1 0-1,1 0 0,-1 0 0,1-1 0,-1 1 1,1 0-1,-1-1 0,1 1 0,0 0 1,-1-1-1,1 1 0,0 0 0,0-1 0,0 1 1,-1-1-1,1 0 0,0 1 0,0-1 0,0 0 1,0 1-1,0-1 0,1 0 0,-1 0-2,0-1 0,0 1-1,0-1 1,0 1 0,-1-1-1,1 0 1,0 1-1,0-1 1,-1 0 0,1 1-1,-1-1 1,1 0 0,0 0-1,-1 0 1,1 0 0,-1 1-1,0-1 1,1-2-1,2-7-79,0-1 0,0 1 0,0-12 0,-3 21 85,24-357-2880,-4 29 323,-14 282 2231,1-17 30,2 0 0,21-71 1,-19 106 667,-11 30-354,0-1 1,0 0-1,-1 0 0,1 0 0,0 0 0,1 0 0,-1 1 0,0-1 0,0 0 0,0 0 0,0 0 0,0 0 0,0 0 0,0 1 0,0-1 1,0 0-1,0 0 0,0 0 0,0 0 0,0 0 0,0 0 0,0 1 0,1-1 0,-1 0 0,0 0 0,0 0 0,0 0 0,0 0 0,0 0 0,0 0 1,1 0-1,-1 0 0,0 0 0,0 0 0,0 0 0,0 0 0,0 0 0,1 1 0,-1-1 0,0 0 0,0 0 0,0 0 0,0-1 0,0 1 0,1 0 0,-1 0 1,0 0-1,0 0 0,0 0 0,0 0 0,0 0 0,0 0 0,1 0 0,-1 0 0,0 0 0,0 0 0,0 0 0,0 0 0,0-1 0,0 1 0,0 0 1,1 0-1,0 16 348,-4 99 1126,1 43-121,3-124-982,2-1 1,12 58 0,-14-88-368,6 24 324,11 31 0,-16-52-314,1 1-1,0-1 0,0 0 1,0 1-1,1-1 0,0-1 1,0 1-1,1-1 0,0 1 0,5 4 1,-10-10-40,0 0-1,1 0 1,-1 0 0,0 0 0,0 0-1,0 0 1,0 0 0,0 0 0,0 0 0,0 0-1,0-1 1,0 1 0,0 0 0,0 0 0,0 0-1,0 0 1,0 0 0,0 0 0,0 0 0,0 0-1,0 0 1,0 0 0,0 0 0,0 0-1,0 0 1,0 0 0,1 0 0,-1 0 0,0 0-1,0 0 1,0 0 0,0 0 0,0 0 0,0 0-1,0 0 1,0 0 0,0 0 0,0 0 0,0 0-1,0 1 1,0-1 0,0 0 0,-5-8-273,-10-10-45,-75-53-679,-1-2 1411,90 73-389,1 0-1,0 0 0,0 0 1,-1 0-1,1 0 0,0 0 1,0-1-1,-1 1 0,1 0 1,0 0-1,0 0 0,0-1 1,-1 1-1,1 0 0,0 0 1,0 0-1,0-1 0,0 1 1,-1 0-1,1 0 0,0-1 1,0 1-1,0 0 0,0-1 1,0 1-1,0 0 0,0 0 1,0-1-1,0 1 0,0 0 1,0-1-1,0 1 0,0 0 1,0 0-1,0-1 0,0 1 1,0 0-1,0 0 0,0-1 1,0 1-1,1 0 0,-1 0 1,0-1-1,0 1 0,0 0 1,0 0-1,1-1 0,-1 1 1,0 0-1,0 0 0,1 0 1,-1-1-1,15-2 264,20 2-64,0-1 1,0-2-1,40-11 1,-60 12-202,-2-2 0,1 0-1,0 0 1,-1-2 0,0 1 0,-1-2 0,1 1-1,-1-2 1,-1 0 0,18-17 0,-14 10-2,-1-2 0,-1 0 0,-1 0 0,0-1 0,-1-1 0,-1 0 0,10-32 0,-9 20 6,-1 0-1,-3-1 1,0-1 0,2-42 0,-9 75-13,0-34 8,-5 20-2,5 15-6,-1 0 0,1-1 0,0 1 1,-1 0-1,1 0 0,0-1 0,-1 1 1,1 0-1,0 0 0,-1 0 1,1 0-1,-1-1 0,1 1 0,0 0 1,-1 0-1,1 0 0,-1 0 0,1 0 1,0 0-1,-1 0 0,1 0 0,-1 0 1,1 0-1,0 0 0,-1 0 1,1 1-1,0-1 0,-1 0 0,1 0 1,-1 0-1,1 0 0,-1 1 0,-2 1 2,0 0-1,1 0 0,-1 0 0,0 1 0,1-1 1,-1 1-1,1 0 0,0 0 0,0 0 0,0 0 1,-2 5-1,-17 41 55,19-42-43,-9 24 62,2 0 0,1 1-1,-6 56 1,12-67-19,1 0 0,1 0 0,1 1 0,1-1 0,1 0 0,9 36 0,-10-50-39,0-1 0,1 0 0,0 1-1,0-1 1,0 0 0,1-1 0,0 1 0,0 0-1,9 8 1,-11-13-18,-1 1-1,1 0 1,0-1-1,0 1 0,0-1 1,0 0-1,0 0 1,1 0-1,-1 0 0,0 0 1,1 0-1,-1-1 1,0 1-1,1-1 1,-1 1-1,0-1 0,1 0 1,-1 0-1,1 0 1,-1 0-1,1-1 0,-1 1 1,0-1-1,1 1 1,-1-1-1,0 0 1,1 0-1,-1 0 0,0 0 1,0 0-1,3-2 1,1-2-30,0-1 0,0 0 1,0 0-1,-1 0 0,0 0 1,0-1-1,0 0 0,-1 0 1,0 0-1,0-1 0,-1 1 1,4-15-1,-1 3 5,-1 0 0,-1 0-1,-1-1 1,1-24 0,-5 31 114,-2 22 69,-3 25 66,5-18-152,0 1-1,2-1 1,0 1-1,0 0 1,2-1 0,5 20-1,-7-31-63,1 0 1,0 0-1,0 0 1,1 0-1,-1 0 0,1-1 1,0 0-1,0 1 1,1-1-1,4 4 0,-5-5-14,0-1-1,0 0 0,0 0 1,0 0-1,1 0 0,-1-1 1,1 1-1,-1-1 0,1 0 0,-1 0 1,1 0-1,0-1 0,0 1 1,-1-1-1,8 0 0,-7 0-78,-1 0-1,1-1 1,0 0-1,-1 0 0,0 0 1,1 0-1,-1 0 1,1-1-1,-1 1 1,0-1-1,0 0 0,0 0 1,0 0-1,0 0 1,-1-1-1,1 1 1,-1-1-1,1 0 0,-1 1 1,0-1-1,0 0 1,2-5-1,1-1-22,-1 0 1,-1 0-1,1 0 0,-1 0 1,-1 0-1,0-1 0,1-12 1,-1-30-530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 13291,'-15'-17'1832,"2"14"-904,1 3-423,9 6 1623,3 4-968,8 2-592,2 0-384,7-2-816,3-1-200,1-7 608,2 0-152,0-6-176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23 299 13227,'-6'42'1330,"-9"90"1941,14-113-2715,1 0-1,1 0 1,0-1-1,8 36 1,-8-50-480,0 1 0,0-1 1,1 1-1,0-1 0,0 1 1,0-1-1,0 0 0,1 0 0,0 0 1,-1 0-1,1-1 0,1 1 1,-1-1-1,0 0 0,1 0 1,0 0-1,0 0 0,4 2 1,-3-3-49,-1 0 1,1-1 0,-1 0-1,1 0 1,0 0 0,0 0-1,-1-1 1,1 1 0,0-1 0,0-1-1,-1 1 1,1-1 0,0 0-1,0 0 1,-1 0 0,1 0-1,-1-1 1,5-2 0,4-2-4,0-1 0,-1-1-1,0 0 1,0-1 0,-1 0 0,0-1 0,-1 0 0,0-1-1,12-17 1,2-5 21,-2-1 0,21-43-1,-23 39 8,-2-1-1,-2-1 1,-2-1 0,-1 0-1,-3 0 1,11-78-1,-21 118-51,1-6 16,-1 0 0,0-1 0,-2-11 0,2 18-15,0 0-1,0 0 1,0 0 0,0 0-1,0 0 1,0 0 0,-1 1-1,1-1 1,0 0 0,-1 0 0,1 0-1,0 0 1,-1 1 0,1-1-1,-1 0 1,1 0 0,-1 1-1,1-1 1,-1 0 0,0 1-1,1-1 1,-1 1 0,0-1 0,0 0-1,1 1 1,-1 0 0,0-1-1,0 1 1,0 0 0,0-1-1,1 1 1,-1 0 0,0 0-1,0-1 1,0 1 0,0 0 0,0 0-1,0 0 1,0 0 0,0 0-1,1 1 1,-3-1 0,-1 2-1,0 0 1,0 0 0,1 0-1,-1 1 1,0-1 0,1 1-1,-1 0 1,1 0 0,0 0-1,0 0 1,-5 7 0,-2 4 22,-14 28 1,13-21 16,2 1 0,0 0 1,1 1-1,1 0 0,-4 27 0,9-38-11,0-1 0,1 1 0,0 0-1,1 0 1,0 0 0,1-1 0,0 1 0,1 0 0,1 0-1,0-1 1,0 0 0,7 16 0,-8-23-24,0 0 1,0 0-1,1 0 0,-1 0 1,1-1-1,0 1 0,0-1 1,0 0-1,0 0 1,1 0-1,-1 0 0,1 0 1,0-1-1,0 0 0,-1 1 1,2-1-1,-1-1 1,0 1-1,0-1 0,1 0 1,-1 1-1,0-2 0,1 1 1,-1-1-1,1 1 0,-1-1 1,1 0-1,-1-1 1,1 1-1,6-3 0,2 0-2,0-1 0,-1-1 0,1 0 0,-1-1 0,-1 0 0,1-1 0,-1 0 0,0-1 0,13-11 0,-9 6 71,0-1 0,-1 0 1,-1-1-1,0-1 0,-1 0 0,0-1 0,-2 0 0,14-27 0,-24 43-54,1-1-1,0 1 0,-1 0 0,0-1 1,1 1-1,-1 0 0,0-1 0,1 1 0,-1-1 1,0 1-1,0 0 0,0-1 0,0 1 1,-1-3-1,1 4-10,0 0 1,-1-1 0,1 1-1,0 0 1,-1-1-1,1 1 1,0 0 0,0 0-1,-1-1 1,1 1-1,-1 0 1,1 0 0,0 0-1,-1-1 1,1 1-1,0 0 1,-1 0 0,1 0-1,-1 0 1,1 0-1,0 0 1,-1 0 0,1 0-1,0 0 1,-1 0 0,1 0-1,-1 0 1,1 0-1,0 0 1,-1 0 0,0 1-1,-2 0 24,0 1 0,0-1-1,0 1 1,-1 0 0,2-1-1,-1 2 1,0-1 0,0 0 0,1 0-1,-4 5 1,0 0-12,1 1-1,0-1 1,0 1 0,1 0 0,0 0 0,0 1-1,1-1 1,0 1 0,1 0 0,0 0-1,0 0 1,1 0 0,0 0 0,0 10-1,1-14-37,1 0 0,-1 0 0,1 0 0,0 0 0,1 0 0,-1 0 0,1 0 1,0 0-1,0 0 0,0-1 0,1 1 0,-1-1 0,1 0 0,0 0 0,1 0 0,-1 0 0,1 0 0,-1-1 0,1 0 0,0 1 0,1-1 0,-1-1 0,0 1 0,1-1 0,-1 1 0,8 1 0,-7-2-84,0-1-1,0 0 1,0 0 0,0 0 0,0 0 0,0-1 0,1 0 0,-1 0 0,0 0 0,0-1 0,0 1 0,0-1 0,10-4 0,-6 2 3,-1-1 1,1 0 0,-1 0 0,0-1 0,0 0 0,13-13 0,12-16-375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36 13219,'-2'-3'172,"-1"0"1,0 0 0,0 0-1,0 0 1,0 1-1,-1 0 1,1-1-1,-1 1 1,1 0 0,-1 1-1,0-1 1,0 0-1,1 1 1,-1 0-1,-6-1 1,3 2 39,1-1 0,-1 1 1,1 1-1,-1-1 0,1 1 0,0 0 1,0 0-1,-1 1 0,-6 3 0,-2 1 44,0 1 0,1 1-1,0 1 1,0-1-1,1 2 1,1 0-1,-17 17 1,10-7-89,2 1 0,0 1 0,1 0 0,2 1 0,0 1-1,2 0 1,-16 42 0,16-34 11,3 2-1,0-1 0,2 1 1,2 0-1,-2 57 0,6-74-101,2 0 1,0 0-1,0-1 0,2 1 1,5 18-1,-7-30-59,1 0 1,0 0 0,-1 0-1,2-1 1,-1 1-1,1-1 1,-1 1-1,1-1 1,0 0 0,1 0-1,-1 0 1,1 0-1,0-1 1,-1 1 0,2-1-1,-1 0 1,0 0-1,1-1 1,-1 1-1,8 2 1,-3-3-20,0 0 0,0-1 1,0 0-1,1 0 0,-1-1 0,0 0 1,1 0-1,-1-1 0,0-1 0,0 0 0,1 0 1,-1 0-1,13-7 0,-3 1-17,0-1 1,0-1-1,-1 0 0,33-26 0,-40 27 5,1-2-1,-2 1 1,17-21-1,-24 28 12,0-1 0,-1 1 1,1-1-1,-1 0 0,0 1 0,0-1 1,0 0-1,-1-1 0,0 1 0,1 0 1,-1 0-1,-1-1 0,1 1 0,-1 0 0,1-1 1,-2-7-1,1 10 2,0 1 1,-1-1-1,1 1 0,-1-1 1,1 1-1,-1 0 0,0-1 1,1 1-1,-1 0 0,0-1 1,0 1-1,0 0 0,0 0 1,0 0-1,0 0 0,-1 0 1,1 0-1,0 0 0,0 0 1,-3-1-1,1 1 0,0 0 1,1 1-1,-1-1 0,0 0 1,0 1-1,-1 0 0,1-1 1,0 1-1,-5 1 0,-1 0-3,1 1-1,-1 0 0,1 0 1,0 1-1,0 0 0,-12 6 1,8-2-9,0 1 0,-13 10 0,23-16 9,-1 0 1,1 0 0,-1 0 0,1 0-1,0 1 1,0-1 0,0 1 0,0-1 0,0 1-1,0 0 1,1 0 0,0 0 0,-1 0-1,1 0 1,-1 4 0,2-7 2,0 1 0,0-1 0,0 1 0,0-1 0,0 0 0,0 1 0,0-1-1,0 1 1,1-1 0,-1 0 0,0 1 0,0-1 0,0 0 0,0 1 0,1-1 0,-1 1 0,0-1 0,0 0 0,0 1 0,1-1 0,-1 0 0,0 0 0,1 1 0,-1-1 0,0 0 0,1 0-1,-1 1 1,0-1 0,1 0 0,-1 0 0,1 1 0,16-2-24,15-10-19,-13 1-39,1-1 0,-2-1 0,29-24 0,49-51-494,-53 46 203,-42 40 366,3-2-42,-1 0 0,1 0-1,-1 0 1,1 1 0,6-4 0,-10 6 42,1-1 0,0 1 0,0 0-1,-1-1 1,1 1 0,0 0 0,0 0 0,0 0 0,-1 0 0,1 0-1,0 0 1,0 0 0,0 0 0,0 0 0,-1 0 0,1 0 0,0 0 0,0 1-1,0-1 1,-1 0 0,1 1 0,0-1 0,0 0 0,-1 1 0,1-1-1,0 1 1,-1-1 0,1 1 0,-1-1 0,1 1 0,0 0 0,-1-1-1,1 1 1,-1 0 0,0-1 0,1 1 0,-1 0 0,0 0 0,1 1-1,4 14 27,0 2-1,-2-1 1,0 1-1,0-1 0,-2 32 1,1-14 78,0-12-29,-1 3 38,2 0 0,6 29 0,-9-54-104,1 1 0,-1-1 0,0 0 0,1 1 0,-1-1 0,1 0 0,-1 1 0,1-1 0,0 0 0,-1 0 0,1 0 0,0 0 0,1 2-1,-2-3-24,1 0 0,-1 0 0,0 0 0,0 0 0,1 0-1,-1 0 1,0 0 0,1 0 0,-1 1 0,0-1-1,1 0 1,-1-1 0,0 1 0,1 0 0,-1 0-1,0 0 1,1 0 0,-1 0 0,0 0 0,0 0 0,1 0-1,-1 0 1,0-1 0,1 1 0,-1 0 0,0 0-1,0 0 1,1-1 0,-1 1 0,0 0 0,0 0 0,0-1-1,1 1 1,2-4-303,-1-1-1,1 1 1,-1-1 0,0 1-1,0-1 1,1-5 0,6-24-377,6-40 1,-3 4-170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16379,'3'-3'1369,"-3"25"-857,-3 9-176,-2 17 728,1 3-272,3 8-312,1-3-47,4 0-65,2-8-160,8-7-360,0-7-272,4-10-113,0-5 385,-6-18-136,-2-3-88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15603,'43'0'1803,"-14"1"-1037,-1-1 0,46-7 0,-64 6-718,-1-2 0,1 1 0,-1-1 0,0-1 1,0 0-1,0 0 0,0-1 0,-1 0 0,1 0 0,-1-1 1,11-10-1,-16 12 0,1 0 1,-1 0 0,0 0 0,-1-1 0,1 1-1,-1-1 1,1 0 0,-1 0 0,-1 0 0,3-7-1,-4 11-35,0-1-1,1 1 0,-1 0 1,0 0-1,0 0 0,1 0 1,-1-1-1,0 1 0,0 0 1,-1 0-1,1 0 0,0-1 1,0 1-1,0 0 0,-1 0 1,1 0-1,-1 0 0,1 0 1,-1 0-1,1 0 0,-1 0 1,0 0-1,1 0 0,-1 0 1,0 0-1,0 0 0,0 0 1,0 0-1,0 1 0,1-1 1,-2 0-1,1 1 0,0-1 1,0 1-1,0-1 0,0 1 1,0-1-1,0 1 0,0 0 1,-1 0-1,1-1 0,0 1 1,0 0-1,0 0 0,-1 0 1,1 0-1,0 0 0,0 1 1,0-1-1,-3 1 0,0 0-9,0 0 0,0 1-1,0-1 1,0 1-1,0 0 1,0 0 0,0 0-1,0 1 1,1 0 0,-1-1-1,1 1 1,0 0 0,0 1-1,0-1 1,0 0 0,1 1-1,-1 0 1,1-1 0,0 1-1,0 0 1,-2 5 0,1-2 12,1-1 0,0 0 0,0 0 0,0 1 0,1-1 0,-1 1 0,2-1 0,-1 1 0,1 0 0,0-1 0,0 1 0,1-1 1,2 12-1,-3-15-2,1-1 1,0 0-1,0 1 1,0-1 0,0 0-1,1 1 1,-1-1-1,0 0 1,1 0 0,0 0-1,-1 0 1,1 0-1,0-1 1,0 1 0,0 0-1,0-1 1,0 1-1,0-1 1,1 0 0,-1 0-1,0 0 1,1 0-1,-1 0 1,0 0 0,1-1-1,-1 1 1,1-1-1,0 0 1,-1 0 0,1 0-1,-1 0 1,1 0-1,-1 0 1,4-1 0,2-1 10,0 0 0,0-1 0,0 0 0,-1 0 0,1-1 0,-1 0 1,0 0-1,0 0 0,10-10 0,-4 3-5,-1-1 0,0-1 0,-1 0-1,0-1 1,8-14 0,37-77-63,-44 81-28,-8 63 58,-5-27 120,2-1-1,0 1 1,0 0 0,1 0 0,0 0-1,1-1 1,7 19 0,-9-27-100,1 0-1,-1 0 1,1 0 0,0 0 0,0 0-1,0-1 1,0 1 0,1-1 0,-1 1-1,1-1 1,-1 0 0,1 0-1,0 0 1,0 0 0,-1-1 0,2 1-1,-1-1 1,0 1 0,0-1 0,0 0-1,0 0 1,1-1 0,-1 1-1,0-1 1,1 0 0,-1 0 0,1 0-1,-1 0 1,0 0 0,1-1 0,3 0-1,-2 0-173,-1 0-1,1 0 1,-1-1-1,1 1 1,-1-1-1,0 0 1,0 0-1,0 0 0,0-1 1,0 1-1,0-1 1,-1 0-1,0 0 1,1 0-1,-1-1 1,5-6-1,-6 6-178,0 0 0,0 0 0,0 0 0,-1 0-1,1 0 1,-1-1 0,0 1 0,0 0 0,-1-1 0,1 1-1,-1 0 1,0-1 0,0 1 0,-1-1 0,1 1 0,-1 0 0,-2-8-1,-2-5-538,-2 0 0,0 1-1,0 0 1,-15-22 0,-47-59 564,36 53 1304,27 34-458,3 6-100,1 0 0,0 1 0,-1-1 0,1 0 0,-1 1 0,0 0 0,0 0 0,0 0 0,-1 0 0,1 0 0,-1 1 0,-5-4 0,9 6-389,-1 0 0,1 0 0,0 0 1,0 0-1,0 0 0,-1 0 0,1 1 0,0-1 0,0 0 1,0 0-1,0 0 0,-1 0 0,1 0 0,0 0 0,0 0 1,0 0-1,0 0 0,0 1 0,0-1 0,-1 0 0,1 0 1,0 0-1,0 0 0,0 0 0,0 1 0,0-1 1,0 0-1,0 0 0,0 0 0,0 0 0,0 1 0,-1-1 1,1 0-1,0 0 0,0 0 0,0 0 0,0 1 0,0-1 1,0 0-1,0 0 0,0 0 0,1 0 0,-1 1 0,0-1 1,0 0-1,2 11 618,2-5-661,-1 1-1,2-1 1,-1 0-1,0 0 1,1 0-1,0-1 1,1 0-1,-1 0 1,1 0 0,0-1-1,0 1 1,0-1-1,0-1 1,10 5-1,23 8-320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174 447 13867,'-5'6'271,"0"1"0,0-1 1,1 1-1,0 0 0,0 0 0,1 0 0,0 0 1,0 1-1,1-1 0,-3 13 0,2-6 147,1 0 0,1 0-1,0 0 1,2 28 0,-1-38-310,1 1 0,-1-1 1,1 0-1,1 1 1,-1-1-1,0 0 0,1 0 1,0 0-1,0 0 0,0 0 1,1-1-1,-1 1 1,6 5-1,-7-8-76,1 1 0,0-1 0,-1 0 0,1 0 0,0 0 0,0 0 0,-1 0 0,1 0 0,0-1 0,0 1 0,0 0 0,0-1 0,0 0 0,0 1 0,0-1 0,0 0 0,0 0 0,0 0 0,0 0 0,0-1 0,0 1 0,0 0 0,0-1 0,0 0 0,0 1 0,0-1 1,0 0-1,0 0 0,0 0 0,-1 0 0,3-2 0,4-2-8,-1-1 1,-1-1 0,1 1 0,-1-1 0,0 0-1,-1 0 1,0-1 0,0 1 0,0-1 0,-1 0-1,0-1 1,4-14 0,0-3 78,0-1 0,5-51-1,-8 37 2,-2 1 0,-5-64-1,0 79-135,-1 0-1,-1 0 1,-1 1-1,-1 0 1,-13-31-1,16 49-7,1-1-1,-2 1 1,1 0-1,-1 0 1,0 0-1,0 1 1,0-1-1,-1 1 1,0 0-1,0 0 1,0 1-1,-1-1 1,-11-6-1,12 9 6,0 0-1,1 0 0,-1 0 1,0 1-1,0 0 0,0 0 1,0 0-1,0 1 0,0 0 1,0 0-1,0 0 0,0 0 1,0 1-1,1 0 0,-1 0 1,0 0-1,0 1 0,0-1 0,1 1 1,-6 3-1,3-1 49,-1 1 0,1-1 0,0 1 0,0 1 0,0 0 0,1 0 0,0 0 0,0 0 0,0 1 0,1 0 0,0 0 0,1 1 0,-1-1 0,2 1 0,-7 16 0,8-18 19,0 1-1,1-1 0,-1 0 0,1 1 0,1-1 0,-1 1 0,1-1 0,0 1 1,1 0-1,0-1 0,0 1 0,0-1 0,1 0 0,-1 1 0,2-1 0,-1 0 1,1 0-1,0 0 0,0-1 0,0 1 0,1-1 0,4 6 0,9 6-14,1-1-1,1-1 1,0-1-1,1-1 1,22 13-1,1-1-80,-26-14 1,6 3-185,0 1 0,-1 0 1,-1 2-1,0 0 0,25 29 0,-43-42 107,-1-1 76,0-1-1,-1 0 0,1 1 0,0-1 1,0 0-1,0 0 0,1 0 0,-1 0 1,0 0-1,1-1 0,-1 1 0,1-1 0,0 1 1,-1-1-1,1 0 0,4 1 0,3-6-351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15083,'-10'23'536,"1"1"0,1 0 0,1 0 0,1 1 0,-3 29 0,9-53-516,0 1 1,0-1-1,0 0 1,0 1 0,0-1-1,0 1 1,0-1 0,0 0-1,1 1 1,-1-1 0,0 0-1,1 1 1,0-1-1,-1 0 1,1 1 0,0 0-1,0-2-25,-1 1-1,1-1 1,-1 1-1,1-1 1,0 0-1,-1 0 0,1 1 1,-1-1-1,1 0 1,0 0-1,-1 0 1,1 0-1,0 0 1,-1 1-1,1-1 0,-1 0 1,1-1-1,0 1 1,-1 0-1,1 0 1,0 0-1,-1 0 1,1 0-1,0-1 1,5-2-126,-1 1 1,1-2-1,-1 1 1,0-1-1,7-5 1,-9 7 67,16-14-492,1 2 0,0 0 0,38-17-1,-51 27 443,1 1 0,0 1 1,-1-1-1,1 1 0,0 1 0,13-2 0,-17 3 114,1 0 0,-1 0 1,0 1-1,1-1 0,-1 1 0,0 0 1,0 0-1,0 1 0,0-1 0,0 1 0,0 0 1,0 0-1,5 3 0,-6-2 131,1 1 0,0 0 0,-1 0 0,0 0-1,0 0 1,0 0 0,-1 0 0,1 1 0,-1 0 0,0-1-1,0 1 1,-1 0 0,1 0 0,-1 0 0,0 0 0,0 0 0,-1 0-1,0 0 1,0 0 0,0 0 0,0 0 0,-1 0 0,0 0 0,0 0-1,-2 7 1,1-6-4,1-1 0,-1 0 0,-1 0 0,1 0 0,-1 0 0,0 0-1,0 0 1,0-1 0,0 1 0,-7 5 0,7-7-161,0-1 0,0 1-1,0-1 1,0 0 0,-1-1 0,1 1 0,0 0-1,-1-1 1,1 0 0,-1 0 0,1 0-1,-1 0 1,0 0 0,1-1 0,-1 0 0,-6 0-1,-2-2-295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38 411 15547,'-3'2'173,"0"0"-1,0 0 0,1 0 0,-1 0 1,1 1-1,0-1 0,0 1 1,0-1-1,0 1 0,0 0 1,0 0-1,1 0 0,0 0 0,-1 0 1,1 0-1,0 0 0,0 1 1,1-1-1,-1 0 0,1 1 0,0-1 1,0 4-1,-1 11 364,1-1-1,3 32 1,-1-32-428,1-1 1,1 1 0,0-1-1,1 0 1,0 0 0,2-1 0,0 1-1,0-2 1,1 1 0,1-1 0,1 0-1,16 19 1,59 45-152,-1 0-174,-79-72 220,0-1 0,0 1 0,-1 0-1,0 0 1,0 0 0,-1 1 0,0-1 0,0 1 0,0 0-1,-1 0 1,0 0 0,0 0 0,-1 0 0,0 1 0,0-1 0,-1 12-1,0-9 47,-2 0 1,1-1-1,-1 1 0,-1-1 0,1 0 0,-2 0 0,1 0 0,-1 0 0,-1 0 1,0-1-1,0 0 0,-6 8 0,9-13-31,0-1 1,0 0 0,0 1-1,0-1 1,0 0-1,0 0 1,0 0-1,-1-1 1,1 1-1,-1 0 1,1-1 0,-1 0-1,0 0 1,0 1-1,1-1 1,-1-1-1,0 1 1,0 0-1,0-1 1,0 0 0,0 1-1,0-1 1,0 0-1,-6-1 1,5 0-11,0-1 0,0 1 0,0-1 1,0 0-1,1 0 0,-1 0 0,0-1 1,1 1-1,-1-1 0,1 0 1,0 0-1,0 0 0,0 0 0,1 0 1,-1-1-1,-3-5 0,-2-6-74,1 0 0,0-1 0,1 0 0,0 0 0,1-1 0,1 1 0,1-1 0,-1-18 0,1-4-145,2 0 0,5-56 0,2 43-18,3-1 0,18-61 0,42-99-7,-43 135 435,-37 111 245,2 1 1,-6 40-1,13-60-318,0 0 1,1-1 0,1 1-1,1 0 1,0 0 0,0-1-1,2 1 1,6 23-1,-8-33-92,0-1-1,1 1 0,-1-1 0,1 0 0,0 1 0,0-1 0,0 0 0,1 0 0,-1-1 0,1 1 0,-1 0 0,1-1 0,4 3 0,-6-4-21,1 0 0,0 0-1,0 0 1,0 0 0,0-1 0,0 1 0,0-1 0,0 1 0,0-1 0,1 0-1,-1 0 1,0 0 0,0 0 0,0 0 0,0 0 0,0 0 0,0-1-1,0 1 1,0-1 0,0 0 0,0 1 0,0-1 0,0 0 0,0 0-1,2-2 1,4-3-7,0 0 0,-1-1 0,1 0 0,-1-1 0,-1 0 0,1 0 0,-1 0 0,-1-1 0,9-16 0,-3 2-30,-1 1-1,13-47 1,-18 50-15,-1-1 0,0 1 0,-1-1 0,-2 1 0,0-1 0,-1-23 0,0 42 37,0 0 0,0 1 0,0-1 0,0 0 0,0 1 0,0-1 0,0 0 0,0 1 0,0-1 0,-1 0 0,1 1 0,0-1 1,0 1-1,0-1 0,-1 0 0,1 1 0,0-1 0,-1 1 0,1-1 0,0 1 0,-1-1 0,1 1 0,-1-1 0,1 1 0,-1-1 0,1 1 1,-1 0-1,1-1 0,-1 1 0,0 0 0,1-1 0,-1 1 0,1 0 0,-1 0 0,0-1 0,0 1 0,-1 1 4,1-1-1,0 1 1,0-1-1,0 1 1,0 0 0,1 0-1,-1-1 1,0 1-1,0 0 1,0 0-1,1 0 1,-1 0-1,0 0 1,1 0-1,-1 0 1,1 0 0,-1 0-1,1 0 1,-1 2-1,-1 6 28,-1 0 0,2 0 0,-1 0-1,2 0 1,-1 0 0,2 18 0,-1-21-8,1 0 1,0 0-1,0 0 1,0 0-1,1 0 0,0 0 1,0 0-1,0-1 1,1 1-1,0-1 1,5 7-1,-7-10-14,0-1-1,0 1 1,1-1-1,-1 1 1,1-1-1,-1 0 1,1 1-1,-1-1 1,1 0-1,0 0 1,0 0-1,-1-1 1,1 1-1,0 0 1,0-1-1,0 1 1,0-1-1,0 1 1,0-1-1,3 0 1,-2 0-2,0-1-1,0 0 1,-1 0 0,1 1 0,0-2 0,-1 1 0,1 0 0,-1 0-1,1-1 1,-1 1 0,0-1 0,4-4 0,2-2-17,0 0-1,-1-1 1,0 0 0,-1 0 0,0-1 0,5-10 0,-7 12-28,0 0 0,-1-1 0,0 1 0,0-1 0,-1 0 0,0 0 0,0 0 0,-1 1 0,0-11 0,-4 8-116,-3 20 78,-1 21 110,6-23-10,1 0 0,1-1 0,-1 1 0,1 0 0,0 0 0,1-1 0,0 1 0,0-1 0,0 1 0,1-1 0,-1 0 0,2 0 0,-1 0 0,5 6 0,-6-9-12,1 0-1,-1 0 0,1-1 0,0 1 0,0-1 0,0 1 1,0-1-1,0 0 0,0 0 0,0-1 0,1 1 0,-1 0 1,1-1-1,-1 0 0,1 0 0,0 0 0,0 0 0,-1-1 1,1 0-1,0 1 0,0-1 0,-1-1 0,1 1 0,0 0 1,0-1-1,6-2 0,-2 1 0,0-2 1,0 1-1,0-1 1,0-1-1,-1 1 0,0-1 1,0-1-1,0 1 1,0-1-1,-1 0 0,0-1 1,0 0-1,-1 0 1,0 0-1,0 0 0,7-16 1,-8 16-3,-1 0 0,-1 0 1,1 0-1,-1 0 0,0 0 1,-1 0-1,1-1 0,-1 1 0,-1-1 1,0 1-1,0 0 0,0-1 0,-1 1 1,0-1-1,0 1 0,-1 0 1,0-1-1,0 1 0,-1 0 0,-3-7 1,2 7-1,-1 1 1,1-1 0,-1 1 0,-1 0-1,1 0 1,-8-7 0,11 11-7,0 1 0,-1-1 0,1 0 0,0 1 0,-1 0 0,1-1 0,-1 1 1,1 0-1,-1 0 0,1 0 0,-1 1 0,0-1 0,0 1 0,1-1 0,-1 1 0,0 0 0,0 0 1,1 0-1,-1 0 0,0 1 0,-3 0 0,5-1 1,0 1-1,0-1 1,0 0 0,0 1-1,0-1 1,0 1 0,0-1-1,0 1 1,0 0 0,1-1-1,-1 1 1,0 0-1,0 0 1,1-1 0,-1 1-1,0 0 1,1 0 0,-1 0-1,1 0 1,-1 0 0,1 0-1,-1 0 1,1 1 0,-1 0-1,1 0 1,0 0-1,0 0 0,0 0 1,0 0-1,1 0 1,-1 0-1,1 0 1,-1-1-1,1 1 1,-1 0-1,2 2 1,0 0-2,0 0 1,0-1-1,0 1 0,1 0 1,0-1-1,-1 0 1,1 1-1,0-1 0,1 0 1,-1-1-1,4 4 1,-3-4-2,-1-1 1,1 1-1,0-1 1,-1 1 0,1-1-1,0 0 1,0-1-1,-1 1 1,1-1-1,0 1 1,0-1 0,0-1-1,0 1 1,0 0-1,0-1 1,6-2-1,-4 1-9,-1 0-1,0-1 0,0 0 0,0 0 0,0 0 1,0 0-1,-1-1 0,1 0 0,-1 0 0,5-6 0,1-3-38,0-1-1,-1 0 1,-1-1-1,0 0 1,-1-1-1,9-27 1,-13 33 20,2-9-57,-3 18 70,-2 10 44,0-8-25,-2 34 177,4 41-1,-1-66-132,0 1-1,1-1 1,1 1 0,-1-1-1,2 0 1,-1 0-1,1 0 1,8 14-1,-11-22-41,1 1 0,0-1-1,-1 0 1,1 0-1,0 1 1,0-1 0,0 0-1,0 0 1,1-1-1,-1 1 1,1 0 0,-1-1-1,1 0 1,-1 1-1,1-1 1,0 0 0,-1 0-1,1-1 1,0 1-1,5 0 1,-6-1-48,0 0 0,0 0 0,0-1 1,0 1-1,0-1 0,0 0 0,0 1 0,0-1 0,0 0 0,0 0 1,0 0-1,0 0 0,-1 0 0,1-1 0,0 1 0,-1 0 0,1-1 1,-1 0-1,0 1 0,1-1 0,-1 0 0,0 1 0,0-1 0,0 0 1,0 0-1,0 0 0,-1 0 0,2-4 0,0-1-316,0-1-1,-1 0 1,0 0-1,0 0 1,-1 0-1,-1-15 1,-11-50-609,11 67 882,-11-51-711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15331,'4'11'1993,"3"7"-1233,7 3-336,-1 3 1200,7 4-776,2 0-199,-2-3-649,3-2-312,1-8-697,2 0-159,1-11 816,0-3-248,5-6-232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3:5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171 492 16139,'-3'-1'129,"1"0"-1,-1 1 1,1-1-1,-1 1 0,0-1 1,1 1-1,-1 0 0,0 0 1,1 1-1,-1-1 0,1 0 1,-1 1-1,1-1 0,-1 1 1,1 0-1,-4 2 1,1-1 58,0 1 1,0 0-1,0 0 0,1 1 1,-1 0-1,1 0 1,-5 5-1,0 2 145,1 1-1,-1 0 0,2 0 0,0 1 0,-7 15 1,8-12-96,1 0 1,0 0-1,2 0 1,-4 22-1,6-31-172,1 0 0,-1 0 0,1 0 0,0 0 0,1 0-1,0-1 1,0 1 0,0 0 0,1 0 0,0-1-1,0 1 1,7 11 0,-9-16-61,1-1 1,0 1-1,0-1 0,0 0 0,0 1 1,0-1-1,0 0 0,0 0 0,1 0 1,-1 1-1,0-1 0,1-1 1,-1 1-1,1 0 0,-1 0 0,1 0 1,-1-1-1,1 1 0,-1-1 0,1 1 1,-1-1-1,1 0 0,0 0 1,-1 0-1,1 0 0,0 0 0,-1 0 1,1 0-1,0 0 0,-1 0 0,1-1 1,-1 1-1,1-1 0,0 1 0,-1-1 1,1 0-1,-1 1 0,0-1 1,1 0-1,1-2 0,4-2-36,-1-1 0,1 0-1,-1 0 1,-1 0 0,1-1 0,6-9-1,2-9-49,-1 0 0,-1 0-1,-1-1 1,-1 0 0,-2-1-1,0 0 1,-2 0 0,-1-1-1,-1 0 1,-1 0 0,-2-52-1,-2 78 80,2-3-8,-1 0 0,0-1 0,-1 1 0,1 0 0,-1-1 0,0 1 1,-1 0-1,1 0 0,-1 0 0,0 0 0,0 0 0,0 1 0,-1-1 0,-3-4 0,6 8 8,-1 1-1,1-1 0,0 1 0,-1-1 0,1 1 0,-1 0 0,1-1 0,-1 1 0,1-1 0,-1 1 0,1 0 0,-1 0 0,0-1 0,1 1 0,-1 0 0,1 0 0,-1-1 0,0 1 0,1 0 1,-1 0-1,1 0 0,-1 0 0,0 0 0,1 0 0,-1 0 0,0 0 0,1 0 0,-1 1 0,1-1 0,-1 0 0,0 1 0,-1-1-5,1 2 0,0-1 0,0 0 0,0 0-1,0 0 1,1 0 0,-1 1 0,0-1 0,0 0 0,1 1 0,-1-1 0,0 3-1,-1 4-22,0-1-1,1 1 0,-1 0 0,1 10 1,1-4 11,1 0 1,1 0-1,0 0 0,1 0 1,0-1-1,1 1 1,0-1-1,1 0 1,1 0-1,0 0 1,16 23-1,-17-30-12,0 1 0,0-1 1,1 0-1,0 0 0,0 0 0,0-1 1,1 0-1,-1 0 0,1-1 0,1 1 1,-1-2-1,1 1 0,-1-1 0,1 0 1,0-1-1,0 0 0,0 0 0,0 0 0,0-1 1,1-1-1,13 0 0,-15 0-1,0-1 0,-1 0 1,1 0-1,0-1 0,-1 1 0,1-2 0,-1 1 0,0-1 0,0 0 0,0 0 1,0 0-1,7-6 0,-6 2 16,0 1 0,0-1 0,-1 0 0,0 0 0,0-1 0,-1 0 0,9-16 0,-4-1 63,0-1 1,-1 0-1,-2 0 0,0 0 1,2-33-1,1-18 87,-3 0-1,-4-82 0,-6 124-130,3 35 0,0-1 0,0 0-1,0 1 1,0-1 0,0 1 0,-1-1-1,1 0 1,0 1 0,0-1 0,-1 1-1,1-1 1,0 1 0,-1-1 0,1 1-1,0-1 1,-1 1 0,1-1 0,-1 1-1,1 0 1,-1-1 0,0 1 0,1 0 0,0 0 0,-1 0 1,1 0-1,-1 1 0,1-1 0,0 0 1,-1 0-1,1 0 0,0 0 0,-1 1 0,1-1 1,0 0-1,-1 0 0,1 1 0,0-1 0,0 0 1,-1 1-1,1-1 0,0 0 0,0 1 1,-1-1-1,1 0 0,0 1 0,0-1 0,0 1 1,0-1-1,0 0 0,0 1 0,-1 0 1,-3 13 37,1 0 1,0 1-1,1-1 1,-1 25-1,3 65 318,2-73-203,2 0 0,0-1 0,2 0 1,1 0-1,22 56 0,-23-70-154,2 0 0,0 0 0,1-1-1,0 0 1,1 0 0,1-1 0,0 0 0,1-1 0,1-1-1,0 0 1,26 19 0,-34-28-53,0-1 1,-1 0-1,1 0 0,0 0 0,0 0 0,0-1 1,8 2-1,-12-3 41,0 0 1,0 0-1,-1 0 0,1 0 1,0 0-1,0 0 1,-1 0-1,1 0 0,0 0 1,-1-1-1,1 1 1,0 0-1,0 0 0,-1-1 1,1 1-1,0 0 1,-1-1-1,1 1 0,-1 0 1,1-1-1,0 1 1,-1-1-1,1 0 0,0-1 0,-1 1 0,0 0-1,0 0 1,1-1 0,-1 1-1,0 0 1,0 0-1,-1-1 1,1 1 0,0 0-1,0-1 1,-1 1 0,1 0-1,0 0 1,-1 0-1,1-1 1,-1 1 0,0 0-1,0-1 1,-5-7-21,1 1 1,-1 1-1,0-1 0,0 1 0,-1 0 1,0 1-1,-1 0 0,-10-8 1,-73-41 65,78 47-20,-92-44 166,-25-16 524,128 67-674,0 0 0,-1-1 0,1 1 0,0-1 0,0 1 0,0-1 0,0 0 0,1 0 0,-1 0 0,0 0 0,1 0 0,-1 0 0,1 0 0,0 0 0,0-1 0,-2-3 0,3 4-15,0 1 0,0-1 0,1 0 0,-1 1 0,0-1 0,1 0 0,-1 1 0,1-1 0,0 0 0,0 1-1,-1-1 1,1 1 0,0 0 0,0-1 0,0 1 0,0 0 0,1-1 0,-1 1 0,0 0 0,0 0 0,1 0 0,-1 0 0,1 0 0,-1 0 0,1 1 0,2-2 0,28-14-209,0 2 0,43-14 0,27-10-1367,80-54 564,-90 43 368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1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8378,'-3'0'128,"1"0"0,0 1 1,0-1-1,-1 1 0,1 0 0,0 0 0,0 0 1,0 0-1,0 0 0,0 0 0,0 0 1,0 1-1,1-1 0,-1 1 0,0 0 1,1-1-1,-1 1 0,1 0 0,0 0 1,-1 0-1,-1 3 0,-14 17 327,-25 24 195,27-28-370,0-1-1,-32 25 1,46-41-286,0-1-8,1 0-2,16 14-479,-13-13 449,-1 0 1,1 0-1,0 0 1,-1 0-1,1-1 0,0 1 1,0-1-1,-1 0 1,5 0-1,-7 0 157,1 0-105,0-2 284,-2 3-264,0-1-28,1 0 1,0 0-1,0 0 0,0 0 0,-1 0 0,1 0 1,0 0-1,0 0 0,0 0 0,0-1 0,-1 1 1,1 0-1,0 0 0,0 0 0,0 0 0,0 0 0,-1 0 1,1 0-1,0-1 0,0 1 0,0 0 0,0 0 1,0 0-1,0 0 0,0-1 0,-1 1 0,1 0 1,0 0-1,0 0 0,0-1 0,0 1 0,0 0 0,0 0 1,0 0-1,0-1 0,-2 0 0,1 1 0,-1-1 0,0 1 0,0-1 0,0 1 0,0-1 0,0 1 0,1 0 0,-5 0 0,16 2-2566,-10-2 2560,0 0 1,1 0-1,-1 0 1,0 0-1,1-1 1,-1 1-1,0 0 1,1 0-1,-1 0 1,0 0-1,0-1 1,1 1-1,-1 0 1,0 0-1,0 0 1,1-1-1,-1 1 1,0 0-1,0 0 1,0-1-1,1 1 1,-1 0-1,0-1 1,0 1-1,0 0 1,0-1-1,0 1 1,0 0-1,0 0 1,0-1 0,1 1-1,-1 0 1,0-1-1,0 1 1,-1 0-1,1-1 1,0 1-1,0 0 1,0-1-1,0 1 1,0 0-1,0-1 1,0 1-1,0 0 1,-1-1-1,1 1 1,0 0-1,0 0 1,0-1-1,-1 1 1,1 0-1,0 0 1,0-1-1,-1 1 1,1 0-1,0 0 1,-1-1-5,1 1 1,0 0-1,0-1 1,0 1-1,-1 0 1,1-1-1,0 1 1,0 0-1,-1-1 1,1 1-1,0 0 1,-1 0-1,1 0 1,0-1-1,-1 1 1,1 0-1,0 0 1,-1 0-1,1 0 1,-1-1 0,1 1-1,0 0 1,-1 0-1,1 0 1,0 0-1,-1 0 1,1 0-1,-1 0 1,1 0-1,0 0 1,-1 0-1,1 0 1,-1 1-1,-10 10-303,9-8 268,0 0 0,1 1 0,-1-1 0,1 0-1,0 1 1,0-1 0,0 0 0,0 5 0,6-3-598,-2-2 435,-4-2-280,-3-1 385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6025,'-6'19'504,"1"0"-408,2-5-112,3-7 96,3-4 32,5-4 24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27 13467,'0'-7'391,"0"-12"909,-2 19-689,-1 12-102,-4 31-352,2 1 0,1 56 0,3-43-118,-26 553-429,-9 256-329,40 355 144,1-979 441,-3-201 96,0-28 0,-1 1 0,-1-1 0,0 0 0,-1 1-1,0-1 1,-1 0 0,-6 21 0,8-34 38,0 0-1,0 1 1,0-1-1,0 0 1,0 0-1,-1 1 1,1-1-1,0 0 0,0 0 1,0 1-1,0-1 1,0 0-1,-1 0 1,1 1-1,0-1 1,0 0-1,0 0 1,-1 0-1,1 0 1,0 1-1,0-1 1,-1 0-1,1 0 1,0 0-1,0 0 1,-1 0-1,1 0 1,0 0-1,0 0 1,-1 0-1,1 0 1,0 1-1,-1-1 1,1-1-1,0 1 0,0 0 1,-1 0-1,1 0 1,0 0-1,0 0 1,-1 0-1,1 0 1,0 0-1,-1 0 1,1 0-1,0-1 1,0 1-1,-1 0 1,-2-10-63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12955,'110'23'1559,"19"3"-1281,-43-15-136,-1-4 0,1-4 0,169-14-1,212-59-105,-375 55-36,42-4-5,270-1 0,134 63 1,198 25 146,-441-69-18,165 8-816,-440-5 645,-10-1-175,0 0-1,0-1 0,0 0 0,13-1 0,-21 0 165,1 1-1,-1-1 1,1 0-1,-1 1 1,1-1 0,-1 0-1,1-1 1,-1 1-1,0 0 1,0-1 0,0 1-1,1-1 1,-2 1-1,1-1 1,0 0 0,0 0-1,0 0 1,-1 0 0,1 0-1,-1-1 1,2-1-1,6-21-311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13155,'-11'-6'2305,"21"9"-1206,9 2-974,25 1-143,0-2 0,0-2 0,50-4 0,23 1 15,-99 1-5,-1 1 0,1 1 0,0 0 0,-1 2 0,23 6 0,-37-9 4,1 0 1,-1 1 0,1-1 0,-1 1 0,0 0 0,0 0-1,0 0 1,0 0 0,0 0 0,0 1 0,0-1 0,-1 1 0,0 0-1,1 0 1,-1 0 0,0 0 0,0 0 0,0 0 0,-1 1-1,1-1 1,-1 1 0,0-1 0,0 1 0,0-1 0,0 1-1,-1 0 1,1-1 0,-1 1 0,0 0 0,0-1 0,-2 8 0,0 2-6,-1 1 0,-1-1 1,0 0-1,-1 0 0,0 0 1,-1-1-1,-1 0 1,-14 20-1,-75 88-9,77-99 20,-27 31-157,-2-1-1,-98 79 0,111-108 82,33-21 65,1-1 1,-1 1-1,0-1 1,1 1-1,-1-1 1,0 0-1,0 0 1,1 0-1,-1 0 1,-2 0-1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82 584 11795,'-8'1'254,"2"0"-144,-1 0 1,1 1 0,0-1 0,-1 1-1,1 1 1,0-1 0,1 1 0,-1 0-1,-8 5 1,14-8-99,0 0-1,-1 1 1,1-1 0,0 0-1,-1 0 1,1 1 0,0-1-1,0 0 1,-1 1 0,1-1-1,0 0 1,0 1 0,0-1-1,-1 0 1,1 1 0,0-1-1,0 0 1,0 1 0,0-1-1,0 0 1,0 1 0,0-1-1,0 1 1,0-1 0,0 0-1,0 1 1,0-1 0,0 1-1,0-1 1,0 0 0,0 1-1,0-1 1,0 0 0,0 1-1,1-1 1,-1 0 0,0 1-1,0-1 1,0 0 0,1 1-1,-1-1 1,0 0 0,1 1-1,-1-1 1,0 0 0,0 0-1,1 0 1,-1 1 0,0-1-1,1 0 1,-1 0 0,1 0-1,-1 0 1,0 1 0,1-1-1,-1 0 1,0 0 0,1 0-1,-1 0 1,1 0 0,-1 0-1,0 0 1,1 0 0,28 2 272,-3-3-152,-1-2 0,0-1 0,1-1 1,-2-1-1,1-2 0,-1 0 0,39-19 0,-19 4 56,-1-2 1,0-2-1,39-32 0,-52 34-95,-1 0 0,-1-2 0,-2-1 1,0-1-1,-2-1 0,-1-1 0,-2-1 1,-1-1-1,18-40 0,-23 36-64,-12 26-42,1 0 0,1 1-1,9-16 1,-14 26 10,0 0 1,1-1-1,-1 1 1,0 0-1,0-1 1,0 1-1,0 0 1,1-1-1,-1 1 1,0 0-1,0 0 1,1-1-1,-1 1 1,0 0-1,0 0 1,1 0-1,-1-1 1,0 1-1,0 0 1,1 0-1,-1 0 1,0 0-1,1 0 1,-1-1-1,0 1 0,1 0 1,-1 0-1,0 0 1,1 0-1,-1 0 1,1 0-1,-1 0 1,0 0-1,1 0 1,-1 1-1,0-1 1,1 0-1,-1 0 1,0 0-1,0 0 1,1 0-1,-1 0 1,0 1-1,1-1 1,-1 0-1,0 0 1,0 1-1,1-1 1,-1 1-1,12 19-92,-11-16 79,28 65 449,37 136 0,-60-180-260,-2 0-1,0 1 1,1 36-1,-5 0 144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11899,'9'268'1844,"1"-147"-1857,19 391 86,-28-504-26,-1 1-1,-1-1 1,0 1 0,0-1-1,-2 9 1,3-17-43,0 0 0,0 0 0,0 0 0,0 0 0,0 0-1,-1 0 1,1 0 0,0 0 0,0 0 0,0-1 0,0 1 0,0 0 0,0 0 0,0 0 0,0 0-1,0 0 1,0 0 0,-1 0 0,1 0 0,0 0 0,0 0 0,0 0 0,0 0 0,0 0 0,0 0-1,0 0 1,0 0 0,-1 0 0,1 0 0,0 0 0,0 0 0,0 0 0,0 0 0,0 0 0,0 0-1,0 0 1,0 0 0,0 0 0,-1 0 0,1 0 0,0 1 0,0-1 0,0 0 0,0 0 0,0 0-1,0 0 1,0 0 0,0 0 0,0 0 0,0 0 0,0 0 0,0 0 0,0 1 0,0-1 0,0 0-1,-1 0 1,1 0 0,0 0 0,0 0 0,0 0 0,0 0 0,0 0 0,0 1 0,0-1-1,-2-11 143,2-42 92,3-1-1,14-81 1,-13 107-183,83-416 33,-82 422-97,2 0 0,0 1-1,2 0 1,0 0 0,13-20 0,-19 35 1,1 1 1,0-1-1,0 1 0,0 1 0,1-1 1,0 0-1,0 1 0,0 0 1,0 0-1,0 1 0,1-1 1,0 1-1,-1 0 0,1 1 1,0 0-1,1 0 0,-1 0 1,0 0-1,1 1 0,-1 0 1,13 0-1,-4 1-35,-1 1 1,0 0-1,1 1 1,-1 1-1,0 0 0,0 1 1,-1 1-1,1 0 1,-1 1-1,0 0 1,0 1-1,-1 0 0,14 11 1,-24-16 38,-1-1 1,1 0-1,-1 1 0,1-1 1,-1 1-1,0 0 0,0-1 1,0 1-1,0 0 0,0 0 1,0-1-1,0 1 1,-1 0-1,1 0 0,-1 0 1,1 0-1,-1 0 0,0 0 1,0 0-1,0 2 0,0-1 10,-1 0-1,0 0 0,0 0 0,0 0 0,0 0 0,0-1 0,0 1 0,-1 0 0,0-1 0,1 1 1,-1-1-1,-2 3 0,-6 5 41,0-1 0,-1 0 0,0 0 0,-18 10 0,8-7-10,1 0 1,-1-2-1,-1 0 0,0-1 1,-1-1-1,1-2 1,-1 0-1,-1-1 0,-28 2 1,29-8-52,13-6-21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95 184 13675,'-3'-1'112,"0"1"1,0-1-1,0 1 1,0 0-1,0 0 1,0 1-1,0-1 1,0 0-1,0 1 1,0 0-1,0 0 1,0 0-1,0 0 1,0 0-1,1 1 1,-1-1-1,0 1 1,-3 3-1,2-2-8,1 0 0,1 0-1,-1 1 1,0 0 0,1-1-1,0 1 1,0 0 0,0 0-1,0 0 1,1 1 0,-3 6-1,2-1-39,1 1 0,-1-1 0,2 0 0,-1 1-1,1-1 1,1 1 0,0-1 0,0 0 0,1 0 0,5 15-1,-4-18-58,0 0-1,0 0 0,0-1 0,1 1 1,0-1-1,1 0 0,-1 0 0,1 0 0,0 0 1,1-1-1,-1 0 0,1 0 0,7 4 0,-9-7 7,-1 0 0,1 0 0,-1-1-1,1 0 1,-1 1 0,1-1-1,0 0 1,0-1 0,-1 1-1,1-1 1,0 1 0,0-1 0,0-1-1,0 1 1,0 0 0,-1-1-1,1 0 1,0 0 0,0 0 0,-1 0-1,1 0 1,-1-1 0,1 0-1,-1 0 1,0 0 0,1 0 0,2-3-1,2-2 30,-1 0 0,0 0-1,0-1 1,0-1 0,-1 1-1,0-1 1,-1 0 0,0 0-1,0 0 1,-1-1-1,6-17 1,-6 14 6,-1 0 0,0 0 0,-1-1 0,-1 1 0,0 0 0,0-1 0,-1 1 0,-4-24 0,4 36-46,0 0 1,0 0 0,0 0-1,0 0 1,0 0-1,0 0 1,-1 1 0,1-1-1,0 0 1,-1 0-1,1 0 1,0 0 0,-1 1-1,1-1 1,-1 0-1,1 0 1,-1 1 0,0-1-1,1 0 1,-1 1 0,0-1-1,-1 0 1,2 1-1,-1 1 0,1-1 0,-1 1 0,1 0 0,0-1 0,-1 1 0,1 0 0,0-1 0,-1 1 0,1 0 1,0-1-1,0 1 0,-1 0 0,1 0 0,0-1 0,0 1 0,0 0 0,0 0 0,0-1 0,0 1 0,0 0 0,0 0 0,1-1 1,-1 1-1,0 0 0,1 0 0,0 9 9,2-1 1,-1 0 0,1 0 0,0 0-1,1 0 1,7 13 0,-9-19-4,0 1 1,0-1-1,0 0 1,0 0-1,1 0 1,-1 0-1,1-1 1,0 1-1,-1 0 1,1-1 0,0 0-1,1 0 1,-1 0-1,0 0 1,1 0-1,-1-1 1,1 1-1,6 1 1,-6-3 7,-1-1 0,0 1 0,1-1-1,-1 1 1,0-1 0,0 0 0,1 0 0,-1-1 0,0 1 0,0 0 0,0-1 0,-1 0 0,1 0 0,0 0 0,-1 0-1,1 0 1,-1 0 0,1-1 0,-1 1 0,0-1 0,0 0 0,1-2 0,6-9 30,-1 0-1,0 0 1,6-16 0,14-53-31,-13 35-204,-15 48 185,0 0-1,0 0 1,0 0-1,0 0 1,0-1-1,0 1 1,0 0-1,0 0 1,0 0-1,0 0 1,0-1-1,0 1 1,0 0-1,0 0 1,0 0-1,0 0 1,0 0-1,0-1 1,0 1-1,0 0 1,1 0-1,-1 0 1,0 0-1,0 0 1,0 0 0,0-1-1,0 1 1,0 0-1,1 0 1,-1 0-1,0 0 1,0 0-1,0 0 1,0 0-1,1 0 1,-1 0-1,0 0 1,0 0-1,0 0 1,0 0-1,0 0 1,1 0-1,-1 0 1,0 0-1,0 0 1,0 0-1,1 0 1,4 10-127,3 29 159,-5-24 13,-2-10-1,0 0-1,1-1 0,0 1 0,0-1 1,0 1-1,3 4 0,-4-8-24,-1 0 0,1-1 1,-1 1-1,1 0 0,-1-1 0,1 1 0,0-1 1,-1 1-1,1-1 0,0 1 0,-1-1 0,1 1 0,0-1 1,0 0-1,-1 1 0,1-1 0,0 0 0,0 0 0,0 0 1,0 0-1,-1 1 0,1-1 0,0 0 0,0 0 0,0 0 1,0-1-1,-1 1 0,1 0 0,0 0 0,0 0 0,0-1 1,-1 1-1,1 0 0,0-1 0,0 1 0,-1-1 1,1 1-1,0-1 0,-1 1 0,1-1 0,0 1 0,-1-1 1,1 0-1,0 0 0,5-6-3,-1 1 1,1-1-1,-2 0 1,1-1-1,-1 1 1,0-1-1,0 0 1,3-11-1,0-3-960,8-44-1,-13 53 159,-2 15 220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7 258 11907,'-4'-69'1189,"1"-99"1228,3 167-2361,0 0 0,0 0 0,0 0 0,0-1 1,0 1-1,0 0 0,1 0 0,-1 0 0,0 0 0,1-1 1,-1 1-1,0 0 0,1 0 0,0 0 0,-1 0 1,2-1-1,-2 2-27,1 0 1,-1 0-1,1 0 1,-1 1-1,1-1 1,-1 0-1,1 0 1,-1 1-1,1-1 1,-1 0-1,0 1 1,1-1-1,-1 0 1,0 1 0,1-1-1,-1 1 1,0-1-1,1 0 1,-1 1-1,0-1 1,0 1-1,1-1 1,-1 1-1,0 0 1,18 48 592,-16-43-654,12 34 68,3-1 1,1 0-1,2-1 1,32 45-1,110 133-476,-139-187 283,-8-11-53,-1 1 1,-2 0-1,12 22 0,-21-36 116,-1 0 0,1-1-1,-1 1 1,-1 0 0,1 1-1,-1-1 1,1 0 0,-1 0 0,-1 1-1,1-1 1,-1 0 0,0 1-1,0-1 1,-1 0 0,1 1 0,-1-1-1,-1 0 1,1 0 0,-3 8-1,3-11 50,-1 0-1,1-1 0,0 1 0,-1 0 0,1 0 0,-1-1 0,0 1 0,1-1 0,-1 0 1,0 1-1,0-1 0,0 0 0,0 0 0,0 0 0,0 0 0,0 0 0,-1-1 0,1 1 1,0-1-1,0 1 0,0-1 0,-1 0 0,1 0 0,0 0 0,-1 0 0,1 0 0,0-1 1,-2 0-1,-5 0-28,1-1 1,1-1 0,-1 1-1,0-1 1,1-1-1,-13-6 1,0-4 31,0 0 0,1-1 1,1-1-1,-21-22 0,10 4 479,-36-51-1,58 76-240,1 0-1,1-1 1,0 1 0,-7-18-1,11 25-151,0 0-1,1 0 0,-1 0 1,1 0-1,-1 0 0,1 0 1,0 0-1,0 0 1,0-1-1,0 1 0,0 0 1,0 0-1,1 0 0,-1 0 1,1 0-1,-1 0 0,1 0 1,0 0-1,0 0 1,0 0-1,0 1 0,0-1 1,0 0-1,0 0 0,0 1 1,1-1-1,-1 1 1,1-1-1,-1 1 0,1 0 1,2-2-1,9-4 133,0 1 1,0 1-1,1 0 0,0 0 0,28-4 1,3-2 17,115-40-268,-137 42 50,0-1 0,0-1 0,-1-2 0,34-24 0,11-24-32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11322,'1'-2'125,"4"-24"589,-5 26-705,0-1 0,0 1 0,1-1 0,-1 1 0,0 0 0,0-1-1,1 1 1,-1-1 0,0 1 0,0-1 0,1 1 0,-1 0 0,1-1-1,-1 1 1,0 0 0,1 0 0,-1-1 0,1 1 0,-1 0-1,1 0 1,-1-1 0,1 1 0,-1 0 0,1 0 0,-1 0 0,1 0-1,-1 0 1,1 0 0,-1 0 0,1 0 0,-1 0 0,1 0 0,-1 0-1,1 0 1,-1 0 0,1 0 0,-1 0 0,1 1 0,-1-1 0,1 0-1,-1 0 1,0 0 0,1 1 0,-1-1 0,1 0 0,-1 1-1,0-1 1,1 0 0,-1 1 0,9 7 141,-1 1 1,0-1-1,11 16 1,-7-8-66,165 237 258,-108-149-331,96 114 0,162 132 10,-242-266-42,130 97 0,111 55-16,-247-181 18,106 60-42,-127-81 32,-38-22-19,-1 0 1,-1 1-1,0 1 1,19 20-1,-20-18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1991 11650,'-10'8'778,"24"-17"-438,8-6-117,-18 13-201,254-164 1301,26-33-512,297-219-236,300-308-1746,-553 401 604,-210 186 170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329 105 13331,'1'-11'552,"-1"-4"187,-2 15-452,-3 9-58,-299 577-89,285-552-336,78-119-1428,26-58-237,103-235 1,-147 277 2445,-74 278 2984,19-85-3376,-1 107-1,14-163-205,2 0-1,2 0 1,1 0-1,1 0 1,3-1-1,12 39 1,-9-50-178,-5-20 120,-2-13-15,-2-17-17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12579,'-8'-7'1048,"6"4"-888,11 4-64,8 3 400,14 7-200,4 0-104,9 8-176,-1-2-16,-3-1 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83 13499,'-8'22'258,"1"0"-1,1 0 1,1 1 0,1 0 0,-2 28 0,3-26-131,-2 15-192,2 1 0,1-1 0,5 46 0,-2-82-145,0-7 47,2-13-61,2-29-108,1-21 11,10-204 160,-16 280 327,-1 30 72,2 1 0,2 0-1,15 75 1,-13-96-227,1-1 0,2-1 1,13 28-1,-19-41 3,1 0 0,-1-1 1,1 0-1,0 1 0,0-1 1,0 0-1,1-1 0,0 1 0,-1 0 1,1-1-1,0 0 0,1 0 1,-1 0-1,0-1 0,1 1 1,0-1-1,-1 0 0,1-1 1,5 2-1,-6-3 14,-1 0 0,0 0-1,0-1 1,0 1 0,1-1 0,-1 0 0,0 0 0,0 0-1,0 0 1,-1 0 0,1-1 0,0 0 0,0 1 0,-1-1-1,1 0 1,-1 0 0,1-1 0,-1 1 0,0 0 0,0-1-1,0 1 1,0-1 0,0 0 0,1-3 0,5-8 108,0-1 1,-1 0-1,6-22 0,6-21-6,-3-1 0,-3-1 0,-2 0 0,3-69 0,-17 119-427,3 13 108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13003,'-11'0'880,"11"7"-792,10 3-24,17 0 224,10-1-144,14-4-112,6 0-48,9-4-192,6-1-56,-2-4 224,-4-2-56,-9-1-32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8786,'12'9'1000,"1"-1"-592,0 4-192,4-1 1193,4 1-1353,4-5 72,2-3-24,4-4-80</inkml:trace>
  <inkml:trace contextRef="#ctx0" brushRef="#br0" timeOffset="1">574 133 7906,'1'16'488,"3"-7"-376,5-9 24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4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6065,'8'29'168,"1"1"-600,-1 3 472,1 6-64,0 5-96</inkml:trace>
  <inkml:trace contextRef="#ctx0" brushRef="#br0" timeOffset="1">118 579 2777,'-9'35'1048,"-2"1"-280,-5 4 928,-1 4-968,1-2-239,2-1-185,1-6 576,1-5-296,7-6-240,0-4-32,5-10-248</inkml:trace>
  <inkml:trace contextRef="#ctx0" brushRef="#br0" timeOffset="2">43 1051 10026,'2'30'1120,"-2"-3"-712,1-2-199,4-8 1287,3-6-1256,6-14-144,4-10-32,2-17-56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0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9978,'0'1'59,"-1"0"0,1-1-1,0 1 1,0-1 0,0 1 0,0-1-1,0 1 1,0-1 0,0 1 0,0-1 0,0 1-1,0 0 1,1-1 0,-1 1 0,0-1-1,0 1 1,0-1 0,1 1 0,-1-1-1,0 1 1,1-1 0,-1 1 0,0-1-1,1 0 1,-1 1 0,0-1 0,1 0 0,0 1-1,16 1 1204,0-1-1210,166 46 282,-122-28-322,1-3 1,106 12-1,-118-26 58,0-2 1,1-2-1,-1-3 1,71-15 0,193-65 372,-244 63-374,224-71 2,240-65-35,-421 137-41,-95 19 9,0 1 1,-1 0-1,1 2 1,24 2-1,-21 4 32,-14-1-114,-7-6 69,0 1-1,0-1 1,0 0 0,0 0 0,0 0-1,0 1 1,0-1 0,0 0 0,0 0-1,0 0 1,0 1 0,0-1-1,0 0 1,0 0 0,0 0 0,0 0-1,0 1 1,-1-1 0,1 0 0,0 0-1,0 0 1,0 0 0,0 1-1,0-1 1,0 0 0,-1 0 0,1 0-1,0 0 1,0 0 0,0 0 0,0 1-1,-1-1 1,1 0 0,0 0-1,0 0 1,0 0 0,-1 0 0,1 0-1,-20 7-58,-7 0-29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8:3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350 662 9906,'-3'-7'191,"-1"0"0,0 0 0,0 1 0,0-1 0,-1 1 1,0 0-1,0 0 0,-8-6 0,12 11-162,-1 0 0,0-1 1,0 1-1,0 0 0,1 0 0,-1 0 1,0 0-1,0 1 0,0-1 1,0 0-1,-1 1 0,1-1 0,0 1 1,0 0-1,0 0 0,0 0 1,0 0-1,0 0 0,-1 0 0,1 1 1,0-1-1,0 1 0,0-1 1,0 1-1,0 0 0,0 0 0,0 0 1,0 0-1,0 0 0,1 0 1,-1 0-1,0 1 0,-2 2 0,-5 5-26,1 0-1,0 1 1,0 0-1,1 0 1,0 1-1,1 0 0,0 0 1,-8 23-1,1 6-13,-10 54 0,16-64 2,-35 168-35,-23 268 0,57-350 48,6-1-1,4 1 1,32 210 0,-28-291-5,2 0 1,1 0 0,20 51-1,-24-75-1,0-1-1,0 1 0,1-1 0,1 0 1,0 0-1,0-1 0,0 0 0,1 0 1,1-1-1,0 0 0,0 0 0,0-1 1,1 0-1,16 8 0,-13-9-10,0 0 0,1-2 0,-1 0 1,1 0-1,0-1 0,0-1 0,0 0 0,0-1 0,1 0 0,-1-2 1,0 1-1,0-2 0,1 0 0,-1 0 0,-1-2 0,26-8 1,-21 4-6,0 0 0,-1-1 1,0-1-1,-1-1 1,0 0-1,0-2 0,-1 1 1,-1-2-1,0 0 1,-1 0-1,21-31 1,-10 5-3,-2 0 1,-1-2-1,-2 0 1,-2-1-1,17-68 1,35-232 24,-3-255 80,-60 418 57,-23-240 0,-8 221 17,19 167-128,-1 1 0,-2 0 0,-1 1 0,-14-31-1,18 51-28,1 0 0,-1 1 0,-1 0 0,0 0 0,0 0 0,-1 1 0,0 0 1,0 1-1,-1 0 0,0 0 0,0 1 0,-1 0 0,1 1 0,-1 0 0,-1 0 0,1 1 0,-17-5 0,9 5-9,-1 0 1,0 1-1,-1 0 0,1 2 1,0 0-1,-1 1 1,1 1-1,0 1 1,-22 5-1,-9 6-6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2 225 11274,'-1'-6'346,"1"5"-281,0 0 0,0 0 1,0 0-1,0 0 0,0-1 1,0 1-1,0 0 0,0 0 1,0 0-1,1 0 1,-1 0-1,0 0 0,1 0 1,-1 0-1,1-2 0,12 23 1042,47 88 483,167 282 661,-217-376-2280,-17-29 139,-5-13-4,-17-51 16,4-2 0,3 0-1,4-1 1,-12-121 0,29 191-132,-2-58-59,3 64 59,0 0 1,1 0-1,0 0 1,0 0-1,0 0 1,1 0-1,0 0 0,5-10 1,-7 15 7,1 0 0,-1 0-1,1 0 1,0 0 0,0 0 0,0 0 0,-1 0 0,1 0-1,0 0 1,0 0 0,0 1 0,1-1 0,-1 0 0,0 1-1,0-1 1,0 1 0,0-1 0,0 1 0,1-1 0,-1 1-1,0 0 1,0 0 0,1 0 0,-1-1 0,0 1 0,1 1-1,-1-1 1,0 0 0,0 0 0,1 0 0,-1 1 0,0-1-1,0 0 1,0 1 0,1-1 0,-1 1 0,0 0 0,0-1-1,0 1 1,1 1 0,2 0 1,0 1 1,0 0-1,-1 0 0,1 1 1,-1-1-1,0 1 1,0 0-1,5 7 0,-4-2 45,-1 1 1,0-1-1,0 0 0,-1 1 0,0-1 0,-1 1 1,0 0-1,0 15 0,-2 0 125,-1 0 0,-6 28-1,6-44-130,0 3-51,0 0 0,-1 0 0,0 0 0,-1-1 0,-8 19 0,11-30 60,1 1 0,0-1 0,0 1 0,0-1 0,-1 1 0,1-1 0,0 1 0,0-1 0,-1 0 0,1 1-1,0-1 1,-1 1 0,1-1 0,-1 0 0,1 0 0,0 1 0,-1-1 0,1 0 0,-1 1 0,1-1 0,-2 0 0,-2-8 354,3-21-293,6-9-19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10946,'0'1'29,"0"-1"0,0 1 0,0-1 0,0 1 0,0-1 0,0 1-1,0-1 1,0 1 0,0 0 0,0-1 0,0 1 0,0-1 0,1 1 0,-1-1 0,0 1-1,0-1 1,0 1 0,1-1 0,-1 1 0,0-1 0,1 1 0,-1-1 0,0 0-1,1 1 1,-1-1 0,1 1 0,-1-1 0,0 0 0,1 1 0,-1-1 0,1 0-1,-1 0 1,2 1 0,22 7 147,-14-5 36,107 32-29,224 39 1,-299-69-146,0-1 1,0-3 0,1-2-1,-1-1 1,0-2 0,0-2-1,50-14 1,-27 3 91,166-37 427,-186 46-453,1 2 1,-1 2-1,56 3 0,34 11-33,68 1-46,-171-12-28,0-1 0,0-1 0,-1-2-1,43-11 1,-23-2-2,-2-1 0,58-33 0,-24 11 28,-79 40-24,2-3 3,0 2 0,1-1 0,12-3 0,-18 6-3,0 0 0,-1 0 0,1-1 0,0 1 0,0 0-1,0 0 1,-1 0 0,1 0 0,0 0 0,0 0 0,0 0 0,0 0-1,-1 0 1,1 1 0,0-1 0,0 0 0,-1 0 0,1 1 0,0-1-1,0 1 1,-1-1 0,1 0 0,0 1 0,-1-1 0,1 1 0,0 0-1,-1-1 1,1 1 0,-1-1 0,1 1 0,-1 0 0,1-1 0,-1 1-1,0 0 1,1 0 0,-1-1 0,0 1 0,0 0 0,1 0 0,-1 1-1,3 16-40,-3-16 31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0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3 313 11442,'-2'9'785,"4"-5"-657,6-4 0,3-9 216,3-3-32,7-10 8,0-2 0,1-2-8,-1 0 0,-4 0-24,0 2-104,-4 2-240,0 1-144,-3-1-1384,-1-3 1400,-2-5-200,-1-6-176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0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 13011,'-1'2'361,"-3"4"1673,8-7-830,9-3-865,48-14 129,-36 10-539,0 0 1,1 2 0,0 1-1,42-3 1,-66 8 59,-1 0 0,1 0 1,0 0-1,-1 1 0,1-1 0,0 0 1,-1 1-1,1-1 0,-1 1 0,1 0 1,0-1-1,-1 1 0,1 0 0,-1 0 1,0 0-1,1 0 0,-1 0 0,0 0 0,0 1 1,2 0-1,-2 1-3,1 0 0,0 0 0,-1 0 0,0 0 0,0 0 0,0 0 0,0 0 0,0 0 0,0 0 0,-1 4 0,1 6-73,-1 1 0,0-1-1,-1 1 1,-4 13 0,-16 60 144,15-63-136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1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10266,'0'6'904,"0"11"-560,0 6-127,0 16 639,-1 8-400,0 12-232,-2 5-56,1-1-112,-2-3-48,1-8-184,-1-7-384,-2-20 472,3-8-128,0-18-56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1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10258,'-3'75'804,"-1"-33"-555,3 0 1,1 0-1,3 0 1,8 54-1,-10-92-217,0 0 0,0 0 0,1 0-1,-1 0 1,1 0 0,0-1 0,4 8 0,-5-11-18,-1 1 1,1 0 0,-1-1 0,1 1-1,0-1 1,-1 1 0,1-1-1,0 1 1,0-1 0,-1 1 0,1-1-1,0 0 1,0 1 0,0-1 0,-1 0-1,1 0 1,0 0 0,0 1 0,0-1-1,0 0 1,-1 0 0,1 0 0,0 0-1,0-1 1,0 1 0,0 0 0,-1 0-1,1 0 1,0-1 0,0 1 0,0 0-1,-1-1 1,1 1 0,0-1 0,0 1-1,-1-1 1,1 1 0,0-1 0,-1 1-1,1-1 1,-1 0 0,2 0-1,8-13 213,1 1-1,-2-1 0,0-1 1,0 1-1,10-29 0,-12 29 78,43-115 2491,-34 84-2293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3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13883,'7'-20'1448,"-2"1"-824,0 0-240,0 7 1385,-5 3-993,0 6 488,1 2-984,-1 2-88,-1 2-80,1 1-152,0-2-176,0 1 977,4-14-761,-1-11 48,0-13-8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6033,'-13'63'3896,"-24"776"-3069,39-626-736,-12 339 55,-32 233-81,33-391 35,7 266 797,3-655-920,1 24 516,-2-21-384,-1-12-470,-6-12-127,0 5 209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4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96 11602,'-11'33'813,"7"-22"-702,0 0 0,1-1 0,0 1 0,1 0 0,0 1 0,0-1 0,1 0-1,1 0 1,1 18 0,-1-28-95,0-1 0,0 1 1,0 0-1,0-1 0,0 1 0,0-1 0,0 1 0,0 0 0,0-1 0,1 1 1,-1 0-1,0-1 0,0 1 0,1-1 0,-1 1 0,0-1 0,1 1 0,-1 0 1,0-1-1,1 0 0,-1 1 0,1-1 0,-1 1 0,1-1 0,-1 1 0,1-1 0,-1 0 1,1 1-1,0-1 0,-1 0 0,1 0 0,-1 1 0,1-1 0,0 0 0,-1 0 1,1 0-1,0 0 0,-1 0 0,1 0 0,0 0 0,-1 0 0,1 0 0,-1 0 0,1 0 1,0 0-1,-1-1 0,1 1 0,0 0 0,1-2 52,0 1 1,0 0-1,0 0 0,-1-1 0,1 1 1,-1-1-1,1 1 0,-1-1 1,1 0-1,-1 0 0,0 0 0,0 0 1,1-2-1,1-2 142,-1 0 0,-1 0 0,1-1 0,0-11 1,-1 16-177,-1 0 0,0 1 0,0-1 1,0 0-1,0 1 0,0-1 0,0 0 0,-1 0 1,1 1-1,0-1 0,-1 0 0,0 1 1,1-1-1,-1 1 0,0-1 0,1 1 1,-1-1-1,0 1 0,0-1 0,0 1 1,-1 0-1,1 0 0,-2-2 0,3 3-33,-1 0 0,1-1 0,-1 1 0,1 0 0,0 0 0,-1 0 0,1 0 0,-1 0 0,1 0 0,-1 0 0,1 0 0,-1 0 0,1 0 0,0 0 0,-1 0 0,1 0 0,-1 1 1,1-1-1,-1 0 0,1 0 0,0 0 0,-1 0 0,1 1 0,-1-1 0,1 0 0,0 1 0,-1-1 0,1 0 0,0 1 0,-1-1 0,1 0 0,0 1 0,-1 0 0,-7 20-53,8-20 39,0 1 0,-1 0 0,1-1 0,0 1 0,0 0 0,0-1 0,1 1 0,-1 0 0,0 0 0,2 2 0,-2-4 7,0 1 0,0-1-1,0 0 1,1 1-1,-1-1 1,0 1 0,0-1-1,1 0 1,-1 1-1,0-1 1,1 0-1,-1 1 1,0-1 0,1 0-1,-1 0 1,1 0-1,-1 1 1,0-1 0,1 0-1,-1 0 1,1 0-1,-1 0 1,1 0-1,-1 1 1,1-1 0,-1 0-1,0 0 1,1 0-1,-1 0 1,1-1-1,-1 1 1,1 0 0,-1 0-1,1 0 1,-1 0-1,1 0 1,3-2-6,-1 0-1,1 0 1,-1-1-1,1 1 1,-1-1-1,0 1 1,0-1 0,0 0-1,0 0 1,0-1-1,-1 1 1,0-1 0,1 1-1,1-6 1,3-4 13,-2 1 0,0-1 0,4-14 1,-6 0 73,-5 16-19,1 11-54,1 0 0,-1 0 0,1 0 0,0 0 0,-1 0 0,1 0 0,-1 0 0,1 0 0,0 0 0,-1 0 0,1 0-1,0 1 1,-1-1 0,1 0 0,-1 0 0,1 0 0,0 0 0,-1 1 0,1-1 0,0 0 0,0 0 0,-1 0 0,1 1-1,0-1 1,-1 0 0,1 1 0,0-1 0,0 0 0,-1 1 0,-6 9-2,0 0 1,0 1-1,1-1 1,0 1-1,1 1 0,0-1 1,1 1-1,0 0 1,-3 20-1,7-31-2,-1-1 0,1 1 0,0-1 0,0 1 0,0 0 0,0-1 0,0 1 0,0 0 0,0-1 0,0 1 0,0 0 0,0-1 0,0 1 0,0 0-1,0-1 1,0 1 0,1 0 0,-1-1 0,0 1 0,1-1 0,-1 1 0,1 0 0,-1-1 1,1 1-1,0-1 0,-1-1 1,1 1-1,-1 0 0,1 0 0,-1 0 1,1 0-1,-1 0 0,1 0 1,-1-1-1,1 1 0,-1 0 1,1 0-1,-1-1 0,1 1 1,-1 0-1,0-1 0,1 1 1,0-1-1,23-26-39,-23 26 40,11-14 1,0-1 0,-2 0-1,0-1 1,0 0 0,-2-1 0,13-36 0,-21 53 6,1-1 1,-1 1 0,1 0-1,-1-1 1,0 1 0,0-1 0,1 1-1,-1-1 1,0 0 0,0 1 0,-1-1-1,1 1 1,0-1 0,0 1-1,-1-1 1,1 1 0,-1 0 0,1-1-1,-2-1 1,1 2-3,1 1-1,0 0 0,-1 0 1,1-1-1,0 1 0,-1 0 1,1 0-1,-1 0 1,1 0-1,0-1 0,-1 1 1,1 0-1,-1 0 0,1 0 1,-1 0-1,1 0 1,0 0-1,-1 0 0,1 0 1,-1 0-1,1 0 0,-1 1 1,0-1-1,-15 11 42,5 0-33,2 0 1,-1 1-1,1 0 1,1 0 0,0 1-1,1 0 1,0 1-1,1 0 1,0 0 0,-3 16-1,9-30-12,-1 1 0,1-1-1,0 1 1,0-1-1,-1 0 1,1 1 0,0-1-1,0 1 1,0-1-1,0 0 1,0 1 0,0-1-1,0 1 1,0-1-1,0 1 1,0-1 0,0 1-1,0-1 1,0 0-1,0 1 1,0-1 0,0 1-1,0-1 1,0 1-1,1-1 1,-1 0 0,0 1-1,0-1 1,1 0-1,-1 1 1,0-1 0,0 1-1,1-1 1,-1 0-1,0 0 1,1 1 0,-1-1-1,1 0 1,0 0-2,1 0 1,-1-1-1,0 1 0,1-1 1,-1 1-1,0-1 1,1 0-1,-1 0 0,0 1 1,0-1-1,2-2 0,30-32-21,-23 22 19,0-1 0,7-15 1,-14 24 10,-1 0 1,1 0-1,-1 0 1,0 0-1,-1-1 1,1 1-1,-1 0 1,0-1-1,0-10 1,-1 16-8,0 0 1,0 0 0,0 0 0,0 0-1,0 0 1,0 0 0,0 0-1,0 0 1,0 0 0,0-1 0,0 1-1,0 0 1,0 0 0,0 0-1,0 0 1,0 0 0,0 0 0,0 0-1,0 0 1,0 0 0,0 0-1,-1 0 1,1-1 0,0 1 0,0 0-1,0 0 1,0 0 0,0 0-1,0 0 1,0 0 0,0 0 0,0 0-1,0 0 1,-1 0 0,1 0-1,0 0 1,0 0 0,0 0 0,0 0-1,0 0 1,0 0 0,0 0-1,0 0 1,0 0 0,-1 0 0,1 0-1,0 0 1,0 0 0,0 0-1,0 0 1,0 0 0,0 0 0,0 0-1,0 0 1,0 0 0,0 0-1,-1 0 1,1 1 0,0-1 0,0 0-1,-8 7 24,-6 14 2,3-1-27,2 1 0,0 1 0,2-1-1,0 1 1,1 1 0,-3 25 0,10-41 2,2-9 12,4-11 20,-3 3 46,0 0 1,4-20 0,-8 26-47,1 0-1,-1 0 0,1 0 1,-1 0-1,0-1 1,0 1-1,-1 0 1,1 0-1,-1 0 0,-2-6 1,-2 6-131,1 10-108,-1 13-118,-5 47 8,4-27 108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4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34 12691,'-18'156'1738,"5"-60"-1054,-3 24 484,29-170-512,4-43-511,24-168-273,-41 261 122,0 0 0,0 0-1,0 0 1,0 0-1,0 0 1,0 0 0,0 0-1,-1 0 1,1 0 0,0 0-1,0 0 1,0 0 0,0 0-1,0 0 1,0 0-1,0 0 1,0 0 0,0 0-1,0 0 1,0 0 0,0 0-1,0-1 1,-1 1-1,1 0 1,0 0 0,0 0-1,0 0 1,0 0 0,0 0-1,0 0 1,0 0 0,-7 17-73,-6 28 35,-55 265 37,67-303 2,0-5 1,0 0 1,1 0-1,-1 0 1,1 0-1,0 0 0,0 0 1,0 0-1,0 1 1,0-1-1,0 0 1,0 0-1,1 0 1,-1 0-1,1 0 1,0 0-1,1 4 1,-2-6 1,1 0 1,-1 0 0,0 0 0,1 0 0,-1 0 0,0 0 0,0 0 0,1 0 0,-1 0 0,0 0 0,1 0 0,-1 0-1,0 0 1,0 0 0,1 0 0,-1 0 0,0 0 0,0 0 0,1-1 0,-1 1 0,0 0 0,0 0 0,1 0 0,-1 0-1,0-1 1,0 1 0,1 0 0,-1 0 0,0 0 0,0-1 0,0 1 0,0 0 0,0 0 0,1-1 0,-1 1 0,0-1 0,6-8-17,1-2 0,-2 1 0,0-1 1,0 1-1,4-14 0,15-63-59,-21 74 66,-3 12 11,22-100-21,-20 91 34,-1-1 0,0 1 0,0-1 0,-1 1 0,-1-1 0,0 1 0,-3-15 0,4 24-11,0 0 1,0 0 0,-1 1 0,1-1-1,0 0 1,0 0 0,-1 1 0,1-1-1,0 0 1,-1 1 0,1-1 0,-1 0-1,1 1 1,-1-1 0,1 1 0,-1-1-1,0 1 1,1-1 0,-1 1 0,0-1-1,0 1 1,1 0-1,-1 0 0,1 0 0,-1 0 0,1 0 0,-1 0 0,1 0 1,-1 0-1,1 0 0,-1 0 0,1 1 0,-1-1 0,1 0 0,-1 0 1,1 1-1,0-1 0,-1 0 0,1 1 0,-1-1 0,1 0 0,0 1 1,-1 0-1,-15 25 51,7 1-24,1-1 0,1 2 0,-5 41 0,-2 85-8,14-143-21,-2 13 1,0-4-9,1 0-1,1 1 1,5 39 0,-5-59 7,-1 0 0,2-1 0,-1 1 0,0-1-1,0 1 1,0-1 0,0 1 0,0 0 0,0-1 0,1 1 0,-1-1 0,0 1 0,0-1 0,1 1 0,-1-1-1,0 1 1,1-1 0,-1 0 0,0 1 0,1-1 0,-1 1 0,1-1 0,-1 0 0,1 1 0,0-1 0,-1 0-1,1 0 1,0 0 0,-1 0 0,1-1 0,-1 1 0,1 0-1,0 0 1,-1-1 0,1 1 0,-1 0 0,1-1 0,-1 1 0,1-1-1,-1 1 1,0 0 0,1-1 0,-1 1 0,1-1 0,-1 0-1,18-32-33,0-12-1,-1 0 0,-3-1 0,-2-1-1,-2 0 1,6-69 0,-16 111 39,0 0 1,0 1-1,0-1 0,0 1 1,-1-1-1,0 1 0,-2-8 1,3 12-4,0 0 1,0 0 0,0 0 0,0 0 0,0-1-1,0 1 1,0 0 0,0 0 0,0 0-1,0 0 1,0-1 0,-1 1 0,1 0-1,0 0 1,0 0 0,0 0 0,0 0 0,0-1-1,0 1 1,-1 0 0,1 0 0,0 0-1,0 0 1,0 0 0,0 0 0,-1 0-1,1 0 1,0 0 0,0 0 0,0 0-1,0 0 1,-1 0 0,1 0 0,0 0 0,0 0-1,0 0 1,-1 0 0,1 0 0,0 0-1,0 0 1,0 0 0,0 0 0,-1 0-1,1 0 1,0 0 0,0 0 0,0 0 0,0 0-1,0 0 1,-1 1 0,1-1 0,0 0-1,-10 23 42,2 13 1,0 1-1,-3 64 0,7 80 45,4-181-92,-1 0 1,1 1 0,0-1 0,0 0-1,0 1 1,-1-1 0,1 0 0,0 1-1,-1-1 1,1 0 0,0 0 0,-1 1 0,1-1-1,0 0 1,-1 0 0,1 0 0,0 0-1,-1 1 1,1-1 0,-1 0 0,1 0-1,0 0 1,-1 0 0,1 0 0,-1 0 0,1 0-1,0 0 1,-1 0 0,1 0 0,-1 0-1,1 0 1,0 0 0,-1 0 0,1-1-1,0 1 1,-1 0 0,1 0 0,-1 0 0,1-1-1,0 1 1,-1 0 0,1 0 0,0-1-1,0 1 1,-1-1 0,-12-18-37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5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56 11386,'0'-2'149,"-1"0"-1,0 0 1,-1 0-1,1 0 1,0 0-1,0 0 1,-1 1-1,1-1 1,-1 0-1,0 1 1,1 0-1,-1-1 1,0 1-1,0 0 1,0 0-1,0 0 1,0 0-1,0 0 1,0 0-1,0 0 1,-3 0-1,3 1-64,0 0-1,0 0 1,0 1-1,0-1 1,0 0-1,0 1 1,0-1-1,1 1 0,-1 0 1,0 0-1,0 0 1,1 0-1,-1 0 1,0 0-1,1 0 1,-1 0-1,1 0 1,-1 1-1,1-1 1,0 1-1,0-1 1,-1 1-1,0 3 1,-10 15 86,2 1 0,1 1 1,1 0-1,0 0 0,2 0 0,0 1 0,2 0 1,0 0-1,2 1 0,0 38 0,3-56-163,-1 1 0,1 0 0,0 0 0,3 10 0,-4-16-6,0 1 0,0-1-1,1 0 1,-1 0 0,1 0-1,-1 0 1,1 0 0,-1 0-1,1 0 1,0 0 0,0 0 0,-1 0-1,1 0 1,0 0 0,0-1-1,0 1 1,0 0 0,0 0-1,0-1 1,0 1 0,0-1 0,0 1-1,0-1 1,0 1 0,0-1-1,1 0 1,-1 0 0,0 1-1,0-1 1,0 0 0,0 0-1,1 0 1,-1 0 0,0 0 0,2-1-1,3-1 1,0-1 0,0 1 0,-1-1 0,1-1 0,-1 1 0,0-1-1,0 1 1,0-2 0,-1 1 0,1 0 0,-1-1 0,7-10 0,6-8 12,18-36 0,-21 34 77,17-46 1,-27 58-44,0 1-1,0-1 0,-1-1 1,-1 1-1,1-23 1,-3 35-36,1 0 1,-1 0-1,0-1 0,0 1 1,0 0-1,0-1 1,0 1-1,0 0 1,-1 0-1,1-1 0,0 1 1,-1 0-1,1 0 1,-1-1-1,1 1 0,-1 0 1,0 0-1,1 0 1,-1 0-1,0 0 1,0 0-1,0 0 0,0 0 1,1 0-1,-1 0 1,-1 1-1,1-1 0,0 0 1,0 1-1,0-1 1,-2 0-1,1 1 2,0 0 0,0 0 0,0 0 0,0 1 0,0-1 0,0 1 0,0-1 0,1 1 0,-1 0 0,0-1 0,0 1 0,1 0 0,-1 0 0,0 0-1,1 1 1,-1-1 0,1 0 0,-1 1 0,1-1 0,-2 3 0,-7 9 21,0 0-1,1 1 1,1 0-1,-13 28 1,8-9-23,-12 43 0,24-72-15,-1 1-4,0 0-1,1 0 0,0 0 1,0 0-1,0 1 0,1-1 1,0 0-1,1 8 0,-1-13 8,0 0 0,0 1 0,0-1 0,0 1 0,0-1 0,0 0 0,0 1-1,0-1 1,0 1 0,1-1 0,-1 0 0,0 1 0,0-1 0,1 0 0,-1 1 0,0-1 0,0 0 0,1 1-1,-1-1 1,0 0 0,1 0 0,-1 1 0,0-1 0,1 0 0,-1 0 0,0 0 0,1 0 0,-1 1-1,1-1 1,-1 0 0,0 0 0,1 0 0,-1 0 0,1 0 0,-1 0 0,1 0 0,-1 0 0,0 0 0,1 0-1,-1 0 1,1 0 0,-1 0 0,0-1 0,1 1 0,-1 0 0,0 0 0,1 0 0,-1-1 0,1 1-1,-1 0 1,0 0 0,1-1 0,-1 1 0,0 0 0,0 0 0,1-1 0,-1 1 0,0 0 0,1-1 0,21-23-46,-21 22 45,18-23-12,-1 0 1,20-38 0,-32 51 18,0 0 0,-1 0 0,0 0 0,-1-1 1,-1 0-1,0 0 0,0 0 0,0-17 0,-3 29-5,0-1 1,0 0-1,0 0 0,0 0 0,0 0 0,0 1 1,0-1-1,0 0 0,-1 0 0,1 1 0,-1-1 1,0 0-1,1 0 0,-1 1 0,0-1 0,0 1 1,0-1-1,0 1 0,0-1 0,0 1 0,-1-1 1,1 1-1,0 0 0,-1 0 0,1 0 0,-3-2 1,2 3-3,-1-1 0,1 1 0,0 0 1,0 0-1,-1 0 0,1 0 0,0 0 1,0 0-1,0 1 0,-1-1 0,1 1 1,0 0-1,0-1 0,0 1 0,0 0 0,0 0 1,0 0-1,0 0 0,0 1 0,0-1 1,-2 3-1,-7 6-9,0 1 0,1 0 0,1 0 0,-1 1 0,2 1 1,0-1-1,-10 23 0,3-4-12,3 0 0,-13 44 0,24-71 23,-14 62-2,14-61 1,1 0 1,-1 0-1,1 0 0,0 0 1,0 0-1,1 0 0,-1 0 1,1 0-1,0 0 0,3 7 1,-3-11-1,-1 0 0,1 0 1,-1 0-1,1 0 1,-1 0-1,1-1 1,0 1-1,-1 0 1,1-1-1,0 1 1,0 0-1,0-1 1,-1 1-1,1-1 1,0 1-1,0-1 1,0 1-1,0-1 1,0 0-1,0 0 1,0 1-1,0-1 1,0 0-1,0 0 1,0 0-1,0 0 1,0 0-1,0 0 1,0 0-1,0 0 1,0-1-1,0 1 1,0 0-1,0-1 1,0 1-1,-1 0 1,3-2-1,2 0 1,0-1 0,0 0 0,-1 0 1,1 0-1,4-5 0,4-5 0,1-1 0,-2 0 1,0-1-1,-1 0 0,0-1 1,9-19-1,-14 24 15,0-1 0,-1 0 0,-1 0 0,0 0 1,0 0-1,-2-1 0,1 1 0,-1-1 0,0-25 0,-2 36-8,0-1-1,-1 1 0,1-1 1,-1 0-1,1 1 1,-1-1-1,0 1 0,0 0 1,0-1-1,0 1 1,0 0-1,-1-1 0,-1-2 1,2 4-4,0 0 1,0 0 0,-1 1 0,1-1-1,0 0 1,0 1 0,-1-1-1,1 0 1,0 1 0,0-1-1,-1 1 1,1 0 0,-1-1 0,1 1-1,0 0 1,-1 0 0,1 0-1,-1 0 1,1 0 0,0 0-1,-1 1 1,1-1 0,-1 0-1,1 1 1,0-1 0,-2 2 0,-4 1 6,1 0 0,-1 1 0,1 0 0,0 0 0,1 1 0,-1 0 0,1 0 0,0 0 0,0 0 0,0 1 0,1 0 0,0 0 0,-6 11 0,0 3-16,0 0 1,2 1-1,-8 26 0,2 12-69,13-54 60,0 0-1,1 0 0,0 1 0,0-1 0,0 0 0,1 0 0,0 0 0,-1 0 0,4 7 1,-4-11 9,0 0 1,1 0-1,-1 0 1,1 0 0,-1 0-1,1 0 1,0 0 0,-1-1-1,1 1 1,0 0 0,-1 0-1,1 0 1,0-1-1,0 1 1,0 0 0,0-1-1,0 1 1,0-1 0,0 1-1,0-1 1,0 1 0,0-1-1,0 0 1,0 0-1,0 1 1,0-1 0,0 0-1,0 0 1,0 0 0,1 0-1,-1 0 1,0 0 0,0-1-1,0 1 1,0 0-1,0 0 1,0-1 0,0 1-1,0-1 1,0 1 0,0-1-1,0 1 1,1-2 0,4-2-13,0 0 0,0 0 0,-1 0 0,0-1-1,8-8 1,-4 2 9,-1 0-1,0-1 0,0 0 0,-1 0 1,7-17-1,-10 20 17,-1 1 1,0-1-1,-1 0 1,0 0-1,0 0 1,-1 0-1,0 0 1,-1 0-1,0-12 0,0 19-4,-1-1-1,1 1 1,0 0-1,-1-1 0,0 1 1,1 0-1,-1 0 1,0-1-1,0 1 0,-1 0 1,1 0-1,0 0 1,0 0-1,-1 0 0,0 0 1,1 1-1,-4-4 0,3 4 0,0 0-1,1 1 0,-1-1 0,0 0 0,1 1 0,-1-1 0,0 1 0,0 0 0,0-1 0,1 1 0,-1 0 0,0 0 0,0 0 0,0 1 0,0-1 0,1 0 0,-1 1 0,0-1 0,0 1 0,1-1 0,-1 1 0,0 0 0,-2 1 1,-1 2-6,0-1 0,0 1 0,1 0 1,0 0-1,-1 1 0,2-1 1,-1 1-1,0 0 0,1 0 1,0 0-1,0 0 0,0 0 1,-2 11-1,0-3-12,0 1 1,2 0-1,0 0 1,-2 23-1,5-31-2,-1 1-1,1-1 1,1 1 0,-1-1-1,4 13 1,-4-18 11,0 0 1,0 0 0,1 0-1,-1 1 1,1-1 0,-1 0-1,1 0 1,-1 0-1,1 0 1,-1 0 0,1 0-1,0 0 1,0 0 0,0 0-1,0-1 1,-1 1 0,1 0-1,0 0 1,0-1-1,0 1 1,1 0 0,-1-1-1,0 1 1,0-1 0,0 0-1,0 1 1,0-1-1,1 0 1,-1 0 0,0 0-1,0 1 1,0-1 0,1 0-1,-1-1 1,0 1-1,0 0 1,0 0 0,2-1-1,1-1-17,0 1 0,0-1 0,0-1 0,0 1 0,0-1-1,0 1 1,0-1 0,-1 0 0,0-1 0,1 1 0,-1 0-1,-1-1 1,1 0 0,3-5 0,5-9-278,14-32 1,-22 42 155,-6 19-411,1-1 0,0 1 0,0-1-1,1 20 1,-1-13 327,-1 19-250,-2 3-95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11530,'6'18'1021,"0"0"-1,-1 0 1,-1 1-1,2 26 1,-2-20-88,10 39 0,-12-55-759,1 0 1,1-1-1,0 1 1,0-1-1,7 10 1,-11-17-157,1 0-1,0 0 1,-1 0 0,1 0-1,0 0 1,0 0-1,0 0 1,0 0 0,-1 0-1,1 0 1,0-1 0,1 1-1,-1 0 1,0-1-1,0 1 1,0-1 0,0 1-1,0-1 1,1 1 0,-1-1-1,0 0 1,0 0-1,1 0 1,-1 0 0,0 1-1,0-2 1,1 1 0,-1 0-1,0 0 1,0 0-1,1-1 1,-1 1 0,0 0-1,0-1 1,0 1 0,0-1-1,1 1 1,-1-1-1,0 0 1,0 0 0,0 1-1,0-1 1,0 0 0,-1 0-1,1 0 1,0 0-1,0 0 1,0-1 0,4-5 13,-1 0 1,1 1-1,-2-1 1,1-1 0,-1 1-1,0-1 1,-1 1-1,1-1 1,-1 0-1,-1 1 1,1-12-1,0-4 13,-1-1-1,-4-36 0,2 49-94,0 0 0,0 0 0,-1 0 0,-1 0 1,0 0-1,-1 0 0,0 1 0,-9-19 0,13 28 39,-1 0-1,1 0 1,-1 0-1,1 0 1,0 0-1,-1 1 1,0-1 0,1 0-1,-1 0 1,1 0-1,-1 1 1,0-1-1,0 0 1,1 1-1,-1-1 1,0 1-1,0-1 1,0 1-1,0-1 1,0 1-1,0 0 1,0-1-1,1 1 1,-1 0-1,0 0 1,0-1-1,0 1 1,0 0-1,0 0 1,0 0-1,0 0 1,0 1 0,-2-1-1,2 1-7,0 0 1,0 0-1,-1 1 1,1-1-1,0 0 1,0 0-1,0 1 1,0-1-1,1 1 1,-1-1-1,0 1 1,1-1-1,-1 1 1,1-1-1,-1 1 1,1 0-1,0-1 1,-1 1-1,1 2 1,-1 14-31,0 0 0,1 0 0,3 18 1,-2-29-7,0 0 1,0 0-1,1 0 1,0-1 0,0 1-1,0 0 1,1-1 0,0 0-1,0 0 1,8 11-1,-10-16 14,0 0 1,0 1-1,0-1 0,1 0 0,-1 0 0,0 0 0,1 0 0,-1 0 0,1 0 0,-1 0 0,1 0 0,-1-1 0,1 1 1,0 0-1,-1-1 0,1 0 0,0 1 0,-1-1 0,1 0 0,0 0 0,-1 0 0,1 0 0,0 0 0,0 0 0,-1 0 0,1-1 1,0 1-1,-1-1 0,4 0 0,0-2-22,0 0 1,0 0 0,-1 0-1,1-1 1,-1 1-1,0-1 1,0 0-1,4-6 1,23-30-382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6:0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 11955,'-1'2'115,"0"-1"0,0 1 0,0 0 0,0 0 0,0 0 0,1 0 0,-1 0 0,1 1 0,-1-1 0,1 0 0,0 0 1,0 0-1,0 0 0,0 0 0,0 1 0,0-1 0,1 0 0,-1 0 0,1 0 0,-1 0 0,3 4 0,-3-5-84,0 0 0,1 0 0,-1-1 0,1 1 0,-1 0 0,1 0-1,0 0 1,-1-1 0,1 1 0,0 0 0,-1-1 0,1 1-1,0 0 1,0-1 0,0 1 0,-1-1 0,1 1 0,0-1 0,0 0-1,0 1 1,0-1 0,0 0 0,0 0 0,0 1 0,0-1 0,0 0-1,0 0 1,0 0 0,0 0 0,0 0 0,0-1 0,0 1-1,0 0 1,0 0 0,0-1 0,-1 1 0,1 0 0,0-1 0,0 1-1,0-1 1,0 1 0,0-1 0,-1 1 0,1-1 0,0 0 0,-1 1-1,1-1 1,0-1 0,5-4 124,0-1-1,0 0 1,-1 0 0,0 0 0,0 0-1,-1-1 1,0 0 0,0 0-1,-1 0 1,0-1 0,-1 1-1,0-1 1,0 1 0,0-1 0,-1 0-1,-1 1 1,1-1 0,-3-16-1,2 24-138,0 0 0,0 0 0,0 0-1,-1 0 1,1 1 0,0-1 0,-1 0-1,1 0 1,0 0 0,-1 0-1,1 0 1,-1 1 0,0-1 0,1 0-1,-1 0 1,0 1 0,1-1 0,-2-1-1,1 2-7,0 0 0,1 0 0,-1 0 0,0 0 0,1 0 0,-1 0 0,1 0 0,-1 0 0,0 0 0,1 0 0,-1 0 0,0 0 0,1 0 0,-1 0 0,1 1 0,-1-1-1,1 0 1,-1 0 0,0 1 0,1-1 0,-1 1 0,-2 1 5,1 0-1,0-1 1,0 1-1,0 1 1,0-1-1,1 0 1,-1 0-1,1 1 1,-1-1-1,1 1 1,-2 3 0,1 3-19,-1-1 0,1 0 0,1 1 1,0-1-1,0 1 0,0 0 1,1-1-1,0 1 0,1-1 1,0 1-1,1-1 0,-1 1 1,1-1-1,6 13 0,-8-20 4,1 1 0,0-1-1,-1 1 1,1-1 0,0 0 0,0 0-1,0 1 1,0-1 0,0 0 0,0 0-1,1 0 1,-1 0 0,0 0 0,1 0 0,-1-1-1,0 1 1,1 0 0,-1-1 0,1 1-1,-1-1 1,1 1 0,-1-1 0,4 1-1,-2-1 1,0-1 0,0 1 0,0-1 0,-1 0 0,1 1 0,0-1-1,0 0 1,0-1 0,-1 1 0,1 0 0,4-4 0,3-3 6,0 0 1,-1-1-1,0 1 1,0-2 0,7-10-1,-12 16 14,0-1 0,-1 0-1,1 0 1,-1 0 0,0-1 0,-1 1-1,1-1 1,-1 0 0,0 0 0,0 0-1,-1 0 1,2-6 0,-3 11-14,0 0 0,-1 0 0,1 0 0,0 1 0,0-1-1,0 0 1,0 0 0,0 1 0,-1-1 0,1 0 0,0 1 0,-1-1 0,1 0 0,-1 1 0,1-1 0,-1 0 0,1 1 0,-1-1-1,1 1 1,-1-1 0,1 1 0,-1-1 0,0 1 0,1-1 0,-1 1 0,0 0 0,1-1 0,-1 1 0,0 0 0,1 0 0,-1-1 0,0 1-1,0 0 1,1 0 0,-1 0 0,0 0 0,0 0 0,0 0 0,1 0 0,-1 0 0,0 0 0,0 0 0,1 1 0,-1-1 0,0 0 0,-1 1-1,-2 0 12,-1 1 0,1 0-1,0 0 1,0 0-1,0 0 1,-6 4 0,1 2-9,0 1 1,1-1-1,0 1 1,1 0-1,0 1 1,0 0-1,1 0 1,0 0-1,1 1 1,0 0-1,0 0 1,1 0-1,1 1 1,0-1-1,-2 20 1,5-30-7,0-1 0,0 0 0,-1 0 0,1 0 0,0 1 0,0-1 0,0 0 0,0 0 0,0 1 0,0-1 0,0 0 0,0 0 0,0 1 0,0-1 0,0 0 0,0 0 0,0 1 0,0-1 0,0 0 0,0 0 0,1 1 0,-1-1 0,0 0 0,0 0 0,0 0 1,0 1-1,0-1 0,0 0 0,1 0 0,-1 0 0,0 1 0,0-1 0,0 0 0,1 0 0,-1 0 0,0 0 0,0 0 0,0 0 0,1 1 0,-1-1 0,0 0 0,10-8 13,8-16 3,-13 16-15,24-42 51,-27 46-42,0 0-1,0 0 0,-1 0 0,1 0 1,-1 0-1,0 0 0,-1-1 0,1 1 1,-1 0-1,1-7 0,-1 10-9,0 1 0,0 0 0,-1-1 1,1 1-1,0-1 0,0 1 0,0 0 0,0-1 0,0 1 0,0-1 1,0 1-1,-1 0 0,1-1 0,0 1 0,0 0 0,0-1 1,-1 1-1,1 0 0,0-1 0,-1 1 0,1 0 0,0 0 0,-1-1 1,1 1-1,0 0 0,-1 0 0,1 0 0,0 0 0,-1-1 1,0 1-1,-12 4-4,-11 14-8,19-13-3,1 1-1,-1-1 0,1 1 1,0 0-1,1 1 1,0-1-1,0 0 0,0 1 1,1 0-1,-1-1 0,2 1 1,-1 0-1,0 11 1,1-18 11,1 1 0,0-1 0,0 1 0,0-1 0,0 1 0,0-1 0,0 1 0,0-1 0,0 0 0,0 1 0,0-1 0,0 1 0,0-1 0,0 1 0,1-1 0,-1 1 0,0-1 0,0 1 0,0-1 0,1 1 0,-1-1 0,0 0 0,0 1 0,1-1 0,-1 1 0,0-1 0,1 0 0,-1 1 0,1-1 0,-1 0 0,0 0 0,1 1 1,-1-1-1,1 0 0,0 0 0,0 0-4,0 0 1,0-1 0,0 1-1,1 0 1,-1-1-1,0 0 1,0 1 0,0-1-1,0 0 1,0 1 0,0-1-1,0 0 1,1-1 0,25-33-53,-25 32 72,-1 0 1,0 0-1,0 0 0,-1 0 1,1 0-1,-1-1 0,1-5 1,-1 9-10,0-1 0,0 1 1,0-1-1,0 1 1,0-1-1,0 1 1,0 0-1,0-1 1,0 1-1,-1-1 1,1 1-1,0 0 1,0-1-1,0 1 1,0-1-1,-1 1 1,1 0-1,0-1 1,0 1-1,-1 0 1,1-1-1,0 1 1,-1-1-1,0 2 0,1-1-1,-1 0 0,0 0 1,1 0-1,-1 0 0,0 1 1,1-1-1,-1 0 0,1 0 1,-1 1-1,1-1 0,-1 1 1,1-1-1,-1 0 0,1 1 1,-1-1-1,1 1 0,-1-1 1,1 1-1,0-1 0,-1 2 1,-3 2-8,1 1 0,0 0 0,1 0 0,-1 0 0,1 0 0,0 1 0,0-1 0,0 1 0,-1 9 0,19-57-175,-15 27 156,-4 18-44,-5 28-176,-10 130-1294,14-144 1260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7:2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3904 9946,'1'3'166,"-1"2"0,1-1 0,-1 0-1,0 0 1,0 0 0,0 4 0,-1 7 606,2-19-539,1 0 0,-1 0 1,1 1-1,0-1 0,0 1 1,4-6-1,4-8 55,6-19-152,-1 0-1,-2-1 1,-2-1-1,14-76 0,0-159 358,-2 19-62,-1 123-251,23-230-63,-38 57-274,4-73-235,20-253 230,-24 403 54,1-57-53,1 63 117,-4-98 22,-13 253 104,7 61-59,0 0-1,0 0 1,-1 0 0,0 0-1,0 0 1,0 1 0,0-1-1,-1 0 1,0 1 0,-5-7-1,7 11-18,1-1 0,-1 0 0,0 1 0,1-1-1,-1 0 1,0 1 0,1-1 0,-1 1 0,0 0 0,1-1 0,-1 1-1,0-1 1,0 1 0,0 0 0,1 0 0,-1-1 0,0 1 0,0 0-1,0 0 1,0 0 0,0 0 0,1 0 0,-1 0 0,0 0-1,0 0 1,0 0 0,0 1 0,1-1 0,-1 0 0,0 0 0,0 1-1,0-1 1,1 1 0,-1-1 0,0 1 0,0-1 0,1 1 0,-1-1-1,1 1 1,-1-1 0,0 1 0,1 0 0,-1-1 0,1 1 0,-1 0-1,1 0 1,0-1 0,-1 1 0,1 1 0,-4 6-1,0 0 1,1 1-1,-4 15 1,5-18-3,-9 43-38,-6 64-1,-2 12-188,-20 65-348,-18 228 0,-10 487 40,47-63 560,19-516 32,-13-23 27,13-299-84,-2-152 259,-1-17 120,18-160-393,-3 129-196,1-106-38,46-695-258,1 481 343,23-249 352,-76 711-127,-5 50-39,0 7-3,0 25-8,13 887-634,-33-184 302,-3-242-472,2 235-4954,21-418 5831,2-263 24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7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179 252 7834,'9'1'253,"0"0"0,0-1 0,0 0 0,0-1 0,-1 0 0,1 0 0,0-1 0,9-3 0,69-27 1231,-73 26-1298,-4 2-139,0 0 0,0-1 0,13-10 0,-20 13-12,0 0 0,0-1 0,-1 1 0,1-1 1,0 0-1,-1 1 0,0-1 0,0 0 0,0-1 1,0 1-1,0 0 0,0 0 0,1-7 0,-2 10-8,-1-1-1,0 0 1,0 0-1,0 0 1,0 1-1,0-1 1,0 0-1,0 0 1,0 0-1,0 0 1,0 1-1,0-1 1,0 0-1,-1 0 1,1 0-1,0 1 1,0-1-1,-1 0 1,1 1-1,-1-1 1,1 0-1,-1 0 1,1 1-1,-1-1 1,0 0-1,-1 0 20,1 0-1,-1 0 0,0 0 0,1 0 1,-1 0-1,0 1 0,0-1 0,0 1 1,0-1-1,-3 1 0,-5-1 123,-1 1 0,0 0 0,-12 2 0,18-2-89,-342 40 2719,329-39-2664,18-1-132,0 0 0,0 0 0,0 0 0,0 0 1,0 0-1,0 0 0,-1 0 0,1 0 0,0 0 1,0 0-1,0 0 0,0 0 0,0 0 0,0 0 1,0 0-1,0 0 0,0 0 0,0 0 0,-1 0 1,1 0-1,0 0 0,0 0 0,0 0 0,0 0 1,0 0-1,0-1 0,0 1 0,0 0 0,0 0 1,0 0-1,0 0 0,0 0 0,0 0 1,0 0-1,0 0 0,-1 0 0,1 0 0,0 0 1,0 0-1,0-1 0,0 1 0,0 0 0,0 0 1,0 0-1,0 0 0,0 0 0,0 0 0,0 0 1,0 0-1,0 0 0,0 0 0,0-1 0,0 1 1,1 0-1,-1 0 0,0 0 0,0 0 0,0 0 1,0 0-1,0 0 0,0 0 0,0 0 0,0 0 1,0 0-1,0-1 0,26-12 163,50-18-406,1 3-1,0 4 1,117-20 0,-171 42-32,-23 2 269,0 0 1,0 1-1,0-1 0,0 0 1,0 0-1,0 0 0,1 0 1,-1 0-1,0 0 1,0 1-1,0-1 0,0 0 1,0 0-1,0 0 0,0 0 1,0 0-1,0 1 0,0-1 1,0 0-1,0 0 0,0 0 1,0 0-1,0 0 1,0 1-1,0-1 0,0 0 1,0 0-1,0 0 0,0 0 1,0 0-1,0 0 0,0 1 1,-1-1-1,1 0 1,0 0-1,0 0 0,0 0 1,0 0-1,0 0 0,0 0 1,0 1-1,0-1 0,-1 0 1,1 0-1,0 0 0,0 0 1,0 0-1,0 0 1,0 0-1,-1 0 0,1 0 1,0 0-1,0 0 0,0 0 1,0 0-1,0 0 0,-1 0 1,1 0-1,-36 19-25,-6-1 220,-1-1 0,0-2 0,-1-2 0,0-2 0,-1-2 0,0-1 0,-60 1-1,103-9-185,1-1-1,0 1 0,0 0 0,-1 0 0,1 0 0,0 1 0,0-1 1,-1 0-1,1 0 0,0 1 0,0-1 0,0 1 0,-2 0 0,2 0-4,1-1 0,0 0-1,0 0 1,0 1 0,0-1-1,0 0 1,0 1 0,0-1-1,0 0 1,0 1-1,0-1 1,0 0 0,1 0-1,-1 1 1,0-1 0,0 0-1,0 0 1,0 1 0,0-1-1,0 0 1,1 0-1,-1 1 1,0-1 0,0 0-1,0 0 1,1 1 0,-1-1-1,0 0 1,0 0 0,1 0-1,-1 0 1,0 1-1,1-1 1,31 18-88,-16-11 23,1-1 0,-1-1 0,1 0-1,0-1 1,0-1 0,0-1 0,1 0 0,-1-1 0,0-1 0,1-1 0,-1 0 0,0-1 0,1-1 0,24-8 0,-40 10 20,1 0 1,0 0 0,-1 0 0,0 0 0,1-1 0,-1 1 0,0-1 0,1 0 0,-1 0-1,2-2 1,-4 4 30,1-1 0,-1 0-1,1 0 1,-1 0 0,1 1-1,-1-1 1,0 0-1,0 0 1,1 0 0,-1 0-1,0 0 1,0 0 0,0 1-1,0-1 1,0 0 0,0 0-1,0 0 1,0 0-1,0 0 1,0 0 0,-1 0-1,1 0 1,0 1 0,-1-1-1,1 0 1,0 0 0,-1 0-1,1 1 1,-1-1-1,1 0 1,-1 0 0,0 1-1,0-2 1,-26-20-229,-12 1-45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0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598 133 10970,'-14'-18'707,"-1"0"-1,-1 1 0,-32-27 0,43 40-581,0 0 0,-1 0 0,0 1 0,0 0 1,0 0-1,0 0 0,0 1 0,0 0 0,-1 0 0,1 0 0,-1 1 0,1 0 0,-1 0 0,0 1 0,1 0 0,-1 0 0,0 0 0,-6 2 0,1 1-38,1 1-1,0 0 0,0 1 1,1 0-1,-1 1 0,1 0 0,0 0 1,1 1-1,-1 1 0,1-1 1,1 1-1,-11 13 0,-1 2-16,2 1-1,1 1 0,-24 45 0,16-19-38,2 1 0,3 1 0,2 1 0,-13 63-1,22-70-17,2 0 0,2 1-1,2 0 1,1-1-1,8 60 1,-5-94-13,1 0 0,0 0 0,1-1-1,1 0 1,0 1 0,10 21 0,-12-30-3,1 0 1,-1 0-1,1 0 0,0-1 1,0 1-1,0-1 0,1 1 1,-1-1-1,1 0 0,-1 0 0,1 0 1,0-1-1,0 0 0,1 1 1,-1-1-1,0-1 0,1 1 1,-1-1-1,1 1 0,-1-1 1,8 0-1,0-1-2,0 0-1,0-1 1,0 0 0,0-1 0,-1 0 0,1-1 0,0 0 0,-1-1-1,0-1 1,0 1 0,20-13 0,-6 1 3,0-1 0,0-1-1,36-37 1,-20 13 32,-1-2 0,38-55 0,-56 67-15,-1-1 0,-2-1 0,-1 0 0,17-50 0,-28 67-32,-2 0 0,0-1 0,-1 0 0,-1 1 0,-1-1 0,0 0 0,-1 0 0,-1-1 0,-1 1 0,0 0 0,-2 0 0,0 1 0,-10-34 0,11 45-22,-1-1 1,0 1 0,0 0-1,0 0 1,-1 0-1,0 1 1,0-1 0,0 1-1,-1 0 1,0 0-1,0 1 1,0-1 0,0 1-1,-1 0 1,0 0 0,0 1-1,0 0 1,0 0-1,0 0 1,0 1 0,-1 0-1,0 0 1,1 0-1,-1 1 1,0 0 0,1 1-1,-10-1 1,2 2-24,-1 0-1,0 1 1,1 0-1,0 2 1,-1-1 0,1 2-1,-26 11 1,-25 20-181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1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12123,'7'40'904,"3"4"-856,-4 22-48,-2 7 16,-1 8-64,-1-1-8,-4 2-32,-1-4 8,-2-3 0,-1-5 280,-10-10-224,-1-8 72,0-10 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10682,'-12'88'1153,"-1"1"-641,-1-2-232,0-5 752,1-8-664,3-11-944,0-5 744,0-8-240,0 0-104</inkml:trace>
  <inkml:trace contextRef="#ctx0" brushRef="#br0" timeOffset="1">42 1656 11811,'-12'81'600,"1"-15"-592,2-7-8,-1-16 136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1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1984,'7'45'1018,"-2"1"-1,-2-1 1,-3 1-1,-1 0 0,-2-1 1,-14 71-1,5-72 212,-28 61 0,24-64-702,-20 69 1,26-55-151,3 1 1,2 0 0,4 100 0,-3-88-238,2-56-326,1 0 0,0-1 0,1 1-1,0 0 1,1 0 0,0-1 0,1 1-1,1-1 1,6 21 0,-1-15-155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1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23 176 14067,'-5'10'408,"2"0"0,-1 1 0,1 0 1,1 0-1,0 0 0,0 0 0,0 16 0,2-21-274,1 0-1,-1 0 1,1 1-1,0-1 1,1 0-1,-1 0 1,1 0-1,0-1 1,1 1-1,-1 0 1,1-1-1,0 0 1,1 1-1,7 8 1,-10-12-119,1-1 0,-1 1 0,0-1 1,1 0-1,-1 1 0,1-1 0,0 0 1,-1 0-1,1 0 0,0 0 0,-1 0 1,1-1-1,0 1 0,0 0 0,0-1 0,0 0 1,0 1-1,0-1 0,0 0 0,0 0 1,0 0-1,2 0 0,-1-1-26,0 0 0,0 0 0,1-1 0,-1 1-1,0-1 1,-1 1 0,1-1 0,0 0 0,0 0 0,-1 0 0,5-5 0,4-6-277,0-1-1,-1 0 1,16-29 0,-25 41 250,17-32-1404,-2-2 0,20-60-1,-28 70-644,-2 0-1,5-38 0,-28 203 7909,-14 76-2549,-4 37-1483,34-244-1718,-3 15-319,2 0 1,1-1 0,2 42-1,3-54 0,0-10-138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1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14011,'-2'0'94,"0"1"-1,0-1 1,0 1 0,0-1-1,0 1 1,1 0-1,-1-1 1,0 1 0,0 0-1,1 0 1,-1 1 0,0-1-1,1 0 1,-1 0-1,1 1 1,0-1 0,-1 1-1,1-1 1,0 1 0,0 0-1,0-1 1,0 1 0,0 0-1,0 0 1,1 0-1,-1-1 1,1 1 0,-1 0-1,0 3 1,-1 6-7,1-1-1,-1 1 1,1 0-1,1 13 1,6 31 49,-5-50-107,-1-1 1,1 0-1,1 1 1,-1-1 0,1 0-1,-1 0 1,1 0 0,0-1-1,1 1 1,3 6-1,-5-10-14,0 1 0,-1-1-1,1 1 1,0-1-1,0 1 1,0-1 0,0 0-1,-1 1 1,1-1-1,0 0 1,0 1-1,0-1 1,0 0 0,0 0-1,0 0 1,0 0-1,0 0 1,-1 0 0,1 0-1,0 0 1,0 0-1,0-1 1,0 1 0,0 0-1,0-1 1,0 1-1,-1 0 1,1-1-1,0 1 1,0-1 0,-1 1-1,1-1 1,0 0-1,0 1 1,-1-1 0,1 0-1,25-30 326,-23 27-287,8-11 108,-3 4-13,0 0 0,-1 0 1,0-1-1,0 0 0,-1 0 0,4-14 1,-9 23-104,-1 0 1,0 0 0,0 1-1,0-1 1,-1 0 0,1 0-1,-1 0 1,1 1 0,-1-1-1,0 0 1,0 0 0,0 1 0,-1-1-1,1 1 1,-1-1 0,1 1-1,-1 0 1,0 0 0,1-1-1,-4-1 1,4 2-87,0 1 0,0 0 1,-1 0-1,1 0 0,0 0 0,0 0 0,-1 0 1,1 0-1,0 0 0,-1 0 0,1 1 0,-1-1 0,1 1 1,-1-1-1,1 1 0,-1-1 0,1 1 0,-1 0 1,0 0-1,1 0 0,-1 0 0,1 0 0,-1 0 0,0 0 1,1 0-1,-1 1 0,1-1 0,-1 1 0,1-1 1,-1 1-1,1 0 0,-1-1 0,1 1 0,-1 0 0,1 0 1,-2 1-1,-8 9-273,0 1-119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4 376 12211,'-1'0'119,"1"1"0,0-1 0,-1 0 1,1 1-1,0-1 0,0 1 0,0-1 0,-1 0 1,1 1-1,0-1 0,0 1 0,0-1 1,0 1-1,0-1 0,0 1 0,0-1 1,0 1-1,0-1 0,0 1 0,0-1 0,0 1 1,0-1-1,0 1 0,0-1 0,0 0 1,1 2-1,0-3-32,-1 1 0,1 0 0,-1 0 0,1-1 0,-1 1 1,1 0-1,-1-1 0,0 1 0,1 0 0,-1-1 0,1 1 0,-1-1 0,0 1 0,1 0 1,-1-1-1,0 1 0,1-1 0,-1 0 0,0 1 0,0-1 0,1 1 0,-1-1 1,0 1-1,0-2 0,56-157 2981,-34 90-2831,33-69 0,-55 137-239,0 1 0,0-1 0,0 1 0,0-1 0,1 1 1,-1-1-1,0 1 0,1-1 0,-1 1 0,0-1 0,1 1 0,-1-1 0,0 1 0,1-1 1,-1 1-1,1 0 0,-1-1 0,1 1 0,-1 0 0,1-1 0,-1 1 0,1 0 0,-1 0 1,1 0-1,0-1 0,0 2-1,0-1 1,-1 0-1,1 0 0,-1 1 1,1-1-1,-1 1 0,1-1 1,-1 1-1,1-1 0,-1 1 1,1-1-1,-1 1 1,0-1-1,1 1 0,-1-1 1,0 1-1,1 0 0,-1 0 1,12 40-56,-11-33 61,7 35 87,4 76-1,-10-80-19,2 0 0,16 67 0,-20-105-97,0 0 0,0 0 0,1 0 0,-1 1 1,0-1-1,1 0 0,-1 0 0,1 0 1,0 0-1,-1 0 0,1 0 0,0-1 1,-1 1-1,2 1 0,-2-2 1,1 0 0,-1 0 0,0 0 0,1 0 0,-1 0 0,0 0 0,0 0 1,1 0-1,-1 0 0,0 0 0,1 0 0,-1 0 0,0 0 0,1 0 0,-1 0 0,0 0 0,0 0 0,1 0 0,-1-1 0,0 1 0,0 0 1,1 0-1,-1 0 0,0 0 0,0-1 0,1 1 0,-1 0 0,0 0 0,0-1 0,0 1 0,0 0 0,1-1 0,1-2-95,0-1-1,0 0 0,-1 0 1,1 0-1,-1 0 1,1-5-1,3-13-318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12867,'-3'0'112,"1"1"1,-1-1-1,0 1 0,0 0 1,1 0-1,-1 0 1,0 0-1,1 0 0,-1 1 1,1-1-1,0 1 1,-1-1-1,1 1 0,0 0 1,0 0-1,0 0 1,0 0-1,1 1 0,-1-1 1,-2 4-1,-4 7 325,1 0 0,-9 23-1,11-25 85,-1 3-271,0 0 0,2 1 0,-1-1 1,2 1-1,0 0 0,0 0 0,2 0 0,0 0 0,1 18 0,0-31-239,0-1 1,0 1-1,0 0 1,0-1-1,1 1 0,-1-1 1,0 1-1,1-1 1,-1 1-1,1-1 1,0 1-1,-1-1 0,1 1 1,0-1-1,0 0 1,0 0-1,0 1 1,0-1-1,0 0 0,1 0 1,-1 0-1,0 0 1,0 0-1,2 0 1,-1 0-30,1 0 0,-1-1 1,0 0-1,1 1 0,-1-1 1,0 0-1,1 0 0,-1-1 0,0 1 1,1 0-1,-1-1 0,0 1 1,1-1-1,2-1 0,7-4-211,0 0 0,-1 0 0,1-1-1,15-13 1,31-33-1012,-43 38 652,0 1-1,2 0 1,28-19 0,-44 33 586,0-1-1,0 0 1,0 1-1,0-1 1,0 1-1,-1-1 1,1 1-1,1-1 1,-1 1 0,0 0-1,0-1 1,0 1-1,0 0 1,0 0-1,0 0 1,0 0-1,0 0 1,0 0-1,0 0 1,0 0-1,0 0 1,0 1-1,0-1 1,0 0-1,1 1 1,-2-1 0,1 1-1,0-1 1,0 1-1,0-1 1,0 1-1,0 0 1,0 0-1,0-1 1,-1 1-1,1 0 1,0 0-1,-1 0 1,1 0-1,-1-1 1,1 1 0,-1 0-1,1 0 1,-1 0-1,1 0 1,-1 0-1,0 1 1,0-1-1,1 1 1,1 8 279,-1 0 0,0 0-1,0 1 1,-1 12 0,0-12 33,1 2 256,-2 1 0,-2 21 0,3-33-530,-1 1 0,1-1 0,-1 1 0,1-1-1,-1 0 1,1 0 0,-1 1 0,0-1 0,0 0 0,-1 0 0,1 0-1,0 0 1,0 0 0,-1 0 0,0 0 0,1 0 0,-1-1-1,0 1 1,0 0 0,0-1 0,0 0 0,-3 2 0,4-2-51,0-1 1,0 0 0,0 0 0,-1 0 0,1 0-1,0 0 1,0 0 0,0 0 0,0 0-1,-1 0 1,1-1 0,0 1 0,0 0-1,0-1 1,0 1 0,0-1 0,0 1-1,0-1 1,0 1 0,0-1 0,0 0-1,0 0 1,0 1 0,1-1 0,-2-1-1,-1-1-14,1-1 0,0 1-1,0 0 1,0-1-1,0 1 1,-2-6-1,-5-29-330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2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13307,'1'-2'427,"0"8"-126,3 23 43,3 45 111,-8 17 345,-4-1 1,-4 1-1,-23 100 1,29-175-650,3-11-99,-1-1 0,0 0 0,0 0 0,0 1-1,0-1 1,-1 0 0,1 0 0,-1 0 0,0 0 0,-4 6-1,6-10-47,-1 0-1,1 0 0,0 1 0,0-1 0,0 0 0,0 0 1,0 0-1,0 0 0,0 0 0,0 0 0,-1 1 0,1-1 1,0 0-1,0 0 0,0 0 0,0 0 0,0 0 0,-1 0 1,1 0-1,0 0 0,0 0 0,0 0 0,0 0 0,-1 0 1,1 0-1,0 0 0,0 0 0,0 0 0,0 0 0,-1 0 1,1 0-1,0 0 0,0 0 0,0 0 0,0 0 0,-1 0 1,1 0-1,0 0 0,-3-8 11,0-14-77,3-33-260,13-103 1,24-53-149,-36 207 457,3-19-77,0 1 0,2 0 0,1 0 0,0 0-1,2 1 1,0 0 0,13-20 0,-19 39-208,-2 10 219,-4 12 104,-26 95 581,-4 20 121,19-56-240,4 1-1,1 153 0,8-215-435,-2-14 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2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1495 11634,'0'0'54,"0"1"0,0-1 0,1 1-1,-1-1 1,0 1 0,0-1-1,0 0 1,1 1 0,-1-1 0,0 1-1,0-1 1,1 1 0,-1-1-1,0 0 1,1 1 0,-1-1 0,1 0-1,-1 1 1,0-1 0,1 0-1,-1 0 1,1 1 0,0-1 0,5-7 757,2-26 13,-6 27-659,104-407 2450,-65 265-2313,-9 28-10,-5-1 0,20-237 0,-46 341-255,8-100 406,-6 100-490,0 0 0,1 0-1,1 1 1,13-29 0,-16 37 49,1 1-1,-1 0 1,0 0-1,1-13 1,-3 17 173,-4 42-567,3-25-75,0 1 0,-1-1 0,-8 28 0,0-29-230,9-18 401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3570 11731,'-9'38'967,"5"-26"-816,2-1-1,-1 1 1,1 0-1,1-1 1,0 18 0,5-16 198,5-12-98,-8-2-226,1 0 0,0 0 1,-1-1-1,1 1 0,-1 0 0,1-1 0,-1 1 0,0-1 0,1 1 0,1-4 0,4-9 22,-1 0 1,0 0 0,-1-1-1,-1 1 1,4-21-1,8-80 201,-14 89-190,78-1047 1199,-64-463-1059,-53 1030-136,35 493-140,0 0-1,1-1 1,1 1 0,0 0-1,0 0 1,1-1-1,1 1 1,1 0-1,6-24 1,-3 22-61,-2 0-1,0-1 1,-1 0 0,-1 0-1,1-28 1,-4-6-168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12443,'67'-55'2904,"160"-140"-2464,-252 222 96,-40 39 3,58-59-507,-1-1 0,0 0-1,0 0 1,-1 0 0,1-1-1,-1-1 1,-10 4 0,-12 0 40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7:5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10442,'12'-6'449,"0"0"-1,0 1 0,1 0 1,-1 1-1,16-3 0,-12 3-205,15-2-69,-1 0-1,1 2 1,0 1 0,39 2-1,129 15 104,-132-8-203,18 1 42,0-4 1,0-3 0,141-19 0,340-81 544,-463 81-674,36-9 84,51-8 96,-120 25-95,80-14 30,-126 19-87,-1-1 0,-1 0 0,1-2 0,26-14-1,-23 4 70,-25 19-62,0-1-1,-1 1 1,1-1 0,-1 1-1,1 0 1,-1-1 0,1 1 0,-1-1-1,0 1 1,1-1 0,-1 1 0,1-1-1,-1 0 1,0 1 0,0-1-1,1 1 1,-1-1 0,0 0 0,0 1-1,0-1 1,0 1 0,0-1-1,1 0 1,-1 1 0,0-1 0,-1 0-1,1 1 1,0-1 0,0 0-1,0 1 1,0-1 0,0 0 0,-1 1-1,1-1 1,0 1 0,0-1-1,-1 0 1,1 1 0,-1-1 0,1 1-1,0-1 1,-1 1 0,1-1 0,-1 1-1,1 0 1,-2-1 0,-23-8 146,-11 2 48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7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54 13115,'1'-2'105,"-1"-1"-1,0 1 1,0 0 0,0-1 0,0 1-1,0 0 1,-1-1 0,1 1-1,-1 0 1,1-1 0,-1 1 0,0 0-1,0 0 1,0 0 0,0 0 0,0-1-1,-3-1 1,3 3-57,-1 0-1,1 0 1,-1 0-1,0 0 1,1 0-1,-1 0 1,0 0-1,1 1 1,-1-1-1,0 1 1,0-1-1,0 1 1,0 0 0,0 0-1,1 0 1,-1 0-1,0 0 1,0 0-1,0 0 1,0 1-1,0-1 1,0 1-1,-3 0 1,-16 7 25,1 0 0,0 1 0,0 1 0,1 1 0,0 1 0,1 0 0,-21 18 0,3 3-47,0 2 1,-35 44 0,38-39 11,2 1 0,2 2 0,2 0 0,-24 53 0,41-74-25,1 0 0,1 1 0,1 0 0,1 1 0,0-1 0,2 1 0,1 0 0,1 0 0,1 1 0,4 43 0,-1-59-14,-1 0 0,1 0 0,0 0 0,1 0 0,0 0 0,1 0 0,0-1 0,0 1 0,1-1 0,0 0 0,0 0 0,1-1 0,0 0 0,0 0-1,1 0 1,-1-1 0,2 1 0,-1-2 0,1 1 0,0-1 0,14 7 0,-11-8 9,0 0 0,0 0 0,0-1 0,0-1 0,0 0-1,1-1 1,-1 0 0,1 0 0,-1-1 0,1-1 0,-1 0 0,1 0 0,-1-1-1,0-1 1,1 0 0,-1-1 0,13-5 0,4-5 109,1-1 0,-2-1-1,-1-2 1,0 0 0,-1-2 0,-1-1-1,0-1 1,-2 0 0,37-51 0,-43 51 19,-1-1 1,-1-1 0,-1 0-1,-1-1 1,-1 0 0,-1-1-1,-2 0 1,0 0-1,-2-1 1,-1 0 0,3-50-1,-8 65-117,0 0 0,-1 1-1,-1-1 1,0 1-1,-1-1 1,0 1 0,0 0-1,-1 0 1,-1 0 0,0 0-1,0 1 1,-1 0 0,-1 0-1,-11-14 1,11 16-109,1 1 0,-1 1-1,-1-1 1,1 1 0,-1 0 0,0 1 0,0 0 0,-1 0 0,1 1-1,-1 0 1,0 0 0,0 1 0,-1 1 0,1-1 0,0 1 0,-1 1-1,-18-1 1,11 2-131,0 1 0,-19 4 1,10 1-187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0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78 172 11322,'-52'3'1465,"27"-3"3420,37-2-4712,0 0 1,0-1 0,0-1-1,0 0 1,13-7-1,6-2-73,-5 3-44,0-2-1,36-23 1,-58 33-57,-1 1 0,1-1 0,-1 1-1,1 0 1,-1 0 0,1 0 0,0 0 0,-1 0 0,1 1 0,4 0-1,45 2 26,-20 0 4,9-5 26,1-1-1,-2-2 1,65-19 0,60-8 89,-154 32-141,0 1-1,0 1 0,-1 0 0,1 1 0,0 0 1,16 6-1,-11-3-299,31 3-1,-42-7 92,-1-1-1,1 0 0,0 0 1,-1 0-1,1-1 0,-1 0 1,1 0-1,-1-1 1,9-2-1,6-5-230,0-1-130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10762,'15'4'1033,"2"-2"-777,6-2-184,3-2 648,5-5-488,3 1-8,4-2-80</inkml:trace>
  <inkml:trace contextRef="#ctx0" brushRef="#br0" timeOffset="1">473 1 10050,'22'2'1208,"1"1"-663,0-1-225,2 1 1088,3 1-928,3 2-320,2 1 40,4 0-64,4 0-112,3-3-80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0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13195,'15'3'265,"1"0"0,0-1 0,0-1 1,0-1-1,0 0 0,21-3 0,97-23-1726,-63 10-62,-2 4-939,126-5 0,-106 17 5218,2 5 4315,-58-4-6968,1-2-1,0-1 0,43-8 1,-38 4-167,-1 2 0,43 1 0,-55 8 408,-26-5-324,0 0 0,0 0-1,0 0 1,0 0 0,0 0 0,0 0-1,0 0 1,0 0 0,0 0 0,-1 0 0,1 0-1,0 0 1,0 0 0,0 0 0,0 0-1,0 0 1,0 1 0,0-1 0,0 0 0,0 0-1,0 0 1,0 0 0,0 0 0,0 0 0,0 0-1,0 0 1,0 0 0,0 0 0,0 0-1,0 0 1,1 0 0,-1 0 0,0 0 0,0 0-1,0 0 1,0 0 0,0 1 0,0-1-1,0 0 1,0 0 0,0 0 0,0 0 0,0 0-1,0 0 1,0 0 0,0 0 0,0 0 0,0 0-1,0 0 1,0 0 0,0 0 0,0 0-1,-14-1 586,-2-3-234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3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82 13923,'-14'-5'768,"1"-1"-880,-1 2 0,1-5-8,-3-1-72,0-1-8,-1-1 0,-3 1-288,-4 1 328,-9 7 48,0 3-24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14907,'-7'7'473,"0"0"0,1 1 0,-1 0 0,2 0 0,-7 12 0,-3 5 431,-7 6 86,9-13-388,1 0 0,-16 31 0,28-49-604,0 0 1,-1 0 0,1 0 0,0 0 0,0 1 0,0-1-1,0 0 1,0 0 0,-1 0 0,1 0 0,0 1 0,0-1-1,0 0 1,0 0 0,0 0 0,0 0 0,0 1 0,0-1-1,0 0 1,0 0 0,-1 0 0,1 1 0,0-1 0,0 0-1,0 0 1,0 0 0,0 1 0,1-1 0,-1 0 0,0 0-1,0 0 1,0 1 0,0-1 0,0 0 0,0 0 0,0 0-1,0 1 1,0-1 0,0 0 0,1 0 0,-1 0 0,0 0-1,0 1 1,0-1 0,0 0 0,0 0 0,1 0 0,-1 0-1,0 0 1,0 0 0,0 0 0,1 1 0,-1-1 0,0 0-1,0 0 1,16-7-204,16-17-339,-31 23 509,65-48-1310,-60 45 1191,0 0 1,0 1-1,1 0 1,-1 0 0,1 0-1,-1 1 1,1 0 0,0 1-1,10-2 1,-15 3 140,0 0 0,-1 0 1,1 0-1,0 0 0,-1 0 0,1 0 1,0 1-1,-1-1 0,1 1 1,0-1-1,-1 1 0,1 0 0,-1-1 1,1 1-1,-1 0 0,1 0 0,-1 0 1,0 0-1,0 0 0,3 3 1,-3-2 52,1 1 1,-1-1 0,0 1-1,0 0 1,0-1 0,0 1 0,0 0-1,0 0 1,-1 0 0,1 0-1,-1 3 1,0 5 204,0 0 0,-1 0 0,0 0 0,-1 0 0,-3 12 0,-13 25 551,17-46-855,0 1 1,0-1-1,-1 1 1,1-1-1,-1 0 1,0 1-1,0-1 1,0 0-1,0 0 1,0 0-1,0-1 1,0 1-1,-1 0 1,1-1-1,-4 2 1,5-2 41,0-1 1,0 0-1,0 0 1,0 0 0,0 0-1,0 0 1,0-1-1,0 1 1,0 0-1,0 0 1,0 0 0,0-1-1,1 1 1,-1-1-1,0 1 1,0-1-1,0 1 1,1-1 0,-1 1-1,0-1 1,0 0-1,1 1 1,-1-1-1,1 0 1,-1 1 0,0-1-1,1 0 1,-1 0-1,1 0 1,0 0-1,-1 0 1,1 1 0,0-1-1,-1-2 1,-1-3-48,1 1-1,-1-1 1,1 0 0,-1-9 0,3-19-287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3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2605 29 11899,'-45'-4'1000,"4"0"-848,-1 4-120,-1-2 768,-3 0-2168,2-3 1200,-2 1-208,-1-3-89</inkml:trace>
  <inkml:trace contextRef="#ctx0" brushRef="#br0" timeOffset="1">1756 32 4521,'-420'99'2892,"-7"-32"-68,-391-10 481,728-55-3252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3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1397 157 8834,'-56'-4'488,"1"-5"-360,7-5-48</inkml:trace>
  <inkml:trace contextRef="#ctx0" brushRef="#br0" timeOffset="1">707 58 9842,'-115'-27'1079,"75"17"-1031,-47-8 0,73 17-42,0 0 0,0 0 1,0 1-1,0 1 1,-1 0-1,1 1 0,-18 5 1,-36 17 270,40-14 203,-50 13-1,69-22-384,0 1 0,1-1-1,-1-1 1,0 0 0,0 0-1,0 0 1,0-1 0,1-1-1,-1 1 1,-10-4 0,16 3-84,1 1 0,-1 0 0,1 0 0,-1 1 0,0-1 0,1 1 0,-1-1 0,0 1 0,1 0 0,-1 0 0,0 0 0,0 0 0,1 0 0,-1 1 0,-3 0 0,0 3 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15043,'38'79'3715,"-32"-64"-3577,0 0-1,1-1 1,1 0-1,0 0 0,1 0 1,0-1-1,1-1 1,11 12-1,-19-22-145,0-1 0,0 1 0,-1-1 1,2 1-1,-1-1 0,0 0 0,0 0 0,0 0 0,0 0 0,1 0 1,-1 0-1,0-1 0,1 1 0,-1-1 0,0 0 0,1 0 0,-1 1 1,6-2-1,-5 0-58,0 0 0,1 0 1,-1 0-1,0 0 0,1-1 1,-1 0-1,0 0 0,0 0 1,0 0-1,-1 0 0,5-4 1,4-6-401,-1 0 0,-1-1 0,0 0 1,12-24-1,26-69-2581,-9 16 1068,-39 122 3871,-35 262 2448,27 1-4264,9-290-81,2 24 67,-2-29-68,0 1 0,0 0-1,0 0 1,0 0 0,0 0-1,0 0 1,1-1 0,-1 1-1,0 0 1,0 0 0,1 0-1,-1-1 1,1 1 0,-1 0-1,0 0 1,1-1 0,-1 1-1,1 0 1,0-1 0,-1 1-1,1-1 1,1 2-1,5-4-143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12491,'1'9'5167,"1"-11"-4994,0-1 0,0 0 0,0 1 0,-1-1 0,1 0 0,0 0 0,-1 0 0,0 0 0,0 0 0,1-4 0,3-5 78,104-266 960,-92 247-1032,-6 22-55,-10 9-118,-1 0 0,1 0 0,-1 0 0,0 0 0,1 0-1,-1 0 1,0 0 0,1 0 0,-1 0 0,0 1 0,1-1-1,-1 0 1,0 0 0,1 0 0,-1 1 0,0-1 0,1 0 0,-1 0-1,0 1 1,0-1 0,1 0 0,-1 0 0,0 1 0,0-1-1,1 0 1,-1 1 0,0-1 0,0 0 0,0 1 0,0-1 0,0 1-1,1 0 1,2 10 42,-1 0-1,1 1 1,-2-1-1,1 1 1,-2-1-1,0 18 1,0 9 3,11 81-229,-5-65-550,-1 73-1,-9-95 451,-5-15-84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13835,'-1'3'59,"0"0"0,0 0-1,0 0 1,0 0 0,0 0 0,1 0-1,-1 1 1,1-1 0,0 0 0,0 0 0,0 0-1,1 6 1,-1 2 5,7 82-63,23 121 0,-15-122-19,188 1015-12,21 140 44,-93-145 211,-83-668-46,95 422 49,-135-828-221,-4-14 34,0 0 0,-1 0 0,-1 0 0,1 24 0,-3-38-37,0 1-1,0-1 1,0 1-1,0-1 1,0 1-1,0-1 0,0 0 1,0 1-1,0-1 1,0 1-1,0-1 1,0 0-1,0 1 1,0-1-1,-1 1 0,1-1 1,0 0-1,0 1 1,0-1-1,-1 1 1,1-1-1,0 0 1,0 0-1,-1 1 0,1-1 1,0 0-1,-1 1 1,1-1-1,-1 0 1,1 0-1,0 0 1,-1 1-1,1-1 0,0 0 1,-1 0-1,1 0 1,-1 0-1,1 0 1,-1 0-1,1 0 1,0 0-1,-1 0 0,1 0 1,-1 0-1,1 0 1,-1 0-1,0 0 1,-12-5 54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13331,'7'59'516,"2"-1"0,25 83 0,48 106-160,-72-218-275,-2-3 78,2-1 0,0 0 0,16 25 1,-25-49-140,-1 1 1,1-1-1,0 0 0,0 0 1,-1 0-1,1 0 1,0-1-1,0 1 0,0 0 1,0 0-1,0 0 1,1-1-1,-1 1 1,1 0-1,-1-1-8,-1 0 0,1 0 0,-1 0 0,1 0 0,0 0 0,-1 0 0,1 0 0,0-1 0,-1 1 1,1 0-1,-1 0 0,1 0 0,-1-1 0,1 1 0,-1 0 0,1-1 0,-1 1 0,1-1 0,-1 1 0,1 0 0,-1-1 0,1 1 0,-1-1 0,0 1 0,1-1 1,-1 1-1,0-1 0,1 1 0,-1-1 0,0 0 0,0 0 0,6-13 121,-2 0 0,0-1-1,0 0 1,1-23 0,-3 24-69,11-67 149,48-271 357,-43 269-1523,5 1 1,39-97-1,-32 113 453,1 17-167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16564,'-51'383'1591,"43"-63"-1693,10-280-89,3-26-48,-4-14 230,-1 0-1,1 0 0,-1 0 0,0 0 1,1 0-1,-1 0 0,0 0 1,1 0-1,-1 0 0,0 0 0,1 0 1,-1-1-1,0 1 0,0 0 1,1 0-1,-1 0 0,0 0 0,1-1 1,-1 1-1,0 0 0,0 0 1,1-1-1,-1 1 0,0 0 0,0 0 1,0-1-1,1 1 0,-1 0 1,0-1-1,0 1 0,0 0 0,0-1 1,0 1-1,0 0 0,0-1 1,0 1-1,0 0 0,1-1 0,-2 1 1,1-1-1,8-28-461,-1-1 1,5-59-1,-9 55 241,36-495-534,-38 503 1202,3 44 171,-1 4-410,12 72 297,32 108 0,-38-170-614,2-1-1,1-1 1,2 0-1,1 0 0,1-2 1,1 0-1,27 33 1,-75-83-1600,-52-28 1,68 41 2118,-41-22 2209,56 30-2576,0 1-1,0 0 1,-1-1 0,1 1 0,0 0 0,0-1 0,-1 1 0,1 0 0,0-1 0,0 1 0,0-1-1,0 1 1,0 0 0,0-1 0,-1 1 0,1-1 0,0 1 0,0 0 0,0-1 0,0 1-1,1-1 1,-1 1 0,0 0 0,0-1 0,0 1 0,0-1 0,0 1 0,0 0 0,1-1 0,-1 1-1,0-1 1,0 1 0,1 0 0,-1 0 0,0-1 0,0 1 0,1 0 0,-1-1 0,1 1-1,14-13 673,-14 12-631,49-39 715,63-66 0,-19 15-368,-87 84-387,1 1-1,-1 0 1,1 0 0,10-4-1,-16 9-27,-1 0-1,1 0 1,0 0-1,0 0 0,-1 1 1,1-1-1,0 1 1,0-1-1,0 1 0,0 0 1,0 0-1,-1-1 0,1 1 1,0 1-1,0-1 1,0 0-1,0 0 0,0 1 1,-1-1-1,1 1 1,0 0-1,0-1 0,0 1 1,-1 0-1,1 0 0,-1 0 1,1 0-1,2 2 1,1 3 6,-1 1 0,1-1 0,-1 1 0,0 0 0,0 1 0,-1-1 1,4 15-1,6 9 66,-13-30-77,0-1 0,0 0 0,0 1 0,0-1 0,0 0 1,0 1-1,0-1 0,1 0 0,-1 0 0,0 1 0,0-1 1,0 0-1,1 1 0,-1-1 0,0 0 0,0 0 0,0 1 1,1-1-1,-1 0 0,0 0 0,1 0 0,-1 0 0,0 1 0,0-1 1,1 0-1,-1 0 0,0 0 0,1 0 0,-1 0 0,0 0 1,1 0-1,-1 0 0,0 0 0,1 0 0,-1 0 0,0 0 1,1 0-1,-1 0 0,0 0 0,1 0 0,-1 0 0,0 0 0,1 0 1,-1 0-1,0-1 0,1 1 0,-1 0 0,0 0 0,0 0 1,1 0-1,-1-1 0,0 1 0,0 0 0,1-1 0,9-15 40,15-41-107,-13 29-294,23-40 0,-35 67 332,1-1-1,-1 1 1,1 0 0,0-1 0,0 1-1,0 0 1,0 0 0,0 0 0,0 0-1,0 0 1,0 0 0,0 0 0,0 0-1,1 0 1,-1 0 0,0 0 0,0 1-1,1-1 1,-1 1 0,1-1 0,2 0-1,-3 2 9,0-1 1,0 1-1,0 0 0,0-1 0,0 1 0,1 0 0,-2 0 0,1 0 0,0 0 0,0 0 0,0 0 0,0 0 0,0 0 1,-1 0-1,1 0 0,-1 1 0,1-1 0,-1 0 0,1 0 0,-1 1 0,0-1 0,1 0 0,-1 3 0,7 30-113,-6-25 65,1 0 1,0 0 0,0-1-1,1 1 1,6 14 0,-9-23 80,0 0 1,0 1 0,0-1 0,0 1-1,1-1 1,-1 0 0,0 1-1,0-1 1,0 0 0,0 1 0,1-1-1,-1 0 1,0 1 0,0-1 0,1 0-1,-1 0 1,0 1 0,0-1 0,1 0-1,-1 0 1,0 0 0,1 1 0,-1-1-1,0 0 1,1 0 0,-1 0 0,0 0-1,1 0 1,-1 1 0,1-1 0,-1 0-1,0 0 1,1 0 0,-1 0 0,0 0-1,1 0 1,-1-1 0,1 1-1,-1 0 1,0 0 0,1 0 0,-1 0-1,0 0 1,1 0 0,-1-1 0,0 1-1,1 0 1,-1 0 0,0 0 0,1-1-1,-1 1 1,0 0 0,0 0 0,1-1-1,-1 1 1,0 0 0,0-1 0,9-20 551,-1-10-464,1-11 28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15299,'14'67'1260,"-4"-10"-654,3 0 1,2-2-1,28 69 0,-12-58-816,-15-34-185,-1 0 0,15 52 0,-27-59 214,-6-20 177,-5-16 100,-6-22-20,2 0 0,1-1 1,1 0-1,-9-65 0,12 60-52,6 30-17,-27-166 146,25 147-108,1-1 0,2 1 0,0-1 0,6-30 1,-5 52-29,1 0 1,0 0 0,0 1-1,1-1 1,0 0 0,0 1-1,0 0 1,1-1-1,6-7 1,-8 12-10,-1 0 0,1-1 0,0 1 0,0 1 1,0-1-1,0 0 0,0 0 0,0 1 0,1-1 0,-1 1 0,1 0 0,-1 0 0,1 0 0,-1 0 0,1 0 0,0 0 0,-1 1 1,1-1-1,0 1 0,-1 0 0,1 0 0,0 0 0,0 0 0,-1 0 0,1 1 0,0-1 0,2 2 0,-3-2 18,0 1-1,0 0 0,-1 0 0,1 0 1,-1 1-1,1-1 0,-1 0 0,1 1 1,-1-1-1,0 1 0,1-1 0,-1 1 1,0-1-1,0 1 0,0 0 1,0-1-1,-1 1 0,1 0 0,0 0 1,-1 0-1,0 0 0,1 0 0,-1 3 1,1 5 118,0 0 1,-1 0 0,-1 13 0,-3 5-119,0-1 1,-2 1-1,-1-1 0,-1 0 0,-1-1 1,-13 26-1,18-45-253,2-12-97,6-14-72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15235,'0'-1'49,"0"1"-1,1 0 1,-1 0-1,1 0 1,-1-1-1,1 1 1,-1 0-1,0 0 0,1 0 1,-1 0-1,1 0 1,-1 0-1,1 0 1,-1 0-1,1 0 1,-1 0-1,1 0 1,-1 0-1,1 0 1,-1 1-1,0-1 0,1 0 1,-1 0-1,1 0 1,-1 1-1,0-1 1,1 0-1,-1 1 1,1-1-1,-1 0 1,0 0-1,1 1 1,-1-1-1,0 1 1,0-1-1,1 0 0,-1 1 1,0-1-1,0 1 1,0-1-1,0 1 1,1-1-1,-1 0 1,0 1-1,0-1 1,0 1-1,0-1 1,0 1-1,0 0 0,2 34 953,-2-17-352,2-5-441,0 1 1,1-1-1,1 0 0,9 24 0,-11-34-194,-1 0 1,1 0-1,0 0 0,0 0 0,0-1 0,0 1 0,0 0 0,1-1 0,-1 1 0,6 3 1,-6-5-17,-1 0 0,1-1 1,0 1-1,0 0 1,0-1-1,-1 1 0,1-1 1,0 0-1,0 0 1,0 1-1,0-1 1,-1 0-1,1-1 0,0 1 1,0 0-1,0 0 1,0-1-1,-1 1 0,1-1 1,0 0-1,2-1 1,0 0-7,-1 0 1,0 0 0,0-1 0,0 0 0,0 1-1,0-1 1,-1 0 0,1-1 0,-1 1-1,0 0 1,0-1 0,0 1 0,0-1-1,0 1 1,-1-1 0,0 0 0,2-7-1,1-7 0,-1-1 0,1-25 0,-4 44 8,0-2 1,0 0-1,0 1 1,0-1-1,0 0 1,0 0-1,0 0 1,-1 0-1,1 0 1,-1 0-1,1 1 1,-2-4-1,1 5 0,1 0 0,0 0 0,0-1 0,0 1 0,0 0 0,0 0 0,0 0 0,0 0 0,0 0 0,0 0 0,0 0 0,0 0 0,0 0 0,-1 0 0,1 0 0,0 0 0,0 0 0,0 0 0,0 0 0,0 0 0,0 0 0,0 0 0,0 0 0,-1 0 0,1 0 0,0 0 0,0 0 0,0 0-1,0 0 1,0 0 0,0 0 0,0 0 0,0 0 0,0 0 0,-1 0 0,1 0 0,0 0 0,0 0 0,0 0 0,0 0 0,0 1 0,0-1 0,0 0 0,0 0 0,0 0 0,0 0 0,0 0 0,0 0 0,0 0 0,0 0 0,0 0 0,0 0 0,0 1 0,0-1 0,0 0 0,0 0 0,-3 16-34,3-11-94,0 0 1,1 0-1,-1 0 0,1 0 1,0 0-1,1-1 1,-1 1-1,4 7 1,-4-10 80,-1-1 1,1 0 0,-1 1 0,1-1 0,0 0 0,0 0 0,0 1 0,0-1 0,0 0-1,0 0 1,0 0 0,0 0 0,0 0 0,0 0 0,0-1 0,1 1 0,-1 0 0,0-1-1,1 1 1,-1 0 0,0-1 0,1 0 0,-1 1 0,1-1 0,-1 0 0,1 0 0,-1 0 0,0 0-1,1 0 1,-1 0 0,1 0 0,-1 0 0,1 0 0,1-1 0,17-10-474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16243,'-4'5'194,"0"0"0,1 1-1,-1-1 1,1 1 0,0 0-1,0-1 1,1 1-1,0 1 1,0-1 0,-1 7-1,-1 9 148,-3 35 0,7-50-362,-1 0 0,1-1 0,1 1 0,-1 0 0,4 12 1,-4-18-15,0 0 0,1 0 1,-1-1-1,0 1 1,1 0-1,-1 0 0,1-1 1,-1 1-1,0 0 1,1-1-1,-1 1 0,1 0 1,0-1-1,-1 1 0,1-1 1,0 1-1,-1-1 1,1 1-1,0-1 0,-1 1 1,1-1-1,1 1 1,0-1-36,-1 0 1,0-1-1,1 1 1,-1 0-1,1 0 1,-1-1 0,1 1-1,-1-1 1,0 1-1,1-1 1,-1 0-1,0 0 1,0 1-1,0-1 1,1 0 0,-1 0-1,0 0 1,1-1-1,6-7-493,0 0-1,0 0 0,9-15 1,-12 15 372,1 1 1,0 0 0,0 0-1,1 1 1,11-10 0,-18 17 217,1-1 0,-1 1 0,1-1 0,-1 1 0,1-1 0,-1 1 0,1 0 0,-1-1 0,1 1 0,0 0 0,-1 0 0,1 0 0,0-1 0,-1 1 1,1 0-1,0 0 0,-1 0 0,1 0 0,0 0 0,-1 0 0,1 0 0,0 0 0,-1 0 0,1 0 0,-1 1 0,1-1 0,0 0 0,-1 0 0,1 1 0,1 0 1,-1 0 72,0 0 1,0 0-1,0 1 0,0-1 1,0 1-1,0-1 1,-1 1-1,1-1 1,0 1-1,-1-1 1,1 4-1,1 5 445,0-1 0,-1 1-1,0 11 1,-1-11-116,-1 0-1,0 0 1,0-1 0,-3 13 0,3-20-420,1 0 1,0 0 0,-1-1 0,0 1 0,1 0 0,-1-1 0,0 1 0,1 0 0,-1-1 0,0 1 0,0-1 0,-1 1 0,1-1 0,0 0 0,0 1 0,-1-1 0,1 0 0,-1 0 0,1 0 0,-1 0 0,1 0 0,-1 0 0,1 0 0,-1-1 0,0 1 0,0-1 0,1 1 0,-1-1 0,0 1 0,-3-1 0,4 0-23,0 0 1,0 0-1,0 0 1,0 0-1,0-1 1,0 1 0,0 0-1,0-1 1,0 1-1,0-1 1,0 1-1,0-1 1,0 1 0,0-1-1,1 1 1,-1-1-1,0 0 1,0 0-1,1 1 1,-1-1 0,0 0-1,1 0 1,-1 0-1,0-1 1,-5-13-247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1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1 872 16379,'3'5'260,"-1"-1"0,1 2 0,-1-1 0,0 0 0,0 0 0,0 1 0,1 7 0,5 14 388,-6-20-533,1-1 0,0 1 0,0 0 0,1-1 1,0 0-1,0 0 0,0 0 0,1 0 0,7 6 0,-10-10-106,0-1-1,0 1 1,1-1-1,-1 0 1,0 0-1,1 0 1,-1 0-1,1 0 1,-1 0-1,1-1 1,-1 1-1,1-1 1,-1 0-1,1 0 1,0 0-1,-1 0 1,1 0-1,-1-1 1,1 1-1,-1-1 1,1 1-1,-1-1 1,1 0-1,-1 0 1,0 0-1,1 0 1,-1-1-1,0 1 1,0-1-1,3-2 1,8-6-28,0-1 0,-2 0 0,1-1 0,-1 0 0,-1-1 0,16-25 1,43-91-564,-64 119 524,10-22-162,-10 20 52,0 0 0,1 0 0,9-13 1,-14 25 162,-1 0 0,0-1 0,0 1 0,1 0-1,-1 0 1,0-1 0,1 1 0,-1 0 0,0 0 0,1-1 0,-1 1 0,0 0 0,1 0 0,-1 0 0,0 0 0,1 0 0,-1 0 0,1-1 0,-1 1 0,0 0 0,1 0 0,-1 0 0,1 0 0,-1 0 0,0 0 0,1 1 0,-1-1 0,1 0 0,-1 0-1,0 0 1,1 0 0,-1 0 0,0 1 0,1-1 0,-1 0 0,0 0 0,1 0 0,-1 1 0,0-1 0,1 0 0,-1 1 0,0-1 0,0 0 0,1 0 0,-1 1 0,0-1 0,0 1 0,0-1 0,0 0 0,1 1 0,-1-1 0,0 1 0,15 30 175,-4-9 24,-10-21-184,-1 0-1,1-1 1,-1 1-1,1 0 1,-1-1-1,1 1 1,0 0 0,-1-1-1,1 1 1,0-1-1,0 0 1,-1 1-1,1-1 1,0 1 0,0-1-1,0 0 1,-1 0-1,1 1 1,0-1-1,0 0 1,0 0 0,0 0-1,0 0 1,-1 0-1,1 0 1,0 0-1,1-1 1,0 1-4,0-1 0,0 0 1,0 0-1,0-1 0,0 1 0,-1 0 0,1 0 1,0-1-1,-1 1 0,1-1 0,0-1 0,5-7-46,0 0-1,-1 0 0,6-12 0,8-26-1066,27-94 0,-42 126 736,12 108 1175,-14-83-672,0 0 0,0 0 0,1 0 0,0 0 0,1-1 0,0 0 0,11 15 0,2-3-378,29 26-1,-27-28-289,30 35 0,-45-47 579,0 1 0,-1-1-1,0 1 1,0-1 0,-1 1 0,0 0 0,0 1-1,-1-1 1,1 0 0,0 10 0,-3-18-29,0 1 1,0 0-1,0 0 1,0 0-1,0 0 1,0 0 0,0 0-1,-1 0 1,1 0-1,0 0 1,0 0-1,0 0 1,0 0-1,0 0 1,0 0 0,0 0-1,0 0 1,0 0-1,0 0 1,-1 0-1,1 0 1,0 0-1,0 0 1,0 0 0,0 0-1,0 0 1,0 0-1,0 0 1,0 0-1,0 0 1,0 0 0,0 0-1,-1 1 1,1-1-1,0 0 1,0 0-1,0 0 1,0 0-1,0 0 1,0 0 0,0 0-1,0 0 1,0 0-1,0 0 1,0 0-1,0 0 1,0 1-1,0-1 1,0 0 0,0 0-1,0 0 1,0 0-1,0 0 1,0 0-1,0 0 1,0 0-1,0 0 1,0 1 0,-5-9 205,-5-15-61,2-1 0,0-1 0,-5-37 0,-4-80-366,14 45-243,4-1 0,13-97 0,-13 185 477,3-21 74,-4 29-65,0 1 0,0 0 0,0-1 0,0 1 0,0 0 0,0-1 0,0 1 0,0 0 0,0-1 0,-1 1 0,1 0 0,-1-1 0,1 1 0,-1 0 0,0-2 1,-3 24 752,3-9-666,1 0 0,1 0 0,0 1 0,1-1 0,0 0 0,1 0 0,6 16-1,-8-25-115,0-1-1,0 1 1,0 0-1,1-1 1,-1 0 0,1 1-1,-1-1 1,1 0-1,0 0 1,0 0-1,0 0 1,0 0-1,0 0 1,1 0-1,-1-1 1,0 1-1,1-1 1,-1 0-1,1 0 1,0 0-1,-1 0 1,1 0-1,0 0 1,0-1-1,-1 1 1,1-1-1,0 0 1,0 0-1,0 0 1,-1 0-1,1 0 1,0-1 0,0 1-1,0-1 1,-1 0-1,1 0 1,0 0-1,4-2 1,4-3 11,0 0 1,0-1 0,0 0 0,-1 0 0,0-1-1,0-1 1,15-17 0,54-74-73,-51 57-4,-22 32 29,0 0-1,1 0 1,0 1-1,1 0 1,11-11-1,-18 21 33,-1 0 0,0 0 0,1 0 0,-1-1 0,1 1 0,-1 0 0,1 0 0,-1 0 0,1 0 0,-1 0 0,1 0 0,-1 0 0,1 0 0,-1 0 0,1 0 0,-1 0 0,1 0 0,-1 0 0,0 0 0,1 0 0,-1 0 0,1 1 0,-1-1 0,1 0 0,-1 0 0,0 1 0,1-1 0,-1 0 0,1 0 0,-1 1 0,0-1 0,1 1 0,-1-1-1,0 0 1,0 1 0,1-1 0,-1 0 0,0 1 0,0-1 0,1 1 0,-1 0 0,13 26 191,-6-14-61,-7-11-129,1-1 1,0 1-1,0-1 0,0 0 0,0 0 1,0 1-1,0-1 0,0 0 0,1 0 1,-1 0-1,0 0 0,0 0 1,1 0-1,-1-1 0,1 1 0,-1 0 1,1-1-1,-1 1 0,1-1 0,-1 1 1,4-1-1,-4 0-23,1 0 0,-1-1 0,1 1-1,-1-1 1,0 0 0,1 1 0,-1-1 0,0 0 0,1 0 0,-1 0-1,0 1 1,0-1 0,0-1 0,0 1 0,0 0 0,0 0 0,0 0-1,0 0 1,-1-1 0,1 1 0,0 0 0,-1-1 0,1-1 0,8-21-99,-3-3-42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15195,'-2'10'355,"-1"0"1,0-1-1,-1 0 0,0 0 0,-1 0 0,0 0 0,0-1 1,0 1-1,-8 6 0,-9 18 672,14-20-845,0 1 0,1 0 0,0 0 0,2 0 0,-8 26 0,13-39-198,0-1 1,-1 1-1,1-1 0,0 1 1,0-1-1,0 1 1,0-1-1,0 1 1,0 0-1,0-1 0,0 1 1,0-1-1,0 1 1,1-1-1,-1 1 1,0-1-1,0 1 0,0-1 1,0 0-1,1 1 1,-1-1-1,0 1 0,1-1 1,-1 1-1,0-1 1,1 0-1,-1 1 1,0-1-1,1 0 0,0 1 1,0-1-23,0 1 1,1-1 0,-1 0-1,0 1 1,1-1-1,-1 0 1,0 0-1,0 0 1,1 0 0,-1-1-1,0 1 1,2-1-1,42-15-803,-37 13 669,18-8-244,0 0-57,31-9 0,-50 18 435,0 0 0,0 0-1,0 1 1,0 0 0,0 1 0,0 0-1,0 0 1,1 0 0,11 3-1,-17-3 64,-1 1-1,1-1 0,-1 1 0,1-1 0,-1 1 0,1 0 1,-1 0-1,1 0 0,-1-1 0,0 1 0,1 1 1,-1-1-1,0 0 0,0 0 0,0 0 0,0 0 0,0 1 1,0-1-1,0 1 0,0-1 0,0 2 0,0 0 43,0 0 0,-1 0 0,1 0 0,-1 0 0,0 0 0,0 0 0,0 1 0,0-1 0,0 0-1,-2 5 1,-1 1 179,0 1-1,0 0 1,-1-1-1,0 0 0,-11 16 1,10-17-140,-1-1 0,0 1 0,0-2 0,0 1 0,-13 9 0,17-14-132,1-1 1,-1 0-1,0 0 1,0 0 0,0 0-1,0 0 1,0-1-1,0 1 1,0-1-1,0 1 1,0-1-1,0 1 1,-3-1-1,3 0 4,1-1-1,-1 1 0,1-1 0,0 1 0,-1-1 0,1 1 0,0-1 0,-1 0 1,1 1-1,0-1 0,0 0 0,0 0 0,0 0 0,0 0 0,0 0 0,0 0 0,0-1 1,0 1-1,0 0 0,0 0 0,1-1 0,-2 0 0,-6-22-317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15659,'6'11'665,"-1"-3"-228,0 1 1,0-2-1,1 1 1,0 0-1,13 11 0,-17-18-379,0 1-1,0-1 0,0 0 0,0 1 0,0-1 1,1 0-1,-1 0 0,0-1 0,1 1 0,-1 0 0,1-1 1,-1 1-1,1-1 0,-1 0 0,1 0 0,-1 0 1,1 0-1,-1-1 0,1 1 0,-1 0 0,1-1 1,-1 0-1,1 0 0,-1 0 0,0 0 0,1 0 1,1-1-1,8-6-195,-1 1 0,1-2 0,-2 1 0,1-1 0,-1-1 0,-1 0 0,0 0 1,0-1-1,11-18 0,-20 28 119,0 1 0,0-1 0,0 1 1,1-1-1,-1 1 0,0 0 0,0-1 1,0 1-1,1 0 0,-1-1 0,0 1 1,0 0-1,1-1 0,-1 1 0,0 0 1,0-1-1,1 1 0,-1 0 0,0 0 1,1-1-1,-1 1 0,1 0 0,-1 0 1,0 0-1,1 0 0,-1-1 0,1 1 1,-1 0-1,0 0 0,1 0 0,-1 0 0,1 0 1,-1 0-1,0 0 0,1 0 0,-1 0 1,1 0-1,-1 0 0,1 1 0,-1-1 1,0 0-1,1 0 0,-1 0 0,1 1 1,11 20 298,0 3 289,-12-23-555,1 0 0,-1 0 1,1-1-1,0 1 0,-1 0 1,1-1-1,0 1 0,-1 0 1,1-1-1,0 1 0,0-1 0,0 1 1,-1-1-1,1 1 0,0-1 1,0 1-1,0-1 0,0 0 1,0 0-1,1 1 0,3-2-140,-1 0-1,0-1 0,0 1 1,0-1-1,0 1 1,0-1-1,0 0 0,-1-1 1,1 1-1,5-6 0,17-8-903,-23 14 915,0 1-1,0-1 1,1 1 0,-1 0 0,0 0 0,1 1-1,-1-1 1,1 1 0,-1-1 0,1 1-1,-1 0 1,1 1 0,-1-1 0,1 0-1,-1 1 1,1 0 0,-1 0 0,6 2-1,-4 0 118,-1-1 0,1 1 0,-1 1-1,1-1 1,-1 1 0,0-1-1,0 1 1,-1 1 0,1-1 0,4 9-1,2 4 565,0 2 0,-2-1 0,0 1 0,-2 1-1,6 24 1,-6-23 463,-2-1 1,-1 1-1,2 27 0,-5-48-1019,0 0 0,0 0 0,0 0 0,0 0 0,0 0 0,0 0 0,0 1 0,0-1 0,0 0 0,0 0 0,0 0 0,0 0 0,0 0 0,0 0 0,0 0 0,0 1 0,0-1 0,0 0 0,0 0 0,0 0 0,0 0 0,0 0 1,0 0-1,0 0 0,0 0 0,0 1 0,0-1 0,0 0 0,0 0 0,0 0 0,-1 0 0,1 0 0,0 0 0,0 0 0,0 0 0,0 0 0,0 0 0,0 0 0,0 1 0,0-1 0,0 0 0,-1 0 0,1 0 0,0 0 0,0 0 0,0 0 0,0 0 0,0 0 0,0 0 0,0 0 0,-1 0 0,1 0 0,0 0 0,-6-6-4,-6-12-422,12 18 414,-14-25-350,0-2 0,-12-35 0,5 5-6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 15443,'-1'3'179,"0"-1"-1,0 0 0,0 0 1,0 0-1,0 1 1,0-1-1,0 0 0,-1 0 1,1 0-1,-1-1 1,0 1-1,1 0 0,-3 1 1,-4 5 248,-5 7 533,-33 42 813,43-53-1726,0 2-1,0-1 1,0 0-1,0 1 1,1-1-1,0 1 1,0 0-1,0 0 0,-1 8 1,3-13-59,0 0 1,0 0-1,0 0 1,0 0-1,0 0 1,0 0-1,0 0 1,1 0-1,-1 0 0,0 0 1,0 0-1,1 0 1,-1 0-1,1 0 1,-1-1-1,1 1 1,-1 0-1,1 0 1,-1 0-1,1 0 0,0-1 1,0 1-1,-1 0 1,1-1-1,0 1 1,0-1-1,0 1 1,0-1-1,0 1 0,-1-1 1,1 1-1,0-1 1,0 0-1,0 0 1,0 1-1,0-1 1,0 0-1,0 0 1,0 0-1,0 0 0,2 0 1,4-1-133,1 1 1,-1-1-1,1 0 1,8-3-1,-13 3 100,73-23-1178,-54 16 886,0 1 0,1 0 0,-1 2 0,32-3 0,-52 7 363,1 1-1,-1 0 1,0 1 0,0-1 0,0 0-1,0 0 1,0 1 0,0 0-1,0-1 1,0 1 0,0 0-1,0 0 1,0 0 0,0 0 0,0 0-1,0 0 1,-1 1 0,1-1-1,-1 0 1,1 1 0,-1 0-1,1-1 1,-1 1 0,0 0-1,0 0 1,0-1 0,0 1 0,0 0-1,0 0 1,0 0 0,-1 0-1,1 0 1,0 4 0,-1-1 45,1-1 1,-1 1 0,0-1 0,0 1-1,0-1 1,0 1 0,-1-1-1,0 0 1,0 1 0,0-1 0,-1 0-1,1 0 1,-1 0 0,0 0-1,-4 7 1,4-9-91,1-1-1,0 1 0,-1-1 1,1 1-1,0-1 1,-1 0-1,0 0 0,1 0 1,-1 0-1,-2 1 1,3-1 13,1-1 1,-1 0 0,0 0 0,1 0 0,-1 1 0,0-1-1,0 0 1,1 0 0,-1 0 0,0 0 0,0 0 0,1 0-1,-1 0 1,0-1 0,1 1 0,-1 0 0,0 0 0,0 0-1,1-1 1,-1 1 0,0 0 0,1-1 0,-1 1 0,1-1-1,-1 1 1,1-1 0,-1 1 0,0-1 0,-7-12-203</inkml:trace>
  <inkml:trace contextRef="#ctx0" brushRef="#br0" timeOffset="1">374 73 14827,'13'-9'1753,"3"0"-1049,1 1-304,-1-2 1000,-2-2-688,1 1-1576,-2 4 1064,-6 2-416,0 4-184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1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15451,'4'-2'1127,"3"8"-803,7 13-140,285 505 3604,-280-489-3492,-9-24-65,-10-11-226,1 0-1,-1 0 1,0 0 0,0 0 0,1-1 0,-1 1 0,0 0 0,0 0 0,1 0 0,-1 0 0,0-1 0,0 1-1,0 0 1,1 0 0,-1 0 0,0-1 0,0 1 0,0 0 0,0 0 0,0-1 0,0 1 0,1 0 0,-1 0-1,0-1 1,0 1 0,0 0 0,0-1 0,0 1 0,0 0 0,0-1 0,0-28 50,0 29-57,-11-89-632,-38-149 0,10 67-519,36 156 1016,-5-36-267,8 48 368,0-1 0,0 1 0,0 0 0,1 0 0,-1-1 0,1 1 0,0 0 0,-1 0 0,2 0 0,-1 0 0,0 0 0,3-5 0,-3 7 25,0 0 0,0 0 1,0-1-1,0 1 0,0 0 0,0 0 1,0 1-1,1-1 0,-1 0 0,0 0 1,1 1-1,-1-1 0,0 0 0,1 1 1,-1-1-1,1 1 0,-1 0 0,1 0 1,-1-1-1,1 1 0,-1 0 0,1 0 1,-1 0-1,1 0 0,-1 1 0,1-1 1,-1 0-1,1 1 0,-1-1 0,0 1 1,1-1-1,2 2 0,-1 0 38,0 0-1,0 0 1,1 0-1,-1 0 1,-1 1-1,1-1 1,0 1 0,-1-1-1,1 1 1,-1 0-1,0 0 1,4 6 0,-4-2 55,0 0 1,0 0 0,0 1-1,-1-1 1,0 1 0,0-1 0,-1 1-1,0-1 1,0 1 0,-1-1-1,0 1 1,0-1 0,-4 12 0,0-2 68,-1 0 0,0-1 0,-1-1 0,-18 30 0,20-36-264,-1-1 0,0 0 0,-1 0 0,0 0 0,-9 7 0,14-13 52,0-1 1,0 0-1,1 0 0,-1 1 0,0-1 0,0 0 1,0-1-1,0 1 0,0 0 0,0-1 0,0 1 1,-1-1-1,-2 1 0,4-1 28,-1-1-1,0 1 1,1 0 0,0-1 0,-1 1-1,1-1 1,-1 1 0,1-1-1,0 0 1,-1 0 0,1 0-1,0 1 1,0-1 0,-1 0 0,1 0-1,0-1 1,0 1 0,0 0-1,0 0 1,1 0 0,-2-3-1,-11-26-438,5-8-134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1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9930,'2'-1'106,"0"0"1,0 0-1,0 1 0,0-1 1,0 1-1,0-1 0,0 1 1,0 0-1,1 0 0,-1 0 1,0 0-1,0 0 0,0 0 1,0 1-1,0-1 0,0 1 1,3 0-1,-2 1-9,-1 0-1,0-1 1,0 1-1,0 0 1,0 0-1,0 0 1,0 0-1,0 1 1,-1-1-1,1 0 1,-1 1 0,1-1-1,-1 1 1,1 2-1,8 23 1277,-1 1 0,6 35 0,-10-37-592,2-1 0,18 48 0,-24-73-748,-1 1 1,1-1 0,0 1-1,-1-1 1,1 1 0,0-1 0,0 0-1,0 0 1,0 1 0,1-1-1,-1 0 1,0 0 0,0 0-1,1 0 1,-1 0 0,3 0 0,-4-1-32,1 0 0,0 0 1,-1 0-1,1 0 0,0 0 1,0 0-1,-1 0 1,1 0-1,-1-1 0,1 1 1,0 0-1,-1-1 0,1 1 1,0 0-1,-1-1 1,1 1-1,-1-1 0,1 1 1,-1-1-1,1 1 0,-1-1 1,1 1-1,-1-1 0,0 1 1,1-1-1,-1 0 1,0 1-1,0-1 0,1 0 1,-1 1-1,0-1 0,0 0 1,0 1-1,0-1 1,0 0-1,0 1 0,0-1 1,0-1-1,2-10-177,-1 0 0,0 0 0,-1 0-1,0 0 1,-1 0 0,-1 0 0,0 0 0,-6-20 0,-1 4-390,-1 0 0,-18-35 0,23 50 464,10 16 288,11 7 1,-13-9-202,1 0 0,-1 0 0,1 0 0,-1 0 0,1-1 0,-1 1 0,1-1 0,-1 0 0,1 0 0,-1 0 0,1-1 0,-1 1 0,1-1 0,5-2 0,-3 1-68,0-1 1,-1 0-1,1 0 0,-1 0 0,0-1 0,1 0 1,6-7-1,3-4-262,-2-1 0,0-1 0,21-34 0,-30 43 315,16-25-5,-19 31 117,0 0 0,-1 0 0,1 0 0,0 1-1,0-1 1,-1 0 0,1 0 0,-1 0 0,0 0 0,0 0 0,0 0 0,1 0-1,-2 0 1,1-3 0,0 5-49,0 0 0,-1 0 0,1-1 0,0 1 0,0 0 0,-1 0 0,1 0 0,0-1 0,0 1 0,-1 0 0,1 0 0,0 0 0,0 0 0,-1 0 0,1 0 0,0-1 0,-1 1 0,1 0 0,0 0 0,-1 0 0,1 0-1,0 0 1,-1 0 0,1 0 0,0 0 0,0 0 0,-1 0 0,1 1 0,0-1 0,-1 0 0,1 0 0,0 0 0,-1 0 0,1 0 0,0 1 0,0-1 0,-1 0 0,1 0 0,0 0 0,0 1 0,0-1 0,-1 0 0,1 0 0,0 1 0,0-1 0,0 0 0,-1 1 0,-10 11 690,5-3-394,0 0 0,1 1 0,0 0 0,1 0 0,0 0 0,0 0 0,-3 20 0,5-23-260,1 0 0,0-1 0,1 1 0,-1 0 0,1 0 0,1 0 0,-1 0 0,1 0 1,0 0-1,1 0 0,0-1 0,0 1 0,3 7 0,-3-12-60,-1 1 1,0-1-1,1 0 1,-1 0-1,1 0 0,0 0 1,0 0-1,0 0 0,0 0 1,0-1-1,0 1 1,0-1-1,0 1 0,1-1 1,-1 0-1,1 0 0,-1 0 1,1 0-1,-1-1 0,1 1 1,-1-1-1,1 1 1,0-1-1,-1 0 0,1 0 1,0 0-1,-1 0 0,1 0 1,-1-1-1,1 1 0,0-1 1,-1 0-1,1 0 1,-1 0-1,5-2 0,-1 0-16,0 0-1,0-1 1,0 0 0,0 1-1,-1-2 1,1 1-1,-1-1 1,-1 0-1,1 0 1,0 0-1,-1-1 1,6-10 0,-8 11-35,0 1 1,0-1 0,0 0-1,-1 0 1,0 0 0,0-1-1,0 1 1,-1 0 0,0 0-1,0 0 1,0-1 0,0 1-1,-1 0 1,0 0 0,0 0-1,-1 0 1,1 0 0,-5-9-1,0 2-113,-1 0 0,0 1-1,0 1 1,-1-1-1,-1 1 1,-14-13-1,-6-4-165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1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12963,'65'-23'1994,"-32"9"-1215,0 3 0,1 0-1,0 3 1,42-6 0,-71 13-677,0 1 1,0-1-1,0 1 1,0 1-1,1-1 1,-1 1-1,0 0 1,-1 0-1,10 4 1,-12-4-65,0 0 1,1 0-1,-1 1 0,0-1 1,0 1-1,-1-1 1,1 1-1,0 0 0,0 0 1,-1 0-1,1 0 1,-1 0-1,0 0 0,0 0 1,1 1-1,-1-1 0,-1 0 1,1 1-1,0-1 1,-1 1-1,1 3 0,1 3 99,-2 0-1,1 0 0,-2 0 0,1-1 0,-1 1 0,-3 16 0,-20 53 721,16-55-406,-10 45 0,18-68-444,-1 1 0,1 0 0,0 0 1,-1 0-1,1 0 0,0 0 0,0 0 1,0 0-1,0 0 0,0 0 0,0 0 0,0 0 1,0 0-1,1 0 0,-1 0 0,0 0 1,1 0-1,-1 0 0,0 0 0,1 0 1,-1-1-1,1 1 0,-1 0 0,1 0 1,0 1-1,0-2-8,1 0 0,-1 0 1,0 0-1,0 0 0,0 0 1,0 0-1,0 0 0,0 0 1,0 0-1,0 0 0,0-1 0,0 1 1,0 0-1,0-1 0,0 1 1,0-1-1,-1 1 0,3-2 1,6-4-67,-1 0 1,0-1-1,10-10 1,-5 3-262,-1-1 0,0-1 0,-1 0 0,0-1 0,-2 0 1,0-1-1,10-25 0,-13 24-162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58 167 15211,'-24'8'1713,"5"-5"-977,5-3-296,14-6 768,7-2-160,15-4-303,1-2-161,7-3-448,1-2-240,6-1-649,-1 0-87,-6 1 640,-2-1-160,-7-3-144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1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5 424 16428,'0'4'472,"0"17"1151,0-21-1581,0 1 1,0-1-1,0 0 0,1 1 1,-1-1-1,0 1 0,0-1 1,1 0-1,-1 1 0,0-1 1,0 0-1,1 1 0,-1-1 1,0 0-1,1 0 0,-1 1 1,0-1-1,1 0 0,-1 0 1,1 0-1,-1 0 0,0 1 1,1-1-1,-1 0 0,1 0 1,-1 0-1,0 0 0,1 0 1,-1 0-1,1 0 0,-1 0 0,1 0 1,-1 0-1,0 0 0,1 0 1,-1 0-1,1-1 0,-1 1 1,0 0-1,1 0 0,-1 0 1,1-1-1,7-2 280,-1-1 1,0 0-1,0 0 0,0-1 0,0 0 1,-1 0-1,8-8 0,37-45 433,-33 36-544,20-34 1,-34 50-207,0-1 0,-1 0-1,0 0 1,0 0 0,0 0 0,-1-1 0,0 1-1,0-1 1,-1 1 0,1-11 0,-2 17-14,0-1 1,0 1 0,0-1-1,0 1 1,0-1 0,-1 1-1,1-1 1,0 0 0,-1 1-1,1 0 1,-1-1 0,0 1-1,1-1 1,-1 1 0,0 0-1,0-1 1,0 1 0,0 0-1,0 0 1,0 0 0,0 0-1,0 0 1,-1 0 0,1 0-1,0 0 1,0 0 0,-1 1-1,1-1 1,-1 1 0,1-1-1,-1 1 1,1-1-1,-1 1 1,1 0 0,-1-1-1,1 1 1,-1 0 0,-2 0-1,-1 1-19,1-1-1,-1 1 0,0 0 0,0 0 0,1 1 0,-1-1 0,0 1 0,1 0 0,0 0 0,-1 1 1,-6 4-1,0 3 4,1-1 0,-1 1 1,2 1-1,0 0 0,0 0 1,1 1-1,0 0 1,1 1-1,-8 18 0,11-23 45,1 1 0,0-1 0,0 1-1,1 0 1,0 0 0,0 0 0,1 0-1,1 0 1,-1 0 0,1 0 0,1 0-1,0 0 1,0 0 0,1 0 0,0 0-1,3 9 1,-3-15-23,-1 0 0,1 0 0,-1 1 0,1-2 0,0 1 0,0 0 0,0 0 0,1-1 0,-1 1 1,1-1-1,-1 0 0,1 1 0,0-1 0,0 0 0,0-1 0,4 3 0,-3-3-93,1 1 0,0-1 0,0 0-1,0 0 1,0 0 0,0-1 0,0 0 0,0 0 0,0 0 0,6-1 0,1-1-107,-1-1 1,0 0 0,0-1-1,-1 0 1,1 0-1,-1-1 1,0-1-1,0 0 1,12-9 0,-12 7 14,0-2 0,13-13 0,17-30-554</inkml:trace>
  <inkml:trace contextRef="#ctx0" brushRef="#br0" timeOffset="1">417 1 19212,'-13'17'719,"0"1"-1,2 0 0,0 0 1,1 1-1,1 1 1,-9 28-1,18-47-710,-1 0 0,1 0 0,-1 1 0,1-1 0,0 0 0,-1 0 0,1 1 0,0-1 0,0 0 0,0 1 0,0-1 0,0 0 0,0 0 0,0 1 0,0-1 0,1 0 0,-1 1 0,1 0 0,0-1-21,-1-1 0,1 1 0,-1-1 0,1 0 1,-1 0-1,1 1 0,0-1 0,-1 0 0,1 0 0,-1 0 0,1 0 0,0 0 0,-1 0 0,1 0 0,0 0 0,-1 0 0,1 0 0,-1 0 0,1 0 0,0 0 0,-1 0 0,1 0 0,-1-1 0,1 1 0,0-1 0,7-2-194,-1-1 0,0 0-1,0-1 1,7-5 0,27-23-754,-22 16 404,0 2 0,40-24-1,-59 39 562,1-1 0,0 1 0,0-1 0,0 1 0,0-1 0,0 1-1,0-1 1,0 1 0,0 0 0,0 0 0,0 0 0,0-1 0,0 1 0,0 0 0,0 0 0,0 0 0,0 0 0,0 1-1,0-1 1,0 0 0,2 1 0,-3-1 21,1 1 0,-1 0 1,1-1-1,-1 1 0,1-1 0,-1 1 0,1 0 0,-1 0 0,0-1 0,1 1 0,-1 0 0,0 0 1,0-1-1,1 1 0,-1 0 0,0 0 0,0 0 0,0 0 0,0-1 0,0 2 0,-1 6 189,0-1 0,0 0 0,-1 0 0,-4 11 0,-2 7 388,-1 1-1,-1-2 0,-2 1 1,-26 41-1,37-65-624,0 0 0,0 1 0,1-1 1,-1 0-1,0 0 0,0 0 0,-1 0 0,1 0 0,0 0 0,0 0 0,0 0 0,-1 0 0,1-1 0,0 1 0,-1-1 0,-2 2 0,4-2-30,-1 0 0,0-1 0,1 1 0,-1 0 0,1 0 0,-1-1 0,1 1 0,-1 0 0,1 0 0,-1-1 0,1 1 0,-1-1 0,1 1 0,-1 0-1,1-1 1,0 1 0,-1-1 0,1 1 0,0-1 0,-1 1 0,1-1 0,0 1 0,-1-1 0,1 0 0,0 1 0,0-1 0,0 0 0,-2-5-246,1-1 1,0 1-1,1-1 0,-1 1 1,2-13-1,5-20-455,4-6-170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14923,'3'-2'464,"10"-6"1022,-9 8-723,-5 6 8,-69 119 4002,69-123-4767,0-1 0,0 0 0,1 1 1,-1-1-1,0 1 0,1-1 0,0 1 1,-1-1-1,1 1 0,0-1 1,-1 1-1,1 0 0,0-1 0,0 1 1,1-1-1,-1 3 0,0-3-20,1-1 1,-1 1-1,1-1 0,-1 1 1,1-1-1,-1 1 0,1-1 1,-1 1-1,1-1 0,-1 1 1,1-1-1,-1 0 0,1 1 1,0-1-1,-1 0 1,1 1-1,0-1 0,-1 0 1,1 0-1,0 0 0,0 0 1,-1 0-1,1 1 0,1-2 1,6 1-188,0-1 0,1 0 1,-1-1-1,15-5 1,-13 4 76,14-4-198,42-10-409,-61 16 690,0 0 1,1 0 0,-1 1-1,1-1 1,-1 1-1,1 1 1,-1-1-1,1 1 1,7 2-1,-12-3 63,1 1 0,-1-1 0,0 1 0,1 0 0,-1 0 0,1-1-1,-1 1 1,0 0 0,0 0 0,0 0 0,1 0 0,-1 1 0,0-1-1,0 0 1,-1 0 0,1 1 0,0-1 0,0 0 0,-1 1 0,2 1-1,-2 0 42,1 0 0,0 0 0,-1 0 0,0 0 0,0 0 0,0 0 0,0 0 0,0 0 0,-2 6-1,-2 3 187,1-1 0,-2 1-1,0-1 1,-7 13 0,-3 2 269,-1 0 1,-34 41 0,41-57-511,0 1 0,-1-2-1,0 1 1,-1-1 0,0-1-1,0 0 1,-1 0 0,-16 7-1,-4-7-143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1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8306,'-8'54'1138,"3"1"0,1 0 0,7 83 1,-2 17-970,-5-39-97,-2 361-23,36 179-117,-29-426 392,-3-105 874,2-116-1050,0-5-122,-1-1 1,1 1-1,0 0 0,0 0 0,1 0 0,-1 0 1,1 0-1,0 0 0,0-1 0,2 8 0,-3-11-26,0 0 0,0 0 0,1 0 1,-1 0-1,0 0 0,0 0 0,0 0 0,0 0 0,0 0 0,0 0 0,0 0 0,1 0 0,-1 0 0,0 0 0,0 0 0,0 0 0,0 0 1,0 0-1,0 0 0,0 0 0,1 0 0,-1 0 0,0 0 0,0 0 0,0 0 0,0 0 0,0 0 0,0 0 0,0 0 0,0 0 1,1 0-1,-1 0 0,0-1 0,0 1 0,0 0 0,0 0 0,0 0 0,0 0 0,0 0 0,0 0 0,0 0 0,0 0 0,0 0 1,0-1-1,0 1 0,0 0 0,0 0 0,0 0 0,0 0 0,0 0 0,0 0 0,0-1 0,6-15-32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6 449 14035,'-5'-42'2063,"5"42"-2035,0-1 0,0 1 1,0 0-1,0 0 0,0-1 1,0 1-1,0 0 0,0-1 0,0 1 1,0 0-1,0 0 0,0-1 1,0 1-1,0 0 0,0 0 1,1-1-1,-1 1 0,0 0 1,0 0-1,0-1 0,0 1 0,0 0 1,1 0-1,-1 0 0,0-1 1,0 1-1,0 0 0,1 0 1,-1 0-1,0 0 0,0-1 1,1 1-1,-1 0 0,0 0 0,0 0 1,1 0-1,-1 0 0,0 0 1,0 0-1,1 0 0,1 1 87,-1 0 0,1 0 0,-1 0 0,1 0 0,-1 1 0,0-1 0,1 1 0,-1-1 0,0 1-1,0-1 1,1 3 0,37 59 1173,-26-41-1107,0 0 0,2 0 1,0-2-1,2 0 0,23 23 1,-38-41-171,0 0 1,1 0 0,-1 0-1,1-1 1,-1 1 0,1-1 0,-1 0-1,1 1 1,0-1 0,0-1-1,0 1 1,-1 0 0,1-1 0,0 1-1,0-1 1,0 0 0,3 0 0,-3-1-3,-1 1 0,1-1 0,-1 0 1,0 0-1,1 0 0,-1 0 1,0 0-1,0 0 0,0-1 1,0 1-1,0-1 0,0 1 1,0-1-1,0 0 0,-1 0 1,1 0-1,-1 0 0,1 0 1,-1 0-1,2-3 0,3-8 17,-1 0-1,0-1 0,-1 1 1,0-1-1,-1 0 0,-1 0 0,0-1 1,0-18-1,-9-115-333,2 115 112,1 6-469,4 27 657,0 0 0,0 0 0,0 0 0,0 0 0,0 0 0,0 0 0,0 0 0,0 1 0,0-1 0,0 0 0,0 0 0,0 0 0,0 0 0,1 0 0,-1 0 0,0 0 0,0 0 0,0 0 0,0 0 0,0 0 0,0 0 0,0 0 0,0 0 0,0 0 0,0 0 0,0 0 0,0 0 0,0 0 0,0 0 0,0 0 0,0 0 0,0 0 0,0 0 0,0 0 0,1 0 0,-1 0 0,6 16-151,-6-14 145,35 90-65,-31-82 116,0-1 1,1 0 0,1 0-1,-1-1 1,1 1 0,1-1-1,9 9 1,-15-16-24,1 1 0,-1-1 0,1 0 0,0 1 1,0-1-1,-1 0 0,1 0 0,0 0 0,0-1 0,0 1 0,0 0 0,0-1 0,0 1 0,0-1 1,0 0-1,1 1 0,-1-1 0,0 0 0,0 0 0,3-1 0,-2 0 3,0 0 0,0 0-1,0-1 1,0 1 0,-1-1-1,1 1 1,0-1 0,-1 0-1,1 0 1,-1 0 0,0 0-1,3-3 1,2-5 18,1 0 1,-2 0-1,1-1 1,-2 0-1,9-19 0,-6 6-31,-1-1 0,-1 1 0,-1-1 0,-1 0 0,-1-1 0,-2 1 0,0 0-1,-1-1 1,-8-49 0,7 69-34,0 1 0,-1-1-1,1 1 1,-1 0 0,0-1 0,0 1 0,-1 0-1,-5-9 1,7 14 25,1-1 0,0 1 0,0 0 0,0 0 0,-1-1-1,1 1 1,0 0 0,0 0 0,-1-1 0,1 1 0,0 0 0,0 0 0,-1 0 0,1-1-1,0 1 1,-1 0 0,1 0 0,0 0 0,-1 0 0,1 0 0,0 0 0,-1 0-1,1-1 1,0 1 0,-1 0 0,1 0 0,0 0 0,-1 1 0,1-1 0,0 0 0,-1 0-1,1 0 1,-1 0 0,-3 11-119,4 17-6,2-12 107,2 0 1,0 0-1,0-1 0,2 1 1,8 18-1,-10-26 5,0-1 0,0 1 0,0-1 0,1-1 0,0 1 0,1-1 0,-1 1 0,1-2 0,0 1 0,1-1 0,-1 1 1,9 4-1,-14-10-6,0 1 0,0-1 1,0 1-1,0-1 1,1 1-1,-1-1 1,0 1-1,0-1 0,0 0 1,0 0-1,0 0 1,1 0-1,-1 1 0,0-1 1,0-1-1,0 1 1,1 0-1,-1 0 1,0 0-1,0-1 0,0 1 1,0 0-1,0-1 1,0 1-1,0-1 0,0 0 1,0 1-1,0-1 1,0 0-1,0 0 1,0 1-1,0-1 0,0 0 1,-1 0-1,1 0 1,0 0-1,-1 0 0,1 0 1,-1 0-1,2-2 1,0-3-28,0 1 0,-1-1 0,1 1 0,-1-1 0,0 0 1,-1 1-1,1-9 0,-3-31-273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4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10762,'-10'279'1153,"-2"97"-1073,8 2-3767,39 1 3947,-10-162 1177,29 480-2069,-50-660 413</inkml:trace>
  <inkml:trace contextRef="#ctx0" brushRef="#br0" timeOffset="1">152 2776 8570,'6'105'864,"-2"7"-584,-1-1-144,0-3 952,-2-11-904,-1-18-1288,0-10 1016,-1-9-120,-1-7-96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4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5857,'0'46'312,"0"-9"-232,-3-22-32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7194,'-6'206'1909,"6"-204"-1858,0 0 0,0-1-1,0 1 1,0 0-1,1 0 1,-1-1 0,1 1-1,-1 0 1,1 0 0,-1-1-1,1 1 1,0 0-1,1 1 1,4 9 71,6 30 368,-2 0-1,-2 1 1,6 85-1,-11-90-126,0-8-48,-1-15-67,0-1-1,-1 1 1,-1-1-1,0 1 1,-4 26-1,4-41-237,0 0-1,0 0 1,0 0-1,0 0 1,0 1-1,0-1 1,0 0-1,0 0 1,0 0-1,0 0 1,0 1-1,0-1 1,0 0-1,-1 0 1,1 0-1,0 0 1,0 0-1,0 1 1,0-1-1,0 0 1,0 0 0,0 0-1,0 0 1,-1 0-1,1 0 1,0 0-1,0 1 1,0-1-1,0 0 1,0 0-1,-1 0 1,1 0-1,0 0 1,0 0-1,0 0 1,0 0-1,-1 0 1,1 0-1,0 0 1,0 0-1,0 0 1,-1 0-1,-5-7 133,-1-9-93,33 89-290,-41-86 53,2-3 149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4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19 110 14483,'-1'0'72,"0"1"0,0 0 0,0 0 0,0-1 0,0 1 0,1 0 0,-1 0 0,0 0 0,0 0 0,1 0 0,-1 0 0,1 0 0,-1 0 0,1 1 0,-1-1 0,1 0 0,-1 0 0,1 3 0,-4 25-26,4-27 19,-1 23 112,1 0 0,1 0 0,7 36 0,21 77 133,-15-75-280,-7-33-15,-1 2 31,17 48 0,-23-80-44,0 0 1,0 0-1,0 0 0,0 0 1,0 0-1,0 0 1,0-1-1,0 1 0,0 0 1,0 0-1,0 0 0,0 0 1,0 0-1,0 0 0,0 0 1,0 0-1,0 0 1,0 0-1,0 0 0,0 0 1,0-1-1,0 1 0,0 0 1,1 0-1,-1 0 1,0 0-1,0 0 0,0 0 1,0 0-1,0 0 0,0 0 1,0 0-1,0 0 0,0 0 1,0 0-1,0 0 1,1 0-1,-1 0 0,0 0 1,0 0-1,0 0 0,0 0 1,0 0-1,0 0 1,0 0-1,0 0 0,0 0 1,0 0-1,0 0 0,1 0 1,-1 0-1,0 0 0,0 0 1,0 0-1,0 0 1,0 0-1,0 1 0,0-1 1,0 0-1,0 0 0,0 0 1,0 0-1,0 0 0,0 0 1,0 0-1,0 0 1,3-9 62,4-57 289,-2-111 1,-6 108-229,2 12-61,1-11-2,-10-85 1,4 136-84,1 25-4,-1 35-1,-2 525-105,9-525 92,1-30-6,-3-13 42,-1 0 1,0 0-1,0 0 1,1 0-1,-1 0 0,0 0 1,1 0-1,-1 0 1,0 0-1,0 0 0,1 0 1,-1 0-1,0-1 1,0 1-1,1 0 1,-1 0-1,0 0 0,0 0 1,0-1-1,1 1 1,-1 0-1,0 0 0,0 0 1,0-1-1,0 1 1,1 0-1,-1 0 1,0-1-1,0 1 0,0 0 1,0 0-1,0-1 1,0 1-1,0 0 0,0-1 1,0 1-1,0 0 1,0 0-1,0-1 1,0 1-1,0 0 0,0 0 1,0-1-1,6-26-47,-2 0-1,0 0 1,-1-45-1,-2 35 21,5-199-48,-7 181 111,-2 0 1,-13-63-1,15 114-23,1 0 1,-1 0-1,-1 0 1,1 1-1,0-1 0,-4-5 1,5 9-11,0 0 0,0-1 0,0 1 0,0 0 0,0 0 0,0-1 0,0 1 0,-1 0 0,1 0 0,0 0 0,0 0 0,0-1 0,0 1 0,0 0 0,-1 0 0,1 0 1,0 0-1,0 0 0,0-1 0,-1 1 0,1 0 0,0 0 0,0 0 0,0 0 0,-1 0 0,1 0 0,0 0 0,0 0 0,-1 0 0,1 0 0,0 0 0,0 0 0,0 0 0,-1 0 0,1 0 0,0 0 0,0 0 0,-1 0 0,1 0 0,0 0 1,0 0-1,0 0 0,-1 0 0,1 1 0,0-1 0,0 0 0,0 0 0,0 0 0,-1 0 0,1 0 0,0 1 0,0-1 0,0 0 0,0 0 0,0 0 0,-1 1 0,1-1 0,0 0 0,0 0 0,0 0 0,0 1 0,0-1 0,0 0 1,-4 14 14,0-1 0,1 1 0,1-1 0,0 1 0,1 17 0,0-24-12,-9 346 128,7-126-802,3-201-1786,0-24 1894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6121,'-10'114'913,"2"-9"-545,5-22-216,1-10 584,2-17-440,5-9-80,0-9-152</inkml:trace>
  <inkml:trace contextRef="#ctx0" brushRef="#br0" timeOffset="1">35 1000 7386,'-2'134'728,"-1"7"-464,-2-1-160,2-18 128,0-10-608,1-22 408,1-8-112,2-29-192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11322,'-3'101'873,"3"-14"-817,-3-21-96,2-15-248,3-18 248,1-8-56,10-4-57</inkml:trace>
  <inkml:trace contextRef="#ctx0" brushRef="#br0" timeOffset="0.14">101 740 9850,'10'104'1112,"-6"0"-640,0-8-208,-1-19 769,-1-11-265,-2-20-600,0-16-88,-3-27-56,-1-12-8,2-12-64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72 14171,'-10'29'592,"1"0"0,2 1 0,-7 51 1,13-67-485,0-1 0,1 1 0,0 0 0,1-1 0,1 1 0,0 0 0,1-1 0,0 0 0,1 1 0,8 17 0,-10-26-78,0-1 0,1 0 0,-1 0-1,1 0 1,0 0 0,0-1 0,0 1 0,1-1 0,-1 1 0,1-1 0,0-1 0,7 5 0,-8-5-14,-1-1 0,1 0 0,0 0 0,0 0 0,0-1 0,1 1-1,-1-1 1,0 1 0,0-1 0,0 0 0,0 0 0,0-1 0,0 1 0,0-1 0,1 1 0,-1-1 0,0 0 0,0 0 0,-1 0 0,5-2 0,4-4-24,-1 0 1,1-1-1,-1 0 0,0 0 1,-1-1-1,0 0 1,-1-1-1,1 0 0,-2 0 1,0-1-1,8-15 1,8-18-691,25-71 0,-47 112 658,13-36-1385,-2 0 0,11-56 1,-21 160 2676,-3-42-759,-7 143 2046,17 192-1,-8-347-2298,-2-9-211,1 1 0,0-1-1,0 0 1,0 0 0,1 1 0,-1-1 0,0 0-1,1 0 1,0 0 0,-1 0 0,1 0-1,0 1 1,0-1 0,0-1 0,0 1-1,1 0 1,1 3 0,8-2 312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14515,'0'15'474,"1"19"382,-1-34-849,0 0 1,0 0-1,0 0 1,0 0-1,0 1 1,0-1-1,0 0 1,0 0-1,0 0 1,0 0-1,0 0 1,1 0-1,-1 0 1,0 1-1,0-1 1,0 0-1,0 0 1,0 0-1,0 0 1,0 0-1,0 0 1,0 0-1,0 0 1,1 0-1,-1 1 1,0-1-1,0 0 1,0 0-1,0 0 1,0 0-1,0 0 1,1 0-1,-1 0 1,0 0-1,0 0 1,0 0-1,0 0 1,0 0-1,0 0 1,1 0-1,-1 0 1,0 0-1,0 0 1,0 0-1,0 0 1,0 0-1,0 0 1,1 0-1,-1 0 1,0-1 0,0 1-1,0 0 1,0 0-1,0 0 1,0 0-1,1 0 1,8-10 322,6-16 92,40-118 332,-15 34-461,-39 107-292,0 1 0,0-1 0,0 1 0,1 0 0,-1-1 0,0 1 0,1 0 0,0 0 0,-1 0 0,4-3 0,-4 5-1,-1-1 0,0 1-1,1 0 1,-1 0 0,0 0-1,1 0 1,-1 0 0,1 0-1,-1 0 1,0 0 0,1 0 0,-1 0-1,0 0 1,1 0 0,-1 0-1,1 0 1,-1 0 0,0 0 0,1 0-1,-1 0 1,0 0 0,1 1-1,-1-1 1,0 0 0,1 1 0,11 13-9,4 22-46,-1 1 0,-2 0 0,14 66 1,-23-76-58,-4-18 71,-5-12-4,-4-12-33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14579,'-3'7'1336,"0"13"-952,2 3-167,1 6 703,2 3-360,8-2-360,2 0-176,5-10-456,0-7-736,-7-13 1000,-1-3-177,-5-14-95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5298 161 10258,'-868'-6'1099,"482"-10"-4581,-190-11 4099,132-26 521,78 7-2847,248 36 1406,-133 7 0,-40 26 1865,-60 1 1541,57-34-2064,48 0-1661,178 10 453,-110 16 1,27 15 784,105-20 157,-1-1 0,0-2 0,-94 3-1,115-14-576,1-1-1,0 0 0,-1-2 0,2-2 0,-25-9 0,21 7-171,0 1 0,-1 1 0,-33-4 0,57 11-71,-1 1-1,1-1 0,0 1 0,-1 1 0,1-1 1,-1 1-1,1 0 0,0 1 0,-1-1 0,1 1 1,0 0-1,0 0 0,0 0 0,0 1 0,1 0 1,-1 0-1,1 0 0,-8 7 0,9-9-155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2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12835,'-7'-3'1392,"9"13"-888,8 4-368,4 1 1441,6-1-945,7-4-616,3-1-64,8-7-72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14579,'4'7'473,"-1"0"0,1 0 0,0 0 0,6 7 0,-8-12-501,0 1 0,-1-1 0,1 1 0,1-1 0,-1 0 0,0 0 1,0 0-1,1 0 0,-1 0 0,1-1 0,0 1 0,0-1 0,-1 0 1,1 0-1,0 0 0,0 0 0,0 0 0,0 0 0,0-1 0,6 1 1,-5-2-88,0 1 0,-1-1 0,1 0 0,0 0 1,0-1-1,-1 1 0,1-1 0,-1 0 0,1 1 1,-1-1-1,0-1 0,0 1 0,0-1 0,0 1 1,5-7-1,11-14-1225,-2-2 0,0 0 0,-1-1 1,15-37-1,-24 49 864,-6 12 449,-1 1 0,1 0 0,0-1 0,-1 1 0,1 0 0,0 0 0,0 0 0,0-1 0,0 1 0,0 0 0,0 0 0,1-1 0,-1 2 33,-1 0-1,0 1 1,0-1 0,1 0 0,-1 0-1,0 0 1,0 0 0,1 0-1,-1 0 1,0 1 0,0-1 0,1 0-1,-1 0 1,0 0 0,0 0-1,0 1 1,1-1 0,-1 0 0,0 0-1,0 1 1,0-1 0,0 0-1,0 0 1,0 1 0,0-1-1,1 0 1,-1 0 0,0 1 0,0-1-1,0 0 1,0 1 0,0-1-1,0 0 1,0 0 0,0 1 0,0 44 1074,-1-33-802,-2 79 1691,-1 170 1340,6-211-3117,2-1 0,2 1 0,15 54 0,-12-79-174,-9-25-18,0 1 0,0-1 1,0 1-1,0-1 1,0 1-1,0-1 0,0 0 1,1 1-1,-1-1 1,0 1-1,0-1 0,1 1 1,-1-1-1,0 0 1,0 1-1,1-1 0,-1 1 1,0-1-1,1 0 1,-1 1-1,0-1 0,1 0 1,-1 0-1,1 1 1,-1-1-1,1 0 0,-1 0 1,1 0-1,-1 1 1,0-1-1,2 0 0,1-19-25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13547,'3'-10'297,"-1"0"-1,0 0 1,2-20-1,1-9-18,26-148-487,-37 257 56,6 127 0,1-192 141,-1-3 7,0 1 0,0-1 0,0 0 0,0 0 0,1 1 0,-1-1 0,1 0 0,-1 0 0,1 0 0,0 0 0,0 0 0,2 4 0,3-8-43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14547,'-3'-1'1016,"3"2"-896,3 6-56,2 9 272,2 7-168,3 13-128,2 8-96,-2 8 961,1 4-857,2 1 104,-3-8 32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2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11674,'0'0'28,"0"0"0,0 0-1,0-1 1,0 1-1,0 0 1,0 0 0,0 0-1,0-1 1,0 1-1,0 0 1,0 0 0,0 0-1,0-1 1,0 1-1,0 0 1,0 0 0,0-1-1,0 1 1,0 0-1,0 0 1,0 0 0,0-1-1,0 1 1,0 0-1,0 0 1,-1 0 0,1 0-1,0-1 1,0 1-1,0 0 1,0 0 0,0 0-1,-1 0 1,1 0-1,0-1 1,0 1 0,0 0-1,-1 0 1,1 0-1,0 0 1,0 0-1,0 0 1,-1 0 0,-7 8 469,-6 17 92,1 15-272,1 0 0,2 1 0,2 0 0,2 1 0,1 0 0,2-1 0,3 1 0,5 64 0,-2-88-355,0 1 1,8 23 0,-8-66-50,4-473 707,-6 486-606,-1 16-15,-3 25-51,-45 347-702,23-208 632,22-133 111,5-30 5,6-19-17,4-19-88,-1 0 0,11-58 0,2-69-85,-22 145 193,1-3 8,-1 0 0,0-1 0,-2 1 1,0-1-1,-1 1 0,-5-33 0,6 49-2,0 0-1,0 0 0,0 0 1,-1 0-1,1 0 1,0 0-1,-1 0 1,1 0-1,-1 0 1,1 0-1,-1 0 1,1 0-1,-1 0 1,0 0-1,0 0 1,1 0-1,-1 1 1,0-1-1,0 0 1,0 0-1,-1 0 1,2 1-1,-1 0 0,0 0 1,0 1-1,1-1 0,-1 0 0,0 0 1,1 1-1,-1-1 0,0 0 1,1 1-1,-1-1 0,0 0 0,1 1 1,-1-1-1,1 1 0,-1-1 1,1 1-1,-1-1 0,1 1 0,-1 0 1,1-1-1,0 1 0,-1 0 1,-3 7 2,0-1 1,0 1 0,1 0 0,-3 10 0,-6 29-52,1 1 0,3 1 0,2 0 0,1 72 0,7-114 36,3-9-142,1-2-68,-6 5 216,0-1-1,1 0 1,-1 1 0,0-1 0,1 0-1,-1 1 1,0-1 0,0 1-1,1-1 1,-1 0 0,0 1-1,0-1 1,0 1 0,1-1 0,-1 1-1,0-1 1,0 1 0,0-1-1,0 1 1,0-1 0,0 1 0,0-1-1,0 1 1,0 22-60,-3 11 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12187,'22'-2'830,"0"1"0,0 1 0,0 1 0,0 1 0,25 6 0,5 2-833,71 24 0,-100-26 16,0-1 1,0-1-1,1-1 1,-1-1-1,1-1 1,0-1-1,1-1 1,44-4-1,-45 0 29,47-1-1,-62 4-24,1 1 0,-1 0 1,0 1-1,1 0 0,-1 1 0,0-1 0,-1 2 1,10 4-1,-1-3-4,-16-5-136,-3-11-1325,2 4 1161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5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6 575 13755,'-6'-15'4413,"8"6"-4146,0 0 0,1 0 0,-1 1 0,2 0 0,-1-1 0,6-7 0,5-16-128,104-348-9,-103 327-133,-13 47-68,-2 5 27,0 0 0,1 1 0,-1-1 1,0 0-1,1 0 0,-1 1 0,0-1 0,0 0 0,0 0 1,0 1-1,0-1 0,0 0 0,0 0 0,0 1 0,0-1 0,0 0 1,0 0-1,0 1 0,-1-1 0,1 0 0,0 1 0,0-1 0,-1 0 1,1 1-1,0-1 0,-1 0 0,-1 2-198,1 1 0,0 0 1,1 0-1,-1 0 0,0 0 0,0 0 0,1 0 0,-1 4 1,1 1-243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5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13803,'17'9'1609,"-8"-4"-1382,0-1 1,0 1 0,1-2 0,-1 1 0,20 3-1,-17-6-170,1 0 0,-1-2-1,1 1 1,-1-2 0,1 1-1,-1-2 1,0 0 0,0 0 0,0-1-1,12-6 1,32-8-7,-52 16-210,0 1 0,0 1-1,0-1 1,0 1 0,0-1 0,-1 1 0,1 0 0,0 0 0,0 1 0,0-1-1,0 1 1,0 0 0,0 0 0,-1 0 0,1 1 0,4 2 0,-5-4-270,2-4-83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8:5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11731,'-1'0'150,"1"1"0,0-1 0,0 1 0,0 0 0,0-1 0,0 1 0,0-1 0,1 1 0,-1 0 0,0-1 0,0 1 0,0-1 0,0 1 0,1-1 0,-1 1 0,0-1 0,0 1 0,1-1 0,-1 1 0,0-1 0,1 1 1,8-4 1582,7-17-778,41-127-131,-14 30-2350,-41 113 1374,2-4-187,-1-2-1,1 1 0,-1 0 1,-1-1-1,2-11 1,-5 14-383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7442,'-5'61'568,"-1"4"-456,0 9-48,5 0 416,1 3-408,4-1-64,3-1-216,0-2-440,2 0-216,1-1-89,0 2-55,-4 1 568,-1 1-288,-2-3-208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29:4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6601,'0'73'649,"-1"6"-673,-2 0-40,3 0 720</inkml:trace>
  <inkml:trace contextRef="#ctx0" brushRef="#br0" timeOffset="0.57">13 2210 10930,'2'99'889,"-2"14"-673,0 5-112,-3-12 192,1-6-280,1-17 40,-3-11-40,-1-19-80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2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68 707 12147,'-6'5'213,"1"-1"0,-1 1 0,1 0 0,1 0 0,-1 0 0,1 0 0,0 1 0,0 0 0,0 0 0,1 0 0,0 0 0,0 1 1,1-1-1,0 1 0,0 0 0,0 0 0,1 0 0,0-1 0,0 1 0,1 0 0,0 0 0,1 11 0,-1-9-89,1 0-1,0 0 0,1 0 1,0 0-1,0-1 0,1 1 1,0 0-1,1-1 0,-1 0 1,2 0-1,-1 0 0,1 0 1,0-1-1,1 0 0,0 0 1,11 11-1,-14-16-92,0 1 0,0-1 1,0 0-1,1 0 0,-1-1 0,0 1 0,1-1 0,-1 1 0,1-1 1,-1 0-1,1 0 0,0-1 0,-1 1 0,1-1 0,0 0 0,0 0 0,5-1 1,-4 0-16,0 0 0,-1-1 0,1 1 0,-1-1 0,0 0 0,1-1 0,-1 1 0,0-1 0,-1 1 0,1-1 0,0-1 0,3-3 0,2-3-2,0-1 0,-1 0 0,-1 0-1,0 0 1,0-1 0,-1 0 0,-1-1 0,7-22 0,-4-2-43,-1 1 0,-2-2 0,-2 1 0,-2 0 0,-1-1 0,-1 1 0,-3-1 0,-1 1 0,-1 0 0,-12-35 0,15 61-9,0 1 1,0 1-1,-1-1 0,-7-11 1,11 21 36,0-1-1,0 1 1,0 0 0,0 0 0,0 0 0,0 0-1,0-1 1,0 1 0,0 0 0,0 0 0,0 0-1,0 0 1,0-1 0,0 1 0,-1 0-1,1 0 1,0 0 0,0 0 0,0 0 0,0 0-1,0-1 1,-1 1 0,1 0 0,0 0 0,0 0-1,0 0 1,0 0 0,0 0 0,-1 0 0,1 0-1,0 0 1,0 0 0,0 0 0,-1 0 0,1 0-1,0 0 1,0 0 0,0 0 0,0 0-1,-1 0 1,1 0 0,0 0 0,0 0 0,0 0-1,0 0 1,-1 0 0,1 0 0,0 0 0,0 0-1,0 1 1,-2 9-7,3 6 36,1 0 0,1 0 0,1 0 0,0-1 0,1 1-1,1-1 1,0 0 0,1-1 0,0 1 0,1-1 0,1-1-1,0 0 1,1 0 0,20 20 0,-25-29-17,-1 0 0,1 0 0,0 0 0,0-1-1,0 0 1,1 0 0,-1 0 0,1-1 0,-1 1 0,1-1 0,0-1 0,0 1 0,0-1 0,11 1-1,-13-2 12,0-1-1,1 1 1,-1-1-1,0 0 0,0 0 1,1 0-1,-1-1 0,0 1 1,0-1-1,0 0 0,0 0 1,-1-1-1,1 1 0,-1-1 1,1 1-1,-1-1 1,0 0-1,0-1 0,0 1 1,4-7-1,1-2 39,-2 0 1,0 0-1,0-1 0,-1 0 0,-1 0 0,0 0 1,-1 0-1,0-1 0,-1 1 0,1-24 1,-3 3 73,-1 0 1,-1 0 0,-8-38 0,-20-58 43,25 114-168,-1 0 0,0 0 0,-1 1-1,-1 0 1,-16-23 0,24 36-10,-1 1-1,0 0 1,0 0-1,0 0 1,0-1-1,0 1 1,0 0-1,0 0 1,0 1-1,0-1 1,0 0-1,0 0 1,-1 0-1,1 1 1,0-1-1,-1 1 1,1-1-1,-1 1 1,1-1 0,0 1-1,-1 0 1,-1 0-1,2 0 0,0 0-1,0 1 1,0 0-1,0-1 1,0 1 0,1-1-1,-1 1 1,0 0-1,0-1 1,1 1 0,-1 0-1,1 0 1,-1 0-1,0-1 1,1 1-1,0 0 1,-1 0 0,1 0-1,-1 0 1,1 0-1,0 0 1,0 0 0,0 0-1,-1 0 1,1 0-1,0 0 1,0 0-1,1 2 1,-1 8-2,1 0 1,0 0-1,1 0 1,0 1-1,1-2 0,0 1 1,1 0-1,0-1 1,11 20-1,-1-6 11,1 0 0,34 40-1,-29-41-246,2-1 0,1-1-1,1-1 1,0-1-1,2-1 1,0-1 0,30 14-1,-75-39-642,0 1 1,-20-5-1,-6-1 497,-9-4 187,-108-40 987,154 54-617,0-1 1,1 0-1,-1 0 0,1-1 1,-9-7-1,15 12-133,0-1-1,0 0 1,0 0 0,0 0-1,0 1 1,1-1 0,-1 0-1,0 0 1,1 0 0,-1 0 0,0-1-1,1 1 1,-1 0 0,1 0-1,-1 0 1,1 0 0,0 0-1,0-1 1,-1 1 0,1 0 0,0 0-1,0-1 1,0 1 0,0 0-1,1 0 1,-1 0 0,0-1-1,0 1 1,1 0 0,-1 0 0,1 0-1,-1 0 1,1-1 0,-1 1-1,1 0 1,0 0 0,-1 0-1,1 0 1,0 0 0,0 1 0,0-1-1,0 0 1,0 0 0,2-1-1,9-6 142,1 0 0,0 1 1,1 0-1,-1 1 0,20-5 0,-1-1-258,142-54-525,-121 42 407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11578,'-13'83'865,"2"-2"-1065,1-14 176,2-7 368,5-21-296</inkml:trace>
  <inkml:trace contextRef="#ctx0" brushRef="#br0" timeOffset="1">76 916 9642,'-23'112'904,"4"-13"-592,2-10-176,7-19 929,3-10-1113,8-26-777,4-9-559,2-9 1120,2 1-200,-2 16-232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 13811,'-7'2'1144,"0"1"-1000,0-3-88,3-4 488,2-3-472,1 1-32,-6 3-144,-2 2 24,-7 4 48,-5-2-8,-9-1-8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2543 1 13443,'-44'10'920,"-9"11"-824,-8 4-184,-6-3 248,-3-1-368,-3-7 104,-2-7-64,3-7-112</inkml:trace>
  <inkml:trace contextRef="#ctx0" brushRef="#br0" timeOffset="1">859 125 13123,'-103'9'1064,"-3"-5"-992,-5-8-192,1-6 600,7-9-1928,1-4 1272,-7-2-232,-6-4-136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2177 31 9706,'7'-1'4067,"-7"5"-2947,-1-3-1002,0-1 0,0 1 0,-1-1 1,1 0-1,0 1 0,0-1 1,-1 0-1,1 0 0,0 0 0,-1 0 1,1 0-1,0 0 0,-1 0 1,1 0-1,-2-1 0,-3 1 11,-167-10 22,-110 9 437,255-1-483,-42-8 0,47 5-98,0 2 0,0 0 0,-29 1-1,7 8-1,0 0 0,0 3-1,-78 27 1,-9 2 69,121-36-49,-1 0 1,-22-1 0,22-1-17,0 1 0,-18 3 0,4 1-3,0-2 1,-1 0-1,1-2 1,-52-3 0,27-4 20,-80-21-1,97 19-10,0 3-1,-70-4 0,-69 13 270,124-2-74,33 0-197,1 0 0,-1 2 1,0 0-1,1 0 0,0 2 1,0 0-1,1 0 1,-15 10-1,25-14-14,1-1-8,-36 16-399,38-17 385,-1 0-1,1 1 1,0-1 0,0 0-1,-1 0 1,1 0 0,0 0-1,0 0 1,-1 0 0,1 0-1,0 0 1,-2-1 0,3 1 14,-1 0 1,1-1-1,0 1 1,-1 0-1,1-1 1,-1 1-1,1 0 1,0-1-1,-1 1 1,1-1-1,0 1 1,0-1-1,-1 1 1,1 0-1,0-1 1,0 1-1,0-1 1,0 1-1,-1-1 1,1 1-1,0-1 1,0 1-1,0-1 1,0 1-1,0-1 1,0 1-1,0-1 1,0 1-1,0-1 1,1 0-1,11-56-380,-1 13 146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1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12851,'5'-13'1432,"1"-4"-1016,0 15-200,-5 11 760,6 21-640,-2 13-39,-1 26-129,3 11-144,0 16-377,-1 6-111,-2-3 360,1-3-64,-4-15-112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1121 103 13139,'1'-3'271,"0"0"-1,-1 0 1,0-1 0,0 1 0,0 0 0,0-1 0,0 1-1,-1 0 1,1 0 0,-1-1 0,-1-3 0,0 9-199,1-1 0,-1 1 0,0-1 0,0 1 0,0-1 0,0 0 0,0 1 0,0-1 0,0 0 0,-2 0 0,1 1 36,-5 2-21,0-1 0,-1 0 1,0 0-1,1 0 0,-1-1 0,-17 1 0,-59 0 924,58-4-700,-38 5 0,8 6-281,30-4 38,-50 3-1,68-9-58,1 0 0,-1-1 0,0 1 0,1-2 0,-1 1 0,1-1 0,0-1 0,-1 1 0,1-1 0,-8-5 0,-57-39 118,52 32-127,0 1 1,-26-12-1,46 25-13,0 1-1,1-1 0,-1 1 1,0-1-1,0 1 1,0 0-1,0-1 0,0 1 1,0 0-1,1 0 1,-1-1-1,0 1 0,0 0 1,0 0-1,0 0 1,0 0-1,0 0 0,0 1 1,0-1-1,0 0 0,0 0 1,0 1-1,0-1 1,1 0-1,-1 1 0,0-1 1,0 1-1,0-1 1,1 1-1,-1-1 0,0 1 1,0-1-1,1 1 1,-1 0-1,1 0 0,-1-1 1,0 1-1,1 0 1,-1 0-1,1 0 0,0-1 1,-1 1-1,1 2 0,-1-2-56,0-5-642,1 5 460,0 3 289,1 24-202,8 42 0,-6-53 173,0 1 1,-1-1-1,-1 1 1,-1-1-1,0 1 0,-1 0 1,-4 19-1,-2-14 10,5-15-20,-1 0 1,1 0-1,1 1 0,-1 10 1,2-18-19,-4-6-2814,-13-11 3614,9 13-609,1 1 0,-1 0 0,1 0 1,-1 0-1,0 1 0,-14 0 0,-49 3 584,70-1-738,-84 9 652,-14 2-16,76-14-553,17-3-414,12-4-494,19-14 266,-9 6 193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 11674,'-5'-50'1292,"3"33"-832,2 25 470,55 769 1576,-50-718-2398,86 798 102,58-12-1065,-93-652 758,-3-8-261,-49-159 89,-4-25 264,0 0-1,0-1 1,0 1 0,0-1 0,0 1 0,-1-1 0,1 1 0,0-1 0,0 1 0,-1-1 0,1 1-1,0-1 1,-1 1 0,1-1 0,0 1 0,-1-1 0,1 0 0,-1 1 0,1-1 0,0 1 0,-1-1-1,1 0 1,-1 0 0,0 1 0,1-1 0,-1 0 0,1 0 0,-1 0 0,1 1 0,-1-1-1,1 0 1,-1 0 0,0 0 0,1 0 0,-1 0 0,1 0 0,-1 0 0,1 0 0,-1-1 0,0 1-1,1 0 1,-1 0 0,1 0 0,-1-1 0,0 1 0,-25-9-150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3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12483,'6'64'713,"2"0"1,4-1-1,1 0 1,40 107-1,-50-161-675,1 0 0,0-1-1,0 1 1,1-1 0,0 0 0,10 11-1,-14-17-22,1-1 0,-1 1 0,1-1 0,-1 1 0,1-1 0,0 0 0,0 0 0,-1 1 0,1-1 0,0-1 0,0 1 0,0 0 0,0 0 0,0-1 0,1 1 0,-1-1 0,0 0 0,0 0 0,0 1 0,0-1 0,0-1 0,1 1 0,-1 0 0,0 0 0,0-1 1,0 1-1,0-1 0,0 0 0,0 0 0,0 0 0,0 0 0,0 0 0,0 0 0,2-2 0,3-2 50,-1 0 1,1-1 0,-1 0 0,0-1 0,0 1-1,-1-1 1,9-14 0,26-59 293,-28 52-226,141-363 132,-113 278-467,-20 60 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14683,'-1'10'1320,"-1"22"-919,2 9-145,-3 20 1096,1 7-976,-3 16-384,1 4-96,0 6-136,-1-4-88,0-16-72,-3-8-32,0-24-169,1-15 305,-1-31 40,4-18-40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13619,'4'-33'1256,"-2"43"-792,-2 18-144,-2 25 481,2 8-137,3 11-136,3 4-88,4-3-152,1-3-80,5-14-128,0-4-72,3-18-248,-2-5-160,-3-11-272,-2-3-761,-5-4 1137,-4-2-240,-6-2-144</inkml:trace>
  <inkml:trace contextRef="#ctx0" brushRef="#br0" timeOffset="1">53 661 11570,'-16'-11'1417,"2"-4"-593,1 0-200,7 0 856,2 1-167,6 2-241,5 0-144,4-1-232,4 0-112,3-4-432,2-2-312,3-8-632,2-2-184,-5-5 728,-3-5-200,-4-4-160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139 906 16428,'-5'-1'84,"1"-1"0,0 1 1,-1 0-1,1 1 1,-1-1-1,1 1 1,0 0-1,-1 0 1,1 0-1,-1 1 0,1 0 1,-1-1-1,1 2 1,0-1-1,-1 0 1,1 1-1,0 0 1,0 0-1,0 0 1,0 0-1,1 1 0,-1-1 1,1 1-1,-1 0 1,1 0-1,0 1 1,0-1-1,0 0 1,0 1-1,1 0 1,0 0-1,0 0 0,0 0 1,0 0-1,0 0 1,1 0-1,-1 1 1,1-1-1,1 0 1,-1 1-1,0-1 1,1 8-1,0-2-70,0-1 0,1 1-1,0-1 1,1 0 0,-1 1 0,2-1-1,3 10 1,-5-16-12,1 1-1,-1 0 0,1 0 1,0-1-1,0 1 0,0-1 1,1 1-1,-1-1 0,1 0 1,0 0-1,0 0 1,0 0-1,0-1 0,1 1 1,-1-1-1,0 0 0,1 0 1,7 3-1,-8-4 1,0-1 0,0 0 0,0 1 0,0-1 0,0 0-1,-1 0 1,1-1 0,0 1 0,0-1 0,0 1 0,0-1 0,0 0 0,0 0 0,-1 0 0,1-1-1,0 1 1,-1 0 0,1-1 0,-1 0 0,1 0 0,-1 1 0,0-2 0,2-1 0,4-4 11,-1 0 0,0-1 1,-1 0-1,11-19 0,-6 6-11,-2-1-1,0 1 1,-1-2 0,-1 1-1,-2-1 1,0 0-1,-2 0 1,0 0 0,-2-1-1,0 1 1,-2-1 0,-4-25-1,4 43-23,1 5 15,0 0-1,0 0 0,0 1 1,0-1-1,-1 0 1,1 0-1,-1 1 1,1-1-1,-1 0 1,0 1-1,1-1 1,-1 0-1,0 1 1,0-1-1,0 1 1,0-1-1,-1 1 1,-1-2-1,3 2 6,0 1 0,-1 0-1,1 0 1,0 0 0,0 0 0,0 0 0,-1 0 0,1 0-1,0 0 1,0 0 0,-1 0 0,1 0 0,0 0-1,0 0 1,0 0 0,-1 0 0,1 0 0,0 0-1,0 0 1,0 0 0,-1 0 0,1 0 0,0 1 0,0-1-1,0 0 1,-1 0 0,1 0 0,0 0 0,0 0-1,0 1 1,0-1 0,-1 0 0,1 0 0,0 0 0,0 0-1,0 1 1,0-1 0,0 0 0,0 0 0,0 0-1,0 1 1,0-1 0,0 0 0,-1 0 0,1 0 0,0 1-1,0-1 1,0 0 0,1 1 0,-2 14-43,1-14 32,0 19 39,2-2-1,0 1 1,1 0-1,1 0 1,1-1-1,0 0 0,1 0 1,2 0-1,-1-1 1,2 0-1,15 23 1,-23-38-12,1 0 0,0 0 1,0 0-1,0 0 0,0 0 1,0 0-1,0-1 0,0 1 1,0-1-1,1 1 0,3 1 1,-5-3-7,1 0 1,-1 1 0,0-1-1,1 0 1,-1 0 0,0 0-1,1 0 1,-1 0 0,0 0-1,1-1 1,-1 1 0,0 0-1,1-1 1,-1 1 0,0-1-1,0 1 1,0-1 0,1 0-1,-1 1 1,0-1 0,0 0-1,0 0 1,0 0 0,0 0-1,1-2 1,4-4 12,-1 0 0,0-1 1,0 0-1,-1 0 0,0 0 0,-1-1 0,0 1 1,0-1-1,-1 0 0,3-15 0,-1-6 4,0-58 0,-4 77-33,0-11-37,-3-28-1,3 45 29,-1 1 1,0 0-1,0-1 1,0 1-1,0 0 0,-1-1 1,1 1-1,-1 0 1,0 0-1,0 0 0,-1 1 1,-5-8-1,8 11 14,0-1 0,-1 1 0,1 0 0,0 0 0,0-1 1,-1 1-1,1 0 0,0 0 0,-1-1 0,1 1 0,0 0 0,-1 0 0,1 0 0,0-1 0,-1 1 0,1 0 0,0 0 1,-1 0-1,1 0 0,-1 0 0,1 0 0,0 0 0,-1 0 0,1 0 0,0 0 0,-1 0 0,1 0 0,-1 0 0,1 0 1,0 0-1,-1 0 0,1 0 0,0 1 0,-1-1 0,1 0 0,0 0 0,-1 0 0,1 1 0,-1-1 0,-6 19-38,4 27 98,5-24 53,0 0 1,9 30 0,-10-45-75,1 0 1,0 0-1,1 0 1,-1-1-1,1 1 1,1-1-1,-1 0 0,1 0 1,0 0-1,1 0 1,6 6-1,-10-11-25,0 1-1,0-1 0,1 0 1,-1-1-1,1 1 0,-1 0 0,0 0 1,1-1-1,-1 1 0,1 0 1,0-1-1,-1 0 0,1 1 1,-1-1-1,1 0 0,0 0 1,-1 0-1,1 0 0,0 0 1,2 0-1,-1-1-1,-1 0 1,0 0-1,1 0 0,-1-1 0,0 1 1,1-1-1,-1 1 0,0-1 1,0 1-1,0-1 0,2-4 0,3-2 4,-1-1 0,0 0 0,0-1 0,7-19-1,-5 7-100,-1 0 0,-1-1 1,-1 0-1,-1 0 0,-1 0 0,-2-1 0,0 1 0,-1-1 0,-1 1 0,-1-1 0,-1 1 0,-9-29 0,2 29-191,6 19 153,5 15 74,-1-9 60,1 0-1,-1 0 1,1 0 0,-1 0 0,1 0 0,0 0-1,0 0 1,0 0 0,0 0 0,0-1-1,0 1 1,1 0 0,-1-1 0,1 1-1,-1-1 1,1 1 0,-1-1 0,1 0-1,0 0 1,3 2 0,-4-2 0,1-1-1,0 0 1,-1 0 0,1 0 0,-1 0 0,1-1-1,0 1 1,-1 0 0,1-1 0,-1 1-1,1-1 1,-1 1 0,1-1 0,-1 0-1,0 1 1,1-1 0,-1 0 0,0 0-1,1 0 1,-1 0 0,0 0 0,0 0-1,0-1 1,0 1 0,0 0 0,0-1 0,0 1-1,1-3 1,8-13 34,0-1 0,-2 0 0,0-1 0,-1 0 0,0 0 1,-2 0-1,4-24 0,-5 14-50,0 0 0,-3 0 0,0-1 0,-5-38 0,4 68 8,-7-45-97,6 43 88,1 0 1,-1 0 0,1 0-1,-1 0 1,0 1 0,0-1-1,0 0 1,0 1-1,0-1 1,0 0 0,0 1-1,0-1 1,0 1 0,-1 0-1,1-1 1,-1 1 0,1 0-1,-1 0 1,0 0-1,-2-2 1,3 3 4,1 0 0,-1 0 0,0 1 0,0-1 0,0 0 0,0 0 0,0 0 0,1 0-1,-1 1 1,0-1 0,0 0 0,1 1 0,-1-1 0,0 1 0,0-1 0,1 0 0,-1 1 0,0 0 0,1-1 0,-1 1 0,1-1 0,-1 1 0,1 0-1,-1-1 1,1 1 0,-1 0 0,1 0 0,0-1 0,-1 1 0,1 0 0,0 0 0,0 0 0,-1 0 0,1-1 0,0 1 0,0 0 0,0 1 0,-3 34-1,3-36 5,-1 20 56,1 0 0,1 0 0,1 0 0,1 0 0,1-1 0,1 0 0,0 1-1,1-1 1,1-1 0,1 0 0,1 0 0,0 0 0,2-1 0,0 0 0,0-1 0,2-1-1,0 0 1,0 0 0,2-1 0,24 18 0,26 15-198,56 45-406,-109-81 483,0 1 1,-1 0 0,0 0-1,-1 1 1,-1 1-1,0 0 1,8 17-1,-16-31 67,-1 0 0,0 0 0,0 0 0,0 0 0,0 0 1,0 1-1,0-1 0,0 0 0,1 0 0,-1 0 0,0 0 0,0 0 0,0 1 0,0-1 0,0 0 0,0 0 0,0 0 0,0 0 0,0 1 0,0-1 0,0 0 0,0 0 0,0 0 0,0 1 0,0-1 0,0 0 0,0 0 0,0 0 0,0 0 0,0 1 0,0-1 0,0 0 0,0 0 0,0 0 0,-1 0 0,1 0 0,0 1 0,0-1 0,0 0 0,0 0 0,0 0 1,0 0-1,-1 0 0,1 0 0,0 1 0,0-1 0,0 0 0,0 0 0,0 0 0,-1 0 0,-12-4 38,-27-18-37,25 14 16,-17-8-18,-53-31-41,78 42 45,0 0-1,0 0 1,0-1 0,1 0 0,0 0-1,0-1 1,1 1 0,-9-14 0,12 15 6,0 1 1,0-1-1,1 0 1,-1 0 0,1 0-1,0 0 1,1 0-1,-1 0 1,1 0 0,0 0-1,0 0 1,1 0-1,-1 0 1,1 0 0,0 0-1,1 1 1,-1-1-1,1 0 1,0 0-1,0 1 1,5-8 0,6-8 66,0 0 0,2 1 1,22-24-1,-18 22-58,7-8-230,-8 9-306,0 0 0,0-2 0,-2 0 0,24-45 0,-33 47-68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13059,'1'1'93,"7"7"623,0 1 0,0-2 0,1 1 0,1-1 0,15 9-1,-22-15-680,0 1-1,0-1 0,0 0 0,0-1 1,0 1-1,0 0 0,0-1 0,0 0 1,0 1-1,0-1 0,0-1 0,0 1 1,0 0-1,0-1 0,0 1 0,0-1 1,0 0-1,0 0 0,0 0 0,0-1 0,0 1 1,-1-1-1,1 1 0,-1-1 0,1 0 1,2-2-1,5-4 41,1 0 0,0 0 0,0 1 0,1 1 0,0 0 0,0 0 0,0 1 0,1 1-1,16-4 1,-28 8-72,3-1-66,0 0 0,0 0 0,0 0 0,0 1 0,0-1 0,7 1 0,-9 1 31,0-1 0,-1 1 0,1 0 0,-1-1 0,1 1 0,-1 0 0,1 0 0,-1 0 0,0 0 0,0 0 0,1 0 0,-1 0 0,0 0 0,0 0 0,0 1 0,0-1 0,0 0 0,0 1 0,1 2 0,4 5-142,3-1-67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16652,'-1'-3'1088,"0"5"-338,3 10 32,4 19-15,54 138-630,-37-109-565,-2 0 0,15 74 0,-35-120 550,-6-17 29,-8-26 31,-21-89-114,-26-172 1,59 285-63,-1-4-38,1 0 1,0-1-1,1 1 0,-1-1 1,2 1-1,1-10 0,-2 17 18,0 1 0,1-1 0,-1 0 0,1 1-1,0-1 1,0 1 0,-1-1 0,1 1 0,0-1 0,0 1 0,0-1 0,1 1 0,-1 0-1,0 0 1,0 0 0,2-2 0,-1 2-3,0 0-1,1 1 1,-1-1 0,0 0-1,0 0 1,1 1 0,-1 0-1,1-1 1,-1 1 0,0 0-1,1 0 1,-1 0 0,0 1-1,5 0 1,-4-1 4,-1 1-1,0-1 0,0 1 1,1-1-1,-1 1 1,0 0-1,0 0 1,0 0-1,0 0 1,0 1-1,0-1 1,0 1-1,0-1 1,-1 1-1,1-1 1,0 1-1,-1 0 1,1 0-1,-1 0 1,1 2-1,0 0 13,-1-1 1,1 1-1,-1 0 0,0 0 0,-1 0 0,1 0 1,-1 0-1,1 0 0,-1 0 0,-1 8 0,-1 0 3,0 1 1,-1-1-1,0 0 0,-1 0 0,-1-1 0,-9 20 1,10-25-143,0-1 1,0 1 0,0-1 0,-9 8 0,12-12 97,1 0-1,-1-1 1,0 1-1,1-1 1,-1 1-1,0-1 1,0 1-1,0-1 1,1 1 0,-1-1-1,0 0 1,0 1-1,0-1 1,0 0-1,0 0 1,0 0 0,0 0-1,-1 0 1,2 0 18,-1 0 1,0-1-1,1 1 1,-1-1-1,0 0 0,1 1 1,-1-1-1,1 1 1,-1-1-1,1 0 1,-1 1-1,1-1 1,0 0-1,-1 0 1,1 1-1,0-1 1,0 0-1,-1 0 1,1 0-1,0 1 0,0-1 1,0 0-1,0 0 1,0 0-1,0-1 1,1-21-407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14619,'1'-1'41,"-1"1"1,0 0-1,0 0 0,0 0 1,1 0-1,-1 0 0,0-1 1,0 1-1,1 0 0,-1 0 1,0 0-1,0 0 0,1 0 1,-1 0-1,0 0 0,0 0 0,1 0 1,-1 0-1,0 0 0,0 0 1,1 0-1,-1 0 0,0 0 1,0 0-1,1 0 0,-1 1 1,0-1-1,0 0 0,0 0 1,1 0-1,-1 0 0,0 0 1,1 1-1,4 9 661,-1 23-44,-3-23-181,0-2-206,11 61 1101,-11-64-1316,0 1 0,1-1-1,0 0 1,0 0 0,0 0 0,1 0-1,-1-1 1,1 1 0,0-1 0,5 6 0,-7-9-53,0 0 0,1 0 0,-1 0 0,0-1 1,1 1-1,-1 0 0,0-1 0,1 1 0,-1-1 1,1 1-1,-1-1 0,1 1 0,-1-1 0,1 0 1,-1 0-1,1 0 0,-1 0 0,1 0 0,-1 0 1,1-1-1,-1 1 0,1 0 0,-1-1 0,1 1 1,-1-1-1,1 1 0,-1-1 0,0 0 0,1 0 1,-1 1-1,0-1 0,0 0 0,0 0 0,1 0 1,0-3-1,5-3-8,0 0 0,0-1-1,10-16 1,-16 23 7,8-17 9,0-1 0,-2 0 1,9-28-1,-17 53-19,-1 1-113,1-1 0,0 1 0,0 0 0,1 0 0,0 0 0,0 0 0,0 0 0,1 0 0,0 0 0,1 0 0,2 7 0,-4-13 95,0-1 0,0 1-1,0 0 1,1-1 0,-1 0 0,0 1 0,1-1 0,-1 1 0,0-1 0,1 1 0,-1-1 0,0 1 0,1-1 0,-1 0 0,1 1 0,-1-1 0,1 0 0,-1 0 0,1 1-1,-1-1 1,1 0 0,-1 0 0,1 0 0,-1 1 0,1-1 0,-1 0 0,2 0 0,-1 0-28,0-1 0,0 1-1,0 0 1,0-1 0,0 1 0,0-1-1,0 1 1,0-1 0,0 0 0,0 1-1,0-1 1,2-1 0,21-28-1096,-14 13 755,-1 1-1,-1-2 1,0 1 0,-2-1-1,7-23 1,15-96-403,-24 115 793,-1 6 107,-1 8 138,0 1 0,-1-1 0,0 1-1,0-1 1,-1 0 0,0 0-1,-2-13 1,2 21-217,0 0-1,0 0 0,0 0 1,0-1-1,0 1 0,-1 0 1,1 0-1,0 0 0,0 0 1,0 0-1,0 0 0,0 0 1,0 0-1,-1-1 0,1 1 1,0 0-1,0 0 0,0 0 1,0 0-1,0 0 0,-1 0 1,1 0-1,0 0 0,0 0 1,0 0-1,0 0 0,-1 0 1,1 0-1,0 0 0,0 0 1,0 0-1,0 0 0,0 0 1,-1 1-1,1-1 0,0 0 1,0 0-1,0 0 0,0 0 1,0 0-1,-1 0 0,1 0 1,0 0-1,0 1 0,0-1 1,0 0-1,0 0 0,0 0 1,0 0-1,0 0 0,0 1 1,0-1-1,0 0 0,-1 0 1,1 0-1,0 0 0,-6 11 652,-5 15 221,2 0 0,-12 53 0,15-53-778,3-17-84,2-6-25,0 1 1,0 0-1,0-1 1,0 1-1,1 0 1,-1 0-1,1-1 1,0 1-1,0 0 0,0 0 1,1 0-1,0 5 1,0-9-18,-1 0 0,1 1 0,-1-1-1,1 0 1,-1 0 0,1 0 0,-1 0 0,1 0 0,-1 0 0,1 0 0,-1 0 0,1 0-1,-1 0 1,1 0 0,-1 0 0,1 0 0,-1 0 0,1 0 0,-1-1 0,1 1-1,-1 0 1,1 0 0,-1-1 0,0 1 0,1 0 0,-1 0 0,1-1 0,-1 1-1,0-1 1,1 1 0,-1 0 0,0-1 0,1 1 0,-1-1 0,16-16-289,-15 16 267,42-58-1036,-32 42 687,1 0 0,1 1 0,19-19 0,-31 34 371,-1 0 0,1 0 0,0 1 1,0-1-1,-1 0 0,1 1 0,0-1 0,0 0 1,0 1-1,0-1 0,0 1 0,0-1 1,0 1-1,0 0 0,0-1 0,0 1 1,0 0-1,1 0 0,-1 0 0,0 0 1,0 0-1,0 0 0,0 0 0,0 0 0,0 0 1,0 0-1,2 1 0,-2 0 31,1 0 1,-1 1-1,1-1 0,-1 0 0,0 1 1,0-1-1,0 1 0,0-1 0,0 1 1,0 0-1,0-1 0,-1 1 1,1 0-1,0 3 0,2 7 305,-1 0 1,0 1-1,0 19 0,-2-21-10,0 1 0,-1-1 0,-2 15 0,2-22-269,0-1 0,0 1 0,0-1 0,0 0 1,0 1-1,-1-1 0,1 0 0,-1 0 0,0 0 0,0 0 0,0 0 1,-1 0-1,1-1 0,-5 5 0,7-7-57,0 0 1,-1 1-1,1-1 1,-1 0-1,1 0 0,-1 1 1,1-1-1,-1 0 0,1 0 1,-1 0-1,1 1 1,-1-1-1,1 0 0,-1 0 1,1 0-1,-1 0 1,1 0-1,-1 0 0,1 0 1,-1 0-1,1 0 1,-1 0-1,1-1 0,-1 1 1,1 0-1,-1 0 1,1 0-1,-1-1 0,1 1 1,-1 0-1,1-1 0,-1 1 1,1 0-1,0-1 1,-1 1-1,1 0 0,0-1 1,-1 1-1,1-1 1,0 1-1,-1-1 0,0-2-7,-1 0 0,1 1 0,0-1 0,0 0 0,1 0-1,-1 1 1,0-5 0,0-25-192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16860,'-7'10'229,"1"0"1,0 0 0,1 0 0,0 1 0,1 0 0,0 0-1,0 0 1,1 0 0,1 1 0,0-1 0,-1 18 0,3-28-233,0-1 1,0 1 0,0 0-1,0-1 1,0 1 0,0 0-1,0-1 1,0 1 0,0 0-1,0-1 1,0 1 0,0 0-1,1-1 1,-1 1 0,0-1-1,0 1 1,1 0 0,-1-1-1,1 1 1,-1-1 0,0 1-1,1-1 1,-1 1 0,1-1-1,-1 1 1,1-1 0,-1 0-1,1 1 1,0-1 0,-1 0-1,1 1 1,-1-1 0,1 0-1,0 0 1,-1 0 0,1 1-1,0-1 1,-1 0 0,1 0-1,0 0 1,-1 0 0,1 0-1,0 0 1,-1 0 0,1 0-1,0-1 1,-1 1 0,1 0-1,0 0 1,-1 0 0,1-1-1,-1 1 1,1 0 0,0-1-1,8-4-130,-1 1-1,0-1 0,10-7 0,-5 3-81,-7 6 134,5-4-67,0 0-1,0 1 1,0 1-1,1 0 0,-1 0 1,1 2-1,1-1 1,14-2-1,-25 6 152,-1 0 0,1 0-1,-1 0 1,1 0 0,-1 0 0,1 0-1,-1 1 1,1-1 0,-1 0 0,1 1 0,-1-1-1,1 1 1,-1 0 0,1-1 0,-1 1-1,0 0 1,0 0 0,1 0 0,-1 0 0,0 0-1,0 0 1,0 0 0,1 2 0,-1-1 31,0 0 0,0 0 1,0 1-1,0-1 1,-1 0-1,1 1 0,-1-1 1,0 1-1,1-1 1,-1 1-1,0-1 0,-1 1 1,1 2-1,-2 6 170,-1 0-1,0 0 0,0 0 1,-1-1-1,-6 12 0,3-7 148,-1-1 0,-16 21-1,21-31-301,0 1-1,-1-1 1,0 0-1,0 0 1,0 0-1,-1 0 1,1-1-1,-1 0 1,0 0 0,-9 4-1,13-6-20,-1-1-1,1 0 0,0 0 1,-1 1-1,1-1 1,-1 0-1,1 0 1,-1-1-1,1 1 1,0 0-1,-1 0 1,1-1-1,0 1 1,-1-1-1,1 1 1,0-1-1,0 0 0,-1 1 1,1-1-1,0 0 1,0 0-1,0 0 1,0 0-1,0 0 1,0 0-1,0 0 1,0 0-1,0 0 1,1 0-1,-1 0 1,0-1-1,1 1 0,-1 0 1,1-1-1,-1 1 1,0-3-1,-7-19 63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16852,'10'36'2305,"-9"-31"-2136,0 1 1,1-1-1,-1 0 1,1 0-1,0 1 0,4 6 1,-5-11-155,0 1-1,1-1 1,-1 0 0,0 1 0,0-1-1,1 0 1,-1 0 0,1 0-1,-1 0 1,1 0 0,0 0 0,-1-1-1,1 1 1,0 0 0,-1-1 0,1 0-1,0 1 1,0-1 0,-1 0-1,1 0 1,0 0 0,0 0 0,0 0-1,3-1 1,0 0-32,0 0 0,0-1 0,0 0 0,0 0 0,0 0 0,0-1 0,0 1 0,-1-1 0,1 0-1,-1-1 1,0 1 0,0-1 0,0 0 0,-1 0 0,1 0 0,4-7 0,3-7-131,0 0 0,16-35 1,-23 41 78,-3 9 38,0 1 1,-1-1-1,1 1 0,0-1 0,0 1 0,0 0 1,1 0-1,1-4 0,-2 6 30,-1 0-1,0 0 0,0 0 1,0 0-1,0 0 0,1 0 1,-1 0-1,0 0 0,0 0 0,0 0 1,1 0-1,-1 1 0,0-1 1,0 0-1,0 0 0,0 0 1,1 0-1,-1 0 0,0 0 1,0 0-1,0 1 0,0-1 1,0 0-1,1 0 0,-1 0 1,0 0-1,0 0 0,0 1 1,0-1-1,0 0 0,0 0 1,0 0-1,0 1 0,0-1 1,0 0-1,0 0 0,0 0 1,0 0-1,0 1 0,0-1 1,0 0-1,5 18-75,4 7 15,-9-24 52,1-1 0,-1 1 0,0-1 1,1 1-1,-1 0 0,1-1 0,-1 1 0,1-1 0,-1 1 1,1-1-1,-1 0 0,1 1 0,0-1 0,-1 1 1,1-1-1,-1 0 0,1 0 0,0 1 0,-1-1 0,1 0 1,0 0-1,-1 0 0,1 0 0,0 0 0,0 0 1,-1 0-1,1 0 0,0 0 0,-1 0 0,2 0 0,19-14-666,-20 13 633,1 0-1,-1 0 1,0-1-1,1 1 1,-1 0-1,1 0 1,-1 0-1,1 0 1,-1 0-1,1 1 1,0-1-1,-1 0 1,1 1 0,0-1-1,0 1 1,0 0-1,-1 0 1,1-1-1,0 1 1,0 0-1,0 0 1,2 1-1,0 1-56,-1 0 0,1 0-1,-1 1 1,0-1 0,1 1-1,-1 0 1,-1 0 0,1 0-1,0 0 1,2 5-1,22 39-160,-20-33 269,4 6 116,4 6 269,12 32 0,-25-52-219,1 1-1,-1 0 1,0 0 0,-1 0 0,1 0 0,-1 0-1,-1 0 1,1 1 0,-1-1 0,-1 9 0,1-15-144,-1 0 1,1-1 0,0 1-1,0 0 1,0 0 0,-1 0-1,1-1 1,-1 1 0,1 0-1,0 0 1,-1-1 0,1 1-1,-1 0 1,1-1 0,-1 1-1,0 0 1,1-1 0,-1 1-1,0-1 1,1 1 0,-1-1-1,0 0 1,0 1 0,1-1-1,-1 0 1,0 1 0,0-1-1,0 0 1,0 0 0,1 0-1,-1 1 1,0-1 0,0 0-1,0 0 1,0 0 0,0-1-1,1 1 1,-1 0 0,0 0-1,0 0 1,0-1 0,1 1-1,-1 0 1,0-1 0,0 1-1,1-1 1,-1 1 0,-1-1-1,-4-2 61,1 0 0,-1-1 0,1 0 0,0 0 0,-5-4 0,1-1-253,0-1-1,0 1 0,1-1 1,1-1-1,0 1 1,0-1-1,1-1 0,0 1 1,1-1-1,0 0 1,1 0-1,1 0 1,0-1-1,0 1 0,1-1 1,1 0-1,0 0 1,1 0-1,0 1 1,1-1-1,4-21 0,6-14-350,5-5 19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15667,'-14'11'1115,"-54"41"2574,62-46-3454,-1 0 0,1 1 0,0-1 0,1 1 0,0 0 0,0 1 0,-5 9 0,10-16-253,-1-1-1,1 1 1,0-1 0,-1 1-1,1 0 1,0-1-1,-1 1 1,1-1-1,0 1 1,0 0-1,0-1 1,0 1-1,0 0 1,0-1-1,0 1 1,0 0-1,0 0 1,0-1-1,0 1 1,0 0-1,0-1 1,0 1-1,0-1 1,1 1 0,-1 0-1,0-1 1,1 1-1,-1-1 1,0 1-1,1 0 1,-1-1-1,1 1 1,-1-1-1,1 1 1,-1-1-1,1 0 1,-1 1-1,1-1 1,-1 1-1,1-1 1,0 0-1,-1 0 1,1 1-1,-1-1 1,1 0-1,0 0 1,-1 0 0,1 1-1,0-1 1,-1 0-1,1 0 1,0 0-1,-1 0 1,1-1-1,0 1 1,-1 0-1,2 0 1,7-1-319,-1 0 1,0 0 0,13-4 0,-18 4 293,47-13-823,-28 6 631,1 2 1,1 0-1,-1 2 1,37-3-1,-59 7 250,1 0-1,0 0 0,0 0 1,-1 0-1,1 0 1,0 0-1,-1 0 1,1 1-1,0-1 0,-1 1 1,1-1-1,0 1 1,-1 0-1,1 0 1,-1 0-1,1-1 0,-1 1 1,0 1-1,1-1 1,-1 0-1,0 0 1,2 3-1,-2-2 23,0 0 1,0 0-1,-1 0 0,1 0 0,-1 0 0,0 0 1,1 1-1,-1-1 0,0 0 0,0 0 1,-1 0-1,1 0 0,0 1 0,-1-1 1,0 3-1,-4 9 200,0 0 0,-1-1 0,-1 0 0,-9 15-1,12-23-161,0 2 37,-42 64 725,41-65-787,0 0-1,0 0 1,-1 0-1,1-1 1,-1 0 0,-1 0-1,1-1 1,-10 6-1,15-9-41,-1 0-1,1-1 1,-1 1-1,1-1 1,-1 1 0,0-1-1,1 1 1,-1-1-1,0 0 1,1 0-1,-1 0 1,0 0-1,0 0 1,-2 0 0,1-1-4,0-1 1,1 1 0,-1 0 0,1-1 0,-1 0 0,1 0 0,-4-3-1,5 4-2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8 312 15659,'-8'0'1713,"8"-7"-1033,3-4-328,9-7 1424,5-5-863,15-7-465,5-5-248,9-3-528,4 0-353,1 1 577,-5-1-88,-10 2-104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15763,'10'36'1207,"89"245"-123,-55-161-126,-57-161-353,-8-56-1,10 40-519,-6-17-250,4 0 0,-4-83 0,17 150 91,0 0 1,1-1-1,0 1 1,3-13-1,-4 19 60,0 0-1,0 1 1,0-1-1,0 0 1,0 0-1,1 1 1,-1-1-1,0 0 1,1 0 0,-1 1-1,0-1 1,1 0-1,-1 1 1,0-1-1,1 1 1,-1-1-1,1 0 1,0 1 0,-1-1-1,1 1 1,-1-1-1,1 1 1,0 0-1,-1-1 1,1 1-1,0 0 1,-1-1-1,1 1 1,0 0 0,0 0-1,-1-1 1,1 1-1,0 0 1,0 0-1,-1 0 1,1 0-1,0 0 1,0 0-1,-1 0 1,1 1 0,0-1-1,0 0 1,-1 0-1,1 0 1,0 1-1,-1-1 1,1 0-1,0 1 1,-1-1 0,1 1-1,0-1 1,-1 1-1,1-1 1,-1 1-1,1-1 1,-1 1-1,1 0 1,-1-1-1,1 2 1,3 2-26,-1 1 0,0 0 0,0 0 0,0 0 0,0 0 0,-1 0 0,0 0 0,0 1 0,0-1 0,-1 1 0,0-1 0,0 1 0,0-1 0,-1 1 0,1 6 0,-2 2 155,1 0 0,-2-1 0,1 1 0,-2 0-1,-4 14 1,-12 25 509,17-50-676,1 1-1,-1-1 1,0 1 0,0-1-1,0 1 1,-1-1 0,1 0 0,-1 0-1,0 0 1,1-1 0,-6 5-1,7-7 42,1 0 0,-1 0 0,1 0 0,-1 0 0,1 0 0,-1 0 0,1 0 0,0 0 0,-1 0 0,1 0 0,-1 0 0,1 0 0,-1-1-1,1 1 1,0 0 0,-1 0 0,1 0 0,0-1 0,-1 1 0,1 0 0,0-1 0,-1 1 0,1 0 0,0-1 0,-1 1 0,1 0 0,0-1 0,0 1 0,-1 0 0,1-1-1,0 1 1,0-1 0,0 1 0,0 0 0,0-1 0,-1 1 0,1-1 0,0 1 0,0-1 0,0 0 0,-1-15-377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14563,'9'4'1272,"-3"22"-808,-2 7-199,3 5 375,0 4-136,2 0 16,2-2-48,-1-7-216,0-6-96,2-10-56,-2-5-24,-1-12-144,-4-3-248,0-13-232,-5-4 472,0-4-112,-5-4-32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14515,'0'5'1296,"2"-10"-760,3-5-191,8-8 551,4-2-80,3-9-168,5-1-112,-1-6-248,-1 2-176,-3-1-400,-3 4-264,-9 3 432,-8 1-120,-6 7-120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9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1617 13323,'-11'11'1518,"11"-13"-244,20-21-171,646-625 2400,-611 595-3549,230-223-1018,-22-16-474,-212 227 1712,-4-2 1,70-134-1,-139 240 64,-1-2 1,-3 0-1,0-1 0,-34 34 0,-146 136-191,120-123 42,-157 166 131,25 18 133,202-246-335,10-13-32,-1 0 0,1 0 1,1 1-1,0 0 0,0 0 1,1 1-1,-5 13 0,11-22-135,3-4 80,6-9-43,61-77-447,50-60-199,-28 45 199,83-98 86,-82 74 184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67 223 15731,'0'0'43,"0"-1"-1,0 1 0,0 0 1,0 0-1,0-1 1,0 1-1,0 0 0,0 0 1,0 0-1,0-1 0,0 1 1,0 0-1,0 0 0,0 0 1,-1-1-1,1 1 1,0 0-1,0 0 0,0 0 1,0 0-1,0-1 0,-1 1 1,1 0-1,0 0 0,0 0 1,0 0-1,-1 0 1,1 0-1,0-1 0,0 1 1,0 0-1,-1 0 0,1 0 1,0 0-1,0 0 0,-1 0 1,1 0-1,0 0 1,-1 0-1,-7 7 622,-6 16-86,6-4-498,1 1 0,1 0 0,1 1 0,0-1 0,2 1 0,1 0 0,0-1 0,1 1 0,5 39 0,-4-56-76,0-1 0,1 1 1,0-1-1,0 1 0,0 0 0,0-1 0,1 0 0,-1 1 0,1-1 0,4 6 0,-6-9-3,1 1-1,-1-1 0,1 1 1,-1-1-1,1 1 1,-1-1-1,1 0 0,-1 1 1,1-1-1,-1 0 0,1 1 1,0-1-1,-1 0 0,1 0 1,-1 0-1,1 0 0,0 1 1,-1-1-1,1 0 0,0 0 1,-1 0-1,1 0 0,0-1 1,0 1-1,1-1 0,-1 1 0,1-1 0,-1 0 0,1 0 0,-1 0 0,0 0 0,1 0 1,-1-1-1,0 1 0,0 0 0,0-1 0,0 1 0,2-3 0,4-8 38,-1-1 0,0 0 0,-1 0 0,0 0 0,-1 0 0,0-1 0,-1 0 0,-1 1 0,0-1 0,-1 0 0,0 0 0,-1-1 0,-3-17 0,3 29-77,-1 0 1,0 1-1,0-1 1,-1 0-1,1 0 1,-1 1-1,1-1 1,-1 1-1,0 0 1,0-1-1,0 1 1,0 0-1,-4-3 1,5 4-174,-1 0 1,1 0 0,-1 0 0,1-1-1,-1 1 1,1 0 0,0-1 0,-1 1-1,1-1 1,0 1 0,0-1 0,0 0-1,1 0 1,-1 1 0,0-1 0,1 0-1,-1 0 1,1 0 0,-1 0-1,1 0 1,0 1 0,0-1 0,0 0-1,0 0 1,0 0 0,0 0 0,0 0-1,1 0 1,-1 0 0,1 0 0,0 1-1,1-4 1,35-75-1717,-26 59 3177,1 1 0,0 1-1,28-33 1,-37 49-1116,-1 0-1,1 1 0,-1 0 0,1 0 0,0 0 0,0 0 0,0 0 1,0 0-1,0 1 0,0 0 0,4-2 0,-5 3-92,-1 0 0,0 0 0,0 0 0,0-1 0,1 1 0,-1 1 0,0-1-1,0 0 1,0 0 0,1 0 0,-1 1 0,0-1 0,0 0 0,0 1 0,0-1 0,0 1-1,0 0 1,0-1 0,0 1 0,0 0 0,0 0 0,0-1 0,0 1 0,0 0 0,0 0-1,-1 0 1,1 0 0,0 0 0,-1 0 0,1 0 0,-1 0 0,1 1 0,-1-1 0,1 0-1,-1 2 1,3 5 105,-1 1 0,-1-1 0,1 1 0,-2 0 0,1-1 0,-1 1 0,-1 10 0,-12 65 762,7-46-469,3-26-315,2-3-29,-1-1 0,1 1 0,0 0 0,1 13 0,0-20-89,0-1-1,0 0 1,1 0 0,-1 0-1,0 1 1,0-1 0,1 0 0,-1 0-1,1 0 1,-1 0 0,1 0-1,-1 0 1,1 1 0,-1-1-1,1-1 1,0 1 0,0 0-1,0 0 1,-1 0 0,1 0 0,0 0-1,0-1 1,0 1 0,0 0-1,0-1 1,1 1 0,-1-1-1,0 1 1,0-1 0,0 0-1,0 1 1,0-1 0,1 0-1,-1 0 1,0 0 0,0 0 0,0 0-1,1 0 1,-1 0 0,1-1-1,9-1-152,-1 0-1,1-2 1,-1 1-1,0-1 1,0-1-1,-1 0 1,1 0-1,-1-1 0,0 0 1,0 0-1,-1-1 1,10-10-1,-17 16 103,1-1 0,-1 0 0,0 1 0,0-1 0,0 0 0,0 0 1,0 0-1,0 0 0,0 0 0,0 0 0,-1 0 0,1 0 0,-1 0 0,1-4 0,-7-3-445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14515,'1'0'1456,"9"-3"-1031,6-10-137,4-1 552,9-6-456,5-3-288,5-7 1880,2-2-1640,-6-1 0,-5 5 24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12603,'1'0'149,"1"1"0,-1-1 1,0 1-1,0-1 0,1 0 1,-1 1-1,0-1 0,0 0 1,1 0-1,-1 0 0,0 0 1,1 0-1,-1 0 0,0 0 1,1 0-1,-1-1 0,0 1 1,0 0-1,1-1 0,-1 1 1,1-2-1,1 1 79,0-1 1,-1 0-1,1 0 1,-1 0-1,0 0 0,0-1 1,0 1-1,3-5 1,2-4 264,-1-1 1,0 1-1,5-17 1,-4 9-76,-1-1 1,4-26-1,-8 38-366,-1-1-1,0-1 1,0 1 0,-1 0-1,-1 0 1,1 0-1,-4-14 1,4 22-52,-1 0 0,1-1 0,0 1 1,0 0-1,-1 0 0,1 0 0,-1 1 0,1-1 0,-1 0 1,1 0-1,-1 0 0,0 0 0,1 0 0,-1 0 0,0 1 1,0-1-1,-1-1 0,2 2 0,-1 0 0,1 0 0,-1 0 0,1 0 0,-1 0 0,1 0 0,-1 0 0,1 0 0,-1 0 0,1 0 0,-1 0-1,1 0 1,-1 1 0,1-1 0,-1 0 0,1 0 0,-1 0 0,1 1 0,-1-1 0,1 0 0,0 0 0,-1 1 0,1-1 0,-1 1 0,-2 2-2,0 0 0,1 1 0,-1-1 0,1 1 0,0-1 0,0 1 1,-2 6-1,-3 7-56,2 1 0,0 0 0,1 0 0,0 1 0,2-1 0,0 1 0,1-1 0,1 1 0,1-1-1,1 1 1,6 31 0,-7-46-48,0-1-1,0 1 0,1-1 0,-1 0 1,1 0-1,-1 0 0,1 1 0,0-1 1,0-1-1,1 1 0,-1 0 0,0-1 1,1 1-1,4 3 0,-6-5 50,1-1 1,-1 1-1,0-1 0,0 1 1,0-1-1,1 0 0,-1 1 1,0-1-1,0 0 0,1 0 0,-1 0 1,0 0-1,1 0 0,-1 0 1,0 0-1,0 0 0,2-1 1,0 0 14,-1 0 0,0 0 0,0 0 0,0-1 0,0 1 0,0 0 0,0-1 0,0 0 0,0 1 0,-1-1 0,1 0 0,1-2 0,19-31-631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15619,'-1'42'103,"3"0"0,1 0 0,2 0 0,2 0 0,1 0-1,3-1 1,1-1 0,21 47 0,-23-55-113,-8-23 425,-6-23 512,-13-63-324,4 0-1,-5-113 1,16 164-601,1 21-4,-6-77 8,7-148-1,1 221-7,0 1 0,0-1 0,1 0 0,4-10-1,-6 18 2,1 0 0,-1 0 0,1 0 0,-1 0 0,1 0 0,0 0 0,-1 0 0,1 0-1,0 0 1,0 0 0,0 0 0,-1 1 0,1-1 0,0 0 0,0 0 0,2 0 0,-2 1 0,0 0 0,0 0 0,-1 0 0,1 0 0,0 0 0,0 0 0,0 0 0,0 0-1,0 1 1,0-1 0,-1 0 0,1 0 0,0 1 0,0-1 0,0 1 0,-1-1 0,1 1 0,0-1 0,0 1 0,-1-1 0,1 1 0,0 0 0,-1-1 0,1 1 0,0 1 0,3 3-8,0 1-1,0-1 1,0 1-1,0 0 0,-1 1 1,0-1-1,-1 1 1,4 11-1,-1 6 21,4 30-1,-1-1 61,-8-52-81,0 0 0,1 0 0,-1 0 1,0 0-1,1 1 0,-1-1 1,1 0-1,0 0 0,-1-1 0,1 1 1,0 0-1,-1 0 0,1 0 1,0 0-1,0 0 0,0-1 0,-1 1 1,1 0-1,0-1 0,0 1 1,0-1-1,0 1 0,0-1 0,1 0 1,-1 1-1,0-1 0,0 0 1,0 1-1,0-1 0,0 0 0,0 0 1,1 0-1,-1 0 0,2-1 1,5 0-114,-1 0 1,1-1-1,0 0 1,8-4-1,-1 1-50,61-14-494,-67 17 628,0 1 0,0 0 0,0 1 0,0 0 0,0 0 0,14 3 0,-21-3 68,0 1 0,0-1-1,0 1 1,0-1 0,0 1 0,-1 0 0,1 0 0,0 0 0,-1 0 0,1 0-1,0 0 1,-1 0 0,1 1 0,-1-1 0,0 1 0,1-1 0,-1 1 0,0-1 0,2 4-1,-2-2 45,0 0 0,0 0 1,-1 0-1,1 0 0,-1 0 0,1 0 0,-1 0 0,0 0 0,0 0 0,0 0 0,-2 5 0,-1 4 225,0-1-1,-1 1 1,0-1 0,-1 0 0,-8 14-1,1-4 316,-2-1 0,-21 27 0,29-39-592,-1-1 0,0 0 0,0 0-1,-1-1 1,1 0 0,-1 0 0,-1-1-1,-16 9 1,22-13-89,1 0-1,0 0 1,0-1-1,-1 1 1,1-1-1,0 1 1,-1-1-1,1 0 0,0 0 1,-1 0-1,1 0 1,0 0-1,-1-1 1,1 1-1,0-1 1,-1 1-1,1-1 1,0 0-1,0 0 1,0 0-1,0 0 1,0 0-1,0-1 1,0 1-1,0-1 1,0 1-1,1-1 1,-1 0-1,0 1 1,1-1-1,-1 0 0,1 0 1,-2-4-1,-11-23-627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4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12683,'36'11'676,"1"-2"0,74 10 0,-71-14-502,589 49 80,4-44-4,-429-8-228,469 22 104,0 23 127,7 0-64,231-7 204,0 0-138,-1 38 524,-812-66-663,428 38 678,-495-49-1113,-1 0 0,0-2 1,52-9-1,-76 9 221,27-8-127,-33 9 219,1 0 0,-1-1 0,1 1 0,-1 0-1,1 0 1,-1-1 0,0 1 0,1 0 0,-1-1 0,1 1-1,-1 0 1,1-1 0,-1 1 0,0 0 0,1-1 0,-1 1-1,0-1 1,0 1 0,1-1 0,-1 1 0,0-1 0,0 1 0,0-1-1,1 1 1,-1-1 0,0 1 0,0-1 0,0 1 0,0-1-1,0 1 1,0-1 0,0 0 0,0 1 0,0-1 0,-1 1-1,1-1 1,0 1 0,0-1 0,0 1 0,0-1 0,-1 1-1,1-1 1,0 1 0,-1 0 0,1-1 0,0 1 0,-1-1 0,1 1-1,-1-1 1,-23-19-369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67 982 14643,'-11'26'1068,"6"-16"-518,5-18 245,18-87 85,-4-1 0,-4 0 0,-5-1 0,-8-127 1,1 187-827,-1 0 0,-2 0 0,-2 1 0,-1 0 0,-2 0 1,-1 0-1,-24-50 0,35 86-54,-2-4-36,0-1-1,0 1 1,0 0 0,0 0-1,-1-10 1,3 13 19,0 0 1,0 1-1,0-1 1,0 0-1,0 0 0,0 0 1,0 0-1,0 0 1,1 0-1,-1 1 0,0-1 1,0 0-1,1 0 1,-1 0-1,1 0 1,-1 1-1,1-1 0,-1 0 1,1 1-1,0-1 1,-1 0-1,1 1 1,0-1-1,-1 1 0,1-1 1,0 1-1,0-1 1,-1 1-1,1-1 0,0 1 1,0 0-1,0 0 1,0-1-1,-1 1 1,1 0-1,0 0 0,1 0 1,8-1-101,1 0 1,-1 0-1,0 1 1,1 1-1,-1 0 1,0 0-1,12 4 1,73 23-448,-84-24 493,105 40-714,-75-26 599,1-3 0,1-1-1,73 15 1,2-19-3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29 17772,'0'-2'59,"-1"0"-1,0 0 1,0 0 0,-1 1 0,1-1 0,0 1-1,0-1 1,-1 1 0,1-1 0,-1 1-1,1 0 1,-1-1 0,0 1 0,0 0 0,1 0-1,-1 1 1,0-1 0,0 0 0,0 0 0,0 1-1,0-1 1,0 1 0,0 0 0,0 0 0,0-1-1,0 1 1,0 0 0,0 1 0,0-1-1,0 0 1,0 1 0,0-1 0,-3 2 0,-3 0-4,-1 1 0,1 0 1,0 1-1,0-1 1,0 2-1,1-1 0,-8 6 1,-6 8 16,0 1 0,2 0 0,0 1 0,1 2 0,1-1 0,-18 33 0,11-12 102,1 1-1,-30 83 1,40-85-8,0 0-1,-8 58 1,18-80-91,1 1 0,1 0 0,1-1 0,0 1 0,2 0 0,0-1 0,7 28-1,-8-40-50,2-1 0,-1 1 0,0-1 0,1 0-1,0 0 1,1 0 0,-1 0 0,1-1 0,0 1-1,1-1 1,-1 0 0,1 0 0,6 5 0,-6-7-16,0 0 0,0 0 0,-1-1 0,2 0 0,-1 1 0,0-2 0,0 1 0,1 0 0,-1-1 0,0 0 0,1-1 0,-1 1 0,1-1 0,0 0 0,-1 0 0,8-2 0,-2 0-1,-1-1 0,1-1-1,-1 0 1,0 0 0,-1-1 0,1 0 0,-1 0 0,0-1-1,0-1 1,0 1 0,-1-1 0,0-1 0,-1 1 0,0-2-1,0 1 1,0-1 0,-1 0 0,0 0 0,-1 0 0,0-1 0,-1 0-1,7-20 1,-11 26-4,1 0-1,0 1 1,-1-1-1,0 0 1,0 1 0,0-1-1,-1 0 1,1 1-1,-1-1 1,0 1-1,-1-5 1,1 7-3,1-1 0,0 1-1,-1 0 1,1 1 0,-1-1 0,0 0 0,1 0 0,-1 0-1,0 0 1,0 0 0,1 1 0,-1-1 0,0 0 0,0 0 0,0 1-1,0-1 1,0 1 0,0-1 0,0 1 0,0-1 0,0 1-1,0 0 1,0 0 0,0-1 0,0 1 0,-1 0 0,1 0-1,0 0 1,0 0 0,0 0 0,0 0 0,0 0 0,0 1 0,0-1-1,0 0 1,-1 1 0,1-1 0,0 1 0,0-1 0,0 1-1,-1 0 1,-1 1-5,0 0-1,-1 0 0,1 0 1,0 1-1,0-1 0,0 1 1,0 0-1,1 0 0,-1 0 1,1 0-1,0 1 0,0-1 1,0 0-1,0 1 0,1 0 1,-1-1-1,1 1 0,0 0 1,0 0-1,0 0 0,0-1 1,1 1-1,0 0 1,0 5-1,0-8 3,0 0 1,0-1 0,0 1-1,1 0 1,-1-1-1,0 1 1,1 0-1,-1 0 1,1-1 0,-1 1-1,1-1 1,-1 1-1,1 0 1,-1-1-1,1 1 1,-1-1-1,1 1 1,0-1 0,-1 1-1,1-1 1,0 0-1,-1 1 1,1-1-1,0 0 1,0 0 0,-1 1-1,2-1 1,1 0-7,0 0 1,0 0 0,-1 0-1,1 0 1,0-1-1,0 1 1,-1-1 0,4-1-1,7-2-61,-1-1 1,16-10-1,-27 15 67,37-24-371,49-40 1,17-11-330,-99 72 661,-1 1-1,1-1 0,0 1 1,0 0-1,-1 0 1,1 0-1,6-1 0,-10 3 38,0 0-1,0 0 0,0 0 0,-1 0 1,1 0-1,0 0 0,0 0 1,0 0-1,-1 1 0,1-1 0,0 0 1,0 0-1,-1 1 0,1-1 1,0 0-1,0 1 0,-1-1 0,1 1 1,1 0-1,-1 1 8,-1-1 0,1 0 0,0 0 0,-1 1 0,1-1 0,-1 0 0,1 1 1,-1-1-1,1 1 0,-1-1 0,0 1 0,0-1 0,0 1 0,0 2 0,-2 20 128,0 0 0,-2 0 0,-8 26 0,-3 24-338,15-57-435,0-17 636,0 0-1,1 1 0,-1-1 0,0 0 0,1 0 0,-1 0 1,1 0-1,-1 1 0,0-1 0,1 0 0,-1 0 0,1 0 0,-1 0 1,0 0-1,1 0 0,-1 0 0,1 0 0,-1 0 0,0-1 1,1 1-1,-1 0 0,1 0 0,-1 0 0,0 0 0,1 0 0,-1-1 1,0 1-1,1 0 0,-1 0 0,0-1 0,1 1 0,-1-1 1,17-10-255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16243,'-9'13'2124,"-10"23"-1813,1 1 1,2 1 0,1 0 0,2 1 0,2 0 0,2 1-1,1 0 1,2 1 0,2 0 0,1 53 0,4-77-278,0-1 1,1 0-1,1 0 1,9 31-1,-10-40-28,1-1-1,-1 0 0,1 0 0,0-1 0,1 1 0,0-1 0,0 1 0,0-1 1,0 0-1,1-1 0,-1 1 0,1-1 0,1 0 0,-1 0 0,7 4 0,-2-4 0,1 1-1,0-1 1,0-1-1,0 0 1,0-1-1,1 0 1,-1 0-1,1-1 1,-1-1-1,1 0 1,12-2-1,-13 1 10,-1 0 0,1-1 0,0 0 0,-1-1-1,1-1 1,-1 1 0,0-2 0,0 1 0,0-1 0,-1-1 0,16-11-1,-24 16 0,1 0-1,-1 0 0,0 0 0,1 0 0,-1-1 1,0 1-1,0 0 0,0-1 0,0 1 0,0 0 0,0-1 1,0 1-1,-1-1 0,1 1 0,0-1 0,-1 0 1,1 1-1,-1-1 0,0 0 0,1 1 0,-1-1 1,0 0-1,0 1 0,0-1 0,0 0 0,-1 1 0,1-1 1,0 0-1,-2-2 0,1 1 6,0 1 0,-1 0 0,0 1 1,1-1-1,-1 0 0,0 0 0,0 1 0,0-1 1,0 1-1,0-1 0,0 1 0,0 0 0,-1 0 0,1 0 1,0 0-1,-1 0 0,1 1 0,-5-1 0,-10-2 52,1 1-1,-1 1 0,0 1 1,0 1-1,0 0 0,0 1 1,0 1-1,1 0 0,-1 1 1,-21 9-1,38-13-66,0 0-1,0 0 0,0 0 1,0 0-1,0 0 1,0 0-1,0 0 1,0 0-1,0 0 0,0 0 1,0 0-1,0 0 1,0 0-1,0 0 1,0 0-1,0 0 0,0 1 1,0-1-1,0 0 1,0 0-1,0 0 1,0 0-1,0 0 0,0 0 1,0 0-1,0 0 1,0 0-1,0 0 1,0 0-1,0 0 0,0 0 1,11-1 28,15-5-19,-2-3-32,-1 0-1,0-2 1,36-23-1,58-49-118,-99 70 126,-15 11 8,0-1-4,0 1-1,0-1 1,0 1 0,0 0-1,1 0 1,-1 0-1,1 0 1,-1 1 0,1-1-1,0 1 1,-1 0-1,1 0 1,6 0 0,-9 1 6,0 0 1,0 1 0,0-1 0,0 0 0,0 1-1,0-1 1,0 1 0,0-1 0,0 1 0,0-1-1,0 1 1,0 0 0,0-1 0,0 1-1,-1 0 1,1 0 0,0 0 0,-1 0 0,1 0-1,0 0 1,-1 0 0,1 0 0,-1 0-1,0 0 1,1 0 0,-1 0 0,0 0 0,0 0-1,1 0 1,-1 2 0,1 43 20,-1-36-17,-7 116 56,3-64-403,4 81-1,-1-142 332,1 1-1,0-1 1,0 0 0,0 1-1,1-1 1,-1 0-1,0 1 1,0-1-1,1 0 1,-1 1 0,1-1-1,-1 0 1,1 0-1,-1 1 1,1-1-1,0 0 1,0 0 0,0 0-1,-1 0 1,1 0-1,0 0 1,2 1-1,7-5-210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18924,'13'12'1448,"-6"16"-1112,-3 5-152,1 10 561,0 3-241,4 4-568,1-2-200,2-10-440,-4-9-177,-1-20-1831,-1-9 2216,-6-25-425,-9-12-351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18292,'0'-16'1408,"-3"19"-1096,2 6-160,7 5 264,8 3-512,12 2 1617,4-2-1473,16 2 48,2 1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8:4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0 628 6489,'5'0'255,"-1"1"1,1 0-1,-1 0 0,0 0 0,0 1 0,1-1 0,5 5 0,16 4 736,6-2-635,-1-2 0,1-2 0,0 0-1,56-2 1,130-20-262,-131 9 8,656-47 359,-496 40-233,1759-223 67,-592 60-307,-1080 153 30,527-54 12,-746 63-19,102-10 123,-209 27-146,-7 0 151,1 0 0,-1 0 1,1 0-1,-1 0 0,0 0 1,1 0-1,-1-1 0,0 1 0,1 0 1,-1-1-1,2 0 0,2-4-72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3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2425,'1394'192'1549,"-633"-77"-956,4-41-414,-299-62-125,570-57 1,458-146-556,-98-60-890,-1259 225 1333,115-22-158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14219,'-2'7'317,"0"-1"0,-1 0 0,1 0 0,-2-1 0,1 1 0,0-1 0,-1 1-1,0-1 1,0 0 0,-1 0 0,1-1 0,-1 0 0,0 1 0,-8 3 0,-26 30 1120,38-38-1449,1 0 1,0 0-1,0 1 1,-1-1-1,1 0 1,0 1 0,0-1-1,0 0 1,0 0-1,0 1 1,-1-1-1,1 1 1,0-1 0,0 0-1,0 1 1,0-1-1,0 0 1,0 1-1,0-1 1,0 0-1,0 1 1,0-1 0,0 0-1,0 1 1,0-1-1,1 0 1,-1 1-1,0-1 1,0 0-1,0 1 1,0-1 0,1 0-1,-1 1 1,0-1-1,0 0 1,1 0-1,-1 1 1,0-1-1,0 0 1,1 0 0,-1 1-1,0-1 1,1 0-1,-1 0 1,0 0-1,1 0 1,-1 0 0,0 1-1,1-1 1,-1 0-1,0 0 1,1 0-1,-1 0 1,0 0-1,1 0 1,0 0 0,28 3-388,-23-3 323,13 2-90,129 13-655,-122-11 692,-1 1 0,0 1 0,42 17 0,-64-22 130,0 0 0,0 1 0,0-1 0,0 1 0,0 0 0,-1-1-1,1 1 1,0 1 0,-1-1 0,0 0 0,1 1 0,-1-1 0,0 1 0,-1-1 0,1 1 0,0 0 0,1 3 0,-2-3 29,-1 0 0,1 0-1,-1 0 1,0 0 0,0 0 0,0 1-1,0-1 1,0 0 0,-1 0 0,1 0-1,-1 0 1,0 0 0,0 0 0,0 0 0,0 0-1,-1-1 1,1 1 0,-3 4 0,-9 11 202,-1 0-1,0-1 1,-1-1 0,-1 0 0,0-1 0,-1 0 0,-1-2 0,0 0 0,-35 19 0,48-30-280,-1 1 0,1-1 0,-1 0 1,1 0-1,-1 0 0,0-1 0,1 0 0,-1 0 1,-10 0-1,14-1 14,0-1 0,0 1 1,0-1-1,0 1 0,0-1 0,1 1 0,-1-1 1,0 0-1,0 0 0,1 0 0,-1 0 1,1 0-1,-1-1 0,1 1 0,-1 0 1,1-1-1,0 1 0,-1-1 0,1 1 0,0-1 1,0 1-1,0-1 0,0 0 0,1 0 1,-1 1-1,0-1 0,1 0 0,-1 0 0,1 0 1,0 0-1,0 0 0,-1-3 0,0-11-116,1-1 0,0 0 0,1 0 0,7-30 0,8-27-465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 16524,'1'0'40,"-1"0"0,0-1 0,1 1 1,-1 0-1,0 0 0,1 0 1,-1 0-1,0 0 0,1-1 1,-1 1-1,1 0 0,-1 0 1,0 0-1,1 0 0,-1 0 1,1 0-1,-1 0 0,0 0 1,1 0-1,-1 0 0,1 1 0,-1-1 1,0 0-1,1 0 0,-1 0 1,0 0-1,1 1 0,-1-1 1,0 0-1,1 0 0,-1 1 1,0-1-1,1 0 0,-1 0 1,0 1-1,0-1 0,1 0 1,-1 1-1,0-1 0,0 0 0,0 1 1,1-1-1,-1 1 0,0-1 1,0 0-1,0 1 0,0-1 1,0 0-1,0 1 0,0-1 1,0 1-1,0-1 0,0 0 1,0 1-1,0 0 0,-1 31 93,0-24 101,-4 60 624,-3 35 159,5 126 1,5-198-1045,1 1 1,2-1-1,1 0 1,1-1-1,1 1 1,2-1-1,1-1 1,22 42-1,-29-64-227,1 1 1,0-1-1,0 0 0,11 12 1,-16-19 223,0 1 1,0-1 0,0 0 0,0 0-1,0 0 1,0 0 0,0 1-1,1-1 1,-1 0 0,0 0 0,0 0-1,0 0 1,0 1 0,0-1-1,0 0 1,0 0 0,1 0 0,-1 0-1,0 0 1,0 0 0,0 0-1,0 1 1,0-1 0,1 0 0,-1 0-1,0 0 1,0 0 0,0 0-1,0 0 1,1 0 0,-1 0 0,0 0-1,0 0 1,0 0 0,1 0-1,-1 0 1,0 0 0,0 0 0,0 0-1,0 0 1,1 0 0,-1 0-1,0 0 1,0 0 0,0 0 0,0-1-1,1 1 1,-1 0 0,0 0-1,0 0 1,0 0 0,0 0 0,0 0-1,0 0 1,1-1 0,-1 1-1,0 0 1,0 0 0,0 0 0,0 0-1,0-1 1,0 1 0,-2-18-1597,-11-23-102,0 11 597,-2-1 0,0 2 0,-38-53-1,33 56 3645,-48-47-1,56 58-19,12 14-2422,0 0 0,0 1 1,0-1-1,0 1 0,0-1 0,0 0 1,0 1-1,0-1 0,0 1 0,1-1 1,-1 0-1,0 1 0,0-1 1,1 1-1,-1-1 0,0 1 0,0-1 1,1 1-1,-1-1 0,1 1 1,-1-1-1,0 1 0,1-1 0,-1 1 1,1-1-1,-1 1 0,1 0 0,-1-1 1,1 1-1,-1 0 0,1 0 1,0-1-1,0 1 0,25-12 687,36-11-1,-32 13-1071,38-19 0,57-45-9,-100 59 251,60-37-191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63 18324,'2'-5'227,"-1"1"0,1-1 0,-1 0 0,0-1 0,0 1 0,0 0 0,-1-6 0,0 11-199,0-1 0,0 0 0,0 1 0,0-1 1,0 0-1,0 0 0,0 1 0,-1-1 0,1 0 0,0 1 1,-1-1-1,1 0 0,0 1 0,-1-1 0,1 1 0,-1-1 0,1 0 1,-1 1-1,1-1 0,-1 1 0,1-1 0,-2 0 0,1 1 20,-1 0-1,1-1 1,0 1 0,-1 0-1,1 0 1,-1 0-1,1 0 1,-1 0-1,1 0 1,0 1-1,-1-1 1,1 0-1,-1 1 1,1-1-1,0 1 1,-3 0-1,-4 3 113,-1 1 0,0 0 0,1 0 0,0 1 0,0 0 0,-13 14-1,-39 50 21,51-59-142,-10 13-46,-20 32 1,33-45-41,0 0 0,0 0-1,1 1 1,0 0 0,-4 21-1,8-32 34,1 1 0,-1 0-1,1-1 1,0 1 0,-1 0-1,1-1 1,0 1-1,0 0 1,0-1 0,0 1-1,0 0 1,1-1 0,-1 1-1,0 0 1,1-1-1,-1 1 1,1-1 0,0 1-1,-1-1 1,1 1 0,0-1-1,0 1 1,0-1-1,1 2 1,0-2-16,1 0-1,-1-1 1,0 1-1,0 0 1,1-1-1,-1 1 1,0-1 0,1 0-1,-1 1 1,0-1-1,1-1 1,-1 1-1,1 0 1,-1 0 0,0-1-1,4-1 1,76-17-562,71-14-15,-133 29 498,1 2-1,0 1 1,0 1 0,-1 0 0,29 5 0,-44-4 84,1 0 0,0 1-1,-1 0 1,1 0 0,-1 0 0,1 1 0,-1-1-1,8 6 1,-12-7 24,0 0-1,1 0 0,-1 0 1,0 0-1,0 0 0,0 1 1,0-1-1,0 0 0,0 0 1,0 1-1,-1-1 0,1 1 0,0-1 1,-1 0-1,1 1 0,-1-1 1,1 1-1,-1-1 0,0 1 1,0 0-1,0-1 0,0 1 1,0-1-1,0 1 0,0-1 1,0 1-1,-1 0 0,1-1 1,0 1-1,-1-1 0,1 0 1,-1 1-1,0-1 0,0 1 1,1-1-1,-2 2 0,-4 4 26,1 0 0,-1 0-1,0-1 1,-1 0 0,1 0-1,-1 0 1,-11 6 0,-57 31 346,71-41-342,-13 7-26,1-1 0,-1 0 0,-1-2 0,-35 10 0,51-16-31,1 1-1,-1-1 1,0 0-1,0 1 1,0-1-1,0 0 1,1 0-1,-1 0 1,0-1 0,0 1-1,0 0 1,0-1-1,1 1 1,-1-1-1,0 0 1,-2-1-1,3 1 19,0 0-1,0 0 1,0-1-1,0 1 1,0-1-1,0 1 1,1-1-1,-1 1 1,1-1-1,-1 1 0,1-1 1,-1 1-1,1-1 1,0 0-1,0 1 1,0-1-1,0 0 1,0 1-1,0-1 1,0 1-1,1-3 0,7-41-284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17684,'5'-7'910,"-2"8"-313,-3 16-12,-1-6-449,-2 47 354,3 0 0,3-1 0,2 1 0,14 64-1,-6-66-750,2-2 0,2 1 0,3-2-1,34 66 1,-46-107-400,-8-12 624,0 0-1,0 1 0,1-1 0,-1 0 1,0 0-1,0 0 0,0 0 0,0 0 1,0 0-1,0 0 0,0 0 1,0 0-1,1 0 0,-1 0 0,0 0 1,0 0-1,0 0 0,0 0 0,0 0 1,0 0-1,0 0 0,1 0 0,-1 0 1,0 0-1,0 0 0,0 0 0,0 0 1,0 0-1,0 0 0,1 0 1,-1 0-1,0 0 0,0 0 0,0 0 1,0 0-1,0 0 0,0 0 0,0 0 1,0 0-1,1 0 0,-1 0 0,0-1 1,0 1-1,0 0 0,0 0 0,0 0 1,1-2-320,-1 0 1,0-1-1,1 1 1,-1 0-1,0 0 0,0 0 1,-1 0-1,1-1 1,-1-2-1,-6-27-1296,-1 0 0,-20-49 0,-34-60 4343,52 121-1368,6 3 592,4 16-1843,0 1 0,0-1 0,0 1 1,0 0-1,0-1 0,1 1 0,-1-1 1,0 1-1,0-1 0,0 1 0,1 0 1,-1-1-1,0 1 0,0 0 0,1-1 0,-1 1 1,0 0-1,1-1 0,-1 1 0,0 0 1,1 0-1,0-1 0,1 0 147,1 1 1,0-1-1,-1 1 0,1-1 0,0 1 0,0 0 1,0 0-1,3 1 0,10-1-120,10-2 106,1-2 0,-1-1 0,0-1 0,0-1 0,0-1 0,29-15 0,-4 1-61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71 13051,'-37'33'2740,"-63"72"0,91-94-2472,1 0 0,0 0 0,0 1 0,1 0 0,1 1 0,0-1 0,0 1-1,2 1 1,-1-1 0,2 1 0,-4 21 0,7-33-236,0 0 0,-1 0 1,1 0-1,0 0 0,0 1 0,0-1 0,0 0 1,1 0-1,-1 0 0,0 0 0,1 0 1,0 0-1,-1 0 0,1 0 0,0 0 0,0-1 1,0 1-1,0 0 0,0 0 0,1-1 1,-1 1-1,2 1 0,-1-2-13,0 0 1,0 0 0,0 0-1,0-1 1,0 1-1,0-1 1,0 1-1,1-1 1,-1 0-1,0 0 1,0 0-1,0 0 1,0 0-1,1 0 1,-1-1-1,0 1 1,2-1 0,8-3-5,0-1 1,-1 0 0,1 0-1,-1-1 1,19-13 0,-3-2-38,0-1-1,-1-2 1,45-52 0,-55 55 5,0 0 0,-2-1 0,0 0 0,-2-1 0,19-48 0,-28 64 15,-2 4 3,0 0 0,1 0 1,-1 0-1,-1 0 0,1-1 1,0 1-1,-1 0 0,1 0 1,-1-1-1,0 1 0,0 0 1,-1-1-1,0-3 0,1 7 1,0-1-1,0 1 1,0 0 0,0-1-1,-1 1 1,1 0 0,0-1-1,0 1 1,0 0-1,-1 0 1,1-1 0,0 1-1,0 0 1,-1 0 0,1-1-1,0 1 1,-1 0 0,1 0-1,0 0 1,-1-1-1,1 1 1,0 0 0,-1 0-1,1 0 1,0 0 0,-1 0-1,1 0 1,0 0-1,-1 0 1,1 0 0,0 0-1,-1 0 1,1 0 0,-1 0-1,-14 9 42,-10 18 25,16-13-38,1 1 0,0 1 0,2-1-1,-1 1 1,2 1 0,0-1 0,-3 19 0,6-21-21,0 1 0,0-1 0,1 1 0,1-1 0,1 1 0,0-1 0,1 1 0,6 24 0,-7-34-52,1 0 0,0 0-1,0-1 1,1 1 0,-1 0 0,1-1-1,0 1 1,0-1 0,0 0 0,6 5-1,-7-8-13,-1 1 0,1-1 0,0 0 0,-1 0 0,1 0 0,0 0 0,0-1 0,-1 1 0,1 0 0,0-1 0,0 1 0,0-1 0,0 0 0,0 1 0,0-1 0,0 0-1,0 0 1,0 0 0,0-1 0,0 1 0,0 0 0,-1-1 0,1 1 0,0-1 0,0 0 0,0 1 0,0-1 0,-1 0 0,1 0 0,2-2 0,1-1 12,0 0 0,-1 0 1,0-1-1,0 1 0,0-1 0,0 0 1,-1 0-1,1 0 0,2-7 1,21-54-528,-8 8-7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17444,'-3'4'183,"0"1"0,0-1 0,0 1 0,1 0 0,0-1 0,0 1 0,0 0 0,1 1 0,-1-1 0,1 0 0,0 10 0,-2 2 125,-3 11 29,1 1-1,2-1 0,1 1 1,1 0-1,1 0 1,2-1-1,7 40 1,-8-62-316,1-1 0,-1 1 0,1-1 0,0 1 0,1-1 0,-1 0 0,1 0 1,0 0-1,5 6 0,-5-9-29,-1 1 0,1-1 0,0 0 0,0 1 0,0-1 1,0 0-1,0-1 0,0 1 0,1 0 0,-1-1 0,1 0 0,-1 0 0,1 0 1,-1 0-1,7 0 0,8-1-102,0 0-1,0-1 1,-1-2 0,1 1 0,18-7 0,44-5-340,-71 13 392,0 0-1,-1 1 1,1 1-1,0-1 1,0 1-1,17 5 1,-24-6 69,1 1 1,-1 0 0,0 0 0,1-1 0,-1 2 0,0-1 0,0 0-1,0 0 1,0 1 0,0-1 0,0 1 0,0-1 0,0 1-1,-1 0 1,1 0 0,0 0 0,-1 0 0,2 3 0,-2-3 24,0 1 0,-1-1 1,1 0-1,-1 1 0,0-1 0,0 1 1,0-1-1,0 1 0,0-1 1,0 0-1,0 1 0,-1-1 0,0 1 1,1-1-1,-2 4 0,-3 3 150,1-1 1,-1 1-1,-1-1 0,1 1 0,-1-1 0,-1-1 1,-13 14-1,9-12 30,0 0 1,-1-1-1,1 0 1,-2-1 0,1 0-1,-1-1 1,-14 5-1,21-9-200,-1 1-1,1-2 1,-1 1-1,0-1 0,1 0 1,-1 0-1,0-1 1,0 1-1,0-2 1,1 1-1,-1-1 1,0 0-1,0 0 0,1-1 1,-1 0-1,-9-4 1,12 4-106,1 0 0,0 0 0,0 0 0,1-1 0,-1 1 0,0 0-1,1-1 1,-1 0 0,1 0 0,0 0 0,0 0 0,0 0 0,0 0 0,1 0 0,-1 0 0,1-1 0,0 1 0,0-1 0,0 1 0,0-1 0,1 1 0,-1-1 0,1 0 0,0 1 0,1-6 0,-1 2 13,1 1 0,0 0 1,1 0-1,-1-1 1,1 1-1,1 0 0,-1 0 1,1 1-1,0-1 0,0 1 1,0-1-1,1 1 0,7-8 1,20-13-448</inkml:trace>
  <inkml:trace contextRef="#ctx0" brushRef="#br0" timeOffset="1">556 237 17436,'-1'10'2016,"-1"13"-1336,-5 4-304,4 4 1465,-1 7-1121,1 0-232,4-3-296,5-2-208,6-9-528,-1-5-336,5-11 704,0-5-160,1-6-168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9 15827,'3'-4'1617,"1"7"-897,2 10-240,0 20 752,1 11-112,0 25-223,3 9-193,2 10-280,-1 4-64,3-2-152,4-1-48,2-11-152,1-11-120,4-20-384,-2-8-288,-6-15 640,-4-9-120,-8-12-112</inkml:trace>
  <inkml:trace contextRef="#ctx0" brushRef="#br0" timeOffset="1">0 40 19068,'16'-23'1744,"-2"13"-1231,-2 4-233,2 9 624,-2 5-648,-1 12 8,-7 3-152,-4 0-256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17996,'7'-19'1576,"-3"18"-1128,2 5-168,9 24 593,-1 17-113,5 25-288,1 12-128,7 12-200,0 7-40,0 8-224,0 5-304,-5-2 392,-1-9-88,-2-18-64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18164,'3'8'1784,"-2"1"-1184,-1-5-240,2 0 745,2-2-577,0-5-864,2-1 512,-4-1-304,-2-2-136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0:5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1528 11618,'-11'6'1079,"17"-5"-399,32-8 191,131-48 1924,-33 9-1994,-10 7-261,609-195 1444,373-127-1285,-398 114-681,-10-20 559,-600 228-418,113-47 178,130-48 79,-326 128-448,-12 3-33,0 1 1,0 0-1,1 1 0,-1-1 1,0 1-1,1 0 0,-1 0 1,1 1-1,-1-1 0,1 1 1,9 2-1,-15-2 47,0 0 0,1-1 1,-1 1-1,0 0 0,0 0 0,1 0 0,-1 0 1,0 1-1,0-1 0,0 0 0,1 0 0,-1 0 1,0 0-1,0 0 0,0 0 0,1 0 0,-1 0 1,0 0-1,0 0 0,0 1 0,0-1 0,1 0 0,-1 0 1,0 0-1,0 0 0,0 0 0,0 1 0,0-1 1,1 0-1,-1 0 0,0 0 0,0 1 0,0-1 1,0 0-1,0 0 0,0 0 0,0 1 0,0-1 1,0 0-1,0 0 0,0 0 0,0 1 0,0-1 1,0 0-1,0 0 0,0 1 0,0-1 0,0 0 1,0 1-1,-13 7-328,-22 5-74,-6-5-150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3:5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552 153 6033,'39'6'208,"-71"-9"-128,-14-7 112,2-1-96,2-3-80,4-1-288,-5-2-120,0-2-104,-3 4-56,-9 0-224,-5 0 480,-10 2-192,-2 1-56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04-26T21:21:26.2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-1058-485 0,'0'0'16,"0"0"-1,0 0 1,0 0 0,0 0-1,0 0 1,0 0-1,0 0 1,0 0 0,0 0-1,0 0 1,0 0 0,0 0-1,0 0 1,0 0-1,0 0 1,0 0 0,0 0-16,0 0 15,0 0 1,0 0 0,10 53-1,-5-53 1,6 5-1,5 6 1,0-1 0,-6-4-1,-5-6 1</inkml:trace>
  <inkml:trace contextRef="#ctx0" brushRef="#br0" timeOffset="-3589.69">0 0 0,'0'0'0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6T21:21:31.0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325-639 296 0,'2'-14'228'0,"5"9"-56"15,1 5 0-15,0 2-171 16,7 5 8-16,0-1-11 16,4 5 14-16,2-1-9 15,8 3 12-15,-3-1-10 16,14 5 10-16,-2-2-13 0,10 0 10 15,1-3-10-15,16-3 16 16,-8-3-5-16,12 0 23 16,-6-3-9-16,11-6 13 15,-11 3-17-15,17-6 8 16,-8-2-18-16,8-1 12 16,-2 1-15-16,8-1 10 15,-12 1-14-15,14-3 8 16,-10 3-9-16,-2-7 21 15,-13 3-7-15,5-9 18 16,-16 0-9-16,1-5 13 16,-9 1-20-16,3 0 16 15,-16 4-16-15,-3 4 12 16,-14 4-16-16,-1 3 14 16,-9 3-17-16,-6-5 10 15,-9-1-17-15,-3 5 6 0,-9-1-18 16,-9 1-19-16,-2 14-37 15,-10 3 191-15,0-1-450 16,-5 5 189-16</inkml:trace>
  <inkml:trace contextRef="#ctx0" brushRef="#br0" timeOffset="340.17">1144-1058 495 0,'-16'-10'175'0,"-1"-5"29"16,4 11-135-16,7-1-18 16,-1 1-27-16,1 8 9 15,8 5-24-15,-2 8 8 16,-4 4-17-16,-4 17 10 15,8 4-12-15,-7 10 12 16,-3 1-11-16,3 2 12 16,3-9-11-16,-6-4 11 15,3-10-10-15,10-11 10 16,1-10-14-16,8-11 9 0,9-13-17 16,13-17-68-16,-2-1-147 15,12-16 4-15,-4 1-125 16</inkml:trace>
  <inkml:trace contextRef="#ctx0" brushRef="#br0" timeOffset="572.29">1477-1117 301 0,'15'-17'255'0,"-7"7"-42"15,-6 6-66-15,-6 8-48 16,0 11-69-16,-4 10-2 16,-3 9-25-16,-4 10 15 15,1 0-6-15,-1 4 20 16,6-8-9-16,1-2 11 15,2-2-14-15,4-2 5 16,0-9-20-16,4-2 11 16,2-8-13-16,6-7 12 15,3-8 2-15,-2-10-268 16,-3-3 94-16</inkml:trace>
  <inkml:trace contextRef="#ctx0" brushRef="#br0" timeOffset="-706.72">-378 368 374 0,'-11'-15'237'16,"1"3"-22"-16,5-1-66 0,3-4-83 16,2 2-37-16,5-4 11 15,1 1-19-15,2-6 17 16,1-1-12-16,5-7 14 16,-1 1-17-16,8-1 9 0,-2-4-20 15,4 7 12-15,-2 4-16 16,5 4 9-16,-5 0-16 15,6 2 10-15,0-2-15 16,7-3 11-16,0 8-11 16,4-12 11-16,2 5-12 15,-2-4 12-15,-5 1-13 16,3-3 12-16,-2 12-11 0,0-2 12 16,3 4-12-16,1 3 12 15,0 1-10-15,0 3 11 16,-4 4-11-16,-3-1 13 15,-3 7-11-15,-1 1 10 16,-8-3-11-16,6 0 10 16,-3-3-12-16,5 1 11 15,-4 4-11-15,7 1 10 16,-7 1-12-16,2 6 11 16,-8-1-11-16,4-1 11 15,-4 3-10-15,0 1 12 16,-3 3-10-16,3 4 11 15,-4 0-11-15,2 4 11 16,-3-2-10-16,3 7 9 16,-2-7-10-16,3 0 12 15,-3 0-12-15,0-7 9 0,-1-1-10 16,1 4 11-16,-5 0-13 16,7 2 11-16,-4 4-11 15,1-4 11-15,-7 2-10 16,5 4 12-16,-8-10-10 15,7 4 10-15,1-4-10 16,5 6 9-16,-5-11-10 0,-1 5 10 16,-1 0-10-1,-1-1 10-15,-3-3-10 0,4 2 11 16,-1-1-12-16,-3-1 11 16,2 1-12-16,-2-1 11 15,-6 0-8-15,0-3 12 16,0 0-8-16,-2-1 20 15,4-5-10-15,-2 2 15 16,0 0-12-16,8-4 11 16,-8 2-18-16,0-2 9 15,2 0-13-15,0-4 18 16,-5 4-7-16,5-2 17 16,-2 0-12-16,9-2 9 15,3-1-20-15,3-1 4 16,-5 0-17-16,9-7 12 15,-2 3-10-15,0-5 10 16,-5 2-9-16,11 1 9 0,-4 1-10 16,-2 3 9-16,2-1-10 15,8-1 11-15,-6 3-11 16,-2 1 10-16,-3 0-11 16,1 2 10-16,-4 4-10 15,1 2 8-15,-1-2-10 16,4 6 11-16,-7 0-10 0,5 3 10 15,-5-3-8-15,3 2 11 16,-1-1-11-16,1 1 11 16,-1-4-11-16,1 3 10 15,-1-3-11-15,7 0 10 16,-2-2-10-16,2 0 11 16,2-2-11-16,-2 0 11 15,-3-2-12-15,3-2 12 16,-2 2-12-16,2-4 11 15,-5 1-9-15,1-1 11 16,-2-2-11-16,-3-1 11 16,-4-3-10-16,5 1 12 15,-1-2-13-15,0 5 12 16,-1 0-12-16,-3 3 11 16,-2-3-12-16,2 0 11 15,0-3-10-15,3-4 9 16,-1 1-10-16,0-3 11 15,1 0-11-15,1-4 11 0,3 2-10 16,-3-4 10-16,3 4-12 16,-1 2 12-16,-1 8-12 15,-3-3 12-15,-2 1-12 16,5-1 11-16,1 1-11 16,5-10 11-16,4 15-11 15,2-9 11-15,-2 2-12 0,0 1 11 16,-2 5-11-16,2-5 11 15,0 3-11-15,8 7 11 16,0-4-10-16,5-3 12 16,-5 3-12-16,5 2 12 15,-3-2-11-15,3 1 11 16,-5 5-12-16,3-2 11 16,1 4-11-16,-3-2 11 15,-3 0-12-15,-4 3 11 16,0 3-10-16,-2 0 10 15,-6 0-10-15,6 5 11 16,-2 2-11-16,4-5 12 16,-2 7-11-16,4-9 10 15,-4 0-10-15,6-1 11 16,-4-3-11-16,0-4 10 16,-2 4-9-16,0 4 10 0,0 0-12 15,-2 3 10-15,-5-1-12 16,1 5 11-16,-2-3-12 15,-5-1 13-15,-2-3-9 16,5 5 12-16,-3-3-10 16,4-2 10-16,-3 1-10 15,10 5 9-15,-5 1-10 0,3-2 10 16,-7-1-10-16,7 3 11 16,-11-3-11-16,5-6 10 15,-3 5-10-15,3 1 9 16,1-3-10-16,1-3 10 15,-3 4-11-15,7-3 11 16,-5-5-11-16,-1-3 11 16,5 1-9-16,1 2 10 15,-2-4-9-15,4 4 9 16,-3 0-9-16,1-4 10 16,-2-4-10-16,-3 3 10 15,1-3-10-15,2-3 11 16,-9 1-12-16,8-1 13 15,-5-1-12-15,1-3 11 16,3 4-11-16,1 1 11 0,-5 4-10 16,-1-9 10-16,0 4-10 15,-2 1 14-15,-4-1-7 16,3-6 12-16,-1 3-12 16,-2-5 12-16,0 0-14 15,0 0 7-15,-2 0-13 16,-1 2 11-16,3 0-12 15,-2-2 11-15,2 2-12 16,-2-4 12-16,0-2-12 16,0-2 11-16,2 2-11 15,-2-3 11-15,-2 7-12 0,2 3 11 16,-1 1-11-16,-1 0 12 16,2 0-11-16,0 3 12 15,-2-3-9-15,0 0 10 16,-1 0-6-16,-1 1 7 15,0 1-12-15,-1-2 9 16,3 5-11-16,-2-3 4 16,2 7-5-16,2 0 11 15,-3 1-9-15,3-1 12 16,0 0-11-16,0-3 11 16,0 3-11-16,0-7 10 15,-2 1-11-15,2-5 11 16,-3 4-12-16,1-2 12 0,2 7-11 15,0-3 11-15,2 3-12 16,0 2 12-16,-4-1-12 16,-1-1 11-16,3 4-12 15,-2-3 12-15,-4-1-11 16,-1 2 11-16,1-1-10 16,-3-1 10-16,5 2-10 15,-2 1 9-15,-5-3-11 0,0-3 11 16,1 1-11-16,-1-1 11 15,3 7-10-15,-1-6 11 16,-2 1-11-16,-1 1 10 16,-7-5-11-16,-7 1 12 15,3 7-13-15,-7-3 14 16,-1 8-11-16,3-2 11 16,9 2-9-16,-8-2 11 15,5-5-10-15,1-1 10 16,-2 0-11-16,0-7 10 15,6-2-11-15,-2 4 10 16,2-4-11-16,0-1 12 16,2 3-12-16,-2-2 11 15,0 4-12-15,-4 1 11 16,2-3-11-16,-4-4 11 16,1 4-11-16,-1-8 12 15,2 4-12-15,-9 0 11 0,1 2-12 16,-3-2 10-16,-2 5-11 15,0-3 10-15,7 6-11 16,-3 1 11-16,1 1-11 16,-3-3 11-16,2 3-9 15,-8 1 11-15,3 1-11 16,-8-1 12-16,7 0-10 16,-8-3 10-16,8 3-10 15,-6-3 9-15,6 5-10 0,-6 2 9 16,2 1-11-16,-3 1 10 15,3 2-10-15,-4 5 10 16,4-1-9-16,-7 2 10 16,5 3-10-16,-4 3 11 15,8-1-9-15,0-1 10 16,8-1-1-16,-2-1 2 16,-1-4-11-16,1 0 10 15,0 3-10-15,-10 1-1 16,6 1-1-16,-6 5 9 15,0 1-10-15,-5 0 11 16,9 2-11-16,-8 4 11 16,8 2-10-16,-9 4 11 15,7-1-11-15,-6 3 12 16,12-8-11-16,-6 0 11 0,12-4-10 16,-1 6 10-16,5-4-10 15,-5 0 9-15,10-2-10 16,-4 2 9-16,6-4-9 15,-3 6 9-15,6 2-11 16,-10 4 12-16,5-4-11 16,-4 5 11-16,0-3-10 15,-3 0 11-15,5 1-11 16,-8 3 10-16,3 1-11 0,-8 3 10 16,3-1-11-16,-7 6 12 15,2-4-11-15,-4 1 12 16,10-1-11-16,-2 2 12 15,9-7-12-15,2 7 11 16,8-8-12-16,0 5 11 16,5-5-12-16,4 7 10 15,6-9-10-15,0 5 9 16,0-5-9-16,4 3 11 16,-4-8-10-16,0 4 11 15,-2-8-9-15,4-4 10 16,-6 2-10-16,4-7 10 15,0-2-13-15,0-1 10 16,2-1-12-16,4-8 8 0,2 4-12 16,9-15-76-16,4 0 528 15,9-33-812-15,1-11 366 16</inkml:trace>
  <inkml:trace contextRef="#ctx0" brushRef="#br0" timeOffset="-6351.03">548 164 331 0,'-6'-11'102'15,"2"5"26"-15,0-7-58 16,-3 3-12-16,-1-5 34 0,4 2-6 15,-7-4 16-15,3 3-31 16,-3-5 2-16,3 2-37 16,-3 2 8-16,1 5-24 15,-5 10 10-15,2-5-17 16,-6 12 9-16,0-5-18 16,-4 0 7-16,0-8-13 0,-8 20 9 15,1-1-11 1,-4 8 10-16,-1 6-9 0,-1 5 12 15,6-5-12-15,-1 7 12 16,3 0-11-16,9 6 11 16,2 0-13-16,3 6 12 15,3-10-13-15,3 8 12 16,-3-4-12-16,5 2 12 16,2-10-12-16,6 2 13 15,13-5-13-15,-1-1 12 16,7-7-11-16,5 2 12 15,-3-6-10-15,0-7 11 16,9-4-9-16,5-8 10 16,6-4-10-16,5-15 12 15,0-2-9-15,7-13 15 16,-11 0-9-16,7-10 13 16,-7 2-12-16,5-3 12 0,-14 7-15 15,8-4 10-15,-16 10-11 16,-2 1 18-16,-10 7-8 15,-9 1 26-15,-8 6-9 16,-8-2 17-16,-3 2-19 16,-8-2 8-16,-2 2-26 15,-7 4 6-15,-1 1-18 16,-7 7 10-16,2 1-13 16,0 0 9-16,5-1-11 0,-5 5 10 15,6 2-10-15,1 2 11 16,6 3-11-16,4 3 12 15,8-6-12-15,5 0 9 16,6 0-46-16,8-4-59 16,7 4-257-16,12-2 28 15</inkml:trace>
  <inkml:trace contextRef="#ctx0" brushRef="#br0" timeOffset="-5548.24">2469 134 267 0,'11'-8'187'16,"-7"1"1"-16,-2-1-23 15,-4 2-42-15,0-5 17 16,-4 3-50-16,-5-1 3 15,0 5-34-15,-10 0-3 0,-2 4-37 16,-8 8 2-16,-9 5-25 16,-9 14 9-16,1 1-10 15,-9 14 13-15,2-4-10 16,2 6 13-16,3-6-12 16,4 6 13-16,12-4-14 15,9 9 11-15,4-9-12 16,10 4 9-16,7-10-12 15,4 3 9-15,6-11-11 0,13-3 13 16,8-6-10-16,18-5 13 16,3-18-8-16,17-13 11 15,-1-10-11-15,11-18 11 16,-7-3-9-16,6-11 20 16,-7 4-9-16,-4-2 19 15,-17 6-8-15,-8 1 24 16,-19 12-11-16,-17-3 19 15,-14 18-14-15,-11 0 8 16,-11 6-27-16,-17 2 1 16,-1 13-23-16,-11-2 7 15,4 10-14-15,-5 2 9 16,10 2-30-16,1 3-56 16,7 0 360-16,8 3-642 15,19-3 272-15</inkml:trace>
  <inkml:trace contextRef="#ctx0" brushRef="#br0" timeOffset="15692.42">6117-1388 326 0,'2'-9'287'15,"-2"5"-47"-15,0 0-39 0,-8 6-84 0,8 0-47 16,-11 4-22-16,1 7-14 16,-9 12-17-16,2 7 2 15,-15 14-8-15,3 5 10 0,-3 14-11 16,5-12 9-16,-1 3-11 15,9-16 5-15,7-2-10 16,1-23 9-16,5 4-11 16,4-11 8-16,8 1-19 15,3-11-3-15,7 2-46 16,6-15 1-16,7-6-238 16,3-13 49-16</inkml:trace>
  <inkml:trace contextRef="#ctx0" brushRef="#br0" timeOffset="15933.2">6484-1374 691 0,'4'-2'199'16,"-4"11"45"-16,-13 5-188 16,-4 3-40-16,-4 15-4 0,-6 4 16 15,-7 8 3-15,9-4 13 16,0 19-8-16,6-13 3 15,6-2-19-15,7-2-3 16,4-10-15-16,4-17 7 16,10-3-11-16,5-5 12 15,15-14-45-15,-3-7-15 16,15-18-242-16,5-8 39 0</inkml:trace>
  <inkml:trace contextRef="#ctx0" brushRef="#br0" timeOffset="16203.61">7065-1441 602 0,'8'2'220'16,"-12"6"15"-16,-13 7-150 0,-8 6-46 16,-2 4-10-16,-9 11 0 15,8 2 14-15,-1 2-6 16,10-4 8-16,2 8-14 15,11-8-3-15,2-2-18 16,4-3 3-16,8-10-14 16,9-8 10-16,0-11-10 15,6-6 10-15,10-13-25 0,3-2-5 16,4-12-49-16,2 1-8 16,3-6-134-16,-5 11-65 15,0 0-17-15</inkml:trace>
  <inkml:trace contextRef="#ctx0" brushRef="#br0" timeOffset="14291.87">4255-352 640 0,'-10'0'179'15,"1"0"43"-15,3 0-164 16,4 0-28-16,0-4 5 16,2-13 2-16,2-4 11 15,2-9-7-15,2-6 1 16,7-10-13-16,4 2-3 0,6-9-17 15,0 0 1-15,7-8-11 16,-1 9 8-16,7-9-11 16,2 6 12-16,6-8-12 15,-2 6 11-15,9-6-7 16,-7 12 8-16,4-2-12 16,-5 16 12-16,5-1-12 15,-6 6 7-15,2 0-6 16,-4 9 9-16,7 0-10 15,-11 6 11-15,6 0-11 16,-2 1 9-16,4-1-10 16,-2 2 11-16,11-2-12 15,-7 2 12-15,13-1-12 16,-15-1 12-16,15-4-11 16,-10 2 13-16,12-2-11 15,-11 0 13-15,13 2-10 16,-16 6 10-16,3 5-11 0,-14-1 10 15,2 5-11-15,-9-2 10 16,1 6-10-16,-7 0 13 16,5 0-8-16,-5 4 11 15,4 4-10-15,0-8 9 16,9 2-10-16,-2-2 10 16,8 5-9-16,-8-5 13 15,6 6-9-15,-11 0 10 0,3 9-13 16,-9-5 6-16,7 7-12 15,-7-2 8-15,12 0-11 16,-3-5 10-16,8-1-10 16,-8-7 12-16,10-2 1 15,-8-2 17-15,6-5-4 16,-3 1 12-16,3 2-9 16,-2-2-2-16,4-1-16 15,-6 7 3-15,9-2-12 16,-5 0 9-16,4 2-9 15,-4 0 10-15,4-2-11 16,-10 2 10-16,8 0-11 16,-8 0 9-16,1-2-9 15,-5 6 10-15,6-2-10 16,-11-2 11-16,11 0-10 0,-5 4 9 16,11-6-9-16,-6 2 10 15,11-6-11-15,-10 2 12 16,12-3-12-16,-11 1 10 15,4-4-11-15,-4 3 11 16,2 3-11-16,-6 2 10 16,6 0-10-16,-7 2 11 15,9 0-11-15,-4-2 12 16,4-5-10-16,-8-1 10 0,4 2-10 16,-13-1 11-16,-2-3-13 15,-1 6 11-15,-1 1-11 16,-11 1 10-16,7-2-10 15,-9 8 11-15,1-4-10 16,-7 5 10-16,8-5-8 16,-5 2 10-16,1-7-11 15,0 5 12-15,-6-2-11 16,-4-2 10-16,2 6-9 16,2 5 2-16,4-5 0 15,3 4 10-15,3 7-11 16,3-7 8-16,-5 9-2 15,-2-7 0-15,5 11-12 16,-7-2 11-16,-8 10-10 16,6-1 11-16,2 9-10 0,-2-5 11 15,9 6-10-15,-3-3 10 16,-1 5-10-16,-5-4 10 16,2 2-11-16,-4-7 10 15,2 1-10-15,-4-5 10 16,4 9-11-16,0-7 11 15,-2 9-9-15,7 0 10 16,1 0-10-16,-6-11 10 0,0 8-11 16,0-11 10-16,0-6-10 15,0 5 9-15,1 5-10 16,1-5 11-16,0 6-11 16,-4 5 11-16,0-5-11 15,2 3 11-15,-2-1-10 16,0-2 9-16,-2 7-9 15,4-6 9-15,-4 1-9 16,4-4 9-16,-2-2-9 16,4-4 10-16,-4 0-10 15,5-4 11-15,-3 0-2 16,0 2 11-16,-2-5-10 16,6-1 11-16,-4 2-10 15,2-3 3-15,1 1-11 16,-1-1 10-16,-2 1-12 15,0-5 11-15,-4 2-8 0,2-3 11 16,0 5-10-16,0-4 11 16,0 7-13-16,4-2 9 15,-2 5-13-15,2-5 11 16,1 6-11-16,-3-5 10 16,2 3-10-16,-4-2 11 15,2 0-10-15,-2-5 10 16,0-2-9-16,-2-2 11 15,4 3-11-15,-2-5 9 0,-2-4-9 16,2 4 7-16,2-2-10 16,0 0 10-16,-2 2-9 15,4 6 10-15,-4-3-10 16,5 1 10-16,-5 4-10 16,0-3 11-16,0 1-11 15,2-1 12-15,-4-1-10 16,2-10 10-16,-2 10-10 15,2-8 10-15,0 0-9 16,0 4 15-16,-5-2-1 16,3-6 10-16,0 8-7 15,-2-4 9-15,-2-1-15 16,3 10 0-16,-1-7-11 16,2-2 8-16,-6 8-13 15,1-2 11-15,3-2-9 16,-6 5 10-16,-3-1-9 15,5-4 12-15,-5 0-10 0,0 0 9 16,-1-6-7-16,5-2 9 16,-1-3-11-16,1 1 11 15,-3 2-10-15,9 6 8 16,-7-3-10-16,-1 1 10 16,3 2-12-16,-5-2 9 0,-1-6-10 15,5 4 11-15,-3 6-12 16,5 0 11-16,-1 0-10 15,-1 0 12-15,1 4-11 16,4-1 11-16,-7-8-10 16,3 3 11-16,-3 0-10 15,-10-6 10-15,4-4-10 16,-4-1 11-16,7-6-12 16,-5 2 11-16,4 3-12 15,-2-1 11-15,2 3-13 16,3 1 12-16,1 1-11 15,1-7 10-15,-3 2-10 16,0-1 12-16,3-3-10 16,-3 0 10-16,0 0-11 15,1 2 12-15,1 3-12 16,1-1 11-16,-3 5-11 0,5 1 10 16,-5 1-11-16,3 2 11 15,-3-2-10-15,0-1 11 16,-6-1-11-16,2-1 10 15,1-1-10-15,-1-1 10 16,-2 5-11-16,6 0 10 16,-4-1-11-16,0 7 11 15,1 0-12-15,-1 0 11 16,0 2-11-16,2 1 12 0,-4 1-11 16,7 2 13-16,-7 0-12 15,4 3 12-15,0 1-12 16,3 1 11-16,-5-1-12 15,6-1 12-15,1 1-11 16,-1-1 11-16,-2 1-11 16,5-1 11-16,2 1-11 15,-5-1 10-15,7 3-11 16,8 1 10-16,-8 6-11 16,4-2 11-16,4 6-9 15,0-2 10-15,-4 2-9 16,2-4 10-16,-6 0-10 15,-6-10 10-15,3-1-9 0,5 0 11 16,0-6-10-16,2 3 9 16,11 3-11-16,-11-4 11 15,2-4-12-15,-6 5 11 16,4-1-10-16,-5 0 12 16,3 4-12-16,-2-1 11 15,0-5-9-15,0 4 10 16,-7-6-10-16,5-6 12 15,-5 4-11-15,1 2 10 16,-5-15-10-16,7 4 10 0,-3 5-12 16,-4-7 11-16,3-3-10 15,1 11 9-15,-10-3-12 16,8 4 11-16,-3 2-11 16,3 6 10-16,-4-4-11 15,2 2 12-15,-8-2-11 16,6 0 11-16,-6 2-11 15,0-2 11-15,4 2-11 16,2 0 12-16,-8 3-12 16,6-3 11-16,-4 0-11 15,2 0 12-15,-5 2-13 16,5-4 12-16,-8 4-11 16,4 0 11-16,-1 5-11 15,1-9 12-15,2 4-10 16,6-4 9-16,-4 11-9 15,4-9 10-15,-2 2-11 0,0-2 10 16,-2 0-9-16,6-4 9 16,-6 2-11-16,5 6 12 15,-3 3-12-15,0-3 11 16,-5-2-10-16,6 1 10 16,-10-3-11-16,5-2 11 15,0-2-11-15,6 4 12 16,4 4-11-16,3 0 11 0,3-6-11 15,1 2 11-15,-6-6-11 16,3 2 11-16,3-2-10 16,-3 6 9-16,3 0-10 15,0-6 9-15,2 6-10 16,1-4 9-16,-1-4-11 16,6 3 10-16,0 3-8 15,-4-6 10-15,4 0-9 16,-4 4 11-16,-4-15-11 15,6 4 12-15,2-2-11 16,-6-6 11-16,6-6-11 16,-2 10 10-16,-11-10-10 15,5 2 11-15,2 6-11 16,-5 2 12-16,-3-4-12 16,3 8 11-16,-1 0-11 15,-3 1 10-15,-1 1-11 0,1 1 11 16,-4-3-11-16,0 0 10 15,0-1-9-15,3 1 10 16,-3 0-12-16,2 3 10 16,-2 4-11-16,2 1 9 15,-4 1-11-15,5 6 12 16,-5 2-10-16,2 3 12 16,-2-3-10-16,2 0 12 15,-2 0-12-15,2-4 0 0,3 3 1 16,-1-1 11-16,0-2-12 15,2 0 11-15,1 2 0 16,-1 0-1-16,-2 0-12 16,5 0 11-16,-5 4-12 15,5 1 11-15,-7 1-9 16,2 3 9-16,0-1-10 16,3 5 12-16,-1 0-11 15,5-1 10-15,-1 7-11 16,5 1 10-16,-2 3-9 15,1 2 11-15,1 1-12 16,0-5 12-16,0 8-12 16,6-12 12-16,-2 4-11 15,0-4 11-15,0 2-11 0,2-6 12 16,-4 0-11-16,2 4 10 16,0-11-10-16,2 1 10 15,-2-3-11-15,2 0 12 16,0-8-11-16,-4 9 12 15,4-3-9-15,-2-6 11 16,-2 0-10-16,-2-3 11 16,-5-3-10-16,-3 4 9 15,-5-5-12-15,2 3 11 16,-6-9-12-16,4 3 10 0,5-3-11 16,-3 4 10-16,2 1-13 15,1 10 12-15,-5-2-12 16,-2 4 12-16,10 2-11 15,-1-4 12-15,-1 0-10 16,7 4 10-16,-2-2-10 16,-7 0 11-16,3 5-11 15,-5-5 10-15,-4 2-10 16,2-2 10-16,-4 0-11 16,-2 3 9-16,-7-1-9 15,7-4 10-15,-2 6-10 16,2 0 12-16,0-4-10 15,4 3 10-15,-11-1-10 16,7-6 10-16,-2 6-11 16,-3-4 11-16,-1 2-11 0,6 0 11 15,-7 2-11-15,5-4 10 16,-5 3-11-16,5-6 12 16,-4 1-13-16,1-2 13 15,1 4-11-15,4 4 11 16,-2-2-10-16,3 1 10 15,3-1-10-15,5-4 10 16,-1-3-10-16,0-1 11 0,3 2-12 16,1-5 10-16,-6 9-12 15,5 0 11-15,3 0-11 16,-1 2 11-16,1 5-11 16,7-5 12-16,-4 2-10 15,4-2 10-15,0 0-9 16,-3 0 10-16,7 1-10 15,-6-3 11-15,0-3-10 16,-2-3 9-16,-3 4-10 16,-3 0 9-16,-1-4-9 15,-4 1 10-15,2 3-10 16,-1-12 10-16,-8 1-10 16,8-2 9-16,-8 0-1 15,3 5 1-15,2-1-13 16,11-6 12-16,-5 7-11 15,9-3 1-15,0 3 0 0,-2 3 12 16,4 3-12-16,-1 2 12 16,-1 0-11-16,0 0 10 15,4 2-10-15,-8-2 11 16,3 4-10-16,3-4 9 16,-2 0-9-16,2-2 9 15,4 4-14-15,-2-3 11 0,2 6-12 16,-2-1 10-16,4 2-9 15,1-2-4-15,3 4-87 16,3-4-43-16,-9-14-292 16,-4-14 1-16</inkml:trace>
  <inkml:trace contextRef="#ctx0" brushRef="#br0" timeOffset="15198.05">4900-1066 599 0,'-5'4'179'0,"8"0"25"16,5 7-155-16,9 1-44 15,4-5-3-15,8-5-8 16,5 4 15-16,15-4-1 16,-3 0 14-16,19 0-7 15,-21 1 21 1,3 1-22-16,56-4-13 0,-6 0 9 16,10 2-4-16,-10 2 13 15,-15 2-6-15,-6-4 12 16,19 3-9-16,-5-7-6 15,14-5-4-15,-18-10 7 16,19 7-11-16,-16-3 10 16,8-8 3-16,-9 9 2 15,11 1-7-15,-19 5 9 16,2 4-11-16,-19 6 6 0,3 2-13 16,-18 0 8-16,5-3-11 15,-13 1 10-15,2-8-2 16,-2 1 16-16,8-3-6 15,-8-4 13-15,11-7-9 16,-9 4 4-16,-4 0-11 16,-15 5 5-16,0 2-7 15,-10 6 11-15,-5 0-8 16,-1 2 7-16,-3-2-9 16,0 0 8-16,-2-2-5 15,2 2 8-15,1-2-7 16,1 2 9-16,-2 0-8 15,3 0 3-15,-3-3-12 16,-2 1 7-16,-2 0-11 0,0 2-4 16,-4-2 1-16,-1 2 8 15,-3-2-10-15,0 0-14 16,-5-4-63-16,0 1-31 16,-4-5-250-16,3 1 11 15</inkml:trace>
  <inkml:trace contextRef="#ctx0" brushRef="#br0" timeOffset="17109.29">6195-161 621 0,'-6'0'190'0,"-9"0"39"16,2 0-157-16,-6 5-29 16,0-5 4-16,-4 0 10 15,2-5 10-15,-4 14-4 16,2-9 0-16,-3 4-21 16,1 9-12-16,-4 4-23 15,1-7 0-15,-3 22-11 0,5-5 10 16,-5 9-10-16,6 0 12 15,1-1-11-15,8-5 9 16,-1 6-10-16,10-13 11 16,3 4-10-16,4-6 10 15,4 2-10-15,5-8 8 16,6 0-9-16,1-4 11 16,8-3-9-16,3-10 12 15,5-9-7-15,-1-8 11 0,7-16-10 16,-2-1 8-16,2-11-9 15,-13 1 8-15,-4 2-11 16,-8 8 13-16,-13 2 0 16,-11 13 11-16,-6 7-10 15,-6 3 9-15,-4 3-14 16,-1-3-1-16,3 11-13 16,4 6 10-16,0-1-10 15,4-3-7-15,11 10-71 16,6-5 428-16,10-18-691 15,7-4 309-15</inkml:trace>
  <inkml:trace contextRef="#ctx0" brushRef="#br0" timeOffset="17832.25">7600-112 703 0,'-2'0'169'0,"-3"2"60"0,-1-2-195 15,-4 15-13-15,-5-3 15 16,-13 14 7-16,3-3 13 16,-13 13-5-16,2-5 2 15,-1 9-19-15,5 0-6 16,5 4-15-16,6-6 5 15,2 2-9-15,8-10 9 16,5-5-11-16,4-8 6 16,10-2-10-16,5-11 8 15,10-4-9-15,6-9 11 0,7-9-7 16,-2-8 13-16,10-10-6 16,-6-4 12-16,2-4-7 15,-8 4 11-15,-3 4-3 16,-8 5 10-16,-4 3-7 15,-9 7 7-15,-3 4-12 16,-5 1-2-16,-13-5-15 16,0 0 4-16,-6 6-13 15,-4 2 9-15,-4 3-15 16,4 10 10-16,-7 10-38 16,3 5-19-16,-5 4-69 15,5 15-245-15,6 10 35 16</inkml:trace>
  <inkml:trace contextRef="#ctx0" brushRef="#br0" timeOffset="7442.04">3383 1969 383 0,'-4'-11'311'0,"-9"11"-67"0,-3 0-9 15,1 2-205-15,0 0-13 16,-2 0 6-16,-4-2 6 16,2 7 11-16,-2-3-8 15,0 4 9-15,0 9-16 16,2 0-10-16,0 4-14 15,2-2 7-15,0 4-10 16,7-4 11-16,1 4-12 16,3-2 9-16,6 5-10 15,0-1 11-15,6 0-12 16,1-2 9-16,3-4-8 16,1-2 9-16,4-8-10 15,-1-5 13-15,5-6-7 16,2-5 12-16,7-18-7 15,1-6 10-15,13-20-8 16,0-6 9-16,5-12-9 16,-1 6 11-16,3 1-7 0,-41 35 42 47,-4 14 44-47,0 1-36 0,-1-28-11 0,-18 15-3 15,-17 3-21-15,-10 10-7 16,10 8-14-16,3-3 5 15,6 7-14-15,2 0 10 16,4 7-12-16,2 1 10 0,7 5-14 16,4-3 13-16,4 3-58 15,2 4-21-15,10-3-70 16,3-5-21-16,10 3-220 16,3 3 50-16</inkml:trace>
  <inkml:trace contextRef="#ctx0" brushRef="#br0" timeOffset="8607.04">3385 1093 737 0,'5'8'157'16,"5"9"66"-16,5 2-211 15,6 6-17-15,2-2 8 16,15 0-3-16,-2-4 13 15,8 0-5-15,4-4 14 16,20-4-8-16,-7-7 7 16,21-6-7-16,2-3 13 0,15-14-3 15,-6-2 11-15,12-4-6 16,-16 4 6-16,6-4-16 16,-20 10 2-16,-1 0-14 15,-23 5 4-15,1 1-12 16,-16 3 10-16,-2-2 1 15,-11-3 22-15,-2-4 6 16,-8-1 17-16,-5-6-8 16,0 1 0-16,-5-4-22 15,1 2-7-15,-2 0-14 16,-6 4 5-16,-5 4-11 16,-1 7 8-16,-11 3-10 15,0 5-4-15,-3 9-58 16,1 1-15-16,-8 5-266 15,12 8 33-15</inkml:trace>
  <inkml:trace contextRef="#ctx0" brushRef="#br0" timeOffset="6550.52">2111 1486 583 0,'-2'-2'169'16,"2"-2"39"-16,6-4-155 16,5-3-36-16,2-4-3 15,5-4-3-15,8-8 0 16,-3 0 2-16,6-9-1 15,3 6-1-15,4-5-2 16,-5 7-5-16,7-1-1 16,-6 8-1-16,4-5-1 15,-7 10 1-15,9-8 6 0,-8 7 3 16,1 1 2-16,-1 5 1 16,-1 1 0-16,-6 3-5 15,3 3-3-15,-14 2 4 16,3 2-4-1,19-6 3-15,4-7 12 16,6 0-11 0,8-8-1-16,-5 2-2 15,-1 0 2-15,-4 5 0 16,0-1 0-16,-6 2-1 0,2 1-2 16,-2 3-2-16,-2-6-1 15,-1 3 0-15,1 8 1 16,-2-1 3-16,-3-5 1 15,-2 6 3-15,5 4 2 16,-2-5 0-16,7-5 0 16,-7-1 1-16,6 5 0 15,0-9-2-15,-5-4 0 16,-6 0-4-16,13 5 0 16,-8-1-4-16,4 2 0 15,-1-1-1-15,9 3 0 16,-2-4-1-16,7-6 1 15,-3 0-1-15,9 2 1 16,-7-4 0-16,9 0-1 16,-5 8 0-16,5-2-1 0,-4 9 0 15,5 4 0-15,-9 4 0 16,-1 4 0-16,-6 2 0 16,0 3-1-16,-8-3 1 15,1 4 0-15,-3-3 0 16,4 1-1-16,-7 1 2 15,2-1-1-15,-1 3 0 0,3-1 1 16,-1 1 0-16,4-1 0 16,-1 1 0-16,1-3-1 15,-2-2-1-15,1-1 0 16,-1 1 1-16,-1-2 0 16,-1 2 1-16,2 11 0 15,-7-2 2-15,6 2 0 16,-5-2 0-16,3 2-1 15,-1-9 1-15,3 5-1 16,-6-3 0-16,5 5 1 16,-3-7 0-16,1 5 0 15,-12 0 0-15,6-3 1 16,-8 1-1-16,1 3 3 16,-4-3 2-16,8 4 1 15,-11 4-2-15,9 0 2 16,-11-3-4-16,0 8 0 0,-1-8-3 15,3 3 1-15,-4-4-1 16,5 4 1-16,-1-6-1 16,-2 1 2-16,3-1-1 15,-3 0 0-15,-2-1-1 16,7 3 1-16,-7 0-2 16,-4 0 1-16,4-1 1 15,5 7 0-15,-9-6 0 16,4 2 1-16,2-2-2 0,1 6-1 15,-5-6 0-15,6 6 0 16,-4 0-1-16,3 0 0 16,-5-4-1-16,2 1 1 15,2 1 0-15,3-2 1 16,-1-4-1-16,3 2 0 16,-3-3 1-16,-4-1 1 15,-2-5-1-15,1 5 1 16,-1-3 0-16,-4-4 0 15,4 1 4-15,-2-3 0 16,2 4 1-16,0 2-1 16,2 3-1-16,-2-5-2 15,0 5-3-15,-4-7 2 16,4 0-1-16,-2-4 1 16,0 2-2-16,0-4 6 15,2 2 0-15,-2-2 5 0,0-2-1 16,-4 6 6-16,4 0-3 15,-2 0 0-15,2-2-1 16,-2 2 0-16,0 0-5 16,-4-2-3-16,3 9-2 15,-5 1-1-15,2-1-2 16,-3 3 1-16,7 3 1 16,-8-4 0-16,5-9 0 0,-3 4 2 15,0-4-1-15,-5-6 1 16,2 4 0-16,-1 2 3 15,8-2 0-15,-7-2 1 16,3 6 1-16,-1 3-3 16,5-5-3-16,-7 2-2 15,7 4-2-15,2-3-1 16,0 1 1-16,-4-2 0 16,-1 2 1-16,3-1 1 15,-4-5 1-15,4 0 0 16,-3 6 0-16,1-6 2 15,-5-6-1-15,9 1 1 16,-2-1 1-16,0 0 0 16,6-3-2-16,2 14 0 15,-6-5-1-15,0 4 0 0,0-4-1 16,-9 2 0-16,1-2-1 16,-3 2 0-16,1-6 1 15,5 2 1-15,-1 4-1 16,-5-6 0-16,5 1 0 15,3 6-1-15,-5-6 0 16,6 3-1-16,4 3 2 16,-7-3-1-16,-3-3 1 0,4 8-3 15,-9-5 2-15,4 0-1 16,3 2 1-16,-3 2-2 16,1-6 1-16,-1 8-1 15,-1-2 0-15,-5-4 2 16,4 5 1-16,1-1 0 15,-5 2 1-15,2-8-1 16,4 6 0-16,-8-8 0 16,7 6-1-16,-3-8 1 15,7 12 0-15,-3-10-1 16,5 6 0-16,-3-8 1 16,3 6 0-16,0-7-1 15,-1 9 0-15,-3 1 1 16,1-3 0-16,-5 0 0 15,3 2 0-15,-6-13 1 16,3 3-1-16,-1 1-2 0,0 1 2 16,-2 0-1-16,5-1-1 15,-3 1 0-15,4-2 2 16,1-9-2-16,1 0 2 16,-3 6-1-16,1-1 1 15,1-3 0-15,-3 9-1 16,0 4 0-16,3 0-1 15,-5 2-1-15,3 4 1 16,-3-2-2-16,2-4 1 0,-4 2 0 16,0 2 1-16,3 2 1 15,3 2 0-15,-6 1 1 16,0 1 0-16,1-4-1 16,5 3 0-16,-8-5 1 15,11 10-2-15,-5-9 0 16,3 9 1-16,-5-6-1 15,4 7-1-15,-3-9 2 16,7 11 1-16,1 0-2 16,2-9 1-16,-9 0 1 15,0 1-1-15,3 1-1 16,-1-6 1-16,-6 5 0 16,11 5 0-16,2-5 0 15,-2-1 0-15,1 2 0 16,5 3 0-16,-4-5-2 15,2 5 0-15,4 1 1 0,-6-3-1 16,4 6 1-16,-4-5 2 16,4-2 0-16,-9-5 1 15,7 7-1-15,0-8 2 16,-2 0-2-16,-2 0 1 16,4 1 0-16,-11-8 0 15,-6-3 0-15,6 2 0 16,-1-5 0-16,1 5 0 0,0-3-1 15,7 1 0-15,-2-1-1 16,-1 1-1-16,1-3 2 16,-3 7-1-16,5 0 0 15,-3-2 0-15,3 6 0 16,-4 0 0-16,1-4 0 16,-4 1 0-16,1 10-1 15,-3-9 1-15,-2 4 0 16,5-4 0-16,-7 2 0 15,2-2 0-15,0 8 0 16,6-6-1-16,-8 2 2 16,5 2 0-16,-1-4-1 15,-2-4 1-15,0 4 0 16,3 0-2-16,-1 0 1 16,0-2 0-16,-2 2-1 15,2-2 1-15,-3 0 0 0,3 0 0 16,-4 8 1-16,8-2-1 15,-6-2-1-15,5 2 0 16,-3-4 0-16,2 0 1 16,-10 0 0-16,9 0 1 15,-3-6-1-15,2 14 2 16,-2-8-2-16,11-2 0 16,-7 9 0-16,5-5 2 15,-1-13-2-15,3 9 0 0,-2 0 1 16,-1-6 0-16,3 3-2 15,-3 5 1-15,-1 0 0 16,4-8 0-16,-5 2 1 16,0 1-1-16,5-5 1 15,-6 2 0-15,-3 1-1 16,4 1 1-16,-1-3 0 16,-3 7 0-16,4-2-1 15,3-4 0-15,-1 1 1 16,-1 1-1-16,4-2 1 15,-3-3 0-15,-1 3 0 16,-1 1 0-16,-2-1-1 16,3 0-1-16,-7 3 2 15,4-3 0-15,-3 4-1 0,-1-3 0 16,-2 3-1-16,2 0-1 16,-2 4 2-16,2-2 0 15,-2 0-1-15,2 4 2 16,-4 0 0-16,7 2-1 15,-5-2-1-15,2 5 1 16,4-3-1-16,0 4-1 16,-3-4 0-16,3-1 2 15,0 1-1-15,3 4 2 0,-1-8-2 16,7 9 1-16,0 1-1 16,0-4-1-16,-1 3 1 15,3 4-1-15,0-7 0 16,0 4 1-16,0-3 0 15,0-1 1-15,0-2 0 16,2-2 1-16,-4 0 0 16,2 3 0-16,-1-1 0 15,-1-2 0-15,2 2 0 16,0-6-1-16,0 6 0 16,2 0-1-16,-2-8 1 15,0 6-1-15,0 5 1 16,2 1 0-16,-5-8 0 15,3 13 0-15,-4-7 0 16,2 0 0-16,-3-4 2 16,1 1-1-16,-4-1 1 0,-1 0 0 15,0 0 0-15,-3-2-2 16,1 2 2-16,3 0-1 16,-1-2 1-16,-4-6 0 15,-2 2-1-15,7 4-2 16,-5-5 3-16,-2-1-3 15,7 6 1-15,1-4 1 0,-3 2 0 16,5-7-3-16,3 14 2 16,-4-10 0-16,-1 12 0 15,1-9 0-15,-1-1 1 16,5 3-1-16,-2 5 1 16,2-7-1-16,0 2 0 15,-5-3-1-15,-1-1 2 16,-3 0-1-16,5 0-1 15,-3 2 1-15,-6 8-1 16,5-4-1-16,-3 0 0 16,-6 0 1-16,2 5 0 15,0-9 0-15,-6 6 0 16,-1 0 1-16,-5 2 0 16,-3-4 1-16,-2 3 1 15,2-12 1-15,-6 3-1 16,9-2 0-16,-3-1 0 0,7-1 0 15,-3 4-1-15,7 2 1 16,-4-7-1-16,1-3 0 16,-3 3-1-16,6-1 1 15,-5-3 0-15,9-2 0 16,-4 7-1-16,9-1-1 16,1-1 0-16,4 4-2 15,5 8-1-15,4-7 0 0,0 8-1 16,0-6 2-16,4 6 0 15,3-1 1-15,8 0 6 16,-1-2-25-16,16 10 142 16,6-35-523-16,1-23 196 15</inkml:trace>
  <inkml:trace contextRef="#ctx0" brushRef="#br0" timeOffset="9159.98">4097 785 185 0,'-2'-4'179'0,"2"-2"-10"16,2-3-18-16,2 5-17 16,1 4-27-16,-3 2-13 15,-2 0-16-15,-4 13-8 16,-5 4-6-16,-3 17-9 15,-5 1-1-15,-9 16-16 16,5-4-6-16,-4 5-15 16,6-14 0-16,4 0-14 15,9-12 8-15,0-5-12 16,10-10 7-16,2-5-11 16,7-10 11-16,6-4-11 15,6-7 10-15,7-10-9 16,1-3 7-16,10-3-27 15,-6-5 4-15,6-10-17 16,-1 2 9-16,2 0-7 0,-6 0 24 16,2 12-2-16,-13 11 17 15,-8 11-12-15,-10 6 11 16,-7 12-3-16,-13-1 15 16,-4 16-2-16,-4 0 20 15,-8 15-2-15,-4 2 7 0,3 9-9 16,1-3 4-16,6 3-14 15,10-15 3-15,7-5-13 16,6-10 1-16,11-19-9 16,12-12 6-16,9-15-320 15,-9-7 109-15</inkml:trace>
  <inkml:trace contextRef="#ctx0" brushRef="#br0" timeOffset="7964.92">4184 1863 326 0,'19'9'134'16,"-9"-3"6"-16,7 5-78 0,-4-5-35 15,6 0 8-15,-7-1 21 16,1-1 19-16,-3-2 17 16,-3 2 7-16,-7-2-11 15,2 2-21-15,-2 7-15 16,-9 4-9-16,3 6 0 16,-7 6-5-16,-3 3 5 15,1-3-10-15,11 0-1 16,4-1-16-16,8-3 0 0,9-4-10 15,8-2 6-15,9-3-10 16,-5-9 10-16,3-5-8 16,-1-3 8-16,-3-7-6 15,-9-5 12-15,4-2-1 16,-2 0 15-16,4-6 5 16,-6 4-1-16,0-4-6 15,-6 2 6-15,-7-2 1 16,1 4 1-16,-7-4 8 15,-5 0 8-15,-1-5-13 16,-7 3-4-16,-10-2-18 16,0 3-2-16,-9 3-16 15,1 9 6-15,-9 5-15 16,2 7 9-16,-6 7-15 16,6 10-7-16,-4 4-107 0,8 0 19 15,-8 12-304-15,12-5 13 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3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3579 340 10242,'-207'-117'2225,"158"94"-1956,0 3 0,-75-21 1,-3 11-243,-211-21 0,-137 18-96,285 22 125,-313-2 282,361 18-295,-216 35 0,23 34-58,279-57 2,1 2 0,1 2-1,-98 55 1,127-59 3,0 1-1,2 0 1,0 2 0,1 0-1,1 2 1,1 0 0,-18 27-1,10-9-20,3 1 0,1 1-1,-30 74 1,46-91-1,0-1 0,2 1 0,1 0-1,1 0 1,1 0 0,1 1 0,1-1 0,1 1-1,2-1 1,1 1 0,0-1 0,15 49 0,-7-37-22,2 0 1,2-1 0,1-1 0,2 0 0,1-1-1,1-1 1,49 58 0,-40-60 7,2-1 0,0-2 1,2-1-1,1-2 0,1-1 0,44 22 0,-4-8-11,2-3 0,90 28 0,-17-19-9,1-6 0,281 33 0,319-35-67,-404-41 125,398-56-1,-681 53 20,0-4 1,-1-3 0,0-2-1,-2-3 1,66-31-1,-78 27 2,-1-2 0,-1-3 0,-1-1 0,57-51 0,-74 55-24,-2-2-1,0 0 0,-2-2 0,-1-2 0,-1 0 1,34-66-1,-17 6-3,-14 0-7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3:5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1098 193 9002,'-5'-11'393,"0"-1"-1,0 1 1,-13-18 0,14 24-265,0 0 1,0 1-1,-1-1 1,1 1-1,-1 0 1,0 0-1,-1 1 0,1-1 1,-8-2-1,-5-3 114,-1 1 0,-1 1 0,1 1 0,-1 1 0,0 0-1,0 2 1,-1 0 0,1 2 0,-27 0 0,21 3-207,1 0 1,0 2-1,1 1 0,-1 1 1,1 2-1,0 0 1,-29 14-1,16-3-36,0 1 1,1 3-1,2 0 0,0 2 0,1 2 1,-41 43-1,41-33 3,1 1 0,2 1 0,2 1 0,2 2 0,-26 53 0,39-66 1,1-1 1,1 2 0,2 0 0,1 0-1,1 0 1,2 1 0,0 0 0,3 0-1,0 1 1,2-1 0,2 0-1,0 0 1,2 1 0,2-2 0,1 1-1,1-1 1,1 0 0,23 50-1,1-18-57,3-1 0,2-2 0,2-1 0,3-2 0,3-3 0,2-1 0,96 81 0,-113-108-27,2 0 1,1-2-1,1-2 0,1-1 0,71 28 0,-89-41 65,-1-2 1,1 0-1,0-1 1,1-1-1,-1-1 0,0 0 1,1-2-1,0 0 1,-1-1-1,0 0 1,1-2-1,-1 0 0,0-1 1,0-1-1,22-9 1,-12 0 57,0-1 0,-1-1 1,-1-2-1,-1 0 1,-1-2-1,0 0 1,-2-2-1,0-1 1,-2 0-1,21-31 1,-4 0 109,-2-3 0,-3-1 1,44-108-1,-53 105-85,-3 0 0,-3-2 0,-2-1 0,-3 0 1,-3 0-1,2-101 0,-11 115-58,-3-1-1,-2 1 1,-2 0 0,-2 0 0,-2 1 0,-2 0 0,-3 1-1,-41-89 1,45 113-22,-2 2 1,0 0-1,-1 0 0,0 1 0,-27-26 0,31 37-1,-1 0 0,0 0 0,0 1 0,0 1 0,-1 0 0,-1 1 0,1 0 0,-1 1 0,0 0 0,-26-6 1,18 9-4,1 0 0,0 1 0,-1 1 0,1 1 1,-1 1-1,1 1 0,-1 1 0,1 1 0,0 0 1,-37 15-1,32-9 201,1 0-1,0 2 1,1 1 0,1 1 0,0 2 0,0 0 0,2 1-1,-23 22 1,30-23-91,0 0 0,-22 33 0,-19 52 282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3:5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2795 308 11963,'-35'-39'1032,"-2"3"0,-60-47 0,88 77-1030,-1 1 0,0 0 0,1 0 0,-2 1 0,1 0 0,0 0 0,-1 1-1,-17-2 1,-11 0-63,-41 1 0,53 3 42,-172-5-59,1 9 1,-264 39-1,379-29 0,1 3-1,1 4 1,1 4 0,1 3 0,1 4 0,2 3 0,-80 48-1,-207 153-15,316-202 120,0 2 1,3 2 0,1 2-1,2 2 1,1 1 0,3 2-1,-35 54 1,62-83-21,2 0-1,0 0 0,0 1 1,2-1-1,0 2 1,-8 32-1,13-40-4,0 0-1,0 1 0,1-1 0,0 1 0,0-1 1,1 1-1,0-1 0,1 0 0,0 0 0,1 0 1,0 0-1,0 0 0,1 0 0,5 9 0,0-4 2,1 0 0,1-1-1,0 0 1,0-1 0,1 0-1,1-1 1,0 0 0,0-1-1,1 0 1,0-1-1,26 11 1,15 5-4,109 31 0,-137-48 2,213 67 25,574 165-410,-694-211 155,1-5 1,132 8-1,-170-27 102,0-4 1,1-4-1,-1-3 1,86-18-1,-36-5 17,-1-6 0,-2-5-1,173-80 1,-141 41 77,-3-6-1,159-115 1,-7-26 393,-250 175-42,-2-2 0,95-110 0,-134 138-147,-1 0-1,-1-1 1,-1-1 0,-2-1-1,17-39 1,-28 56-100,0 0-1,-1-1 1,0 1 0,0 0-1,-1-1 1,-1 0 0,0 0 0,-1 1-1,0-1 1,0 0 0,-2 0-1,1 1 1,-1-1 0,-1 1-1,0-1 1,-1 1 0,-7-16-1,3 14-9,0 0-1,-1 0 0,0 1 0,-1 0 1,0 0-1,-1 1 0,0 1 0,-1 0 1,-24-16-1,5 7 2,-1 1 0,-1 3 0,-40-15 0,0 6-84,0 3 1,-149-22-1,-158 7-442,164 18 112,114 5 212,21-4-49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23 12259,'0'-1'62,"1"1"0,-1-1 0,0 0 0,1 1 0,-1-1 0,0 0 0,0 1 0,0-1 0,1 0 0,-1 0 0,0 1 0,0-1 0,0 0 1,0 0-1,0 1 0,0-1 0,-1 0 0,1 0 0,0 1 0,0-1 0,0 0 0,-1 1 0,1-1 0,0 0 0,-1 1 0,1-1 0,-1 0 0,0 0 1,0 1 12,0-1 1,0 1 0,0 0-1,0 0 1,0 0 0,0-1 0,0 1-1,0 0 1,-1 0 0,1 1 0,0-1-1,0 0 1,0 0 0,0 0 0,0 1-1,-2 0 1,-5 2 306,-1 1-1,0 0 1,-10 7 0,-4 6 89,0 0 1,1 1-1,-30 33 1,-54 73 282,59-68-547,23-28-122,-39 50 87,57-71-163,2 1 0,-1 0 0,1 0-1,0 0 1,0 0 0,1 1 0,0 0 0,-2 12-1,5-20-13,-1 1 0,1-1-1,0 1 1,-1 0 0,1-1-1,0 1 1,0 0 0,0-1 0,0 1-1,1 0 1,-1-1 0,0 1-1,1 0 1,-1-1 0,1 1-1,-1-1 1,1 1 0,0-1-1,-1 1 1,1-1 0,0 1-1,0-1 1,0 0 0,0 0 0,1 1-1,-1-1 1,0 0 0,0 0-1,1 0 1,-1 0 0,1 0-1,-1-1 1,1 1 0,-1 0-1,1-1 1,-1 1 0,1-1 0,0 1-1,-1-1 1,1 0 0,-1 0-1,1 0 1,0 1 0,0-2-1,-1 1 1,4 0 0,4-1-35,0-1 1,0 0-1,0 0 1,0 0-1,-1-1 1,1-1-1,9-4 1,2-5-62,-15 10 70,-1 0 0,0 0 0,1 1 0,0 0 0,0-1 0,9-2 0,-13 5 27,-1 1-1,1-1 1,0 0-1,-1 0 1,1 0-1,0 0 0,-1 0 1,1 1-1,0-1 1,-1 0-1,1 1 1,-1-1-1,1 0 1,0 1-1,-1-1 0,1 1 1,-1-1-1,1 1 1,-1-1-1,0 1 1,1-1-1,-1 1 0,0 0 1,1-1-1,-1 1 1,0-1-1,1 1 1,-1 0-1,0-1 1,0 1-1,0 0 0,0-1 1,0 1-1,0 0 1,0-1-1,0 1 1,0 0-1,0 0 0,0-1 1,0 2-1,-3 30-71,3-31 71,-10 42 112,-1 0-1,-3 0 1,-1-2-1,-2 0 1,-1 0-1,-40 61 1,9-37 330,100-60-1052,-49-4 596,1 0 0,-1 0 0,0 1-1,0-1 1,1 1 0,-1-1 0,0 1-1,0 0 1,-1 0 0,1 0-1,0 0 1,-1 0 0,1 0 0,-1 0-1,1 1 1,-1-1 0,0 0 0,0 1-1,0-1 1,-1 1 0,1-1-1,0 1 1,-1 4 0,2 5-16,-1 0 0,-1 0 1,-1 22-1,-4-1 53,-1-1 0,-15 48-1,-7 35 242,28-112-243,-1 1 1,0 0-1,1-1 0,0 1 1,0 0-1,0 0 0,2 6 0,-2-8-8,1 0 0,0 0 0,0 0 0,0-1-1,0 1 1,1 0 0,-1 0 0,0-1-1,1 1 1,-1-1 0,1 1 0,0-1-1,-1 0 1,4 2 0,17 15-98,0 0 1,-1 2-1,-1 0 0,29 38 1,-39-46-18,9 10 0,-1-10-18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30 13755,'0'-11'937,"1"10"-840,-1 0 1,0 0 0,0 0 0,0 0-1,0 0 1,0 0 0,0 0 0,0 0-1,0 0 1,0 0 0,-1 0 0,1 0-1,0 0 1,-1 1 0,0-2 0,1 1-47,-1 1 1,0 0-1,0-1 0,0 1 1,0 0-1,0 0 1,0 0-1,0 0 1,0 0-1,0 0 0,0 0 1,0 0-1,0 0 1,0 0-1,0 0 1,0 1-1,0-1 0,0 0 1,0 1-1,-1 0 1,-23 8 203,0 2 1,2 0 0,-1 2 0,2 0 0,-31 24-1,26-15-172,1 1-1,1 0 1,-38 48-1,47-51-22,2 1-1,0 1 1,2 0-1,-14 32 1,20-40-44,1 0 0,1 1 1,0 0-1,1 0 0,0 0 0,2 0 1,-1 0-1,2 23 0,1-33-24,-1 0-1,1 0 0,0 0 1,0-1-1,0 1 1,0 0-1,1-1 1,0 0-1,0 1 0,0-1 1,1 0-1,-1 0 1,1 0-1,0 0 0,5 5 1,-4-5-27,1-1 0,0 1 1,0-1-1,0-1 0,0 1 1,1 0-1,-1-1 0,1 0 1,-1-1-1,1 1 0,0-1 1,7 1-1,9-1-135,-1 0-1,0-2 0,0 0 1,0-1-1,0-1 1,0-2-1,0 0 1,-1 0-1,23-11 0,15-12-175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15155,'-15'22'659,"1"2"-1,1 0 1,-12 31-1,21-44-643,0 1 0,1 0 0,0 0 0,1 0 0,0 0 0,1 0 0,0 0 0,1 0 0,2 20 0,-2-30-11,0 0 0,0-1 1,1 1-1,-1 0 1,0 0-1,1-1 1,-1 1-1,1-1 1,0 1-1,-1-1 0,1 1 1,0-1-1,0 1 1,0-1-1,0 1 1,0-1-1,1 0 1,-1 0-1,0 0 0,0 1 1,1-1-1,-1-1 1,1 1-1,-1 0 1,1 0-1,-1 0 1,1-1-1,-1 1 1,1-1-1,0 1 0,-1-1 1,1 0-1,0 1 1,0-1-1,-1 0 1,1 0-1,0 0 1,-1-1-1,4 1 0,1-2 49,-1 1 0,1-1-1,0 0 1,-1 0-1,1-1 1,-1 0-1,0 0 1,0 0 0,0 0-1,6-6 1,-4 2 111,1 0 1,-1-1 0,-1 0-1,1 0 1,8-16 0,-13 20-99,0 1 0,-1 0 0,0 0 0,0 0 1,0-1-1,0 1 0,0 0 0,-1-1 1,1-4-1,-1 6-31,-1 0 0,1 0 0,0 0 0,-1 0-1,1 1 1,-1-1 0,1 0 0,-1 0 0,0 1 0,0-1 0,0 0 0,0 1 0,0-1 0,0 1 0,0-1 0,0 1 0,-1 0 0,-1-2-1,0 1-91,1 0-1,-1 1 0,0 0 0,0 0 0,0 0 1,1 0-1,-1 0 0,0 0 0,0 1 0,0-1 0,0 1 1,0 0-1,0 0 0,0 0 0,0 0 0,0 1 1,0-1-1,0 1 0,0 0 0,-5 2 0,1-2-743,18-6 348,8-13-99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14203,'0'2'1304,"-2"11"-1024,-6 13-128,1 5 817,-1 11-625,-2 2-80,1 3-96,5-2-24,1-5-32,1-6-56,2-9-408,0-8-136,2-13 400,1-9-112,-5-14-72</inkml:trace>
  <inkml:trace contextRef="#ctx0" brushRef="#br0" timeOffset="1">2 170 15219,'-2'-2'1225,"18"-2"-825,4 0-136,13-2 600,7-3-328,7 2-392,5 0-232,2-2-456,-1 2 336,-5-3 88,-4-3-168,-5-4-64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15051,'-1'17'1288,"-5"17"-959,-3 5-113,2 8 440,-1 4-216,2-4-224,6 4-168,1-3-568,2-1 2272,-6-4-1664,-5-4 40,-12-11 80</inkml:trace>
  <inkml:trace contextRef="#ctx0" brushRef="#br0" timeOffset="1">1 577 14515,'17'0'1520,"6"0"-975,0-6-233,11 1 784,7-4-416,4 3-288,1-1-112,0 0-616,-6 3-368,-5-8 592,-2-5-136,-12-13-96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3:5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85 4985,'-87'-13'304,"-9"1"-392,-3-1-128,2-1 264,2 0-48,2-5-72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15915,'0'-5'1057,"10"5"-841,7 0-48,21 0 176,8 0-64,11-2-88,5-1-160,2-4-408,-1-3 432,-1-2-112,-6-2-104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17996,'-3'10'1200,"3"15"-1064,0 6-64,3 12 264,1 3-240,2 8-152,0 1-104,0-6-216,-1-2-88,-3-10-184,-1-5-128,-8-17 464,-6-7-192,-6-20 39</inkml:trace>
  <inkml:trace contextRef="#ctx0" brushRef="#br0" timeOffset="1">0 163 13971,'6'-5'1584,"11"3"-1056,12 2-256,5 0 1305,12-1-1225,7-3-416,9-4 112,1 1-32,-5-3-88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15827,'-20'26'492,"2"1"0,0 1 0,2 1 0,2 0 0,-16 42 0,23-49-370,0 0 0,2 1-1,0-1 1,1 1 0,2 0 0,0 0-1,2 1 1,2 28 0,-1-44-110,0 0-1,1 1 1,0-1 0,0 0-1,1-1 1,0 1 0,0 0 0,1-1-1,0 0 1,0 1 0,1-2 0,5 8-1,-8-12-8,1 1-1,-1-1 1,1 0 0,0 0-1,0 0 1,0 0 0,0 0-1,0 0 1,0-1-1,1 1 1,-1-1 0,0 0-1,1 0 1,-1-1-1,1 1 1,-1-1 0,1 1-1,-1-1 1,1 0 0,-1 0-1,1-1 1,-1 1-1,1-1 1,-1 0 0,1 1-1,-1-2 1,0 1-1,1 0 1,-1-1 0,3-1-1,6-4 21,-1 0 0,0-1 0,-1 0 1,0 0-1,0-1 0,0-1 0,-1 1 0,-1-2 0,0 1 0,0-1 0,-1 0 0,0-1 0,7-19 0,-13 29-3,0-1 0,0 1 1,0-1-1,0 0 0,-1 1 0,0-1 0,1 0 0,-1 0 1,0 1-1,0-1 0,-1 0 0,1 0 0,-1-2 0,1 4-11,-1 0 0,1 0 0,-1 0 0,0 0 0,1 1 0,-1-1 0,1 0 0,-1 0 0,0 1 0,0-1 0,1 0 0,-1 1 0,0-1 0,0 1 0,0-1 0,0 1 0,0-1 0,0 1 0,0 0 0,0 0 0,0-1 0,0 1-1,0 0 1,0 0 0,0 0 0,0 0 0,0 0 0,0 0 0,0 0 0,0 0 0,1 0 0,-1 1 0,0-1 0,0 0 0,0 1 0,0-1 0,-1 1 0,-6 2 45,0 1-1,0 0 1,0 0 0,1 1 0,0-1-1,0 2 1,0-1 0,-7 8 0,11-10-41,-1 0 1,1 0-1,0 1 0,0 0 1,0 0-1,1 0 1,-1 0-1,1 0 1,0 0-1,0 1 0,0-1 1,1 1-1,-1-1 1,1 1-1,0-1 1,0 6-1,1-9-12,0 0 1,0-1-1,0 1 0,0-1 0,0 1 1,0 0-1,1-1 0,-1 1 0,0-1 1,0 1-1,0 0 0,1-1 0,-1 1 1,0-1-1,1 1 0,-1-1 0,0 1 1,1-1-1,-1 1 0,1-1 0,-1 0 1,1 1-1,-1-1 0,1 0 0,-1 1 1,1-1-1,-1 0 0,1 1 1,-1-1-1,1 0 0,-1 0 0,2 0 1,0 1-5,1-1 1,-1 0-1,1 0 1,-1-1-1,0 1 1,1 0-1,-1-1 1,0 0-1,3 0 1,6-4-58,1 0 0,14-9 0,81-59-619,3 0-377,-109 72 1024,1-1 1,0 1-1,0 0 0,0 0 0,0 0 1,0 0-1,0 0 0,0 0 0,0 1 1,1-1-1,-1 1 0,0-1 0,0 1 0,1 0 1,-1 0-1,0 0 0,0 0 0,4 1 1,-5-1 23,-1 1 0,1-1 0,0 1 0,-1 0 0,1-1 0,0 1 0,-1-1 0,1 1 1,-1 0-1,1-1 0,-1 1 0,1 0 0,-1 0 0,0-1 0,1 1 0,-1 0 0,0 0 1,1 1-1,-1 26 58,-5 10 441,-22 74 0,16-79-356,3 1 0,1 1 0,-3 38 0,8-39-230,2-31-45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85 13467,'-1'-5'165,"0"0"1,0 0 0,0 1-1,0-1 1,-1 1-1,1-1 1,-1 1 0,0-1-1,-1 1 1,1 0-1,-1 0 1,0 0-1,-4-4 1,4 6-93,0 0 1,0 0-1,-1 0 0,1 0 1,-1 0-1,0 1 0,0 0 1,1 0-1,-1 0 0,0 0 1,0 0-1,0 1 0,0-1 1,0 1-1,0 0 0,-6 1 1,-5 1-14,0 1 1,0 0 0,1 0-1,0 2 1,0 0 0,0 0-1,0 2 1,1-1 0,0 2-1,0 0 1,1 0 0,0 1-1,0 1 1,-11 12 0,-2 4 12,1 1 0,1 1 0,2 1 0,-32 56 0,32-45-58,2 1 1,2 0 0,1 2-1,3 0 1,1 0 0,2 2-1,2-1 1,2 1 0,2 0 0,2 0-1,2 0 1,8 64 0,-2-81-21,0-1 0,2-1 0,1 1 0,1-1 0,1-1 0,2 0 0,0 0 0,2-1 0,0-1 1,2-1-1,30 33 0,-1-8-96,2-2 1,3-2 0,97 64 0,-125-92 51,0-1 1,1 0 0,1-2 0,0-1 0,41 12 0,-55-20 45,0-1-1,0 0 1,1 0-1,-1-2 1,0 1 0,1-1-1,-1-1 1,1 0-1,-1 0 1,0-1-1,0-1 1,0 0 0,0 0-1,0-1 1,-1-1-1,11-5 1,-4-1 32,0 0 1,-1-2-1,-1 0 0,0-1 1,-1 0-1,0-1 1,-1-1-1,-1 0 0,17-28 1,-4-2 97,-1 0 1,27-79-1,-28 57 42,-3-2 0,-3 0 0,11-102 0,-22 111-82,-3-1 0,-3 1 0,-2 0 0,-14-84 0,12 121-88,-1 1 0,-2 0 0,0 0 0,-2 1 0,0 0 1,-1 0-1,-26-38 0,30 51-36,0 0-1,-1 1 1,0 0 0,0 1 0,0-1 0,-1 2-1,0-1 1,-1 1 0,0 0 0,1 0 0,-2 1-1,1 1 1,-1-1 0,1 1 0,-1 1 0,0 0-1,-1 1 1,1-1 0,0 2 0,-16-1 0,16 2-51,0 1 1,1 0 0,-1 1-1,1 0 1,-1 1-1,1 0 1,0 0 0,-1 1-1,2 0 1,-1 1-1,0 0 1,1 0 0,-10 9-1,6-4 0,1 0-1,0 1 0,0 0 1,1 1-1,1 0 1,0 1-1,-12 23 0,12-15-90,-10 29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1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34 9914,'-12'6'222,"-66"40"1846,-75 59 1,130-87-1831,0 2-1,1 1 0,1 0 0,1 2 1,1 1-1,1 0 0,-16 29 0,21-31-210,1 2-1,2-1 1,0 1-1,2 1 1,0-1-1,2 2 1,1-1-1,0 1 1,2-1-1,2 1 1,0 0-1,1 0 0,2 0 1,0 0-1,2-1 1,1 1-1,1-1 1,15 40-1,-11-41-29,1 0 0,0-1 0,2 0 0,1-1-1,1 0 1,1-2 0,1 0 0,34 33 0,-39-43 11,-1-1 1,1 0 0,1 0-1,-1-2 1,1 1 0,1-2-1,-1 0 1,1 0 0,0-1-1,1-1 1,-1 0 0,1-1-1,-1-1 1,1 0 0,0-1-1,28-2 1,-24-2 58,1-1 1,0 0 0,-1-1-1,0-2 1,0 0-1,-1-1 1,0 0-1,0-2 1,-1 0-1,0-1 1,25-22-1,-9 4 132,-1-2-1,-2-1 1,-1-1-1,29-45 1,-26 32 77,-2-1 0,-2-2-1,-2-1 1,33-91 0,-50 112-169,-2-1 1,0 1-1,-2-1 0,2-36 0,-7 44-61,0 0 0,-1 0 0,-2 0 0,0 1 0,-1-1 0,-11-31-1,10 39-69,-1 1-1,0 0 0,-1 1 0,-1-1 0,0 1 1,0 1-1,-1 0 0,-1 0 0,0 0 0,0 1 0,-1 1 1,0 0-1,-1 1 0,0 0 0,0 0 0,-1 1 0,1 1 1,-2 0-1,1 1 0,-1 0 0,0 1 0,1 1 1,-2 0-1,1 1 0,0 0 0,0 2 0,-1-1 0,1 2 1,-1 0-1,-20 4 0,15 0-46,0 0-1,0 2 1,0 0 0,1 2-1,0 0 1,0 1 0,-32 24-1,25-13 28,0 0 0,1 2-1,2 1 1,-28 35 0,-17 40-191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16780,'8'24'1048,"6"5"-960,-1 1-32,-1 7 48,11 2-40,3-10 8,-1-5-24,4-8 0,-5-6-16,-1-10-200,-1-1-240,-8-17 368,-1-9-64,-3-6-40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2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15043,'-2'27'1168,"-5"19"-911,-3 9-97,2 12 272,0 5-112,1 1-136,3-3-152,3-7-384,1-4 328,1-15-72,2-8-64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16243,'-1'0'1537,"2"0"-1113,9-2-144,6-5 736,12-4-624,13-4-80,6 1-184,3 0-56,-1 1-264,-3 3-176,-9 5-256,-7 3-136,-13 2 472,-8 1-168,-21 2 24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13083,'20'3'1624,"12"-15"-808,12-9-320,15-14 1913,8-2-1697,8-6-224,-1-1-200,-6 3-512,-5 3-376,-13 6 512,-10 6-152,-20 12-112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16916,'6'12'1224,"2"5"-992,4 1-88,5 10 336,3 5-280,3 5-440,1 5-184,-1-1-320,-3-2-681,-11-6 1089,-9-1-280,-16-8-272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36 13259,'10'-31'1175,"-8"27"-722,-7 23-90,-61 308 485,22 6-1269,28-200-75,8-91-146,4-37 213,4-27 99,3-16-15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13803,'0'-6'134,"0"-1"1,1 1-1,0 0 0,0 0 1,1-1-1,0 1 0,0 0 1,0 0-1,1 1 0,0-1 1,5-8-1,-2 5 7,0 1-1,1 0 1,0 1 0,1 0-1,-1 0 1,15-9 0,-2 3 23,1 1-1,0 2 1,0 0 0,1 1 0,36-10-1,-34 13-80,1 1-1,-1 1 1,1 1-1,28 0 0,-44 2-67,-1 1 0,1 1 0,-1 0 0,1 0 0,-1 0 0,0 1 0,1 0 0,-1 1 0,0 0 0,0 0 0,-1 1-1,1 0 1,-1 0 0,1 1 0,9 9 0,-13-10-5,-1 0 0,1 0 0,-1 1 0,-1 0 0,1-1 0,0 1-1,-1 0 1,0 1 0,0-1 0,-1 0 0,0 0 0,1 1 0,-2-1 0,1 1 0,-1-1-1,1 1 1,-2-1 0,1 1 0,0-1 0,-1 1 0,-2 4 0,0 3 48,0 0 1,-1-1 0,-1 0-1,0 0 1,-1 0 0,0 0-1,-15 19 1,5-12 88,0 0 0,-2-1 0,0-1 0,-1-1 0,0 0-1,-1-2 1,-1 0 0,-1-1 0,0-1 0,0-1 0,-1-2 0,-29 10 0,43-17-7,0 0 1,1 0 0,-1-1-1,0 0 1,0 0-1,0-1 1,1 0 0,-14-3-1,19 3-97,0-1 0,0 0 0,0 0 0,0 0 0,0 0 0,1 0 0,-1-1 0,0 1 0,0-1 0,1 0 0,-1 1 0,1-1 1,0-1-1,-1 1 0,1 0 0,0 0 0,0-1 0,1 1 0,-1-1 0,0 0 0,1 1 0,0-1 0,-1 0 0,1 0 0,0 0 0,0-5 0,-5-37 289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67 12235,'3'-3'354,"0"0"0,1 0 0,-2-1 1,1 1-1,0-1 0,-1 0 0,0 0 1,0 0-1,0 0 0,0 0 1,-1 0-1,1-1 0,0-7 0,-2 11-314,0 1 0,0 0 0,0-1 0,-1 1 0,1 0 0,0 0 0,0-1 0,-1 1 0,1 0 0,0 0 0,0-1 0,-1 1 0,1 0 0,0 0 0,-1 0 0,1 0 0,0-1-1,-1 1 1,1 0 0,0 0 0,-1 0 0,1 0 0,0 0 0,-1 0 0,1 0 0,0 0 0,-1 0 0,1 0 0,0 0 0,-1 0 0,1 0 0,0 0 0,-1 0 0,1 1 0,0-1 0,-1 0 0,1 0 0,0 0-1,-1 0 1,1 1 0,0-1 0,0 0 0,-1 0 0,1 1 0,-1-1 0,-14 10 336,-9 9-65,1 0 1,-40 45-1,-29 53-142,10 2 37,72-102-171,1-1 0,1 1 0,1 1 0,0 0 0,-6 27 0,12-41-34,0-1 0,0 1 0,1-1-1,0 1 1,-1-1 0,1 1 0,1-1 0,-1 1-1,0-1 1,1 1 0,0-1 0,0 0 0,0 1-1,0-1 1,0 0 0,1 0 0,-1 1 0,1-1 0,3 3-1,-2-2-28,0-1 0,1 0-1,-1-1 1,1 1 0,0-1-1,0 1 1,0-1-1,0 0 1,0-1 0,0 1-1,1-1 1,-1 1 0,5-1-1,13 2-96,-1-1-1,1-1 0,0-1 0,40-6 1,2-3-93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13683,'-6'9'407,"1"0"0,-2 0-1,1 0 1,-1-1 0,-1 0 0,-12 11 0,10-10-79,0 1 0,1 0 1,-14 19-1,21-26-303,0 1 0,0 0 1,0 0-1,1 0 0,-1 0 0,1 0 0,0 0 0,0 0 0,0 0 0,1 1 0,-1-1 0,1 0 0,0 0 0,0 1 0,1-1 1,0 5-1,0-7-20,0 1 0,0-1 1,0 0-1,0 1 1,0-1-1,0 0 1,1 0-1,-1 0 1,1 0-1,0 0 1,0 0-1,-1 0 1,1 0-1,0-1 0,0 1 1,1-1-1,-1 1 1,0-1-1,0 0 1,1 0-1,-1 0 1,1 0-1,-1 0 1,1-1-1,-1 1 1,1-1-1,-1 0 0,5 1 1,3-1 21,1 0 0,-1 0 0,1-1 1,-1 0-1,18-4 0,-11 0 28,-1 0 0,-1-1 0,1 0 0,-1-2 0,25-15 0,-35 20-28,0 0-1,0-1 0,0 1 0,0-1 0,-1 0 0,0-1 0,0 1 0,0-1 0,0 0 0,-1 0 0,0 0 0,0 0 0,0 0 0,0-1 0,-1 1 0,0-1 0,0 0 0,-1 0 0,1-6 0,-1 9-9,-1 1 1,0-1 0,0 1-1,-1-1 1,1 1 0,-1-1-1,1 1 1,-1 0 0,0-1-1,1 1 1,-1-1-1,-1 1 1,1 0 0,0 0-1,0 0 1,-1 0 0,1 0-1,-1 0 1,0 0 0,0 0-1,0 1 1,-3-4-1,1 3-31,0 0-1,0 0 0,-1 0 0,1 1 0,-1-1 0,1 1 0,-1 0 0,1 0 0,-1 1 1,0-1-1,-8 1 0,6 0-59,-1 1 1,1 0-1,0 0 1,0 1-1,0 0 1,1 0-1,-13 6 0,15-7 19,1 1 1,0 0-1,0 0 0,0 0 0,0 0 0,0 1 0,0-1 0,1 1 0,-1 0 0,1-1 0,-1 1 0,1 0 0,0 0 0,-3 7 0,3 6-278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 16660,'3'0'1576,"-3"6"-1224,-2 14-168,-1 8 800,5 11-568,2 4-176,5 7-176,2 2-72,6-8-208,3-1-72,-3-11-240,1-8-216,-11-12 528,-6-11-136,-8-4-120</inkml:trace>
  <inkml:trace contextRef="#ctx0" brushRef="#br0" timeOffset="1">1 232 13907,'14'-9'1520,"12"-4"-1008,16-5-184,8-3 769,16-3-561,1-3-200,5-2-600,-2-1 392,-6 0-128,-3 0-112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14643,'-4'29'1152,"1"0"-872,3 2-112,7 2 321,6 2-105,7-1-120,3 0-136,4 4-360,-2-4-232,-2-4 392,-9-4-80,-11-9-48</inkml:trace>
  <inkml:trace contextRef="#ctx0" brushRef="#br0" timeOffset="1">1 420 14963,'10'3'1737,"8"-3"-1113,20-10-208,8-4 696,12-3-376,5-3-48,5-5-216,-1-1-232,-7 1-688,-7-3-264,-18 4 576,-12 2-160,-25 2-120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15107,'9'-9'1369,"25"-9"-849,16-5-184,24-4 656,1-4-376,13 0-752,-2-1-472,-3-1 632,-3 2-120,-14 4-240</inkml:trace>
  <inkml:trace contextRef="#ctx0" brushRef="#br0" timeOffset="1">853 18 13771,'-3'40'1560,"2"0"-1064,4 2-216,7 1 1209,11-2-1425,4-2-224,5-5-896,-3-5 951,-4-8-231,-7 0-160</inkml:trace>
  <inkml:trace contextRef="#ctx0" brushRef="#br0" timeOffset="2">758 343 13803,'2'-7'1264,"12"-3"-792,5 0-160,12 0 505,5 0-153,12-3-696,3-4-1609,11-9 1577,-1-7-224,2-3-240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40 15203,'0'-2'123,"-1"0"-1,1 0 1,-1 0-1,1 0 1,-1 0-1,0 0 1,0 1-1,0-1 1,0 0-1,0 0 1,0 1-1,0-1 1,-1 1-1,1-1 1,0 1-1,-1-1 1,0 1-1,1 0 1,-1 0 0,-2-2-1,1 2 5,1 1-1,-1-1 1,0 0 0,0 1-1,1-1 1,-1 1 0,0 0-1,0 0 1,0 0-1,1 1 1,-1-1 0,0 0-1,-3 2 1,-3 1 88,0 0 0,0 1-1,0 0 1,0 1 0,0 0 0,1 0-1,-13 11 1,9-4-165,0 1 0,1 0-1,1 0 1,0 1 0,1 1-1,0-1 1,1 1 0,1 1-1,0 0 1,1 0 0,1 0 0,0 0-1,2 1 1,-3 22 0,4-26-40,2 0 1,-1 0-1,2 1 0,0-1 1,0 0-1,1 0 1,1-1-1,6 21 1,-5-25-8,-1 1-1,1-1 1,1 0 0,-1-1 0,1 1 0,1-1 0,-1 0 0,1 0 0,0 0 0,1-1 0,0 0 0,0 0-1,9 5 1,-11-8-6,0-1 0,1 1-1,0-1 1,-1 0 0,1 0-1,0-1 1,0 0 0,0 0-1,0 0 1,0-1 0,0 1-1,0-2 1,0 1 0,0-1-1,0 1 1,-1-2 0,1 1-1,0-1 1,0 0 0,-1 0-1,1 0 1,-1-1 0,1 0-1,6-4 1,-8 4 1,0 0 0,0 0 0,-1 0 0,1 0 0,0-1 0,-1 1 0,0-1 0,0 0-1,0 0 1,-1 0 0,1 0 0,-1-1 0,0 1 0,0-1 0,0 1 0,-1-1 0,0 0 0,0 0 0,0 1 0,0-1 0,-1 0 0,1 0 0,-1 0-1,-1 0 1,1 0 0,-1 0 0,0 1 0,0-1 0,-3-9 0,2 11-2,0-1 0,0 1-1,0 0 1,0 0 0,0 1-1,-1-1 1,0 0 0,1 1 0,-1-1-1,0 1 1,0 0 0,0 0 0,0 0-1,-1 1 1,-3-3 0,5 4 1,0-1-1,0 0 1,1 0 0,-1 1 0,0-1 0,0 1 0,0-1-1,0 1 1,0 0 0,0 0 0,0 0 0,0 0-1,1 0 1,-1 0 0,0 1 0,0-1 0,0 1 0,0-1-1,0 1 1,1 0 0,-1 0 0,0-1 0,1 1 0,-1 0-1,0 0 1,1 1 0,-1-1 0,1 0 0,0 1-1,-3 1 1,4-2 1,0-1 0,-1 1 0,1-1 0,0 1 0,-1-1 0,1 1 0,0-1-1,0 1 1,-1-1 0,1 1 0,0-1 0,0 1 0,0-1 0,0 1 0,0-1 0,0 1-1,0-1 1,0 1 0,0 0 0,0-1 0,0 1 0,0-1 0,0 1 0,0-1 0,0 1-1,1-1 1,-1 1 0,0-1 0,0 1 0,1-1 0,-1 1 0,0-1 0,1 1 0,1 0-7,-1 0 0,1 0 1,-1 0-1,1 0 1,0 0-1,-1-1 1,1 1-1,0 0 0,0-1 1,2 1-1,6 0-94,-1 0 0,20 0 1,3-5-347,0-2 1,0-1-1,-1-1 1,54-21-1,-36 11-158,-48 18 593,0-1 0,0 1 0,0 0 0,0-1 1,0 1-1,-1 0 0,1 0 0,0 0 0,0 0 0,0-1 1,0 1-1,0 1 0,0-1 0,0 0 0,0 0 1,0 0-1,0 0 0,0 1 0,0-1 0,0 0 0,1 1 1,-2 0 16,1 0 1,-1-1 0,1 1-1,-1 0 1,0 0 0,1-1-1,-1 1 1,0 0 0,1 0-1,-1 0 1,0 0 0,0-1 0,0 1-1,1 0 1,-1 0 0,0 0-1,0 0 1,0 0 0,-1 0-1,0 9 133,-1-1-1,-1 0 1,-5 15-1,2-9-33,-13 63 378,18-69-585,0 0 1,0 1-1,1-1 1,0 1-1,0-1 1,3 12-1,-3-20 47,0 0 1,0 1-1,1-1 0,-1 0 1,0 1-1,1-1 0,-1 0 1,1 1-1,0-1 0,0 0 1,-1 0-1,1 0 0,0 1 0,0-1 1,0 0-1,0 0 0,0-1 1,0 1-1,0 0 0,0 0 1,1 0-1,-1-1 0,0 1 1,0 0-1,1-1 0,-1 1 1,0-1-1,1 0 0,-1 1 1,1-1-1,-1 0 0,0 0 1,1 0-1,-1 0 0,1 0 1,-1 0-1,0-1 0,1 1 0,-1 0 1,1-1-1,-1 1 0,0-1 1,0 1-1,1-1 0,-1 1 1,0-1-1,2-1 0,24-18-698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16147,'1'13'1497,"1"8"-1017,-1 5-224,5 5 512,-1 4-136,7 3-152,2 3-192,5-1-320,0-2-160,1-3-384,-2-8-136,-6-10 536,-7-7-136,-9-15-128</inkml:trace>
  <inkml:trace contextRef="#ctx0" brushRef="#br0" timeOffset="1">0 165 16900,'6'-2'1448,"14"-1"-976,9-2-192,14 3 552,5-4-256,14-1-808,1-5-1568,6 1 1688,0-2-272,-8-2-272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31 19196,'0'-1'61,"0"0"0,0 0-1,0-1 1,0 1 0,0 0 0,-1-1-1,1 1 1,0 0 0,-1 0 0,1-1-1,-1 1 1,1 0 0,-1 0 0,1 0-1,-1 0 1,0 0 0,1 0 0,-1 0-1,0 0 1,0 0 0,-2-2 0,2 3-43,-1-1 1,0 0 0,0 1 0,0-1-1,0 1 1,0-1 0,0 1 0,0 0-1,0 0 1,0 0 0,1 0-1,-1 0 1,0 1 0,0-1 0,0 1-1,-2 0 1,-5 2 61,1 0 1,0 1-1,0 0 0,0 0 0,0 1 1,1 0-1,0 0 0,0 1 1,0 0-1,-11 12 0,-1 4 64,2 0-1,-18 28 1,27-37-78,0-1 0,1 2-1,1-1 1,-6 16 0,11-26-55,0-1 0,0 1-1,0 0 1,1 0 0,-1 0 0,1-1-1,-1 1 1,1 0 0,0 0 0,0 0 0,0 0-1,1 0 1,-1 0 0,1 0 0,0-1-1,-1 1 1,1 0 0,0 0 0,1-1-1,-1 1 1,0 0 0,1-1 0,0 0-1,-1 1 1,1-1 0,0 0 0,0 0-1,4 3 1,1-1-98,0 0 0,1 0-1,-1-1 1,1 0 0,0-1-1,0 0 1,0 0 0,0-1 0,0 0-1,0 0 1,13-1 0,4-1-528,-1 0 1,39-9-1,37-15-415,-55 13 277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18180,'-2'1'85,"0"0"0,1 0 0,-1 1 1,1-1-1,-1 0 0,1 1 0,0-1 0,-1 1 0,1-1 1,0 1-1,0 0 0,0 0 0,0-1 0,1 1 0,-1 0 1,0 0-1,1 0 0,-1 0 0,1 0 0,0 0 0,-1 0 1,1 0-1,0 0 0,0 0 0,1 0 0,-1 0 1,0 0-1,0 0 0,1 0 0,0-1 0,-1 1 0,1 0 1,0 0-1,0 0 0,0-1 0,0 1 0,0 0 0,0-1 1,0 1-1,1-1 0,-1 1 0,0-1 0,1 1 0,0-1 1,-1 0-1,1 0 0,0 0 0,-1 0 0,1 0 0,0 0 1,3 0-1,5 2-178,0-2 0,0 1 0,0-2 1,0 1-1,0-1 0,0-1 0,0 1 0,0-2 1,-1 0-1,1 0 0,0 0 0,-1-1 0,1-1 1,12-6-1,-3 1-143,-1-1 1,0-1 0,-1-1-1,0 0 1,28-28-1,-50 47 526,1-1 0,0 1 0,-5 13-1,6-11-122,-8 17 134,1 0 0,2 1 1,0 0-1,-4 40 0,5-14 505,2 72 0,5-91-537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5 212 11923,'5'-21'831,"-7"38"-250,-2 11-281,2-1-224,1 0-1,1 1 1,1-1 0,2 0-1,0 0 1,12 41 0,-11-53-70,0-1-1,2 1 1,-1-1 0,2-1 0,0 1 0,1-1 0,0 0 0,1 0 0,0-1 0,1-1-1,0 1 1,1-2 0,14 12 0,-19-18 37,0 0 0,0 0 0,1 0 0,-1-1 0,1 0 1,0 0-1,-1-1 0,1 0 0,0 0 0,1-1 0,-1 0 0,0 0 0,13 0 0,-14-2 14,0 1-1,0-2 1,0 1-1,0 0 0,0-1 1,0 0-1,-1-1 1,1 1-1,-1-1 1,0 0-1,0-1 0,0 1 1,0-1-1,0 0 1,-1 0-1,0 0 1,5-7-1,8-11 176,-2 0 0,0-1 0,-2-1 1,12-29-1,36-105 673,34-164 490,-91 307-1272,-5 32-387,0 13-655,5-10 406,-2-14 195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17020,'3'14'2008,"-3"-6"1473,7-6-3825,2-2 704,12-12-360,2-5-120,9-6-72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14531,'9'-6'1752,"-5"5"-1047,-4 2-297,2 10 888,5 5-304,4 7-280,7 6-168,9 4-343,3 1-97,10-2-8,3-5 0,6-13-128,0-7-208,-4-12-441,-3-11-223,-10-16 704,-4-6-176,-8-8-144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3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13979,'-10'13'1440,"-1"9"-760,-5 2-231,2 13 647,-4 9-272,3 23-152,-1 6-48,2 6-200,1 7-168,4 5-400,2 3-264,1-3 376,6-13-80,4-17-56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4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11154,'-6'-20'2643,"5"17"-1251,5 11-140,13 30-1032,3-1-1,1-1 1,28 38 0,-8-13-324,-20-31 27,-13-19 42,0-1 0,-1 1 0,-1 0 0,0 1 0,0-1 0,-1 1 1,4 13-1,-9-24 35,0-1 0,0 1 0,0 0 1,1-1-1,-1 1 0,0 0 0,0-1 0,0 1 1,0 0-1,0-1 0,0 1 0,0-1 1,0 1-1,-1 0 0,1-1 0,0 1 0,0 0 1,0-1-1,-1 1 0,1-1 0,0 1 1,-1-1-1,1 1 0,0-1 0,-1 1 0,1-1 1,-1 1-1,1-1 0,-1 1 0,1-1 1,-1 0-1,1 1 0,-1-1 0,1 0 1,-1 1-1,0-1 0,1 0 0,-1 0 0,1 1 1,-1-1-1,0 0 0,1 0 0,-1 0 1,0 0-1,1 0 0,-2 0 0,-20 2-98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6 626 12251,'-5'-6'1192,"7"3"-784,9 0-136,10-5 680,9-4-216,10-2-208,6-3-71,3-3-201,-2-2-120,-1-2-256,-7 1-224,-12 3 296,-4 4-88,-13 2-89</inkml:trace>
  <inkml:trace contextRef="#ctx0" brushRef="#br0" timeOffset="1">422 1 14747,'-3'13'1128,"5"6"-896,-2 3-112,0 10 449,1 4-257,0 5-248,-1 4-88,0-4-176,-2-3-80,0-7-145,-4-5-71,1-15 312,-2-8-144,2-16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4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14411,'2'14'1072,"1"16"-848,0 8-96,4 9 352,2 5-159,5-1-129,4 1-32,-1-12-96,3-4-48,-3-9-256,-1-7-249,-9-11 409,-6-6-64,-2 4-88</inkml:trace>
  <inkml:trace contextRef="#ctx0" brushRef="#br0" timeOffset="1">0 411 11883,'0'15'1168,"9"-1"-680,4-1-144,7-7 720,3-6-256,8-7-184,5-4-79,2-4-145,0-4-112,-2-1-424,-3-4-232,-10 1 344,-6 0-104,-10-12-120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4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14483,'-4'3'177,"1"0"-1,-1 1 1,1 0-1,0-1 1,1 1 0,-1 0-1,1 0 1,-1 1-1,1-1 1,-2 9-1,-1 1 26,1 1 0,-2 17-1,2-4-132,1 1 1,2-1-1,3 45 0,-1-56-65,1 1 1,2-1-1,-1 0 1,2 0-1,0 0 1,15 32-1,-16-43 29,0 0 0,0-1 0,1 1 0,-1-1 0,1 0 0,0 0-1,1 0 1,-1-1 0,1 1 0,0-2 0,0 1 0,0-1-1,1 1 1,-1-2 0,1 1 0,-1-1 0,9 2 0,-10-2 42,0-1 1,1 0-1,-1-1 1,0 1 0,1-1-1,-1 0 1,0 0-1,1-1 1,-1 0-1,0 0 1,0 0-1,0 0 1,0-1-1,0 0 1,0 0 0,0 0-1,0-1 1,-1 1-1,1-1 1,-1 0-1,0 0 1,0-1-1,5-4 1,-8 7-45,-1 0-1,1 0 1,0 0 0,0 0 0,0 0 0,0 0 0,-1 0-1,1 0 1,-1-1 0,1 1 0,-1 0 0,1 0-1,-1-1 1,0 1 0,1 0 0,-1-1 0,0 1-1,0 0 1,0-1 0,0 1 0,0 0 0,0-1-1,-1 1 1,1 0 0,-1-2 0,0 1-1,0 0-1,-1 0 1,1 0 0,-1 0 0,1 0-1,-1 0 1,0 1 0,0-1 0,0 0-1,0 1 1,0 0 0,-4-3 0,-4 0 19,0 0 0,-1 0 0,0 1 0,1 0 0,-13-1 0,16 2-53,-1 1 1,1 1 0,-1-1-1,1 1 1,0 1 0,-1-1 0,1 1-1,-13 3 1,12 2-53,12-1-3,17 1-31,-3-5 45,1 0 0,-1-2 0,0 0 1,0-1-1,30-8 0,-19 3 10,-2-2-1,51-23 1,-77 32 36,0-1 0,0 0 1,1 0-1,-1 1 0,0-1 0,1 1 0,-1-1 1,0 1-1,1-1 0,-1 1 0,1 0 1,-1 0-1,1 0 0,-1 0 0,0 0 0,1 0 1,-1 0-1,1 0 0,1 1 0,-2 0 2,0 0-1,0 0 0,-1 1 1,1-1-1,0 0 1,-1 0-1,1 0 0,-1 1 1,1-1-1,-1 0 1,1 1-1,-1-1 0,0 0 1,0 1-1,0-1 1,0 1-1,0-1 1,0 0-1,0 1 0,0 1 1,-2 26-3,0 32-471,3-56 440,-1 0 1,1 0 0,-1 0 0,2-1 0,-1 1 0,0 0 0,1-1 0,0 1 0,4 7 0,9 2-124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28 8762,'-19'-5'880,"2"4"-528,-3-2-128,3-1 640,0 0-432,5 1-79,4 0-49,2 0-120,5 3-112,-10-2 56,1 5-104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6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12763,'-4'-2'8657,"8"2"-8522,-7-1-1340,-3 1 994,-1 3-84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08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7624 9370,'0'0'111,"0"1"0,0-1 0,0 0 0,0 0 0,1 1 1,-1-1-1,0 0 0,0 0 0,1 0 0,-1 0 0,0 1 0,0-1 0,1 0 0,-1 0 0,0 0 0,0 0 0,1 0 1,-1 0-1,0 0 0,1 0 0,-1 0 0,0 0 0,0 0 0,1 0 0,-1 0 0,0 0 0,1 0 0,-1 0 0,0 0 1,0 0-1,1 0 0,-1 0 0,0 0 0,0-1 0,1 1 0,-1 0 0,0 0 0,0 0 0,1 0 0,-1-1 0,0 1 1,0 0-1,0 0 0,1 0 0,-1-1 0,18-10-563,-16 9 812,42-25 134,61-29-1,-79 42-336,-1-1 0,-1-1-1,0-1 1,36-35-1,-28 24-24,44-30-1,-58 47-128,1 2 0,1 0 0,31-9-1,1-2 2,127-71 79,-121 59-65,-15 9-7,28-18 23,2 4-1,135-48 1,-100 54-23,113-38 3,21-33 6,-184 73-9,-2-3-1,56-40 0,-86 51-8,-2-1-1,33-38 1,15-13 0,-46 52-3,1 1 1,1 1 0,0 2 0,2 0 0,-1 2 0,2 2-1,50-16 1,93-35-146,252-132-1,-339 145 89,118-91 0,-99 65-64,-75 56 45,1 2-1,60-26 0,74-18-106,-98 39 141,-44 14 35,-1-1-1,0-1 0,-1 0 1,36-27-1,72-72-53,-5 3 31,116-58 18,-147 103 10,-10 11 7,118-56 0,-151 83-3,-1-2-1,-1-2 0,-1-3 0,72-60 1,-106 78-1,109-94 20,-95 86-16,1 2 0,51-28 0,89-29-1,-102 50-1,110-65-1,116-105-2,-160 110-22,160-95 6,-80 83 11,-143 70 3,-1-3 0,109-70 0,134-125-5,-178 141 16,229-110 0,-273 152-12,-3-3 0,-1-4 0,117-93 0,-137 91-2,2 2 0,2 4-1,104-53 1,-170 98 5,374-189-50,-275 133 38,150-113 1,-231 155 11,185-139 0,-152 118 1,113-55-1,-65 44-7,161-102 0,301-204 25,-345 250-26,-133 65 2,130-78-1,-46-8 7,-104 73-2,82-48-1,-21 32 5,140-50 0,25-12 44,-236 99-46,-2-3-1,-1-3 1,-2-2 0,70-65-1,13-19 85,-127 116-261,-9 8 1035,1-1-788,-1 0-1,1 1 1,-1-1-1,0 0 1,1 0-1,-1 0 1,1 1-1,-1-1 1,0 0-1,1 0 1,-1 0-1,1 0 1,-1 0-1,0 0 1,1 0 0,-1 0-1,1 0 1,-1-1-1,0 1 1,1 0-1,-1 0 1,1 0-1,-1-1 1,1 1-1,-1 0 1,0-1-1,0 0 1,-4-4 339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238 596 13571,'-2'-4'158,"0"1"1,0-1-1,0 0 0,0 1 1,-1-1-1,1 1 0,-1 0 1,0 0-1,0 0 0,0 0 0,-1 0 1,1 1-1,-1-1 0,-6-3 1,6 5-137,1 0 1,0 0 0,0 0 0,-1 1-1,1-1 1,0 1 0,-1-1-1,1 1 1,0 0 0,-1 1-1,1-1 1,0 1 0,-1-1-1,1 1 1,0 0 0,0 0-1,0 0 1,-1 0 0,-3 4-1,-4 1-42,0 2-1,0-1 1,1 2-1,0-1 1,-17 21-1,23-25 14,0 1 0,0 0-1,0 0 1,1 0 0,0 1 0,0-1-1,0 1 1,1-1 0,0 1 0,0 0-1,0 0 1,1 0 0,0 0 0,-1 11-1,2-15 13,0 0-1,1-1 0,-1 1 0,0 0 0,0-1 0,1 1 0,-1 0 0,1-1 0,0 1 0,-1-1 1,1 1-1,0-1 0,0 1 0,0-1 0,0 1 0,0-1 0,0 0 0,1 0 0,-1 1 0,0-1 0,2 1 1,0-1 5,0 0 0,-1 1 0,1-1 1,0-1-1,0 1 0,0 0 1,0-1-1,0 1 0,0-1 1,0 0-1,4 0 0,3-1 38,1-1 1,-1 1-1,0-2 0,0 0 0,18-7 0,-9 2 79,-2-2 0,1 0 0,26-20 0,-34 22-40,-1 1 0,0-2 0,0 0 0,-1 0 0,0 0 0,-1-1 0,7-11 0,-8 6 85,-6 14-169,1 1 0,-1 0-1,0 0 1,0 0 0,0 0 0,0 0 0,0 0 0,0 0 0,0 0 0,0-1 0,0 1 0,0 0 0,0 0 0,0 0 0,0 0 0,0 0-1,0 0 1,0 0 0,0 0 0,0 0 0,-1-1 0,1 1 0,0 0 0,0 0 0,0 0 0,0 0 0,0 0 0,0 0 0,0 0 0,0 0 0,0 0-1,0 0 1,0 0 0,0 0 0,0-1 0,-1 1 0,1 0 0,0 0 0,0 0 0,0 0 0,0 0 0,0 0 0,0 0 0,0 0 0,0 0 0,0 0-1,-1 0 1,1 0 0,0 0 0,0 0 0,0 0 0,0 0 0,0 0 0,0 0 0,0 0 0,-1 0 0,0 1 8,-1 1 0,0-1 0,1 0 0,-1 0 0,1 1-1,-1-1 1,1 1 0,0-1 0,0 1 0,-2 2 0,-2 4-76,1 0-1,0 0 0,1 0 1,-1 0-1,2 1 0,-4 14 1,6-21 32,-1-1 0,1 1 0,0 0 0,0 0 0,0 0 1,0 0-1,0-1 0,1 1 0,-1 0 0,0 0 0,1 0 0,-1-1 1,1 1-1,0 0 0,0-1 0,1 3 0,-1-3 2,1 0 1,-1 0-1,0 0 0,1 0 1,-1 0-1,1 0 0,-1 0 0,1-1 1,-1 1-1,1-1 0,0 1 1,-1-1-1,1 1 0,0-1 0,-1 0 1,1 0-1,0 0 0,-1 0 1,1 0-1,0 0 0,2-1 1,11-2-168,0-1 1,0 0 0,-1-1 0,1-1 0,-1 0-1,0-1 1,-1-1 0,0 0 0,14-10 0,18-17-458,41-42 0,-84 75 635,204-216-1117,-192 202 1223,-9 13 48,-6 7 284,-65 115 1300,-29 65-262,95-184-1456,-4 9 84,1 0 0,0 0-1,0 0 1,-2 16 0,4-24-73,1 0 0,0 1 1,0-1-1,0 1 1,0-1-1,0 0 1,0 1-1,0-1 0,0 1 1,0-1-1,1 0 1,-1 1-1,1-1 1,-1 0-1,1 1 0,-1-1 1,1 0-1,0 0 1,0 1-1,0-1 0,-1 0 1,1 0-1,0 0 1,0 0-1,0 0 1,1 0-1,-1-1 0,0 1 1,0 0-1,0-1 1,1 1-1,-1 0 0,0-1 1,1 1-1,-1-1 1,0 0-1,1 1 1,2-1-1,6 0 12,-1 0 1,1 0-1,0-1 1,0 0 0,0-1-1,0 0 1,0 0-1,-1-1 1,1-1-1,-1 0 1,0 0-1,0 0 1,13-10-1,-1 0 12,-1-2 1,0 0-1,0-1 0,17-21 0,0-3-2,-2-1-1,-3-2 0,-1-2 1,-2 0-1,-2-2 0,-2-1 1,22-63-1,-46 108-28,3-7 0,-1 0 0,0 0 1,2-17-1,-4 26-4,-1 0 0,0-1 0,0 1 0,0 0 0,0 0 0,0 0 0,0 0-1,0 0 1,-1 0 0,1 0 0,-1 0 0,0 0 0,1 0 0,-1 0 0,0 0 0,0 0 0,0 1 0,0-1 0,-1 0-1,1 0 1,0 1 0,-1-1 0,1 1 0,-1 0 0,1-1 0,-1 1 0,-2-1 0,0 0-1,0 1 0,0 0 0,0 0 0,0 1 0,0-1 0,0 1 0,0 0 0,-1 0 0,1 0 0,0 1 0,0-1 0,0 1 0,0 0 0,-6 3 0,-4 0-5,1 2 0,0 0 1,-13 8-1,9-4-5,0 2 0,1 0 0,0 0-1,1 2 1,-20 22 0,27-27 11,0 1 0,1 0 0,0 0 0,0 1 0,1-1 0,1 2 0,0-1 1,0 1-1,1-1 0,-2 14 0,5-22 0,0 0 0,1 0 1,-1 0-1,1 0 1,0 0-1,0-1 0,0 1 1,0 0-1,1 0 0,-1 0 1,1 0-1,-1 0 0,1-1 1,0 1-1,0 0 0,1 0 1,-1-1-1,0 1 1,1-1-1,0 1 0,-1-1 1,5 4-1,-3-4 1,0 0 1,1 0-1,0 0 0,-1 0 1,1-1-1,0 1 0,0-1 1,0 0-1,0 0 0,0-1 0,0 1 1,0-1-1,0 0 0,0 0 1,0 0-1,4-1 0,21-4 3,-1 0-1,-1-2 1,39-14-1,-39 11 4,2 1 0,-1 2 0,33-4 0,-58 10-5,0 1 0,1 0 1,-1 0-1,0 0 0,1 0 0,-1 0 1,0 1-1,0 0 0,1-1 0,-1 1 1,0 1-1,0-1 0,0 0 1,5 3-1,-7-2 3,1-1 1,0 1 0,-1 0 0,1-1-1,-1 1 1,0 0 0,0 0-1,0 0 1,0 0 0,0 0-1,0 0 1,0 0 0,0 0 0,-1 0-1,1 0 1,-1 1 0,0-1-1,0 0 1,0 0 0,0 1-1,0-1 1,0 0 0,-1 4-1,-1 3 30,0 0-1,-1 0 0,1 0 0,-2 0 0,0-1 1,-6 12-1,-35 50 184,30-48-149,-80 106 261,49-68-712,33-39 176,22-26 39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09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15427,'8'-4'1225,"5"-1"-913,3 5-168,-2 6 512,5 4-208,4 4-208,2 1-72,7 3-248,0 0-136,3-6-184,1-3-80,0-9 184,-3-4 136,-4-13-160,-1-3-137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0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11418,'-10'20'1185,"-5"16"-689,0 4-216,-5 10 1296,0 5-1104,2 7-224,4 1 16,5-6-80,4-7-72,10-21-56,7-12 16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0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14291,'4'0'1200,"-1"3"-1032,1 5-64,0 5 432,4 6-343,2 1-65,4 6-88,3 2-8,-1 3 16,0 0-8,-1-1-40,-3 0-120,-4-4 2096,-6-4-1816,-11-15 152,-6-6 144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1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14035,'0'-2'99,"1"-1"0,0 1 1,0-1-1,-1 1 0,2 0 0,-1-1 0,0 1 1,0 0-1,1 0 0,-1 0 0,1 0 0,-1 0 1,1 0-1,0 0 0,0 1 0,0-1 0,3-1 0,40-26 422,-42 28-441,10-6-37,1 1 1,0 0 0,0 2-1,0-1 1,1 2-1,-1 0 1,1 0-1,0 2 1,0 0-1,0 0 1,0 1 0,0 1-1,0 1 1,15 3-1,-13-1-39,0 0-1,0 1 0,-1 1 1,1 1-1,-2 0 0,1 1 1,-1 1-1,0 0 0,0 1 1,-1 1-1,22 22 0,-34-31 7,0 0 0,0 0 0,0 0 0,0 1 0,-1-1 0,1 1 0,-1-1 0,1 1 0,-1 0-1,0-1 1,0 1 0,0 0 0,-1 0 0,1 0 0,-1-1 0,1 1 0,-1 0 0,0 0 0,0 0 0,0 0-1,-1 0 1,1 0 0,-1 0 0,1 0 0,-1-1 0,0 1 0,0 0 0,0 0 0,-1-1 0,1 1 0,-3 3-1,-5 6 98,0 0 0,-1-1 0,0 0 0,-24 18 0,19-16-66,-14 13 57,0-1 0,-2-2 0,-1-1 0,-49 26 0,79-47 7,0 1-1,-1-1 0,1 0 0,-1-1 1,1 1-1,-1 0 0,0-1 0,1 1 1,-1-1-1,0 0 0,1 0 0,-4 0 1,5-1-90,0 1-1,0-1 1,0 1 0,0-1 0,0 1 0,0-1 0,0 1-1,0-1 1,1 0 0,-1 1 0,0-1 0,0 0 0,1 0-1,-1 0 1,0 0 0,1 0 0,-1 1 0,1-1 0,-1 0 0,1 0-1,-1 0 1,1-1 0,0 1 0,0 0 0,-1 0 0,1 0-1,0-2 1,-2-25 273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1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13275,'7'0'1336,"-1"3"-872,-2 6-240,4 8 1057,3 9-793,0 8-224,4 6-72,2 6-128,2 4-32,1 0-248,0-5-128,1-9 280,1-5-24,2-15-56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2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1 244 14507,'1'11'1488,"22"-21"-807,11-10-305,14-11 1208,6-1-880,8-4-496,1 1-48,-6 4-280,-5 6-192,-14 9-424,-10 6 536,-28 8-200,-9-5-48</inkml:trace>
  <inkml:trace contextRef="#ctx0" brushRef="#br0" timeOffset="1">46 370 13603,'13'-6'1696,"12"-4"-1048,11-5-248,4-3 673,13 0-473,3-2-216,1 0 872,-1-2-952,-17-4-160,-8-1-24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2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80 14307,'10'-29'1905,"-7"22"-1230,0 0 1,-1 0-1,2-13 0,-3 20-633,-1 0 0,0 0 0,0-1 0,0 1 0,0 0 0,0-1 0,0 1 0,0 0 0,0 0 0,0-1 0,0 1-1,0 0 1,0-1 0,0 1 0,0 0 0,0-1 0,0 1 0,0 0 0,0 0 0,0-1 0,0 1 0,-1 0 0,1 0-1,0-1 1,0 1 0,0 0 0,0 0 0,-1-1 0,1 1 0,0 0 0,0 0 0,0 0 0,-1-1 0,1 1 0,0 0 0,0 0-1,-1 0 1,1 0 0,0 0 0,-1 0 0,1-1 0,0 1 0,0 0 0,-1 0 0,-16 8 664,-14 19-447,14-9-290,1 1 0,1 0 0,1 2-1,-22 41 1,30-51 11,1 1-1,1-1 1,0 1-1,1 0 0,0 1 1,0-1-1,1 0 0,1 1 1,0-1-1,1 1 1,2 19-1,-1-27-9,0-1 1,0 0-1,0 0 1,0 0-1,0 0 1,1 0-1,0 0 1,0 0-1,0 0 1,0 0-1,1-1 1,-1 1-1,1-1 1,0 0-1,0 0 1,0 0-1,1 0 1,-1-1-1,1 1 1,-1-1-1,8 4 1,-6-4-76,0-1 1,0 1 0,0-1-1,0 0 1,0 0 0,0-1-1,1 1 1,-1-1 0,0 0-1,0-1 1,0 1 0,1-1-1,-1 0 1,0-1 0,0 1-1,0-1 1,8-4 0,-3 1-32,-1-1 0,0 0 0,-1 0 0,0-1 1,11-11-1,4-9-368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3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37 14747,'-5'1'218,"1"0"0,0 0 0,0 0 0,0 1 0,0 0 0,0 0 0,0 0 0,1 0 0,-1 1 0,-4 3 0,2-1 193,-7 4-292,1 1 1,1 0 0,-1 1-1,2 0 1,-18 23 0,23-26-129,0-1 0,1 1 1,-1 0-1,1 0 0,1 1 0,0-1 1,0 1-1,1 0 0,0 0 1,0 0-1,0 11 0,2-18 10,-1 0 1,1 0-1,0-1 0,0 1 0,0 0 1,0 0-1,1 0 0,-1-1 0,1 1 1,-1 0-1,1 0 0,-1-1 0,1 1 0,0 0 1,0-1-1,0 1 0,0-1 0,0 1 1,0-1-1,0 1 0,0-1 0,0 0 1,1 1-1,-1-1 0,1 0 0,-1 0 0,3 1 1,-2-2 14,1 1 0,-1-1 1,0 1-1,1-1 0,-1 0 1,1 0-1,-1-1 0,1 1 1,-1 0-1,1-1 0,-1 1 1,0-1-1,1 0 0,-1 0 1,0 0-1,0 0 0,0 0 1,1 0-1,-1-1 0,1-1 1,8-5 97,-1-1 0,-1 0 0,1-1 0,-2 0 0,1 0 0,-1 0 0,6-13 0,-4 7 72,-2-1 1,0 0-1,0 0 1,6-26-1,-12 37-174,-1-1-1,0 1 1,0-1 0,-1 1 0,0-1-1,-1-9 1,1 14-71,0 1-1,0-1 1,0 0-1,0 0 1,-1 0 0,1 1-1,-1-1 1,0 0-1,1 1 1,-1-1-1,0 0 1,0 1 0,0-1-1,0 1 1,0-1-1,0 1 1,-1 0 0,1-1-1,0 1 1,-1 0-1,1 0 1,-1 0-1,1 0 1,-1 0 0,1 0-1,-1 1 1,-2-2-1,4 2 43,0 0 0,0 0 0,-1 0 0,1 0 1,0 0-1,0 0 0,-1 0 0,1 0 0,0 0 0,0 0 0,0 0 0,-1 0 0,1 0 0,0 0 0,0 0 0,-1 0 0,1 0 0,0 0 0,0 0 0,0 0 0,-1 0 0,1 0 0,0 0 0,0 0 0,0 1 0,-1-1 0,1 0 0,0 0 0,0 0 0,0 0 0,0 1 0,-1-1 0,1 0 0,0 0 1,0 1-1,4 2-410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3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 14571,'-6'7'1224,"2"7"-1032,0 6-48,1 3 393,2 4-337,1 5-40,4-2-24,2 2 0,2-7-64,2 0-80,-1-7-280,-1 0-144,-2-11 352,-4-6-40,-1 2-105</inkml:trace>
  <inkml:trace contextRef="#ctx0" brushRef="#br0" timeOffset="1">7 174 14411,'-7'-3'2009,"20"2"-1737,3-2 744,11 1-464,5 0-168,8-3-440,1-2-288,4-4 288,-2 1-40,-12-5-112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11883,'13'26'1424,"-4"1"-928,1 4-200,0 2 1640,4 7-1688,4 2-39,-1 0-1,-3-4-64,0-8-264,1 2-176,-7-11 231,-2-1-15,-12-4-72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14019,'-6'17'434,"-1"0"1,-10 19-1,-10 24-213,-103 408 619,62-194-373,-42 84 280,99-328-591,11-30-152,0 0 0,0 0 0,0-1 0,0 1 1,0 0-1,0 0 0,0 0 0,0 0 0,0 0 0,0 0 0,0 0 0,0 0 0,0 0 0,0 0 0,0-1 0,-1 1 0,1 0 0,0 0 1,0 0-1,0 0 0,0 0 0,0 0 0,0 0 0,0 0 0,0 0 0,-1 0 0,1 0 0,0 0 0,0 0 0,0 0 0,0 0 1,0 0-1,0 0 0,0 0 0,-1 0 0,1 0 0,0 0 0,0 0 0,0 0 0,0 0 0,0 0 0,0 0 0,0 0 0,0 0 1,-1 0-1,1 0 0,0 1 0,0-1 0,0-16 52,6-26-81,2 1 0,20-61 0,40-78-220,-67 177 242,18-42-111,29-48 0,-42 82 87,1 1 1,0-1 0,1 1-1,0 0 1,0 1 0,1 0-1,1 0 1,-1 1 0,20-12-1,-26 18 28,0 0-1,1 1 0,-1-1 0,0 1 0,1 0 1,-1 0-1,1 0 0,-1 0 0,1 1 0,0-1 1,5 1-1,-7 0 3,0 1 0,0-1 1,0 1-1,0-1 0,0 1 0,0 0 1,0 0-1,0 0 0,0 0 1,0 0-1,-1 0 0,1 1 0,0-1 1,-1 1-1,1-1 0,-1 1 1,1-1-1,-1 1 0,0 0 0,0 0 1,1 1-1,2 5 3,-1-1 0,1 1 0,-2 0 0,1 0 0,-1 0-1,0 1 1,-1-1 0,0 0 0,0 1 0,-1 15 0,-3 6 84,-11 51 1,7-48-1,7-32-83,0 0-1,-1 0 1,1 0-1,0 0 1,0 0-1,0 0 1,0-1-1,0 1 1,0 0 0,0 0-1,0 0 1,0 0-1,0 0 1,0 0-1,0 0 1,1 0-1,-1 0 1,0-1-1,1 1 1,-1 0 0,1 0-1,-1 0 1,1 0-1,-1-1 1,2 2-1,-1-1 2,0-1 0,0 0 0,0 0 0,1 1 0,-1-1 0,0 0 0,0 0 0,0 0 0,0 0 0,0-1 0,1 1 0,-1 0 0,0 0 0,0-1 0,0 1 0,0-1 0,2 0 0,6-4 29,0 0-1,-1 0 1,15-13-1,-5 2 33,0-1 0,-1-1 0,27-38 0,-35 43-22,0 0 0,-2-1 0,1 0 0,-2 0 0,0-1 0,0 0 0,3-18 0,-6 3 45,-2 29-86,-1-1 0,0 0-1,0 1 1,0-1 0,-1 1-1,1-1 1,0 0 0,0 1-1,-1-1 1,1 1 0,-1-1 0,0 1-1,1-1 1,-3-1 0,4 3-9,-1 0 1,0 0-1,0 0 0,0 0 1,0 0-1,0 1 1,0-1-1,0 0 0,0 0 1,0 0-1,0 0 1,0 0-1,0 0 0,0 1 1,0-1-1,0 0 1,0 0-1,0 0 0,0 0 1,0 0-1,-1 0 1,1 1-1,0-1 1,0 0-1,0 0 0,0 0 1,0 0-1,0 0 1,0 0-1,0 0 0,0 0 1,0 1-1,-1-1 1,1 0-1,0 0 0,0 0 1,0 0-1,0 0 1,0 0-1,0 0 0,-1 0 1,1 0-1,0 0 1,0 0-1,0 0 0,0 0 1,0 0-1,0 0 1,-1 0-1,1 0 1,0 0-1,0 0 0,0 0 1,0 0-1,0 0 1,-1 0-1,6 13-276,-4-10 194,1-1 0,0 0 0,0 1 0,0-1 0,0 0-1,0 0 1,0-1 0,1 1 0,-1 0 0,1-1 0,-1 1 0,1-1 0,0 0 0,-1 0 0,4 1 0,0-1-110,1 0 1,-1 0-1,0 0 1,0-1-1,0 0 0,12-1 1,-1-2-195,-1-1 0,1 0-1,-1-1 1,23-10 0,-1-5-111,-2-1 76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4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155 602 13811,'11'-3'1608,"7"-2"-1032,7-5-208,7-1 969,7-3-649,2-3-112,4-2-192,-1 1-96,-4-2-288,-3 1-208,-9-5-344,-8 1 480,-10-3-120,-7-4-64</inkml:trace>
  <inkml:trace contextRef="#ctx0" brushRef="#br0" timeOffset="1">0 121 16556,'19'-13'1288,"15"-5"-992,8 3-144,12-1 288,3 2-240,5 1-528,0 1 2136,-5 4-1728,-4 2 80,-10 0 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4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13419,'6'20'1120,"1"13"-792,3 1-160,3 12 448,2 1-200,2 3-184,-1-2-176,-2-7-248,-1-2-152,-8-10 256,-3-5-40,-8-11-96</inkml:trace>
  <inkml:trace contextRef="#ctx0" brushRef="#br0" timeOffset="1">1 273 14403,'13'-12'1568,"8"-3"-1103,15 0-177,4 1 832,12 1-816,2-1-304,2-2-1400,2 0 1400,0-1-336,-5 1-153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5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0 15139,'-22'8'275,"0"0"0,1 1 0,0 2 0,1 0 1,0 1-1,0 1 0,-29 26 0,38-30-196,1 2 0,1-1 0,0 1 0,0 0 0,-13 25 0,17-28-28,2 1 0,-1-1 0,1 1 0,0-1 0,1 1 0,0 0 0,1 0 0,0 0 0,0 19 0,1-23-42,0 0-1,1 0 1,0 0-1,-1 0 1,2 0-1,-1-1 1,1 1 0,0 0-1,0-1 1,0 1-1,0-1 1,1 1 0,0-1-1,0 0 1,0 0-1,0 0 1,1-1 0,-1 1-1,1-1 1,0 0-1,7 4 1,-6-4 9,0 0-1,1-1 1,-1 0-1,1 0 1,0 0-1,0-1 1,-1 0 0,1 0-1,0-1 1,0 1-1,0-1 1,0-1-1,0 1 1,0-1 0,0 0-1,0 0 1,10-4-1,-7 2 20,-1-1 0,1-1 0,-1 0 0,1 0 0,-1 0 0,-1-1 0,13-11 0,-18 15-21,1-1 1,0 0-1,-1 1 0,1-1 1,-1 0-1,0 0 0,0 0 1,0 0-1,0 0 0,-1-1 0,0 1 1,1-1-1,-1 1 0,0-1 1,0 1-1,-1-1 0,1 1 1,-1-1-1,0 0 0,0 1 1,0-1-1,-1-6 0,0 8-9,1 1 0,-1-1 1,1 1-1,-1-1 0,0 1 0,0-1 0,0 1 0,0 0 1,0-1-1,0 1 0,0 0 0,0 0 0,0 0 0,-1 0 0,1 0 1,0 0-1,-1 0 0,1 1 0,-1-1 0,-1-1 0,0 2 3,0-1-1,-1 0 0,1 1 0,0 0 1,0-1-1,0 1 0,-1 0 0,1 1 1,0-1-1,-3 1 0,1 0-3,1 0 0,0 0 0,-1 1 0,1-1 0,0 1 0,0 0 0,0 0 0,0 0 0,0 1 0,1-1 0,-1 1 0,1 0 0,0 0 0,0 0 0,-3 4 0,5-6-6,1 0 1,-1-1-1,1 1 0,-1 0 0,1 0 1,0 0-1,-1-1 0,1 1 0,0 0 1,0 0-1,0 0 0,0 0 0,0 0 0,0-1 1,0 1-1,0 0 0,0 0 0,0 0 1,0 0-1,0 0 0,0-1 0,1 1 0,-1 0 1,0 0-1,1 0 0,-1-1 0,1 1 1,-1 0-1,1 0 0,-1-1 0,1 1 0,-1 0 1,1-1-1,0 1 0,-1-1 0,1 1 1,0-1-1,0 1 0,-1-1 0,1 1 1,1 0-1,4 1-3,-1-1 1,0 1-1,0-1 1,1 1-1,8-1 1,0 0-77,1 0-1,0-2 1,0 0-1,-1 0 1,1-1 0,-1-1-1,17-6 1,96-40-871,-82 30 601,-45 18 350,1 1 0,-1 0 0,0 0-1,1-1 1,-1 1 0,1 0 0,-1 0 0,0 0-1,1 0 1,-1 0 0,0 0 0,1 0 0,-1-1-1,1 1 1,-1 0 0,0 0 0,1 1 0,-1-1-1,1 0 1,-1 0 0,0 0 0,1 0 0,-1 0-1,1 0 1,-1 0 0,0 1 0,1-1 0,-1 0-1,0 12 144,-16 21 237,11-23-286,-9 29 76,11-31-232,1 0 0,-1 0 0,0 0 0,-1-1 0,-5 9 0,9-16 60,0 0 0,0 0 1,0 0-1,0 0 0,0 0 0,0 0 0,0 1 0,0-1 0,0 0 0,0 0 0,0 0 1,0 0-1,0 0 0,0 0 0,0 0 0,0 0 0,0 0 0,0 0 0,0 0 0,0 1 1,0-1-1,0 0 0,0 0 0,-1 0 0,1 0 0,0 0 0,0 0 0,0 0 0,0 0 1,0 0-1,0 0 0,0 0 0,0 0 0,0 0 0,0 0 0,-1 0 0,1 0 0,0 0 1,0 0-1,0 0 0,0 0 0,0 0 0,0 0 0,0 0 0,0 0 0,0 0 0,0 0 1,-1 0-1,1 0 0,0 0 0,0 0 0,0 0 0,0 0 0,0 0 0,0 0 0,0 0 1,0-1-1,0 1 0,0 0 0,0 0 0,0 0 0,0 0 0,-7-10-152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5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15731,'0'2'1113,"2"5"-937,4 3-104,6 6 400,1 2-232,2 8-192,1 3-168,1 2-320,1 2-112,-8-7 432,0-3-72,-6-12-113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6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5 283 14635,'-4'-10'1672,"4"2"-1135,11 1-217,8 1 912,7 1-544,2 0-176,12 0-584,3-1-408,2-1 440,-2 1-96,-7-1-96</inkml:trace>
  <inkml:trace contextRef="#ctx0" brushRef="#br0" timeOffset="1">640 0 15275,'-12'13'1193,"-3"10"-769,-5 1-168,-3 11 408,-2 2-224,0 8-96,-1-2 32,4-3-232,2-5-136,7-9-352,3-4-192,9-21 408,-3-4-80,5-15-112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 14859,'6'5'1288,"-5"13"-783,2 2-177,4 4 584,2 3-272,2 3-168,2 0-48,1 2-288,2-3-192,0-2-440,-5-3-208,-5-7 528,-3-4-120,-3-8-160</inkml:trace>
  <inkml:trace contextRef="#ctx0" brushRef="#br0" timeOffset="1">0 293 16027,'4'0'1897,"8"-3"-1241,17-8-248,3 1 1048,13 0-583,4-2-233,5-1-624,1 0-344,-4-1 1296,-5 0-928,-12-1-48,-2 1-8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 15155,'-12'1'303,"1"0"-1,0 1 1,-1 0-1,1 1 0,0 0 1,0 1-1,0 0 1,1 1-1,0 0 1,0 1-1,0 0 1,0 0-1,1 1 0,-11 10 1,14-11-247,0-1 1,0 1 0,1 0-1,-1 1 1,1-1-1,1 1 1,-1 0 0,1 0-1,0 0 1,1 1-1,0 0 1,0-1 0,0 1-1,1 0 1,1 0-1,-1 1 1,1-1 0,0 0-1,1 0 1,1 14-1,0-16-52,1 0 0,0 0 0,1 0 0,-1 0 0,1 0 0,0 0 0,1-1 0,-1 0 0,1 1 0,0-1 0,0-1 0,1 1 0,-1 0 0,1-1 0,0 0 0,0 0 0,1-1 0,-1 1 0,7 2 0,-7-4-1,-1 1-1,1-1 1,0 0-1,0-1 1,0 1 0,0-1-1,1 0 1,-1 0-1,0 0 1,0-1-1,1 0 1,-1 0 0,0 0-1,0-1 1,1 0-1,-1 0 1,0 0-1,0 0 1,0-1 0,0 0-1,0 0 1,0 0-1,6-5 1,-9 6 5,0-1 1,-1 1 0,1-1-1,0 1 1,-1-1 0,1 1-1,-1-1 1,0 0 0,0 0-1,1 0 1,-1 0 0,0 0-1,-1 0 1,1 0 0,0 0-1,0 0 1,-1-1 0,0 1-1,1 0 1,-1 0 0,0-1-1,0 1 1,0 0 0,0 0-1,0-1 1,-1 1 0,1 0-1,-1 0 1,0 0 0,1 0-1,-1-1 1,0 1 0,0 0-1,-2-2 1,1 1 7,0 0 1,0 0-1,0 1 1,0-1-1,0 1 0,-1-1 1,1 1-1,-1 0 1,0 0-1,0 0 0,0 1 1,0-1-1,0 0 0,0 1 1,0 0-1,0 0 1,0 0-1,-1 0 0,1 1 1,0-1-1,-1 1 1,-5-1-1,10 2-15,-1-1 0,0 0 0,0 0 0,0 0 0,1 0 0,-1 0 0,0 1 0,0-1 0,0 0-1,0 0 1,1 0 0,-1 0 0,0 1 0,0-1 0,0 0 0,0 0 0,0 1 0,0-1 0,0 0 0,0 0 0,0 0 0,0 1 0,0-1 0,0 0 0,0 0 0,0 1 0,0-1 0,0 0-1,0 0 1,0 1 0,0-1 0,0 0 0,0 0 0,0 0 0,0 1 0,0-1 0,0 0 0,0 0 0,-1 0 0,1 1 0,0-1 0,0 0 0,0 0 0,0 0 0,-1 0 0,1 1 0,0-1 0,0 0-1,0 0 1,-1 0 0,1 0 0,0 0 0,0 0 0,0 0 0,-1 0 0,1 0 0,0 1 0,0-1 0,-1 0 0,1 0 0,0 0 0,-1 0 0,19 10 14,1-5-44,-1 0 0,1-2 1,0 0-1,0-1 0,0-1 1,29-2-1,-19 0-46,-28 1 67,0 0 1,0 0-1,0 0 1,0 0 0,0 0-1,0 0 1,0 1 0,0-1-1,0 0 1,0 0-1,0 1 1,0-1 0,0 0-1,0 1 1,0-1 0,0 1-1,0 0 1,-1-1-1,1 1 1,0-1 0,0 1-1,-1 0 1,1 0 0,0 0-1,-1-1 1,1 1-1,0 2 1,0-1 9,-1 0 1,0-1-1,0 1 1,0 0-1,0 0 0,0 0 1,0 0-1,0 0 1,0 0-1,-1 0 0,1 0 1,-1-1-1,1 1 1,-2 2-1,0 0 18,1 0 0,-1-1 0,0 1 0,0-1 0,-1 1 0,1-1 0,-1 0 0,1 0 0,-1 0 0,0 0 0,0 0 0,-1 0 0,1-1 0,-6 3 0,-1-3 67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7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19 15563,'-3'-7'1921,"3"1"-1097,0 5-392,4-4 1680,2 5-1151,2 0-793,1 0-392,3 3 200,0 1-128,3 1-120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7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18 14315,'0'0'75,"0"0"0,0-1 0,1 1 0,-1-1 0,0 1 0,0-1 0,1 1 0,-1-1 0,0 1 0,0-1 0,0 1 0,0-1 0,0 1 0,0-1 0,0 1 0,0-1 0,0 1 0,0-1 0,0 1 0,0-1 0,0 1 0,0-1 0,-1 1 0,1-1 0,0 1 0,0 0 0,0-1 0,-1 1 0,1-1 0,0 1 0,-1-1 0,0 0 28,0 1-1,0 0 1,0-1 0,0 1 0,-1 0 0,1 0 0,0 0 0,0 0 0,0 0 0,0 0 0,0 0 0,0 0 0,-2 1 0,-38 13 1154,-115 62-507,131-62-748,0 2 1,1 1-1,-41 37 0,60-49-1,0 0-1,0 0 0,1 1 1,-1 0-1,-5 10 0,9-15-3,1 0-1,-1 1 1,0-1 0,1 1-1,-1-1 1,1 0 0,0 1-1,-1-1 1,1 1-1,0-1 1,0 1 0,0-1-1,0 1 1,0-1 0,0 1-1,0-1 1,1 1 0,-1-1-1,0 1 1,1-1-1,-1 1 1,1-1 0,0 0-1,-1 1 1,1-1 0,0 0-1,0 1 1,0-1-1,0 0 1,0 0 0,0 0-1,2 2 1,4 1-30,0-1 0,0 1-1,0-1 1,0-1 0,0 1 0,1-1 0,-1 0-1,1-1 1,0 0 0,-1 0 0,16-1 0,10-1 497,43-7 1,-18 0-385,0-3 34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15891,'0'0'70,"-1"1"1,0 0-1,0-1 0,1 1 0,-1 0 0,0 0 0,1 0 0,-1 0 0,1-1 0,-1 1 0,1 0 0,0 0 0,-1 0 0,1 0 0,0 0 0,-1 0 0,1 0 0,0 0 0,0 0 1,0 0-1,0 0 0,0 0 0,0 0 0,0 0 0,0 0 0,1 0 0,-1 0 0,0 0 0,1 0 0,-1 0 0,0 0 0,1 0 0,-1 0 0,1 0 0,0 0 0,-1-1 0,1 1 1,0 0-1,-1 0 0,1-1 0,0 1 0,0 0 0,-1-1 0,1 1 0,0-1 0,0 1 0,0-1 0,1 1 0,3 2-61,1-1 1,-1 1-1,1-1 0,0 0 1,0 0-1,-1-1 0,8 1 1,0-1-414,1-1 1,-1 0 0,1 0-1,0-2 1,-1 0 0,0 0-1,1-1 1,-1-1 0,0 0-1,-1-1 1,1-1 0,-1 1-1,0-2 1,0 0 0,13-10-1,-18 9-429,-16 9 1326,-14 9 1346,6-1-1133,0 2-1,0 0 1,1 1-1,1 1 1,-24 24-1,33-30-613,0-1 0,0 2-1,1-1 1,0 1 0,1-1 0,0 1-1,0 0 1,0 1 0,1-1 0,0 1 0,1 0-1,0-1 1,0 1 0,0 16 0,2-18-376,0-2 181,1-1-1,-1 1 1,-1 0 0,1-1-1,-1 1 1,0 0-1,0-1 1,0 1-1,-4 8 1,0-6-325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11442,'-46'49'1827,"26"-29"-1274,1 0-1,0 1 1,2 1 0,1 1 0,-16 29 0,30-50-511,1 1 1,-1 0-1,1 0 0,0 0 0,0 0 0,1 0 0,-1 0 1,0 0-1,1 0 0,0 0 0,0 1 0,0-1 1,0 3-1,1-4-33,-1-1 0,1 0 0,0 0 0,-1 0 0,1 0 0,0 0-1,0 0 1,0 0 0,0 0 0,-1 0 0,1 0 0,0 0 0,1 0 0,-1-1 0,0 1 0,0 0 0,0-1 0,0 1 0,1-1 0,-1 1 0,0-1 0,0 0 0,1 1 0,-1-1 0,0 0 0,1 0 0,-1 0 0,0 0 0,0 0 0,1 0 0,2-1 0,7 0-9,0-1 0,1-1 1,-1 0-1,0 0 0,0-1 1,-1-1-1,1 1 0,-1-2 1,0 1-1,0-1 1,-1-1-1,11-9 0,-4 3-30,-2-1 1,1-1-1,-2 0 0,0-1 0,0 0 0,10-20 1,-13 11-76,-10 25 102,0-1 0,0 1-1,0 0 1,0-1 0,0 1-1,0-1 1,0 1 0,0 0-1,0-1 1,0 1 0,0-1-1,0 1 1,0 0 0,0-1-1,0 1 1,0-1 0,0 1-1,-1 0 1,1-1 0,0 1-1,0-1 1,0 1 0,-1 0-1,1-1 1,0 1 0,0 0-1,-1 0 1,1-1 0,0 1-1,-1 0 1,1 0 0,0-1-1,-1 1 1,1 0 0,0 0 0,-1 0-1,1-1 1,-1 1 0,1 0-1,0 0 1,-1 0 0,1 0-1,-1 0 1,1 0 0,0 0-1,-1 0 1,1 0 0,-1 0-1,1 0 1,0 0 0,-1 0-1,1 1 1,-1-1 0,1 0-1,0 0 1,-1 0 0,1 0-1,0 1 1,-1-1 0,1 0-1,-1 1 1,-4 1-10,0 1 0,0 0 1,0 1-1,0-1 0,0 1 1,1 0-1,-1 0 0,1 0 0,0 0 1,1 1-1,-7 10 0,5-7 9,0 0-1,1 0 1,-1 1-1,2 0 1,-1 0-1,-3 18 1,7-26 6,-1 1-1,1 0 1,0 0 0,0-1 0,0 1-1,0 0 1,0 0 0,0 0 0,0-1 0,1 1-1,-1 0 1,0 0 0,1-1 0,0 1-1,-1 0 1,1-1 0,0 1 0,0 0-1,0-1 1,0 0 0,2 3 0,-1-3-11,0 1 0,0-1 0,0 1 0,0-1 0,1 0 0,-1 0 0,1 0 0,-1 0 0,0-1 0,1 1 0,0 0 0,-1-1 0,4 0 0,3 1-67,0-2-1,1 1 1,-1-1-1,0-1 1,0 1-1,0-2 1,14-4-1,-6-2 14,0 1 1,-1-2-1,0 0 0,23-20 1,13-17-144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8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 20676,'-3'-2'2641,"4"2"-2601,2-2-1800,4 0 1632,5 2-313,-1 0-143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19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40 18300,'0'5'1280,"0"3"-1080,-3 2-120,10 2 392,5-1-312,9 1-488,5-2-224,8-5-336,4-2-560,2-7 1064,4-2-249,-1-8-239</inkml:trace>
  <inkml:trace contextRef="#ctx0" brushRef="#br0" timeOffset="1">454 0 14963,'-18'25'1865,"-2"-1"-1185,-5 6-248,1-1 792,1 5-400,2 2-120,5 0-215,1 1-217,1 6-504,0-1-273,-3 3-351,-5-2 704,-5-1-176,-2-2-104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29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9626,'-14'241'834,"-5"116"-2220,26-155-306,-9-87 4592,-29 190-1,21-253-2556,25 24-1640,5 404 1205,-20-475 96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30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10130,'-27'430'1410,"-1"286"61,59-336-1315,-9-151 100,-17-167-146,12 179 416,-18-207-401,1-34-121,0 1-1,0 0 0,0-1 1,0 1-1,0-1 0,-1 1 0,1-1 1,0 1-1,0-1 0,0 1 1,-1-1-1,1 1 0,0-1 1,-1 1-1,1-1 0,0 1 0,-1-1 1,1 0-1,0 1 0,-1-1 1,1 1-1,-1-1 0,1 0 0,-1 0 1,1 1-1,-1-1 0,1 0 1,-1 0-1,1 1 0,-1-1 1,1 0-1,-1 0 0,1 0 0,-1 0 1,0 0-1,1 0 0,-1 0 1,1 0-1,-1 0 0,1 0 1,-1 0-1,1 0 0,-1 0 0,0-1 1,1 1-1,-1 0 0,1 0 1,-1-1-1,1 1 0,-1 0 0,1-1 1,-1 1-1,-20-17 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20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10186,'-2'1'64,"0"0"0,1 0 0,-1 1 0,0-1 0,1 0 0,-1 1 0,1-1 0,0 1 0,-1-1 0,1 1 0,0 0 0,0 0 0,0-1 0,0 1 0,1 0 0,-1 0 0,0 0 0,0 3 0,-3 39 213,4-32-181,13 313 551,-2-183-506,13 242 352,-23-369-368,0-22 62,-1-29-7,-9-803-20,-9 1080-411,10-158 320,-9 79 93,-17 281 98,33-442-261,1 5-21,0 0 1,0 0-1,0 0 0,1 0 0,0 0 1,2 8-1,-3-14 17,0 0 1,0 1-1,0-1 1,0 0-1,0 0 0,0 0 1,0 0-1,0 0 1,0 1-1,0-1 0,0 0 1,0 0-1,0 0 1,1 0-1,-1 0 1,0 0-1,0 1 0,0-1 1,0 0-1,0 0 1,0 0-1,0 0 0,1 0 1,-1 0-1,0 0 1,0 0-1,0 0 0,0 0 1,0 0-1,1 0 1,-1 0-1,0 1 1,0-1-1,0 0 0,0 0 1,0 0-1,1 0 1,-1 0-1,0-1 0,0 1 1,0 0-1,0 0 1,1 0-1,3-7-123,2-9-293,7-66-1689,-8 54 1666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26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81 11258,'-5'-12'501,"3"5"-357,-1 0 0,1 0-1,-2 1 1,1-1 0,-1 0 0,-8-9-1,12 15-123,0 1 0,0 0 0,0-1 0,-1 1 0,1 0 0,0-1 0,-1 1 0,1 0 0,0-1 0,-1 1 0,1 0 0,0 0 0,-1-1 0,1 1 0,-1 0 0,1 0 0,0 0 0,-1-1 0,1 1 0,-1 0 0,1 0 0,-1 0 0,1 0 0,-1 0 0,1 0 0,0 0 0,-1 0 0,1 0 0,-1 0 0,1 0 0,-1 0 0,0 1 0,-5 13 283,4 22-119,10 54-40,21 95-1,-11-80-122,29 190 167,-43-276-92,-2-19-21,-2-4 6,0-34 166,-13-111 353,5 90-394,3 0 0,3 0 0,7-86 0,3 111-264,-8 33 49,0 0 1,0 0 0,1 1 0,-1-1-1,0 0 1,1 0 0,-1 0 0,1 0 0,-1 0-1,1 0 1,0 1 0,-1-1 0,1 0-1,0 1 1,-1-1 0,1 0 0,0 1-1,0-1 1,0 1 0,0-1 0,-1 1-1,1-1 1,0 1 0,0 0 0,0-1 0,0 1-1,2 0 1,-2 0-2,0 0-1,0 1 1,0-1-1,0 0 1,-1 1 0,1-1-1,0 1 1,0 0-1,0-1 1,0 1-1,-1 0 1,1-1 0,0 1-1,-1 0 1,1 0-1,-1-1 1,1 1 0,-1 0-1,1 0 1,-1 0-1,1 0 1,-1 0-1,0 0 1,1 1 0,5 30-97,-5-26 85,7 50 0,0 90 1,-13 60 248,2-114-103,-1 39 172,28-535-243,-14 160-109,-1 99-155,-3 125 130,-2 17 28,1 10-29,2 19 27,-2 1 0,0-1 0,-2 1 0,0 30 0,-2-44 48,5 443 321,-8-443-245,0-35-27,-2-575-539,6 528 145,3 48-12,-2 24 148,1 11-29,7 61-275,1 82 1,-8-88 339,14 344-300,-17-319 438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48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198 180 13947,'-1'-1'72,"1"-1"0,-1 1 0,0 0 0,0-1-1,0 1 1,0 0 0,0 0 0,0 0 0,0 0 0,-1 0 0,1 0 0,0 0 0,-2-1 0,2 2-63,1 0 0,-1 0 1,0 0-1,0 0 0,1 0 1,-1 0-1,0 1 1,0-1-1,1 0 0,-1 0 1,0 0-1,1 1 1,-1-1-1,0 0 0,1 1 1,-1-1-1,0 0 1,1 1-1,-1-1 0,1 1 1,-1-1-1,1 1 0,-1-1 1,1 1-1,-1 0 1,1-1-1,-1 1 0,1 0 1,0-1-1,-1 1 1,1 1-1,-5 8 65,1 1 1,0 0-1,1 0 1,0 0-1,1 1 1,0-1-1,0 20 1,-1-6-34,-13 377-42,16-396 1,0 0 0,0 0-1,1 1 1,2 10 0,-3-16 0,0-1 1,0 0 0,0 0 0,0 0-1,0 0 1,0 0 0,0 1 0,0-1-1,0 0 1,0 0 0,0 0 0,0 0-1,1 0 1,-1 0 0,0 1-1,0-1 1,0 0 0,0 0 0,0 0-1,0 0 1,0 0 0,0 0 0,0 0-1,0 0 1,1 0 0,-1 1 0,0-1-1,0 0 1,0 0 0,0 0-1,0 0 1,0 0 0,1 0 0,-1 0-1,0 0 1,0 0 0,0 0 0,0 0-1,0 0 1,0 0 0,1 0 0,-1 0-1,0 0 1,0 0 0,0 0 0,0 0-1,0 0 1,0 0 0,1 0-1,-1 0 1,0-1 0,4-5 35,1-17 47,0 1 0,-2-1-1,2-38 1,-2 10 19,0 26-54,3-35 95,-2 0 0,-5-92 0,-4 139-118,0 22-9,-5 28 0,10-36-16,-58 385-4,57-378 0,0 2-16,0 0 1,0 0-1,2 18 1,-1-28 18,0 0 0,1 0 0,-1 0 0,0 0 0,0 0 0,0 0 0,0-1 0,0 1 0,0 0 0,0 0 0,0 0 0,1 0 0,-1 0 0,0 0 0,0 0 0,0 0 0,0 0 0,0-1 0,0 1 0,1 0 0,-1 0 0,0 0 0,0 0 0,0 0 0,0 0 0,1 0 0,-1 0 0,0 0 0,0 0 0,0 0 0,0 0 0,0 0 0,1 0 0,-1 0 0,0 1 0,0-1 0,0 0 0,0 0 0,0 0 0,1 0 0,-1 0 0,0 0 0,0 0 0,0 0 0,0 0 0,0 1 0,0-1 0,0 0 0,1 0 0,-1 0 0,0 0 0,0 0 0,0 0 0,0 1 0,0-1 0,0 0 0,0 0 0,0 0 0,0 0 0,0 0 0,0 1 0,0-1 0,0 0 0,0 0 0,7-14-30,4-28-25,10-83 1,-6-50 22,-12 140 34,-3 25-1,5-49 3,-6-88 1,-4 127-4,0 16 0,-1 11-2,-2 15-1,1 0 1,2 0-1,0 0 0,-3 32 1,3-23 1,-28 238-17,31-237-11,2-32 28,0 0 1,0 0-1,1 0 1,-1 0-1,0-1 1,0 1-1,0 0 0,0 0 1,0 0-1,0 0 1,0 0-1,0 0 1,1 0-1,-1 0 0,0 0 1,0 0-1,0 0 1,0 0-1,0 0 1,0 0-1,1 0 1,-1 0-1,0 0 0,0 0 1,0 0-1,0 0 1,0 0-1,0 0 1,1 0-1,-1 0 1,0 0-1,0 0 0,0 0 1,0 0-1,0 0 1,0 0-1,0 0 1,1 0-1,-1 0 1,0 0-1,0 0 0,0 0 1,0 1-1,0-1 1,0 0-1,0 0 1,0 0-1,0 0 1,1 0-1,-1 0 0,0 0 1,0 1-1,0-1 1,0 0-1,3-6-13,1-1 0,-1 1 0,0-1 0,-1 0 0,0 0 0,0 0 0,1-11 0,1 1-12,71-422-665,-73 426 631,-1-1 1,0 1-1,-1 0 1,-3-22-1,1 33 15,-1 7 13,-4 12 36,1-1-1,1 1 1,1 0 0,0 0-1,-1 23 1,-2 6 50,-4 12 33,-5 22 258,-8 139-1,24-217-338,-1-1-1,1 0 1,0 1-1,0-1 1,0 1-1,0-1 1,1 0-1,-1 1 1,0-1 0,0 1-1,1-1 1,-1 0-1,1 1 1,-1-1-1,1 0 1,0 0-1,0 2 1,6-7 24,0-16-37,7-35-155,-2-1 1,7-101 0,-19 127 50,0 30 110,0 0-1,0 1 1,0-1-1,0 0 1,0 0-1,0 0 1,0 0-1,-1 0 1,1 0-1,0 0 1,0 0-1,0 0 1,0 0-1,0 1 1,0-1-1,-1 0 1,1 0-1,0 0 1,0 0-1,0 0 1,0 0-1,0 0 1,0 0-1,-1 0 1,1 0-1,0 0 1,0 0-1,0 0 1,0 0-1,0 0 1,0 0-1,-1 0 1,1 0-1,0-1 1,0 1-1,0 0 1,0 0-1,0 0 1,0 0-1,0 0 1,-1 0-1,1 0 1,0 0-1,0 0 1,0 0-1,0-1 1,0 1-1,0 0 1,0 0-1,0 0 1,0 0-1,0 0 1,0 0-1,0-1 1,0 1-1,0 0 1,0 0-1,0 0 1,0 0-1,0 0 1,0 0-1,0-1 1,0 1-1,-3 4-12,1 1 0,-1 0-1,1-1 1,0 1 0,1 0 0,-1 0 0,1 0-1,-1 8 1,-2 4-6,-95 505 539,99-522-517,0 0 0,0 0 0,0 0 0,0 1 0,0-1 0,0 0 0,0 0 0,0 0 1,0 1-1,0-1 0,0 0 0,0 0 0,0 0 0,0 0 0,0 1 0,-1-1 0,1 0 0,0 0 0,0 0 1,0 0-1,0 1 0,0-1 0,0 0 0,-1 0 0,1 0 0,0 0 0,0 0 0,0 0 0,0 1 0,0-1 1,-1 0-1,1 0 0,0 0 0,0 0 0,0 0 0,-1 0 0,-10-1 91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28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12395,'-6'37'968,"-1"7"-840,-3 17-40,3 9 144,4 3-88,2 2-40,1-7 8,1 0 1472,2-14-1408,1-5 120,-2-16 89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29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7482,'-8'46'1016,"0"5"-584,4 12-120,1 9 344,5 20-48,2 11-80,0 10-176,1 3-112,0 9-1208,0 5 944,-2 8-160,-1-5-80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28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9754,'0'109'936,"0"-5"-768,2-16-632,1-5 104,2-8 264,-1-6-216,2-8-152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12107,'-70'148'2452,"69"-146"-2395,0 1 0,0-1-1,0 0 1,0 0 0,1 0 0,-1 1-1,0-1 1,1 0 0,0 1 0,-1-1-1,1 0 1,0 1 0,1 3-1,-1-5-56,1 0 0,0 0 0,-1-1 0,1 1-1,0 0 1,0 0 0,-1 0 0,1-1 0,0 1-1,0-1 1,0 1 0,0 0 0,0-1 0,0 0-1,0 1 1,0-1 0,0 0 0,0 1 0,0-1-1,1 0 1,-1 0 0,0 0 0,0 0 0,0 0-1,0 0 1,0 0 0,0 0 0,0 0-1,2-1 1,21-3-235,-17 3 153,0 0 0,0 0 0,0 0 1,0 1-1,11 0 0,-17 1 85,1-1 0,-1 0-1,0 1 1,1-1 0,-1 1-1,0-1 1,1 1 0,-1-1-1,0 1 1,0 0 0,0 0-1,0 0 1,0-1 0,0 1 0,0 0-1,0 0 1,0 0 0,0 1-1,0-1 1,-1 0 0,1 0-1,-1 0 1,1 1 0,0-1-1,-1 0 1,0 0 0,1 1-1,-1-1 1,0 0 0,0 1-1,0-1 1,0 1 0,0 1-1,-1 28 303,-1 1-1,-2-1 0,-14 52 0,5-19 24,5-23-144,-19 85 422,23-113-486,0 0-1,-1 0 0,-1 0 1,0-1-1,0 1 0,-18 21 0,23-31-104,-1-1 0,0 1 0,-1-1 0,1 0-1,0 1 1,-1-1 0,1-1 0,-1 1-1,0 0 1,1-1 0,-1 1 0,0-1-1,0 0 1,0 0 0,0 0 0,0 0-1,0 0 1,-1-1 0,1 1 0,0-1-1,-4 0 1,4-1-37,1 1-1,-1-1 1,0 0-1,1 0 1,-1 0-1,1 0 1,-1-1-1,1 1 1,0-1-1,-1 0 1,1 1-1,0-1 1,0 0-1,0 0 1,0 0-1,1-1 1,-1 1-1,1 0 1,-1-1 0,1 1-1,0-1 1,0 1-1,0-1 1,-1-3-1,-1-4-90,1 0 0,0 0 0,1 0 0,0 0 0,1 0 0,0 0-1,0 0 1,1 0 0,1 0 0,-1 0 0,7-19 0,-1 7-54,1 1 0,2 0 0,0 0 0,14-22 0,-8 19 119,1 1 0,1 1 1,1 0-1,1 2 0,1 0 1,1 2-1,0 0 0,42-25 1,12 1 662,123-49 0,-181 84-451,27-12 262,-42 17-362,0 1 0,0-1-1,0 0 1,-1 0 0,1 0 0,0 0 0,-1 0 0,1-1 0,-1 1 0,3-4-1,-5 6-54,0 0 1,0-1-1,0 1 0,0 0 0,0 0 0,0-1 0,1 1 0,-1 0 0,0 0 0,0-1 0,0 1 0,0 0 0,0-1 0,0 1 0,0 0 0,0 0 0,0-1 0,0 1 0,0 0 0,0 0 0,-1-1 1,1 1-1,0 0 0,0-1 0,0 1 0,0 0 0,0 0 0,0 0 0,-1-1 0,1 1 0,0 0 0,0 0 0,0-1 0,-1 1 0,1 0 0,0 0 0,0 0 0,-1 0 0,1 0 0,0-1 0,0 1 1,-1 0-1,1 0 0,-1 0 0,-13-3 182,3 4-170,1 0 1,-1 1-1,1 0 0,0 1 0,0 0 1,0 0-1,0 1 0,-12 6 0,4-1-78,1 2-1,0 0 0,-23 19 0,32-22 18,0 0-1,0 0 0,1 1 1,0 0-1,1 0 1,0 1-1,-8 17 1,12-22 24,0-1 0,0 1 0,1 0 0,0 0 0,0 0 0,0 0 0,0 0 0,1 10 0,0-13 7,1 1-1,-1 0 1,1 0 0,0 0-1,0-1 1,0 1 0,0 0-1,0-1 1,0 1 0,1-1-1,-1 1 1,1-1 0,0 0-1,0 1 1,0-1 0,3 3-1,0-2 20,0 1 0,0-1 0,0-1-1,0 1 1,1-1 0,-1 0-1,1 0 1,0 0 0,-1-1 0,1 0-1,7 1 1,5-1 20,0 0-1,28-3 1,22-6-30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29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9634,'4'142'616,"-1"7"-640,-3 11-16,0 2 136,0-1-96,0-6 144,0-13-192,0-13-32,0-26 112</inkml:trace>
  <inkml:trace contextRef="#ctx0" brushRef="#br0" timeOffset="1">175 2739 11987,'16'162'976,"-6"1"-832,-9-18-208,2-5 344,-1-16-256,-2-10-56,-3-16-32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7:31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101 145 14643,'2'-9'895,"-4"13"-413,-4 20-114,3 10-117,2 0 0,4 57 0,0-40-124,22 689 892,-12-446-925,1 252-144,-14-527 33,-2 30-5,2-45 15,0-1 1,-1 0 0,0 0 0,0 1 0,0-1 0,0 0 0,0 0 0,-1 0 0,1 0 0,-4 5 0,5-8 5,-1 0-1,1 1 1,0-1-1,0 0 0,0 0 1,-1 0-1,1 0 1,0 0-1,0 0 1,0 1-1,-1-1 0,1 0 1,0 0-1,0 0 1,-1 0-1,1 0 1,0 0-1,0 0 1,-1 0-1,1 0 0,0 0 1,0 0-1,-1 0 1,1 0-1,0 0 1,0 0-1,-1 0 0,1 0 1,0-1-1,0 1 1,-1 0-1,1 0 1,0 0-1,0 0 1,0 0-1,-1-1 0,1 1 1,0 0-1,0 0 1,0 0-1,0-1 1,-1 1-1,1 0 0,0 0 1,0 0-1,0-1 1,0 1-1,0 0 1,0 0-1,0-1 1,0 1-1,0 0 0,0 0 1,0-1-1,0 1 1,-6-18-37,2-7 15,2 0 0,0 0 0,1 0 0,5-48-1,-1 32 14,60-538 103,5-77 228,-66 595-341,-2 0 1,-17-119 0,13 157-53,-1 0 0,-1 0-1,-1 0 1,-1 1 0,-1 0 0,-1 1 0,-1 0 0,-1 0 0,-1 1 0,-22-27 0,32 43 47,-17-14-181,20 18 201,-1 1-1,1-1 0,0 0 0,-1 1 1,1-1-1,0 0 0,-1 0 1,1 1-1,0-1 0,0 1 0,-1-1 1,1 0-1,0 1 0,0-1 1,0 1-1,-1-1 0,1 0 0,0 1 1,0-1-1,0 1 0,0-1 0,0 1 1,0-1-1,0 0 0,0 1 1,0-1-1,0 1 0,0-1 0,0 1 1,1 0-1,14 186-130,-17-54 322,-30 196 0,14-175 6,16-136-164,1-13-20,0 1 0,0-1 0,1 1 0,-1-1 0,1 1 0,1-1 0,-1 1 0,2 7 0,-1-13-10,-1 0 0,0 0 0,1 0 0,-1 0 1,1 0-1,-1 0 0,0 0 0,1 0 0,-1 0 0,1 0 0,-1 0 0,0-1 0,1 1 0,-1 0 0,0 0 1,1 0-1,-1-1 0,0 1 0,1 0 0,-1 0 0,0-1 0,1 1 0,-1 0 0,0-1 0,0 1 0,0 0 1,1-1-1,-1 1 0,0 0 0,0-1 0,0 1 0,0-1 0,0 1 0,1 0 0,-1-1 0,0 0 0,6-11-70,0-1-1,0 0 1,-1 0-1,-1-1 0,4-19 1,-3 11-18,39-176-852,21-232 1,-63 412 896,1-3-16,-1 0 0,-1-1 1,-2-27-1,1 49 62,0 0 0,0 0 0,0-1 0,0 1 0,0 0-1,0 0 1,0 0 0,0 0 0,0 0 0,0 0 0,0-1 0,0 1 0,0 0 0,0 0 0,0 0 0,0 0 0,0 0 0,0 0 0,0 0 0,0-1 0,0 1-1,0 0 1,0 0 0,0 0 0,0 0 0,-1 0 0,1 0 0,0 0 0,0 0 0,0 0 0,0 0 0,0-1 0,0 1 0,0 0 0,0 0 0,0 0-1,-1 0 1,1 0 0,0 0 0,0 0 0,0 0 0,0 0 0,0 0 0,0 0 0,-1 0 0,1 0 0,0 0 0,0 0 0,0 0 0,0 0 0,0 0 0,-5 9 91,-2 12 46,2 0 0,-5 38 0,5-25-40,-63 435 690,34-218-677,-11-10-117,17-152-10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56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13203,'0'1'71,"-1"0"1,1 0 0,-1 0-1,1 0 1,0 0-1,0 0 1,-1 0-1,1 0 1,0 0 0,0 0-1,0 0 1,0 0-1,0 0 1,0 0 0,1 0-1,-1 0 1,0 0-1,0 0 1,1 1 0,9 24-45,-7-19 164,1 5-143,1-1 0,0 0 0,1 0 0,0-1 1,1 0-1,0 0 0,0 0 0,1-1 0,0 0 1,1 0-1,0-1 0,0 0 0,1-1 0,0 0 1,0 0-1,1-1 0,0-1 0,0 0 0,0 0 1,21 5-1,6-1 10,0-2 1,1-2 0,0-1-1,42-2 1,-5-4 174,85-14 0,161-55 266,-128 23-284,-173 43-226,0 1 0,0 1 0,0 1-1,0 1 1,0 1 0,0 0 0,0 2 0,0 0-1,0 2 1,0 0 0,36 13 0,-54-16-40,7 3-218,-10-4 266,0 0-1,1 0 0,-1 0 0,0 0 1,0 1-1,0-1 0,0 0 0,0 0 1,0 0-1,0 0 0,0 0 1,0 0-1,0 0 0,1 0 0,-1 1 1,0-1-1,0 0 0,0 0 1,0 0-1,0 0 0,0 0 0,0 0 1,0 1-1,0-1 0,0 0 0,0 0 1,0 0-1,0 0 0,0 0 1,0 0-1,0 1 0,0-1 0,0 0 1,0 0-1,0 0 0,0 0 0,0 0 1,-1 0-1,1 0 0,0 1 1,0-1-1,0 0 0,0 0 0,0 0 1,0 0-1,0 0 0,0 0 1,0 0-1,-1 0 0,1 0 0,0 0 1,0 0-1,0 0 0,0 1 0,0-1 1,0 0-1,0 0 0,-1 0 1,1 0-1,0 0 0,0 0 0,0 0 1,0 0-1,0 0 0,0 0 0,-1 0 1,1 0-1,0 0 0,0-1 1,-12 2-161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56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1107 13027,'1'-1'145,"1"-1"0,-1 0-1,0 1 1,0-1 0,1 0 0,-1 0 0,0 1 0,-1-1 0,1 0 0,0 0 0,0 0 0,-1 0-1,1 0 1,-1 0 0,0 0 0,1 0 0,-1-1 0,0-1 0,1-7 194,35-198 1517,129-627-794,-160 824-1198,-2 11 40,1 21-113,-4-17 73,1 1-1,-1 0 0,0 0 1,-1 0-1,1 0 0,0 0 1,-1-1-1,0 1 0,0 0 1,-3 6-1,3-9 104,0 0 0,-1-1-1,1 1 1,0-1 0,0 0 0,-1 1 0,1-1 0,0 0-1,-1 0 1,1 0 0,-1 0 0,1 0 0,0 0 0,-1 0-1,-1-1 1,-11-5-334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57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10962,'68'27'2775,"-42"-16"-2287,52 14-1,-57-21-362,0-1-1,0-1 0,1-1 1,-1-1-1,0 0 0,0-2 0,0 0 1,0-2-1,0 0 0,25-9 0,4-1 146,0 2-1,0 2 1,58-3-1,-64 11-242,-26 2-61,0 0 0,0-1-1,0-2 1,-1 1 0,29-10-1,-46 12 49,1 0-1,-1 0 0,0 0 0,0 0 0,0-1 1,1 1-1,-1 0 0,0 0 0,0 0 1,0-1-1,1 1 0,-1 0 0,0 0 1,0 0-1,0-1 0,0 1 0,0 0 1,0-1-1,1 1 0,-1 0 0,0 0 0,0-1 1,0 1-1,0 0 0,0 0 0,0-1 1,0 1-1,0 0 0,0-1 0,0 1 1,0 0-1,0 0 0,-1-1 0,1 1 1,0 0-1,0 0 0,0-1 0,0 1 1,0 0-1,-1 0 0,1-1 0,0 1 0,0 0 1,0 0-1,0 0 0,-1-1 0,1 1 1,0 0-1,0 0 0,-1 0 0,-12-10 134,2 7-87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57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0 603 12195,'1'1'84,"-1"-1"0,1 1 0,-1 0 1,1 0-1,-1 0 0,1-1 1,-1 1-1,1 0 0,0-1 0,-1 1 1,1 0-1,0-1 0,0 1 0,-1-1 1,1 1-1,0-1 0,0 0 1,0 1-1,0-1 0,0 0 0,0 1 1,-1-1-1,1 0 0,0 0 1,1 0-1,0 0-22,-1-1 0,0 1 1,0-1-1,0 0 0,0 1 1,0-1-1,0 0 0,0 1 1,0-1-1,0 0 0,0 0 1,-1 0-1,1 0 0,0 0 1,-1 0-1,2-2 0,2-5 151,0-1-1,-1 0 1,5-16-1,3-24 326,-2 0 0,3-78 0,-9-105-226,-3 155-590,2 64 92,4 14-359,0-1 1741,-5-3-1032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58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13859,'2'4'261,"0"-1"0,0 1 0,1-1 0,-1 0 1,1 0-1,0 0 0,0 0 0,0 0 0,0 0 0,1-1 0,-1 0 0,0 0 1,1 0-1,0 0 0,0 0 0,5 1 0,-2-1-183,-1-1 1,1 0-1,-1-1 0,1 0 0,0 0 0,-1 0 0,1-1 1,-1 0-1,12-3 0,12-5-715,-1-1 1,51-26-1,-49 21-370,63-22-1,-88 35 984,0 1 0,0-1-1,1 1 1,-1 1 0,0-1 0,0 1-1,1 0 1,-1 0 0,0 1-1,0 0 1,0 0 0,1 0 0,-1 1-1,0 0 1,-1 0 0,1 1-1,0 0 1,-1 0 0,1 0 0,-1 0-1,0 1 1,0 0 0,0 0 0,-1 0-1,1 1 1,-1-1 0,0 1-1,0 0 1,-1 0 0,0 1 0,0-1-1,0 1 1,4 9 0,-7-15 18,0 0 0,0 0 1,0 0-1,0 0 0,0 0 1,0 0-1,0 0 0,0 0 1,0 0-1,0-1 1,0 1-1,0 0 0,0 0 1,0 0-1,0 0 0,0 0 1,0 0-1,0 0 0,0 0 1,0 0-1,0 0 0,0 0 1,0 0-1,0 0 0,0 0 1,0 0-1,0 0 0,0 0 1,0 0-1,1 0 0,-1 0 1,0 0-1,0 0 0,0 0 1,0 0-1,0 0 1,0 0-1,0 0 0,0 0 1,0 0-1,0 0 0,0 0-4,0-7-157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58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4 500 12403,'0'3'99,"-3"23"1475,3-26-1557,0 0 1,0 0-1,0 0 0,0 0 0,0 0 1,0 0-1,0 0 0,0 0 0,0 0 1,0 0-1,0 0 0,0 0 0,0 0 1,0 0-1,1 0 0,-1 0 0,0 0 1,0 0-1,0 0 0,0 0 0,0 0 1,0 0-1,0 0 0,0 0 0,0 0 1,0 0-1,0 0 0,0 0 0,0 0 1,0 0-1,0 0 0,0 0 0,0 0 1,0 0-1,1 0 0,-1 0 0,0 0 1,0 0-1,0 0 0,0 0 0,0 0 1,0 1-1,0-1 0,0 0 0,0 0 1,0 0-1,0 0 0,6-17 565,10-32 150,3-10-639,2 0-1,2 2 0,32-56 1,-47 102-102,0 0 1,0 1 0,1 0 0,15-13 0,-13 13-42,0-1 0,-1 0 0,10-15 0,-18 23-41,-1 1-1,1-1 0,-1 0 0,0 1 1,0-1-1,0 0 0,0 0 0,-1 0 0,1 0 1,0-3-1,1-12-91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59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14963,'7'16'1392,"2"-2"-1103,10 7-129,2 5 384,5 4-232,3-1-32,1-6-104,4-3-112,0-14-152,5-9-80,-3-19-304,-2-9-128,-5-16 440,-2-5-104,-5-4-81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59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0 15083,'-10'35'1425,"-6"22"-873,-1 12-216,-5 17 720,1 4-216,-1 0-296,2-1-136,6-8-320,2-8-232,4-17-552,2-11-144,-1-17 624,-3-11-160,-2-10-192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25 12275,'-9'-4'197,"-1"0"0,1 0-1,-1 1 1,1 1 0,-1-1 0,0 1 0,0 1 0,0 0 0,0 0 0,0 1 0,0 1 0,0-1 0,0 2 0,-10 1 0,6 0-127,0 1 0,1 0 0,-1 0 0,1 1 1,0 1-1,1 0 0,-1 1 0,1 0 0,-16 13 0,27-19-62,-1 1-1,1-1 1,0 0-1,-1 1 1,1-1-1,0 0 1,-1 1 0,1 0-1,0-1 1,0 1-1,1 0 1,-1-1-1,-1 4 1,2-5-5,0 1 0,0-1 0,0 1 0,0 0 1,0-1-1,0 1 0,0-1 0,1 1 0,-1-1 0,0 1 0,0 0 0,0-1 0,1 1 0,-1-1 1,0 1-1,1-1 0,-1 0 0,0 1 0,1-1 0,-1 1 0,1-1 0,-1 1 0,0-1 0,1 0 1,-1 1-1,1-1 0,0 1 0,4 0 2,-1 0 0,0 1 0,1-1 0,-1-1 1,1 1-1,-1-1 0,1 1 0,-1-1 0,7-1 0,18-3-26,1-1-1,39-13 1,27-4-3,-92 21 24,0 0 0,0 1 0,0 0 1,0-1-1,0 2 0,0-1 0,0 0 0,6 2 0,-9-2 1,0 1 0,0 0-1,0-1 1,0 1 0,0 0 0,0-1-1,0 1 1,0 0 0,0 0-1,0 0 1,0 0 0,0 0 0,-1 0-1,1 0 1,0 0 0,-1 1-1,1-1 1,-1 0 0,1 0 0,-1 0-1,0 1 1,1-1 0,-1 0 0,0 0-1,0 1 1,0-1 0,0 3-1,0 12 10,-2 0-1,0 0 0,0 0 0,-2 0 0,0 0 0,-8 19 1,2-2 3,-30 100 231,-64 142 0,99-264-165,0-1 0,-1 0 1,0 0-1,-11 14 0,15-22-58,1-1 1,-1 1-1,1 0 1,-1-1-1,0 0 0,0 1 1,0-1-1,0 0 1,0 0-1,0 0 1,0 0-1,0 0 0,-3 0 1,4-1-12,-1 0-1,1 0 1,-1 0 0,0 0 0,1 0-1,-1-1 1,1 1 0,-1 0 0,1-1-1,-1 1 1,1-1 0,0 0 0,-1 0 0,1 1-1,0-1 1,-1 0 0,1 0 0,0 0-1,0 0 1,0 0 0,-2-2 0,-1-2-26,0 0 1,1 0 0,-1 0-1,1-1 1,0 1 0,1-1-1,-1 1 1,1-1-1,0 0 1,1 0 0,-1 0-1,1 0 1,0 0-1,1-1 1,-1 1 0,1 0-1,1-9 1,0 7-8,1-1-1,0 1 1,0 0-1,0 0 1,1 0-1,0 1 1,1-1 0,0 1-1,0 0 1,0 0-1,1 0 1,9-10-1,12-9 61,1 1-1,46-33 1,68-35 310,-31 22-40,-91 57-253,6-1 56,-2-1-1,0-2 1,-1 0-1,-1-1 1,28-32-1,-48 49-106,0 0 0,1 1 0,-1-1 1,0 0-1,0 0 0,0 0 0,-1 0 0,1 0 0,0 0 0,-1 0 0,1 0 0,-1 0 0,1 0 0,-1 0 0,0 0 0,0 0 0,-1-5 0,1 6-5,-1 0 1,0 0-1,1 0 0,-1 0 0,0 0 0,0 0 0,1 0 1,-1 0-1,0 1 0,0-1 0,0 0 0,0 0 0,0 1 0,0-1 1,-1 0-1,1 1 0,0-1 0,0 1 0,0 0 0,-1-1 1,1 1-1,0 0 0,0 0 0,0 0 0,-1 0 0,1 0 0,0 0 1,-1 0-1,1 0 0,0 0 0,-2 1 0,-3 0-12,1 1 1,-1-1-1,1 1 0,0 0 0,0 0 1,0 1-1,0-1 0,0 1 0,0 0 0,1 1 1,-1-1-1,1 1 0,0 0 0,0 0 0,1 0 1,-1 0-1,1 1 0,0 0 0,0-1 0,0 1 1,1 0-1,-3 6 0,1-1-16,-1 2-1,2-1 1,-1 0-1,2 1 1,-1 0 0,2-1-1,0 1 1,0 0-1,1 18 1,1-27 5,-1 1 1,0-1 0,1 1-1,0-1 1,0 0 0,0 1-1,0-1 1,0 0-1,1 0 1,-1 0 0,1 0-1,0 0 1,0 0 0,0 0-1,0 0 1,4 2-1,-4-4 36,0 1-1,0-1 0,1 0 1,-1 0-1,1 0 0,-1 0 1,1 0-1,-1-1 0,1 1 0,-1-1 1,1 1-1,0-1 0,-1 0 1,1 0-1,0 0 0,-1-1 1,1 1-1,0-1 0,-1 1 1,1-1-1,-1 0 0,3-1 0,38-19-64,5-7-2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8:59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 15187,'-1'0'74,"-1"1"-1,1-1 1,-1 1-1,1-1 1,-1 1-1,1 0 1,0-1 0,-1 1-1,1 0 1,0 0-1,0 0 1,-1 0-1,1 0 1,0 0-1,0 0 1,0 1-1,0-1 1,1 0 0,-1 1-1,-1 1 1,-15 35 19,15-33 23,-10 27 129,2 0 0,2 1 0,1-1 0,-5 55 0,8-22-92,6 91 0,6-71-110,-6-76-37,0 1 0,1-1 1,0 0-1,0 1 0,1-1 0,7 13 1,-11-21-6,1 0 1,-1 0 0,1 0 0,-1-1 0,1 1 0,0 0 0,-1 0-1,1-1 1,0 1 0,0 0 0,0-1 0,-1 1 0,1 0-1,0-1 1,0 1 0,0-1 0,0 0 0,0 1 0,1-1-1,-1 0 2,0 0 0,0 0 0,-1 0 0,1 0 0,0 0 0,0 0-1,-1-1 1,1 1 0,0 0 0,0-1 0,-1 1 0,1-1-1,0 1 1,-1-1 0,1 1 0,-1-1 0,1 1 0,0-1 0,0 0-1,2-4 18,1-1 0,-1 1 0,0-1-1,-1 1 1,5-12 0,3-17 116,-1-1 0,-2-1 1,4-46-1,-6-112 671,-5 190-785,0-18 176,-6-33-1,5 50-157,0-1-1,0 1 0,0 0 1,-1 1-1,0-1 0,0 0 0,0 0 1,-1 1-1,1-1 0,-1 1 1,0 0-1,-5-5 0,7 7-35,0 1-1,-1 1 1,1-1-1,0 0 1,-1 0-1,1 0 1,-1 1-1,1-1 1,-1 1-1,1-1 1,-1 1-1,1-1 1,-1 1-1,1 0 1,-1 0-1,1 0 1,-1 0-1,0 0 1,1 0-1,-1 0 1,1 1-1,-1-1 1,1 0-1,-1 1 1,1-1 0,-1 1-1,1 0 1,-1 0-1,1-1 1,0 1-1,-1 0 1,1 0-1,0 0 1,0 0-1,0 0 1,-2 2-1,-3 4-77,1-1-1,-1 1 1,1-1 0,1 2-1,-6 9 1,2-2-265,1 1 0,-7 25 1,12-35 254,0 0 0,1 0 0,0 0 0,0 0 0,1 1 0,-1-1 1,1 0-1,1 0 0,-1 1 0,2 6 0,8 4-348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0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25 13243,'5'-23'2691,"-2"21"-975,0 15-651,2 36-750,-3 2 0,-1-1 1,-3 0-1,-2 0 0,-2-1 0,-13 53 1,18-99-311,1-1 0,-1 0 1,1 0-1,-1 0 0,0 0 0,0 0 0,0 0 1,0 0-1,0 0 0,0 0 0,-2 1 1,3-3-6,-1 1 0,1-1 0,0 0 1,0 0-1,0 0 0,0 0 0,-1 0 1,1 0-1,0 0 0,0 0 0,0 0 0,0 0 1,-1 0-1,1 0 0,0 0 0,0 0 1,0 0-1,0 0 0,0 0 0,-1 0 1,1-1-1,0 1 0,0 0 0,0 0 1,0 0-1,0 0 0,-1 0 0,1 0 0,0 0 1,0 0-1,0-1 0,0 1 0,0 0 1,0 0-1,0 0 0,-1 0 0,1 0 1,0-1-1,0 1 0,0 0 0,0 0 1,-4-18-30,-2-216-529,6 158 366,1 71 164,1 6 7,4 12-2,9 32 15,-10-30 4,3 8 13,1 0 0,22 37-1,-27-52-6,1 0 1,0-1-1,1 0 0,-1 0 0,2 0 0,-1 0 0,1-1 0,0 0 0,0-1 1,14 9-1,-5-9 14,-15-5-14,-1 0 1,0 0-1,0 0 0,1 0 0,-1 0 1,0 0-1,0 0 0,1 0 1,-1 0-1,0 0 0,0-1 0,0 1 1,1 0-1,-1 0 0,0 0 0,0 0 1,0 0-1,1 0 0,-1-1 1,0 1-1,0 0 0,0 0 0,0 0 1,0 0-1,1-1 0,-1 1 0,0 0 1,0 0-1,0 0 0,0-1 1,0 1-1,0 0 0,0 0 0,0-1 1,0 0 4,0-1 1,-1 1-1,1-1 1,-1 1-1,0 0 1,1-1-1,-1 1 1,0 0-1,0 0 1,0 0-1,0 0 1,0 0-1,0-1 1,0 2-1,0-1 1,0 0-1,0 0 1,-2-1-1,-13-6 16,1 0 0,-1 1 0,-1 0 0,1 1 0,-1 1 0,-19-3-1,9 2-51,-32-13 0,58 19 1,26 5-2,1-1 52,1 0-1,0-2 1,31-2-1,31 3 72,-44 8-42,-31-10-45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03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39 12955,'-38'-2'1825,"29"0"-1328,8-3 114,14-6 250,-5 7-670,1 1 0,0 0 0,-1 1 0,1 0 0,0 0 0,0 1 0,12-1-1,67 4 383,-69-1-471,118 13 408,172 39 1,-23-2-413,447 14 554,-712-63-575,-2-1 5,0 0 1,1 0-1,-1-2 1,21-3-1,-38 4-111,-1 0 1,0-1-1,0 1 0,0 0 0,0 0 1,0-1-1,0 1 0,-1-1 0,1 1 1,0-1-1,0 1 0,0-1 1,0 1-1,0-1 0,-1 0 0,1 1 1,0-1-1,0 0 0,0-1 0,-1 1-9,0 0-1,1 1 1,-1-1-1,0 0 0,0 0 1,0 1-1,0-1 1,0 0-1,0 0 1,-1 1-1,1-1 0,0 0 1,0 1-1,0-1 1,-1 0-1,1 1 1,0-1-1,-1 0 0,1 1 1,-1-2-1,-2-2-77,-1 0-1,1 1 1,-1-1-1,0 1 1,0 0-1,-7-4 1,-16-8-371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04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14307,'1'3'122,"-1"-1"-1,1 0 1,-1 0 0,1 0-1,0 0 1,-1 0-1,1 0 1,0-1 0,0 1-1,1 0 1,-1 0 0,0-1-1,1 1 1,-1 0 0,0-1-1,1 0 1,0 1-1,-1-1 1,1 0 0,0 0-1,0 0 1,0 0 0,0 0-1,3 1 1,8 3 272,0-1 0,23 5 0,-24-6-209,59 10 164,0-4 0,87 1 1,-68-5-391,-75-5 3,0 2 1,0-1-1,0 2 1,0 0 0,17 7-1,-28-9 29,0 1 1,0 0-1,0 0 0,0 0 0,-1 0 0,1 1 0,-1-1 1,0 1-1,1 0 0,-1 0 0,0 0 0,-1 1 0,1-1 1,-1 1-1,1-1 0,-1 1 0,0 0 0,0 0 1,-1 0-1,1 0 0,-1 0 0,0 0 0,1 6 0,-1 3 82,0 0 0,-1 1 0,-1-1 0,0 0-1,-1 0 1,0 1 0,-1-1 0,-1-1-1,-9 26 1,-7 7 369,-33 54-1,47-89-382,-46 75 48,-3-3 0,-4-3 0,-4-2 0,-72 70 0,88-105-606,43-38 160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2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97 11098,'-17'-73'6016,"13"80"-4702,3 12-1174,1 0 1,0 0-1,2 0 1,5 28-1,-4-27-110,-1-9-27,21 113 14,-20-109-21,2-1 0,0 1 1,0 0-1,2-1 0,14 26 0,-20-39 5,0 1 0,0-1 0,0 0 0,0 1 0,0-1-1,0 0 1,0 0 0,0 1 0,0-1 0,1 0-1,-1 0 1,0 0 0,1-1 0,-1 1 0,1 0 0,-1 0-1,1-1 1,0 1 0,-1-1 0,1 0 0,-1 1-1,1-1 1,0 0 0,-1 0 0,1 0 0,0 0 0,-1 0-1,1 0 1,0 0 0,-1-1 0,1 1 0,-1-1-1,1 1 1,0-1 0,-1 1 0,3-2 0,0-2 10,1 1 0,0-1 0,-1 0 1,0 0-1,0 0 0,0 0 0,0-1 1,-1 0-1,5-6 0,-1-3 33,0 0-1,-1 0 0,0-1 1,-2 1-1,1-1 0,3-30 1,-5 19 48,-1 1 0,-1-1 0,-4-34 0,3 53-76,0 0 0,-1 0 0,-1 1-1,1-1 1,-1 0 0,0 1 0,0-1 0,-1 1-1,0 0 1,0-1 0,-1 2 0,-5-9 0,2 8-10,5 9-22,8 14-37,1-5 17,0 1 1,1-2-1,0 1 1,1-1-1,18 18 1,-22-24 24,1 0 0,-1 0 1,1-1-1,1 1 0,-1-1 1,1 0-1,-1-1 0,1 0 1,0 0-1,0 0 0,1-1 1,10 2-1,-15-4 8,0 0 0,0 0 0,1 0 0,-1 0 0,0-1 0,0 1 0,0-1 0,1 0 0,-1 0 0,0 0 0,0 0 0,-1 0 0,1-1 0,0 0 0,0 1 0,-1-1 0,1 0 0,-1 0 0,1 0 0,-1-1 0,0 1 0,3-5 0,2-3 10,0-1 0,-1 0-1,0 0 1,5-15 0,-11 25-7,0 1-1,0 0 1,0-1-1,0 1 0,0 0 1,0 0-1,0-1 0,0 1 1,0 0-1,1 0 0,-1-1 0,0 1 1,0 0-1,0 0 0,0-1 1,0 1-1,1 0 0,-1 0 0,0 0 1,0 0-1,0-1 0,1 1 1,-1 0-1,0 0 0,0 0 0,1 0 1,-1 0-1,0 0 0,0-1 1,1 1-1,-1 0 0,0 0 1,0 0-1,1 0 0,-1 0 0,1 0 1,6 9-22,4 23-22,-8-23 19,-3-8 21,0 0 0,1 0-1,-1 1 1,1-1 0,-1 0-1,1 0 1,0 1 0,-1-1 0,1 0-1,0 0 1,0 0 0,0 0-1,0 0 1,0 0 0,0 0 0,0-1-1,0 1 1,0 0 0,0 0-1,0-1 1,0 1 0,1-1-1,-1 1 1,0-1 0,2 1 0,-1-1 0,0-1 1,-1 1-1,1-1 1,0 1-1,-1-1 1,1 1-1,0-1 1,-1 0-1,1 0 1,0 0 0,-1 0-1,0 0 1,1 0-1,-1-1 1,0 1-1,1 0 1,-1-1-1,1-1 1,11-13-37,17-33 0,2-1 16,-31 49 21,0 0 0,0 0 0,0 0 0,-1-1 0,1 1 0,1 1 0,-1-1 1,0 0-1,0 0 0,0 0 0,0 0 0,2 0 0,-2 1 1,-1 0 1,1 0-1,-1 0 1,1 0-1,-1 0 0,1 0 1,-1 0-1,1 0 0,-1 0 1,1 0-1,-1 0 1,1 0-1,-1 0 0,1 0 1,-1 1-1,1-1 0,-1 0 1,0 0-1,1 1 1,-1-1-1,1 0 0,-1 1 1,1 0-1,2 2-5,-1 1-1,0-1 1,0 1-1,0 0 1,0 0 0,1 7-1,7 11 17,-10-21 2,1 1 0,0 0 0,0-1-1,0 1 1,1-1 0,-1 1 0,0-1 0,0 0 0,1 1 0,-1-1 0,1 0 0,-1 0 0,1 0 0,0 0 0,-1 0 0,1 0 0,0-1-1,-1 1 1,1 0 0,0-1 0,0 1 0,0-1 0,0 0 0,0 0 0,-1 0 0,4 0 0,1-1 41,-1-1 1,1 0 0,-1 0-1,1 0 1,-1-1 0,0 0-1,5-3 1,-6 3-59,0 0 0,0 1 0,1 0 0,-1-1 0,1 2 0,-1-1 0,1 0 0,0 1 0,7-1 0,-11 2-19,-1 0 1,1 0-1,-1 0 0,1 0 1,-1 0-1,1 0 0,-1 0 1,1 0-1,-1 0 1,1 0-1,-1 1 0,1-1 1,-1 0-1,1 0 0,-1 1 1,1-1-1,-1 0 0,0 1 1,1-1-1,-1 0 1,0 1-1,1-1 0,-1 1 1,0-1-1,1 1 0,-1-1 1,0 0-1,0 1 1,1-1-1,-1 1 0,0-1 1,0 1-1,0-1 0,0 1 1,0 0-1,0-1 0,0 1 1,0-1-1,0 1 1,0-1-1,0 1 0,0-1 1,0 1-1,0-1 0,-1 1 1,1 2-48,-1-1 0,0 1 0,0-1 0,1 0 0,-2 1 0,1-1 0,-3 4 1,-4 3-356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3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18 401 14971,'-6'30'737,"1"0"0,-1 47 0,6-58-543,0-1 1,1 0-1,1 0 0,1 1 1,7 24-1,-9-39-175,0-1 0,1 1-1,-1-1 1,1 0 0,-1 0 0,1 0 0,0 0-1,0 0 1,1 0 0,-1 0 0,0 0 0,1-1-1,0 0 1,-1 1 0,1-1 0,0 0 0,0 0-1,0 0 1,1-1 0,-1 1 0,0-1 0,1 0-1,-1 0 1,1 0 0,-1 0 0,1-1 0,-1 1-1,1-1 1,-1 0 0,1 0 0,0 0 0,-1 0-1,1-1 1,-1 1 0,1-1 0,-1 0 0,1 0-1,-1-1 1,5-1 0,3-2 13,-1-1 1,1 0-1,-1-1 0,0 0 0,-1 0 0,1-1 1,-2 0-1,1 0 0,-1-1 0,0-1 1,-1 1-1,0-1 0,-1 0 0,0-1 1,8-19-1,-9 18 26,0 1 0,-1-1 1,-1 0-1,0-1 0,0 1 0,-1 0 1,-1-1-1,0 1 0,-1-1 0,-1 0 1,1 1-1,-2-1 0,0 1 0,-7-25 1,-8 2 160,17 34-207,-1 0 0,0-1 0,0 1 0,0 0 0,0-1 0,0 1 0,0 0 1,-1 0-1,1 0 0,0 0 0,-1 0 0,1 0 0,0 0 0,-1 1 0,1-1 1,-1 0-1,0 1 0,1-1 0,-1 1 0,-2-1 0,4 2-9,-1-1 0,0 0 0,1 0 0,-1 0-1,0 1 1,1-1 0,-1 0 0,1 1 0,-1-1 0,1 0 0,-1 1-1,1-1 1,-1 1 0,1-1 0,-1 1 0,1-1 0,0 1 0,-1-1-1,1 1 1,-1-1 0,1 1 0,0-1 0,0 1 0,-1 0 0,1-1-1,0 1 1,0 0 0,0-1 0,0 1 0,0-1 0,0 1 0,0 0 0,0-1-1,0 2 1,2 23 12,0-18-16,1-1 0,-1 0 0,1 1 0,0-1 0,1 0 0,-1 0 0,1 0 0,1-1 0,-1 0 0,1 1 0,-1-2 0,1 1-1,1 0 1,-1-1 0,1 0 0,0 0 0,0-1 0,0 0 0,0 0 0,0 0 0,1 0 0,-1-1 0,1-1 0,12 3 0,-14-3 7,0 0 1,0-1-1,0 1 0,0-1 0,0-1 0,0 1 1,0-1-1,0 1 0,0-1 0,0-1 1,0 1-1,0-1 0,-1 0 0,1 0 0,-1 0 1,1 0-1,-1-1 0,0 0 0,0 0 1,0 0-1,0-1 0,-1 1 0,1-1 0,-1 0 1,0 0-1,0 0 0,0 0 0,0 0 1,-1-1-1,0 1 0,0-1 0,0 0 0,0 1 1,0-7-1,0 3 29,-1 0 0,0 0-1,0-1 1,-1 1 0,0-10 0,-1 14-7,1 0 0,-1-1 0,1 1 0,-2 0 0,1 0 0,0 0 0,-1 0 0,1 0 0,-1 0 0,0 1 0,-5-7 0,7 9-21,-1 0 0,1 1-1,-1-1 1,0 0-1,1 1 1,-1-1-1,0 1 1,1-1 0,-1 1-1,0-1 1,1 1-1,-1-1 1,0 1 0,0 0-1,0 0 1,-1-1-1,2 1-2,-1 0-1,1 0 0,0 0 0,-1 0 1,1 0-1,0 1 0,-1-1 0,1 0 1,0 0-1,-1 0 0,1 0 0,0 1 1,-1-1-1,1 0 0,0 0 0,0 1 1,-1-1-1,1 0 0,0 1 0,0-1 1,0 0-1,-1 1 0,1-1 0,0 0 1,0 1-1,0-1 0,-1 2 0,1 0 0,-1-1 0,1 1 0,0 0-1,0 0 1,0-1 0,0 1 0,0 0 0,0 0 0,0-1 0,1 1-1,-1 0 1,1-1 0,0 3 0,-1-3-4,1 1 0,-1-1 0,1 0-1,-1 1 1,1-1 0,-1 0 0,1 0 0,0 0-1,0 0 1,0 0 0,-1 0 0,1 0 0,0 0 0,0 0-1,0 0 1,0 0 0,1 0 0,-1-1 0,0 1 0,0 0-1,0-1 1,1 1 0,-1-1 0,0 0 0,1 1 0,-1-1-1,0 0 1,1 0 0,-1 0 0,0 0 0,1 0-1,-1 0 1,0 0 0,1 0 0,-1 0 0,0-1 0,1 1-1,-1-1 1,0 1 0,3-2 0,-2 1 4,0-1 0,1 0 0,-1 0 1,0 0-1,0 0 0,0 0 0,0 0 0,-1 0 0,1-1 1,-1 1-1,1-1 0,-1 1 0,0-1 0,0 0 0,0 1 1,0-1-1,0 0 0,0-4 0,0 2 7,0-1-1,-1 1 1,0 0-1,0 0 1,0-1-1,0 1 1,-1 0-1,0 0 1,0 0-1,-1-1 1,1 1-1,-1 1 1,-4-9-1,6 13-9,0 0-1,0 0 1,0 0-1,0 0 1,0-1-1,0 1 1,0 0-1,0 0 0,0 0 1,0 0-1,0 0 1,0 0-1,0-1 1,0 1-1,0 0 0,0 0 1,0 0-1,0 0 1,-1 0-1,1 0 1,0 0-1,0 0 1,0-1-1,0 1 0,0 0 1,0 0-1,0 0 1,0 0-1,-1 0 1,1 0-1,0 0 1,0 0-1,0 0 0,0 0 1,0 0-1,0 0 1,-1 0-1,1 0 1,0 0-1,0 0 1,0 0-1,0 0 0,0 0 1,0 0-1,-1 0 1,1 0-1,0 0 1,0 0-1,0 0 0,0 0 1,0 0-1,0 0 1,0 0-1,-1 0 1,1 1-1,1 9-30,6 13-25,-4-17 40,1 0 0,0 0 0,1-1 0,-1 1-1,1-1 1,0 0 0,10 7 0,-13-10 8,-1-1 0,1 0 1,0 0-1,-1 0 0,1 0 0,0 0 0,0 0 0,-1 0 0,1 0 0,0-1 0,0 1 0,0-1 1,0 1-1,0-1 0,0 0 0,0 0 0,0 0 0,0 0 0,0 0 0,0 0 0,0-1 0,0 1 0,0-1 1,0 1-1,0-1 0,-1 0 0,1 1 0,0-1 0,0 0 0,-1 0 0,3-2 0,5-7 10,0 1 0,-1-2 0,-1 1-1,1-1 1,-2 0 0,1-1 0,6-18-1,-6 12 29,0-1-1,-2-1 0,0 1 0,3-25 0,-8 41-16,2-21 39,-2 24-48,0-1-1,0 1 0,0-1 1,0 0-1,0 1 0,0-1 0,0 1 1,0-1-1,0 1 0,0-1 1,0 1-1,-1-1 0,1 1 1,0-1-1,0 0 0,0 1 1,-1-1-1,1 1 0,0 0 0,-1-1 1,1 1-1,0-1 0,-1 1 1,1-1-1,0 1 0,-1 0 1,1-1-1,-1 1 0,1 0 0,-1 0 1,0-1-1,0 1-3,1 0 0,-1 1 1,1-1-1,-1 1 0,1-1 0,-1 0 1,1 1-1,0-1 0,-1 1 0,1-1 0,0 1 1,-1-1-1,1 1 0,0-1 0,-1 1 0,1-1 1,0 1-1,0-1 0,0 1 0,0 0 0,-1-1 1,1 1-1,0-1 0,0 1 0,0 0 1,0 0-1,-1 21-22,1-20 19,0 14-8,1 0 0,0 0 0,0 0 0,2 0 0,8 30 0,-9-41 11,0-1-1,0 1 1,0-1-1,1 1 0,-1-1 1,1 0-1,0 0 1,0 0-1,1 0 0,-1 0 1,1-1-1,0 1 1,0-1-1,0 0 0,0 0 1,0-1-1,1 1 0,-1-1 1,1 0-1,0 0 1,-1-1-1,11 3 0,-9-3 8,0 0 0,0 0 0,0 0 0,0-1 0,0 0 0,0 0 0,0-1 0,0 0 0,0 0 0,0 0 0,0-1 0,-1 0 0,1 0-1,0 0 1,-1 0 0,1-1 0,-1 0 0,0 0 0,0-1 0,0 0 0,-1 0 0,1 0 0,-1 0 0,0 0 0,0-1 0,0 0 0,-1 0 0,0 0-1,6-10 1,-6 6 1,0 1 0,0-1 0,0 0 0,-1 0-1,-1 0 1,1 0 0,-2 0 0,1-1-1,-1 1 1,0 0 0,-3-12 0,3 20-12,0 1 0,0 0-1,0-1 1,0 1 0,0 0 0,0-1 0,0 1 0,-1-1 0,1 1 0,0 0 0,0-1-1,0 1 1,-1 0 0,1 0 0,0-1 0,0 1 0,-1 0 0,1-1 0,0 1 0,-1 0-1,1 0 1,0 0 0,-1-1 0,1 1 0,0 0 0,-1 0 0,1 0 0,0 0 0,-1 0-1,1 0 1,0-1 0,-1 1 0,1 0 0,-1 0 0,1 0 0,0 0 0,-1 0 0,1 1-1,-1-1 1,1 0 0,0 0 0,-1 0 0,1 0 0,0 0 0,-1 0 0,1 1 0,0-1-1,-1 0 1,1 0 0,0 1 0,-1-1 0,-6 2-206,-3-24 60,10 21 139,-1-1-1,0 1 0,1 0 0,-1 0 0,0 0 1,1 0-1,-1 0 0,0 0 0,0 0 0,0 0 1,0 1-1,0-1 0,0 0 0,0 0 0,0 1 1,0-1-1,0 1 0,0-1 0,0 1 0,-1-1 1,1 1-1,0 0 0,0-1 0,-1 1 1,1 0-1,0 0 0,0 0 0,-1 0 0,1 0 1,0 0-1,-2 1 0,-2 1-183,0 0 0,0 0-1,0 1 1,0-1 0,1 1 0,-6 4-1,-8 6-181,8-9-9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4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12563,'34'29'2260,"-27"-23"-1897,0 0 1,0 0-1,0 0 1,-1 1-1,0 0 1,-1 0-1,1 1 0,-1-1 1,4 10-1,-1 3-58,7 30-1,-12-36-171,1 0 0,0 0 0,1 0 0,1-1 0,8 15 0,-13-27-111,0 0 1,0 1-1,0-1 0,0 0 0,0 0 0,0 0 0,1 0 0,-1 0 1,0 0-1,1 0 0,-1 0 0,0 0 0,1-1 0,-1 1 1,1-1-1,-1 1 0,1-1 0,-1 1 0,1-1 0,0 0 0,-1 0 1,1 0-1,-1 0 0,1 0 0,0 0 0,-1 0 0,1 0 0,-1-1 1,1 1-1,0-1 0,-1 1 0,1-1 0,-1 0 0,0 1 1,1-1-1,-1 0 0,0 0 0,1 0 0,1-1 0,1-2 12,1 0 0,-1 1-1,1-2 1,-1 1 0,0 0-1,-1-1 1,1 0 0,-1 1-1,4-9 1,-4 6-86,-1 0-1,0 1 1,0-1 0,-1 0-1,1 0 1,-2 0-1,1 0 1,-1 0 0,0 0-1,-2-13 1,1 14-207,0 0-1,0 0 1,-1 0-1,0 1 1,0-1-1,-1 1 1,0-1 0,0 1-1,0 0 1,0 0-1,-1 0 1,0 0 0,0 1-1,0 0 1,0-1-1,-1 2 1,0-1-1,0 0 1,0 1 0,-7-4-1,-15-5-704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4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54 14843,'-7'-13'1777,"3"3"-1073,0-3-272,2 6 880,2 4-848,5 0 0,-1 2-88,2-2-360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27 835 10706,'-2'-1'201,"0"0"1,0 0-1,1 0 0,-1-1 0,1 1 0,-1 0 0,1 0 0,-1-1 1,1 1-1,0-1 0,-1 1 0,1-1 0,0 0 0,0 0 0,0 1 1,1-1-1,-1 0 0,0 0 0,1 0 0,-1 0 0,1 0 1,-1 0-1,1 0 0,0 0 0,0 0 0,0 0 0,0 0 0,0 0 1,1-3-1,0 3-76,1-1-1,-1 0 1,0 1 0,1-1 0,0 1 0,-1 0 0,1-1 0,0 1-1,0 0 1,1 0 0,-1 0 0,0 0 0,1 1 0,-1-1 0,1 1-1,-1-1 1,1 1 0,-1 0 0,1 0 0,3-1 0,0 0-67,0 1 0,0 0 0,0 0 0,0 0 1,0 0-1,0 1 0,0 0 0,0 0 0,0 1 0,0 0 0,0 0 1,0 0-1,11 5 0,-12-4-52,-1 0 1,0 0-1,0 1 1,0-1-1,0 1 1,0 0-1,-1 1 1,1-1-1,-1 1 1,0-1-1,0 1 1,0 0-1,0 0 1,-1 0-1,0 0 1,0 1-1,0-1 1,2 6-1,0 8-6,-1 0 1,0 1-1,-1-1 0,-2 0 0,1 1 0,-4 21 0,2 32-14,1-67 13,0 0-1,1 0 1,0 0 0,0-1-1,0 1 1,3 8 0,-3-11 0,-1-1 1,1 0 0,0 0 0,-1 1-1,1-1 1,0 0 0,0 0-1,0 0 1,0 0 0,0 0 0,0 0-1,0 0 1,0 0 0,1-1 0,-1 1-1,0 0 1,0-1 0,1 1-1,-1-1 1,0 1 0,1-1 0,-1 1-1,0-1 1,1 0 0,-1 0-1,1 0 1,-1 0 0,2 0 0,2-1 1,-1 0 0,0 0 1,0 0-1,0-1 1,0 1-1,0-1 0,0 0 1,-1 0-1,1 0 0,-1-1 1,1 1-1,4-6 1,36-40 18,-42 46-20,14-18 16,-1-1 0,-1-1 0,-1 0-1,0 0 1,13-38 0,-20 45-6,-1-1 1,-1 1-1,0-1 1,-1 0-1,-1 0 0,0 0 1,-1-1-1,-1 1 1,-4-32-1,4 47-10,0-1 0,-1 0 0,1 0 0,-1 1 0,1-1 0,-1 0 0,1 1 0,-1-1 0,0 0-1,0 1 1,0-1 0,0 1 0,0-1 0,0 1 0,0 0 0,-1-1 0,1 1 0,0 0 0,-1 0 0,1 0 0,-1 0 0,1 0 0,-1 0 0,1 1 0,-1-1 0,0 0 0,1 1-1,-3-1 1,3 1-2,-1 0 0,1 0 0,0 0 0,-1 1 0,1-1 0,0 0-1,-1 1 1,1-1 0,0 1 0,0 0 0,0-1 0,-1 1 0,1 0-1,0 0 1,0 0 0,0-1 0,0 1 0,0 0 0,0 0 0,0 1-1,1-1 1,-1 0 0,0 0 0,1 0 0,-1 0 0,0 1 0,1-1-1,0 0 1,-1 1 0,1-1 0,0 0 0,-1 1 0,1-1 0,0 0-1,0 3 1,0-1 1,-1-1 0,1 1 0,0-1 0,0 1 0,0-1 0,0 1 0,0-1 0,0 1 0,1-1 0,-1 1 0,1-1 0,0 1 0,0-1 0,0 0 0,0 1 0,0-1 0,0 0 0,1 0 0,-1 0 0,1 0 0,-1 0 0,1 0 0,0 0 0,0 0 0,0-1 0,0 1 0,0-1 0,0 1 0,0-1 0,0 0 0,0 0 0,1 0 0,-1 0 1,1 0-1,-1 0 0,1-1 0,4 1-1,-1-1 12,0 1-1,-1-1 1,1-1-1,0 1 1,-1-1-1,1 0 1,0-1-1,-1 1 1,1-1-1,-1 0 0,0 0 1,0-1-1,0 0 1,0 0-1,0 0 1,6-5-1,-3 0 20,0 0 1,-1 0-1,0-1 0,-1 0 0,0 0 1,0 0-1,-1-1 0,0 0 0,0 0 0,-1 0 1,-1 0-1,0-1 0,3-16 0,-6 26-24,0 0 0,0 1 0,1-1-1,-1 0 1,0 0 0,0 0-1,0 0 1,0 0 0,0 0-1,0 0 1,-1 1 0,1-1 0,0 0-1,0 0 1,-1 0 0,1 0-1,0 0 1,-1 1 0,1-1-1,-1 0 1,1 0 0,-1 1-1,1-1 1,-2-1 0,1 2-2,0 0 0,1 1 0,-1-1 0,0 0 0,0 0 0,1 1 0,-1-1 0,0 0 0,0 1 0,1-1 0,-1 0 0,1 1 0,-1-1 1,0 1-1,1 0 0,-1-1 0,1 1 0,-1-1 0,1 1 0,-1 0 0,1-1 0,-1 1 0,1 0 0,0-1 0,0 1 0,-1 0 0,1 1 0,-5 10 8,0 0 0,1 0-1,0 0 1,-3 23 0,6-27-10,0-1 1,0 1 0,1-1 0,0 0 0,1 1 0,0-1 0,0 1-1,0-1 1,5 12 0,-5-16-2,0-1 0,0 1 0,1 0-1,-1-1 1,1 0 0,0 1 0,-1-1 0,1 0-1,0 0 1,0 0 0,1 0 0,-1 0 0,0 0-1,1-1 1,-1 1 0,6 1 0,-4-1-1,1-1 0,0 0 0,0 0 0,0 0 0,0 0 0,0-1 0,0 0 0,0 0 0,5-1 0,3-1-10,0 0 0,0-1 0,-1-1 0,1 0 0,-1-1 0,21-11 0,-19 8 2,-1-1 1,0-1 0,0 0-1,-1 0 1,0-1 0,-1-1 0,16-21-1,-20 24 12,-1 0 0,-1 0 0,1-1 0,-2 0 0,1 0 0,-1 0 0,-1 0 0,0-1 0,0 1 0,-1-1 0,0 0 0,0-13 0,-2 23-1,0-1 1,0 1 0,0 0 0,0-1 0,0 1 0,0 0 0,0 0 0,0-1 0,-1 1 0,1 0 0,0 0 0,-1-1 0,1 1 0,-1 0 0,0 0 0,1 0-1,-1 0 1,0 0 0,0 0 0,1 0 0,-1 0 0,0 0 0,0 0 0,0 0 0,0 0 0,-2-1 0,1 2 0,0 0 0,1 0 0,-1 0 0,0 0 0,1 0 0,-1 0 0,0 0 0,1 1 0,-1-1 0,1 1 0,-1-1 0,0 1 0,1-1 0,-1 1 0,1 0 0,0 0 0,-1 0 0,1 0 0,0 0 0,-3 2 0,-4 4 4,0 1 0,1 0-1,0 1 1,1-1 0,0 1 0,0 0-1,-7 15 1,10-17-9,0 0 1,0 0-1,0 0 1,1 1-1,0-1 0,1 1 1,0 0-1,0-1 1,0 1-1,1 0 0,1 10 1,-1-15 1,1 0 0,0 0 0,0 0-1,0 0 1,1 0 0,-1 0 0,1 0 0,-1 0 0,1 0 0,0 0 0,0-1 0,0 1-1,1-1 1,-1 0 0,1 1 0,-1-1 0,1 0 0,0 0 0,-1-1 0,1 1 0,0-1-1,0 1 1,0-1 0,1 0 0,-1 0 0,0 0 0,0-1 0,1 1 0,5 0-1,-2-1 13,0 0-1,0 0 1,0 0-1,0-1 1,0 0-1,0 0 1,0-1-1,0 0 1,0 0-1,-1 0 1,1-1-1,-1 0 1,9-6-1,-1-2 33,0-1-1,0 0 1,-2-1-1,1 0 1,-2-2-1,0 1 1,11-20 0,4-11 133,25-62 0,7-48 107,-50 129-234,-2 0 1,-1-1-1,-1 1 1,1-30-1,-5 52-52,0 0 0,-1 0 0,1 0 0,0 0 0,-1 0 0,0 0 1,0 0-1,-1 0 0,1 0 0,-1 0 0,1 0 0,-1 1 0,0-1 0,-1 0 0,1 1 0,-4-4 0,4 5-7,0 1 0,1 0 0,-1-1-1,0 1 1,0 0 0,0 0 0,0 0 0,0 0 0,0 1 0,0-1 0,-1 1-1,1-1 1,0 1 0,0 0 0,0 0 0,-1 0 0,1 0 0,0 0-1,0 0 1,0 0 0,-1 1 0,1-1 0,0 1 0,0 0 0,0 0 0,0-1-1,0 1 1,0 1 0,0-1 0,0 0 0,-1 2 0,-4 2-15,1 0 1,0 1-1,0 0 1,0 0-1,1 0 1,0 1 0,0 0-1,1 0 1,0 0-1,0 0 1,1 1-1,-5 12 1,0 6-8,1 1 0,-6 39 0,9-35 36,1 0-1,2 59 0,3-70 6,0-1 1,1 0-1,1 0 0,0 0 1,13 32-1,-14-46-26,-1 0-1,1-1 1,0 1 0,0-1-1,0 0 1,1 1-1,0-1 1,-1-1 0,1 1-1,1-1 1,5 5-1,-9-7 30,0-1 0,0 1 0,1 0 0,-1 0-1,1-1 1,-1 1 0,1-1 0,-1 1 0,1-1 0,-1 0-1,1 1 1,-1-1 0,1 0 0,-1 0 0,1 0-1,-1 0 1,1 0 0,0-1 0,-1 1 0,1 0-1,-1-1 1,1 1 0,-1-1 0,0 1 0,1-1-1,-1 0 1,0 0 0,1 0 0,-1 0 0,0 0 0,0 0-1,1 0 1,-1 0 0,0 0 0,0 0 0,0 0-1,-1-1 1,1 1 0,0 0 0,0-1 0,0-1-1,2-5 29,0 0-1,0 0 1,-1 0-1,-1-1 1,1 1 0,-1 0-1,0-15 1,1-32 48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6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 15907,'-24'-5'1185,"14"14"-913,7 5-240,10 5 304,4 2 8,4-2-152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38:5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1 11771,'-10'2'201,"-1"1"0,1 0 0,0 0 0,0 1 1,1 1-1,-1-1 0,1 2 0,-13 8 1,17-9-205,-1 0 1,1 0 0,1 0 0,-1 1 0,1 0-1,0 0 1,0 0 0,1 0 0,0 1 0,0-1 0,0 1-1,1 0 1,0 0 0,-2 10 0,0 10-49,1 0 0,1 41 0,2-50 46,14 258-83,21 0 24,3 22-6,-14 557 84,-109 365 210,-12-496-182,-26 269 103,52 213-505,21-292-975,-34-2 886,67-780 635,-71 738 866,79-687-951,9 1 1,41 320-1,7-238-154,-2-6 230,-42-242 67,-3-17-146,1-26-89,-1 7 52,0-19-34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12459,'-9'59'730,"-3"75"0,0-2-85,-6-32-123,9-59-85,-4 57-1,13-97-428,-1 0 0,1 0 0,0 1 0,0-1 0,0 0 0,0 0 0,0 0 0,1 0 0,-1 0 0,0 1 0,0-1 0,1 0 0,-1 0 0,0 0 0,1 0 0,0 0 0,-1 0 0,1 0 0,-1 0 0,1 0 0,0 0 0,0 0 0,-1-1 0,1 1 0,0 0 0,0 0 0,0-1 0,0 1 0,0-1 0,0 1 0,0-1 0,0 1 0,0-1 0,0 1 0,0-1 0,1 0 0,-1 0 0,0 0 0,0 1 0,0-1 0,0 0 0,1-1 0,-1 1 0,2 0 0,5-1-6,-1-1 0,1 0 0,-1 0 0,1 0 0,7-5 0,40-21 4,-39 19-54,1 1 0,0 0 1,26-8-1,-43 16 43,1 0 0,0 0 0,-1 0-1,1-1 1,0 1 0,0 0 0,-1 0 0,1 0 0,0 0 0,0 0-1,-1 0 1,1 0 0,0 0 0,-1 0 0,1 1 0,0-1-1,0 0 1,-1 0 0,1 1 0,0-1 0,-1 0 0,1 1 0,0-1-1,-1 1 1,1-1 0,-1 1 0,1-1 0,-1 1 0,1-1-1,-1 1 1,1 0 0,-1-1 0,0 1 0,1-1 0,-1 1 0,0 0-1,1 0 1,-1-1 0,0 1 0,0 0 0,0-1 0,0 1-1,1 0 1,-1 0 0,0-1 0,0 1 0,0 0 0,-1 0 0,1 6-11,-1 0 0,0 0 0,0 0 0,-3 7 0,3-8 7,-22 81 600,27-89 349,7-14-546,14-23-32,3-13-121,-7 13-405,29-39-1,-39 66 1,-11 12 159,1 0 0,-1 0-1,0 0 1,0 0-1,0-1 1,0 1-1,1 0 1,-1 0 0,0 0-1,0 0 1,0 0-1,1 0 1,-1 0 0,0 0-1,0 0 1,0 0-1,0 0 1,1 0-1,-1 0 1,0 0 0,0 0-1,0 0 1,0 1-1,1-1 1,-1 0-1,0 0 1,0 0 0,0 0-1,0 0 1,1 0-1,-1 0 1,0 1 0,0-1-1,0 0 1,0 0-1,0 0 1,4 25-284,-3-12 306,0-9-12,-1 0 0,0 0 0,1 0 0,0 0 1,0 0-1,0 0 0,1 0 0,-1 0 0,1-1 0,0 1 1,0 0-1,0-1 0,1 1 0,-1-1 0,1 0 0,-1 0 1,1 0-1,0 0 0,1-1 0,-1 1 0,0-1 1,1 0-1,-1 0 0,1 0 0,0 0 0,-1 0 0,1-1 1,0 0-1,0 0 0,0 0 0,0 0 0,7 0 0,4 0 12,0-1-1,0-1 0,-1 0 1,1-1-1,0-1 1,-1 0-1,1-1 0,27-11 1,-25 7-146,0 0 0,-1-1 0,1-1 0,-2 0 0,1-1 0,23-24 1,-78 80-87,35-40 249,0 0-1,1 1 0,-1-1 0,2 1 1,-1-1-1,0 1 0,1 0 1,0 0-1,-1 8 0,3-13-25,-1 0 0,1 0 0,0 0 0,0-1 0,0 1 0,0 0 0,0 0 0,0 0 0,1 0 0,-1 0 0,0-1 1,0 1-1,0 0 0,1 0 0,-1 0 0,1-1 0,-1 1 0,0 0 0,1-1 0,-1 1 0,1 0 0,0-1 0,-1 1 0,1 0 0,-1-1 0,1 1 0,1 0 0,0 0 0,-1-1 0,1 1-1,0 0 1,0-1 0,0 0 0,1 1 0,-1-1 0,0 0 0,0 0-1,0 0 1,2-1 0,6 0-13,0-1 1,0 0-1,17-7 0,-6 1-47,-1-2-1,0 0 1,-1-1-1,0-1 1,0-1-1,-2 0 1,1-1-1,-2-2 0,21-22 1,-24 19-36,-13 19 87,0 0 1,0-1-1,0 1 1,0 0 0,0 0-1,-1 0 1,1 0-1,0 0 1,0 0 0,0 0-1,0 0 1,-1 0-1,1 0 1,0 0 0,0 0-1,0 0 1,-1 0-1,1 0 1,0 0-1,0 0 1,0 0 0,0 0-1,-1 0 1,1 0-1,0 0 1,0 0 0,0 0-1,-1 0 1,1 0-1,0 0 1,0 1 0,0-1-1,0 0 1,0 0-1,-1 0 1,1 0 0,0 0-1,0 0 1,0 1-1,0-1 1,0 0 0,0 0-1,0 0 1,0 0-1,0 1 1,-1-1-1,-30 31 141,19-15-14,1 1 0,-13 28 0,20-36-64,0 1 1,0-1 0,1 1-1,1-1 1,0 1 0,0 0-1,0 10 1,2-19-66,-1 1 1,1-1-1,0 1 0,0-1 1,0 0-1,0 1 0,0-1 1,1 1-1,-1-1 1,0 0-1,1 1 0,-1-1 1,1 0-1,-1 1 0,1-1 1,0 0-1,-1 0 1,1 1-1,0-1 0,0 0 1,0 0-1,0 0 0,0 0 1,0 0-1,0 0 1,0 0-1,0-1 0,1 1 1,-1 0-1,0-1 0,1 1 1,-1 0-1,0-1 1,1 0-1,-1 1 0,0-1 1,1 0-1,-1 0 0,1 0 1,-1 0-1,0 0 1,1 0-1,-1 0 0,1 0 1,-1 0-1,0-1 0,1 1 1,-1-1-1,0 1 1,1-1-1,-1 1 0,0-1 1,1 0-1,-1 0 0,0 0 1,0 1-1,0-1 1,0 0-1,0 0 0,0 0 1,0-1-1,1 0 0,11-15-87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6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27 12539,'0'0'129,"0"-1"0,1 0 0,-1 1 0,0-1 0,0 0 0,0 0 1,0 1-1,1-1 0,-1 0 0,0 0 0,0 1 0,0-1 0,-1 0 1,1 0-1,0 1 0,0-1 0,0 0 0,0 0 0,-1 1 0,1-1 0,0 0 1,-1 1-1,1-1 0,-1 0 0,1 1 0,0-1 0,-1 0 0,0 0 0,-3 0-5,1 0 0,0 0 0,0 0 0,0 0 0,0 1 0,-1-1 0,1 1 0,0 0 0,-1 0 0,1 0 0,0 1 0,0-1 0,-1 1 0,1 0 0,0 0 0,0 0 0,-4 2 0,-8 3-10,0 1 0,-16 11 0,25-15-135,-13 9 28,-55 34 26,65-39-30,0 0 0,0 0 0,0 1 0,1 0-1,-10 13 1,17-20-5,0 0 1,0 1-1,0-1 0,0 1 0,0-1 0,0 0 0,1 1 0,-1 0 0,0-1 0,1 1 0,-1-1 0,1 1 0,0 0 1,-1-1-1,1 1 0,0 0 0,0 0 0,0-1 0,0 1 0,1 0 0,-1-1 0,0 1 0,1 0 0,-1-1 1,1 1-1,-1-1 0,1 1 0,0-1 0,0 1 0,-1-1 0,1 1 0,0-1 0,0 1 0,1-1 0,-1 0 0,0 0 1,0 0-1,1 0 0,-1 0 0,0 0 0,1 0 0,-1 0 0,3 1 0,7 3-17,0-1-1,-1 0 1,1 0-1,1-1 1,11 2-1,51 6-60,-47-7 41,0 0 1,-1 1 0,45 16 0,-67-19 33,0 0 1,0 0 0,0 0-1,0 0 1,0 1 0,-1-1-1,1 1 1,-1 0 0,1 0-1,2 5 1,-5-6 4,1-1 0,-1 1 0,0 0-1,0 0 1,0 0 0,-1 0 0,1 0 0,0 1-1,-1-1 1,1 0 0,-1 0 0,0 0 0,0 0-1,0 1 1,0-1 0,0 0 0,0 0 0,-1 0-1,1 1 1,-1-1 0,1 0 0,-2 3 0,-2 3 14,-1-1 0,1 1 0,-1-1 0,-1 0 0,1 0 0,-1 0 1,0-1-1,-1 0 0,1 0 0,-1 0 0,-13 7 0,4-4 30,0 0 0,0 0 0,-1-2 0,-28 9 0,41-14-59,0-1-1,0 0 1,0-1 0,0 1-1,0-1 1,0 1-1,0-1 1,0-1 0,0 1-1,0 0 1,0-1 0,-6-2-1,8 3-2,0-2-1,0 1 1,0 0 0,0 0-1,1 0 1,-1-1-1,0 1 1,1-1 0,-1 0-1,1 1 1,0-1-1,-1 0 1,1 0-1,0 0 1,0 0 0,0 0-1,0 0 1,1 0-1,-1 0 1,0 0 0,1 0-1,0 0 1,-1 0-1,1-4 1,0 0-8,0-1 0,0 1 0,1 0 0,1-9 1,8-29-138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7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15539,'-13'147'2237,"12"-121"-1973,2-1 0,0 1 0,9 42 0,-3-40-90,1-1 1,2 0-1,0 0 0,2-1 0,16 27 1,83 114 105,-103-156-270,-37-82-402,-68-105-1116,99 174 1472,7 5 71,11 5 74,7 5 107,49 15 1,-66-25-134,-1-1 0,1 0 1,-1 0-1,1-1 1,0 0-1,-1-1 1,1 0-1,0 0 0,15-4 1,-22 3-26,0 0 0,1 0-1,-1-1 1,0 1 0,1-1 0,-1 0 0,0 0 0,0 0-1,-1 0 1,1-1 0,0 1 0,-1-1 0,1 0-1,-1 1 1,0-1 0,0 0 0,0 0 0,0-1 0,-1 1-1,1 0 1,-1-1 0,0 1 0,0 0 0,0-1 0,1-7-1,-1 2 52,0 0 0,-1 0-1,0 0 1,0 0 0,-1 0-1,0 0 1,0 0 0,-1 0-1,-4-11 1,6 18-99,-1 0 1,0 1-1,1-1 1,-1 1-1,0-1 1,0 1-1,0-1 1,0 1-1,0 0 1,0-1 0,0 1-1,-1 0 1,-1-1-1,3 2-10,0-1 0,0 1 0,-1 0 0,1 0 0,0 0 0,0 0 0,-1 0 0,1 0 0,0 0 0,0 0 0,-1 0 0,1 0 0,0 0 0,0 0 0,-1 0 0,1 0 0,0 0 0,0 0 0,0 0 0,-1 0 0,1 0 0,0 0 0,0 0 1,-1 1-1,1-1 0,0 0 0,0 0 0,0 0 0,-1 0 0,1 1 0,-5 13-35,5-5 20,-1 0 1,1-1-1,1 1 0,0 0 0,0-1 1,1 1-1,0-1 0,0 1 1,1-1-1,0 0 0,0 0 0,1 0 1,0-1-1,9 13 0,-11-16 12,1-1 0,0 1-1,0-1 1,0 0 0,1 0 0,-1 0-1,1-1 1,-1 1 0,1-1 0,0 0-1,0 0 1,0 0 0,0-1 0,0 1 0,1-1-1,-1 0 1,0 0 0,1 0 0,-1-1-1,1 0 1,-1 0 0,0 0 0,1 0-1,-1-1 1,1 1 0,-1-1 0,0 0-1,0 0 1,1-1 0,5-2 0,0-2 11,0 1-1,0-1 1,-1-1 0,0 0 0,0 0 0,-1-1 0,0 0-1,0 0 1,-1-1 0,11-15 0,-7 7 23,-1 0 0,0-1 0,-2 0 1,0-1-1,6-21 0,-7 26-6,-7 13-25,0 1 0,0 0 0,0 0 0,0 0 0,1 0 0,-1 0 0,0 0 0,0 0 0,0-1 0,0 1 0,0 0 0,1 0 0,-1 0 0,0 0 0,0 0 0,0 0 0,0 0 0,1 0 0,-1 0 0,0 0 0,0 0 0,0 0 0,0 0 0,1 0 0,-1 0 0,0 0 0,0 0 0,0 0 0,0 0 0,1 1 0,-1-1 0,0 0 0,0 0 0,0 0 0,0 0 0,0 0 0,0 0 0,1 0 0,-1 1 0,11 24-22,-4-1 10,2 0 0,13 26 0,-19-44-27,0 1 1,1-1-1,0 0 0,0 0 0,1 0 0,0 0 1,0-1-1,0 0 0,1 0 0,-1 0 0,1-1 0,7 5 1,-12-9 4,1 1 0,-1 0 1,0 0-1,1-1 1,-1 1-1,0-1 1,1 1-1,-1-1 0,1 0 1,-1 0-1,1 1 1,-1-1-1,0 0 1,1 0-1,-1 0 0,1-1 1,-1 1-1,1 0 1,-1 0-1,1-1 0,-1 1 1,0-1-1,1 1 1,-1-1-1,0 0 1,1 0-1,-1 1 0,0-1 1,0 0-1,0 0 1,0 0-1,2-1 1,-1-2-14,0 0 1,1 0 0,-1 0 0,0 0 0,-1 0 0,1-1-1,-1 1 1,0 0 0,1-8 0,4-32-333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7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14147,'1'12'1256,"8"7"-1008,15 3-248,8-1 328,12-4-184,5-4-24,4-6-128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8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13523,'-5'8'424,"1"0"1,-1 0-1,1 0 1,0 0-1,1 1 1,0 0-1,1-1 1,-1 1-1,0 12 1,0 5 235,0 51 0,4-59-638,0 0 0,1 0 0,1 0-1,1 0 1,1-1 0,0 0 0,1 0 0,1 0 0,0-1-1,2 1 1,0-2 0,0 0 0,1 0 0,1 0 0,15 14-1,4 4 11,-10-12-66,0 1 0,25 39 1,-41-54 66,0-1 0,0 1 0,-1 0 1,0 0-1,0 0 0,-1 0 0,0 0 0,0 1 1,-1-1-1,0 1 0,0-1 0,-1 1 0,0-1 1,0 1-1,-1 7 0,0-12 21,1 0 1,-1 0-1,1-1 0,-1 1 1,0 0-1,0-1 0,0 1 1,-1-1-1,1 1 0,-1-1 1,1 1-1,-1-1 0,0 0 1,0 0-1,1 0 0,-2 0 1,1 0-1,0 0 0,0-1 1,-1 1-1,1-1 0,0 1 1,-1-1-1,0 0 1,1 0-1,-4 1 0,2-2 20,0 1-1,1-1 0,-1 0 1,1 0-1,-1-1 1,0 1-1,1-1 0,-1 1 1,1-1-1,-1 0 1,1-1-1,0 1 0,-1 0 1,1-1-1,0 0 1,0 0-1,0 0 0,0 0 1,0 0-1,-3-4 1,-3-4-34,1 0 0,0-1 0,0 0 0,1 0 0,1 0 0,0-1 0,1 0 0,0-1 0,0 1 0,-4-21 0,5 12-185,0-1 1,1 1 0,2-1 0,0 0-1,3-36 1,-1 51 126,1-1 0,-1 1-1,1 0 1,1 0 0,-1 0 0,1 1-1,0-1 1,1 1 0,-1-1 0,1 1-1,1 0 1,-1 0 0,1 1 0,0 0-1,0 0 1,1 0 0,0 0 0,6-4-1,7-9 51,0-4 22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14299,'0'26'1412,"9"9"-965,0 0 1,3 0-1,1-1 0,22 44 0,83 122 651,-74-135-804,-16-25-190,-2 1 0,33 69 0,-56-102-182,1 1 1,-2 0-1,1 0 1,2 15 0,-5-23 45,0 1 0,1-1 0,-1 0 0,0 1 0,0-1 1,0 0-1,0 1 0,0-1 0,0 0 0,0 1 0,0-1 0,-1 0 1,1 0-1,-1 1 0,1-1 0,-1 0 0,1 0 0,-1 1 1,1-1-1,-1 0 0,0 0 0,0 0 0,0 0 0,0 0 1,1 0-1,-1 0 0,-1 0 0,1-1 0,0 1 0,0 0 1,0 0-1,0-1 0,0 1 0,-1-1 0,1 1 0,0-1 0,0 0 1,-1 1-1,1-1 0,0 0 0,-1 0 0,-1 0 0,-4-1-72,0 0 0,0 0-1,0 0 1,0-1-1,1-1 1,-1 1-1,1-1 1,0 0-1,-1 0 1,1-1-1,1 1 1,-7-6-1,-12-10-79,-29-30-1,40 35 151,-19-17 268,-43-56 1,63 71 30,1 0 0,1-1 0,0 0 1,1 0-1,1-1 0,-6-21 1,13 36-201,0 1 1,0-1 0,1 1 0,-1-1-1,1 0 1,0 1 0,0-1-1,0 1 1,0-1 0,1-3 0,0 4-34,-1 1 1,1 0-1,-1-1 1,1 1 0,0 0-1,-1 0 1,1 0 0,0 0-1,0 0 1,0-1 0,0 2-1,0-1 1,0 0 0,0 0-1,1 0 1,-1 0-1,0 1 1,0-1 0,1 1-1,-1-1 1,0 1 0,2-1-1,18-4 5,-1 2-1,1 0 1,0 2-1,24 0 1,20-1-564,-40 1 427,1-2-1,-1-1 1,44-11 0,-48 6-24,29-16 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19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10 153 17308,'-9'-21'1898,"17"33"-174,10 13-1045,0-1-534,2 0 0,0-1 0,1-1 1,41 32-1,-51-46-207,1 0-1,-1 0 1,1-1-1,1 0 1,-1-1-1,1-1 1,0 0-1,1-1 1,-1 0 0,1-1-1,-1 0 1,24 1-1,-32-4-13,1 0 0,-1-1 0,1 1-1,-1-1 1,1 0 0,-1-1 0,0 1-1,0-1 1,1 0 0,-1 0 0,0-1-1,-1 1 1,1-1 0,0 0 0,-1-1-1,5-3 1,-4 1-101,0 0 0,0-1 0,0 1 0,-1-1 1,1 0-1,-2 0 0,1 0 0,-1-1 0,4-14 0,-1-6-329,-1-1 0,-1 1-1,-1-1 1,-2 0 0,-3-30 0,2 50 490,-1-1 1,-1 1-1,-2-11 1,3 18 38,1 1 1,-1-1 0,1 1 0,-1-1-1,0 1 1,1 0 0,-1-1 0,0 1 0,0 0-1,0-1 1,0 1 0,-1-1 0,1 2-2,1 0-1,-1-1 1,1 1 0,-1 0 0,1 0 0,-1 0 0,1 0 0,-1 0 0,0 0-1,1 0 1,-1 0 0,1 0 0,-1 0 0,1 0 0,-1 0 0,1 0 0,-1 0-1,1 0 1,-1 0 0,0 1 0,1-1 0,-1 0 0,1 0 0,0 1 0,-1-1-1,1 0 1,-1 1 0,1-1 0,-1 1 0,1-1 0,0 0 0,-1 1 0,1 0 0,-3 2 109,0 1 1,1-1 0,0 1 0,-1 0 0,1-1 0,1 1 0,-1 0 0,1 0 0,-3 8-1,-4 41 766,6-34-607,-5 51 554,5 121 1,21 71-566,-4-71-320,-9-99-47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28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705 81 8362,'1'-2'190,"-1"0"1,0 0 0,1 0 0,-1 0-1,0 0 1,0-1 0,0 1-1,0 0 1,-1 0 0,1 0-1,0 0 1,-1 0 0,0 0 0,1 0-1,-1 0 1,0 0 0,0 1-1,0-1 1,0 0 0,0 0-1,-1 1 1,1-1 0,0 1-1,-1-1 1,1 1 0,-1-1 0,0 1-1,1 0 1,-1 0 0,0 0-1,0 0 1,0 0 0,0 0-1,-2 0 1,-6-3 269,0 0 1,0 2-1,0-1 1,-1 1-1,-18-1 0,-1 0-211,0 2-1,0 1 0,0 2 0,0 1 1,1 1-1,-1 1 0,-51 17 0,59-14-208,-1 1-1,1 2 0,1 0 1,0 1-1,-21 16 0,31-19-20,0 0 1,0 1-1,1 1 0,0 0 0,1 0 0,0 1 1,1 0-1,0 0 0,-10 24 0,8-10-3,2 0 0,0 0 0,2 1 0,1 0 0,1 1 0,1-1 0,2 1 0,1-1 0,1 1 0,5 34 0,-4-53-17,0 1 0,0 0 0,1-1 0,0 0 0,0 0 0,1 0 0,7 13 0,-8-18 1,0 1-1,0-1 1,1 0-1,-1-1 1,1 1 0,0-1-1,0 1 1,0-1-1,0 0 1,0-1-1,1 1 1,-1-1-1,1 0 1,0 0-1,0 0 1,5 1-1,4-1 3,0 0-1,1-1 0,-1 0 0,0-2 1,1 1-1,-1-2 0,0 0 1,0 0-1,1-2 0,-2 1 0,26-12 1,10-6 19,81-50 1,257-200 317,-339 238-263,-34 24 6,1-1-1,-2 0 0,24-23 0,-36 32-69,0 0-1,-1 0 1,1 0-1,0 0 1,-1 0-1,1 0 1,-1 0-1,1 0 1,-1 0-1,1 0 1,-1 0-1,0 0 1,0-1-1,1 1 1,-1 0 0,0 0-1,0 0 1,0-1-1,0 1 1,0 0-1,-1 0 1,1 0-1,0 0 1,0-1-1,-1 1 1,1 0-1,-1 0 1,1 0-1,-1 0 1,1 0-1,-1 0 1,0 0-1,0 0 1,1 0-1,-1 0 1,-1 0-1,-4-5 38,1 1 0,-1 1 0,-1-1 0,-9-5 0,9 6-16,-21-12 20,-1 1-1,-1 1 1,0 1-1,-1 2 1,0 1-1,-36-6 0,20 8-232,-1 1-1,0 3 0,-72 3 0,103 2 11,1 0 0,0 1 0,0 1 0,1 1 1,-1 0-1,-21 9 0,5 1-156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32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726 59 12979,'1'-3'283,"0"0"0,0 0 0,-1 0-1,1 0 1,-1 0 0,0-1 0,0 1 0,0 0 0,0-5 0,0 7-209,-1 0 0,1 0 0,0 0 0,0 0 0,0 0 0,-1 0 0,1 0 0,0 0 0,-1 0 0,1 0 0,-1 0 0,1 0 0,-1 1 0,0-1 0,1 0 0,-1 0 0,0 1 0,0-1-1,1 0 1,-1 1 0,0-1 0,0 0 0,0 1 0,0-1 0,0 1 0,0 0 0,0-1 0,0 1 0,0 0 0,-2-1 0,-15 1 144,0 1-1,-1 1 0,1 1 1,-34 9-1,-25 4-234,-83-5 151,99-8 94,-98 15 1,151-16-207,-1 0 1,1 0 0,0 1-1,0 0 1,0 0 0,-13 8-1,17-8-23,1 0-1,-1 0 0,1 0 1,-1 0-1,1 0 0,0 1 1,1-1-1,-1 1 0,0 0 1,1 0-1,0 0 0,0 0 1,0 0-1,1 0 0,-2 5 1,-1 10-22,1-1 0,0 1 0,2 0 0,0 0 0,3 28 0,2-3-13,13 52 0,-12-67 26,2-1-1,2 0 1,0-1 0,16 33-1,-21-52 15,1 1-1,0-1 1,0-1-1,0 1 1,1-1-1,0 0 1,1 0 0,-1 0-1,1-1 1,1 0-1,-1-1 1,1 0-1,0 0 1,0 0-1,1-1 1,17 6-1,-8-5 32,1-2-1,0 0 1,0-1 0,1 0-1,-1-2 1,0 0 0,27-5-1,-19 1 79,0-1-1,-1-2 1,0-1 0,41-17-1,-53 18-45,-1 0 0,0-1 0,0 0-1,0-1 1,-1 0 0,-1-1-1,0-1 1,0 1 0,-1-2 0,0 0-1,-1 0 1,0 0 0,8-17-1,-9 11 5,0 0 0,-1-1 0,0 0 0,-2 0 0,0 0 0,-1-1 0,-1 1 0,-1-1-1,-1-32 1,-1 45-85,0 0 0,0 1 0,-1-1 0,-1 0 0,1 0 0,-1 1 0,0-1 1,0 0-1,-1 1 0,0 0 0,0 0 0,-1 0 0,1 0 0,-1 0 0,-5-5 0,3 6-79,1 0 0,-1 0 1,0 0-1,0 1 1,-1 0-1,1 1 0,-1-1 1,0 1-1,0 0 1,0 1-1,0 0 0,0 0 1,-14-1-1,9 1 3,0 1 1,-1 1-1,1 0 0,0 1 1,0 0-1,-20 6 0,8-1 241,0 2 0,-28 13-1,17-5-57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45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14387,'6'4'293,"1"1"-1,-1-1 1,0 1-1,0 1 1,0-1 0,-1 1-1,1 0 1,-2 0-1,1 0 1,0 1 0,-1 0-1,6 13 1,8 12-136,70 107 405,121 218-1512,-183-306-861,-28-56 1369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46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20 654 14091,'-2'2'86,"1"0"0,-1 0 0,0 0 0,1 0 0,-1 0 0,1 0 0,-1 1 0,1-1 0,0 1 0,0-1 1,0 1-1,0-1 0,1 1 0,-1-1 0,1 1 0,0-1 0,-1 1 0,1 0 0,0-1 0,0 1 0,1 0 0,-1-1 0,1 1 0,-1-1 0,1 1 0,0-1 0,0 1 0,0-1 0,0 1 0,2 3 0,-1-3-8,0 0 0,0 0 0,0-1 0,1 1 0,-1 0 0,1-1-1,-1 0 1,1 1 0,0-1 0,0 0 0,0 0 0,0-1-1,0 1 1,1 0 0,-1-1 0,0 0 0,1 0 0,-1 0-1,1 0 1,-1-1 0,1 1 0,-1-1 0,4 0 0,0-1 18,0-1-1,0 1 1,-1-1 0,1-1 0,-1 1 0,0-1 0,1 0 0,-1 0-1,-1-1 1,1 0 0,0 0 0,-1 0 0,5-6 0,4-4 92,0 0 0,-2 0 0,17-26-1,-15 17-61,-2 0-1,0-1 0,-2-1 0,0 1 1,-2-2-1,-1 1 0,7-45 0,-9 31-89,-1-1 0,-2 0 0,-2 0 0,-8-56 0,5 73-106,-8-32 0,9 48 35,0 1-1,-1-1 1,1 0-1,-1 1 1,-1-1 0,1 1-1,-1 0 1,-7-8-1,2 7-95,4 11 28,2 17-62,4-6 130,1 0-1,0-1 0,1 1 0,1-1 0,0 0 0,1 0 0,1 0 0,0 0 0,9 15 0,-1-6-8,1-1 0,0 1-1,2-2 1,23 23 0,-23-27-33,1-2 1,0 0-1,1-2 0,1 0 0,0-1 0,1 0 0,0-2 0,23 8 0,21 3-75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15051,'-1'5'936,"4"5"-960,7-2-152,6-2 320,1 0-96,1-2-112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4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62 12123,'37'-61'3683,"-37"61"-3633,0 0 1,0 1-1,0-1 0,0 0 1,0 1-1,0-1 0,0 0 1,0 1-1,0-1 0,1 0 0,-1 1 1,0-1-1,0 0 0,0 1 1,1-1-1,-1 0 0,0 1 1,0-1-1,1 0 0,-1 0 1,0 1-1,0-1 0,1 0 1,-1 0-1,0 0 0,1 0 0,-1 1 1,0-1-1,1 0 0,-1 0 1,0 0-1,1 0 0,-1 0 1,0 0-1,1 0 0,-1 0 1,1 0-1,-1 0 0,0 0 0,1 0 1,-1 0-1,0 0 0,1 0 1,-1 0-1,0 0 0,1-1 1,-1 1-1,0 0 0,1 0 1,-1 0-1,0-1 0,0 1 1,1 0-1,-1 0 0,0-1 0,1 1 1,-1 0-1,0 0 0,0-1 1,0 1-1,1 0 0,-1-1 1,0 1-1,0 0 0,0-1 1,0 1-1,0-1 0,6 33 605,-6-31-613,2 23 125,2 23 47,14 63-1,-15-96-221,1-1 0,1 1 0,0-1-1,1 1 1,0-2 0,1 1 0,0-1 0,1 0 0,9 12-1,8 3-67,-3-3-42,22 32 1,-39-49 97,0 2 1,0-1 0,-1 0 0,0 1 0,0 0 0,-1 0 0,0 0-1,2 15 1,-5-21 23,1-1-1,-1 1 1,0 0-1,0-1 1,0 1-1,0 0 0,-1-1 1,1 1-1,-1-1 1,0 1-1,1 0 1,-1-1-1,0 1 1,0-1-1,-1 0 0,1 1 1,-3 3-1,1-3 20,0-1 1,0 1-1,0-1 0,0 0 0,0 1 0,0-1 0,-1-1 0,1 1 0,-1 0 1,1-1-1,-5 2 0,-6 0 60,-1-1 0,1 0 0,-1 0 0,1-2 0,-20 0 0,18-1-91,0-1 0,0 0 0,0-1 1,0-1-1,0 0 0,1-1 0,-25-12 1,30 12-115,-1-1-1,1 0 1,1-1 0,-1 0 0,1-1 0,0 1 0,1-2 0,0 1 0,0-1 0,1-1 0,-9-13 0,9 9 10,-1-1 0,2 0 0,0 0 0,1 0 1,0-1-1,-4-31 0,7-24-444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47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14459,'27'1'1600,"-2"1"-823,-1-2-265,7-5 616,5-1-72,0-4-600,3-2-456,-5 3 240,-2 2-168,-1 0-216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48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15523,'1'-1'46,"0"1"-1,-1-1 0,1 1 0,0 0 0,0 0 0,0-1 1,0 1-1,-1 0 0,1 0 0,0 0 0,0 0 1,0 0-1,0 0 0,0 0 0,0 0 0,0 1 1,-1-1-1,1 0 0,0 0 0,0 1 0,0-1 0,-1 1 1,1-1-1,0 0 0,0 1 0,-1-1 0,1 1 1,0 0-1,-1-1 0,1 1 0,0 0 0,-1-1 1,1 1-1,-1 0 0,1 0 0,-1-1 0,0 1 1,1 0-1,-1 0 0,0 0 0,0-1 0,1 1 0,-1 2 1,2 5 94,0 1 0,-1-1 0,1 16 0,-2-13 152,7 180 1066,6 68-970,-10-247-370,-1-10 14,1-27 22,-3-59 33,-13-90 0,6 99-64,-17-94 4,14 106-27,10 63 0,0-1 0,1 1-1,-1 0 1,0 0 0,0 0 0,1 0 0,-1 0 0,0 0 0,0 0 0,1 0 0,-1 0 0,0 0-1,1 0 1,-1 0 0,0 0 0,0 0 0,1 0 0,-1 0 0,0 0 0,0 0 0,1 0 0,-1 1-1,0-1 1,0 0 0,1 0 0,-1 0 0,0 0 0,0 0 0,0 1 0,1-1 0,-1 0 0,0 0-1,0 0 1,0 1 0,0-1 0,1 0 0,-1 1 0,10 7-4,-5-3 1,1-1 0,-1 1-1,1-1 1,0-1 0,0 1 0,0-1 0,1 0 0,-1 0 0,1-1 0,0 0 0,-1 0 0,1 0 0,0-1 0,0 0 0,0 0-1,0-1 1,0 0 0,0 0 0,0-1 0,0 0 0,0 0 0,0-1 0,0 0 0,0 0 0,10-5 0,-22 31-85,-2 0 84,2 1 0,-3 31-1,7-47 14,0 1-1,1-1 0,0 1 0,0-1 0,1 1 0,1-1 1,0 1-1,0-1 0,4 9 0,-5-15-8,1 0 0,-1 0 1,1 0-1,0-1 0,0 1 0,0-1 0,0 1 1,0-1-1,0 0 0,1 0 0,-1 0 0,1 0 1,-1-1-1,1 1 0,0 0 0,0-1 0,0 0 1,0 0-1,0 0 0,0 0 0,0 0 0,0-1 1,0 1-1,0-1 0,1 0 0,-1 0 0,0 0 0,0 0 1,0-1-1,4 0 0,11-3-61,-1 0-1,0-1 1,-1-1-1,21-10 1,-17 8-26,0-1-12,38-13-191,-55 21 271,0 0 1,0 0-1,0 1 1,1-1-1,-1 1 1,0 0-1,0 0 1,0 0-1,1 0 1,-1 1-1,0-1 1,0 1-1,0 0 1,0-1-1,4 3 0,-5-2 21,-1 0 0,0 1 0,1-1 0,-1 0-1,0 1 1,0-1 0,0 0 0,0 1-1,0 0 1,0-1 0,0 1 0,-1-1-1,1 1 1,-1 0 0,1 0 0,-1-1 0,1 1-1,-1 0 1,0 0 0,0 3 0,-3 41 214,1-34-131,1-1 10,0-4 28,0 0 0,1 0 0,0-1 1,1 14-1,-1-20-116,0 0 1,0 0-1,0 1 1,0-1-1,0 0 1,0 0-1,0 0 1,0 1-1,1-1 1,-1 0-1,0 0 1,0 0-1,0 0 1,0 0-1,0 1 0,0-1 1,1 0-1,-1 0 1,0 0-1,0 0 1,0 0-1,0 0 1,1 0-1,-1 1 1,0-1-1,0 0 1,0 0-1,0 0 0,1 0 1,-1 0-1,0 0 1,0 0-1,0 0 1,1 0-1,-1 0 1,0 0-1,0 0 1,0 0-1,1 0 1,-1 0-1,0 0 1,0 0-1,0-1 0,0 1 1,1 0-1,-1 0 1,0 0-1,0 0 1,0 0-1,0 0 1,1 0-1,-1-1 1,0 1-1,0 0 1,0 0-1,0 0 0,0 0 1,0-1-1,0 1 1,0 0-1,1 0 1,-1 0-1,0 0 1,0-1-1,0 1 1,9-14 176,-4 0-99,-1-1-1,-1 1 0,0-1 0,-1 1 0,-1-1 0,0-23 0,-2 13-54,-1 1 0,-1 0 1,-7-30-1,4 37-26,1 1 12,5 16-19,0 0-1,0 0 1,0 0 0,0 0-1,0 0 1,1 0 0,-1 0-1,0 0 1,0 0 0,0 0-1,0 0 1,0 0 0,0 0-1,0 0 1,0 0 0,0 0-1,0 0 1,1 0 0,-1 0-1,0 0 1,0 0 0,0-1-1,0 1 1,0 0 0,0 0-1,0 0 1,0 0 0,0 0-1,0 0 1,0 0 0,0 0-1,0 0 1,0 0 0,0 0-1,0-1 1,0 1 0,0 0-1,0 0 1,0 0 0,0 0-1,0 0 1,0 0 0,0 0-1,0 0 1,0 0 0,0-1-1,0 1 1,0 0 0,0 0-1,0 0 1,0 0 0,0 0-1,0 0 1,0 0 0,0 0-1,7 5-126,0-1 1,0 0-1,0 0 0,0 0 0,1-1 0,0 0 0,0 0 1,0-1-1,0 0 0,0-1 0,0 1 0,9-1 0,1 0 102,0-1 0,0-1-1,0-1 1,27-5 0,-4-4-162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48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149 208 13067,'-6'3'241,"0"0"0,0 0 1,1 1-1,-1 0 1,1 0-1,0 0 0,0 0 1,1 1-1,-1 0 0,1 0 1,0 0-1,-3 7 0,-4 5 436,1 1 0,-12 31 0,13-26-218,1 1 1,-6 30 0,12-44-324,0 1 1,1 0-1,0-1 0,1 1 1,0 0-1,0-1 0,4 19 0,-3-26-117,-1-1 0,1 0 0,-1 0 0,1 1 0,0-1 0,0 0 0,0 0 0,0 0 0,0 0 0,0 0 0,0 0 0,1 0 0,-1-1 0,1 1 0,0 0 0,-1-1 0,1 1 0,0-1 0,0 1 0,0-1 0,3 1 0,-2-1-11,0 0 0,-1-1 1,1 0-1,0 0 0,0 0 0,0 0 0,-1 0 0,1 0 0,0-1 0,0 1 0,-1-1 0,1 0 0,0 0 0,5-2 0,4-4-12,0 0-1,0-1 0,-1 0 1,0-1-1,16-16 0,2-5 16,-1-1-1,-2-2 0,-1-1 0,-2 0 1,-1-2-1,-2-1 0,-1 0 1,-3-1-1,0-1 0,18-78 1,-30 76 113,-7 23-37,3 18-83,-1 0-1,1-1 1,0 1 0,0 0-1,0-1 1,-1 1-1,1 0 1,0 0 0,0 0-1,-1-1 1,1 1-1,0 0 1,-1 0-1,1 0 1,0-1 0,0 1-1,-1 0 1,1 0-1,0 0 1,-1 0 0,1 0-1,0 0 1,-1 0-1,1 0 1,0 0 0,-1 0-1,1 0 1,0 0-1,-1 0 1,1 0 0,0 0-1,-1 0 1,1 0-1,0 1 1,-1-1-1,1 0 1,-1 0 0,0 1 6,-1 1 0,0-1 0,1 0-1,-1 1 1,1 0 0,-1-1 0,1 1 0,0 0 0,0-1 0,0 1 0,0 0 0,0 0 0,0 0 0,0 0 0,0 0 0,1 0 0,-1 0 0,1 0 0,-1 3 0,-1 44 93,3-35-122,0 0-1,1-1 1,0 1-1,1 0 1,0-1-1,1 0 0,1 0 1,12 24-1,-12-28-17,0-1-1,1 0 0,0 0 1,0 0-1,1-1 1,0 0-1,0 0 0,1-1 1,0 0-1,0 0 0,0-1 1,1 0-1,11 5 1,21 4-115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39:49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651 65 9010,'-7'-6'542,"-1"-1"1,0 2 0,0-1-1,0 1 1,-1 0-1,1 1 1,-1 0-1,0 0 1,0 1 0,-1 0-1,1 0 1,-16-1-1,-3 1-153,0 1-1,1 2 1,-35 3-1,37-2-235,0 2-1,0 1 1,0 2-1,0 0 1,1 1-1,0 1 1,-46 23 0,60-25-122,1-1 1,0 1 0,0 1 0,1 0-1,-1 0 1,1 0 0,1 1 0,0 1-1,0-1 1,0 1 0,1 0-1,0 0 1,1 1 0,0 0 0,1 0-1,0 0 1,0 0 0,1 1 0,1-1-1,-3 22 1,4-20-6,1-1-1,0 0 0,0 0 1,1 1-1,1-1 1,0 0-1,1 0 1,0 0-1,0-1 0,1 1 1,1-1-1,0 1 1,0-1-1,1-1 1,0 1-1,0-1 0,1 0 1,10 9-1,-5-7-12,0 0 0,0-2 0,1 1 0,0-2-1,1 1 1,0-2 0,0 0 0,0-1-1,1 0 1,0-1 0,0-1 0,25 4 0,-20-5 20,1-2 1,-1 0-1,0-1 1,1-2-1,-1 0 1,0-1 0,0 0-1,0-2 1,-1-1-1,1 0 1,-1-1-1,-1-1 1,34-20-1,-38 19 53,1 0 0,-1-1 0,-1-1-1,0-1 1,0 0 0,-1 0-1,-1-1 1,0 0 0,-1-1 0,0-1-1,-1 1 1,-1-2 0,0 1 0,-1-1-1,-1 0 1,7-27 0,-11 34-46,0 0 1,-1-1 0,0 1 0,-1 0 0,0 0-1,0 0 1,-1-1 0,0 1 0,-1 0-1,0 0 1,0 0 0,-1 0 0,0 1-1,-6-11 1,5 12-70,0 0-1,-1 1 1,1-1-1,-2 1 1,1 0-1,-1 1 1,0-1 0,0 1-1,0 0 1,-1 1-1,0-1 1,0 1-1,0 1 1,0-1-1,-1 1 1,-10-3-1,2 2-189,1 1-1,-1 1 0,0 0 1,1 1-1,-1 0 0,0 1 0,0 1 1,-17 3-1,12 0-55,0 1 0,1 1 0,-1 0 0,1 2 0,-28 14 0,3 6-349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0:36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4276 442 9898,'-17'-2'243,"0"1"0,0 0-1,0 2 1,-23 2 0,23-1-154,-1-1 1,1 0-1,-1-1 0,-19-3 0,3-6 143,1 0-1,0-2 0,-52-26 0,-21-7 145,33 22-153,-1 2 1,-151-18-1,-157 11-180,163 15-33,-539-84 235,660 76-203,-296-51 64,293 58-122,-196-1 0,192 20-24,0 5 1,1 4-1,-171 47 0,233-50 27,0 2 1,1 2-1,0 2 0,2 1 0,-63 41 1,83-46 4,0 0 1,2 1 0,0 1 0,0 0 0,2 2 0,0 0 0,1 0 0,1 1-1,1 1 1,0 0 0,2 1 0,-12 31 0,9-12 1,3 0 0,1 0 1,2 0-1,-3 69 0,9-54-4,2 0-1,3-1 1,11 56-1,-8-72-7,2 0 0,1 0 0,2-1 0,2 0 0,1-1 0,2-1-1,1-1 1,2 0 0,2-1 0,0-2 0,43 47 0,-20-35-20,1-2 1,2-1-1,2-3 1,1-2-1,2-3 1,59 28-1,35 6-734,171 53 0,-119-56-745,2-9 0,233 33 0,-269-66 1196,0-7 1,0-8-1,200-17 1,193-57 2045,1-29 698,-195 33-1116,112-29-59,-360 64-1010,-1-5 0,110-49 0,-168 57-164,-1-2 1,-2-2-1,-1-3 0,-1-2 1,-2-3-1,60-57 0,-90 73-56,0-1 0,-1-1-1,-2 0 1,0-2 0,-2 0-1,0 0 1,-2-2 0,-1 1-1,-2-2 1,0 0 0,9-53 0,-13 46-11,-1-1 1,-2 0-1,-2 0 1,-2 0-1,-1 0 1,-1 0 0,-3 0-1,0 1 1,-16-46-1,14 58-13,-1 1 0,-1 1 0,-2 0 0,0 0 0,-1 1 0,0 1 0,-28-31 0,17 26-7,-1 1 1,-1 1 0,-1 1 0,-56-33 0,20 21 4,-2 3 0,-1 2 1,-1 4-1,-123-29 0,43 22 41,-2 7 0,-238-9 0,-310 51 102,-238 111-243,11 80-194,510-94 212,27 10-4,351-112 85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0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20 608 8898,'-1'5'526,"-1"-1"0,0 1-1,0-1 1,0 1 0,0-1 0,-6 8 0,10-11-489,-1 1-1,1-1 1,1 0 0,-1 0 0,0 0 0,0 0 0,0 0 0,4 1 0,-5-2-39,0 0 0,0 0-1,0 0 1,-1 0 0,1 0 0,0 0 0,0-1 0,-1 1 0,1 0 0,0 0 0,0-1 0,-1 1 0,1-1 0,0 1-1,-1-1 1,1 1 0,0-1 0,-1 1 0,1-1 0,-1 1 0,1-1 0,-1 0 0,1 1 0,-1-1 0,1 0-1,-1 1 1,0-1 0,1 0 0,-1 0 0,0 1 0,0-1 0,0 0 0,1 0 0,-1 0 0,3-33-8,-3 30 7,-2-87 119,-15-98 0,-2-69 194,24 258-333,-4 0 14,-1 0-1,0 1 1,1-1 0,-1 0 0,1 0 0,-1 1-1,1-1 1,-1 0 0,0 0 0,1 0-1,-1 1 1,1-1 0,-1 0 0,1 0 0,-1 0-1,1 0 1,-1 0 0,1 0 0,-1 0 0,1 0-1,-1 0 1,1 0 0,-1-1 0,0 1 0,1 0-1,-1 0 1,1 0 0,-1 0 0,1-1-1,-1 1 1,0 0 0,1 0 0,-1-1 0,1 1-1,-1 0 1,0-1 0,0 1 0,1-1 0,-1 1-1,0 0 1,1-1 0,-1 1 0,0-1 0,0 1-1,0 0 1,1-1 0,-1 1 0,0-1-1,0 1 1,0-1 0,0 1 0,0-1 0,0 1-1,0-1 1,0 1 0,0-2 0,0-1-56,0 0 1,0 0-1,-1 0 1,1 0 0,-1 0-1,1 0 1,-1 0-1,0 0 1,0 1 0,0-1-1,-1 0 1,-2-5-1,-6-2-121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0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11939,'0'-2'100,"-1"-1"0,1 1 1,0 0-1,0 0 1,1 0-1,-1-1 1,0 1-1,1 0 1,-1 0-1,1 0 1,0-2-1,44-132 494,4-15-397,-33 87-171,-7 24-77,20-53-1,-29 93 49,0-1 1,0 1 0,0-1 0,0 1-1,0-1 1,1 1 0,-1-1-1,0 1 1,1-1 0,-1 1 0,0-1-1,1 1 1,-1-1 0,0 1-1,1 0 1,-1-1 0,1 1 0,-1-1-1,1 1 1,-1 0 0,1 0-1,-1-1 1,1 1 0,-1 0 0,1 0-1,-1 0 1,1-1 0,-1 1-1,1 0 1,-1 0 0,1 0 0,0 0-1,-1 0 1,1 0 0,-1 0 0,1 0-1,-1 1 1,1-1 0,-1 0-1,1 0 1,0 0 0,-1 1 0,1-1-1,-1 0 1,1 0 0,-1 1-1,0-1 1,1 0 0,-1 1 0,1-1-1,-1 1 1,0-1 0,1 0-1,-1 1 1,0-1 0,1 1 0,-1 0-1,27 38-55,-20-27 39,5 6-144,2-1 1,0 0-1,1-1 0,0 0 0,2-1 0,0-1 0,0-1 1,1 0-1,1-2 0,25 13 0,-1-7-140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0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9818,'8'-3'158,"1"0"1,0 1-1,-1 0 1,1 1-1,0 0 0,0 1 1,0 0-1,0 0 0,0 0 1,10 3-1,-5 1 5,1 0 0,-1 1 0,0 0 0,0 1-1,16 11 1,-26-15-125,19 12 119,0-2 0,1 0 0,0-1 0,1-2 0,45 12 1,-32-16-100,1-1 0,-1-1 0,1-3 1,64-6-1,153-39 12,-16 2-78,-198 38 17,1 3 1,-1 0 0,75 9 0,-68 2 18,62 19-1,29 7-25,-122-32-203,0-1-1,0-1 1,0 0 0,0-1-1,32-5 1,-42 4 136,-1-1 0,0 1 0,1-2 0,-1 1-1,0-1 1,0 0 0,-1 0 0,9-5 0,0-11-265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0:40:5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12 13435,'0'0'34,"1"-1"0,0 0-1,-1 0 1,1 0 0,0 0 0,0 1 0,-1-1-1,1 0 1,0 1 0,0-1 0,0 1 0,0-1 0,0 1-1,0-1 1,0 1 0,0 0 0,0 0 0,0-1-1,0 1 1,0 0 0,0 0 0,0 0 0,0 0 0,0 0-1,0 0 1,0 0 0,0 0 0,1 1 0,-1-1-1,0 0 1,0 1 0,0-1 0,-1 1 0,3 0 0,6 3-63,0 1 0,16 10 1,-14-7 121,268 141-113,-273-147 19,31 19-13,-36-20 14,0-1-1,0 0 1,-1 1 0,1-1-1,0 1 1,-1-1 0,1 1-1,-1-1 1,1 1 0,0-1-1,-1 1 1,1-1 0,-1 1 0,0 0-1,1-1 1,-1 1 0,1 0-1,-1 0 1,0-1 0,0 1-1,1 0 1,-1 0 0,0-1-1,0 1 1,0 0 0,0 0-1,0 0 1,0-1 0,0 1 0,0 0-1,0 0 1,0-1 0,-1 1-1,1 0 1,0 0 0,0-1-1,-1 1 1,1 0 0,0 0-1,-1-1 1,0 2 0,-7 5 5,0 0 0,0-1 0,-1 1 0,0-2 1,-14 8-1,-12 6 66,-30 25 335,1 3 0,-73 69 0,-104 125 482,112-109-716,40-49-73,-2-8-72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14939,'-8'12'213,"0"0"-1,1 1 1,1 0 0,-9 21-1,1 1-133,-32 62 121,10-24-112,-43 130 1,75-191-126,0 0-1,1 0 1,1 0-1,0 1 1,1-1-1,0 21 0,1-31 21,0 0 0,0-1-1,1 1 1,-1 0-1,0-1 1,1 1-1,0-1 1,-1 1-1,1 0 1,0-1-1,0 0 1,0 1-1,0-1 1,0 1-1,0-1 1,0 0-1,0 0 1,0 0-1,1 0 1,1 2-1,0-2-29,0 0-1,-1 0 0,1 0 1,0 0-1,0 0 0,0-1 0,0 1 1,0-1-1,0 0 0,5 0 1,6-1-187,-1-2 1,0 1 0,0-2 0,14-4 0,75-34-1157,12-3 254,-112 45 1125,30-7-102,-31 7 129,-1 0-1,1 0 0,0 0 1,0 0-1,-1 0 0,1 0 0,0 0 1,0 1-1,-1-1 0,1 0 1,0 0-1,0 1 0,-1-1 0,1 0 1,0 1-1,-1-1 0,1 1 1,0-1-1,-1 1 0,1-1 0,-1 1 1,1-1-1,-1 1 0,1-1 1,-1 1-1,0 0 0,1-1 0,-1 1 1,1 0-1,-1 0 0,0-1 1,0 1-1,0 0 0,1 0 0,-1-1 1,0 1-1,0 0 0,0 0 1,0 1-1,-1 5 224,0 1 1,0 0-1,-1 0 1,1-1-1,-2 1 1,1-1 0,-7 12-1,-31 54 1491,20-39-896,16-28-721,-2 6 277,-1 0 0,0 0 1,-2-1-1,-15 19 1,22-28-364,0 0 0,0 0 0,0-1 0,0 1 0,0 0 0,0-1 0,0 0 0,-1 1 0,1-1 0,0 0 0,-1 0 0,1-1 0,-1 1 0,1 0 0,-1-1 1,1 1-1,-1-1 0,0 0 0,1 0 0,-1 0 0,1 0 0,-1-1 0,0 1 0,1-1 0,-1 1 0,1-1 0,-1 0 0,1 0 0,0 0 0,-1 0 0,1 0 0,-4-3 1,1 0-211,0 0 0,0-1 0,0 0 0,0 0 0,1 0 0,0 0 0,0-1 0,-6-10 0,8 13 84,1 0 0,0 0 0,-1 0 0,1 0 0,0 0 0,0 0 0,1 0 0,-1 0-1,0-1 1,1 1 0,0 0 0,0 0 0,0-1 0,0 1 0,1 0 0,-1 0-1,1 0 1,0 0 0,0-1 0,2-3 0,9-7-548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16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1921 113 8426,'-65'-25'492,"-1"4"0,-2 2 0,1 3 0,-73-7 0,85 18-154,1 2-1,-1 2 1,0 3 0,0 3-1,-88 17 1,71-5-173,2 3 0,-72 31-1,95-31-141,2 2 0,1 3 0,-78 55 0,54-27-15,3 3 0,-99 108 0,133-128-8,3 0 0,1 2 1,1 1-1,3 1 0,1 2 0,-26 69 0,36-77-5,1 0 1,2 2-1,2-1 0,1 1 1,2 0-1,0 55 0,4-72 3,2 0-1,0 0 1,2-1-1,-1 1 1,2-1-1,1 0 0,0 0 1,1 0-1,1-1 1,1 0-1,0 0 1,1-1-1,1-1 1,14 16-1,-6-11 1,0-2 0,2 0-1,0-1 1,1-1 0,0-1 0,37 17-1,-9-8 6,1-3 1,66 18-1,-37-18 9,1-4 1,1-4-1,0-3 1,1-4 0,0-3-1,147-15 1,-100-4 303,-2-7 1,-1-4-1,199-72 0,-254 73 121,-1-3-1,113-64 0,-158 77-300,0-1 1,-2-1-1,0-1 0,-1-2 0,0 0 0,-2-1 0,-1-2 0,-1 0 0,26-42 0,-34 45-106,-2 0 0,0-1 1,-1-1-1,-2 1 0,0-1 0,-1 0 0,-1 0 1,-2-1-1,0 1 0,-1-1 0,-2 1 0,0-1 1,-5-26-1,-2 6-83,-2 0 0,-1 0-1,-3 1 1,-1 1 0,-42-80 0,25 66-302,-3 2 0,-78-95 0,96 131 229,-36-34-1,-28-4-153,77 53 268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1:18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2573 594 10170,'-29'-61'701,"-2"1"-1,-3 2 1,-75-98-1,93 135-580,-1 1 0,0 0 0,-2 2 0,0 0-1,-1 1 1,-1 1 0,0 1 0,-1 1 0,-1 1 0,0 0 0,-1 2-1,0 1 1,-1 1 0,0 1 0,-29-5 0,-3 3-89,-2 3-1,1 3 1,-1 2 0,1 3 0,-1 2 0,1 3-1,-68 15 1,30 2-28,2 4 0,1 4 0,-131 62 1,155-59-5,2 2 0,1 3 1,2 4-1,2 1 0,2 4 1,2 2-1,-65 74 0,-65 110-101,160-194 57,3 2-1,1 0 1,3 2 0,-20 54 0,26-54-26,3 0 1,1 1-1,2 0 0,-5 69 0,13-93 32,1-1-1,0 0 1,2 1-1,0-1 1,1 0-1,1 0 1,1 0 0,1-1-1,1 0 1,0 0-1,1 0 1,20 30-1,-18-34 8,2-1 0,-1 0 0,2 0 0,0-2 0,1 1-1,0-2 1,28 18 0,-19-16-7,0-1 1,0-2-1,1 0 0,48 12 0,-12-10-9,0-3 0,1-2 0,117-4 1,-69-6 93,-1-5 1,0-4 0,-1-6-1,-1-4 1,-1-4 0,102-41-1,-87 21 375,220-120 0,-293 139-271,-1-3 0,-2-1 0,-1-3 0,-2-1 0,-1-2 0,-2-2 0,41-52 0,-62 66-66,0 0 1,-2-1-1,-1-1 0,-1-1 1,-1 1-1,-1-2 0,8-37 1,-16 54-76,-1 0-1,-1 0 1,0 0 0,-1-1-1,0 1 1,0 0 0,-2-1-1,1 1 1,-2 0 0,1 0-1,-2 0 1,0 0 0,0 1-1,-1 0 1,0 0 0,-1 0 0,0 0-1,-14-17 1,7 13-57,0 2 0,0 0 0,-1 1 0,-1 0 0,0 1 0,0 0 0,-1 2 0,0 0 0,-1 0 0,0 2 0,-29-9 0,10 6-176,0 2 0,-1 2-1,0 1 1,0 1 0,0 3 0,0 1 0,-56 7-1,32 2-108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4:5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19532,'-6'24'1200,"1"3"-1144,-2 0-128,3-4-272,4 6-168,4 1-272,2-1-960,4-2 1368,3-3-321,0 1-231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0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11242,'-7'23'1345,"6"-5"-769,1-2-240,0-6 1408,0 0-1512,4-7-48,3-3 0,3-9-128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0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13379,'-7'19'883,"3"-7"-525,-1-1 0,2 1 0,-4 21 0,7-33-386,0 0 0,0 1 0,0-1-1,0 0 1,0 0 0,0 0 0,0 1 0,0-1 0,0 0 0,1 0-1,-1 1 1,0-1 0,0 0 0,0 0 0,0 0 0,0 1 0,1-1-1,-1 0 1,0 0 0,0 0 0,0 0 0,1 0 0,-1 1-1,0-1 1,0 0 0,0 0 0,1 0 0,-1 0 0,0 0 0,0 0-1,1 0 1,-1 0 0,0 0 0,0 0 0,1 0 0,-1 0 0,0 0-1,0 0 1,1 0 0,-1 0 0,0 0 0,0 0 0,0 0 0,1 0-1,-1 0 1,0 0 0,0-1 0,1 1 0,-1 0 0,0 0 0,0 0-1,0 0 1,0-1 0,1 1 0,-1 0 0,0 0 0,16-10-2060,-14 9 1618,-2 1 406,0 0 1,1 0-1,-1-1 1,0 1-1,0 0 1,1 0-1,-1 0 1,0 0-1,1 0 0,-1 0 1,0-1-1,1 1 1,-1 0-1,0 0 1,1 0-1,-1 0 1,0 0-1,1 0 1,-1 0-1,0 0 1,0 0-1,1 1 1,-1-1-1,0 0 0,1 0 1,-1 0-1,0 0 1,1 0-1,-1 1 1,0-1-1,0 0 1,1 0-1,-1 0 1,0 1-1,0-1 1,1 0-1,1 15-427,-8 17 2144,6-32-1650,-3 8 573,1 1 0,0-1-1,1 0 1,0 0 0,0 1-1,0-1 1,1 1 0,1-1 0,-1 1-1,1-1 1,1 0 0,2 10-1,3-29 263,-1-1-454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2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12963,'-2'16'1088,"8"0"-664,12-2-80,20-5 408,12-1-120,14 1-87,8-4-1,3-2-208,1-1-88,-8-2-384,-7 1-280,-20-1 344,-7 0-104,-18-4-56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2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14667,'0'11'1120,"16"-5"-760,10-3-79,19 0 303,8-2-152,12 2-56,5-1-96,2-2-408,-3-5-272,-8 0 368,-5 0-144,-17-2-88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3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0 14899,'4'1'294,"0"0"0,0 0 0,1 0 0,-1 1-1,0 0 1,0-1 0,-1 1 0,5 3 0,8 4 646,13 4-301,0-1-281,35 21 0,-57-29-365,0 0 1,-1 1-1,0-1 1,0 1-1,0 1 1,-1-1-1,0 1 0,0 0 1,0 0-1,6 12 1,-9-13 1,0 1 0,0 0-1,-1 0 1,0 0 0,0-1 0,0 1 0,-1 0 0,0 0-1,0 0 1,0 0 0,-1 0 0,0 0 0,0 0 0,-1 0 0,1 0-1,-1-1 1,0 1 0,-5 7 0,-3 7 20,-2 1 0,-1-1 0,-18 22 1,-13 12-19,-2-2 0,-2-2 1,-80 64-1,111-101-63,-34 20 0,37-27-13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3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2 13403,'1'0'71,"0"-1"1,-1 1-1,1 0 0,0 0 1,-1 0-1,1 0 1,-1 0-1,1 0 0,0 0 1,-1 0-1,1 0 1,0 0-1,-1 0 0,1 0 1,0 0-1,-1 0 0,1 1 1,0-1-1,-1 0 1,2 1-1,-2-1-22,0 1 0,0-1 0,1 1 0,-1-1 0,0 1 0,0-1 0,0 0 0,0 1 0,0-1 0,1 1 0,-1-1 0,0 1-1,0-1 1,0 1 0,0-1 0,0 1 0,0-1 0,-1 1 0,1-1 0,0 1 0,0 0 0,-16 31 1162,10-22-972,-38 72 575,-5-3 0,-3-2-1,-3-2 1,-108 113 0,151-176-1330,11-12 34,2-1-29,17-22-25,41-61-166,-24 26 227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10442,'2'-2'137,"-1"0"0,1 0 0,0 0 0,0 0 0,0 0 0,0 0 0,0 1 0,0-1 0,1 1 0,-1 0 0,0-1 0,5 0 1,-6 2-48,0 0 1,1 0-1,-1 0 1,0 0 0,1 0-1,-1 0 1,0 0-1,0 0 1,1 1 0,-1-1-1,0 1 1,0-1-1,0 1 1,0-1 0,1 1-1,-1 0 1,0 0-1,0-1 1,0 1 0,0 0-1,0 0 1,-1 0 0,1 0-1,0 0 1,0 0-1,-1 0 1,1 0 0,0 2-1,10 17 412,-1 1 0,-1 1 1,-1 0-1,7 30 0,0-2-80,1 1 135,36 72 1,-43-105-660,1 0 0,0-1 1,1-1-1,1 0 0,1 0 1,0-1-1,20 17 0,-23-24-368,5 3 0,-12-7 194,-4-3-92,-12 0-154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13379,'7'-1'274,"0"-1"1,1 0-1,-1 0 1,0-1-1,0 0 1,-1 0-1,1 0 0,-1-1 1,1 0-1,-1-1 1,9-8-1,-5 3 64,-1 0 0,0 0-1,0-1 1,-1 0 0,9-19 0,-16 30-327,-1-1-1,1 1 1,-1-1 0,0 1 0,1-1 0,-1 1 0,0-1 0,1 0 0,-1 1 0,0-1 0,0 1 0,1-1-1,-1 0 1,0 1 0,0-1 0,0 0 0,0 1 0,0-1 0,0 0 0,0 1 0,0-1 0,0 0 0,0 1 0,0-1-1,-1 0 1,1 0 0,-1 1-2,0 0 0,0 0-1,1 0 1,-1 0-1,0 0 1,0 0 0,0 0-1,1 0 1,-1 0 0,0 0-1,0 0 1,1 1-1,-1-1 1,0 0 0,0 1-1,1-1 1,-2 1 0,-34 22 87,26-14-88,1 0 0,-1 1 0,2-1-1,-1 2 1,1-1 0,1 1-1,0 0 1,0 1 0,1 0-1,1 0 1,0 0 0,-6 25-1,10-34-15,1-1 0,0 0 0,0 1 0,-1-1 0,1 1 0,1-1 0,-1 0-1,0 1 1,1-1 0,-1 0 0,1 1 0,0-1 0,-1 0 0,1 0 0,0 1-1,0-1 1,1 0 0,-1 0 0,0 0 0,1 0 0,-1-1 0,1 1 0,2 2-1,-1-3-4,-1 1 0,1-1 0,-1 0 0,1 0 0,-1 0 0,1 0 0,0-1 0,-1 1 0,1-1 0,0 1 0,0-1 0,0 0 0,-1 0 0,1-1 0,0 1 0,0 0 0,-1-1 0,1 0 0,0 1 0,3-3 0,7-2-100,0-1 0,-1 0 0,0-1 0,0-1-1,17-13 1,50-52-579,-19 16 98,-59 56 580,0 0 1,0 0-1,0 0 1,0 0 0,0 0-1,0 1 1,1-1 0,-1 0-1,0 1 1,1-1-1,2 0 1,-4 1 15,0 0 1,1 0-1,-1 0 1,0 0-1,1 0 1,-1 0-1,0 0 1,1 1-1,-1-1 1,0 0-1,1 0 1,-1 0-1,0 0 1,0 1-1,1-1 1,-1 0-1,0 0 1,1 0-1,-1 1 1,0-1-1,0 0 1,0 1-1,1-1 1,-1 0-1,0 0 1,0 1-1,0-1 1,0 0-1,0 1 1,1-1-1,-1 5 59,1-1-1,-1 1 0,0-1 1,0 0-1,-1 9 0,0-5-20,0-3 11,1 0-1,0 0 1,0 0 0,0 0-1,0 0 1,1-1-1,0 1 1,1 5-1,-2-9-37,1 0-1,-1 0 1,1 0-1,0 0 0,-1 0 1,1 0-1,0 0 0,-1-1 1,1 1-1,0 0 0,0-1 1,0 1-1,-1 0 1,1-1-1,0 1 0,2 0 1,-1 0-6,1-1-1,-1 1 1,0-1 0,1 0 0,-1 0 0,0 0 0,1 0 0,-1 0 0,1 0 0,2-1 0,14-4 9,-1 0 0,0-1 0,0-1 0,19-11 0,-22 10-27,0 1 0,1 1 0,-1 0 0,1 1 0,31-6 1,-46 11 19,0 0 1,0-1 0,0 1 0,-1 0 0,1 0-1,0 0 1,0 0 0,0 0 0,0 0 0,0 0-1,0 1 1,0-1 0,-1 0 0,1 0 0,0 1-1,0-1 1,0 0 0,-1 1 0,1-1 0,0 1-1,0-1 1,-1 1 0,1-1 0,0 1 0,-1 0-1,1-1 1,0 1 0,-1 0 0,1-1 0,-1 1 0,0 0-1,1 0 1,-1-1 0,1 1 0,-1 0 0,0 0-1,0 0 1,1 0 0,-1 0 0,0-1 0,0 1-1,0 0 1,0 0 0,0 0 0,0 0 0,0 0-1,-1 0 1,1 0 0,-1 1 0,-1 7 132,0 0 1,-1 0-1,-9 17 1,6-11 34,3-8-58,1-3-71,0 0 0,1 1 0,0-1 0,-1 1 0,1-1 0,0 7 0,1-11-49,0 1 0,0-1 0,0 0 0,0 1 0,0-1-1,0 0 1,0 1 0,0-1 0,0 1 0,1-1 0,-1 0 0,0 1 0,0-1 0,0 0 0,1 1-1,-1-1 1,0 0 0,0 0 0,1 1 0,-1-1 0,0 0 0,0 0 0,1 1 0,-1-1 0,0 0-1,1 0 1,-1 0 0,0 1 0,1-1 0,0 0 0,1 0-16,-1 0 1,1 0-1,0 0 0,0-1 1,0 1-1,-1 0 1,1-1-1,0 1 0,-1-1 1,1 0-1,2 0 1,25-15-69,5-4-24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4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11554,'-7'8'1209,"16"3"-609,5-1-152,7 0 1360,7 0-919,7-1-169,4-2-8,11-1-96,3-1 8,5-3-344,0-2-408,3-2 192,-4-1-88,-3-2-72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4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14667,'-4'-3'1729,"4"8"-1017,3 0-320,4 10 1448,1 3-880,5 7-448,2-1-135,5 5-225,4 2-48,8-6-160,6-4-176,10-17-449,5-7-215,4-25 688,3-9-160,0-12-128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5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52 14715,'-33'62'1673,"-1"4"-1097,-8 5-176,2 4 848,3-2-496,2-4-96,8-13-384,6-8-240,9-15-552,9-6 2097,2-16-1545,-1-7 48,1-7 24</inkml:trace>
  <inkml:trace contextRef="#ctx0" brushRef="#br0" timeOffset="1">548 0 11362,'13'19'1505,"-4"3"-633,0 0-320,6-1 1753,5 0-1417,15-2-200,1-5-40,7-4-312,0-3-224,0-1-488,-3 0-288,-7-2 520,-5 0-120,-12-1-128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5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13787,'13'9'1920,"7"-1"-1031,15 2-337,2-1 1648,13 1-1408,3 0-40,4-1-367,-2-4-489,-2 4 200,-6-2-128,-8-1-120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2 11979,'21'-1'1568,"-21"11"-720,-7 11-376,-17 14 1873,-6 6-1577,-9 12-344,-3 9-80,-3 4-48,-3-2-128,4-5-152,4-7-72,8-12-280,5-9-136,13-19 1296,5-13-848,15-27 8,10-16-40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6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1 14019,'-14'22'1184,"1"21"-736,0 5-152,1 11 385,-1 2-97,11 2-56,2-1-64,11-6-160,5-2-144,4-11-424,-1-6 472,1-9-216,1-5-56,-7-9-16</inkml:trace>
  <inkml:trace contextRef="#ctx0" brushRef="#br0" timeOffset="1">1 488 16371,'15'7'1609,"10"4"-1209,18-1-184,8 3 752,15-1-584,7-4-80,6-3-312,3-4-296,-3-4-408,-5-4 592,-18-1-120,-7-2-112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6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22 14835,'-3'9'272,"0"0"0,1 0 0,0 0 0,1 0 0,0 0-1,1 1 1,0-1 0,0 0 0,1 1 0,0-1 0,3 12 0,-3-17-222,0 0 1,0 0-1,0 0 1,1 0-1,-1-1 1,1 1-1,0 0 1,0-1-1,1 1 1,-1-1-1,1 0 1,-1 0-1,1 0 1,0 0-1,0 0 1,1-1-1,-1 1 1,0-1 0,1 0-1,0 0 1,-1 0-1,1 0 1,0-1-1,0 0 1,0 1-1,0-1 1,6 0-1,-1-1-141,0 0 0,0-1 1,0 0-1,0 0 0,0-1 0,0 0 0,-1-1 0,1 0 0,-1 0 0,1-1 1,12-7-1,1-3-297,0 0 0,36-32 0,-36 24-965,28-33-1,-17 16-110,-33 40 1472,0-1 0,0 0 1,0 0-1,0 0 0,0 0 1,0 0-1,0 0 0,0 0 0,0 0 1,0 0-1,0 1 0,0-1 1,0 0-1,0 0 0,0 0 0,0 0 1,0 0-1,0 0 0,1 0 1,-1 0-1,0 0 0,0 0 0,0 0 1,0 0-1,0 0 0,0 0 1,0 0-1,0 1 0,0-1 0,0 0 1,0 0-1,1 0 0,-1 0 1,0 0-1,0 0 0,0 0 0,0 0 1,0 0-1,0 0 0,0 0 1,0 0-1,0 0 0,1 0 1,-1 0-1,0-1 0,0 1 0,0 0 1,0 0-1,0 0 0,0 0 1,0 0-1,0 0 0,0 0 0,0 0 1,0 0-1,1 0 0,-1 0 1,-2 10 397,-25 69 2908,-62 126 1,10-28-2135,67-138-1017,12-38-143,0 1-1,-1-1 1,1 0-1,0 0 1,0 0-1,0 0 1,0 1-1,0-1 1,0 0-1,1 0 1,-1 0-1,0 0 1,1 0-1,-1 1 1,0-1-1,1 0 1,-1 0-1,1 0 1,0 0-1,-1 0 1,1 0-1,0-1 1,0 1-1,-1 0 1,1 0-1,0 0 1,0-1-1,0 1 1,2 1-1,11 0-25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7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10 171 15363,'-10'24'1815,"13"-17"-922,10-10-16,6-9-387,-1 0 0,-1-2-1,0 0 1,-1 0 0,25-31-1,-27 29-298,5-5-18,-10 10-120,1 1 0,18-16 0,-28 26-56,1 0 1,-1-1 0,0 1 0,0 0-1,0 0 1,1 0 0,-1-1-1,0 1 1,0 0 0,1 0-1,-1 0 1,0 0 0,0-1-1,1 1 1,-1 0 0,0 0-1,1 0 1,-1 0 0,0 0-1,0 0 1,1 0 0,-1 0-1,0 0 1,1 0 0,-1 0 0,0 0-1,1 0 1,-1 0 0,0 0-1,0 0 1,1 0 0,-1 0-1,0 1 1,1-1 0,-1 0-1,2 12-56,-10 22-56,8-31 93,-6 17-52,-20 97-917,24-98 839,6-8-60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7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1 16604,'-23'14'1328,"3"6"-984,3 3-144,6 6 408,6 7-80,5 5-240,0 2-104,4 3-144,0 1-152,-4-8-536,0-2 2216,-3-9-1520,-7-10 65,-7-8 47</inkml:trace>
  <inkml:trace contextRef="#ctx0" brushRef="#br0" timeOffset="1">0 201 16059,'18'2'1889,"15"1"-1225,17-8-280,8-3 912,13-2-624,3 1-175,4-4-601,-1 2-409,-11-3 433,-7-4-160,-16 0-112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8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0 16500,'1'6'1504,"-1"10"-1192,-9 8-160,-8 10 648,-7 15-528,-6 6-48,-6 8-72,-3 0-72,2-3 8,1-3-88,7-11-392,7-9-224,11-25 560,13-12-88,19-33-128</inkml:trace>
  <inkml:trace contextRef="#ctx0" brushRef="#br0" timeOffset="1">311 39 15371,'2'0'1393,"-2"13"-953,0 5-176,-4 11 920,-1 7-496,4 10-464,1 4-88,4 4-32,3-1-96,6-4-384,3-2-256,0-9 536,0-7-104,-5-9-72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56 171 12043,'11'0'188,"-1"-1"0,0 0 0,0-1 1,0 0-1,0-1 0,-1 0 0,1 0 0,-1-1 1,1 0-1,-1-1 0,0 0 0,-1-1 1,1 1-1,-1-1 0,0-1 0,-1 0 1,0 0-1,0 0 0,7-11 0,-12 15-134,0 1 0,-1 0 0,1-1-1,-1 0 1,0 1 0,0-1-1,0 0 1,0 0 0,0 1 0,0-1-1,-1 0 1,0 0 0,1 0 0,-1 0-1,0 0 1,-1-5 0,0 7-38,1-1 0,-1 1 0,0 0 0,1-1 0,-1 1 0,0 0 0,0 0 0,0 0 0,0 0 1,0 0-1,0 0 0,0 0 0,0 0 0,-1 0 0,1 0 0,0 0 0,0 1 0,-1-1 0,1 0 0,0 1 1,-1 0-1,1-1 0,-1 1 0,1 0 0,-1-1 0,1 1 0,-1 0 0,1 0 0,-1 0 0,1 0 0,-1 1 0,1-1 1,0 0-1,-3 1 0,-6 2-7,-1-1 1,1 1-1,0 1 1,1 0-1,-1 0 1,1 1-1,-1 0 1,1 1-1,1 0 1,-1 0 0,1 1-1,0 0 1,-12 15-1,13-14 6,-1 2 0,1-1 0,1 1 0,0 0 0,0 0 0,1 0 0,0 1 0,1 0 0,0 0 0,1 0 0,0 1 0,-1 14 0,3-23-10,1 0 0,-1 1-1,1-1 1,0 1 0,0-1 0,1 0 0,-1 1 0,1-1 0,-1 0 0,1 1-1,0-1 1,0 0 0,1 0 0,-1 0 0,1 0 0,-1 0 0,1 0 0,0 0-1,0-1 1,0 1 0,1-1 0,-1 1 0,0-1 0,1 0 0,0 0 0,-1 0-1,1 0 1,0 0 0,0-1 0,0 1 0,4 0 0,3 1-51,0-1 1,0-1-1,0 0 1,0 0 0,1-1-1,-1 0 1,0-1-1,0 0 1,0 0-1,0-1 1,0-1 0,-1 1-1,13-6 1,15-8-179,67-38 0,-101 52 225,66-38-202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8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15675,'33'6'1769,"6"-1"-1193,17-3-240,1-2 768,15-2-408,-1-2-176,1-5-880,-5 1 480,-16 1-176,-4-1-88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2 13875,'-8'-1'444,"0"0"-166,-1 1 0,0 0 0,-12 2 0,20-2-250,0 0-1,0 0 1,0 0-1,-1 0 1,1 0-1,0 1 1,0-1-1,0 0 1,0 1-1,0-1 1,0 1-1,0 0 1,0-1-1,0 1 0,0 0 1,0-1-1,0 1 1,0 0-1,0 0 1,0 0-1,1 0 1,-1 0-1,0 0 1,1 0-1,-1 0 1,1 0-1,-1 0 1,1 0-1,-1 0 1,1 1-1,0-1 1,-1 2-1,2-1-12,0 0 0,-1 0 0,1-1 0,0 1 0,0 0 0,0-1 0,0 1-1,0 0 1,0-1 0,1 1 0,1 1 0,10 16 466,-9-10 191,-3-7-183,-1 1 1,1-1 0,0 1 0,0-1 0,-1 1 0,0 0 0,1 4 0,0-1-419,0 0 0,0 0-1,1 0 1,0-1 0,0 1 0,1 0 0,-1-1 0,1 0 0,5 7 0,2 7-18,1 2-36,2 5-90,1 0 1,1 0 0,1-2-1,32 38 1,-46-59 7,1-1-1,0 1 1,-1-1-1,1 0 1,0 1-1,0-1 1,1-1 0,-1 1-1,0 0 1,1-1-1,-1 0 1,1 1 0,-1-2-1,1 1 1,-1 0-1,7 0 1,-5-1-27,-1-1 0,0 1 0,0-1 0,0 0 0,0-1 0,0 1 0,0 0 0,0-1 0,0 0 0,0 0 0,-1 0 0,1-1 0,-1 1 0,5-4 0,5-7 148,-1 0 1,0 0 0,-1-2 0,0 1 0,-2-1 0,13-23 0,1-8-173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9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 14355,'-17'36'1736,"0"2"-1111,-2 5-201,2 8 840,0 3-448,-2 3-128,2 1-280,0 0-200,4-4-440,0-4-248,3-10 1504,3-10-1048,5-16-8,2-7-24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09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18156,'7'-6'318,"0"0"0,1 1 0,-1 0 1,1 0-1,0 0 0,1 1 0,-1 1 1,1-1-1,-1 1 0,1 1 0,0-1 0,12 0 1,-16 2-241,0 1 1,-1-1 0,1 1 0,0 0 0,0 1 0,-1-1 0,1 1-1,0 0 1,-1 0 0,1 1 0,5 2 0,-7-3-64,0 1 1,-1-1-1,0 1 1,1 0-1,-1 0 1,0 0-1,0 0 1,0 0-1,0 0 1,-1 1-1,1-1 1,-1 1 0,1-1-1,-1 1 1,0-1-1,0 1 1,0 0-1,0 0 1,1 5-1,-2-2-15,1 1-1,-1-1 1,0 0 0,0 1-1,-1-1 1,0 0-1,0 1 1,-1-1 0,1 0-1,-1 0 1,-1 0-1,1 0 1,-1-1 0,0 1-1,0-1 1,-8 11 0,-6 4 21,-1 1 0,-34 29 0,28-28 41,6-7-26,14-12-23,0 1 0,0-1 1,0 1-1,0 0 0,1 0 1,-1 0-1,1 0 0,0 1 1,-5 8-1,8-12-11,0-1 0,0 1 0,0-1 0,0 1 0,0-1 0,0 1 0,0-1 0,1 1 0,-1-1 1,0 1-1,0-1 0,0 1 0,0-1 0,1 0 0,-1 1 0,0-1 0,0 1 0,1-1 0,-1 0 0,0 1 0,1-1 0,-1 1 0,0-1 0,1 0 0,-1 0 0,1 1 0,-1-1 0,1 0 0,-1 0 0,0 1 0,1-1 1,-1 0-1,1 0 0,-1 0 0,1 0 0,-1 0 0,1 0 0,-1 0 0,1 0 0,-1 0 0,1 0 0,-1 0 0,1 0 0,-1 0 0,1 0 0,0 0 0,29-3-28,-29 3 23,32-7-229,0-2 0,60-25 0,-77 28 214,32-13-119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0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16676,'0'5'1592,"-2"15"-1088,-4 6-232,1 14 1032,-1 4-495,3 9-513,0 2-152,3-2-168,5-3-128,3-13-393,2-7-207,-1-13 1376,-3-8-760,-4-10-40,-2-7-104</inkml:trace>
  <inkml:trace contextRef="#ctx0" brushRef="#br0" timeOffset="1">1 155 15883,'7'5'1417,"19"-3"-801,5 0-216,17-1 512,6-1-176,11-3-248,5-5-216,-1-5 313,0-3-377,-5-2-176,-4-1-32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0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0 17236,'7'9'1440,"-13"9"-1216,-17 11-128,-5 5 512,-11 18-456,-4 10-56,-4 8-8,-1 0-24,7-4-8,5-4-120,10-12-384,8-13-208,16-30 568,9-18-80,13-31-128</inkml:trace>
  <inkml:trace contextRef="#ctx0" brushRef="#br0" timeOffset="1">419 36 14067,'4'1'1456,"-8"17"-856,-5 4-215,-2 10 1079,-2 1-568,6 6-320,4 1-80,3 3-128,5 0-56,10-2-80,-1 2-56,5-5-216,-3-5-232,-1-6-448,-2-6 608,-1-8-104,-4-10-96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1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15235,'10'10'1945,"8"0"-1161,17-10-328,8 2 1416,14-7-1095,5 1-105,5-6-408,2 2-312,-3-4 1424,-6 2-1288,-13-7 40,-5-6 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1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14859,'3'2'266,"0"0"0,0 0 1,-1 0-1,1 1 0,-1-1 0,1 1 0,-1 0 0,0-1 0,0 1 1,2 5-1,16 36 1200,-10-19-483,-3-10-745,1 0 0,0 0 1,0-1-1,22 27 0,-28-38-294,1 0 0,1 0 1,-1 0-1,0 0 0,1-1 1,-1 1-1,1-1 0,0 0 1,0 0-1,0 0 0,0 0 1,0-1-1,0 0 0,0 0 1,1 0-1,-1 0 0,0-1 1,1 1-1,-1-1 0,0 0 1,1 0-1,-1-1 0,0 0 1,8-1-1,1-3-290,-1 0 0,1 0-1,-1-2 1,0 1 0,0-1 0,-1-1 0,0 0 0,17-16-1,-1-3-1372,45-56-1,-59 65 1277,3-1-365,24-41-1,-39 56 948,-2 4-2,-6 6 270,-9 17 597,2 1 1,0 1 0,-18 47 0,13-30-263,-64 152 1892,66-148-2196,2 1 0,-12 61 0,26-105-498,0 1-1,1 0 1,-1-1-1,1 1 0,0 0 1,0 0-1,0-1 1,1 1-1,0 5 1,0-8 39,-1 0 1,1 0 0,-1-1 0,1 1 0,-1 0 0,1 0 0,0-1-1,0 1 1,-1 0 0,1-1 0,0 1 0,0-1 0,0 1 0,-1-1-1,1 1 1,0-1 0,0 0 0,0 1 0,0-1 0,0 0 0,0 0-1,0 0 1,0 0 0,0 0 0,0 0 0,0 0 0,0 0 0,0 0-1,0 0 1,0 0 0,-1-1 0,1 1 0,0 0 0,2-1 0,18-8-366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1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15987,'16'4'736,"0"0"0,0 1-1,0 1 1,-1 1-1,27 15 1,-37-19-613,-1 0 0,1 1 0,-1-1 1,0 1-1,0 0 0,-1 0 0,1 1 0,-1-1 1,5 8-1,-7-9-108,1 0-1,-1 0 1,0 0 0,0 1 0,0-1 0,-1 1 0,1-1 0,-1 0 0,0 1 0,0-1 0,0 1 0,0-1-1,0 1 1,-1-1 0,0 1 0,-1 4 0,0-4 23,0 0 0,0 1 0,0-1 0,-1 0-1,0-1 1,1 1 0,-1 0 0,-1-1 0,1 0 0,0 0 0,-1 0-1,0 0 1,0 0 0,-4 2 0,-11 5 201,-35 15 1,32-17-95,-22 11-63,44-19-89,0 0 1,0 0 0,0 0-1,1 0 1,-1 0 0,0 0-1,0 0 1,0 0 0,0 0 0,0 0-1,0 0 1,0 0 0,0 0-1,0 0 1,0 0 0,0 0-1,0 0 1,0 0 0,0 0 0,0 0-1,1 0 1,-1 0 0,0 0-1,0 0 1,0 0 0,0 0-1,0 0 1,0 0 0,0 0-1,0 0 1,0 0 0,0 0 0,0 1-1,0-1 1,0 0 0,0 0-1,0 0 1,0 0 0,0 0-1,0 0 1,0 0 0,0 0 0,0 0-1,0 0 1,0 0 0,0 0-1,0 0 1,0 0 0,0 0-1,0 1 1,0-1 0,0 0-1,0 0 1,0 0 0,10 1-173,69 2-797,37 2-374,-97-3 1111,0 1 0,-1 0 0,0 2 0,22 8 0,-36-12 196,0 1-1,0 0 0,-1 0 0,1 0 0,0 0 1,-1 1-1,1-1 0,-1 1 0,0 0 0,0 0 1,5 6-1,-7-7 53,0 0 1,0 0-1,0 0 1,0 0-1,0 0 0,0 1 1,-1-1-1,1 0 1,-1 0-1,0 1 1,0-1-1,0 0 1,0 1-1,0-1 1,0 0-1,0 1 1,-1-1-1,1 0 0,-1 0 1,0 1-1,1-1 1,-1 0-1,-2 3 1,-2 3 144,0-1 0,0 1 0,-1-1 0,0-1 0,0 1 0,0-1 0,-1 0 0,0-1 0,0 1 0,0-1 0,-1-1 0,0 0 0,0 0 0,-16 6 0,5-4 101,-1 0 0,1-1 1,-1-1-1,0-1 0,-31 1 1,39-3-314,0-2 0,-1 1 0,1-2-1,-15-2 1,24 3 31,-1 0-1,0 0 0,1 0 0,-1-1 1,1 1-1,0-1 0,-1 0 0,1 0 1,0 0-1,0 0 0,0 0 0,0-1 1,1 1-1,-1-1 0,1 0 1,-1 0-1,1 0 0,-2-4 0,-3-16-286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2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0 15603,'-10'6'1609,"6"9"-1009,2 2-256,2 7 1112,0 5-680,5 4-368,2 3-63,4 1-241,2 0-160,3-5-521,-2-2 2010,-1-13-1385,-3-9 56,-4-10 40</inkml:trace>
  <inkml:trace contextRef="#ctx0" brushRef="#br0" timeOffset="1">0 149 17180,'32'-1'1512,"12"-2"-1072,5 0-200,14-1 576,7 1-384,15 0-832,2-1 520,-2 0-192,-6-1-120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66 14211,'2'-4'173,"-1"1"-1,0-1 1,0 1-1,0-1 1,0 1-1,-1-1 1,1 0-1,-1 1 1,0-6-1,0 8-132,-1 0 0,1-1 0,0 1-1,-1 0 1,1 0 0,-1 0 0,1 0-1,-1-1 1,0 1 0,0 0 0,1 0 0,-1 0-1,0 1 1,0-1 0,0 0 0,0 0-1,0 0 1,0 1 0,0-1 0,0 0-1,0 1 1,-1-1 0,1 1 0,0-1 0,0 1-1,0 0 1,-1-1 0,1 1 0,0 0-1,0 0 1,-3 0 0,-6 0 44,0 0 1,0 1-1,1 0 1,-1 0-1,0 1 1,1 0-1,-1 1 0,-13 6 1,11-4-42,1 0 1,-1 1-1,1 0 1,1 1-1,-1 0 1,-10 10-1,18-14-21,0 0 0,0 0 0,0 1 0,0-1 0,0 1 0,1 0 0,-3 4 0,5-7-21,-1 0 0,1 0 1,0 0-1,0-1 1,0 1-1,-1 0 1,1 0-1,0 0 1,0 0-1,0 0 1,0 0-1,0-1 1,1 1-1,-1 0 1,0 0-1,0 0 1,0 0-1,1-1 0,-1 1 1,0 0-1,1 0 1,-1-1-1,1 1 1,-1 0-1,1 0 1,-1-1-1,1 1 1,0-1-1,-1 1 1,1 0-1,0-1 1,-1 1-1,1-1 1,0 0-1,0 1 1,0-1-1,-1 0 0,1 1 1,0-1-1,0 0 1,0 0-1,0 0 1,0 1-1,18 2-53,0 0 0,1-1 0,-1 0 0,29-3 0,-9 1-32,-10-1 13,-10 1 13,0 0 1,21 3-1,-37-3 50,1 1-1,0-1 1,0 1 0,-1 0-1,1 1 1,0-1-1,-1 0 1,1 1 0,-1 0-1,0 0 1,1 0-1,-1 0 1,0 0 0,0 1-1,-1-1 1,5 5-1,-6-5 15,0 1 0,0-1 0,-1 0-1,1 0 1,0 1 0,-1-1-1,1 1 1,-1-1 0,0 1-1,0-1 1,0 1 0,0-1 0,0 0-1,0 1 1,-1-1 0,1 1-1,-1-1 1,0 0 0,0 1-1,0-1 1,0 0 0,0 0 0,0 0-1,0 1 1,-3 2 0,-3 5 116,-1 0 0,0-1 0,-14 14 0,11-13 88,-1-1 0,0 0-1,0 0 1,-23 12 0,30-19-180,1 0-1,-1 0 0,0 0 1,0 0-1,0 0 0,0-1 1,0 0-1,0 0 0,0-1 1,0 1-1,0-1 0,0 0 1,0-1-1,-1 1 0,1-1 1,0 0-1,-5-1 0,8 1-53,0 0 0,0 0 0,1 0 0,-1 0 0,0-1 1,1 1-1,-1 0 0,1-1 0,0 1 0,-1-1 0,1 1 0,0-1 0,0 0 0,0 1 0,0-1 0,0 0 0,0 0 0,1 0 0,-1 1 0,1-1 0,-1 0 0,1 0 0,-1 0 0,1 0 0,0 0 0,0 0 0,0 0 0,0 0 0,1 0 0,-1-2 0,8-19-249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2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16436,'30'0'2752,"3"-12"-3136,1-11 1320,1-3-992,9-2 464,1-1-312</inkml:trace>
  <inkml:trace contextRef="#ctx0" brushRef="#br0" timeOffset="1">1020 82 14139,'20'0'3841,"4"-20"-3881,5-9-128,17-3 1032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3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1 208 16267,'31'26'1473,"5"-19"-1201,1-10-408,13-17 1496,8-4-880,12-9-184,9-3-64</inkml:trace>
  <inkml:trace contextRef="#ctx0" brushRef="#br0" timeOffset="1">882 39 13347,'3'6'1864,"0"-3"-1224,-5-11-1072,0-2 2169,2-4-1217,0-2-56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14323,'10'9'1360,"10"-2"-1000,14 6-32,11-2 649,18 2-329,6 0-56,8-3-72,5 2-32,-5-2-272,-4 0-176,-17 0 1681,-6 3-1545,-25-5 32,-11-2 40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1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14043,'5'30'1488,"13"-14"-800,5-7-199,17-5 1127,8-3-552,9-1-296,5-1-24,5-5-439,-1-2-441,-9-7 288,-8-3-72,-15-5-176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0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190 133 10922,'3'-3'165,"11"-9"1330,21-26 0,-32 36-1173,-1-1 1,1 0 0,-1 0 0,0-1 0,0 1-1,0 0 1,-1-1 0,1 1 0,-1-1 0,0 1-1,0-1 1,0 0 0,0 0 0,-1 1 0,1-7-1,-1 9-237,0 0 0,0 0-1,-1 0 1,1 1-1,0-1 1,0 0-1,-1 0 1,1 0-1,0 1 1,-1-1-1,1 0 1,-1 0-1,1 1 1,-1-1-1,1 0 1,-1 1 0,0-1-1,1 1 1,-1-1-1,0 1 1,1-1-1,-1 1 1,-1-1-1,0 0 16,0 1 0,0-1 0,0 1 0,0-1 0,0 1 0,0 0-1,0 0 1,0 0 0,-4 1 0,-2 0 56,1 1 0,0 0 1,0 0-1,-11 6 0,5-1-143,1 1 0,0 0 0,0 1 0,1 0 0,0 1 0,1 0 0,0 0 0,0 1 0,1 1 0,1 0 0,0 0-1,-9 18 1,11-17-35,-1 0-1,2 1 0,0 0 0,1 0 0,0 0 1,1 0-1,0 1 0,1-1 0,1 1 1,1 0-1,0-1 0,2 19 0,-2-31 21,0 0-1,1 0 1,-1 1-1,1-1 1,-1 0-1,1 0 1,0 0-1,0 1 1,0-1-1,0 0 1,0 0-1,0 0 1,0-1-1,1 1 1,-1 0 0,1 0-1,-1-1 1,1 1-1,0-1 1,0 1-1,0-1 1,-1 0-1,4 2 1,-2-3 6,-1 1 1,1-1-1,0 0 1,-1 0-1,1 0 1,0 0-1,-1-1 1,1 1-1,0-1 1,-1 1-1,1-1 0,-1 0 1,1 0-1,-1 0 1,1 0-1,-1-1 1,0 1-1,0-1 1,1 1-1,1-3 1,15-13 136,0 0 0,-1-2 0,-1 0 0,-1-1 0,-1 0 0,-1-1 0,0-1 0,-2 0 0,-1-1 0,10-27 0,-20 48-124,0-1 1,0 0-1,0 0 1,-1 1 0,1-1-1,-1 0 1,0 0-1,1 0 1,-1 1-1,-1-1 1,0-5-1,1 8-23,0-1 0,0 1 0,0 0 0,-1-1-1,1 1 1,0-1 0,-1 1 0,1-1 0,0 1 0,-1 0 0,1-1-1,0 1 1,-1 0 0,1-1 0,-1 1 0,1 0 0,-1-1-1,1 1 1,-1 0 0,1 0 0,-1 0 0,0-1 0,-1 1-37,1 0 1,-1 0 0,1 0 0,-1 0 0,0 1 0,1-1-1,-1 0 1,1 1 0,-1-1 0,1 1 0,-2 0-1,-4 3-230,1-1-1,-1 1 1,1 1-1,0-1 0,1 1 1,-1 0-1,1 1 0,0-1 1,0 1-1,-6 10 1,1 1-424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17284,'-6'34'1232,"-3"9"-1008,1 3-128,-2 6 424,1 1-328,3-5-208,3-5-160,6-17-344,7-10-144,3-25 480,6-12-112,5-28-136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1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34 14771,'1'-2'128,"-1"1"-1,1 0 1,-1-1-1,0 1 1,0-1-1,0 1 1,0 0 0,0-1-1,0 1 1,0-1-1,0 1 1,0 0-1,-1-1 1,1 1-1,-1 0 1,1-1-1,-1 1 1,1 0-1,-1-1 1,0 1 0,0 0-1,-1-2 1,2 3-74,-1 0 1,1 0 0,-1 0-1,1-1 1,-1 1 0,1 0-1,-1 0 1,1 0 0,-1 0-1,0 0 1,1 0 0,-1 0-1,1 0 1,-1 0 0,1 1-1,-1-1 1,1 0 0,-1 0-1,1 0 1,-1 1 0,0-1-1,-17 16 685,9-5-653,0 0 1,1 1-1,0 0 1,0 1-1,2-1 1,-1 2-1,2-1 1,0 1 0,0-1-1,-4 28 1,9-40-78,0 0 1,-1 1-1,1-1 1,0 0-1,0 1 1,1-1-1,-1 0 1,0 0-1,0 1 1,0-1-1,1 0 1,-1 1-1,1-1 0,-1 0 1,1 0-1,0 0 1,-1 0-1,1 0 1,0 0-1,0 1 1,-1-2-1,3 3 1,-2-2 3,1 0 0,0 0 0,0 0 0,0 0 0,0-1 0,0 1 0,0 0-1,1-1 1,-1 0 0,0 1 0,0-1 0,4 0 0,7-1 33,0 0 0,-1-1 1,24-6-1,-24 5-33,9-4 26,-15 5-32,0 1-1,0-1 1,1 1 0,-1 0-1,10-1 1,-14 2-8,0 0 1,-1 1-1,1-1 0,-1 0 0,1 1 0,-1-1 1,1 1-1,-1-1 0,1 1 0,-1 0 1,0-1-1,1 1 0,-1 0 0,0 0 0,0 0 1,1 0-1,-1 0 0,0 1 0,0-1 1,0 0-1,0 0 0,-1 1 0,1-1 0,0 0 1,0 1-1,-1-1 0,1 3 0,15 42 1,-11-29 15,1-1 0,0 0-1,1 0 1,0 0 0,13 17-1,-10-20-4,-8-11 17,0 1 0,0-1 1,0 1-1,0-1 0,-1 1 0,1-1 0,-1 1 1,1 3-1,-1-5-9,-1 0 1,0 0-1,0 0 0,0 0 1,-1 1-1,1-1 1,0 0-1,0 0 0,0 0 1,-1 0-1,1 0 1,-1 0-1,1 0 0,-1 0 1,1 0-1,-1 0 1,1-1-1,-1 1 0,0 0 1,1 0-1,-1 0 1,0-1-1,0 1 0,0 0 1,0-1-1,0 1 1,1-1-1,-2 1 0,-22 12 433,0-1 0,0-1 0,-1-1-1,0-1 1,-49 9 0,65-16-290,-1 0 1,0 0-1,0-1 0,-16 0 1,25-1-168,-1 0 0,1-1-1,-1 1 1,1 0 0,0 0 0,-1-1 0,1 1 0,0-1 0,-1 1-1,1-1 1,0 0 0,0 1 0,-1-1 0,1 0 0,0 0 0,0 0 0,-1-1-1,1 0-52,1 1 1,-1 0-1,0-1 0,1 1 0,0-1 0,-1 1 0,1-1 0,0 1 0,0-1 1,0 1-1,0 0 0,0-1 0,0 1 0,0-1 0,1 1 0,-1-1 0,0 1 1,1-1-1,-1 1 0,2-3 0,3-7-65,1 0 1,0 1-1,1-1 0,0 1 1,1 1-1,9-10 0,12-13-421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1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43 19380,'-4'0'97,"0"-1"1,0 1-1,-1 1 0,1-1 1,0 1-1,0 0 0,-1 0 1,1 0-1,0 0 0,0 1 0,0-1 1,1 1-1,-1 0 0,0 1 1,1-1-1,-1 0 0,1 1 0,0 0 1,0 0-1,0 0 0,-4 5 1,-7 8-41,2 0 1,0 1 0,-9 19-1,16-29-53,0 1-1,1 0 0,1 0 0,-1 1 0,1-1 1,1 1-1,-1-1 0,2 1 0,-2 10 0,3-18 1,-1-1-1,1 1 0,0 0 0,0 0 0,0 0 1,0 0-1,0 0 0,0-1 0,0 1 1,0 0-1,1 0 0,-1 0 0,0 0 0,0-1 1,1 1-1,-1 0 0,0 0 0,1-1 1,-1 1-1,1 0 0,-1 0 0,1-1 0,-1 1 1,1 0-1,0-1 0,-1 1 0,1-1 1,0 1-1,-1-1 0,1 1 0,0-1 1,0 0-1,-1 1 0,1-1 0,0 0 0,0 1 1,0-1-1,0 0 0,-1 0 0,1 0 1,0 0-1,0 0 0,1 0 0,2-1 14,-1 1 1,0-1-1,1 0 0,-1-1 1,0 1-1,0 0 0,0-1 1,0 0-1,0 1 0,3-4 0,9-7 81,-1-1 0,-1-1-1,0 0 1,-1-1-1,0 0 1,-1 0-1,-1-1 1,-1-1-1,0 0 1,-1 0 0,-1-1-1,7-23 1,-14 39-79,1 1 1,-1-1-1,1 0 0,-1 1 1,0-1-1,0 1 1,0-1-1,0 0 1,0 1-1,0-1 0,0 0 1,0 1-1,-1-1 1,1 0-1,-1 1 1,1-1-1,-1 1 0,1-1 1,-1 1-1,0-1 1,0 1-1,0 0 1,-1-2-1,0 2-3,1 0 0,-1 1 0,0-1 0,1 1 0,-1-1 1,0 1-1,1 0 0,-1 0 0,0 0 0,1 0 0,-1 0 0,0 0 0,1 0 0,-1 1 0,0-1 0,1 1 0,-1-1 0,0 1 1,1-1-1,-1 1 0,1 0 0,-3 1 0,-15 9-140,1 0 0,1 2 1,0-1-1,1 2 0,0 0 0,1 1 1,0 1-1,-12 18 0,24-28-766,11-10 539,14-15-9,5-6-173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2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18260,'0'6'1752,"4"1"-1136,-4 0-280,3-1 865,3-2-337,4-1-392,3-3-176,1-4-480,1-3-200,-1-2-616,2-1 832,-1 4-168,3 1-136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2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19084,'1'-1'99,"-1"1"0,0-1 1,1 1-1,-1-1 0,1 1 0,0-1 1,-1 1-1,1 0 0,-1-1 0,1 1 0,-1 0 1,1 0-1,0-1 0,-1 1 0,1 0 0,0 0 1,-1 0-1,1 0 0,0 0 0,-1 0 0,1 0 1,0 0-1,-1 0 0,1 0 0,0 0 0,-1 0 1,1 0-1,0 1 0,0-1 0,14 17 1411,-1 2-1886,-4-11 169,1 0 0,0-1 0,1-1 0,-1 0 0,1 0 0,0-1 0,1-1 0,16 4 0,-7-1 80,33 14 1,-49-18 130,1 1-1,-1-1 1,0 1 0,0 1 0,-1-1 0,1 1 0,-1 0 0,0 0 0,5 6 0,-8-8 10,-1-1 1,1 1 0,0-1 0,-1 1-1,0 0 1,0-1 0,1 1 0,-2 0 0,1 0-1,0 0 1,-1 0 0,1 0 0,-1 0 0,0 0-1,0 0 1,0 0 0,-1 5 0,0-4 36,0 0 0,0 0 0,-1 0 0,0 0 0,0 0 0,0 0 0,0 0 0,0-1 0,-1 1 0,0-1 0,-4 4 0,1-1 52,0-1 1,0 0 0,0 0-1,-1-1 1,1 0-1,-1 0 1,0 0 0,-1-1-1,1 0 1,0-1-1,-1 0 1,0 0-1,-10 1 1,10-3-108,0 0-1,1 0 1,-1-1 0,0 0-1,0-1 1,1 0 0,-1 0-1,1-1 1,-1 0-1,1 0 1,0 0 0,0-1-1,0 0 1,1-1 0,0 1-1,-1-1 1,2 0 0,-9-9-1,-16-28-104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44 15595,'17'-5'1031,"-10"8"-723,-8 10-152,-8 9 56,0-1-1,-18 29 1,2-3-115,-161 384 65,181-417-161,3-11 0,1 1 1,-1-1-1,1 1 1,0-1-1,0 1 1,0 0-1,1-1 1,-1 1-1,1 0 1,0 6-1,0-10 0,0 0-1,0 1 0,0-1 1,0 0-1,0 1 0,0-1 1,0 0-1,1 0 0,-1 1 1,0-1-1,0 0 1,0 0-1,0 1 0,0-1 1,0 0-1,1 0 0,-1 1 1,0-1-1,0 0 0,0 0 1,1 0-1,-1 1 1,0-1-1,0 0 0,1 0 1,-1 0-1,0 0 0,0 0 1,1 1-1,-1-1 1,0 0-1,1 0 0,-1 0 1,0 0-1,0 0 0,1 0 1,-1 0-1,0 0 0,1 0 1,-1 0-1,0 0 1,0 0-1,1 0 0,-1-1 1,0 1-1,1 0 0,-1 0 1,0 0-1,0 0 0,1-1 1,14-10 13,-14 11-12,10-11 8,0 0-1,0-1 1,-1 0 0,-1-1 0,0 0 0,7-16-1,39-89 47,-47 101-47,70-180 60,-65 158-84,-1 0 0,-3-1-1,6-46 1,-14 51-47,-2 27-36,-2 19 33,-2 22-14,5-18 54,0 1 0,1 0 0,0-1-1,2 1 1,0-1 0,8 27 0,-9-37 26,0-1 0,0 0 0,0 0 0,0 0 0,1 0 0,-1 0 0,1-1 0,0 1 0,0-1 0,1 1 1,-1-1-1,5 3 0,-5-5 2,0 1 0,0-1 1,0 0-1,0 1 1,0-1-1,0-1 1,1 1-1,-1 0 1,0-1-1,1 0 0,-1 1 1,1-2-1,-1 1 1,0 0-1,1 0 1,-1-1-1,0 0 0,6-1 1,0-2 3,0 0 0,0 0 0,0-1 0,0 0 0,-1-1 0,1 1 0,-1-2 0,11-11 0,53-64-92,-59 67 36,-12 13 32,0 0 0,1 0-1,0 0 1,-1 0 0,1 1-1,0-1 1,0 1 0,-1-1-1,4-1 1,-4 3 13,-1 0 0,0 0 0,0 0 0,1 0 0,-1 0 0,0 0 0,0 0 0,1 1 0,-1-1-1,0 0 1,0 0 0,1 0 0,-1 0 0,0 0 0,0 0 0,0 0 0,1 1 0,-1-1 0,0 0 0,0 0 0,0 0 0,1 0 0,-1 1 0,0-1 0,0 0-1,0 0 1,0 0 0,0 1 0,0-1 0,1 0 0,-1 0 0,0 1 0,0-1 0,0 0 0,0 0 0,0 1 0,0-1 0,0 0 0,0 0 0,0 1 0,0-1-1,0 0 1,0 0 0,0 1 0,-1 9-58,0-1 0,-1 1-1,-2 10 1,2-13 52,-21 92-171,6-33 126,2 1 0,-9 117 0,24-176 193,0 0 0,0-1 0,0 1 0,1 0 0,3 11 1,-3-18-98,-1 1 1,1-1 0,-1 1 0,1-1 0,-1 0 0,1 1-1,0-1 1,0 0 0,0 0 0,0 1 0,0-1 0,0 0-1,0 0 1,0 0 0,0 0 0,0 0 0,1-1 0,-1 1-1,0 0 1,1 0 0,-1-1 0,0 1 0,1-1-1,-1 1 1,1-1 0,-1 0 0,1 0 0,-1 1 0,1-1-1,-1 0 1,1 0 0,-1-1 0,3 1 0,22-7 367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3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16708,'21'13'1872,"3"-3"-1048,5-3-344,7 2 1025,3-5-393,5 2-432,3-4-416,-1-2-912,-1-2 648,-4-9-184,-5-8-88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3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14915,'-1'-12'1809,"7"10"-1009,1 4-344,2 6 1288,1 5-696,2 9-367,0 0-145,2 11-408,-2 0-144,-2-1-264,-2-2-144,-2-7-337,-2-2-191,-4-9 656,-2-5-200,-4-7-128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3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14963,'12'-2'1993,"10"3"-1217,10 2-336,3 1 1544,8-1-1192,8-2-335,2-1-689,2-1 416,-6 1-240,-7-1-88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4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218 163 15555,'3'-10'653,"3"-5"449,-1-1 0,5-24 1,-10 36-947,1 1 0,-1-1 0,1 0 1,-1 1-1,0-1 0,-1 1 1,1-1-1,-1 0 0,1 1 0,-1-1 1,0 1-1,0-1 0,0 1 0,-1 0 1,1-1-1,-1 1 0,-3-4 0,4 6-129,-1-1 0,1 1-1,0 0 1,-1 0 0,0 0-1,1 0 1,-1 0 0,0 0-1,1 0 1,-1 0-1,0 1 1,0-1 0,0 1-1,1-1 1,-1 1 0,0 0-1,0 0 1,0 0 0,0 0-1,0 0 1,0 0 0,0 0-1,0 1 1,1-1-1,-1 1 1,0-1 0,0 1-1,0 0 1,1 0 0,-3 1-1,-5 3 7,1 0-1,0 0 1,0 1-1,-12 12 1,7-6-12,1 2 1,0-1-1,2 2 1,-1-1-1,-13 29 1,18-32-23,0 1 0,1 0 0,1 0 0,0 1 0,1-1 0,0 1 0,1 0 0,-1 20 0,3-30-1,0 1 1,0-1-1,0 1 1,1-1-1,-1 1 1,1-1-1,0 1 1,0-1-1,0 1 1,0-1-1,0 0 1,1 0-1,0 1 1,0-1 0,0 0-1,0 0 1,0-1-1,0 1 1,1 0-1,-1-1 1,1 0-1,0 1 1,0-1-1,0 0 1,0 0-1,0-1 1,0 1-1,0-1 1,0 1-1,1-1 1,-1 0-1,1 0 1,-1-1-1,1 1 1,-1-1 0,6 1-1,4-1 3,1 0 0,-1-1 1,1-1-1,-1 0 0,1 0 0,-1-2 0,0 1 0,18-9 1,-13 4 35,-1 0 0,0-2 1,-1 0-1,24-18 1,-35 24-18,0 0 1,-1 0-1,1 0 1,-1-1-1,0 1 1,0-1-1,0 0 1,-1 0-1,1-1 1,-1 1-1,-1-1 1,1 1-1,-1-1 1,0 0-1,0 0 1,-1 0-1,2-12 1,-3 16-25,0 0 0,0 0 0,0 0 0,0 0 1,0 0-1,-1 0 0,1 0 0,-1 0 0,1 0 0,-1 0 1,0 0-1,0 0 0,0 0 0,0 0 0,0 0 0,0 1 1,0-1-1,-1 1 0,1-1 0,-1 1 0,1-1 0,-1 1 1,0 0-1,1-1 0,-1 1 0,0 0 0,0 0 0,0 0 1,0 1-1,0-1 0,1 0 0,-2 1 0,1-1 0,0 1 1,0 0-1,0 0 0,0 0 0,0 0 0,0 0 0,0 0 1,-4 1-1,2 0-157,0-1 0,-1 1 0,1 0 0,0 0-1,0 1 1,0 0 0,0-1 0,0 1 0,0 1 0,0-1 0,1 0 0,-1 1 0,1 0 0,-1 0 0,1 0 0,0 0 0,0 0 0,1 1 0,-5 6 0,6-7 45,0 0 1,0 1-1,0-1 0,0 1 1,0-1-1,1 1 1,0 0-1,0-1 1,0 1-1,0-1 0,1 7 1,8 11-724</inkml:trace>
  <inkml:trace contextRef="#ctx0" brushRef="#br0" timeOffset="1">456 345 14803,'8'23'1841,"-2"4"-1169,-5 2-272,1 0 1368,1-2-1120,-2-1-272,2-11-632,0-5 1897,-2-13-1537,1-7 56,2-8-24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4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44 15771,'-2'-3'212,"1"-1"0,-1 1 0,0-1 0,-1 1 0,1 0 0,-1 0 0,1 0 0,-1 0 0,0 0 0,-6-3 0,7 5-134,0 0 0,-1 0 0,1 0-1,0 1 1,-1-1 0,1 1 0,-1-1 0,1 1 0,-1 0 0,1 0-1,-1 0 1,1 1 0,-1-1 0,1 0 0,0 1 0,-1 0 0,1-1-1,0 1 1,-4 2 0,-7 3 254,-1 1-1,1 1 1,1 0-1,-1 1 1,-19 18-1,13-10-40,1 2-1,-25 33 1,39-46-255,0 0 1,1 0-1,-1 0 1,1 0-1,1 0 0,-1 1 1,-3 13-1,6-19-34,0 0-1,0 0 1,0 0 0,0 0-1,0 0 1,0 0-1,0 0 1,0 0-1,0 0 1,0 0 0,1 0-1,-1 0 1,0 0-1,1 0 1,-1 0-1,1 0 1,-1 0-1,1-1 1,-1 1 0,1 0-1,0 0 1,-1 0-1,2 0 1,0 0-8,0 0 1,0 0 0,0-1-1,0 1 1,0-1-1,0 1 1,0-1 0,0 0-1,0 0 1,0 0 0,0 0-1,0 0 1,0 0-1,0-1 1,0 1 0,4-2-1,11-3-81,1-2 0,-1 0 0,0-1 0,-1-1 0,0 0 0,19-14 1,-18 10-99,2 2 0,0 0 0,0 1 1,21-8-1,-37 17 139,1 0 1,-1 0 0,0 0-1,1 1 1,-1-1-1,1 1 1,-1 0 0,0 0-1,1 0 1,-1 0-1,1 1 1,-1-1-1,1 1 1,-1 0 0,0 0-1,7 3 1,-7-2-3,1 0 0,-1 1 1,1 0-1,-1 0 1,0 0-1,0 0 0,0 0 1,0 0-1,-1 1 0,0 0 1,4 6-1,2 9-32,-1 0 0,-1 0 0,-1 0 0,5 35 0,-7-35 130,-2-12-16,1 2 93,-1 0 1,1 0-1,1 0 1,-1 0 0,2-1-1,4 11 1,-8-19-98,0 1 0,0-1 0,1 1 0,-1-1 0,0 1 0,0-1 0,0 1 0,0-1 0,0 1 0,0-1-1,0 1 1,0-1 0,0 1 0,0 0 0,0-1 0,0 1 0,0-1 0,0 1 0,-1-1 0,1 1 0,0-1 0,0 1 0,-1-1 0,1 1 0,0-1 0,0 1 0,-1-1 0,1 0 0,-1 1 0,1 0 0,-17 12 521,10-9-355,-11 9 222,0-2 0,-1 1 0,-22 8 0,35-17-364,-1 0-1,0 0 1,0-1-1,0 0 1,0-1-1,0 1 1,-1-1-1,1-1 1,0 1-1,-1-1 0,1-1 1,0 1-1,-8-3 1,14 3-87,0 0-1,0 0 1,0-1 0,0 1-1,0 0 1,0-1 0,0 1-1,0-1 1,0 1 0,1-1 0,-1 0-1,0 1 1,0-1 0,1 0-1,-1 1 1,0-1 0,1 0-1,-1 0 1,0 0 0,1 1-1,-1-1 1,1 0 0,0 0 0,-1 0-1,1 0 1,0 0 0,-1 0-1,1 0 1,0 0 0,0 0-1,0 0 1,0 0 0,0 0-1,0-1 1,1-1-12,-1 1-1,1 0 1,0 0-1,-1-1 1,1 1-1,0 0 0,0 0 1,1 0-1,-1 0 1,0 0-1,1 0 1,-1 0-1,4-2 1,16-12-431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5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16604,'0'1'208,"0"0"0,0 0 0,0 0 0,0 0 0,0 0 0,0 0 0,0 0 0,0 0 0,0 0 0,1 0 0,-1-1 0,0 1 0,1 0 1,0 2-1,0-3-104,0 1-1,0-1 1,0 0 0,0 1 0,-1-1 0,1 0 0,0 0 0,0 0 0,0 0 0,0 0 0,0 0 0,0 0 0,0 0 0,0 0 0,0 0-1,0 0 1,2-1 0,12-2 385,0-2 0,0 1 0,-1-2-1,20-9 1,54-35-191,-50 28-199,-19 9-113,-15 10 2,-1 0 1,1 1-1,0-1 1,0 1-1,0 0 1,0 0-1,1 0 1,-1 0-1,0 1 1,1 0-1,7-2 1,-11 3 8,-1 1 0,1-1 0,-1 0 0,1 1 0,-1-1 0,1 0 0,-1 1 0,1-1 0,-1 0-1,1 1 1,-1-1 0,0 1 0,1-1 0,-1 1 0,0-1 0,1 1 0,-1-1 0,0 1 0,0 0 0,1-1 0,-1 1 0,0-1 0,0 1 0,0 0 0,0-1 0,0 1 0,0-1 0,0 1 0,0 0 0,0-1 0,0 1 0,0-1 0,0 1 0,-1 0-1,1-1 1,0 1 0,-1 0 0,-7 31-1,6-26-2,-15 47-31,-23 80 102,34-108-232,1 0-1,1 1 0,-1 29 1,7-35 30,-2-20 134,0 0 0,0 1 0,0-1 0,0 0 0,1 1 0,-1-1 0,0 0 0,0 0 0,0 1 0,0-1 0,1 0 0,-1 1 0,0-1 1,0 0-1,0 0 0,1 0 0,-1 1 0,0-1 0,0 0 0,1 0 0,-1 0 0,0 0 0,1 1 0,-1-1 0,0 0 0,1 0 0,-1 0 0,0 0 1,1 0-1,-1 0 0,0 0 0,0 0 0,1 0 0,-1 0 0,0 0 0,1 0 0,-1 0 0,0 0 0,1 0 0,-1 0 0,0-1 0,1 1 0,-1 0 0,0 0 1,0 0-1,1 0 0,-1-1 0,0 1 0,0 0 0,1-1 0,18-20-189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5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18652,'0'2'1888,"5"-2"-1263,-1 0-313,6-2 1224,3 0-768,7-2-720,1-2-304,5-2 1304,1-3-1080,5-1 24,-3-3 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5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5 19204,'0'-1'84,"1"1"0,0-1 0,0 1 0,-1-1 0,1 1 0,0 0 0,0 0 0,-1-1 0,1 1-1,0 0 1,0 0 0,0 0 0,-1 0 0,1 0 0,0 0 0,0 0 0,0 0 0,-1 0 0,1 0 0,0 0 0,0 1 0,0-1 0,-1 0 0,1 1 0,0-1-1,1 1 1,-2 1 0,1-1-1,-1 1 0,1 0 0,-1-1 0,0 1 1,1 0-1,-1-1 0,0 1 0,0 0 0,-1 3 0,1 4-47,0-1 0,0 6 7,0-1 0,1 0 1,3 19-1,-2-27-39,-1-1 0,0 0-1,1 0 1,-1 0 0,1 0 0,1 0-1,-1 0 1,0-1 0,1 1-1,0-1 1,-1 1 0,1-1 0,1 0-1,4 4 1,7 3 3,33 16 0,-35-20-62,0 1 0,-1 0 0,1 0 0,17 16 0,-27-20 35,0 0 0,0 0 0,0 1-1,-1-1 1,1 1 0,-1 0 0,0-1 0,0 1-1,0 0 1,-1 0 0,1 1 0,-1-1-1,0 0 1,0 0 0,0 1 0,-1-1-1,1 0 1,-1 1 0,-1 6 0,0-4 33,0 0 0,0 0 1,-1-1-1,0 1 0,0 0 1,-1-1-1,0 0 0,0 1 1,0-1-1,-1 0 0,0-1 1,0 1-1,-1-1 0,1 1 1,-1-1-1,0-1 0,-1 1 1,1-1-1,-1 0 0,0 0 1,0 0-1,0-1 0,0 0 1,-1 0-1,1-1 0,-1 0 1,0 0-1,1 0 0,-1-1 1,0 0-1,0 0 0,0-1 1,0 0-1,0 0 0,0-1 1,0 0-1,0 0 0,0 0 1,1-1-1,-1 0 0,-11-5 1,11 4 10,0-1 1,0-1 0,1 1-1,-1-1 1,1 0-1,0 0 1,0-1 0,1 0-1,0 0 1,0 0-1,-6-11 1,3 4 8,0-1 0,2 0 0,0-1 0,-8-29 0,1-22-149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16908,'23'3'2216,"5"-3"-1320,11-1-368,4-2 1009,9-3-409,2 0-400,2-4-1120,0-1 600,-2 0-280,-5-1-168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17332,'4'-10'1784,"3"10"-1120,1 6-304,-7 10 985,0 8-385,-1 8-512,2 6-200,-1 5-400,-1 3-208,2-1-488,1-5-257,-2-9 793,2-6-208,1-13-128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 14939,'-5'3'167,"-77"51"1032,74-49-1140,2 1 0,-1 0 0,0 0 0,1 1 0,0 0 0,1 0 0,0 0 0,-8 14 0,12-19-39,0 1 0,0-1 0,0 0 0,0 1 0,0-1-1,0 1 1,1 0 0,-1-1 0,1 1 0,0-1 0,0 1 0,0 0 0,0-1 0,0 1 0,1 0 0,-1-1 0,1 1 0,-1-1 0,1 1 0,1 2 0,0-2-13,0-1-1,0 1 1,0-1-1,0 1 1,1-1-1,-1 0 1,1 0-1,-1 0 1,1 0-1,0-1 1,-1 1-1,1-1 1,0 0-1,5 2 0,1 0-22,1-1-1,1 0 0,-1 0 0,0-1 0,0 0 0,1-1 0,-1 0 0,0-1 1,14-2-1,-14 1 13,-1-1 1,0 0-1,0-1 0,0 1 1,0-2-1,0 1 1,-1-1-1,0-1 1,0 1-1,0-1 1,11-13-1,-15 15 19,0-1-1,0 0 1,0 0 0,-1 0-1,0 0 1,0 0-1,0-1 1,-1 1-1,0-1 1,0 0 0,0 0-1,-1 0 1,0 0-1,0 0 1,0 0 0,-1 0-1,0 0 1,0 0-1,-2-11 1,1 14-3,0 0 0,0 1-1,0-1 1,0 0 0,-1 0 0,1 1 0,-1-1 0,0 1-1,1 0 1,-4-3 0,5 4-18,0 1 0,-1-1 1,1 1-1,-1-1 0,1 1 0,-1-1 0,1 1 0,-1-1 1,0 1-1,1 0 0,-1-1 0,1 1 0,-1 0 1,0-1-1,1 1 0,-1 0 0,0 0 0,1 0 0,-1 0 1,0 0-1,1 0 0,-1 0 0,0 0 0,1 0 1,-1 0-1,0 0 0,1 0 0,-1 0 0,0 0 0,1 0 1,-1 1-1,0-1 0,1 0 0,-1 1 0,1-1 1,-1 0-1,0 1 0,1-1 0,-1 1 0,1-1 0,-1 1 1,1-1-1,-1 1 0,1-1 0,0 1 0,-1-1 1,1 2-1,-1-2-24,1 1 0,-1 0 0,1 0 0,-1-1 1,1 1-1,-1 0 0,1 0 0,0 0 0,-1 0 0,1-1 1,0 1-1,0 0 0,0 0 0,0 0 0,0 0 0,0 0 1,0 0-1,0 0 0,0 0 0,0-1 0,0 1 1,1 0-1,-1 0 0,0 0 0,1 0 0,-1 0 0,0-1 1,1 1-1,-1 0 0,1 0 0,-1-1 0,1 1 0,0 0 1,-1-1-1,1 1 0,0-1 0,-1 1 0,1-1 1,0 1-1,0-1 0,1 1 0,2 1-32,-1-1-1,1 1 1,-1-1 0,1 0-1,0-1 1,-1 1-1,1-1 1,0 1 0,4-1-1,25-5-309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7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0 341 17436,'30'-4'1376,"5"-3"-1176,4 0-264,9-8 72,7 0-296,-4-4 288,-2-3-176,-3 4-232</inkml:trace>
  <inkml:trace contextRef="#ctx0" brushRef="#br0" timeOffset="1">773 27 17500,'0'-1'88,"0"-1"1,0 1-1,0-1 1,0 1 0,-1 0-1,1-1 1,0 1-1,-1-1 1,1 1-1,-1-1 1,1 1 0,-1 0-1,-1-2 1,2 2-67,0 1 0,-1-1 0,1 1 0,-1 0 0,1-1 0,-1 1 0,1 0 0,-1-1 0,0 1 1,1 0-1,-1 0 0,1-1 0,-1 1 0,1 0 0,-1 0 0,0 0 0,1 0 0,-1 0 0,0 0 0,1 0 1,-1 0-1,0 0 0,-2 1 12,0 0 0,1 0 0,-1 0 0,1 0 0,-1 0 0,1 1 0,-1-1 0,1 1 0,0 0 0,0 0 0,0 0 0,0 0 0,-2 2 0,-10 13 19,1 1 0,1 0 0,1 1 0,1 0 0,-9 22 0,13-27 1,1 0-1,0 0 1,1 1 0,1 0-1,0 0 1,1 0-1,1 0 1,0 16-1,1-27-35,0-1 0,0 0 0,0 0-1,1 0 1,-1 0 0,1 0 0,0 0-1,0 0 1,0 0 0,0 0 0,0 0-1,1 0 1,-1-1 0,1 1 0,0-1-1,0 1 1,0-1 0,0 1 0,0-1-1,0 0 1,1 0 0,-1 0-1,1 0 1,0-1 0,-1 1 0,1-1-1,0 1 1,0-1 0,0 0 0,0 0-1,0 0 1,0-1 0,5 1 0,1 0 26,1-1 0,-1-1 1,0 0-1,0 0 0,0-1 1,0 0-1,0 0 0,0-1 1,-1 0-1,11-6 0,2-2 132,0-1-1,0-2 0,-1 0 1,33-30-1,-41 33-50,-1 0 0,-1-1 0,0 0 0,-1-1-1,0 1 1,-1-2 0,0 1 0,8-24 0,-14 32-71,0 0 0,-1-1 1,1 1-1,-2 0 0,1-1 0,0 0 1,-1 1-1,0-1 0,0 1 1,-2-8-1,2 11-51,-1 0 1,1 0-1,-1 0 1,0 0-1,0 0 1,0 1-1,0-1 1,0 0 0,0 0-1,0 1 1,0-1-1,-1 1 1,1-1-1,0 1 1,-1-1-1,1 1 1,-1 0-1,0 0 1,0 0-1,1 0 1,-1 0-1,0 0 1,0 0-1,0 1 1,0-1-1,0 1 1,0-1-1,0 1 1,-4-1 0,0 2-99,1-1 0,-1 1 1,0 0-1,1 0 1,-1 0-1,1 1 1,-1 0-1,1 0 0,0 0 1,-1 1-1,1 0 1,1 0-1,-1 0 1,0 1-1,1-1 1,-7 7-1,6-5-42,0 0 1,1 0-1,-1 1 1,1-1-1,0 1 1,0 0-1,1 0 0,0 1 1,0-1-1,0 0 1,1 1-1,0 0 1,-2 9-1,5 10-434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14347,'7'40'1616,"-4"-2"-783,-3-1-337,-1-4 1488,1-2-1128,1-9-648,5-5-240,4-15 1713,2-5-1449,3-12-120,4-3 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7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10 16508,'-2'-1'98,"0"-1"1,1 1 0,-1 0 0,0 1-1,1-1 1,-1 0 0,0 0 0,0 1-1,0-1 1,0 1 0,0 0-1,0-1 1,0 1 0,0 0 0,1 0-1,-1 0 1,0 1 0,0-1 0,0 0-1,0 1 1,0-1 0,0 1 0,0 0-1,-3 1 1,-6 3 184,1 0-1,-19 13 1,25-16-85,-19 14 406,1 0 1,-25 26-1,38-34-457,1 0 0,0 1 0,1 0 0,0 1 1,0 0-1,1 0 0,-9 18 0,15-27-138,0-1 0,-1 1 1,1-1-1,0 1 1,-1-1-1,1 1 1,0-1-1,0 1 1,-1-1-1,1 1 0,0-1 1,0 1-1,0-1 1,0 1-1,0-1 1,0 1-1,0 0 1,0-1-1,0 1 0,0-1 1,0 1-1,0-1 1,0 1-1,1-1 1,-1 1-1,0 0 1,0-1-1,0 1 0,1-1 1,-1 1-1,0-1 1,1 0-1,-1 1 1,1-1-1,-1 1 1,0-1-1,1 0 0,-1 1 1,1-1-1,-1 0 1,1 1-1,-1-1 1,1 0-1,-1 0 1,1 1-1,-1-1 0,1 0 1,-1 0-1,2 0 1,1 0 5,0 0 0,0 0 0,0-1 0,0 1 0,0-1 0,-1 0 0,6-1 0,16-10-177,-2 0 1,1-2 0,35-28-1,-34 24-240,0 1 0,39-20-1,-61 36 362,0 0-1,0 0 0,0 0 0,0 0 1,0 0-1,0 1 0,0-1 0,0 1 1,1-1-1,-1 1 0,0 0 0,0 0 1,1 0-1,-1 0 0,0 0 0,0 1 1,1-1-1,-1 1 0,0-1 0,2 2 1,-1 0 11,-1-1 0,0 1 1,0 0-1,0 0 1,-1 0-1,1 0 1,0 0-1,-1 0 1,1 0-1,-1 1 1,0-1-1,0 1 1,0-1-1,0 1 0,0-1 1,0 5-1,5 19 72,4 53 0,-8-50 235,8 36-1,-7-55-158,-1 0 0,2-1 0,-1 0 0,1 0 0,0 0 0,1 0 0,10 14 0,12 6 293,-17-18-296,0 0 0,15 21 1,-23-29-106,-1-1 0,1 1 0,-1-1 0,0 1 0,1 0 0,-1 0 0,-1 0 0,1-1 0,0 1 0,-1 0 0,1 0 0,-1 0 0,0 0 0,0 0 0,0 0 0,0 0 0,-1 0 0,1 0 0,-2 3 0,1-4 20,1 0 0,-1 0 0,0 0-1,0 0 1,-1 0 0,1 0 0,0-1-1,-1 1 1,1-1 0,-1 1 0,1-1-1,-1 1 1,0-1 0,0 0 0,1 0 0,-1 0-1,-3 2 1,1-2 39,0 0 1,-1 1-1,1-1 0,-1-1 0,1 1 0,-1-1 1,-8 0-1,0-1 105,0 0 0,0-1 0,0-1 0,-23-8 1,17 4-170,1-1 0,-22-13 0,34 18-168,0-1-1,0 0 0,0-1 1,0 0-1,0 0 1,1 0-1,0 0 0,0-1 1,-5-7-1,7 2-278,4 5-161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8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15875,'13'-13'1104,"1"1"-1,1 1 1,0 0-1,28-15 1,-32 21-846,0-1 1,0 2-1,1-1 1,-1 2 0,1-1-1,0 2 1,0 0-1,12-1 1,-22 2-248,-1 1 0,0 0-1,1 0 1,-1 0 0,1 0 0,-1 1 0,0-1 0,1 0 0,-1 1 0,1-1 0,-1 0 0,0 1 0,0 0 0,1-1 0,-1 1-1,0 0 1,0 0 0,0-1 0,0 1 0,0 0 0,0 0 0,0 0 0,0 0 0,0 0 0,0 1 0,0-1 0,-1 0-1,1 0 1,0 1 0,-1-1 0,1 0 0,-1 0 0,0 1 0,1-1 0,-1 1 0,0-1 0,0 0 0,0 1 0,0-1-1,0 1 1,0-1 0,0 0 0,0 1 0,-1 1 0,0 5-23,-1-1 0,0 1 0,0-1 0,-1 1 0,0-1 0,-6 11-1,-7 6-41,-1-1 0,-1 0-1,-1-1 1,-25 21-1,27-26 11,14-14 32,0 0 0,0 0 0,1 0 0,-1 0 0,1 0 0,0 1 0,-3 4 0,5-7 11,0 0-1,0 0 1,-1 0 0,1 0-1,0-1 1,0 1 0,0 0-1,0 0 1,0 0 0,0 0-1,1 0 1,-1 0 0,0 0-1,0-1 1,1 1 0,-1 0-1,0 0 1,1 0 0,-1-1-1,1 1 1,-1 0 0,1 0 0,-1-1-1,1 1 1,-1 0 0,1-1-1,0 1 1,0-1 0,-1 1-1,1-1 1,0 1 0,0-1-1,-1 0 1,1 1 0,0-1-1,0 0 1,1 1 0,8 3-158,1-1 0,0 0 0,-1 0 0,1-1 0,22 1 0,56-4-494,-48-3 369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9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21181,'11'0'2280,"0"0"-1632,-7-4-312,3 2 1793,6-2-1705,1-2-280,3 0-432,1 2-256,2 0-585,-2-1-335,-2 0 1008,-2-4-336,-4-2-104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5:59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20548,'-1'6'212,"0"-1"-1,-1 1 1,0 0-1,0-1 0,0 1 1,-1-1-1,1 0 0,-1 0 1,-6 8-1,-8 16 315,3-1-153,2-4-170,-10 27-1,20-46-190,0 0 1,0 1-1,1-1 0,0 0 0,0 1 0,0-1 0,1 1 0,0-1 0,0 1 1,0-1-1,2 9 0,-1-12-18,0-1-1,0 1 1,0 0 0,0-1-1,0 1 1,0-1 0,0 1 0,0-1-1,0 1 1,1-1 0,-1 0-1,1 0 1,-1 0 0,1 1 0,-1-1-1,1-1 1,0 1 0,-1 0-1,1 0 1,0-1 0,0 1 0,-1-1-1,5 1 1,4 1-36,0-1-1,0-1 1,13 0-1,-12 0 4,16 0-1,-5-1-122,0 1 0,1 1-1,-1 1 1,27 6 0,-45-7 104,1 0 1,-1 0-1,0 1 0,1-1 0,-1 1 1,0 0-1,0 0 0,0 1 1,0-1-1,-1 1 0,1 0 1,0 0-1,-1 0 0,0 0 1,0 1-1,0-1 0,0 1 0,-1 0 1,1 0-1,-1 0 0,0 0 1,0 0-1,0 0 0,-1 0 1,0 1-1,2 6 0,-3-7 19,1 0-1,-1-1 0,0 1 1,0 0-1,-1 0 0,1-1 1,-1 1-1,0 0 0,0 0 1,0-1-1,0 1 0,-1-1 1,-3 7-1,2-4 44,-2-1 0,1 1 0,0-1 1,-1 0-1,0 0 0,0 0 0,-7 4 0,-3 1 142,0-1 0,-1 0 0,0-1 0,-33 11 0,37-14-88,-1-2 0,1 0-1,-1 0 1,1-1 0,-1-1 0,0 0-1,-23-2 1,30 1-89,1-1 0,-1 0-1,1 0 1,-1-1 0,1 1 0,0-1 0,0 0-1,0-1 1,0 1 0,0-1 0,1 0 0,-1 0-1,1-1 1,-1 1 0,1-1 0,1 0 0,-1 0-1,0-1 1,1 1 0,-4-8 0,2 3-7,0 0 0,1-1 0,-5-17 0,-4-41-260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00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16259,'33'0'2033,"1"0"-1065,-4 0-416,3 0 1353,0-3-577,2 0-600,-1-3-296,-5 1-864,-5-1-1840,-4 3 1968,-3 0-265,-2 0-263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00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18276,'-2'27'1687,"2"47"0,17 78-889,-2-32-1147,-10-16-2506,-4-116 2479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0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 19484,'25'-15'1641,"6"-5"-1185,6-4-216,8-3 584,3 1-344,1 0-552,-1 5-440,-10 5 432,-5 3-128,-13 4-144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01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10 277 20044,'-6'-6'1713,"2"-1"-1385,4 0-304,0-5 1056,4-1-1208,5-8 952,4-3-896,7-8-96,3-5-48</inkml:trace>
  <inkml:trace contextRef="#ctx0" brushRef="#br0" timeOffset="1">500 72 14787,'5'19'1400,"0"-11"-863,1-6-297,4-8 112,4-7 352,9-11-480,7-4 24,8-2-208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4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279 304 14339,'-62'61'1118,"9"-10"-265,-89 110-1,139-157-804,1-1-1,-1 1 0,1 0 0,-1 0 0,1 1 1,1-1-1,-1 0 0,-1 7 0,3-10-39,0 0-1,0 0 1,0 0-1,0 0 1,0 0 0,0 0-1,0 0 1,0 0-1,1 0 1,-1 0 0,0 0-1,1 0 1,-1 0-1,1 0 1,-1 0 0,1-1-1,-1 1 1,1 0-1,0 0 1,-1 0 0,1-1-1,0 1 1,0 0-1,0-1 1,-1 1 0,1 0-1,0-1 1,0 1-1,0-1 1,0 0 0,0 1-1,0-1 1,0 0-1,0 1 1,0-1 0,0 0-1,2 0 1,5 1-22,0 0 1,1-1-1,-1 1 0,1-2 1,-1 1-1,1-1 0,-1-1 1,0 0-1,0 0 0,0 0 1,0-1-1,0 0 0,0-1 1,9-5-1,-1 0-26,-1-1 0,0-1 0,0 0 0,-2-1 0,22-24-1,-10 7-8,-2-2 0,-2 0 0,33-65 0,-28 42 174,32-103 0,-51 137 19,-2-1 0,0-1 0,2-28 0,-7 49-124,0-1 0,0 1-1,0 0 1,0-1 0,0 1 0,0 0 0,0-1-1,0 1 1,0 0 0,0-1 0,-1 1 0,1 0 0,-1-2-1,0 3-9,1 0-1,-1 0 1,1 0-1,0 0 1,-1 0-1,1 0 1,0 1-1,-1-1 0,1 0 1,0 0-1,-1 0 1,1 1-1,0-1 1,-1 0-1,1 0 1,0 1-1,-1-1 0,1 0 1,0 0-1,0 1 1,0-1-1,-1 0 1,1 1-1,0-1 1,0 0-1,0 1 0,0-1 1,-1 1-1,-19 43 363,-64 184 303,72-186-669,1 0 0,3 1 0,-5 72 0,12-112-15,1 8-79,0 0 1,0 1-1,2 12 1,-1-22 70,-1 0 0,0 0 1,1 0-1,-1 0 1,1 1-1,0-1 1,0 0-1,0 0 0,0 0 1,0-1-1,0 1 1,0 0-1,1 0 1,-1 0-1,1-1 0,-1 1 1,1-1-1,0 1 1,0-1-1,-1 0 1,1 0-1,3 2 0,13 2-176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01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12963,'6'6'321,"1"0"0,-1-1 0,2 0 0,-1 0 1,0-1-1,1 1 0,0-2 0,0 1 0,0-1 0,0 0 0,1-1 1,-1 0-1,1-1 0,-1 1 0,12-1 0,-20-1-304,16 1 89,-1 0 0,0 2 0,0-1 1,-1 2-1,1 0 0,16 7 0,-26-9-119,1 0 1,-1 0-1,0-1 0,0 0 0,1 0 0,-1 0 0,1 0 0,-1-1 0,1 0 0,5-1 0,6-1-213,31-9-1,-40 8 177,0 0-1,0 1 0,1 0 1,-1 1-1,1 0 0,-1 0 1,1 1-1,-1 0 0,1 0 1,-1 1-1,13 3 0,-19-4 39,-1 1 0,1 0-1,0 0 1,-1 0 0,1 0-1,0 0 1,-1 1-1,0-1 1,1 0 0,1 3-1,-2-4 15,-1 1 1,0 0-1,1-1 0,-1 1 0,1-1 1,-1 1-1,0 0 0,1-1 0,-1 1 1,0-1-1,0 1 0,0 0 0,1-1 1,-1 1-1,0 0 0,0 0 0,0-1 1,0 1-1,0 0 0,0-1 0,0 1 1,-1 0-1,1-1 0,0 1 0,0 0 1,0-1-1,-1 1 0,1 0 0,0-1 1,-1 2-1,-3 0 42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02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15843,'11'4'1873,"1"-5"-1097,1-5-344,7 0 1552,9-1-959,9 6-545,1-2-144,13 6-432,1 1-240,3 10-416,-1-1-201,-2-3 713,-1-3-208,-15-14-168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02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15843,'10'2'1753,"10"-2"-1073,13-9-176,5-1 680,13-1-424,8-1-55,11 3-281,3 4-352,3 6 104,0 8-136,-7-1-176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17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13203,'4'3'1624,"0"-1"-1008,-2 1-312,5-1 1801,4-1-1649,10-1-440,4-3-168,8-1-368,5-2-144,2-1 440,1 0-136,-1 0 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18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3 12707,'2'-2'1458,"-2"2"-1367,0 0 0,0 0 0,0 0 0,0 0 1,0 0-1,0 0 0,0 0 0,1 0 0,-1 0 0,0 0 0,0 0 0,0 0 1,2 1 2004,-1-1-2005,-1 0 0,0 1 0,0-1 0,0 0 0,0 0 1,0 0-1,0 0 0,0 0 0,0 1 0,0 13 1855,-5 25-1704,4-34 137,-51 210 229,35-155-441,38-85-40,-16 19-150,0 1 0,1 0 0,0-1 0,-1 2 0,2-1 0,-1 1 0,0 0 0,1 0 0,0 0 0,0 1 0,0 0 0,14-3 0,-15 5-24,0 0 0,-1 0 0,1 1 1,0 0-1,0 0 0,0 0 0,-1 1 0,1 0 0,0 0 0,-1 1 0,1-1 0,0 1 1,-1 0-1,0 1 0,0-1 0,1 1 0,6 5 0,-1 1-95,1 0-1,-1 1 1,-1 0-1,0 1 1,0 0 0,-1 1-1,12 19 1,-17-24 151,1 1 0,-2 0 1,1 0-1,-1 1 1,0-1-1,-1 1 0,0-1 1,0 1-1,-1 0 0,0 0 1,-1 0-1,1-1 1,-3 16-1,0-9 159,-1 0 1,0-1 0,-1 1-1,-1-1 1,0 0-1,-10 18 1,12-27-85,0-1 0,0 1 0,0-1 0,-1 1 0,1-1 0,-1 0 0,0-1 0,0 1 0,-1-1-1,1 0 1,-1 0 0,0 0 0,0 0 0,0-1 0,0 0 0,0 0 0,0 0 0,0 0 0,-1-1 0,-8 1 0,2-2-55,1 1 0,0-2 0,-1 0 0,1 0 0,0-1 0,0 0 0,0-1 0,0-1-1,0 1 1,1-2 0,-1 1 0,1-2 0,0 1 0,0-1 0,1-1 0,0 0 0,0 0 0,-11-12 0,12 11-209,0-1 1,0 0-1,1-1 1,0 0-1,1 0 1,0 0 0,1-1-1,0 0 1,0 0-1,1 0 1,0-1-1,1 0 1,1 1-1,0-1 1,0 0-1,1 0 1,1-16 0,6-20-475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18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59 15187,'0'-11'1721,"-2"5"-1017,1-1-264,6 0 936,7 1-352,11 2-375,3-1-169,8 3-288,2-1-88,3-2-128,1 3-104,-7 2-192,-2 2-225,-8 4-199,-3 1 544,-3 5-128,-1 2-136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19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33 14531,'3'-3'610,"-1"0"0,1 0-1,-1-1 1,0 1 0,0 0 0,0-1 0,2-6-1,-16 23 1728,-16 32-2221,2 1 1,3 1-1,1 1 0,3 1 0,1 1 1,3 1-1,2 0 0,3 1 0,1 0 1,-1 77-1,9-106-263,2-1 1,1 1-1,0 0 1,2-1-1,12 41 0,-14-56 34,1 1-1,0-1 1,1 1-1,-1-1 1,1 0-1,1 0 0,-1-1 1,1 1-1,1-1 1,-1 0-1,1 0 0,0-1 1,0 1-1,0-1 1,1-1-1,0 1 0,0-1 1,0-1-1,13 6 1,26 2-369,5-8-82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0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53 11843,'0'-1'2,"5"0"395,-1-1 0,1 0 1,-1 0-1,0 0 0,0-1 0,0 0 0,0 0 1,-1 0-1,1 0 0,3-5 0,-6 8-342,-1 0-1,0 0 1,0-1-1,0 1 1,0 0 0,0-1-1,0 1 1,0 0-1,0 0 1,1-1 0,-1 1-1,0 0 1,0 0-1,0-1 1,0 1-1,-1 0 1,1-1 0,0 1-1,0 0 1,0 0-1,0-1 1,0 1 0,0 0-1,0 0 1,0-1-1,-1 1 1,1 0-1,0 0 1,0-1 0,0 1-1,0 0 1,-1 0-1,1 0 1,0 0 0,0-1-1,-1 1 1,1 0-1,0 0 1,0 0-1,-1 0 1,1 0 0,0 0-1,0-1 1,-1 1-1,1 0 1,0 0 0,0 0-1,-1 0 1,1 0-1,0 0 1,-1 0 0,1 0-1,-18 0 694,17 0-635,-11 1 48,-1 1 1,1 0-1,-1 1 0,1 0 0,0 1 0,0 0 1,0 1-1,1 1 0,-1-1 0,1 2 0,1 0 1,-1 0-1,-14 14 0,18-15-171,1 0 0,0 0 0,0 1 0,0 0 1,1 0-1,-1 0 0,2 1 0,-1 0 0,1 0 0,1 0 0,-1 0 0,1 1 1,1-1-1,-1 1 0,2 0 0,-1 0 0,1 0 0,0 0 0,2 16 0,-1-22-1,0-1 1,0 1-1,0-1 0,1 1 0,-1-1 0,1 1 0,-1-1 0,1 0 0,0 1 0,0-1 0,0 0 0,1 0 0,-1 1 0,0-1 1,1 0-1,-1 0 0,1-1 0,0 1 0,0 0 0,-1 0 0,1-1 0,0 1 0,1-1 0,-1 0 0,0 0 0,0 0 0,0 0 0,1 0 1,-1 0-1,1 0 0,-1-1 0,0 1 0,1-1 0,-1 0 0,1 1 0,-1-1 0,4-1 0,3 0-11,0 0 1,0-1-1,0-1 0,0 1 1,0-1-1,0-1 0,-1 0 0,15-9 1,2-3 144,-1-1 1,-1-2 0,-1 0 0,0-1 0,-2-2 0,0 0 0,-2-1 0,24-36-1,-39 54-42,0-1 0,0 1 0,0-1 0,-1 0 0,1 0 0,-2 0-1,3-9 1,-4 14-78,0 1-1,1-1 1,-1 1-1,0-1 1,0 1-1,0 0 1,0-1-1,0 1 1,0-1-1,0 1 1,0-1-1,-1 1 1,1 0-1,0-1 0,0 1 1,0-1-1,0 1 1,-1 0-1,1-1 1,0 1-1,0 0 1,-1-1-1,1 1 1,0 0-1,0-1 1,-1 1-1,1 0 1,0-1-1,-1 1 1,1 0-1,-1 0 1,1 0-1,0-1 1,-1 1-1,1 0 1,-1 0-1,1 0 0,0 0 1,-1 0-1,1 0 1,-1 0-1,1 0 1,-1 0-1,1 0 1,0 0-1,-1 0 1,1 0-1,-1 0 1,1 0-1,-1 0 1,1 0-1,-21 9-440,14-3 203,1 0 1,0 1-1,0-1 1,0 1 0,0 0-1,1 0 1,0 1-1,1 0 1,0-1-1,-6 16 1,2 2-428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0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13907,'-6'61'1288,"1"10"-864,-3-3-152,1-6 625,1-5-273,5-19-544,1-15-224,3-26 176,0-15-64,7-27-80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28 15651,'0'-1'128,"0"0"-1,0 0 0,0 0 1,0 0-1,-1 0 0,1 0 1,0 0-1,0 0 0,-1 0 1,1 0-1,-1 0 0,1 0 1,-1 0-1,1 0 0,-1 0 1,0 0-1,1 0 0,-1 0 0,0 1 1,1-1-1,-1 0 0,-2-1 1,1 1 25,1 1 0,-1-1 0,0 0 0,0 1 1,0-1-1,0 1 0,0-1 0,0 1 0,0 0 0,0 0 1,-4 0-1,1 1-46,1-1 0,-1 1 0,1 0-1,-1 1 1,1-1 0,-1 1 0,1 0 0,0 0 0,0 0 0,-7 5 0,7-4-106,0 1 0,1-1 0,-1 1 0,1 0 0,0 0-1,0 0 1,1 1 0,-1-1 0,1 1 0,0-1 0,0 1 0,1 0 0,-1 0 0,1-1 0,0 1 0,0 0-1,1 0 1,-1 7 0,2-11-4,-1 0 0,0 1-1,1-1 1,-1 0-1,0 0 1,1 0 0,0 0-1,-1 0 1,1 0 0,0 0-1,-1 0 1,1 0-1,0-1 1,0 1 0,0 0-1,0 0 1,0-1 0,-1 1-1,1 0 1,1-1-1,-1 1 1,0-1 0,0 0-1,0 1 1,0-1 0,0 0-1,0 1 1,3-1-1,36 0-54,-32 0 45,49-6-146,34-1-243,-79 7 308,0 0 0,-1 1 0,1 0 0,-1 1-1,17 5 1,-24-6 56,0 1 0,0 0 1,0 0-1,0 0 0,0 0 0,-1 1 0,1-1 0,-1 1 0,0 0 0,0 0 0,0 0 0,0 0 0,0 1 0,-1-1 0,1 1 0,-1 0 0,0 0 0,0 0 0,-1 0 0,1 0 1,1 8-1,1 5 121,-2 0 1,0 1 0,0-1-1,-2 19 1,0-31-26,-1-1 33,0 0 0,0 0 0,0 0 0,0-1 0,0 1 0,-1 0 0,0 0 1,0-1-1,0 1 0,0-1 0,0 1 0,-1-1 0,1 0 0,-1 0 0,0 0 1,0 0-1,-5 3 0,-3 3 221,-2 0 1,1-1-1,-19 9 1,6-5 300,-36 12 1,50-20-468,0-1-1,-1 0 1,1-1 0,-1 0 0,-20 0-1,30-2-166,1 0 1,-1 0-1,1 0 0,0 0 0,-1 0 0,1-1 0,-1 1 1,1 0-1,0-1 0,-1 1 0,1-1 0,0 1 0,-1-1 1,1 1-1,0-1 0,0 0 0,0 0 0,0 0 0,-2-1 1,2 1-57,1 0 0,0 0 1,-1 0-1,1-1 1,0 1-1,0 0 1,-1 0-1,1 0 0,0 0 1,0 0-1,0 0 1,0 0-1,0 0 1,1 0-1,-1 0 1,0 0-1,0 0 0,1 0 1,0-2-1,3-5-295,0 1 1,0 0-1,1 0 0,11-13 0,17-15-335,11-3-220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6:44:5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14283,'96'-47'2762,"-55"28"-2233,40-25 0,-72 37-521,1 1 0,-2-1 0,1 0 0,8-11 1,-13 15-13,-1-1-1,0-1 1,0 1 0,0 0 0,0-1 0,-1 0 0,0 1 0,0-1 0,0 0 0,2-10 0,-3 14 3,-1 0 0,0 0 1,0 0-1,1 0 0,-1 0 1,0 0-1,0 0 0,0-1 1,0 1-1,0 0 0,0 0 1,-1 0-1,1 0 1,0 0-1,0 0 0,-1 0 1,1 0-1,-1 0 0,1 0 1,-1 0-1,1 0 0,-1 1 1,0-1-1,1 0 0,-1 0 1,0 0-1,0 1 1,1-1-1,-1 0 0,0 1 1,0-1-1,0 1 0,0-1 1,0 1-1,0-1 0,0 1 1,0 0-1,0-1 0,0 1 1,0 0-1,0 0 1,-2 0-1,-1 0 5,-1 0 0,0 0 0,1 1 0,-1 0 0,1 0 0,0 0 1,-1 1-1,1-1 0,-5 3 0,-4 3 12,1 1 1,0 0-1,1 1 1,0 0-1,0 1 0,0 0 1,-12 17-1,7-7 31,0 1 1,2 1-1,-15 30 0,24-41-19,0 0 1,0 1-1,1-1 1,1 1 0,-4 19-1,7-28-33,-1 0-1,1-1 1,0 1-1,-1-1 1,1 1-1,1-1 0,-1 1 1,0 0-1,1-1 1,-1 1-1,1-1 1,0 1-1,0-1 1,0 0-1,0 1 1,0-1-1,0 0 1,1 1-1,-1-1 1,1 0-1,-1 0 1,1 0-1,0-1 1,0 1-1,0 0 1,0-1-1,0 1 1,0-1-1,1 1 1,-1-1-1,0 0 1,4 1-1,2 0-105,0 0-1,0-1 1,1 0-1,-1 0 0,0-1 1,0 0-1,0 0 1,0-1-1,1 0 1,-1 0-1,0-1 0,12-4 1,-6 0-24,1 0-1,-1-1 1,0 0 0,0-1 0,21-17-1,20-25-324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1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22 18076,'0'0'77,"0"-1"-1,0 0 1,0 1-1,0-1 1,-1 0 0,1 0-1,0 1 1,-1-1 0,1 1-1,0-1 1,-1 0 0,1 1-1,-1-1 1,1 1-1,-1-1 1,1 1 0,-1-1-1,1 1 1,-1-1 0,0 1-1,1 0 1,-1-1 0,0 1-1,1 0 1,-1-1 0,-1 1-1,0 0 3,0 0 0,1 0-1,-1 0 1,0 0 0,0 1 0,1-1-1,-1 0 1,0 1 0,1-1 0,-1 1-1,-1 1 1,-4 2 154,0 0 1,1 0-1,0 0 0,-8 9 1,7-8-188,2 1 0,-1 0 1,1 0-1,0 1 0,0-1 1,1 1-1,0 0 0,0 0 1,0 1-1,1-1 1,0 1-1,1 0 0,0-1 1,0 1-1,-1 9 0,3-16-48,0 0 0,0 0 0,-1-1-1,1 1 1,0 0 0,0 0 0,0 0-1,0 0 1,0 0 0,0 0 0,0 0-1,1 0 1,-1-1 0,0 1 0,0 0-1,1 0 1,-1 0 0,1 0 0,-1-1-1,1 1 1,-1 0 0,1 0 0,-1-1-1,1 1 1,-1 0 0,1-1 0,0 1-1,0-1 1,-1 1 0,1-1 0,0 1-1,0-1 1,-1 1 0,1-1 0,0 0-1,0 1 1,0-1 0,0 0 0,0 0-1,0 0 1,-1 0 0,1 0 0,0 0-1,0 0 1,0 0 0,0 0 0,0 0-1,0 0 1,0 0 0,-1-1 0,1 1-1,0 0 1,1-1 0,6-3-7,0 1 0,-1-1 0,0 0 1,10-7-1,68-54 112,-73 55-26,-1-1 0,0 0-1,0 0 1,15-25 0,-25 36-69,-1 0-1,0 0 1,1-1 0,-1 1 0,0 0 0,1-1 0,-1 1 0,0-1-1,0 1 1,1 0 0,-1-1 0,0 1 0,0-1 0,0 1 0,1-1 0,-1 1-1,0 0 1,0-1 0,0 1 0,0-1 0,0 1 0,0-1 0,0 1 0,0-1-1,0 1 1,0-1 0,0 1 0,-1 0 0,1-1 0,0 1 0,0-1 0,0 1-1,0-1 1,-1 1 0,1 0 0,-1-1 0,0 0 3,0 1 1,-1 0 0,1 0-1,0 0 1,-1 0-1,1 0 1,0 0 0,-1 0-1,1 0 1,0 0-1,-1 1 1,-1 0-1,-41 16 86,24-7-341,1 0-1,0 1 0,0 2 0,1-1 0,-19 19 0,27-18-33,9-4-44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1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16019,'2'-10'1585,"1"10"-1033,-2 4-192,1 12 744,-1 5-168,-1 11-367,1 7-177,1 9-240,1 5-112,0-3-320,2-1-217,1-7-303,0-5-88,-2-11-112,-1-10-64,-4-24-297,-5-9 729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2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92 14707,'-3'-10'1624,"3"4"-919,5 0-249,5 2 800,6-2-184,7 1-336,6-3-256,8 0-552,6-1-424,4-2 472,-1 2-128,-4-1-80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2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248 111 14491,'0'-2'161,"0"-1"-1,-1 0 0,1 1 1,-1-1-1,0 0 1,0 1-1,0-1 1,0 1-1,0-1 1,-1 1-1,1 0 1,-1-1-1,1 1 1,-1 0-1,0 0 1,0 0-1,0 0 0,0 1 1,0-1-1,0 0 1,-1 1-1,1 0 1,-1-1-1,1 1 1,-1 0-1,1 0 1,-1 0-1,1 1 1,-1-1-1,0 1 1,0-1-1,1 1 0,-1 0 1,-3 0-1,-1 1-34,0-1 0,1 2 0,-1-1 0,0 1 0,1 0 0,-1 0 0,1 1 0,0-1 0,0 1 0,0 1 0,0-1 0,-10 9 0,8-4-121,0 1 0,0-1 0,1 1 0,0 0 0,1 1 0,-1 0 0,2 0 1,0 0-1,0 1 0,-3 11 0,5-13-17,0 0 1,1 1 0,0-1-1,0 1 1,1-1-1,0 1 1,1 0 0,0-1-1,1 1 1,0 0-1,1-1 1,2 12 0,-3-17 6,1-1 1,-1 1 0,0-1-1,1 0 1,0 0 0,0 0 0,0 0-1,0 0 1,0 0 0,1 0-1,-1-1 1,1 1 0,0-1 0,0 0-1,0 1 1,0-1 0,0-1-1,0 1 1,0 0 0,1-1-1,-1 0 1,1 0 0,-1 0 0,1 0-1,-1 0 1,1-1 0,-1 1-1,1-1 1,0 0 0,-1 0-1,5-1 1,5-1 8,0 0 0,0 0-1,0-2 1,-1 0 0,0 0-1,1-1 1,14-8 0,1-3 111,-2-1 1,1-1 0,45-41-1,-55 43 21,0-2-1,-1 0 0,-1 0 1,-1-2-1,21-35 1,-33 51-102,0 0 0,0-1 0,0 1 1,0-1-1,-1 0 0,0 1 0,0-1 1,0 0-1,0 0 0,-1 0 0,0 0 1,-1-7-1,1 10-38,-1 0 0,1 0 1,-1 0-1,0 0 0,0 0 1,0 0-1,0 0 0,0 0 1,0 0-1,-1 1 0,1-1 1,0 0-1,-1 1 0,0-1 1,1 1-1,-1 0 0,0-1 1,0 1-1,0 0 0,1 0 1,-1 0-1,0 0 0,-1 1 1,1-1-1,0 0 0,0 1 1,0-1-1,-3 1 0,-3-1-134,0 1 1,1 0-1,-1 0 0,0 1 0,0 0 0,1 1 0,-1-1 0,0 1 0,1 1 1,0-1-1,0 1 0,-1 1 0,2-1 0,-11 8 0,4-3-176,1 1 0,1 1 0,0-1-1,0 2 1,1-1 0,-16 23 0,10-4-309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3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15691,'-3'53'1441,"2"1"-1121,-2-1-232,-1-1 496,2-13-672,1-8-280,2-25 1672,2-10-1352,7-29 16,5-12-32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3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76 14131,'3'-5'239,"0"1"-1,-1-1 1,1 0-1,-1 1 1,0-1-1,2-10 1,-3 14-187,-1 0 0,0 0 0,0 0 0,0 0 0,0 0 1,0 0-1,0 0 0,0-1 0,0 1 0,0 0 0,0 0 0,-1 0 0,1 0 0,0 0 1,-1 0-1,1 0 0,-1 0 0,1 0 0,-1 0 0,0 0 0,1 0 0,-1 1 0,0-1 0,1 0 1,-1 0-1,0 1 0,0-1 0,0 0 0,0 1 0,0-1 0,0 1 0,0-1 0,0 1 1,0 0-1,0-1 0,0 1 0,0 0 0,0-1 0,-2 1 0,-2 0 64,-1 0 0,0 0 0,1 0-1,-1 1 1,1-1 0,-1 2 0,1-1-1,0 0 1,-1 1 0,1 0 0,0 0 0,0 1-1,0-1 1,0 1 0,0 0 0,-4 5-1,0-2-46,1 1 0,0 0 1,1 0-1,0 1 0,0 0 0,0 0 0,-8 16 0,12-19-60,0 0 0,1 0 1,0 0-1,1 1 1,-1-1-1,1 1 0,0-1 1,0 1-1,0 6 1,1-10-7,0-1 1,0 1 0,0 0 0,1 0 0,-1-1-1,0 1 1,1 0 0,-1-1 0,1 1 0,0-1-1,-1 1 1,1-1 0,0 1 0,0-1-1,0 1 1,0-1 0,0 0 0,0 1 0,0-1-1,1 0 1,-1 0 0,0 0 0,1 0 0,-1 0-1,1 0 1,-1 0 0,1-1 0,-1 1 0,1-1-1,0 1 1,-1-1 0,1 1 0,0-1 0,1 0-1,5 1 23,0-1 0,0 0-1,-1 0 1,1-1-1,0 0 1,0-1 0,12-3-1,56-25-40,-37 14-51,-35 15 70,12-6-91,1 1 0,0 1 0,0 0-1,29-3 1,-43 7 62,1 1 0,0 0 0,0 0 0,0 0 0,-1 0 0,1 1-1,0-1 1,0 1 0,-1 0 0,1 0 0,0 1 0,-1-1-1,1 1 1,-1-1 0,0 1 0,1 0 0,-1 1 0,0-1 0,0 0-1,-1 1 1,1 0 0,0-1 0,-1 1 0,1 0 0,-1 0-1,0 1 1,3 5 0,3 13 230,-1 0 1,-1 0-1,-1 0 0,4 46 1,-9-65-133,0-1-6,0-1-1,0 1 0,0 0 1,-1-1-1,1 1 0,0-1 1,-1 1-1,1-1 0,-1 1 1,1-1-1,-1 1 0,0-1 1,0 1-1,1-1 0,-1 0 1,0 1-1,0-1 0,0 0 1,-1 0-1,1 0 0,0 0 1,0 0-1,-1 0 0,1 0 1,0 0-1,-4 1 0,-3 2 64,-1-1 0,0 0-1,-13 4 1,10-4 12,-98 22 514,96-23-649,0 0 1,-1-1-1,1-1 1,0 0 0,-26-4-1,39 4-41,1 0 1,-1 0-1,0 0 1,1 0-1,-1 0 0,1 0 1,-1 0-1,1 0 0,-1 0 1,0-1-1,1 1 0,-1 0 1,1 0-1,-1-1 0,1 1 1,-1 0-1,1-1 0,-1 1 1,1 0-1,-1-1 0,1 1 1,0-1-1,-1 1 1,1-1-1,0 1 0,-1-1 1,1 1-1,0-1 0,-1 0 1,2 0 11,-1 0 1,0 0-1,1 0 1,-1 1 0,1-1-1,-1 0 1,1 0 0,0 1-1,-1-1 1,1 0-1,0 1 1,0-1 0,-1 1-1,1-1 1,0 1 0,1-1-1,38-17-333,0 4-81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3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66 212 14763,'-65'38'4400,"80"-60"-836,23-29-2825,-14 20-412,2-5 29,63-61 0,-88 96-358,0-1 0,0 1 0,0 0-1,0 0 1,0 1 0,1-1 0,-1 0 0,0 0-1,1 1 1,-1-1 0,0 0 0,1 1 0,-1-1-1,1 1 1,-1 0 0,1 0 0,1-1 0,-2 2-2,0-1 0,-1 0 0,1 0 0,0 1 0,-1-1 0,1 1 0,0-1 0,-1 1 0,1-1 0,0 1 0,-1-1 0,1 1 0,-1-1 0,1 1 0,-1 0 0,0-1 0,1 1 0,-1 0 0,1-1 0,-1 1 0,0 0 0,0 0 0,1 1 0,1 6-42,-1 1 0,0 0 0,-1 0 0,0 15 1,0-13 5,-2 73-942,-19 133 0,17-194 690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4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16003,'14'2'1801,"1"14"-1185,-5 3-288,-3 4 1024,-1 7-648,-2 4-175,-1 5-345,-3 0-104,1-2-280,-1-3-241,2-6 1810,-2-6-1377,-5-14 56,0-7 40</inkml:trace>
  <inkml:trace contextRef="#ctx0" brushRef="#br0" timeOffset="1">1 147 15459,'11'-2'1417,"12"2"-1001,6 0-168,11 0 376,7 0-496,12 0 72,1 2-160,2-2-184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4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31 14915,'-1'-3'94,"-1"1"0,0 0 0,0 0-1,1 0 1,-1 0 0,-1 0 0,1 0 0,0 1 0,0-1-1,-1 1 1,1-1 0,-1 1 0,1 0 0,-1 0 0,1 0-1,-1 0 1,0 1 0,0-1 0,1 1 0,-1 0-1,-5-1 1,-6 1 240,0 0 0,-28 4 0,28-2-214,1 0 1,-1 1-1,1 1 0,0 0 0,0 1 0,0 1 0,1 0 1,0 0-1,0 1 0,0 1 0,-16 14 0,22-17-115,1 0-1,0 0 0,0 1 1,1 0-1,-1 0 1,1 0-1,1 0 1,-1 0-1,1 1 1,0 0-1,0-1 0,1 1 1,0 0-1,0 1 1,1-1-1,0 0 1,0 0-1,1 1 0,-1-1 1,2 0-1,-1 0 1,1 1-1,2 9 1,-2-13-10,0 0 0,0 0 1,1-1-1,-1 1 0,1 0 1,0-1-1,0 0 0,0 1 1,0-1-1,0 0 1,1 0-1,0 0 0,-1 0 1,1 0-1,0-1 0,0 1 1,4 1-1,-1-1 1,-1 0 0,1-1 1,0 0-1,0 0 0,0-1 0,-1 0 0,1 0 0,1 0 0,-1 0 1,7-1-1,6-2 12,-1 0 1,0 0 0,0-2-1,0-1 1,0 0 0,24-11-1,-21 8 104,-1-2 0,0 0 0,0-1 0,-1-1 0,-1-1 0,0-1-1,-1 0 1,0-1 0,16-20 0,-30 32-82,-1 1-1,0-1 1,-1 0 0,1 0 0,0 0-1,-1 0 1,1 0 0,-1-1-1,0 1 1,0 0 0,0-1-1,-1 1 1,1 0 0,-1-1 0,0 1-1,0-1 1,0 1 0,0-1-1,-2-4 1,1 6-43,0-1 0,0 1 0,0-1 0,0 1 0,-1 0 0,1 0 0,-1 0 0,0 0 0,0 0-1,0 0 1,0 0 0,0 1 0,0-1 0,0 1 0,0-1 0,-1 1 0,1 0 0,0 0 0,-1 0 0,1 0 0,-1 0 0,0 0 0,1 1 0,-1-1 0,1 1-1,-4 0 1,-3 0-152,1 0 0,-1 0-1,0 1 1,1 0-1,-1 1 1,1 0-1,-1 0 1,1 1-1,0 0 1,0 0-1,0 1 1,0 0 0,1 0-1,-12 9 1,-2 11-414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7:46:24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18420,'-4'59'1472,"-5"4"-1160,-1 0-120,2-2 497,2-6-473,4-19-729,2-11-303,8-25 632,0-12-184,5-28-104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82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25.04.2022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25.04.2022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25.04.2022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6.png"/><Relationship Id="rId21" Type="http://schemas.openxmlformats.org/officeDocument/2006/relationships/image" Target="../media/image809.png"/><Relationship Id="rId42" Type="http://schemas.openxmlformats.org/officeDocument/2006/relationships/customXml" Target="../ink/ink831.xml"/><Relationship Id="rId63" Type="http://schemas.openxmlformats.org/officeDocument/2006/relationships/image" Target="../media/image830.png"/><Relationship Id="rId84" Type="http://schemas.openxmlformats.org/officeDocument/2006/relationships/customXml" Target="../ink/ink852.xml"/><Relationship Id="rId138" Type="http://schemas.openxmlformats.org/officeDocument/2006/relationships/customXml" Target="../ink/ink879.xml"/><Relationship Id="rId159" Type="http://schemas.openxmlformats.org/officeDocument/2006/relationships/image" Target="../media/image877.png"/><Relationship Id="rId170" Type="http://schemas.openxmlformats.org/officeDocument/2006/relationships/customXml" Target="../ink/ink895.xml"/><Relationship Id="rId191" Type="http://schemas.openxmlformats.org/officeDocument/2006/relationships/image" Target="../media/image893.png"/><Relationship Id="rId205" Type="http://schemas.openxmlformats.org/officeDocument/2006/relationships/image" Target="../media/image900.png"/><Relationship Id="rId107" Type="http://schemas.openxmlformats.org/officeDocument/2006/relationships/image" Target="../media/image851.png"/><Relationship Id="rId11" Type="http://schemas.openxmlformats.org/officeDocument/2006/relationships/image" Target="../media/image804.png"/><Relationship Id="rId32" Type="http://schemas.openxmlformats.org/officeDocument/2006/relationships/customXml" Target="../ink/ink826.xml"/><Relationship Id="rId53" Type="http://schemas.openxmlformats.org/officeDocument/2006/relationships/image" Target="../media/image825.png"/><Relationship Id="rId74" Type="http://schemas.openxmlformats.org/officeDocument/2006/relationships/customXml" Target="../ink/ink847.xml"/><Relationship Id="rId128" Type="http://schemas.openxmlformats.org/officeDocument/2006/relationships/customXml" Target="../ink/ink874.xml"/><Relationship Id="rId149" Type="http://schemas.openxmlformats.org/officeDocument/2006/relationships/image" Target="../media/image872.png"/><Relationship Id="rId5" Type="http://schemas.openxmlformats.org/officeDocument/2006/relationships/image" Target="NULL"/><Relationship Id="rId95" Type="http://schemas.openxmlformats.org/officeDocument/2006/relationships/image" Target="../media/image845.png"/><Relationship Id="rId160" Type="http://schemas.openxmlformats.org/officeDocument/2006/relationships/customXml" Target="../ink/ink890.xml"/><Relationship Id="rId181" Type="http://schemas.openxmlformats.org/officeDocument/2006/relationships/image" Target="../media/image888.png"/><Relationship Id="rId216" Type="http://schemas.openxmlformats.org/officeDocument/2006/relationships/customXml" Target="../ink/ink918.xml"/><Relationship Id="rId22" Type="http://schemas.openxmlformats.org/officeDocument/2006/relationships/customXml" Target="../ink/ink821.xml"/><Relationship Id="rId43" Type="http://schemas.openxmlformats.org/officeDocument/2006/relationships/image" Target="../media/image820.png"/><Relationship Id="rId64" Type="http://schemas.openxmlformats.org/officeDocument/2006/relationships/customXml" Target="../ink/ink842.xml"/><Relationship Id="rId118" Type="http://schemas.openxmlformats.org/officeDocument/2006/relationships/customXml" Target="../ink/ink869.xml"/><Relationship Id="rId139" Type="http://schemas.openxmlformats.org/officeDocument/2006/relationships/image" Target="../media/image867.png"/><Relationship Id="rId85" Type="http://schemas.openxmlformats.org/officeDocument/2006/relationships/image" Target="../media/image840.png"/><Relationship Id="rId150" Type="http://schemas.openxmlformats.org/officeDocument/2006/relationships/customXml" Target="../ink/ink885.xml"/><Relationship Id="rId171" Type="http://schemas.openxmlformats.org/officeDocument/2006/relationships/image" Target="../media/image883.png"/><Relationship Id="rId192" Type="http://schemas.openxmlformats.org/officeDocument/2006/relationships/customXml" Target="../ink/ink906.xml"/><Relationship Id="rId206" Type="http://schemas.openxmlformats.org/officeDocument/2006/relationships/customXml" Target="../ink/ink913.xml"/><Relationship Id="rId12" Type="http://schemas.openxmlformats.org/officeDocument/2006/relationships/customXml" Target="../ink/ink816.xml"/><Relationship Id="rId33" Type="http://schemas.openxmlformats.org/officeDocument/2006/relationships/image" Target="../media/image815.png"/><Relationship Id="rId108" Type="http://schemas.openxmlformats.org/officeDocument/2006/relationships/customXml" Target="../ink/ink864.xml"/><Relationship Id="rId129" Type="http://schemas.openxmlformats.org/officeDocument/2006/relationships/image" Target="../media/image862.png"/><Relationship Id="rId54" Type="http://schemas.openxmlformats.org/officeDocument/2006/relationships/customXml" Target="../ink/ink837.xml"/><Relationship Id="rId75" Type="http://schemas.openxmlformats.org/officeDocument/2006/relationships/image" Target="../media/image836.png"/><Relationship Id="rId96" Type="http://schemas.openxmlformats.org/officeDocument/2006/relationships/customXml" Target="../ink/ink858.xml"/><Relationship Id="rId140" Type="http://schemas.openxmlformats.org/officeDocument/2006/relationships/customXml" Target="../ink/ink880.xml"/><Relationship Id="rId161" Type="http://schemas.openxmlformats.org/officeDocument/2006/relationships/image" Target="../media/image878.png"/><Relationship Id="rId182" Type="http://schemas.openxmlformats.org/officeDocument/2006/relationships/customXml" Target="../ink/ink901.xml"/><Relationship Id="rId217" Type="http://schemas.openxmlformats.org/officeDocument/2006/relationships/image" Target="../media/image906.png"/><Relationship Id="rId6" Type="http://schemas.openxmlformats.org/officeDocument/2006/relationships/image" Target="NULL"/><Relationship Id="rId23" Type="http://schemas.openxmlformats.org/officeDocument/2006/relationships/image" Target="../media/image810.png"/><Relationship Id="rId119" Type="http://schemas.openxmlformats.org/officeDocument/2006/relationships/image" Target="../media/image857.png"/><Relationship Id="rId44" Type="http://schemas.openxmlformats.org/officeDocument/2006/relationships/customXml" Target="../ink/ink832.xml"/><Relationship Id="rId65" Type="http://schemas.openxmlformats.org/officeDocument/2006/relationships/image" Target="../media/image831.png"/><Relationship Id="rId86" Type="http://schemas.openxmlformats.org/officeDocument/2006/relationships/customXml" Target="../ink/ink853.xml"/><Relationship Id="rId130" Type="http://schemas.openxmlformats.org/officeDocument/2006/relationships/customXml" Target="../ink/ink875.xml"/><Relationship Id="rId151" Type="http://schemas.openxmlformats.org/officeDocument/2006/relationships/image" Target="../media/image873.png"/><Relationship Id="rId172" Type="http://schemas.openxmlformats.org/officeDocument/2006/relationships/customXml" Target="../ink/ink896.xml"/><Relationship Id="rId193" Type="http://schemas.openxmlformats.org/officeDocument/2006/relationships/image" Target="../media/image894.png"/><Relationship Id="rId207" Type="http://schemas.openxmlformats.org/officeDocument/2006/relationships/image" Target="../media/image901.png"/><Relationship Id="rId13" Type="http://schemas.openxmlformats.org/officeDocument/2006/relationships/image" Target="../media/image805.png"/><Relationship Id="rId109" Type="http://schemas.openxmlformats.org/officeDocument/2006/relationships/image" Target="../media/image852.png"/><Relationship Id="rId34" Type="http://schemas.openxmlformats.org/officeDocument/2006/relationships/customXml" Target="../ink/ink827.xml"/><Relationship Id="rId55" Type="http://schemas.openxmlformats.org/officeDocument/2006/relationships/image" Target="../media/image826.png"/><Relationship Id="rId76" Type="http://schemas.openxmlformats.org/officeDocument/2006/relationships/customXml" Target="../ink/ink848.xml"/><Relationship Id="rId97" Type="http://schemas.openxmlformats.org/officeDocument/2006/relationships/image" Target="../media/image846.png"/><Relationship Id="rId120" Type="http://schemas.openxmlformats.org/officeDocument/2006/relationships/customXml" Target="../ink/ink870.xml"/><Relationship Id="rId141" Type="http://schemas.openxmlformats.org/officeDocument/2006/relationships/image" Target="../media/image868.png"/><Relationship Id="rId162" Type="http://schemas.openxmlformats.org/officeDocument/2006/relationships/customXml" Target="../ink/ink891.xml"/><Relationship Id="rId183" Type="http://schemas.openxmlformats.org/officeDocument/2006/relationships/image" Target="../media/image889.png"/><Relationship Id="rId218" Type="http://schemas.openxmlformats.org/officeDocument/2006/relationships/customXml" Target="../ink/ink919.xml"/><Relationship Id="rId24" Type="http://schemas.openxmlformats.org/officeDocument/2006/relationships/customXml" Target="../ink/ink822.xml"/><Relationship Id="rId45" Type="http://schemas.openxmlformats.org/officeDocument/2006/relationships/image" Target="../media/image821.png"/><Relationship Id="rId66" Type="http://schemas.openxmlformats.org/officeDocument/2006/relationships/customXml" Target="../ink/ink843.xml"/><Relationship Id="rId87" Type="http://schemas.openxmlformats.org/officeDocument/2006/relationships/image" Target="../media/image841.png"/><Relationship Id="rId110" Type="http://schemas.openxmlformats.org/officeDocument/2006/relationships/customXml" Target="../ink/ink865.xml"/><Relationship Id="rId131" Type="http://schemas.openxmlformats.org/officeDocument/2006/relationships/image" Target="../media/image863.png"/><Relationship Id="rId152" Type="http://schemas.openxmlformats.org/officeDocument/2006/relationships/customXml" Target="../ink/ink886.xml"/><Relationship Id="rId173" Type="http://schemas.openxmlformats.org/officeDocument/2006/relationships/image" Target="../media/image884.png"/><Relationship Id="rId194" Type="http://schemas.openxmlformats.org/officeDocument/2006/relationships/customXml" Target="../ink/ink907.xml"/><Relationship Id="rId208" Type="http://schemas.openxmlformats.org/officeDocument/2006/relationships/customXml" Target="../ink/ink914.xml"/><Relationship Id="rId14" Type="http://schemas.openxmlformats.org/officeDocument/2006/relationships/customXml" Target="../ink/ink817.xml"/><Relationship Id="rId30" Type="http://schemas.openxmlformats.org/officeDocument/2006/relationships/customXml" Target="../ink/ink825.xml"/><Relationship Id="rId35" Type="http://schemas.openxmlformats.org/officeDocument/2006/relationships/image" Target="../media/image816.png"/><Relationship Id="rId56" Type="http://schemas.openxmlformats.org/officeDocument/2006/relationships/customXml" Target="../ink/ink838.xml"/><Relationship Id="rId77" Type="http://schemas.openxmlformats.org/officeDocument/2006/relationships/image" Target="../media/image527.png"/><Relationship Id="rId100" Type="http://schemas.openxmlformats.org/officeDocument/2006/relationships/customXml" Target="../ink/ink860.xml"/><Relationship Id="rId105" Type="http://schemas.openxmlformats.org/officeDocument/2006/relationships/image" Target="../media/image850.png"/><Relationship Id="rId126" Type="http://schemas.openxmlformats.org/officeDocument/2006/relationships/customXml" Target="../ink/ink873.xml"/><Relationship Id="rId147" Type="http://schemas.openxmlformats.org/officeDocument/2006/relationships/image" Target="../media/image871.png"/><Relationship Id="rId168" Type="http://schemas.openxmlformats.org/officeDocument/2006/relationships/customXml" Target="../ink/ink894.xml"/><Relationship Id="rId51" Type="http://schemas.openxmlformats.org/officeDocument/2006/relationships/image" Target="../media/image824.png"/><Relationship Id="rId72" Type="http://schemas.openxmlformats.org/officeDocument/2006/relationships/customXml" Target="../ink/ink846.xml"/><Relationship Id="rId93" Type="http://schemas.openxmlformats.org/officeDocument/2006/relationships/image" Target="../media/image844.png"/><Relationship Id="rId98" Type="http://schemas.openxmlformats.org/officeDocument/2006/relationships/customXml" Target="../ink/ink859.xml"/><Relationship Id="rId121" Type="http://schemas.openxmlformats.org/officeDocument/2006/relationships/image" Target="../media/image858.png"/><Relationship Id="rId142" Type="http://schemas.openxmlformats.org/officeDocument/2006/relationships/customXml" Target="../ink/ink881.xml"/><Relationship Id="rId163" Type="http://schemas.openxmlformats.org/officeDocument/2006/relationships/image" Target="../media/image879.png"/><Relationship Id="rId184" Type="http://schemas.openxmlformats.org/officeDocument/2006/relationships/customXml" Target="../ink/ink902.xml"/><Relationship Id="rId189" Type="http://schemas.openxmlformats.org/officeDocument/2006/relationships/image" Target="../media/image892.png"/><Relationship Id="rId219" Type="http://schemas.openxmlformats.org/officeDocument/2006/relationships/image" Target="../media/image907.png"/><Relationship Id="rId3" Type="http://schemas.openxmlformats.org/officeDocument/2006/relationships/image" Target="NULL"/><Relationship Id="rId214" Type="http://schemas.openxmlformats.org/officeDocument/2006/relationships/customXml" Target="../ink/ink917.xml"/><Relationship Id="rId25" Type="http://schemas.openxmlformats.org/officeDocument/2006/relationships/image" Target="../media/image811.png"/><Relationship Id="rId46" Type="http://schemas.openxmlformats.org/officeDocument/2006/relationships/customXml" Target="../ink/ink833.xml"/><Relationship Id="rId67" Type="http://schemas.openxmlformats.org/officeDocument/2006/relationships/image" Target="../media/image832.png"/><Relationship Id="rId116" Type="http://schemas.openxmlformats.org/officeDocument/2006/relationships/customXml" Target="../ink/ink868.xml"/><Relationship Id="rId137" Type="http://schemas.openxmlformats.org/officeDocument/2006/relationships/image" Target="../media/image866.png"/><Relationship Id="rId158" Type="http://schemas.openxmlformats.org/officeDocument/2006/relationships/customXml" Target="../ink/ink889.xml"/><Relationship Id="rId20" Type="http://schemas.openxmlformats.org/officeDocument/2006/relationships/customXml" Target="../ink/ink820.xml"/><Relationship Id="rId41" Type="http://schemas.openxmlformats.org/officeDocument/2006/relationships/image" Target="../media/image819.png"/><Relationship Id="rId62" Type="http://schemas.openxmlformats.org/officeDocument/2006/relationships/customXml" Target="../ink/ink841.xml"/><Relationship Id="rId83" Type="http://schemas.openxmlformats.org/officeDocument/2006/relationships/image" Target="../media/image839.png"/><Relationship Id="rId88" Type="http://schemas.openxmlformats.org/officeDocument/2006/relationships/customXml" Target="../ink/ink854.xml"/><Relationship Id="rId111" Type="http://schemas.openxmlformats.org/officeDocument/2006/relationships/image" Target="../media/image853.png"/><Relationship Id="rId132" Type="http://schemas.openxmlformats.org/officeDocument/2006/relationships/customXml" Target="../ink/ink876.xml"/><Relationship Id="rId153" Type="http://schemas.openxmlformats.org/officeDocument/2006/relationships/image" Target="../media/image874.png"/><Relationship Id="rId174" Type="http://schemas.openxmlformats.org/officeDocument/2006/relationships/customXml" Target="../ink/ink897.xml"/><Relationship Id="rId179" Type="http://schemas.openxmlformats.org/officeDocument/2006/relationships/image" Target="../media/image887.png"/><Relationship Id="rId195" Type="http://schemas.openxmlformats.org/officeDocument/2006/relationships/image" Target="../media/image895.png"/><Relationship Id="rId209" Type="http://schemas.openxmlformats.org/officeDocument/2006/relationships/image" Target="../media/image902.png"/><Relationship Id="rId190" Type="http://schemas.openxmlformats.org/officeDocument/2006/relationships/customXml" Target="../ink/ink905.xml"/><Relationship Id="rId204" Type="http://schemas.openxmlformats.org/officeDocument/2006/relationships/customXml" Target="../ink/ink912.xml"/><Relationship Id="rId15" Type="http://schemas.openxmlformats.org/officeDocument/2006/relationships/image" Target="../media/image806.png"/><Relationship Id="rId36" Type="http://schemas.openxmlformats.org/officeDocument/2006/relationships/customXml" Target="../ink/ink828.xml"/><Relationship Id="rId57" Type="http://schemas.openxmlformats.org/officeDocument/2006/relationships/image" Target="../media/image827.png"/><Relationship Id="rId106" Type="http://schemas.openxmlformats.org/officeDocument/2006/relationships/customXml" Target="../ink/ink863.xml"/><Relationship Id="rId127" Type="http://schemas.openxmlformats.org/officeDocument/2006/relationships/image" Target="../media/image861.png"/><Relationship Id="rId10" Type="http://schemas.openxmlformats.org/officeDocument/2006/relationships/customXml" Target="../ink/ink815.xml"/><Relationship Id="rId31" Type="http://schemas.openxmlformats.org/officeDocument/2006/relationships/image" Target="../media/image814.png"/><Relationship Id="rId52" Type="http://schemas.openxmlformats.org/officeDocument/2006/relationships/customXml" Target="../ink/ink836.xml"/><Relationship Id="rId73" Type="http://schemas.openxmlformats.org/officeDocument/2006/relationships/image" Target="../media/image835.png"/><Relationship Id="rId78" Type="http://schemas.openxmlformats.org/officeDocument/2006/relationships/customXml" Target="../ink/ink849.xml"/><Relationship Id="rId94" Type="http://schemas.openxmlformats.org/officeDocument/2006/relationships/customXml" Target="../ink/ink857.xml"/><Relationship Id="rId99" Type="http://schemas.openxmlformats.org/officeDocument/2006/relationships/image" Target="../media/image847.png"/><Relationship Id="rId101" Type="http://schemas.openxmlformats.org/officeDocument/2006/relationships/image" Target="../media/image848.png"/><Relationship Id="rId122" Type="http://schemas.openxmlformats.org/officeDocument/2006/relationships/customXml" Target="../ink/ink871.xml"/><Relationship Id="rId143" Type="http://schemas.openxmlformats.org/officeDocument/2006/relationships/image" Target="../media/image869.png"/><Relationship Id="rId148" Type="http://schemas.openxmlformats.org/officeDocument/2006/relationships/customXml" Target="../ink/ink884.xml"/><Relationship Id="rId164" Type="http://schemas.openxmlformats.org/officeDocument/2006/relationships/customXml" Target="../ink/ink892.xml"/><Relationship Id="rId169" Type="http://schemas.openxmlformats.org/officeDocument/2006/relationships/image" Target="../media/image882.png"/><Relationship Id="rId185" Type="http://schemas.openxmlformats.org/officeDocument/2006/relationships/image" Target="../media/image890.png"/><Relationship Id="rId4" Type="http://schemas.openxmlformats.org/officeDocument/2006/relationships/image" Target="../media/image5100.png"/><Relationship Id="rId9" Type="http://schemas.openxmlformats.org/officeDocument/2006/relationships/image" Target="NULL"/><Relationship Id="rId180" Type="http://schemas.openxmlformats.org/officeDocument/2006/relationships/customXml" Target="../ink/ink900.xml"/><Relationship Id="rId210" Type="http://schemas.openxmlformats.org/officeDocument/2006/relationships/customXml" Target="../ink/ink915.xml"/><Relationship Id="rId215" Type="http://schemas.openxmlformats.org/officeDocument/2006/relationships/image" Target="../media/image905.png"/><Relationship Id="rId26" Type="http://schemas.openxmlformats.org/officeDocument/2006/relationships/customXml" Target="../ink/ink823.xml"/><Relationship Id="rId47" Type="http://schemas.openxmlformats.org/officeDocument/2006/relationships/image" Target="../media/image822.png"/><Relationship Id="rId68" Type="http://schemas.openxmlformats.org/officeDocument/2006/relationships/customXml" Target="../ink/ink844.xml"/><Relationship Id="rId89" Type="http://schemas.openxmlformats.org/officeDocument/2006/relationships/image" Target="../media/image842.png"/><Relationship Id="rId112" Type="http://schemas.openxmlformats.org/officeDocument/2006/relationships/customXml" Target="../ink/ink866.xml"/><Relationship Id="rId133" Type="http://schemas.openxmlformats.org/officeDocument/2006/relationships/image" Target="../media/image864.png"/><Relationship Id="rId154" Type="http://schemas.openxmlformats.org/officeDocument/2006/relationships/customXml" Target="../ink/ink887.xml"/><Relationship Id="rId175" Type="http://schemas.openxmlformats.org/officeDocument/2006/relationships/image" Target="../media/image885.png"/><Relationship Id="rId196" Type="http://schemas.openxmlformats.org/officeDocument/2006/relationships/customXml" Target="../ink/ink908.xml"/><Relationship Id="rId200" Type="http://schemas.openxmlformats.org/officeDocument/2006/relationships/customXml" Target="../ink/ink910.xml"/><Relationship Id="rId16" Type="http://schemas.openxmlformats.org/officeDocument/2006/relationships/customXml" Target="../ink/ink818.xml"/><Relationship Id="rId37" Type="http://schemas.openxmlformats.org/officeDocument/2006/relationships/image" Target="../media/image817.png"/><Relationship Id="rId58" Type="http://schemas.openxmlformats.org/officeDocument/2006/relationships/customXml" Target="../ink/ink839.xml"/><Relationship Id="rId79" Type="http://schemas.openxmlformats.org/officeDocument/2006/relationships/image" Target="../media/image837.png"/><Relationship Id="rId102" Type="http://schemas.openxmlformats.org/officeDocument/2006/relationships/customXml" Target="../ink/ink861.xml"/><Relationship Id="rId123" Type="http://schemas.openxmlformats.org/officeDocument/2006/relationships/image" Target="../media/image859.png"/><Relationship Id="rId144" Type="http://schemas.openxmlformats.org/officeDocument/2006/relationships/customXml" Target="../ink/ink882.xml"/><Relationship Id="rId90" Type="http://schemas.openxmlformats.org/officeDocument/2006/relationships/customXml" Target="../ink/ink855.xml"/><Relationship Id="rId165" Type="http://schemas.openxmlformats.org/officeDocument/2006/relationships/image" Target="../media/image880.png"/><Relationship Id="rId186" Type="http://schemas.openxmlformats.org/officeDocument/2006/relationships/customXml" Target="../ink/ink903.xml"/><Relationship Id="rId211" Type="http://schemas.openxmlformats.org/officeDocument/2006/relationships/image" Target="../media/image903.png"/><Relationship Id="rId27" Type="http://schemas.openxmlformats.org/officeDocument/2006/relationships/image" Target="../media/image812.png"/><Relationship Id="rId48" Type="http://schemas.openxmlformats.org/officeDocument/2006/relationships/customXml" Target="../ink/ink834.xml"/><Relationship Id="rId69" Type="http://schemas.openxmlformats.org/officeDocument/2006/relationships/image" Target="../media/image833.png"/><Relationship Id="rId113" Type="http://schemas.openxmlformats.org/officeDocument/2006/relationships/image" Target="../media/image854.png"/><Relationship Id="rId134" Type="http://schemas.openxmlformats.org/officeDocument/2006/relationships/customXml" Target="../ink/ink877.xml"/><Relationship Id="rId80" Type="http://schemas.openxmlformats.org/officeDocument/2006/relationships/customXml" Target="../ink/ink850.xml"/><Relationship Id="rId155" Type="http://schemas.openxmlformats.org/officeDocument/2006/relationships/image" Target="../media/image875.png"/><Relationship Id="rId176" Type="http://schemas.openxmlformats.org/officeDocument/2006/relationships/customXml" Target="../ink/ink898.xml"/><Relationship Id="rId197" Type="http://schemas.openxmlformats.org/officeDocument/2006/relationships/image" Target="../media/image896.png"/><Relationship Id="rId201" Type="http://schemas.openxmlformats.org/officeDocument/2006/relationships/image" Target="../media/image898.png"/><Relationship Id="rId17" Type="http://schemas.openxmlformats.org/officeDocument/2006/relationships/image" Target="../media/image807.png"/><Relationship Id="rId38" Type="http://schemas.openxmlformats.org/officeDocument/2006/relationships/customXml" Target="../ink/ink829.xml"/><Relationship Id="rId59" Type="http://schemas.openxmlformats.org/officeDocument/2006/relationships/image" Target="../media/image828.png"/><Relationship Id="rId103" Type="http://schemas.openxmlformats.org/officeDocument/2006/relationships/image" Target="../media/image849.png"/><Relationship Id="rId124" Type="http://schemas.openxmlformats.org/officeDocument/2006/relationships/customXml" Target="../ink/ink872.xml"/><Relationship Id="rId70" Type="http://schemas.openxmlformats.org/officeDocument/2006/relationships/customXml" Target="../ink/ink845.xml"/><Relationship Id="rId91" Type="http://schemas.openxmlformats.org/officeDocument/2006/relationships/image" Target="../media/image843.png"/><Relationship Id="rId145" Type="http://schemas.openxmlformats.org/officeDocument/2006/relationships/image" Target="../media/image870.png"/><Relationship Id="rId166" Type="http://schemas.openxmlformats.org/officeDocument/2006/relationships/customXml" Target="../ink/ink893.xml"/><Relationship Id="rId187" Type="http://schemas.openxmlformats.org/officeDocument/2006/relationships/image" Target="../media/image89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16.xml"/><Relationship Id="rId28" Type="http://schemas.openxmlformats.org/officeDocument/2006/relationships/customXml" Target="../ink/ink824.xml"/><Relationship Id="rId49" Type="http://schemas.openxmlformats.org/officeDocument/2006/relationships/image" Target="../media/image823.png"/><Relationship Id="rId114" Type="http://schemas.openxmlformats.org/officeDocument/2006/relationships/customXml" Target="../ink/ink867.xml"/><Relationship Id="rId60" Type="http://schemas.openxmlformats.org/officeDocument/2006/relationships/customXml" Target="../ink/ink840.xml"/><Relationship Id="rId81" Type="http://schemas.openxmlformats.org/officeDocument/2006/relationships/image" Target="../media/image838.png"/><Relationship Id="rId135" Type="http://schemas.openxmlformats.org/officeDocument/2006/relationships/image" Target="../media/image865.png"/><Relationship Id="rId156" Type="http://schemas.openxmlformats.org/officeDocument/2006/relationships/customXml" Target="../ink/ink888.xml"/><Relationship Id="rId177" Type="http://schemas.openxmlformats.org/officeDocument/2006/relationships/image" Target="../media/image886.png"/><Relationship Id="rId198" Type="http://schemas.openxmlformats.org/officeDocument/2006/relationships/customXml" Target="../ink/ink909.xml"/><Relationship Id="rId202" Type="http://schemas.openxmlformats.org/officeDocument/2006/relationships/customXml" Target="../ink/ink911.xml"/><Relationship Id="rId18" Type="http://schemas.openxmlformats.org/officeDocument/2006/relationships/customXml" Target="../ink/ink819.xml"/><Relationship Id="rId39" Type="http://schemas.openxmlformats.org/officeDocument/2006/relationships/image" Target="../media/image818.png"/><Relationship Id="rId50" Type="http://schemas.openxmlformats.org/officeDocument/2006/relationships/customXml" Target="../ink/ink835.xml"/><Relationship Id="rId104" Type="http://schemas.openxmlformats.org/officeDocument/2006/relationships/customXml" Target="../ink/ink862.xml"/><Relationship Id="rId125" Type="http://schemas.openxmlformats.org/officeDocument/2006/relationships/image" Target="../media/image860.png"/><Relationship Id="rId146" Type="http://schemas.openxmlformats.org/officeDocument/2006/relationships/customXml" Target="../ink/ink883.xml"/><Relationship Id="rId167" Type="http://schemas.openxmlformats.org/officeDocument/2006/relationships/image" Target="../media/image881.png"/><Relationship Id="rId188" Type="http://schemas.openxmlformats.org/officeDocument/2006/relationships/customXml" Target="../ink/ink904.xml"/><Relationship Id="rId71" Type="http://schemas.openxmlformats.org/officeDocument/2006/relationships/image" Target="../media/image834.png"/><Relationship Id="rId92" Type="http://schemas.openxmlformats.org/officeDocument/2006/relationships/customXml" Target="../ink/ink856.xml"/><Relationship Id="rId213" Type="http://schemas.openxmlformats.org/officeDocument/2006/relationships/image" Target="../media/image904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813.png"/><Relationship Id="rId40" Type="http://schemas.openxmlformats.org/officeDocument/2006/relationships/customXml" Target="../ink/ink830.xml"/><Relationship Id="rId115" Type="http://schemas.openxmlformats.org/officeDocument/2006/relationships/image" Target="../media/image855.png"/><Relationship Id="rId136" Type="http://schemas.openxmlformats.org/officeDocument/2006/relationships/customXml" Target="../ink/ink878.xml"/><Relationship Id="rId157" Type="http://schemas.openxmlformats.org/officeDocument/2006/relationships/image" Target="../media/image876.png"/><Relationship Id="rId178" Type="http://schemas.openxmlformats.org/officeDocument/2006/relationships/customXml" Target="../ink/ink899.xml"/><Relationship Id="rId61" Type="http://schemas.openxmlformats.org/officeDocument/2006/relationships/image" Target="../media/image829.png"/><Relationship Id="rId82" Type="http://schemas.openxmlformats.org/officeDocument/2006/relationships/customXml" Target="../ink/ink851.xml"/><Relationship Id="rId199" Type="http://schemas.openxmlformats.org/officeDocument/2006/relationships/image" Target="../media/image897.png"/><Relationship Id="rId203" Type="http://schemas.openxmlformats.org/officeDocument/2006/relationships/image" Target="../media/image899.png"/><Relationship Id="rId19" Type="http://schemas.openxmlformats.org/officeDocument/2006/relationships/image" Target="../media/image80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7.xml"/><Relationship Id="rId21" Type="http://schemas.openxmlformats.org/officeDocument/2006/relationships/customXml" Target="../ink/ink929.xml"/><Relationship Id="rId324" Type="http://schemas.openxmlformats.org/officeDocument/2006/relationships/image" Target="../media/image1064.png"/><Relationship Id="rId531" Type="http://schemas.openxmlformats.org/officeDocument/2006/relationships/customXml" Target="../ink/ink1184.xml"/><Relationship Id="rId629" Type="http://schemas.openxmlformats.org/officeDocument/2006/relationships/customXml" Target="../ink/ink1233.xml"/><Relationship Id="rId170" Type="http://schemas.openxmlformats.org/officeDocument/2006/relationships/image" Target="../media/image987.png"/><Relationship Id="rId268" Type="http://schemas.openxmlformats.org/officeDocument/2006/relationships/image" Target="../media/image1036.png"/><Relationship Id="rId475" Type="http://schemas.openxmlformats.org/officeDocument/2006/relationships/customXml" Target="../ink/ink1156.xml"/><Relationship Id="rId32" Type="http://schemas.openxmlformats.org/officeDocument/2006/relationships/image" Target="../media/image918.png"/><Relationship Id="rId128" Type="http://schemas.openxmlformats.org/officeDocument/2006/relationships/image" Target="../media/image966.png"/><Relationship Id="rId335" Type="http://schemas.openxmlformats.org/officeDocument/2006/relationships/customXml" Target="../ink/ink1086.xml"/><Relationship Id="rId542" Type="http://schemas.openxmlformats.org/officeDocument/2006/relationships/image" Target="../media/image1173.png"/><Relationship Id="rId181" Type="http://schemas.openxmlformats.org/officeDocument/2006/relationships/customXml" Target="../ink/ink1009.xml"/><Relationship Id="rId402" Type="http://schemas.openxmlformats.org/officeDocument/2006/relationships/image" Target="../media/image1103.png"/><Relationship Id="rId279" Type="http://schemas.openxmlformats.org/officeDocument/2006/relationships/customXml" Target="../ink/ink1058.xml"/><Relationship Id="rId486" Type="http://schemas.openxmlformats.org/officeDocument/2006/relationships/image" Target="../media/image1145.png"/><Relationship Id="rId43" Type="http://schemas.openxmlformats.org/officeDocument/2006/relationships/customXml" Target="../ink/ink940.xml"/><Relationship Id="rId139" Type="http://schemas.openxmlformats.org/officeDocument/2006/relationships/customXml" Target="../ink/ink988.xml"/><Relationship Id="rId346" Type="http://schemas.openxmlformats.org/officeDocument/2006/relationships/image" Target="../media/image1075.png"/><Relationship Id="rId553" Type="http://schemas.openxmlformats.org/officeDocument/2006/relationships/customXml" Target="../ink/ink1195.xml"/><Relationship Id="rId192" Type="http://schemas.openxmlformats.org/officeDocument/2006/relationships/image" Target="../media/image998.png"/><Relationship Id="rId206" Type="http://schemas.openxmlformats.org/officeDocument/2006/relationships/image" Target="../media/image1005.png"/><Relationship Id="rId413" Type="http://schemas.openxmlformats.org/officeDocument/2006/relationships/customXml" Target="../ink/ink1125.xml"/><Relationship Id="rId497" Type="http://schemas.openxmlformats.org/officeDocument/2006/relationships/customXml" Target="../ink/ink1167.xml"/><Relationship Id="rId620" Type="http://schemas.openxmlformats.org/officeDocument/2006/relationships/image" Target="../media/image1212.png"/><Relationship Id="rId357" Type="http://schemas.openxmlformats.org/officeDocument/2006/relationships/customXml" Target="../ink/ink1097.xml"/><Relationship Id="rId54" Type="http://schemas.openxmlformats.org/officeDocument/2006/relationships/image" Target="../media/image929.png"/><Relationship Id="rId217" Type="http://schemas.openxmlformats.org/officeDocument/2006/relationships/customXml" Target="../ink/ink1027.xml"/><Relationship Id="rId564" Type="http://schemas.openxmlformats.org/officeDocument/2006/relationships/image" Target="../media/image1184.png"/><Relationship Id="rId424" Type="http://schemas.openxmlformats.org/officeDocument/2006/relationships/image" Target="../media/image1114.png"/><Relationship Id="rId631" Type="http://schemas.openxmlformats.org/officeDocument/2006/relationships/customXml" Target="../ink/ink1234.xml"/><Relationship Id="rId270" Type="http://schemas.openxmlformats.org/officeDocument/2006/relationships/image" Target="../media/image1037.png"/><Relationship Id="rId65" Type="http://schemas.openxmlformats.org/officeDocument/2006/relationships/customXml" Target="../ink/ink951.xml"/><Relationship Id="rId130" Type="http://schemas.openxmlformats.org/officeDocument/2006/relationships/image" Target="../media/image967.png"/><Relationship Id="rId368" Type="http://schemas.openxmlformats.org/officeDocument/2006/relationships/image" Target="../media/image1086.png"/><Relationship Id="rId575" Type="http://schemas.openxmlformats.org/officeDocument/2006/relationships/customXml" Target="../ink/ink1206.xml"/><Relationship Id="rId228" Type="http://schemas.openxmlformats.org/officeDocument/2006/relationships/image" Target="../media/image1016.png"/><Relationship Id="rId435" Type="http://schemas.openxmlformats.org/officeDocument/2006/relationships/customXml" Target="../ink/ink1136.xml"/><Relationship Id="rId642" Type="http://schemas.openxmlformats.org/officeDocument/2006/relationships/image" Target="../media/image1223.png"/><Relationship Id="rId281" Type="http://schemas.openxmlformats.org/officeDocument/2006/relationships/customXml" Target="../ink/ink1059.xml"/><Relationship Id="rId502" Type="http://schemas.openxmlformats.org/officeDocument/2006/relationships/image" Target="../media/image1153.png"/><Relationship Id="rId76" Type="http://schemas.openxmlformats.org/officeDocument/2006/relationships/image" Target="../media/image940.png"/><Relationship Id="rId141" Type="http://schemas.openxmlformats.org/officeDocument/2006/relationships/customXml" Target="../ink/ink989.xml"/><Relationship Id="rId379" Type="http://schemas.openxmlformats.org/officeDocument/2006/relationships/customXml" Target="../ink/ink1108.xml"/><Relationship Id="rId586" Type="http://schemas.openxmlformats.org/officeDocument/2006/relationships/image" Target="../media/image1195.png"/><Relationship Id="rId7" Type="http://schemas.openxmlformats.org/officeDocument/2006/relationships/customXml" Target="../ink/ink922.xml"/><Relationship Id="rId239" Type="http://schemas.openxmlformats.org/officeDocument/2006/relationships/customXml" Target="../ink/ink1038.xml"/><Relationship Id="rId446" Type="http://schemas.openxmlformats.org/officeDocument/2006/relationships/image" Target="../media/image1125.png"/><Relationship Id="rId292" Type="http://schemas.openxmlformats.org/officeDocument/2006/relationships/image" Target="../media/image1048.png"/><Relationship Id="rId306" Type="http://schemas.openxmlformats.org/officeDocument/2006/relationships/image" Target="../media/image1055.png"/><Relationship Id="rId87" Type="http://schemas.openxmlformats.org/officeDocument/2006/relationships/customXml" Target="../ink/ink962.xml"/><Relationship Id="rId513" Type="http://schemas.openxmlformats.org/officeDocument/2006/relationships/customXml" Target="../ink/ink1175.xml"/><Relationship Id="rId597" Type="http://schemas.openxmlformats.org/officeDocument/2006/relationships/customXml" Target="../ink/ink1217.xml"/><Relationship Id="rId152" Type="http://schemas.openxmlformats.org/officeDocument/2006/relationships/image" Target="../media/image978.png"/><Relationship Id="rId457" Type="http://schemas.openxmlformats.org/officeDocument/2006/relationships/customXml" Target="../ink/ink1147.xml"/><Relationship Id="rId14" Type="http://schemas.openxmlformats.org/officeDocument/2006/relationships/image" Target="../media/image909.png"/><Relationship Id="rId317" Type="http://schemas.openxmlformats.org/officeDocument/2006/relationships/customXml" Target="../ink/ink1077.xml"/><Relationship Id="rId524" Type="http://schemas.openxmlformats.org/officeDocument/2006/relationships/image" Target="../media/image1164.png"/><Relationship Id="rId98" Type="http://schemas.openxmlformats.org/officeDocument/2006/relationships/image" Target="../media/image951.png"/><Relationship Id="rId163" Type="http://schemas.openxmlformats.org/officeDocument/2006/relationships/customXml" Target="../ink/ink1000.xml"/><Relationship Id="rId370" Type="http://schemas.openxmlformats.org/officeDocument/2006/relationships/image" Target="../media/image1087.png"/><Relationship Id="rId230" Type="http://schemas.openxmlformats.org/officeDocument/2006/relationships/image" Target="../media/image1017.png"/><Relationship Id="rId468" Type="http://schemas.openxmlformats.org/officeDocument/2006/relationships/image" Target="../media/image1136.png"/><Relationship Id="rId25" Type="http://schemas.openxmlformats.org/officeDocument/2006/relationships/customXml" Target="../ink/ink931.xml"/><Relationship Id="rId328" Type="http://schemas.openxmlformats.org/officeDocument/2006/relationships/image" Target="../media/image1066.png"/><Relationship Id="rId535" Type="http://schemas.openxmlformats.org/officeDocument/2006/relationships/customXml" Target="../ink/ink1186.xml"/><Relationship Id="rId174" Type="http://schemas.openxmlformats.org/officeDocument/2006/relationships/image" Target="../media/image989.png"/><Relationship Id="rId381" Type="http://schemas.openxmlformats.org/officeDocument/2006/relationships/customXml" Target="../ink/ink1109.xml"/><Relationship Id="rId602" Type="http://schemas.openxmlformats.org/officeDocument/2006/relationships/image" Target="../media/image1203.png"/><Relationship Id="rId241" Type="http://schemas.openxmlformats.org/officeDocument/2006/relationships/customXml" Target="../ink/ink1039.xml"/><Relationship Id="rId479" Type="http://schemas.openxmlformats.org/officeDocument/2006/relationships/customXml" Target="../ink/ink1158.xml"/><Relationship Id="rId36" Type="http://schemas.openxmlformats.org/officeDocument/2006/relationships/image" Target="../media/image920.png"/><Relationship Id="rId339" Type="http://schemas.openxmlformats.org/officeDocument/2006/relationships/customXml" Target="../ink/ink1088.xml"/><Relationship Id="rId546" Type="http://schemas.openxmlformats.org/officeDocument/2006/relationships/image" Target="../media/image1175.png"/><Relationship Id="rId101" Type="http://schemas.openxmlformats.org/officeDocument/2006/relationships/customXml" Target="../ink/ink969.xml"/><Relationship Id="rId185" Type="http://schemas.openxmlformats.org/officeDocument/2006/relationships/customXml" Target="../ink/ink1011.xml"/><Relationship Id="rId406" Type="http://schemas.openxmlformats.org/officeDocument/2006/relationships/image" Target="../media/image1105.png"/><Relationship Id="rId392" Type="http://schemas.openxmlformats.org/officeDocument/2006/relationships/image" Target="../media/image1098.png"/><Relationship Id="rId613" Type="http://schemas.openxmlformats.org/officeDocument/2006/relationships/customXml" Target="../ink/ink1225.xml"/><Relationship Id="rId252" Type="http://schemas.openxmlformats.org/officeDocument/2006/relationships/image" Target="../media/image1028.png"/><Relationship Id="rId47" Type="http://schemas.openxmlformats.org/officeDocument/2006/relationships/customXml" Target="../ink/ink942.xml"/><Relationship Id="rId89" Type="http://schemas.openxmlformats.org/officeDocument/2006/relationships/customXml" Target="../ink/ink963.xml"/><Relationship Id="rId112" Type="http://schemas.openxmlformats.org/officeDocument/2006/relationships/image" Target="../media/image958.png"/><Relationship Id="rId154" Type="http://schemas.openxmlformats.org/officeDocument/2006/relationships/image" Target="../media/image979.png"/><Relationship Id="rId361" Type="http://schemas.openxmlformats.org/officeDocument/2006/relationships/customXml" Target="../ink/ink1099.xml"/><Relationship Id="rId557" Type="http://schemas.openxmlformats.org/officeDocument/2006/relationships/customXml" Target="../ink/ink1197.xml"/><Relationship Id="rId599" Type="http://schemas.openxmlformats.org/officeDocument/2006/relationships/customXml" Target="../ink/ink1218.xml"/><Relationship Id="rId196" Type="http://schemas.openxmlformats.org/officeDocument/2006/relationships/image" Target="../media/image1000.png"/><Relationship Id="rId417" Type="http://schemas.openxmlformats.org/officeDocument/2006/relationships/customXml" Target="../ink/ink1127.xml"/><Relationship Id="rId459" Type="http://schemas.openxmlformats.org/officeDocument/2006/relationships/customXml" Target="../ink/ink1148.xml"/><Relationship Id="rId624" Type="http://schemas.openxmlformats.org/officeDocument/2006/relationships/image" Target="../media/image1214.png"/><Relationship Id="rId16" Type="http://schemas.openxmlformats.org/officeDocument/2006/relationships/image" Target="../media/image910.png"/><Relationship Id="rId221" Type="http://schemas.openxmlformats.org/officeDocument/2006/relationships/customXml" Target="../ink/ink1029.xml"/><Relationship Id="rId263" Type="http://schemas.openxmlformats.org/officeDocument/2006/relationships/customXml" Target="../ink/ink1050.xml"/><Relationship Id="rId319" Type="http://schemas.openxmlformats.org/officeDocument/2006/relationships/customXml" Target="../ink/ink1078.xml"/><Relationship Id="rId470" Type="http://schemas.openxmlformats.org/officeDocument/2006/relationships/image" Target="../media/image1137.png"/><Relationship Id="rId526" Type="http://schemas.openxmlformats.org/officeDocument/2006/relationships/image" Target="../media/image1165.png"/><Relationship Id="rId58" Type="http://schemas.openxmlformats.org/officeDocument/2006/relationships/image" Target="../media/image931.png"/><Relationship Id="rId123" Type="http://schemas.openxmlformats.org/officeDocument/2006/relationships/customXml" Target="../ink/ink980.xml"/><Relationship Id="rId330" Type="http://schemas.openxmlformats.org/officeDocument/2006/relationships/image" Target="../media/image1067.png"/><Relationship Id="rId568" Type="http://schemas.openxmlformats.org/officeDocument/2006/relationships/image" Target="../media/image1186.png"/><Relationship Id="rId165" Type="http://schemas.openxmlformats.org/officeDocument/2006/relationships/customXml" Target="../ink/ink1001.xml"/><Relationship Id="rId372" Type="http://schemas.openxmlformats.org/officeDocument/2006/relationships/image" Target="../media/image1088.png"/><Relationship Id="rId428" Type="http://schemas.openxmlformats.org/officeDocument/2006/relationships/image" Target="../media/image1116.png"/><Relationship Id="rId635" Type="http://schemas.openxmlformats.org/officeDocument/2006/relationships/customXml" Target="../ink/ink1236.xml"/><Relationship Id="rId232" Type="http://schemas.openxmlformats.org/officeDocument/2006/relationships/image" Target="../media/image1018.png"/><Relationship Id="rId274" Type="http://schemas.openxmlformats.org/officeDocument/2006/relationships/image" Target="../media/image1039.png"/><Relationship Id="rId481" Type="http://schemas.openxmlformats.org/officeDocument/2006/relationships/customXml" Target="../ink/ink1159.xml"/><Relationship Id="rId27" Type="http://schemas.openxmlformats.org/officeDocument/2006/relationships/customXml" Target="../ink/ink932.xml"/><Relationship Id="rId69" Type="http://schemas.openxmlformats.org/officeDocument/2006/relationships/customXml" Target="../ink/ink953.xml"/><Relationship Id="rId134" Type="http://schemas.openxmlformats.org/officeDocument/2006/relationships/image" Target="../media/image969.png"/><Relationship Id="rId537" Type="http://schemas.openxmlformats.org/officeDocument/2006/relationships/customXml" Target="../ink/ink1187.xml"/><Relationship Id="rId579" Type="http://schemas.openxmlformats.org/officeDocument/2006/relationships/customXml" Target="../ink/ink1208.xml"/><Relationship Id="rId80" Type="http://schemas.openxmlformats.org/officeDocument/2006/relationships/image" Target="../media/image942.png"/><Relationship Id="rId176" Type="http://schemas.openxmlformats.org/officeDocument/2006/relationships/image" Target="../media/image990.png"/><Relationship Id="rId341" Type="http://schemas.openxmlformats.org/officeDocument/2006/relationships/customXml" Target="../ink/ink1089.xml"/><Relationship Id="rId383" Type="http://schemas.openxmlformats.org/officeDocument/2006/relationships/customXml" Target="../ink/ink1110.xml"/><Relationship Id="rId439" Type="http://schemas.openxmlformats.org/officeDocument/2006/relationships/customXml" Target="../ink/ink1138.xml"/><Relationship Id="rId590" Type="http://schemas.openxmlformats.org/officeDocument/2006/relationships/image" Target="../media/image1197.png"/><Relationship Id="rId604" Type="http://schemas.openxmlformats.org/officeDocument/2006/relationships/image" Target="../media/image1204.png"/><Relationship Id="rId201" Type="http://schemas.openxmlformats.org/officeDocument/2006/relationships/customXml" Target="../ink/ink1019.xml"/><Relationship Id="rId243" Type="http://schemas.openxmlformats.org/officeDocument/2006/relationships/customXml" Target="../ink/ink1040.xml"/><Relationship Id="rId285" Type="http://schemas.openxmlformats.org/officeDocument/2006/relationships/customXml" Target="../ink/ink1061.xml"/><Relationship Id="rId450" Type="http://schemas.openxmlformats.org/officeDocument/2006/relationships/image" Target="../media/image1127.png"/><Relationship Id="rId506" Type="http://schemas.openxmlformats.org/officeDocument/2006/relationships/image" Target="../media/image1155.png"/><Relationship Id="rId38" Type="http://schemas.openxmlformats.org/officeDocument/2006/relationships/image" Target="../media/image921.png"/><Relationship Id="rId103" Type="http://schemas.openxmlformats.org/officeDocument/2006/relationships/customXml" Target="../ink/ink970.xml"/><Relationship Id="rId310" Type="http://schemas.openxmlformats.org/officeDocument/2006/relationships/image" Target="../media/image1057.png"/><Relationship Id="rId492" Type="http://schemas.openxmlformats.org/officeDocument/2006/relationships/image" Target="../media/image1148.png"/><Relationship Id="rId548" Type="http://schemas.openxmlformats.org/officeDocument/2006/relationships/image" Target="../media/image1176.png"/><Relationship Id="rId91" Type="http://schemas.openxmlformats.org/officeDocument/2006/relationships/customXml" Target="../ink/ink964.xml"/><Relationship Id="rId145" Type="http://schemas.openxmlformats.org/officeDocument/2006/relationships/customXml" Target="../ink/ink991.xml"/><Relationship Id="rId187" Type="http://schemas.openxmlformats.org/officeDocument/2006/relationships/customXml" Target="../ink/ink1012.xml"/><Relationship Id="rId352" Type="http://schemas.openxmlformats.org/officeDocument/2006/relationships/image" Target="../media/image1078.png"/><Relationship Id="rId394" Type="http://schemas.openxmlformats.org/officeDocument/2006/relationships/image" Target="../media/image1099.png"/><Relationship Id="rId408" Type="http://schemas.openxmlformats.org/officeDocument/2006/relationships/image" Target="../media/image1106.png"/><Relationship Id="rId615" Type="http://schemas.openxmlformats.org/officeDocument/2006/relationships/customXml" Target="../ink/ink1226.xml"/><Relationship Id="rId212" Type="http://schemas.openxmlformats.org/officeDocument/2006/relationships/image" Target="../media/image1008.png"/><Relationship Id="rId254" Type="http://schemas.openxmlformats.org/officeDocument/2006/relationships/image" Target="../media/image1029.png"/><Relationship Id="rId49" Type="http://schemas.openxmlformats.org/officeDocument/2006/relationships/customXml" Target="../ink/ink943.xml"/><Relationship Id="rId114" Type="http://schemas.openxmlformats.org/officeDocument/2006/relationships/image" Target="../media/image959.png"/><Relationship Id="rId296" Type="http://schemas.openxmlformats.org/officeDocument/2006/relationships/image" Target="../media/image1050.png"/><Relationship Id="rId461" Type="http://schemas.openxmlformats.org/officeDocument/2006/relationships/customXml" Target="../ink/ink1149.xml"/><Relationship Id="rId517" Type="http://schemas.openxmlformats.org/officeDocument/2006/relationships/customXml" Target="../ink/ink1177.xml"/><Relationship Id="rId559" Type="http://schemas.openxmlformats.org/officeDocument/2006/relationships/customXml" Target="../ink/ink1198.xml"/><Relationship Id="rId60" Type="http://schemas.openxmlformats.org/officeDocument/2006/relationships/image" Target="../media/image932.png"/><Relationship Id="rId156" Type="http://schemas.openxmlformats.org/officeDocument/2006/relationships/image" Target="../media/image980.png"/><Relationship Id="rId198" Type="http://schemas.openxmlformats.org/officeDocument/2006/relationships/image" Target="../media/image1001.png"/><Relationship Id="rId321" Type="http://schemas.openxmlformats.org/officeDocument/2006/relationships/customXml" Target="../ink/ink1079.xml"/><Relationship Id="rId363" Type="http://schemas.openxmlformats.org/officeDocument/2006/relationships/customXml" Target="../ink/ink1100.xml"/><Relationship Id="rId419" Type="http://schemas.openxmlformats.org/officeDocument/2006/relationships/customXml" Target="../ink/ink1128.xml"/><Relationship Id="rId570" Type="http://schemas.openxmlformats.org/officeDocument/2006/relationships/image" Target="../media/image1187.png"/><Relationship Id="rId626" Type="http://schemas.openxmlformats.org/officeDocument/2006/relationships/image" Target="../media/image1215.png"/><Relationship Id="rId223" Type="http://schemas.openxmlformats.org/officeDocument/2006/relationships/customXml" Target="../ink/ink1030.xml"/><Relationship Id="rId430" Type="http://schemas.openxmlformats.org/officeDocument/2006/relationships/image" Target="../media/image1117.png"/><Relationship Id="rId18" Type="http://schemas.openxmlformats.org/officeDocument/2006/relationships/image" Target="../media/image911.png"/><Relationship Id="rId265" Type="http://schemas.openxmlformats.org/officeDocument/2006/relationships/customXml" Target="../ink/ink1051.xml"/><Relationship Id="rId472" Type="http://schemas.openxmlformats.org/officeDocument/2006/relationships/image" Target="../media/image1138.png"/><Relationship Id="rId528" Type="http://schemas.openxmlformats.org/officeDocument/2006/relationships/image" Target="../media/image1166.png"/><Relationship Id="rId125" Type="http://schemas.openxmlformats.org/officeDocument/2006/relationships/customXml" Target="../ink/ink981.xml"/><Relationship Id="rId167" Type="http://schemas.openxmlformats.org/officeDocument/2006/relationships/customXml" Target="../ink/ink1002.xml"/><Relationship Id="rId332" Type="http://schemas.openxmlformats.org/officeDocument/2006/relationships/image" Target="../media/image1068.png"/><Relationship Id="rId374" Type="http://schemas.openxmlformats.org/officeDocument/2006/relationships/image" Target="../media/image1089.png"/><Relationship Id="rId581" Type="http://schemas.openxmlformats.org/officeDocument/2006/relationships/customXml" Target="../ink/ink1209.xml"/><Relationship Id="rId71" Type="http://schemas.openxmlformats.org/officeDocument/2006/relationships/customXml" Target="../ink/ink954.xml"/><Relationship Id="rId234" Type="http://schemas.openxmlformats.org/officeDocument/2006/relationships/image" Target="../media/image1019.png"/><Relationship Id="rId637" Type="http://schemas.openxmlformats.org/officeDocument/2006/relationships/customXml" Target="../ink/ink1237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933.xml"/><Relationship Id="rId276" Type="http://schemas.openxmlformats.org/officeDocument/2006/relationships/image" Target="../media/image1040.png"/><Relationship Id="rId441" Type="http://schemas.openxmlformats.org/officeDocument/2006/relationships/customXml" Target="../ink/ink1139.xml"/><Relationship Id="rId483" Type="http://schemas.openxmlformats.org/officeDocument/2006/relationships/customXml" Target="../ink/ink1160.xml"/><Relationship Id="rId539" Type="http://schemas.openxmlformats.org/officeDocument/2006/relationships/customXml" Target="../ink/ink1188.xml"/><Relationship Id="rId40" Type="http://schemas.openxmlformats.org/officeDocument/2006/relationships/image" Target="../media/image922.png"/><Relationship Id="rId136" Type="http://schemas.openxmlformats.org/officeDocument/2006/relationships/image" Target="../media/image970.png"/><Relationship Id="rId178" Type="http://schemas.openxmlformats.org/officeDocument/2006/relationships/image" Target="../media/image991.png"/><Relationship Id="rId301" Type="http://schemas.openxmlformats.org/officeDocument/2006/relationships/customXml" Target="../ink/ink1069.xml"/><Relationship Id="rId343" Type="http://schemas.openxmlformats.org/officeDocument/2006/relationships/customXml" Target="../ink/ink1090.xml"/><Relationship Id="rId550" Type="http://schemas.openxmlformats.org/officeDocument/2006/relationships/image" Target="../media/image1177.png"/><Relationship Id="rId82" Type="http://schemas.openxmlformats.org/officeDocument/2006/relationships/image" Target="../media/image943.png"/><Relationship Id="rId203" Type="http://schemas.openxmlformats.org/officeDocument/2006/relationships/customXml" Target="../ink/ink1020.xml"/><Relationship Id="rId385" Type="http://schemas.openxmlformats.org/officeDocument/2006/relationships/customXml" Target="../ink/ink1111.xml"/><Relationship Id="rId592" Type="http://schemas.openxmlformats.org/officeDocument/2006/relationships/image" Target="../media/image1198.png"/><Relationship Id="rId606" Type="http://schemas.openxmlformats.org/officeDocument/2006/relationships/image" Target="../media/image1205.png"/><Relationship Id="rId245" Type="http://schemas.openxmlformats.org/officeDocument/2006/relationships/customXml" Target="../ink/ink1041.xml"/><Relationship Id="rId287" Type="http://schemas.openxmlformats.org/officeDocument/2006/relationships/customXml" Target="../ink/ink1062.xml"/><Relationship Id="rId410" Type="http://schemas.openxmlformats.org/officeDocument/2006/relationships/image" Target="../media/image1107.png"/><Relationship Id="rId452" Type="http://schemas.openxmlformats.org/officeDocument/2006/relationships/image" Target="../media/image1128.png"/><Relationship Id="rId494" Type="http://schemas.openxmlformats.org/officeDocument/2006/relationships/image" Target="../media/image1149.png"/><Relationship Id="rId508" Type="http://schemas.openxmlformats.org/officeDocument/2006/relationships/image" Target="../media/image1156.png"/><Relationship Id="rId105" Type="http://schemas.openxmlformats.org/officeDocument/2006/relationships/customXml" Target="../ink/ink971.xml"/><Relationship Id="rId147" Type="http://schemas.openxmlformats.org/officeDocument/2006/relationships/customXml" Target="../ink/ink992.xml"/><Relationship Id="rId312" Type="http://schemas.openxmlformats.org/officeDocument/2006/relationships/image" Target="../media/image1058.png"/><Relationship Id="rId354" Type="http://schemas.openxmlformats.org/officeDocument/2006/relationships/image" Target="../media/image1079.png"/><Relationship Id="rId51" Type="http://schemas.openxmlformats.org/officeDocument/2006/relationships/customXml" Target="../ink/ink944.xml"/><Relationship Id="rId93" Type="http://schemas.openxmlformats.org/officeDocument/2006/relationships/customXml" Target="../ink/ink965.xml"/><Relationship Id="rId189" Type="http://schemas.openxmlformats.org/officeDocument/2006/relationships/customXml" Target="../ink/ink1013.xml"/><Relationship Id="rId396" Type="http://schemas.openxmlformats.org/officeDocument/2006/relationships/image" Target="../media/image1100.png"/><Relationship Id="rId561" Type="http://schemas.openxmlformats.org/officeDocument/2006/relationships/customXml" Target="../ink/ink1199.xml"/><Relationship Id="rId617" Type="http://schemas.openxmlformats.org/officeDocument/2006/relationships/customXml" Target="../ink/ink1227.xml"/><Relationship Id="rId214" Type="http://schemas.openxmlformats.org/officeDocument/2006/relationships/image" Target="../media/image1009.png"/><Relationship Id="rId256" Type="http://schemas.openxmlformats.org/officeDocument/2006/relationships/image" Target="../media/image1030.png"/><Relationship Id="rId298" Type="http://schemas.openxmlformats.org/officeDocument/2006/relationships/image" Target="../media/image1051.png"/><Relationship Id="rId421" Type="http://schemas.openxmlformats.org/officeDocument/2006/relationships/customXml" Target="../ink/ink1129.xml"/><Relationship Id="rId463" Type="http://schemas.openxmlformats.org/officeDocument/2006/relationships/customXml" Target="../ink/ink1150.xml"/><Relationship Id="rId519" Type="http://schemas.openxmlformats.org/officeDocument/2006/relationships/customXml" Target="../ink/ink1178.xml"/><Relationship Id="rId116" Type="http://schemas.openxmlformats.org/officeDocument/2006/relationships/image" Target="../media/image960.png"/><Relationship Id="rId158" Type="http://schemas.openxmlformats.org/officeDocument/2006/relationships/image" Target="../media/image981.png"/><Relationship Id="rId323" Type="http://schemas.openxmlformats.org/officeDocument/2006/relationships/customXml" Target="../ink/ink1080.xml"/><Relationship Id="rId530" Type="http://schemas.openxmlformats.org/officeDocument/2006/relationships/image" Target="../media/image1167.png"/><Relationship Id="rId20" Type="http://schemas.openxmlformats.org/officeDocument/2006/relationships/image" Target="../media/image912.png"/><Relationship Id="rId62" Type="http://schemas.openxmlformats.org/officeDocument/2006/relationships/image" Target="../media/image933.png"/><Relationship Id="rId365" Type="http://schemas.openxmlformats.org/officeDocument/2006/relationships/customXml" Target="../ink/ink1101.xml"/><Relationship Id="rId572" Type="http://schemas.openxmlformats.org/officeDocument/2006/relationships/image" Target="../media/image1188.png"/><Relationship Id="rId628" Type="http://schemas.openxmlformats.org/officeDocument/2006/relationships/image" Target="../media/image1216.png"/><Relationship Id="rId225" Type="http://schemas.openxmlformats.org/officeDocument/2006/relationships/customXml" Target="../ink/ink1031.xml"/><Relationship Id="rId267" Type="http://schemas.openxmlformats.org/officeDocument/2006/relationships/customXml" Target="../ink/ink1052.xml"/><Relationship Id="rId432" Type="http://schemas.openxmlformats.org/officeDocument/2006/relationships/image" Target="../media/image1118.png"/><Relationship Id="rId474" Type="http://schemas.openxmlformats.org/officeDocument/2006/relationships/image" Target="../media/image1139.png"/><Relationship Id="rId127" Type="http://schemas.openxmlformats.org/officeDocument/2006/relationships/customXml" Target="../ink/ink982.xml"/><Relationship Id="rId31" Type="http://schemas.openxmlformats.org/officeDocument/2006/relationships/customXml" Target="../ink/ink934.xml"/><Relationship Id="rId73" Type="http://schemas.openxmlformats.org/officeDocument/2006/relationships/customXml" Target="../ink/ink955.xml"/><Relationship Id="rId169" Type="http://schemas.openxmlformats.org/officeDocument/2006/relationships/customXml" Target="../ink/ink1003.xml"/><Relationship Id="rId334" Type="http://schemas.openxmlformats.org/officeDocument/2006/relationships/image" Target="../media/image1069.png"/><Relationship Id="rId376" Type="http://schemas.openxmlformats.org/officeDocument/2006/relationships/image" Target="../media/image1090.png"/><Relationship Id="rId541" Type="http://schemas.openxmlformats.org/officeDocument/2006/relationships/customXml" Target="../ink/ink1189.xml"/><Relationship Id="rId583" Type="http://schemas.openxmlformats.org/officeDocument/2006/relationships/customXml" Target="../ink/ink1210.xml"/><Relationship Id="rId639" Type="http://schemas.openxmlformats.org/officeDocument/2006/relationships/customXml" Target="../ink/ink1238.xml"/><Relationship Id="rId4" Type="http://schemas.openxmlformats.org/officeDocument/2006/relationships/image" Target="../media/image9040.png"/><Relationship Id="rId180" Type="http://schemas.openxmlformats.org/officeDocument/2006/relationships/image" Target="../media/image992.png"/><Relationship Id="rId236" Type="http://schemas.openxmlformats.org/officeDocument/2006/relationships/image" Target="../media/image1020.png"/><Relationship Id="rId278" Type="http://schemas.openxmlformats.org/officeDocument/2006/relationships/image" Target="../media/image1041.png"/><Relationship Id="rId401" Type="http://schemas.openxmlformats.org/officeDocument/2006/relationships/customXml" Target="../ink/ink1119.xml"/><Relationship Id="rId443" Type="http://schemas.openxmlformats.org/officeDocument/2006/relationships/customXml" Target="../ink/ink1140.xml"/><Relationship Id="rId303" Type="http://schemas.openxmlformats.org/officeDocument/2006/relationships/customXml" Target="../ink/ink1070.xml"/><Relationship Id="rId485" Type="http://schemas.openxmlformats.org/officeDocument/2006/relationships/customXml" Target="../ink/ink1161.xml"/><Relationship Id="rId42" Type="http://schemas.openxmlformats.org/officeDocument/2006/relationships/image" Target="../media/image923.png"/><Relationship Id="rId84" Type="http://schemas.openxmlformats.org/officeDocument/2006/relationships/image" Target="../media/image944.png"/><Relationship Id="rId138" Type="http://schemas.openxmlformats.org/officeDocument/2006/relationships/image" Target="../media/image971.png"/><Relationship Id="rId345" Type="http://schemas.openxmlformats.org/officeDocument/2006/relationships/customXml" Target="../ink/ink1091.xml"/><Relationship Id="rId387" Type="http://schemas.openxmlformats.org/officeDocument/2006/relationships/customXml" Target="../ink/ink1112.xml"/><Relationship Id="rId510" Type="http://schemas.openxmlformats.org/officeDocument/2006/relationships/image" Target="../media/image1157.png"/><Relationship Id="rId552" Type="http://schemas.openxmlformats.org/officeDocument/2006/relationships/image" Target="../media/image1178.png"/><Relationship Id="rId594" Type="http://schemas.openxmlformats.org/officeDocument/2006/relationships/image" Target="../media/image1199.png"/><Relationship Id="rId608" Type="http://schemas.openxmlformats.org/officeDocument/2006/relationships/image" Target="../media/image1206.png"/><Relationship Id="rId191" Type="http://schemas.openxmlformats.org/officeDocument/2006/relationships/customXml" Target="../ink/ink1014.xml"/><Relationship Id="rId205" Type="http://schemas.openxmlformats.org/officeDocument/2006/relationships/customXml" Target="../ink/ink1021.xml"/><Relationship Id="rId247" Type="http://schemas.openxmlformats.org/officeDocument/2006/relationships/customXml" Target="../ink/ink1042.xml"/><Relationship Id="rId412" Type="http://schemas.openxmlformats.org/officeDocument/2006/relationships/image" Target="../media/image1108.png"/><Relationship Id="rId107" Type="http://schemas.openxmlformats.org/officeDocument/2006/relationships/customXml" Target="../ink/ink972.xml"/><Relationship Id="rId289" Type="http://schemas.openxmlformats.org/officeDocument/2006/relationships/customXml" Target="../ink/ink1063.xml"/><Relationship Id="rId454" Type="http://schemas.openxmlformats.org/officeDocument/2006/relationships/image" Target="../media/image1129.png"/><Relationship Id="rId496" Type="http://schemas.openxmlformats.org/officeDocument/2006/relationships/image" Target="../media/image1150.png"/><Relationship Id="rId11" Type="http://schemas.openxmlformats.org/officeDocument/2006/relationships/customXml" Target="../ink/ink924.xml"/><Relationship Id="rId53" Type="http://schemas.openxmlformats.org/officeDocument/2006/relationships/customXml" Target="../ink/ink945.xml"/><Relationship Id="rId149" Type="http://schemas.openxmlformats.org/officeDocument/2006/relationships/customXml" Target="../ink/ink993.xml"/><Relationship Id="rId314" Type="http://schemas.openxmlformats.org/officeDocument/2006/relationships/image" Target="../media/image1059.png"/><Relationship Id="rId356" Type="http://schemas.openxmlformats.org/officeDocument/2006/relationships/image" Target="../media/image1080.png"/><Relationship Id="rId398" Type="http://schemas.openxmlformats.org/officeDocument/2006/relationships/image" Target="../media/image1101.png"/><Relationship Id="rId521" Type="http://schemas.openxmlformats.org/officeDocument/2006/relationships/customXml" Target="../ink/ink1179.xml"/><Relationship Id="rId563" Type="http://schemas.openxmlformats.org/officeDocument/2006/relationships/customXml" Target="../ink/ink1200.xml"/><Relationship Id="rId619" Type="http://schemas.openxmlformats.org/officeDocument/2006/relationships/customXml" Target="../ink/ink1228.xml"/><Relationship Id="rId95" Type="http://schemas.openxmlformats.org/officeDocument/2006/relationships/customXml" Target="../ink/ink966.xml"/><Relationship Id="rId160" Type="http://schemas.openxmlformats.org/officeDocument/2006/relationships/image" Target="../media/image982.png"/><Relationship Id="rId216" Type="http://schemas.openxmlformats.org/officeDocument/2006/relationships/image" Target="../media/image1010.png"/><Relationship Id="rId423" Type="http://schemas.openxmlformats.org/officeDocument/2006/relationships/customXml" Target="../ink/ink1130.xml"/><Relationship Id="rId258" Type="http://schemas.openxmlformats.org/officeDocument/2006/relationships/image" Target="../media/image1031.png"/><Relationship Id="rId465" Type="http://schemas.openxmlformats.org/officeDocument/2006/relationships/customXml" Target="../ink/ink1151.xml"/><Relationship Id="rId630" Type="http://schemas.openxmlformats.org/officeDocument/2006/relationships/image" Target="../media/image1217.png"/><Relationship Id="rId22" Type="http://schemas.openxmlformats.org/officeDocument/2006/relationships/image" Target="../media/image913.png"/><Relationship Id="rId64" Type="http://schemas.openxmlformats.org/officeDocument/2006/relationships/image" Target="../media/image934.png"/><Relationship Id="rId118" Type="http://schemas.openxmlformats.org/officeDocument/2006/relationships/image" Target="../media/image961.png"/><Relationship Id="rId325" Type="http://schemas.openxmlformats.org/officeDocument/2006/relationships/customXml" Target="../ink/ink1081.xml"/><Relationship Id="rId367" Type="http://schemas.openxmlformats.org/officeDocument/2006/relationships/customXml" Target="../ink/ink1102.xml"/><Relationship Id="rId532" Type="http://schemas.openxmlformats.org/officeDocument/2006/relationships/image" Target="../media/image1168.png"/><Relationship Id="rId574" Type="http://schemas.openxmlformats.org/officeDocument/2006/relationships/image" Target="../media/image1189.png"/><Relationship Id="rId171" Type="http://schemas.openxmlformats.org/officeDocument/2006/relationships/customXml" Target="../ink/ink1004.xml"/><Relationship Id="rId227" Type="http://schemas.openxmlformats.org/officeDocument/2006/relationships/customXml" Target="../ink/ink1032.xml"/><Relationship Id="rId269" Type="http://schemas.openxmlformats.org/officeDocument/2006/relationships/customXml" Target="../ink/ink1053.xml"/><Relationship Id="rId434" Type="http://schemas.openxmlformats.org/officeDocument/2006/relationships/image" Target="../media/image1119.png"/><Relationship Id="rId476" Type="http://schemas.openxmlformats.org/officeDocument/2006/relationships/image" Target="../media/image1140.png"/><Relationship Id="rId641" Type="http://schemas.openxmlformats.org/officeDocument/2006/relationships/customXml" Target="../ink/ink1239.xml"/><Relationship Id="rId33" Type="http://schemas.openxmlformats.org/officeDocument/2006/relationships/customXml" Target="../ink/ink935.xml"/><Relationship Id="rId129" Type="http://schemas.openxmlformats.org/officeDocument/2006/relationships/customXml" Target="../ink/ink983.xml"/><Relationship Id="rId280" Type="http://schemas.openxmlformats.org/officeDocument/2006/relationships/image" Target="../media/image1042.png"/><Relationship Id="rId336" Type="http://schemas.openxmlformats.org/officeDocument/2006/relationships/image" Target="../media/image1070.png"/><Relationship Id="rId501" Type="http://schemas.openxmlformats.org/officeDocument/2006/relationships/customXml" Target="../ink/ink1169.xml"/><Relationship Id="rId543" Type="http://schemas.openxmlformats.org/officeDocument/2006/relationships/customXml" Target="../ink/ink1190.xml"/><Relationship Id="rId75" Type="http://schemas.openxmlformats.org/officeDocument/2006/relationships/customXml" Target="../ink/ink956.xml"/><Relationship Id="rId140" Type="http://schemas.openxmlformats.org/officeDocument/2006/relationships/image" Target="../media/image972.png"/><Relationship Id="rId182" Type="http://schemas.openxmlformats.org/officeDocument/2006/relationships/image" Target="../media/image993.png"/><Relationship Id="rId378" Type="http://schemas.openxmlformats.org/officeDocument/2006/relationships/image" Target="../media/image1091.png"/><Relationship Id="rId403" Type="http://schemas.openxmlformats.org/officeDocument/2006/relationships/customXml" Target="../ink/ink1120.xml"/><Relationship Id="rId585" Type="http://schemas.openxmlformats.org/officeDocument/2006/relationships/customXml" Target="../ink/ink1211.xml"/><Relationship Id="rId6" Type="http://schemas.openxmlformats.org/officeDocument/2006/relationships/image" Target="../media/image9050.png"/><Relationship Id="rId238" Type="http://schemas.openxmlformats.org/officeDocument/2006/relationships/image" Target="../media/image1021.png"/><Relationship Id="rId445" Type="http://schemas.openxmlformats.org/officeDocument/2006/relationships/customXml" Target="../ink/ink1141.xml"/><Relationship Id="rId487" Type="http://schemas.openxmlformats.org/officeDocument/2006/relationships/customXml" Target="../ink/ink1162.xml"/><Relationship Id="rId610" Type="http://schemas.openxmlformats.org/officeDocument/2006/relationships/image" Target="../media/image1207.png"/><Relationship Id="rId291" Type="http://schemas.openxmlformats.org/officeDocument/2006/relationships/customXml" Target="../ink/ink1064.xml"/><Relationship Id="rId305" Type="http://schemas.openxmlformats.org/officeDocument/2006/relationships/customXml" Target="../ink/ink1071.xml"/><Relationship Id="rId347" Type="http://schemas.openxmlformats.org/officeDocument/2006/relationships/customXml" Target="../ink/ink1092.xml"/><Relationship Id="rId512" Type="http://schemas.openxmlformats.org/officeDocument/2006/relationships/image" Target="../media/image1158.png"/><Relationship Id="rId44" Type="http://schemas.openxmlformats.org/officeDocument/2006/relationships/image" Target="../media/image924.png"/><Relationship Id="rId86" Type="http://schemas.openxmlformats.org/officeDocument/2006/relationships/image" Target="../media/image945.png"/><Relationship Id="rId151" Type="http://schemas.openxmlformats.org/officeDocument/2006/relationships/customXml" Target="../ink/ink994.xml"/><Relationship Id="rId389" Type="http://schemas.openxmlformats.org/officeDocument/2006/relationships/customXml" Target="../ink/ink1113.xml"/><Relationship Id="rId554" Type="http://schemas.openxmlformats.org/officeDocument/2006/relationships/image" Target="../media/image1179.png"/><Relationship Id="rId596" Type="http://schemas.openxmlformats.org/officeDocument/2006/relationships/image" Target="../media/image1200.png"/><Relationship Id="rId193" Type="http://schemas.openxmlformats.org/officeDocument/2006/relationships/customXml" Target="../ink/ink1015.xml"/><Relationship Id="rId207" Type="http://schemas.openxmlformats.org/officeDocument/2006/relationships/customXml" Target="../ink/ink1022.xml"/><Relationship Id="rId249" Type="http://schemas.openxmlformats.org/officeDocument/2006/relationships/customXml" Target="../ink/ink1043.xml"/><Relationship Id="rId414" Type="http://schemas.openxmlformats.org/officeDocument/2006/relationships/image" Target="../media/image1109.png"/><Relationship Id="rId456" Type="http://schemas.openxmlformats.org/officeDocument/2006/relationships/image" Target="../media/image1130.png"/><Relationship Id="rId498" Type="http://schemas.openxmlformats.org/officeDocument/2006/relationships/image" Target="../media/image1151.png"/><Relationship Id="rId621" Type="http://schemas.openxmlformats.org/officeDocument/2006/relationships/customXml" Target="../ink/ink1229.xml"/><Relationship Id="rId13" Type="http://schemas.openxmlformats.org/officeDocument/2006/relationships/customXml" Target="../ink/ink925.xml"/><Relationship Id="rId109" Type="http://schemas.openxmlformats.org/officeDocument/2006/relationships/customXml" Target="../ink/ink973.xml"/><Relationship Id="rId260" Type="http://schemas.openxmlformats.org/officeDocument/2006/relationships/image" Target="../media/image1032.png"/><Relationship Id="rId316" Type="http://schemas.openxmlformats.org/officeDocument/2006/relationships/image" Target="../media/image1060.png"/><Relationship Id="rId523" Type="http://schemas.openxmlformats.org/officeDocument/2006/relationships/customXml" Target="../ink/ink1180.xml"/><Relationship Id="rId55" Type="http://schemas.openxmlformats.org/officeDocument/2006/relationships/customXml" Target="../ink/ink946.xml"/><Relationship Id="rId97" Type="http://schemas.openxmlformats.org/officeDocument/2006/relationships/customXml" Target="../ink/ink967.xml"/><Relationship Id="rId120" Type="http://schemas.openxmlformats.org/officeDocument/2006/relationships/image" Target="../media/image962.png"/><Relationship Id="rId358" Type="http://schemas.openxmlformats.org/officeDocument/2006/relationships/image" Target="../media/image1081.png"/><Relationship Id="rId565" Type="http://schemas.openxmlformats.org/officeDocument/2006/relationships/customXml" Target="../ink/ink1201.xml"/><Relationship Id="rId162" Type="http://schemas.openxmlformats.org/officeDocument/2006/relationships/image" Target="../media/image983.png"/><Relationship Id="rId218" Type="http://schemas.openxmlformats.org/officeDocument/2006/relationships/image" Target="../media/image1011.png"/><Relationship Id="rId425" Type="http://schemas.openxmlformats.org/officeDocument/2006/relationships/customXml" Target="../ink/ink1131.xml"/><Relationship Id="rId467" Type="http://schemas.openxmlformats.org/officeDocument/2006/relationships/customXml" Target="../ink/ink1152.xml"/><Relationship Id="rId632" Type="http://schemas.openxmlformats.org/officeDocument/2006/relationships/image" Target="../media/image1218.png"/><Relationship Id="rId271" Type="http://schemas.openxmlformats.org/officeDocument/2006/relationships/customXml" Target="../ink/ink1054.xml"/><Relationship Id="rId24" Type="http://schemas.openxmlformats.org/officeDocument/2006/relationships/image" Target="../media/image914.png"/><Relationship Id="rId66" Type="http://schemas.openxmlformats.org/officeDocument/2006/relationships/image" Target="../media/image935.png"/><Relationship Id="rId131" Type="http://schemas.openxmlformats.org/officeDocument/2006/relationships/customXml" Target="../ink/ink984.xml"/><Relationship Id="rId327" Type="http://schemas.openxmlformats.org/officeDocument/2006/relationships/customXml" Target="../ink/ink1082.xml"/><Relationship Id="rId369" Type="http://schemas.openxmlformats.org/officeDocument/2006/relationships/customXml" Target="../ink/ink1103.xml"/><Relationship Id="rId534" Type="http://schemas.openxmlformats.org/officeDocument/2006/relationships/image" Target="../media/image1169.png"/><Relationship Id="rId576" Type="http://schemas.openxmlformats.org/officeDocument/2006/relationships/image" Target="../media/image1190.png"/><Relationship Id="rId173" Type="http://schemas.openxmlformats.org/officeDocument/2006/relationships/customXml" Target="../ink/ink1005.xml"/><Relationship Id="rId229" Type="http://schemas.openxmlformats.org/officeDocument/2006/relationships/customXml" Target="../ink/ink1033.xml"/><Relationship Id="rId380" Type="http://schemas.openxmlformats.org/officeDocument/2006/relationships/image" Target="../media/image1092.png"/><Relationship Id="rId436" Type="http://schemas.openxmlformats.org/officeDocument/2006/relationships/image" Target="../media/image1120.png"/><Relationship Id="rId601" Type="http://schemas.openxmlformats.org/officeDocument/2006/relationships/customXml" Target="../ink/ink1219.xml"/><Relationship Id="rId240" Type="http://schemas.openxmlformats.org/officeDocument/2006/relationships/image" Target="../media/image1022.png"/><Relationship Id="rId478" Type="http://schemas.openxmlformats.org/officeDocument/2006/relationships/image" Target="../media/image1141.png"/><Relationship Id="rId35" Type="http://schemas.openxmlformats.org/officeDocument/2006/relationships/customXml" Target="../ink/ink936.xml"/><Relationship Id="rId77" Type="http://schemas.openxmlformats.org/officeDocument/2006/relationships/customXml" Target="../ink/ink957.xml"/><Relationship Id="rId100" Type="http://schemas.openxmlformats.org/officeDocument/2006/relationships/image" Target="../media/image952.png"/><Relationship Id="rId282" Type="http://schemas.openxmlformats.org/officeDocument/2006/relationships/image" Target="../media/image1043.png"/><Relationship Id="rId338" Type="http://schemas.openxmlformats.org/officeDocument/2006/relationships/image" Target="../media/image1071.png"/><Relationship Id="rId503" Type="http://schemas.openxmlformats.org/officeDocument/2006/relationships/customXml" Target="../ink/ink1170.xml"/><Relationship Id="rId545" Type="http://schemas.openxmlformats.org/officeDocument/2006/relationships/customXml" Target="../ink/ink1191.xml"/><Relationship Id="rId587" Type="http://schemas.openxmlformats.org/officeDocument/2006/relationships/customXml" Target="../ink/ink1212.xml"/><Relationship Id="rId8" Type="http://schemas.openxmlformats.org/officeDocument/2006/relationships/image" Target="../media/image9060.png"/><Relationship Id="rId142" Type="http://schemas.openxmlformats.org/officeDocument/2006/relationships/image" Target="../media/image973.png"/><Relationship Id="rId184" Type="http://schemas.openxmlformats.org/officeDocument/2006/relationships/image" Target="../media/image994.png"/><Relationship Id="rId391" Type="http://schemas.openxmlformats.org/officeDocument/2006/relationships/customXml" Target="../ink/ink1114.xml"/><Relationship Id="rId405" Type="http://schemas.openxmlformats.org/officeDocument/2006/relationships/customXml" Target="../ink/ink1121.xml"/><Relationship Id="rId447" Type="http://schemas.openxmlformats.org/officeDocument/2006/relationships/customXml" Target="../ink/ink1142.xml"/><Relationship Id="rId612" Type="http://schemas.openxmlformats.org/officeDocument/2006/relationships/image" Target="../media/image1208.png"/><Relationship Id="rId251" Type="http://schemas.openxmlformats.org/officeDocument/2006/relationships/customXml" Target="../ink/ink1044.xml"/><Relationship Id="rId489" Type="http://schemas.openxmlformats.org/officeDocument/2006/relationships/customXml" Target="../ink/ink1163.xml"/><Relationship Id="rId46" Type="http://schemas.openxmlformats.org/officeDocument/2006/relationships/image" Target="../media/image925.png"/><Relationship Id="rId293" Type="http://schemas.openxmlformats.org/officeDocument/2006/relationships/customXml" Target="../ink/ink1065.xml"/><Relationship Id="rId307" Type="http://schemas.openxmlformats.org/officeDocument/2006/relationships/customXml" Target="../ink/ink1072.xml"/><Relationship Id="rId349" Type="http://schemas.openxmlformats.org/officeDocument/2006/relationships/customXml" Target="../ink/ink1093.xml"/><Relationship Id="rId514" Type="http://schemas.openxmlformats.org/officeDocument/2006/relationships/image" Target="../media/image1159.png"/><Relationship Id="rId556" Type="http://schemas.openxmlformats.org/officeDocument/2006/relationships/image" Target="../media/image1180.png"/><Relationship Id="rId88" Type="http://schemas.openxmlformats.org/officeDocument/2006/relationships/image" Target="../media/image946.png"/><Relationship Id="rId111" Type="http://schemas.openxmlformats.org/officeDocument/2006/relationships/customXml" Target="../ink/ink974.xml"/><Relationship Id="rId153" Type="http://schemas.openxmlformats.org/officeDocument/2006/relationships/customXml" Target="../ink/ink995.xml"/><Relationship Id="rId195" Type="http://schemas.openxmlformats.org/officeDocument/2006/relationships/customXml" Target="../ink/ink1016.xml"/><Relationship Id="rId209" Type="http://schemas.openxmlformats.org/officeDocument/2006/relationships/customXml" Target="../ink/ink1023.xml"/><Relationship Id="rId360" Type="http://schemas.openxmlformats.org/officeDocument/2006/relationships/image" Target="../media/image1082.png"/><Relationship Id="rId416" Type="http://schemas.openxmlformats.org/officeDocument/2006/relationships/image" Target="../media/image1110.png"/><Relationship Id="rId598" Type="http://schemas.openxmlformats.org/officeDocument/2006/relationships/image" Target="../media/image1201.png"/><Relationship Id="rId220" Type="http://schemas.openxmlformats.org/officeDocument/2006/relationships/image" Target="../media/image1012.png"/><Relationship Id="rId458" Type="http://schemas.openxmlformats.org/officeDocument/2006/relationships/image" Target="../media/image1131.png"/><Relationship Id="rId623" Type="http://schemas.openxmlformats.org/officeDocument/2006/relationships/customXml" Target="../ink/ink1230.xml"/><Relationship Id="rId15" Type="http://schemas.openxmlformats.org/officeDocument/2006/relationships/customXml" Target="../ink/ink926.xml"/><Relationship Id="rId57" Type="http://schemas.openxmlformats.org/officeDocument/2006/relationships/customXml" Target="../ink/ink947.xml"/><Relationship Id="rId262" Type="http://schemas.openxmlformats.org/officeDocument/2006/relationships/image" Target="../media/image1033.png"/><Relationship Id="rId318" Type="http://schemas.openxmlformats.org/officeDocument/2006/relationships/image" Target="../media/image1061.png"/><Relationship Id="rId525" Type="http://schemas.openxmlformats.org/officeDocument/2006/relationships/customXml" Target="../ink/ink1181.xml"/><Relationship Id="rId567" Type="http://schemas.openxmlformats.org/officeDocument/2006/relationships/customXml" Target="../ink/ink1202.xml"/><Relationship Id="rId99" Type="http://schemas.openxmlformats.org/officeDocument/2006/relationships/customXml" Target="../ink/ink968.xml"/><Relationship Id="rId122" Type="http://schemas.openxmlformats.org/officeDocument/2006/relationships/image" Target="../media/image963.png"/><Relationship Id="rId164" Type="http://schemas.openxmlformats.org/officeDocument/2006/relationships/image" Target="../media/image984.png"/><Relationship Id="rId371" Type="http://schemas.openxmlformats.org/officeDocument/2006/relationships/customXml" Target="../ink/ink1104.xml"/><Relationship Id="rId427" Type="http://schemas.openxmlformats.org/officeDocument/2006/relationships/customXml" Target="../ink/ink1132.xml"/><Relationship Id="rId469" Type="http://schemas.openxmlformats.org/officeDocument/2006/relationships/customXml" Target="../ink/ink1153.xml"/><Relationship Id="rId634" Type="http://schemas.openxmlformats.org/officeDocument/2006/relationships/image" Target="../media/image1219.png"/><Relationship Id="rId26" Type="http://schemas.openxmlformats.org/officeDocument/2006/relationships/image" Target="../media/image915.png"/><Relationship Id="rId231" Type="http://schemas.openxmlformats.org/officeDocument/2006/relationships/customXml" Target="../ink/ink1034.xml"/><Relationship Id="rId273" Type="http://schemas.openxmlformats.org/officeDocument/2006/relationships/customXml" Target="../ink/ink1055.xml"/><Relationship Id="rId329" Type="http://schemas.openxmlformats.org/officeDocument/2006/relationships/customXml" Target="../ink/ink1083.xml"/><Relationship Id="rId480" Type="http://schemas.openxmlformats.org/officeDocument/2006/relationships/image" Target="../media/image1142.png"/><Relationship Id="rId536" Type="http://schemas.openxmlformats.org/officeDocument/2006/relationships/image" Target="../media/image1170.png"/><Relationship Id="rId68" Type="http://schemas.openxmlformats.org/officeDocument/2006/relationships/image" Target="../media/image936.png"/><Relationship Id="rId133" Type="http://schemas.openxmlformats.org/officeDocument/2006/relationships/customXml" Target="../ink/ink985.xml"/><Relationship Id="rId175" Type="http://schemas.openxmlformats.org/officeDocument/2006/relationships/customXml" Target="../ink/ink1006.xml"/><Relationship Id="rId340" Type="http://schemas.openxmlformats.org/officeDocument/2006/relationships/image" Target="../media/image1072.png"/><Relationship Id="rId578" Type="http://schemas.openxmlformats.org/officeDocument/2006/relationships/image" Target="../media/image1191.png"/><Relationship Id="rId200" Type="http://schemas.openxmlformats.org/officeDocument/2006/relationships/image" Target="../media/image1002.png"/><Relationship Id="rId382" Type="http://schemas.openxmlformats.org/officeDocument/2006/relationships/image" Target="../media/image1093.png"/><Relationship Id="rId438" Type="http://schemas.openxmlformats.org/officeDocument/2006/relationships/image" Target="../media/image1121.png"/><Relationship Id="rId603" Type="http://schemas.openxmlformats.org/officeDocument/2006/relationships/customXml" Target="../ink/ink1220.xml"/><Relationship Id="rId242" Type="http://schemas.openxmlformats.org/officeDocument/2006/relationships/image" Target="../media/image1023.png"/><Relationship Id="rId284" Type="http://schemas.openxmlformats.org/officeDocument/2006/relationships/image" Target="../media/image1044.png"/><Relationship Id="rId491" Type="http://schemas.openxmlformats.org/officeDocument/2006/relationships/customXml" Target="../ink/ink1164.xml"/><Relationship Id="rId505" Type="http://schemas.openxmlformats.org/officeDocument/2006/relationships/customXml" Target="../ink/ink1171.xml"/><Relationship Id="rId37" Type="http://schemas.openxmlformats.org/officeDocument/2006/relationships/customXml" Target="../ink/ink937.xml"/><Relationship Id="rId79" Type="http://schemas.openxmlformats.org/officeDocument/2006/relationships/customXml" Target="../ink/ink958.xml"/><Relationship Id="rId102" Type="http://schemas.openxmlformats.org/officeDocument/2006/relationships/image" Target="../media/image953.png"/><Relationship Id="rId144" Type="http://schemas.openxmlformats.org/officeDocument/2006/relationships/image" Target="../media/image974.png"/><Relationship Id="rId547" Type="http://schemas.openxmlformats.org/officeDocument/2006/relationships/customXml" Target="../ink/ink1192.xml"/><Relationship Id="rId589" Type="http://schemas.openxmlformats.org/officeDocument/2006/relationships/customXml" Target="../ink/ink1213.xml"/><Relationship Id="rId90" Type="http://schemas.openxmlformats.org/officeDocument/2006/relationships/image" Target="../media/image947.png"/><Relationship Id="rId186" Type="http://schemas.openxmlformats.org/officeDocument/2006/relationships/image" Target="../media/image995.png"/><Relationship Id="rId351" Type="http://schemas.openxmlformats.org/officeDocument/2006/relationships/customXml" Target="../ink/ink1094.xml"/><Relationship Id="rId393" Type="http://schemas.openxmlformats.org/officeDocument/2006/relationships/customXml" Target="../ink/ink1115.xml"/><Relationship Id="rId407" Type="http://schemas.openxmlformats.org/officeDocument/2006/relationships/customXml" Target="../ink/ink1122.xml"/><Relationship Id="rId449" Type="http://schemas.openxmlformats.org/officeDocument/2006/relationships/customXml" Target="../ink/ink1143.xml"/><Relationship Id="rId614" Type="http://schemas.openxmlformats.org/officeDocument/2006/relationships/image" Target="../media/image1209.png"/><Relationship Id="rId211" Type="http://schemas.openxmlformats.org/officeDocument/2006/relationships/customXml" Target="../ink/ink1024.xml"/><Relationship Id="rId253" Type="http://schemas.openxmlformats.org/officeDocument/2006/relationships/customXml" Target="../ink/ink1045.xml"/><Relationship Id="rId295" Type="http://schemas.openxmlformats.org/officeDocument/2006/relationships/customXml" Target="../ink/ink1066.xml"/><Relationship Id="rId309" Type="http://schemas.openxmlformats.org/officeDocument/2006/relationships/customXml" Target="../ink/ink1073.xml"/><Relationship Id="rId460" Type="http://schemas.openxmlformats.org/officeDocument/2006/relationships/image" Target="../media/image1132.png"/><Relationship Id="rId516" Type="http://schemas.openxmlformats.org/officeDocument/2006/relationships/image" Target="../media/image1160.png"/><Relationship Id="rId48" Type="http://schemas.openxmlformats.org/officeDocument/2006/relationships/image" Target="../media/image926.png"/><Relationship Id="rId113" Type="http://schemas.openxmlformats.org/officeDocument/2006/relationships/customXml" Target="../ink/ink975.xml"/><Relationship Id="rId320" Type="http://schemas.openxmlformats.org/officeDocument/2006/relationships/image" Target="../media/image1062.png"/><Relationship Id="rId558" Type="http://schemas.openxmlformats.org/officeDocument/2006/relationships/image" Target="../media/image1181.png"/><Relationship Id="rId155" Type="http://schemas.openxmlformats.org/officeDocument/2006/relationships/customXml" Target="../ink/ink996.xml"/><Relationship Id="rId197" Type="http://schemas.openxmlformats.org/officeDocument/2006/relationships/customXml" Target="../ink/ink1017.xml"/><Relationship Id="rId362" Type="http://schemas.openxmlformats.org/officeDocument/2006/relationships/image" Target="../media/image1083.png"/><Relationship Id="rId418" Type="http://schemas.openxmlformats.org/officeDocument/2006/relationships/image" Target="../media/image1111.png"/><Relationship Id="rId625" Type="http://schemas.openxmlformats.org/officeDocument/2006/relationships/customXml" Target="../ink/ink1231.xml"/><Relationship Id="rId222" Type="http://schemas.openxmlformats.org/officeDocument/2006/relationships/image" Target="../media/image1013.png"/><Relationship Id="rId264" Type="http://schemas.openxmlformats.org/officeDocument/2006/relationships/image" Target="../media/image1034.png"/><Relationship Id="rId471" Type="http://schemas.openxmlformats.org/officeDocument/2006/relationships/customXml" Target="../ink/ink1154.xml"/><Relationship Id="rId17" Type="http://schemas.openxmlformats.org/officeDocument/2006/relationships/customXml" Target="../ink/ink927.xml"/><Relationship Id="rId59" Type="http://schemas.openxmlformats.org/officeDocument/2006/relationships/customXml" Target="../ink/ink948.xml"/><Relationship Id="rId124" Type="http://schemas.openxmlformats.org/officeDocument/2006/relationships/image" Target="../media/image964.png"/><Relationship Id="rId527" Type="http://schemas.openxmlformats.org/officeDocument/2006/relationships/customXml" Target="../ink/ink1182.xml"/><Relationship Id="rId569" Type="http://schemas.openxmlformats.org/officeDocument/2006/relationships/customXml" Target="../ink/ink1203.xml"/><Relationship Id="rId70" Type="http://schemas.openxmlformats.org/officeDocument/2006/relationships/image" Target="../media/image937.png"/><Relationship Id="rId166" Type="http://schemas.openxmlformats.org/officeDocument/2006/relationships/image" Target="../media/image985.png"/><Relationship Id="rId331" Type="http://schemas.openxmlformats.org/officeDocument/2006/relationships/customXml" Target="../ink/ink1084.xml"/><Relationship Id="rId373" Type="http://schemas.openxmlformats.org/officeDocument/2006/relationships/customXml" Target="../ink/ink1105.xml"/><Relationship Id="rId429" Type="http://schemas.openxmlformats.org/officeDocument/2006/relationships/customXml" Target="../ink/ink1133.xml"/><Relationship Id="rId580" Type="http://schemas.openxmlformats.org/officeDocument/2006/relationships/image" Target="../media/image1192.png"/><Relationship Id="rId636" Type="http://schemas.openxmlformats.org/officeDocument/2006/relationships/image" Target="../media/image122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35.xml"/><Relationship Id="rId440" Type="http://schemas.openxmlformats.org/officeDocument/2006/relationships/image" Target="../media/image1122.png"/><Relationship Id="rId28" Type="http://schemas.openxmlformats.org/officeDocument/2006/relationships/image" Target="../media/image916.png"/><Relationship Id="rId275" Type="http://schemas.openxmlformats.org/officeDocument/2006/relationships/customXml" Target="../ink/ink1056.xml"/><Relationship Id="rId300" Type="http://schemas.openxmlformats.org/officeDocument/2006/relationships/image" Target="../media/image1052.png"/><Relationship Id="rId482" Type="http://schemas.openxmlformats.org/officeDocument/2006/relationships/image" Target="../media/image1143.png"/><Relationship Id="rId538" Type="http://schemas.openxmlformats.org/officeDocument/2006/relationships/image" Target="../media/image1171.png"/><Relationship Id="rId81" Type="http://schemas.openxmlformats.org/officeDocument/2006/relationships/customXml" Target="../ink/ink959.xml"/><Relationship Id="rId135" Type="http://schemas.openxmlformats.org/officeDocument/2006/relationships/customXml" Target="../ink/ink986.xml"/><Relationship Id="rId177" Type="http://schemas.openxmlformats.org/officeDocument/2006/relationships/customXml" Target="../ink/ink1007.xml"/><Relationship Id="rId342" Type="http://schemas.openxmlformats.org/officeDocument/2006/relationships/image" Target="../media/image1073.png"/><Relationship Id="rId384" Type="http://schemas.openxmlformats.org/officeDocument/2006/relationships/image" Target="../media/image1094.png"/><Relationship Id="rId591" Type="http://schemas.openxmlformats.org/officeDocument/2006/relationships/customXml" Target="../ink/ink1214.xml"/><Relationship Id="rId605" Type="http://schemas.openxmlformats.org/officeDocument/2006/relationships/customXml" Target="../ink/ink1221.xml"/><Relationship Id="rId202" Type="http://schemas.openxmlformats.org/officeDocument/2006/relationships/image" Target="../media/image1003.png"/><Relationship Id="rId244" Type="http://schemas.openxmlformats.org/officeDocument/2006/relationships/image" Target="../media/image1024.png"/><Relationship Id="rId39" Type="http://schemas.openxmlformats.org/officeDocument/2006/relationships/customXml" Target="../ink/ink938.xml"/><Relationship Id="rId286" Type="http://schemas.openxmlformats.org/officeDocument/2006/relationships/image" Target="../media/image1045.png"/><Relationship Id="rId451" Type="http://schemas.openxmlformats.org/officeDocument/2006/relationships/customXml" Target="../ink/ink1144.xml"/><Relationship Id="rId493" Type="http://schemas.openxmlformats.org/officeDocument/2006/relationships/customXml" Target="../ink/ink1165.xml"/><Relationship Id="rId507" Type="http://schemas.openxmlformats.org/officeDocument/2006/relationships/customXml" Target="../ink/ink1172.xml"/><Relationship Id="rId549" Type="http://schemas.openxmlformats.org/officeDocument/2006/relationships/customXml" Target="../ink/ink1193.xml"/><Relationship Id="rId50" Type="http://schemas.openxmlformats.org/officeDocument/2006/relationships/image" Target="../media/image927.png"/><Relationship Id="rId104" Type="http://schemas.openxmlformats.org/officeDocument/2006/relationships/image" Target="../media/image954.png"/><Relationship Id="rId146" Type="http://schemas.openxmlformats.org/officeDocument/2006/relationships/image" Target="../media/image975.png"/><Relationship Id="rId188" Type="http://schemas.openxmlformats.org/officeDocument/2006/relationships/image" Target="../media/image996.png"/><Relationship Id="rId311" Type="http://schemas.openxmlformats.org/officeDocument/2006/relationships/customXml" Target="../ink/ink1074.xml"/><Relationship Id="rId353" Type="http://schemas.openxmlformats.org/officeDocument/2006/relationships/customXml" Target="../ink/ink1095.xml"/><Relationship Id="rId395" Type="http://schemas.openxmlformats.org/officeDocument/2006/relationships/customXml" Target="../ink/ink1116.xml"/><Relationship Id="rId409" Type="http://schemas.openxmlformats.org/officeDocument/2006/relationships/customXml" Target="../ink/ink1123.xml"/><Relationship Id="rId560" Type="http://schemas.openxmlformats.org/officeDocument/2006/relationships/image" Target="../media/image1182.png"/><Relationship Id="rId92" Type="http://schemas.openxmlformats.org/officeDocument/2006/relationships/image" Target="../media/image948.png"/><Relationship Id="rId213" Type="http://schemas.openxmlformats.org/officeDocument/2006/relationships/customXml" Target="../ink/ink1025.xml"/><Relationship Id="rId420" Type="http://schemas.openxmlformats.org/officeDocument/2006/relationships/image" Target="../media/image1112.png"/><Relationship Id="rId616" Type="http://schemas.openxmlformats.org/officeDocument/2006/relationships/image" Target="../media/image1210.png"/><Relationship Id="rId255" Type="http://schemas.openxmlformats.org/officeDocument/2006/relationships/customXml" Target="../ink/ink1046.xml"/><Relationship Id="rId297" Type="http://schemas.openxmlformats.org/officeDocument/2006/relationships/customXml" Target="../ink/ink1067.xml"/><Relationship Id="rId462" Type="http://schemas.openxmlformats.org/officeDocument/2006/relationships/image" Target="../media/image1133.png"/><Relationship Id="rId518" Type="http://schemas.openxmlformats.org/officeDocument/2006/relationships/image" Target="../media/image1161.png"/><Relationship Id="rId115" Type="http://schemas.openxmlformats.org/officeDocument/2006/relationships/customXml" Target="../ink/ink976.xml"/><Relationship Id="rId157" Type="http://schemas.openxmlformats.org/officeDocument/2006/relationships/customXml" Target="../ink/ink997.xml"/><Relationship Id="rId322" Type="http://schemas.openxmlformats.org/officeDocument/2006/relationships/image" Target="../media/image1063.png"/><Relationship Id="rId364" Type="http://schemas.openxmlformats.org/officeDocument/2006/relationships/image" Target="../media/image1084.png"/><Relationship Id="rId61" Type="http://schemas.openxmlformats.org/officeDocument/2006/relationships/customXml" Target="../ink/ink949.xml"/><Relationship Id="rId199" Type="http://schemas.openxmlformats.org/officeDocument/2006/relationships/customXml" Target="../ink/ink1018.xml"/><Relationship Id="rId571" Type="http://schemas.openxmlformats.org/officeDocument/2006/relationships/customXml" Target="../ink/ink1204.xml"/><Relationship Id="rId627" Type="http://schemas.openxmlformats.org/officeDocument/2006/relationships/customXml" Target="../ink/ink1232.xml"/><Relationship Id="rId19" Type="http://schemas.openxmlformats.org/officeDocument/2006/relationships/customXml" Target="../ink/ink928.xml"/><Relationship Id="rId224" Type="http://schemas.openxmlformats.org/officeDocument/2006/relationships/image" Target="../media/image1014.png"/><Relationship Id="rId266" Type="http://schemas.openxmlformats.org/officeDocument/2006/relationships/image" Target="../media/image1035.png"/><Relationship Id="rId431" Type="http://schemas.openxmlformats.org/officeDocument/2006/relationships/customXml" Target="../ink/ink1134.xml"/><Relationship Id="rId473" Type="http://schemas.openxmlformats.org/officeDocument/2006/relationships/customXml" Target="../ink/ink1155.xml"/><Relationship Id="rId529" Type="http://schemas.openxmlformats.org/officeDocument/2006/relationships/customXml" Target="../ink/ink1183.xml"/><Relationship Id="rId30" Type="http://schemas.openxmlformats.org/officeDocument/2006/relationships/image" Target="../media/image917.png"/><Relationship Id="rId126" Type="http://schemas.openxmlformats.org/officeDocument/2006/relationships/image" Target="../media/image965.png"/><Relationship Id="rId168" Type="http://schemas.openxmlformats.org/officeDocument/2006/relationships/image" Target="../media/image986.png"/><Relationship Id="rId333" Type="http://schemas.openxmlformats.org/officeDocument/2006/relationships/customXml" Target="../ink/ink1085.xml"/><Relationship Id="rId540" Type="http://schemas.openxmlformats.org/officeDocument/2006/relationships/image" Target="../media/image1172.png"/><Relationship Id="rId72" Type="http://schemas.openxmlformats.org/officeDocument/2006/relationships/image" Target="../media/image938.png"/><Relationship Id="rId375" Type="http://schemas.openxmlformats.org/officeDocument/2006/relationships/customXml" Target="../ink/ink1106.xml"/><Relationship Id="rId582" Type="http://schemas.openxmlformats.org/officeDocument/2006/relationships/image" Target="../media/image1193.png"/><Relationship Id="rId638" Type="http://schemas.openxmlformats.org/officeDocument/2006/relationships/image" Target="../media/image1221.png"/><Relationship Id="rId3" Type="http://schemas.openxmlformats.org/officeDocument/2006/relationships/customXml" Target="../ink/ink920.xml"/><Relationship Id="rId235" Type="http://schemas.openxmlformats.org/officeDocument/2006/relationships/customXml" Target="../ink/ink1036.xml"/><Relationship Id="rId277" Type="http://schemas.openxmlformats.org/officeDocument/2006/relationships/customXml" Target="../ink/ink1057.xml"/><Relationship Id="rId400" Type="http://schemas.openxmlformats.org/officeDocument/2006/relationships/image" Target="../media/image1102.png"/><Relationship Id="rId442" Type="http://schemas.openxmlformats.org/officeDocument/2006/relationships/image" Target="../media/image1123.png"/><Relationship Id="rId484" Type="http://schemas.openxmlformats.org/officeDocument/2006/relationships/image" Target="../media/image1144.png"/><Relationship Id="rId137" Type="http://schemas.openxmlformats.org/officeDocument/2006/relationships/customXml" Target="../ink/ink987.xml"/><Relationship Id="rId302" Type="http://schemas.openxmlformats.org/officeDocument/2006/relationships/image" Target="../media/image1053.png"/><Relationship Id="rId344" Type="http://schemas.openxmlformats.org/officeDocument/2006/relationships/image" Target="../media/image1074.png"/><Relationship Id="rId41" Type="http://schemas.openxmlformats.org/officeDocument/2006/relationships/customXml" Target="../ink/ink939.xml"/><Relationship Id="rId83" Type="http://schemas.openxmlformats.org/officeDocument/2006/relationships/customXml" Target="../ink/ink960.xml"/><Relationship Id="rId179" Type="http://schemas.openxmlformats.org/officeDocument/2006/relationships/customXml" Target="../ink/ink1008.xml"/><Relationship Id="rId386" Type="http://schemas.openxmlformats.org/officeDocument/2006/relationships/image" Target="../media/image1095.png"/><Relationship Id="rId551" Type="http://schemas.openxmlformats.org/officeDocument/2006/relationships/customXml" Target="../ink/ink1194.xml"/><Relationship Id="rId593" Type="http://schemas.openxmlformats.org/officeDocument/2006/relationships/customXml" Target="../ink/ink1215.xml"/><Relationship Id="rId607" Type="http://schemas.openxmlformats.org/officeDocument/2006/relationships/customXml" Target="../ink/ink1222.xml"/><Relationship Id="rId190" Type="http://schemas.openxmlformats.org/officeDocument/2006/relationships/image" Target="../media/image997.png"/><Relationship Id="rId204" Type="http://schemas.openxmlformats.org/officeDocument/2006/relationships/image" Target="../media/image1004.png"/><Relationship Id="rId246" Type="http://schemas.openxmlformats.org/officeDocument/2006/relationships/image" Target="../media/image1025.png"/><Relationship Id="rId288" Type="http://schemas.openxmlformats.org/officeDocument/2006/relationships/image" Target="../media/image1046.png"/><Relationship Id="rId411" Type="http://schemas.openxmlformats.org/officeDocument/2006/relationships/customXml" Target="../ink/ink1124.xml"/><Relationship Id="rId453" Type="http://schemas.openxmlformats.org/officeDocument/2006/relationships/customXml" Target="../ink/ink1145.xml"/><Relationship Id="rId509" Type="http://schemas.openxmlformats.org/officeDocument/2006/relationships/customXml" Target="../ink/ink1173.xml"/><Relationship Id="rId106" Type="http://schemas.openxmlformats.org/officeDocument/2006/relationships/image" Target="../media/image955.png"/><Relationship Id="rId313" Type="http://schemas.openxmlformats.org/officeDocument/2006/relationships/customXml" Target="../ink/ink1075.xml"/><Relationship Id="rId495" Type="http://schemas.openxmlformats.org/officeDocument/2006/relationships/customXml" Target="../ink/ink1166.xml"/><Relationship Id="rId10" Type="http://schemas.openxmlformats.org/officeDocument/2006/relationships/image" Target="../media/image9070.png"/><Relationship Id="rId52" Type="http://schemas.openxmlformats.org/officeDocument/2006/relationships/image" Target="../media/image928.png"/><Relationship Id="rId94" Type="http://schemas.openxmlformats.org/officeDocument/2006/relationships/image" Target="../media/image949.png"/><Relationship Id="rId148" Type="http://schemas.openxmlformats.org/officeDocument/2006/relationships/image" Target="../media/image976.png"/><Relationship Id="rId355" Type="http://schemas.openxmlformats.org/officeDocument/2006/relationships/customXml" Target="../ink/ink1096.xml"/><Relationship Id="rId397" Type="http://schemas.openxmlformats.org/officeDocument/2006/relationships/customXml" Target="../ink/ink1117.xml"/><Relationship Id="rId520" Type="http://schemas.openxmlformats.org/officeDocument/2006/relationships/image" Target="../media/image1162.png"/><Relationship Id="rId562" Type="http://schemas.openxmlformats.org/officeDocument/2006/relationships/image" Target="../media/image1183.png"/><Relationship Id="rId618" Type="http://schemas.openxmlformats.org/officeDocument/2006/relationships/image" Target="../media/image1211.png"/><Relationship Id="rId215" Type="http://schemas.openxmlformats.org/officeDocument/2006/relationships/customXml" Target="../ink/ink1026.xml"/><Relationship Id="rId257" Type="http://schemas.openxmlformats.org/officeDocument/2006/relationships/customXml" Target="../ink/ink1047.xml"/><Relationship Id="rId422" Type="http://schemas.openxmlformats.org/officeDocument/2006/relationships/image" Target="../media/image1113.png"/><Relationship Id="rId464" Type="http://schemas.openxmlformats.org/officeDocument/2006/relationships/image" Target="../media/image1134.png"/><Relationship Id="rId299" Type="http://schemas.openxmlformats.org/officeDocument/2006/relationships/customXml" Target="../ink/ink1068.xml"/><Relationship Id="rId63" Type="http://schemas.openxmlformats.org/officeDocument/2006/relationships/customXml" Target="../ink/ink950.xml"/><Relationship Id="rId159" Type="http://schemas.openxmlformats.org/officeDocument/2006/relationships/customXml" Target="../ink/ink998.xml"/><Relationship Id="rId366" Type="http://schemas.openxmlformats.org/officeDocument/2006/relationships/image" Target="../media/image1085.png"/><Relationship Id="rId573" Type="http://schemas.openxmlformats.org/officeDocument/2006/relationships/customXml" Target="../ink/ink1205.xml"/><Relationship Id="rId226" Type="http://schemas.openxmlformats.org/officeDocument/2006/relationships/image" Target="../media/image1015.png"/><Relationship Id="rId433" Type="http://schemas.openxmlformats.org/officeDocument/2006/relationships/customXml" Target="../ink/ink1135.xml"/><Relationship Id="rId640" Type="http://schemas.openxmlformats.org/officeDocument/2006/relationships/image" Target="../media/image1222.png"/><Relationship Id="rId74" Type="http://schemas.openxmlformats.org/officeDocument/2006/relationships/image" Target="../media/image939.png"/><Relationship Id="rId377" Type="http://schemas.openxmlformats.org/officeDocument/2006/relationships/customXml" Target="../ink/ink1107.xml"/><Relationship Id="rId500" Type="http://schemas.openxmlformats.org/officeDocument/2006/relationships/image" Target="../media/image1152.png"/><Relationship Id="rId584" Type="http://schemas.openxmlformats.org/officeDocument/2006/relationships/image" Target="../media/image1194.png"/><Relationship Id="rId5" Type="http://schemas.openxmlformats.org/officeDocument/2006/relationships/customXml" Target="../ink/ink921.xml"/><Relationship Id="rId237" Type="http://schemas.openxmlformats.org/officeDocument/2006/relationships/customXml" Target="../ink/ink1037.xml"/><Relationship Id="rId444" Type="http://schemas.openxmlformats.org/officeDocument/2006/relationships/image" Target="../media/image1124.png"/><Relationship Id="rId290" Type="http://schemas.openxmlformats.org/officeDocument/2006/relationships/image" Target="../media/image1047.png"/><Relationship Id="rId304" Type="http://schemas.openxmlformats.org/officeDocument/2006/relationships/image" Target="../media/image1054.png"/><Relationship Id="rId388" Type="http://schemas.openxmlformats.org/officeDocument/2006/relationships/image" Target="../media/image1096.png"/><Relationship Id="rId511" Type="http://schemas.openxmlformats.org/officeDocument/2006/relationships/customXml" Target="../ink/ink1174.xml"/><Relationship Id="rId609" Type="http://schemas.openxmlformats.org/officeDocument/2006/relationships/customXml" Target="../ink/ink1223.xml"/><Relationship Id="rId85" Type="http://schemas.openxmlformats.org/officeDocument/2006/relationships/customXml" Target="../ink/ink961.xml"/><Relationship Id="rId150" Type="http://schemas.openxmlformats.org/officeDocument/2006/relationships/image" Target="../media/image977.png"/><Relationship Id="rId595" Type="http://schemas.openxmlformats.org/officeDocument/2006/relationships/customXml" Target="../ink/ink1216.xml"/><Relationship Id="rId248" Type="http://schemas.openxmlformats.org/officeDocument/2006/relationships/image" Target="../media/image1026.png"/><Relationship Id="rId455" Type="http://schemas.openxmlformats.org/officeDocument/2006/relationships/customXml" Target="../ink/ink1146.xml"/><Relationship Id="rId12" Type="http://schemas.openxmlformats.org/officeDocument/2006/relationships/image" Target="../media/image908.png"/><Relationship Id="rId108" Type="http://schemas.openxmlformats.org/officeDocument/2006/relationships/image" Target="../media/image956.png"/><Relationship Id="rId315" Type="http://schemas.openxmlformats.org/officeDocument/2006/relationships/customXml" Target="../ink/ink1076.xml"/><Relationship Id="rId522" Type="http://schemas.openxmlformats.org/officeDocument/2006/relationships/image" Target="../media/image1163.png"/><Relationship Id="rId96" Type="http://schemas.openxmlformats.org/officeDocument/2006/relationships/image" Target="../media/image950.png"/><Relationship Id="rId161" Type="http://schemas.openxmlformats.org/officeDocument/2006/relationships/customXml" Target="../ink/ink999.xml"/><Relationship Id="rId399" Type="http://schemas.openxmlformats.org/officeDocument/2006/relationships/customXml" Target="../ink/ink1118.xml"/><Relationship Id="rId259" Type="http://schemas.openxmlformats.org/officeDocument/2006/relationships/customXml" Target="../ink/ink1048.xml"/><Relationship Id="rId466" Type="http://schemas.openxmlformats.org/officeDocument/2006/relationships/image" Target="../media/image1135.png"/><Relationship Id="rId23" Type="http://schemas.openxmlformats.org/officeDocument/2006/relationships/customXml" Target="../ink/ink930.xml"/><Relationship Id="rId119" Type="http://schemas.openxmlformats.org/officeDocument/2006/relationships/customXml" Target="../ink/ink978.xml"/><Relationship Id="rId326" Type="http://schemas.openxmlformats.org/officeDocument/2006/relationships/image" Target="../media/image1065.png"/><Relationship Id="rId533" Type="http://schemas.openxmlformats.org/officeDocument/2006/relationships/customXml" Target="../ink/ink1185.xml"/><Relationship Id="rId172" Type="http://schemas.openxmlformats.org/officeDocument/2006/relationships/image" Target="../media/image988.png"/><Relationship Id="rId477" Type="http://schemas.openxmlformats.org/officeDocument/2006/relationships/customXml" Target="../ink/ink1157.xml"/><Relationship Id="rId600" Type="http://schemas.openxmlformats.org/officeDocument/2006/relationships/image" Target="../media/image1202.png"/><Relationship Id="rId337" Type="http://schemas.openxmlformats.org/officeDocument/2006/relationships/customXml" Target="../ink/ink1087.xml"/><Relationship Id="rId34" Type="http://schemas.openxmlformats.org/officeDocument/2006/relationships/image" Target="../media/image919.png"/><Relationship Id="rId544" Type="http://schemas.openxmlformats.org/officeDocument/2006/relationships/image" Target="../media/image1174.png"/><Relationship Id="rId183" Type="http://schemas.openxmlformats.org/officeDocument/2006/relationships/customXml" Target="../ink/ink1010.xml"/><Relationship Id="rId390" Type="http://schemas.openxmlformats.org/officeDocument/2006/relationships/image" Target="../media/image1097.png"/><Relationship Id="rId404" Type="http://schemas.openxmlformats.org/officeDocument/2006/relationships/image" Target="../media/image1104.png"/><Relationship Id="rId611" Type="http://schemas.openxmlformats.org/officeDocument/2006/relationships/customXml" Target="../ink/ink1224.xml"/><Relationship Id="rId250" Type="http://schemas.openxmlformats.org/officeDocument/2006/relationships/image" Target="../media/image1027.png"/><Relationship Id="rId488" Type="http://schemas.openxmlformats.org/officeDocument/2006/relationships/image" Target="../media/image1146.png"/><Relationship Id="rId45" Type="http://schemas.openxmlformats.org/officeDocument/2006/relationships/customXml" Target="../ink/ink941.xml"/><Relationship Id="rId110" Type="http://schemas.openxmlformats.org/officeDocument/2006/relationships/image" Target="../media/image957.png"/><Relationship Id="rId348" Type="http://schemas.openxmlformats.org/officeDocument/2006/relationships/image" Target="../media/image1076.png"/><Relationship Id="rId555" Type="http://schemas.openxmlformats.org/officeDocument/2006/relationships/customXml" Target="../ink/ink1196.xml"/><Relationship Id="rId194" Type="http://schemas.openxmlformats.org/officeDocument/2006/relationships/image" Target="../media/image999.png"/><Relationship Id="rId208" Type="http://schemas.openxmlformats.org/officeDocument/2006/relationships/image" Target="../media/image1006.png"/><Relationship Id="rId415" Type="http://schemas.openxmlformats.org/officeDocument/2006/relationships/customXml" Target="../ink/ink1126.xml"/><Relationship Id="rId622" Type="http://schemas.openxmlformats.org/officeDocument/2006/relationships/image" Target="../media/image1213.png"/><Relationship Id="rId261" Type="http://schemas.openxmlformats.org/officeDocument/2006/relationships/customXml" Target="../ink/ink1049.xml"/><Relationship Id="rId499" Type="http://schemas.openxmlformats.org/officeDocument/2006/relationships/customXml" Target="../ink/ink1168.xml"/><Relationship Id="rId56" Type="http://schemas.openxmlformats.org/officeDocument/2006/relationships/image" Target="../media/image930.png"/><Relationship Id="rId359" Type="http://schemas.openxmlformats.org/officeDocument/2006/relationships/customXml" Target="../ink/ink1098.xml"/><Relationship Id="rId566" Type="http://schemas.openxmlformats.org/officeDocument/2006/relationships/image" Target="../media/image1185.png"/><Relationship Id="rId121" Type="http://schemas.openxmlformats.org/officeDocument/2006/relationships/customXml" Target="../ink/ink979.xml"/><Relationship Id="rId219" Type="http://schemas.openxmlformats.org/officeDocument/2006/relationships/customXml" Target="../ink/ink1028.xml"/><Relationship Id="rId426" Type="http://schemas.openxmlformats.org/officeDocument/2006/relationships/image" Target="../media/image1115.png"/><Relationship Id="rId633" Type="http://schemas.openxmlformats.org/officeDocument/2006/relationships/customXml" Target="../ink/ink1235.xml"/><Relationship Id="rId67" Type="http://schemas.openxmlformats.org/officeDocument/2006/relationships/customXml" Target="../ink/ink952.xml"/><Relationship Id="rId272" Type="http://schemas.openxmlformats.org/officeDocument/2006/relationships/image" Target="../media/image1038.png"/><Relationship Id="rId577" Type="http://schemas.openxmlformats.org/officeDocument/2006/relationships/customXml" Target="../ink/ink1207.xml"/><Relationship Id="rId132" Type="http://schemas.openxmlformats.org/officeDocument/2006/relationships/image" Target="../media/image968.png"/><Relationship Id="rId437" Type="http://schemas.openxmlformats.org/officeDocument/2006/relationships/customXml" Target="../ink/ink1137.xml"/><Relationship Id="rId283" Type="http://schemas.openxmlformats.org/officeDocument/2006/relationships/customXml" Target="../ink/ink1060.xml"/><Relationship Id="rId490" Type="http://schemas.openxmlformats.org/officeDocument/2006/relationships/image" Target="../media/image1147.png"/><Relationship Id="rId504" Type="http://schemas.openxmlformats.org/officeDocument/2006/relationships/image" Target="../media/image1154.png"/><Relationship Id="rId78" Type="http://schemas.openxmlformats.org/officeDocument/2006/relationships/image" Target="../media/image941.png"/><Relationship Id="rId143" Type="http://schemas.openxmlformats.org/officeDocument/2006/relationships/customXml" Target="../ink/ink990.xml"/><Relationship Id="rId350" Type="http://schemas.openxmlformats.org/officeDocument/2006/relationships/image" Target="../media/image1077.png"/><Relationship Id="rId588" Type="http://schemas.openxmlformats.org/officeDocument/2006/relationships/image" Target="../media/image1196.png"/><Relationship Id="rId9" Type="http://schemas.openxmlformats.org/officeDocument/2006/relationships/customXml" Target="../ink/ink923.xml"/><Relationship Id="rId210" Type="http://schemas.openxmlformats.org/officeDocument/2006/relationships/image" Target="../media/image1007.png"/><Relationship Id="rId448" Type="http://schemas.openxmlformats.org/officeDocument/2006/relationships/image" Target="../media/image1126.png"/><Relationship Id="rId294" Type="http://schemas.openxmlformats.org/officeDocument/2006/relationships/image" Target="../media/image1049.png"/><Relationship Id="rId308" Type="http://schemas.openxmlformats.org/officeDocument/2006/relationships/image" Target="../media/image1056.png"/><Relationship Id="rId515" Type="http://schemas.openxmlformats.org/officeDocument/2006/relationships/customXml" Target="../ink/ink11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7.xml"/><Relationship Id="rId671" Type="http://schemas.openxmlformats.org/officeDocument/2006/relationships/customXml" Target="../ink/ink1574.xml"/><Relationship Id="rId769" Type="http://schemas.openxmlformats.org/officeDocument/2006/relationships/customXml" Target="../ink/ink1623.xml"/><Relationship Id="rId21" Type="http://schemas.openxmlformats.org/officeDocument/2006/relationships/customXml" Target="../ink/ink1249.xml"/><Relationship Id="rId324" Type="http://schemas.openxmlformats.org/officeDocument/2006/relationships/image" Target="../media/image1384.png"/><Relationship Id="rId531" Type="http://schemas.openxmlformats.org/officeDocument/2006/relationships/customXml" Target="../ink/ink1504.xml"/><Relationship Id="rId629" Type="http://schemas.openxmlformats.org/officeDocument/2006/relationships/customXml" Target="../ink/ink1553.xml"/><Relationship Id="rId170" Type="http://schemas.openxmlformats.org/officeDocument/2006/relationships/image" Target="../media/image1307.png"/><Relationship Id="rId836" Type="http://schemas.openxmlformats.org/officeDocument/2006/relationships/image" Target="../media/image1640.png"/><Relationship Id="rId268" Type="http://schemas.openxmlformats.org/officeDocument/2006/relationships/image" Target="../media/image1356.png"/><Relationship Id="rId475" Type="http://schemas.openxmlformats.org/officeDocument/2006/relationships/customXml" Target="../ink/ink1476.xml"/><Relationship Id="rId682" Type="http://schemas.openxmlformats.org/officeDocument/2006/relationships/image" Target="../media/image1563.png"/><Relationship Id="rId32" Type="http://schemas.openxmlformats.org/officeDocument/2006/relationships/image" Target="../media/image1238.png"/><Relationship Id="rId128" Type="http://schemas.openxmlformats.org/officeDocument/2006/relationships/image" Target="../media/image1286.png"/><Relationship Id="rId335" Type="http://schemas.openxmlformats.org/officeDocument/2006/relationships/customXml" Target="../ink/ink1406.xml"/><Relationship Id="rId542" Type="http://schemas.openxmlformats.org/officeDocument/2006/relationships/image" Target="../media/image1493.png"/><Relationship Id="rId181" Type="http://schemas.openxmlformats.org/officeDocument/2006/relationships/customXml" Target="../ink/ink1329.xml"/><Relationship Id="rId402" Type="http://schemas.openxmlformats.org/officeDocument/2006/relationships/image" Target="../media/image1423.png"/><Relationship Id="rId847" Type="http://schemas.openxmlformats.org/officeDocument/2006/relationships/customXml" Target="../ink/ink1662.xml"/><Relationship Id="rId279" Type="http://schemas.openxmlformats.org/officeDocument/2006/relationships/customXml" Target="../ink/ink1378.xml"/><Relationship Id="rId486" Type="http://schemas.openxmlformats.org/officeDocument/2006/relationships/image" Target="../media/image1465.png"/><Relationship Id="rId693" Type="http://schemas.openxmlformats.org/officeDocument/2006/relationships/customXml" Target="../ink/ink1585.xml"/><Relationship Id="rId707" Type="http://schemas.openxmlformats.org/officeDocument/2006/relationships/customXml" Target="../ink/ink1592.xml"/><Relationship Id="rId43" Type="http://schemas.openxmlformats.org/officeDocument/2006/relationships/customXml" Target="../ink/ink1260.xml"/><Relationship Id="rId139" Type="http://schemas.openxmlformats.org/officeDocument/2006/relationships/customXml" Target="../ink/ink1308.xml"/><Relationship Id="rId346" Type="http://schemas.openxmlformats.org/officeDocument/2006/relationships/image" Target="../media/image1395.png"/><Relationship Id="rId553" Type="http://schemas.openxmlformats.org/officeDocument/2006/relationships/customXml" Target="../ink/ink1515.xml"/><Relationship Id="rId760" Type="http://schemas.openxmlformats.org/officeDocument/2006/relationships/image" Target="../media/image1602.png"/><Relationship Id="rId192" Type="http://schemas.openxmlformats.org/officeDocument/2006/relationships/image" Target="../media/image1318.png"/><Relationship Id="rId206" Type="http://schemas.openxmlformats.org/officeDocument/2006/relationships/image" Target="../media/image1325.png"/><Relationship Id="rId413" Type="http://schemas.openxmlformats.org/officeDocument/2006/relationships/customXml" Target="../ink/ink1445.xml"/><Relationship Id="rId497" Type="http://schemas.openxmlformats.org/officeDocument/2006/relationships/customXml" Target="../ink/ink1487.xml"/><Relationship Id="rId620" Type="http://schemas.openxmlformats.org/officeDocument/2006/relationships/image" Target="../media/image1532.png"/><Relationship Id="rId718" Type="http://schemas.openxmlformats.org/officeDocument/2006/relationships/image" Target="../media/image1581.png"/><Relationship Id="rId357" Type="http://schemas.openxmlformats.org/officeDocument/2006/relationships/customXml" Target="../ink/ink1417.xml"/><Relationship Id="rId54" Type="http://schemas.openxmlformats.org/officeDocument/2006/relationships/image" Target="../media/image1249.png"/><Relationship Id="rId217" Type="http://schemas.openxmlformats.org/officeDocument/2006/relationships/customXml" Target="../ink/ink1347.xml"/><Relationship Id="rId564" Type="http://schemas.openxmlformats.org/officeDocument/2006/relationships/image" Target="../media/image1504.png"/><Relationship Id="rId771" Type="http://schemas.openxmlformats.org/officeDocument/2006/relationships/customXml" Target="../ink/ink1624.xml"/><Relationship Id="rId424" Type="http://schemas.openxmlformats.org/officeDocument/2006/relationships/image" Target="../media/image1434.png"/><Relationship Id="rId631" Type="http://schemas.openxmlformats.org/officeDocument/2006/relationships/customXml" Target="../ink/ink1554.xml"/><Relationship Id="rId729" Type="http://schemas.openxmlformats.org/officeDocument/2006/relationships/customXml" Target="../ink/ink1603.xml"/><Relationship Id="rId270" Type="http://schemas.openxmlformats.org/officeDocument/2006/relationships/image" Target="../media/image1357.png"/><Relationship Id="rId65" Type="http://schemas.openxmlformats.org/officeDocument/2006/relationships/customXml" Target="../ink/ink1271.xml"/><Relationship Id="rId130" Type="http://schemas.openxmlformats.org/officeDocument/2006/relationships/image" Target="../media/image1287.png"/><Relationship Id="rId368" Type="http://schemas.openxmlformats.org/officeDocument/2006/relationships/image" Target="../media/image1406.png"/><Relationship Id="rId575" Type="http://schemas.openxmlformats.org/officeDocument/2006/relationships/customXml" Target="../ink/ink1526.xml"/><Relationship Id="rId782" Type="http://schemas.openxmlformats.org/officeDocument/2006/relationships/image" Target="../media/image1613.png"/><Relationship Id="rId228" Type="http://schemas.openxmlformats.org/officeDocument/2006/relationships/image" Target="../media/image1336.png"/><Relationship Id="rId435" Type="http://schemas.openxmlformats.org/officeDocument/2006/relationships/customXml" Target="../ink/ink1456.xml"/><Relationship Id="rId642" Type="http://schemas.openxmlformats.org/officeDocument/2006/relationships/image" Target="../media/image1543.png"/><Relationship Id="rId281" Type="http://schemas.openxmlformats.org/officeDocument/2006/relationships/customXml" Target="../ink/ink1379.xml"/><Relationship Id="rId502" Type="http://schemas.openxmlformats.org/officeDocument/2006/relationships/image" Target="../media/image1473.png"/><Relationship Id="rId76" Type="http://schemas.openxmlformats.org/officeDocument/2006/relationships/image" Target="../media/image1260.png"/><Relationship Id="rId141" Type="http://schemas.openxmlformats.org/officeDocument/2006/relationships/customXml" Target="../ink/ink1309.xml"/><Relationship Id="rId379" Type="http://schemas.openxmlformats.org/officeDocument/2006/relationships/customXml" Target="../ink/ink1428.xml"/><Relationship Id="rId586" Type="http://schemas.openxmlformats.org/officeDocument/2006/relationships/image" Target="../media/image1515.png"/><Relationship Id="rId793" Type="http://schemas.openxmlformats.org/officeDocument/2006/relationships/customXml" Target="../ink/ink1635.xml"/><Relationship Id="rId807" Type="http://schemas.openxmlformats.org/officeDocument/2006/relationships/customXml" Target="../ink/ink1642.xml"/><Relationship Id="rId7" Type="http://schemas.openxmlformats.org/officeDocument/2006/relationships/customXml" Target="../ink/ink1242.xml"/><Relationship Id="rId239" Type="http://schemas.openxmlformats.org/officeDocument/2006/relationships/customXml" Target="../ink/ink1358.xml"/><Relationship Id="rId446" Type="http://schemas.openxmlformats.org/officeDocument/2006/relationships/image" Target="../media/image1445.png"/><Relationship Id="rId653" Type="http://schemas.openxmlformats.org/officeDocument/2006/relationships/customXml" Target="../ink/ink1565.xml"/><Relationship Id="rId292" Type="http://schemas.openxmlformats.org/officeDocument/2006/relationships/image" Target="../media/image1368.png"/><Relationship Id="rId306" Type="http://schemas.openxmlformats.org/officeDocument/2006/relationships/image" Target="../media/image1375.png"/><Relationship Id="rId87" Type="http://schemas.openxmlformats.org/officeDocument/2006/relationships/customXml" Target="../ink/ink1282.xml"/><Relationship Id="rId513" Type="http://schemas.openxmlformats.org/officeDocument/2006/relationships/customXml" Target="../ink/ink1495.xml"/><Relationship Id="rId597" Type="http://schemas.openxmlformats.org/officeDocument/2006/relationships/customXml" Target="../ink/ink1537.xml"/><Relationship Id="rId720" Type="http://schemas.openxmlformats.org/officeDocument/2006/relationships/image" Target="../media/image1582.png"/><Relationship Id="rId818" Type="http://schemas.openxmlformats.org/officeDocument/2006/relationships/image" Target="../media/image1631.png"/><Relationship Id="rId152" Type="http://schemas.openxmlformats.org/officeDocument/2006/relationships/image" Target="../media/image1298.png"/><Relationship Id="rId457" Type="http://schemas.openxmlformats.org/officeDocument/2006/relationships/customXml" Target="../ink/ink1467.xml"/><Relationship Id="rId664" Type="http://schemas.openxmlformats.org/officeDocument/2006/relationships/image" Target="../media/image1554.png"/><Relationship Id="rId14" Type="http://schemas.openxmlformats.org/officeDocument/2006/relationships/image" Target="../media/image1229.png"/><Relationship Id="rId317" Type="http://schemas.openxmlformats.org/officeDocument/2006/relationships/customXml" Target="../ink/ink1397.xml"/><Relationship Id="rId524" Type="http://schemas.openxmlformats.org/officeDocument/2006/relationships/image" Target="../media/image1484.png"/><Relationship Id="rId731" Type="http://schemas.openxmlformats.org/officeDocument/2006/relationships/customXml" Target="../ink/ink1604.xml"/><Relationship Id="rId98" Type="http://schemas.openxmlformats.org/officeDocument/2006/relationships/image" Target="../media/image1271.png"/><Relationship Id="rId163" Type="http://schemas.openxmlformats.org/officeDocument/2006/relationships/customXml" Target="../ink/ink1320.xml"/><Relationship Id="rId370" Type="http://schemas.openxmlformats.org/officeDocument/2006/relationships/image" Target="../media/image1407.png"/><Relationship Id="rId829" Type="http://schemas.openxmlformats.org/officeDocument/2006/relationships/customXml" Target="../ink/ink1653.xml"/><Relationship Id="rId230" Type="http://schemas.openxmlformats.org/officeDocument/2006/relationships/image" Target="../media/image1337.png"/><Relationship Id="rId468" Type="http://schemas.openxmlformats.org/officeDocument/2006/relationships/image" Target="../media/image1456.png"/><Relationship Id="rId675" Type="http://schemas.openxmlformats.org/officeDocument/2006/relationships/customXml" Target="../ink/ink1576.xml"/><Relationship Id="rId25" Type="http://schemas.openxmlformats.org/officeDocument/2006/relationships/customXml" Target="../ink/ink1251.xml"/><Relationship Id="rId328" Type="http://schemas.openxmlformats.org/officeDocument/2006/relationships/image" Target="../media/image1386.png"/><Relationship Id="rId535" Type="http://schemas.openxmlformats.org/officeDocument/2006/relationships/customXml" Target="../ink/ink1506.xml"/><Relationship Id="rId742" Type="http://schemas.openxmlformats.org/officeDocument/2006/relationships/image" Target="../media/image1593.png"/><Relationship Id="rId174" Type="http://schemas.openxmlformats.org/officeDocument/2006/relationships/image" Target="../media/image1309.png"/><Relationship Id="rId381" Type="http://schemas.openxmlformats.org/officeDocument/2006/relationships/customXml" Target="../ink/ink1429.xml"/><Relationship Id="rId602" Type="http://schemas.openxmlformats.org/officeDocument/2006/relationships/image" Target="../media/image1523.png"/><Relationship Id="rId241" Type="http://schemas.openxmlformats.org/officeDocument/2006/relationships/customXml" Target="../ink/ink1359.xml"/><Relationship Id="rId479" Type="http://schemas.openxmlformats.org/officeDocument/2006/relationships/customXml" Target="../ink/ink1478.xml"/><Relationship Id="rId686" Type="http://schemas.openxmlformats.org/officeDocument/2006/relationships/image" Target="../media/image1565.png"/><Relationship Id="rId36" Type="http://schemas.openxmlformats.org/officeDocument/2006/relationships/image" Target="../media/image1240.png"/><Relationship Id="rId339" Type="http://schemas.openxmlformats.org/officeDocument/2006/relationships/customXml" Target="../ink/ink1408.xml"/><Relationship Id="rId546" Type="http://schemas.openxmlformats.org/officeDocument/2006/relationships/image" Target="../media/image1495.png"/><Relationship Id="rId753" Type="http://schemas.openxmlformats.org/officeDocument/2006/relationships/customXml" Target="../ink/ink1615.xml"/><Relationship Id="rId101" Type="http://schemas.openxmlformats.org/officeDocument/2006/relationships/customXml" Target="../ink/ink1289.xml"/><Relationship Id="rId185" Type="http://schemas.openxmlformats.org/officeDocument/2006/relationships/customXml" Target="../ink/ink1331.xml"/><Relationship Id="rId406" Type="http://schemas.openxmlformats.org/officeDocument/2006/relationships/image" Target="../media/image1425.png"/><Relationship Id="rId392" Type="http://schemas.openxmlformats.org/officeDocument/2006/relationships/image" Target="../media/image1418.png"/><Relationship Id="rId613" Type="http://schemas.openxmlformats.org/officeDocument/2006/relationships/customXml" Target="../ink/ink1545.xml"/><Relationship Id="rId697" Type="http://schemas.openxmlformats.org/officeDocument/2006/relationships/customXml" Target="../ink/ink1587.xml"/><Relationship Id="rId820" Type="http://schemas.openxmlformats.org/officeDocument/2006/relationships/image" Target="../media/image1632.png"/><Relationship Id="rId252" Type="http://schemas.openxmlformats.org/officeDocument/2006/relationships/image" Target="../media/image1348.png"/><Relationship Id="rId47" Type="http://schemas.openxmlformats.org/officeDocument/2006/relationships/customXml" Target="../ink/ink1262.xml"/><Relationship Id="rId112" Type="http://schemas.openxmlformats.org/officeDocument/2006/relationships/image" Target="../media/image1278.png"/><Relationship Id="rId557" Type="http://schemas.openxmlformats.org/officeDocument/2006/relationships/customXml" Target="../ink/ink1517.xml"/><Relationship Id="rId764" Type="http://schemas.openxmlformats.org/officeDocument/2006/relationships/image" Target="../media/image1604.png"/><Relationship Id="rId196" Type="http://schemas.openxmlformats.org/officeDocument/2006/relationships/image" Target="../media/image1320.png"/><Relationship Id="rId417" Type="http://schemas.openxmlformats.org/officeDocument/2006/relationships/customXml" Target="../ink/ink1447.xml"/><Relationship Id="rId624" Type="http://schemas.openxmlformats.org/officeDocument/2006/relationships/image" Target="../media/image1534.png"/><Relationship Id="rId831" Type="http://schemas.openxmlformats.org/officeDocument/2006/relationships/customXml" Target="../ink/ink1654.xml"/><Relationship Id="rId263" Type="http://schemas.openxmlformats.org/officeDocument/2006/relationships/customXml" Target="../ink/ink1370.xml"/><Relationship Id="rId470" Type="http://schemas.openxmlformats.org/officeDocument/2006/relationships/image" Target="../media/image1457.png"/><Relationship Id="rId58" Type="http://schemas.openxmlformats.org/officeDocument/2006/relationships/image" Target="../media/image1251.png"/><Relationship Id="rId123" Type="http://schemas.openxmlformats.org/officeDocument/2006/relationships/customXml" Target="../ink/ink1300.xml"/><Relationship Id="rId330" Type="http://schemas.openxmlformats.org/officeDocument/2006/relationships/image" Target="../media/image1387.png"/><Relationship Id="rId568" Type="http://schemas.openxmlformats.org/officeDocument/2006/relationships/image" Target="../media/image1506.png"/><Relationship Id="rId775" Type="http://schemas.openxmlformats.org/officeDocument/2006/relationships/customXml" Target="../ink/ink1626.xml"/><Relationship Id="rId428" Type="http://schemas.openxmlformats.org/officeDocument/2006/relationships/image" Target="../media/image1436.png"/><Relationship Id="rId635" Type="http://schemas.openxmlformats.org/officeDocument/2006/relationships/customXml" Target="../ink/ink1556.xml"/><Relationship Id="rId842" Type="http://schemas.openxmlformats.org/officeDocument/2006/relationships/image" Target="../media/image1643.png"/><Relationship Id="rId274" Type="http://schemas.openxmlformats.org/officeDocument/2006/relationships/image" Target="../media/image1359.png"/><Relationship Id="rId481" Type="http://schemas.openxmlformats.org/officeDocument/2006/relationships/customXml" Target="../ink/ink1479.xml"/><Relationship Id="rId702" Type="http://schemas.openxmlformats.org/officeDocument/2006/relationships/image" Target="../media/image1573.png"/><Relationship Id="rId69" Type="http://schemas.openxmlformats.org/officeDocument/2006/relationships/customXml" Target="../ink/ink1273.xml"/><Relationship Id="rId134" Type="http://schemas.openxmlformats.org/officeDocument/2006/relationships/image" Target="../media/image1289.png"/><Relationship Id="rId579" Type="http://schemas.openxmlformats.org/officeDocument/2006/relationships/customXml" Target="../ink/ink1528.xml"/><Relationship Id="rId786" Type="http://schemas.openxmlformats.org/officeDocument/2006/relationships/image" Target="../media/image1615.png"/><Relationship Id="rId341" Type="http://schemas.openxmlformats.org/officeDocument/2006/relationships/customXml" Target="../ink/ink1409.xml"/><Relationship Id="rId439" Type="http://schemas.openxmlformats.org/officeDocument/2006/relationships/customXml" Target="../ink/ink1458.xml"/><Relationship Id="rId646" Type="http://schemas.openxmlformats.org/officeDocument/2006/relationships/image" Target="../media/image1545.png"/><Relationship Id="rId201" Type="http://schemas.openxmlformats.org/officeDocument/2006/relationships/customXml" Target="../ink/ink1339.xml"/><Relationship Id="rId285" Type="http://schemas.openxmlformats.org/officeDocument/2006/relationships/customXml" Target="../ink/ink1381.xml"/><Relationship Id="rId506" Type="http://schemas.openxmlformats.org/officeDocument/2006/relationships/image" Target="../media/image1475.png"/><Relationship Id="rId853" Type="http://schemas.openxmlformats.org/officeDocument/2006/relationships/customXml" Target="../ink/ink1665.xml"/><Relationship Id="rId492" Type="http://schemas.openxmlformats.org/officeDocument/2006/relationships/image" Target="../media/image1468.png"/><Relationship Id="rId713" Type="http://schemas.openxmlformats.org/officeDocument/2006/relationships/customXml" Target="../ink/ink1595.xml"/><Relationship Id="rId797" Type="http://schemas.openxmlformats.org/officeDocument/2006/relationships/customXml" Target="../ink/ink1637.xml"/><Relationship Id="rId145" Type="http://schemas.openxmlformats.org/officeDocument/2006/relationships/customXml" Target="../ink/ink1311.xml"/><Relationship Id="rId352" Type="http://schemas.openxmlformats.org/officeDocument/2006/relationships/image" Target="../media/image1398.png"/><Relationship Id="rId212" Type="http://schemas.openxmlformats.org/officeDocument/2006/relationships/image" Target="../media/image1328.png"/><Relationship Id="rId657" Type="http://schemas.openxmlformats.org/officeDocument/2006/relationships/customXml" Target="../ink/ink1567.xml"/><Relationship Id="rId296" Type="http://schemas.openxmlformats.org/officeDocument/2006/relationships/image" Target="../media/image1370.png"/><Relationship Id="rId517" Type="http://schemas.openxmlformats.org/officeDocument/2006/relationships/customXml" Target="../ink/ink1497.xml"/><Relationship Id="rId724" Type="http://schemas.openxmlformats.org/officeDocument/2006/relationships/image" Target="../media/image1584.png"/><Relationship Id="rId60" Type="http://schemas.openxmlformats.org/officeDocument/2006/relationships/image" Target="../media/image1252.png"/><Relationship Id="rId156" Type="http://schemas.openxmlformats.org/officeDocument/2006/relationships/image" Target="../media/image1300.png"/><Relationship Id="rId363" Type="http://schemas.openxmlformats.org/officeDocument/2006/relationships/customXml" Target="../ink/ink1420.xml"/><Relationship Id="rId570" Type="http://schemas.openxmlformats.org/officeDocument/2006/relationships/image" Target="../media/image1507.png"/><Relationship Id="rId223" Type="http://schemas.openxmlformats.org/officeDocument/2006/relationships/customXml" Target="../ink/ink1350.xml"/><Relationship Id="rId430" Type="http://schemas.openxmlformats.org/officeDocument/2006/relationships/image" Target="../media/image1437.png"/><Relationship Id="rId668" Type="http://schemas.openxmlformats.org/officeDocument/2006/relationships/image" Target="../media/image1556.png"/><Relationship Id="rId18" Type="http://schemas.openxmlformats.org/officeDocument/2006/relationships/image" Target="../media/image1231.png"/><Relationship Id="rId528" Type="http://schemas.openxmlformats.org/officeDocument/2006/relationships/image" Target="../media/image1486.png"/><Relationship Id="rId735" Type="http://schemas.openxmlformats.org/officeDocument/2006/relationships/customXml" Target="../ink/ink1606.xml"/><Relationship Id="rId167" Type="http://schemas.openxmlformats.org/officeDocument/2006/relationships/customXml" Target="../ink/ink1322.xml"/><Relationship Id="rId374" Type="http://schemas.openxmlformats.org/officeDocument/2006/relationships/image" Target="../media/image1409.png"/><Relationship Id="rId581" Type="http://schemas.openxmlformats.org/officeDocument/2006/relationships/customXml" Target="../ink/ink1529.xml"/><Relationship Id="rId71" Type="http://schemas.openxmlformats.org/officeDocument/2006/relationships/customXml" Target="../ink/ink1274.xml"/><Relationship Id="rId234" Type="http://schemas.openxmlformats.org/officeDocument/2006/relationships/image" Target="../media/image1339.png"/><Relationship Id="rId679" Type="http://schemas.openxmlformats.org/officeDocument/2006/relationships/customXml" Target="../ink/ink1578.xml"/><Relationship Id="rId802" Type="http://schemas.openxmlformats.org/officeDocument/2006/relationships/image" Target="../media/image1623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253.xml"/><Relationship Id="rId441" Type="http://schemas.openxmlformats.org/officeDocument/2006/relationships/customXml" Target="../ink/ink1459.xml"/><Relationship Id="rId539" Type="http://schemas.openxmlformats.org/officeDocument/2006/relationships/customXml" Target="../ink/ink1508.xml"/><Relationship Id="rId746" Type="http://schemas.openxmlformats.org/officeDocument/2006/relationships/image" Target="../media/image1595.png"/><Relationship Id="rId178" Type="http://schemas.openxmlformats.org/officeDocument/2006/relationships/image" Target="../media/image1311.png"/><Relationship Id="rId301" Type="http://schemas.openxmlformats.org/officeDocument/2006/relationships/customXml" Target="../ink/ink1389.xml"/><Relationship Id="rId82" Type="http://schemas.openxmlformats.org/officeDocument/2006/relationships/image" Target="../media/image1263.png"/><Relationship Id="rId385" Type="http://schemas.openxmlformats.org/officeDocument/2006/relationships/customXml" Target="../ink/ink1431.xml"/><Relationship Id="rId592" Type="http://schemas.openxmlformats.org/officeDocument/2006/relationships/image" Target="../media/image1518.png"/><Relationship Id="rId606" Type="http://schemas.openxmlformats.org/officeDocument/2006/relationships/image" Target="../media/image1525.png"/><Relationship Id="rId813" Type="http://schemas.openxmlformats.org/officeDocument/2006/relationships/customXml" Target="../ink/ink1645.xml"/><Relationship Id="rId245" Type="http://schemas.openxmlformats.org/officeDocument/2006/relationships/customXml" Target="../ink/ink1361.xml"/><Relationship Id="rId452" Type="http://schemas.openxmlformats.org/officeDocument/2006/relationships/image" Target="../media/image1448.png"/><Relationship Id="rId105" Type="http://schemas.openxmlformats.org/officeDocument/2006/relationships/customXml" Target="../ink/ink1291.xml"/><Relationship Id="rId312" Type="http://schemas.openxmlformats.org/officeDocument/2006/relationships/image" Target="../media/image1378.png"/><Relationship Id="rId757" Type="http://schemas.openxmlformats.org/officeDocument/2006/relationships/customXml" Target="../ink/ink1617.xml"/><Relationship Id="rId93" Type="http://schemas.openxmlformats.org/officeDocument/2006/relationships/customXml" Target="../ink/ink1285.xml"/><Relationship Id="rId189" Type="http://schemas.openxmlformats.org/officeDocument/2006/relationships/customXml" Target="../ink/ink1333.xml"/><Relationship Id="rId396" Type="http://schemas.openxmlformats.org/officeDocument/2006/relationships/image" Target="../media/image1420.png"/><Relationship Id="rId617" Type="http://schemas.openxmlformats.org/officeDocument/2006/relationships/customXml" Target="../ink/ink1547.xml"/><Relationship Id="rId824" Type="http://schemas.openxmlformats.org/officeDocument/2006/relationships/image" Target="../media/image1634.png"/><Relationship Id="rId256" Type="http://schemas.openxmlformats.org/officeDocument/2006/relationships/image" Target="../media/image1350.png"/><Relationship Id="rId463" Type="http://schemas.openxmlformats.org/officeDocument/2006/relationships/customXml" Target="../ink/ink1470.xml"/><Relationship Id="rId670" Type="http://schemas.openxmlformats.org/officeDocument/2006/relationships/image" Target="../media/image1557.png"/><Relationship Id="rId116" Type="http://schemas.openxmlformats.org/officeDocument/2006/relationships/image" Target="../media/image1280.png"/><Relationship Id="rId323" Type="http://schemas.openxmlformats.org/officeDocument/2006/relationships/customXml" Target="../ink/ink1400.xml"/><Relationship Id="rId530" Type="http://schemas.openxmlformats.org/officeDocument/2006/relationships/image" Target="../media/image1487.png"/><Relationship Id="rId768" Type="http://schemas.openxmlformats.org/officeDocument/2006/relationships/image" Target="../media/image1606.png"/><Relationship Id="rId20" Type="http://schemas.openxmlformats.org/officeDocument/2006/relationships/image" Target="../media/image1232.png"/><Relationship Id="rId628" Type="http://schemas.openxmlformats.org/officeDocument/2006/relationships/image" Target="../media/image1536.png"/><Relationship Id="rId835" Type="http://schemas.openxmlformats.org/officeDocument/2006/relationships/customXml" Target="../ink/ink1656.xml"/><Relationship Id="rId267" Type="http://schemas.openxmlformats.org/officeDocument/2006/relationships/customXml" Target="../ink/ink1372.xml"/><Relationship Id="rId474" Type="http://schemas.openxmlformats.org/officeDocument/2006/relationships/image" Target="../media/image1459.png"/><Relationship Id="rId127" Type="http://schemas.openxmlformats.org/officeDocument/2006/relationships/customXml" Target="../ink/ink1302.xml"/><Relationship Id="rId681" Type="http://schemas.openxmlformats.org/officeDocument/2006/relationships/customXml" Target="../ink/ink1579.xml"/><Relationship Id="rId779" Type="http://schemas.openxmlformats.org/officeDocument/2006/relationships/customXml" Target="../ink/ink1628.xml"/><Relationship Id="rId31" Type="http://schemas.openxmlformats.org/officeDocument/2006/relationships/customXml" Target="../ink/ink1254.xml"/><Relationship Id="rId334" Type="http://schemas.openxmlformats.org/officeDocument/2006/relationships/image" Target="../media/image1389.png"/><Relationship Id="rId541" Type="http://schemas.openxmlformats.org/officeDocument/2006/relationships/customXml" Target="../ink/ink1509.xml"/><Relationship Id="rId639" Type="http://schemas.openxmlformats.org/officeDocument/2006/relationships/customXml" Target="../ink/ink1558.xml"/><Relationship Id="rId180" Type="http://schemas.openxmlformats.org/officeDocument/2006/relationships/image" Target="../media/image1312.png"/><Relationship Id="rId278" Type="http://schemas.openxmlformats.org/officeDocument/2006/relationships/image" Target="../media/image1361.png"/><Relationship Id="rId401" Type="http://schemas.openxmlformats.org/officeDocument/2006/relationships/customXml" Target="../ink/ink1439.xml"/><Relationship Id="rId846" Type="http://schemas.openxmlformats.org/officeDocument/2006/relationships/image" Target="../media/image1645.png"/><Relationship Id="rId485" Type="http://schemas.openxmlformats.org/officeDocument/2006/relationships/customXml" Target="../ink/ink1481.xml"/><Relationship Id="rId692" Type="http://schemas.openxmlformats.org/officeDocument/2006/relationships/image" Target="../media/image1568.png"/><Relationship Id="rId706" Type="http://schemas.openxmlformats.org/officeDocument/2006/relationships/image" Target="../media/image1575.png"/><Relationship Id="rId42" Type="http://schemas.openxmlformats.org/officeDocument/2006/relationships/image" Target="../media/image1243.png"/><Relationship Id="rId138" Type="http://schemas.openxmlformats.org/officeDocument/2006/relationships/image" Target="../media/image1291.png"/><Relationship Id="rId345" Type="http://schemas.openxmlformats.org/officeDocument/2006/relationships/customXml" Target="../ink/ink1411.xml"/><Relationship Id="rId552" Type="http://schemas.openxmlformats.org/officeDocument/2006/relationships/image" Target="../media/image1498.png"/><Relationship Id="rId191" Type="http://schemas.openxmlformats.org/officeDocument/2006/relationships/customXml" Target="../ink/ink1334.xml"/><Relationship Id="rId205" Type="http://schemas.openxmlformats.org/officeDocument/2006/relationships/customXml" Target="../ink/ink1341.xml"/><Relationship Id="rId412" Type="http://schemas.openxmlformats.org/officeDocument/2006/relationships/image" Target="../media/image1428.png"/><Relationship Id="rId289" Type="http://schemas.openxmlformats.org/officeDocument/2006/relationships/customXml" Target="../ink/ink1383.xml"/><Relationship Id="rId496" Type="http://schemas.openxmlformats.org/officeDocument/2006/relationships/image" Target="../media/image1470.png"/><Relationship Id="rId717" Type="http://schemas.openxmlformats.org/officeDocument/2006/relationships/customXml" Target="../ink/ink1597.xml"/><Relationship Id="rId53" Type="http://schemas.openxmlformats.org/officeDocument/2006/relationships/customXml" Target="../ink/ink1265.xml"/><Relationship Id="rId149" Type="http://schemas.openxmlformats.org/officeDocument/2006/relationships/customXml" Target="../ink/ink1313.xml"/><Relationship Id="rId356" Type="http://schemas.openxmlformats.org/officeDocument/2006/relationships/image" Target="../media/image1400.png"/><Relationship Id="rId563" Type="http://schemas.openxmlformats.org/officeDocument/2006/relationships/customXml" Target="../ink/ink1520.xml"/><Relationship Id="rId770" Type="http://schemas.openxmlformats.org/officeDocument/2006/relationships/image" Target="../media/image1607.png"/><Relationship Id="rId216" Type="http://schemas.openxmlformats.org/officeDocument/2006/relationships/image" Target="../media/image1330.png"/><Relationship Id="rId423" Type="http://schemas.openxmlformats.org/officeDocument/2006/relationships/customXml" Target="../ink/ink1450.xml"/><Relationship Id="rId630" Type="http://schemas.openxmlformats.org/officeDocument/2006/relationships/image" Target="../media/image1537.png"/><Relationship Id="rId728" Type="http://schemas.openxmlformats.org/officeDocument/2006/relationships/image" Target="../media/image1586.png"/><Relationship Id="rId64" Type="http://schemas.openxmlformats.org/officeDocument/2006/relationships/image" Target="../media/image1254.png"/><Relationship Id="rId367" Type="http://schemas.openxmlformats.org/officeDocument/2006/relationships/customXml" Target="../ink/ink1422.xml"/><Relationship Id="rId574" Type="http://schemas.openxmlformats.org/officeDocument/2006/relationships/image" Target="../media/image1509.png"/><Relationship Id="rId227" Type="http://schemas.openxmlformats.org/officeDocument/2006/relationships/customXml" Target="../ink/ink1352.xml"/><Relationship Id="rId781" Type="http://schemas.openxmlformats.org/officeDocument/2006/relationships/customXml" Target="../ink/ink1629.xml"/><Relationship Id="rId434" Type="http://schemas.openxmlformats.org/officeDocument/2006/relationships/image" Target="../media/image1439.png"/><Relationship Id="rId641" Type="http://schemas.openxmlformats.org/officeDocument/2006/relationships/customXml" Target="../ink/ink1559.xml"/><Relationship Id="rId739" Type="http://schemas.openxmlformats.org/officeDocument/2006/relationships/customXml" Target="../ink/ink1608.xml"/><Relationship Id="rId280" Type="http://schemas.openxmlformats.org/officeDocument/2006/relationships/image" Target="../media/image1362.png"/><Relationship Id="rId501" Type="http://schemas.openxmlformats.org/officeDocument/2006/relationships/customXml" Target="../ink/ink1489.xml"/><Relationship Id="rId75" Type="http://schemas.openxmlformats.org/officeDocument/2006/relationships/customXml" Target="../ink/ink1276.xml"/><Relationship Id="rId140" Type="http://schemas.openxmlformats.org/officeDocument/2006/relationships/image" Target="../media/image1292.png"/><Relationship Id="rId378" Type="http://schemas.openxmlformats.org/officeDocument/2006/relationships/image" Target="../media/image1411.png"/><Relationship Id="rId585" Type="http://schemas.openxmlformats.org/officeDocument/2006/relationships/customXml" Target="../ink/ink1531.xml"/><Relationship Id="rId792" Type="http://schemas.openxmlformats.org/officeDocument/2006/relationships/image" Target="../media/image1618.png"/><Relationship Id="rId806" Type="http://schemas.openxmlformats.org/officeDocument/2006/relationships/image" Target="../media/image1625.png"/><Relationship Id="rId6" Type="http://schemas.openxmlformats.org/officeDocument/2006/relationships/image" Target="../media/image1225.png"/><Relationship Id="rId238" Type="http://schemas.openxmlformats.org/officeDocument/2006/relationships/image" Target="../media/image1341.png"/><Relationship Id="rId445" Type="http://schemas.openxmlformats.org/officeDocument/2006/relationships/customXml" Target="../ink/ink1461.xml"/><Relationship Id="rId652" Type="http://schemas.openxmlformats.org/officeDocument/2006/relationships/image" Target="../media/image1548.png"/><Relationship Id="rId291" Type="http://schemas.openxmlformats.org/officeDocument/2006/relationships/customXml" Target="../ink/ink1384.xml"/><Relationship Id="rId305" Type="http://schemas.openxmlformats.org/officeDocument/2006/relationships/customXml" Target="../ink/ink1391.xml"/><Relationship Id="rId512" Type="http://schemas.openxmlformats.org/officeDocument/2006/relationships/image" Target="../media/image1478.png"/><Relationship Id="rId86" Type="http://schemas.openxmlformats.org/officeDocument/2006/relationships/image" Target="../media/image1265.png"/><Relationship Id="rId151" Type="http://schemas.openxmlformats.org/officeDocument/2006/relationships/customXml" Target="../ink/ink1314.xml"/><Relationship Id="rId389" Type="http://schemas.openxmlformats.org/officeDocument/2006/relationships/customXml" Target="../ink/ink1433.xml"/><Relationship Id="rId596" Type="http://schemas.openxmlformats.org/officeDocument/2006/relationships/image" Target="../media/image1520.png"/><Relationship Id="rId817" Type="http://schemas.openxmlformats.org/officeDocument/2006/relationships/customXml" Target="../ink/ink1647.xml"/><Relationship Id="rId249" Type="http://schemas.openxmlformats.org/officeDocument/2006/relationships/customXml" Target="../ink/ink1363.xml"/><Relationship Id="rId456" Type="http://schemas.openxmlformats.org/officeDocument/2006/relationships/image" Target="../media/image1450.png"/><Relationship Id="rId663" Type="http://schemas.openxmlformats.org/officeDocument/2006/relationships/customXml" Target="../ink/ink1570.xml"/><Relationship Id="rId13" Type="http://schemas.openxmlformats.org/officeDocument/2006/relationships/customXml" Target="../ink/ink1245.xml"/><Relationship Id="rId109" Type="http://schemas.openxmlformats.org/officeDocument/2006/relationships/customXml" Target="../ink/ink1293.xml"/><Relationship Id="rId316" Type="http://schemas.openxmlformats.org/officeDocument/2006/relationships/image" Target="../media/image1380.png"/><Relationship Id="rId523" Type="http://schemas.openxmlformats.org/officeDocument/2006/relationships/customXml" Target="../ink/ink1500.xml"/><Relationship Id="rId97" Type="http://schemas.openxmlformats.org/officeDocument/2006/relationships/customXml" Target="../ink/ink1287.xml"/><Relationship Id="rId730" Type="http://schemas.openxmlformats.org/officeDocument/2006/relationships/image" Target="../media/image1587.png"/><Relationship Id="rId828" Type="http://schemas.openxmlformats.org/officeDocument/2006/relationships/image" Target="../media/image1636.png"/><Relationship Id="rId162" Type="http://schemas.openxmlformats.org/officeDocument/2006/relationships/image" Target="../media/image1303.png"/><Relationship Id="rId467" Type="http://schemas.openxmlformats.org/officeDocument/2006/relationships/customXml" Target="../ink/ink1472.xml"/><Relationship Id="rId674" Type="http://schemas.openxmlformats.org/officeDocument/2006/relationships/image" Target="../media/image1559.png"/><Relationship Id="rId24" Type="http://schemas.openxmlformats.org/officeDocument/2006/relationships/image" Target="../media/image1234.png"/><Relationship Id="rId327" Type="http://schemas.openxmlformats.org/officeDocument/2006/relationships/customXml" Target="../ink/ink1402.xml"/><Relationship Id="rId534" Type="http://schemas.openxmlformats.org/officeDocument/2006/relationships/image" Target="../media/image1489.png"/><Relationship Id="rId741" Type="http://schemas.openxmlformats.org/officeDocument/2006/relationships/customXml" Target="../ink/ink1609.xml"/><Relationship Id="rId839" Type="http://schemas.openxmlformats.org/officeDocument/2006/relationships/customXml" Target="../ink/ink1658.xml"/><Relationship Id="rId173" Type="http://schemas.openxmlformats.org/officeDocument/2006/relationships/customXml" Target="../ink/ink1325.xml"/><Relationship Id="rId380" Type="http://schemas.openxmlformats.org/officeDocument/2006/relationships/image" Target="../media/image1412.png"/><Relationship Id="rId601" Type="http://schemas.openxmlformats.org/officeDocument/2006/relationships/customXml" Target="../ink/ink1539.xml"/><Relationship Id="rId240" Type="http://schemas.openxmlformats.org/officeDocument/2006/relationships/image" Target="../media/image1342.png"/><Relationship Id="rId478" Type="http://schemas.openxmlformats.org/officeDocument/2006/relationships/image" Target="../media/image1461.png"/><Relationship Id="rId685" Type="http://schemas.openxmlformats.org/officeDocument/2006/relationships/customXml" Target="../ink/ink1581.xml"/><Relationship Id="rId850" Type="http://schemas.openxmlformats.org/officeDocument/2006/relationships/image" Target="../media/image1647.png"/><Relationship Id="rId35" Type="http://schemas.openxmlformats.org/officeDocument/2006/relationships/customXml" Target="../ink/ink1256.xml"/><Relationship Id="rId77" Type="http://schemas.openxmlformats.org/officeDocument/2006/relationships/customXml" Target="../ink/ink1277.xml"/><Relationship Id="rId100" Type="http://schemas.openxmlformats.org/officeDocument/2006/relationships/image" Target="../media/image1272.png"/><Relationship Id="rId282" Type="http://schemas.openxmlformats.org/officeDocument/2006/relationships/image" Target="../media/image1363.png"/><Relationship Id="rId338" Type="http://schemas.openxmlformats.org/officeDocument/2006/relationships/image" Target="../media/image1391.png"/><Relationship Id="rId503" Type="http://schemas.openxmlformats.org/officeDocument/2006/relationships/customXml" Target="../ink/ink1490.xml"/><Relationship Id="rId545" Type="http://schemas.openxmlformats.org/officeDocument/2006/relationships/customXml" Target="../ink/ink1511.xml"/><Relationship Id="rId587" Type="http://schemas.openxmlformats.org/officeDocument/2006/relationships/customXml" Target="../ink/ink1532.xml"/><Relationship Id="rId710" Type="http://schemas.openxmlformats.org/officeDocument/2006/relationships/image" Target="../media/image1577.png"/><Relationship Id="rId752" Type="http://schemas.openxmlformats.org/officeDocument/2006/relationships/image" Target="../media/image1598.png"/><Relationship Id="rId808" Type="http://schemas.openxmlformats.org/officeDocument/2006/relationships/image" Target="../media/image1626.png"/><Relationship Id="rId8" Type="http://schemas.openxmlformats.org/officeDocument/2006/relationships/image" Target="../media/image1226.png"/><Relationship Id="rId142" Type="http://schemas.openxmlformats.org/officeDocument/2006/relationships/image" Target="../media/image1293.png"/><Relationship Id="rId184" Type="http://schemas.openxmlformats.org/officeDocument/2006/relationships/image" Target="../media/image1314.png"/><Relationship Id="rId391" Type="http://schemas.openxmlformats.org/officeDocument/2006/relationships/customXml" Target="../ink/ink1434.xml"/><Relationship Id="rId405" Type="http://schemas.openxmlformats.org/officeDocument/2006/relationships/customXml" Target="../ink/ink1441.xml"/><Relationship Id="rId447" Type="http://schemas.openxmlformats.org/officeDocument/2006/relationships/customXml" Target="../ink/ink1462.xml"/><Relationship Id="rId612" Type="http://schemas.openxmlformats.org/officeDocument/2006/relationships/image" Target="../media/image1528.png"/><Relationship Id="rId794" Type="http://schemas.openxmlformats.org/officeDocument/2006/relationships/image" Target="../media/image1619.png"/><Relationship Id="rId251" Type="http://schemas.openxmlformats.org/officeDocument/2006/relationships/customXml" Target="../ink/ink1364.xml"/><Relationship Id="rId489" Type="http://schemas.openxmlformats.org/officeDocument/2006/relationships/customXml" Target="../ink/ink1483.xml"/><Relationship Id="rId654" Type="http://schemas.openxmlformats.org/officeDocument/2006/relationships/image" Target="../media/image1549.png"/><Relationship Id="rId696" Type="http://schemas.openxmlformats.org/officeDocument/2006/relationships/image" Target="../media/image1570.png"/><Relationship Id="rId46" Type="http://schemas.openxmlformats.org/officeDocument/2006/relationships/image" Target="../media/image1245.png"/><Relationship Id="rId293" Type="http://schemas.openxmlformats.org/officeDocument/2006/relationships/customXml" Target="../ink/ink1385.xml"/><Relationship Id="rId307" Type="http://schemas.openxmlformats.org/officeDocument/2006/relationships/customXml" Target="../ink/ink1392.xml"/><Relationship Id="rId349" Type="http://schemas.openxmlformats.org/officeDocument/2006/relationships/customXml" Target="../ink/ink1413.xml"/><Relationship Id="rId514" Type="http://schemas.openxmlformats.org/officeDocument/2006/relationships/image" Target="../media/image1479.png"/><Relationship Id="rId556" Type="http://schemas.openxmlformats.org/officeDocument/2006/relationships/image" Target="../media/image1500.png"/><Relationship Id="rId721" Type="http://schemas.openxmlformats.org/officeDocument/2006/relationships/customXml" Target="../ink/ink1599.xml"/><Relationship Id="rId763" Type="http://schemas.openxmlformats.org/officeDocument/2006/relationships/customXml" Target="../ink/ink1620.xml"/><Relationship Id="rId88" Type="http://schemas.openxmlformats.org/officeDocument/2006/relationships/image" Target="../media/image1266.png"/><Relationship Id="rId111" Type="http://schemas.openxmlformats.org/officeDocument/2006/relationships/customXml" Target="../ink/ink1294.xml"/><Relationship Id="rId153" Type="http://schemas.openxmlformats.org/officeDocument/2006/relationships/customXml" Target="../ink/ink1315.xml"/><Relationship Id="rId195" Type="http://schemas.openxmlformats.org/officeDocument/2006/relationships/customXml" Target="../ink/ink1336.xml"/><Relationship Id="rId209" Type="http://schemas.openxmlformats.org/officeDocument/2006/relationships/customXml" Target="../ink/ink1343.xml"/><Relationship Id="rId360" Type="http://schemas.openxmlformats.org/officeDocument/2006/relationships/image" Target="../media/image1402.png"/><Relationship Id="rId416" Type="http://schemas.openxmlformats.org/officeDocument/2006/relationships/image" Target="../media/image1430.png"/><Relationship Id="rId598" Type="http://schemas.openxmlformats.org/officeDocument/2006/relationships/image" Target="../media/image1521.png"/><Relationship Id="rId819" Type="http://schemas.openxmlformats.org/officeDocument/2006/relationships/customXml" Target="../ink/ink1648.xml"/><Relationship Id="rId220" Type="http://schemas.openxmlformats.org/officeDocument/2006/relationships/image" Target="../media/image1332.png"/><Relationship Id="rId458" Type="http://schemas.openxmlformats.org/officeDocument/2006/relationships/image" Target="../media/image1451.png"/><Relationship Id="rId623" Type="http://schemas.openxmlformats.org/officeDocument/2006/relationships/customXml" Target="../ink/ink1550.xml"/><Relationship Id="rId665" Type="http://schemas.openxmlformats.org/officeDocument/2006/relationships/customXml" Target="../ink/ink1571.xml"/><Relationship Id="rId830" Type="http://schemas.openxmlformats.org/officeDocument/2006/relationships/image" Target="../media/image1637.png"/><Relationship Id="rId15" Type="http://schemas.openxmlformats.org/officeDocument/2006/relationships/customXml" Target="../ink/ink1246.xml"/><Relationship Id="rId57" Type="http://schemas.openxmlformats.org/officeDocument/2006/relationships/customXml" Target="../ink/ink1267.xml"/><Relationship Id="rId262" Type="http://schemas.openxmlformats.org/officeDocument/2006/relationships/image" Target="../media/image1353.png"/><Relationship Id="rId318" Type="http://schemas.openxmlformats.org/officeDocument/2006/relationships/image" Target="../media/image1381.png"/><Relationship Id="rId525" Type="http://schemas.openxmlformats.org/officeDocument/2006/relationships/customXml" Target="../ink/ink1501.xml"/><Relationship Id="rId567" Type="http://schemas.openxmlformats.org/officeDocument/2006/relationships/customXml" Target="../ink/ink1522.xml"/><Relationship Id="rId732" Type="http://schemas.openxmlformats.org/officeDocument/2006/relationships/image" Target="../media/image1588.png"/><Relationship Id="rId99" Type="http://schemas.openxmlformats.org/officeDocument/2006/relationships/customXml" Target="../ink/ink1288.xml"/><Relationship Id="rId122" Type="http://schemas.openxmlformats.org/officeDocument/2006/relationships/image" Target="../media/image1283.png"/><Relationship Id="rId164" Type="http://schemas.openxmlformats.org/officeDocument/2006/relationships/image" Target="../media/image1304.png"/><Relationship Id="rId371" Type="http://schemas.openxmlformats.org/officeDocument/2006/relationships/customXml" Target="../ink/ink1424.xml"/><Relationship Id="rId774" Type="http://schemas.openxmlformats.org/officeDocument/2006/relationships/image" Target="../media/image1609.png"/><Relationship Id="rId427" Type="http://schemas.openxmlformats.org/officeDocument/2006/relationships/customXml" Target="../ink/ink1452.xml"/><Relationship Id="rId469" Type="http://schemas.openxmlformats.org/officeDocument/2006/relationships/customXml" Target="../ink/ink1473.xml"/><Relationship Id="rId634" Type="http://schemas.openxmlformats.org/officeDocument/2006/relationships/image" Target="../media/image1539.png"/><Relationship Id="rId676" Type="http://schemas.openxmlformats.org/officeDocument/2006/relationships/image" Target="../media/image1560.png"/><Relationship Id="rId841" Type="http://schemas.openxmlformats.org/officeDocument/2006/relationships/customXml" Target="../ink/ink1659.xml"/><Relationship Id="rId26" Type="http://schemas.openxmlformats.org/officeDocument/2006/relationships/image" Target="../media/image1235.png"/><Relationship Id="rId231" Type="http://schemas.openxmlformats.org/officeDocument/2006/relationships/customXml" Target="../ink/ink1354.xml"/><Relationship Id="rId273" Type="http://schemas.openxmlformats.org/officeDocument/2006/relationships/customXml" Target="../ink/ink1375.xml"/><Relationship Id="rId329" Type="http://schemas.openxmlformats.org/officeDocument/2006/relationships/customXml" Target="../ink/ink1403.xml"/><Relationship Id="rId480" Type="http://schemas.openxmlformats.org/officeDocument/2006/relationships/image" Target="../media/image1462.png"/><Relationship Id="rId536" Type="http://schemas.openxmlformats.org/officeDocument/2006/relationships/image" Target="../media/image1490.png"/><Relationship Id="rId701" Type="http://schemas.openxmlformats.org/officeDocument/2006/relationships/customXml" Target="../ink/ink1589.xml"/><Relationship Id="rId68" Type="http://schemas.openxmlformats.org/officeDocument/2006/relationships/image" Target="../media/image1256.png"/><Relationship Id="rId133" Type="http://schemas.openxmlformats.org/officeDocument/2006/relationships/customXml" Target="../ink/ink1305.xml"/><Relationship Id="rId175" Type="http://schemas.openxmlformats.org/officeDocument/2006/relationships/customXml" Target="../ink/ink1326.xml"/><Relationship Id="rId340" Type="http://schemas.openxmlformats.org/officeDocument/2006/relationships/image" Target="../media/image1392.png"/><Relationship Id="rId578" Type="http://schemas.openxmlformats.org/officeDocument/2006/relationships/image" Target="../media/image1511.png"/><Relationship Id="rId743" Type="http://schemas.openxmlformats.org/officeDocument/2006/relationships/customXml" Target="../ink/ink1610.xml"/><Relationship Id="rId785" Type="http://schemas.openxmlformats.org/officeDocument/2006/relationships/customXml" Target="../ink/ink1631.xml"/><Relationship Id="rId200" Type="http://schemas.openxmlformats.org/officeDocument/2006/relationships/image" Target="../media/image1322.png"/><Relationship Id="rId382" Type="http://schemas.openxmlformats.org/officeDocument/2006/relationships/image" Target="../media/image1413.png"/><Relationship Id="rId438" Type="http://schemas.openxmlformats.org/officeDocument/2006/relationships/image" Target="../media/image1441.png"/><Relationship Id="rId603" Type="http://schemas.openxmlformats.org/officeDocument/2006/relationships/customXml" Target="../ink/ink1540.xml"/><Relationship Id="rId645" Type="http://schemas.openxmlformats.org/officeDocument/2006/relationships/customXml" Target="../ink/ink1561.xml"/><Relationship Id="rId687" Type="http://schemas.openxmlformats.org/officeDocument/2006/relationships/customXml" Target="../ink/ink1582.xml"/><Relationship Id="rId810" Type="http://schemas.openxmlformats.org/officeDocument/2006/relationships/image" Target="../media/image1627.png"/><Relationship Id="rId852" Type="http://schemas.openxmlformats.org/officeDocument/2006/relationships/image" Target="../media/image1648.png"/><Relationship Id="rId242" Type="http://schemas.openxmlformats.org/officeDocument/2006/relationships/image" Target="../media/image1343.png"/><Relationship Id="rId284" Type="http://schemas.openxmlformats.org/officeDocument/2006/relationships/image" Target="../media/image1364.png"/><Relationship Id="rId491" Type="http://schemas.openxmlformats.org/officeDocument/2006/relationships/customXml" Target="../ink/ink1484.xml"/><Relationship Id="rId505" Type="http://schemas.openxmlformats.org/officeDocument/2006/relationships/customXml" Target="../ink/ink1491.xml"/><Relationship Id="rId712" Type="http://schemas.openxmlformats.org/officeDocument/2006/relationships/image" Target="../media/image1578.png"/><Relationship Id="rId37" Type="http://schemas.openxmlformats.org/officeDocument/2006/relationships/customXml" Target="../ink/ink1257.xml"/><Relationship Id="rId79" Type="http://schemas.openxmlformats.org/officeDocument/2006/relationships/customXml" Target="../ink/ink1278.xml"/><Relationship Id="rId102" Type="http://schemas.openxmlformats.org/officeDocument/2006/relationships/image" Target="../media/image1273.png"/><Relationship Id="rId144" Type="http://schemas.openxmlformats.org/officeDocument/2006/relationships/image" Target="../media/image1294.png"/><Relationship Id="rId547" Type="http://schemas.openxmlformats.org/officeDocument/2006/relationships/customXml" Target="../ink/ink1512.xml"/><Relationship Id="rId589" Type="http://schemas.openxmlformats.org/officeDocument/2006/relationships/customXml" Target="../ink/ink1533.xml"/><Relationship Id="rId754" Type="http://schemas.openxmlformats.org/officeDocument/2006/relationships/image" Target="../media/image1599.png"/><Relationship Id="rId796" Type="http://schemas.openxmlformats.org/officeDocument/2006/relationships/image" Target="../media/image1620.png"/><Relationship Id="rId90" Type="http://schemas.openxmlformats.org/officeDocument/2006/relationships/image" Target="../media/image1267.png"/><Relationship Id="rId186" Type="http://schemas.openxmlformats.org/officeDocument/2006/relationships/image" Target="../media/image1315.png"/><Relationship Id="rId351" Type="http://schemas.openxmlformats.org/officeDocument/2006/relationships/customXml" Target="../ink/ink1414.xml"/><Relationship Id="rId393" Type="http://schemas.openxmlformats.org/officeDocument/2006/relationships/customXml" Target="../ink/ink1435.xml"/><Relationship Id="rId407" Type="http://schemas.openxmlformats.org/officeDocument/2006/relationships/customXml" Target="../ink/ink1442.xml"/><Relationship Id="rId449" Type="http://schemas.openxmlformats.org/officeDocument/2006/relationships/customXml" Target="../ink/ink1463.xml"/><Relationship Id="rId614" Type="http://schemas.openxmlformats.org/officeDocument/2006/relationships/image" Target="../media/image1529.png"/><Relationship Id="rId656" Type="http://schemas.openxmlformats.org/officeDocument/2006/relationships/image" Target="../media/image1550.png"/><Relationship Id="rId821" Type="http://schemas.openxmlformats.org/officeDocument/2006/relationships/customXml" Target="../ink/ink1649.xml"/><Relationship Id="rId211" Type="http://schemas.openxmlformats.org/officeDocument/2006/relationships/customXml" Target="../ink/ink1344.xml"/><Relationship Id="rId253" Type="http://schemas.openxmlformats.org/officeDocument/2006/relationships/customXml" Target="../ink/ink1365.xml"/><Relationship Id="rId295" Type="http://schemas.openxmlformats.org/officeDocument/2006/relationships/customXml" Target="../ink/ink1386.xml"/><Relationship Id="rId309" Type="http://schemas.openxmlformats.org/officeDocument/2006/relationships/customXml" Target="../ink/ink1393.xml"/><Relationship Id="rId460" Type="http://schemas.openxmlformats.org/officeDocument/2006/relationships/image" Target="../media/image1452.png"/><Relationship Id="rId516" Type="http://schemas.openxmlformats.org/officeDocument/2006/relationships/image" Target="../media/image1480.png"/><Relationship Id="rId698" Type="http://schemas.openxmlformats.org/officeDocument/2006/relationships/image" Target="../media/image1571.png"/><Relationship Id="rId48" Type="http://schemas.openxmlformats.org/officeDocument/2006/relationships/image" Target="../media/image1246.png"/><Relationship Id="rId113" Type="http://schemas.openxmlformats.org/officeDocument/2006/relationships/customXml" Target="../ink/ink1295.xml"/><Relationship Id="rId320" Type="http://schemas.openxmlformats.org/officeDocument/2006/relationships/image" Target="../media/image1382.png"/><Relationship Id="rId558" Type="http://schemas.openxmlformats.org/officeDocument/2006/relationships/image" Target="../media/image1501.png"/><Relationship Id="rId723" Type="http://schemas.openxmlformats.org/officeDocument/2006/relationships/customXml" Target="../ink/ink1600.xml"/><Relationship Id="rId765" Type="http://schemas.openxmlformats.org/officeDocument/2006/relationships/customXml" Target="../ink/ink1621.xml"/><Relationship Id="rId155" Type="http://schemas.openxmlformats.org/officeDocument/2006/relationships/customXml" Target="../ink/ink1316.xml"/><Relationship Id="rId197" Type="http://schemas.openxmlformats.org/officeDocument/2006/relationships/customXml" Target="../ink/ink1337.xml"/><Relationship Id="rId362" Type="http://schemas.openxmlformats.org/officeDocument/2006/relationships/image" Target="../media/image1403.png"/><Relationship Id="rId418" Type="http://schemas.openxmlformats.org/officeDocument/2006/relationships/image" Target="../media/image1431.png"/><Relationship Id="rId625" Type="http://schemas.openxmlformats.org/officeDocument/2006/relationships/customXml" Target="../ink/ink1551.xml"/><Relationship Id="rId832" Type="http://schemas.openxmlformats.org/officeDocument/2006/relationships/image" Target="../media/image1638.png"/><Relationship Id="rId222" Type="http://schemas.openxmlformats.org/officeDocument/2006/relationships/image" Target="../media/image1333.png"/><Relationship Id="rId264" Type="http://schemas.openxmlformats.org/officeDocument/2006/relationships/image" Target="../media/image1354.png"/><Relationship Id="rId471" Type="http://schemas.openxmlformats.org/officeDocument/2006/relationships/customXml" Target="../ink/ink1474.xml"/><Relationship Id="rId667" Type="http://schemas.openxmlformats.org/officeDocument/2006/relationships/customXml" Target="../ink/ink1572.xml"/><Relationship Id="rId17" Type="http://schemas.openxmlformats.org/officeDocument/2006/relationships/customXml" Target="../ink/ink1247.xml"/><Relationship Id="rId59" Type="http://schemas.openxmlformats.org/officeDocument/2006/relationships/customXml" Target="../ink/ink1268.xml"/><Relationship Id="rId124" Type="http://schemas.openxmlformats.org/officeDocument/2006/relationships/image" Target="../media/image1284.png"/><Relationship Id="rId527" Type="http://schemas.openxmlformats.org/officeDocument/2006/relationships/customXml" Target="../ink/ink1502.xml"/><Relationship Id="rId569" Type="http://schemas.openxmlformats.org/officeDocument/2006/relationships/customXml" Target="../ink/ink1523.xml"/><Relationship Id="rId734" Type="http://schemas.openxmlformats.org/officeDocument/2006/relationships/image" Target="../media/image1589.png"/><Relationship Id="rId776" Type="http://schemas.openxmlformats.org/officeDocument/2006/relationships/image" Target="../media/image1610.png"/><Relationship Id="rId70" Type="http://schemas.openxmlformats.org/officeDocument/2006/relationships/image" Target="../media/image1257.png"/><Relationship Id="rId166" Type="http://schemas.openxmlformats.org/officeDocument/2006/relationships/image" Target="../media/image1305.png"/><Relationship Id="rId331" Type="http://schemas.openxmlformats.org/officeDocument/2006/relationships/customXml" Target="../ink/ink1404.xml"/><Relationship Id="rId373" Type="http://schemas.openxmlformats.org/officeDocument/2006/relationships/customXml" Target="../ink/ink1425.xml"/><Relationship Id="rId429" Type="http://schemas.openxmlformats.org/officeDocument/2006/relationships/customXml" Target="../ink/ink1453.xml"/><Relationship Id="rId580" Type="http://schemas.openxmlformats.org/officeDocument/2006/relationships/image" Target="../media/image1512.png"/><Relationship Id="rId636" Type="http://schemas.openxmlformats.org/officeDocument/2006/relationships/image" Target="../media/image1540.png"/><Relationship Id="rId801" Type="http://schemas.openxmlformats.org/officeDocument/2006/relationships/customXml" Target="../ink/ink163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55.xml"/><Relationship Id="rId440" Type="http://schemas.openxmlformats.org/officeDocument/2006/relationships/image" Target="../media/image1442.png"/><Relationship Id="rId678" Type="http://schemas.openxmlformats.org/officeDocument/2006/relationships/image" Target="../media/image1561.png"/><Relationship Id="rId843" Type="http://schemas.openxmlformats.org/officeDocument/2006/relationships/customXml" Target="../ink/ink1660.xml"/><Relationship Id="rId28" Type="http://schemas.openxmlformats.org/officeDocument/2006/relationships/image" Target="../media/image1236.png"/><Relationship Id="rId275" Type="http://schemas.openxmlformats.org/officeDocument/2006/relationships/customXml" Target="../ink/ink1376.xml"/><Relationship Id="rId300" Type="http://schemas.openxmlformats.org/officeDocument/2006/relationships/image" Target="../media/image1372.png"/><Relationship Id="rId482" Type="http://schemas.openxmlformats.org/officeDocument/2006/relationships/image" Target="../media/image1463.png"/><Relationship Id="rId538" Type="http://schemas.openxmlformats.org/officeDocument/2006/relationships/image" Target="../media/image1491.png"/><Relationship Id="rId703" Type="http://schemas.openxmlformats.org/officeDocument/2006/relationships/customXml" Target="../ink/ink1590.xml"/><Relationship Id="rId745" Type="http://schemas.openxmlformats.org/officeDocument/2006/relationships/customXml" Target="../ink/ink1611.xml"/><Relationship Id="rId81" Type="http://schemas.openxmlformats.org/officeDocument/2006/relationships/customXml" Target="../ink/ink1279.xml"/><Relationship Id="rId135" Type="http://schemas.openxmlformats.org/officeDocument/2006/relationships/customXml" Target="../ink/ink1306.xml"/><Relationship Id="rId177" Type="http://schemas.openxmlformats.org/officeDocument/2006/relationships/customXml" Target="../ink/ink1327.xml"/><Relationship Id="rId342" Type="http://schemas.openxmlformats.org/officeDocument/2006/relationships/image" Target="../media/image1393.png"/><Relationship Id="rId384" Type="http://schemas.openxmlformats.org/officeDocument/2006/relationships/image" Target="../media/image1414.png"/><Relationship Id="rId591" Type="http://schemas.openxmlformats.org/officeDocument/2006/relationships/customXml" Target="../ink/ink1534.xml"/><Relationship Id="rId605" Type="http://schemas.openxmlformats.org/officeDocument/2006/relationships/customXml" Target="../ink/ink1541.xml"/><Relationship Id="rId787" Type="http://schemas.openxmlformats.org/officeDocument/2006/relationships/customXml" Target="../ink/ink1632.xml"/><Relationship Id="rId812" Type="http://schemas.openxmlformats.org/officeDocument/2006/relationships/image" Target="../media/image1628.png"/><Relationship Id="rId202" Type="http://schemas.openxmlformats.org/officeDocument/2006/relationships/image" Target="../media/image1323.png"/><Relationship Id="rId244" Type="http://schemas.openxmlformats.org/officeDocument/2006/relationships/image" Target="../media/image1344.png"/><Relationship Id="rId647" Type="http://schemas.openxmlformats.org/officeDocument/2006/relationships/customXml" Target="../ink/ink1562.xml"/><Relationship Id="rId689" Type="http://schemas.openxmlformats.org/officeDocument/2006/relationships/customXml" Target="../ink/ink1583.xml"/><Relationship Id="rId854" Type="http://schemas.openxmlformats.org/officeDocument/2006/relationships/image" Target="../media/image1649.png"/><Relationship Id="rId39" Type="http://schemas.openxmlformats.org/officeDocument/2006/relationships/customXml" Target="../ink/ink1258.xml"/><Relationship Id="rId286" Type="http://schemas.openxmlformats.org/officeDocument/2006/relationships/image" Target="../media/image1365.png"/><Relationship Id="rId451" Type="http://schemas.openxmlformats.org/officeDocument/2006/relationships/customXml" Target="../ink/ink1464.xml"/><Relationship Id="rId493" Type="http://schemas.openxmlformats.org/officeDocument/2006/relationships/customXml" Target="../ink/ink1485.xml"/><Relationship Id="rId507" Type="http://schemas.openxmlformats.org/officeDocument/2006/relationships/customXml" Target="../ink/ink1492.xml"/><Relationship Id="rId549" Type="http://schemas.openxmlformats.org/officeDocument/2006/relationships/customXml" Target="../ink/ink1513.xml"/><Relationship Id="rId714" Type="http://schemas.openxmlformats.org/officeDocument/2006/relationships/image" Target="../media/image1579.png"/><Relationship Id="rId756" Type="http://schemas.openxmlformats.org/officeDocument/2006/relationships/image" Target="../media/image1600.png"/><Relationship Id="rId50" Type="http://schemas.openxmlformats.org/officeDocument/2006/relationships/image" Target="../media/image1247.png"/><Relationship Id="rId104" Type="http://schemas.openxmlformats.org/officeDocument/2006/relationships/image" Target="../media/image1274.png"/><Relationship Id="rId146" Type="http://schemas.openxmlformats.org/officeDocument/2006/relationships/image" Target="../media/image1295.png"/><Relationship Id="rId188" Type="http://schemas.openxmlformats.org/officeDocument/2006/relationships/image" Target="../media/image1316.png"/><Relationship Id="rId311" Type="http://schemas.openxmlformats.org/officeDocument/2006/relationships/customXml" Target="../ink/ink1394.xml"/><Relationship Id="rId353" Type="http://schemas.openxmlformats.org/officeDocument/2006/relationships/customXml" Target="../ink/ink1415.xml"/><Relationship Id="rId395" Type="http://schemas.openxmlformats.org/officeDocument/2006/relationships/customXml" Target="../ink/ink1436.xml"/><Relationship Id="rId409" Type="http://schemas.openxmlformats.org/officeDocument/2006/relationships/customXml" Target="../ink/ink1443.xml"/><Relationship Id="rId560" Type="http://schemas.openxmlformats.org/officeDocument/2006/relationships/image" Target="../media/image1502.png"/><Relationship Id="rId798" Type="http://schemas.openxmlformats.org/officeDocument/2006/relationships/image" Target="../media/image1621.png"/><Relationship Id="rId92" Type="http://schemas.openxmlformats.org/officeDocument/2006/relationships/image" Target="../media/image1268.png"/><Relationship Id="rId213" Type="http://schemas.openxmlformats.org/officeDocument/2006/relationships/customXml" Target="../ink/ink1345.xml"/><Relationship Id="rId420" Type="http://schemas.openxmlformats.org/officeDocument/2006/relationships/image" Target="../media/image1432.png"/><Relationship Id="rId616" Type="http://schemas.openxmlformats.org/officeDocument/2006/relationships/image" Target="../media/image1530.png"/><Relationship Id="rId658" Type="http://schemas.openxmlformats.org/officeDocument/2006/relationships/image" Target="../media/image1551.png"/><Relationship Id="rId823" Type="http://schemas.openxmlformats.org/officeDocument/2006/relationships/customXml" Target="../ink/ink1650.xml"/><Relationship Id="rId255" Type="http://schemas.openxmlformats.org/officeDocument/2006/relationships/customXml" Target="../ink/ink1366.xml"/><Relationship Id="rId297" Type="http://schemas.openxmlformats.org/officeDocument/2006/relationships/customXml" Target="../ink/ink1387.xml"/><Relationship Id="rId462" Type="http://schemas.openxmlformats.org/officeDocument/2006/relationships/image" Target="../media/image1453.png"/><Relationship Id="rId518" Type="http://schemas.openxmlformats.org/officeDocument/2006/relationships/image" Target="../media/image1481.png"/><Relationship Id="rId725" Type="http://schemas.openxmlformats.org/officeDocument/2006/relationships/customXml" Target="../ink/ink1601.xml"/><Relationship Id="rId115" Type="http://schemas.openxmlformats.org/officeDocument/2006/relationships/customXml" Target="../ink/ink1296.xml"/><Relationship Id="rId157" Type="http://schemas.openxmlformats.org/officeDocument/2006/relationships/customXml" Target="../ink/ink1317.xml"/><Relationship Id="rId322" Type="http://schemas.openxmlformats.org/officeDocument/2006/relationships/image" Target="../media/image1383.png"/><Relationship Id="rId364" Type="http://schemas.openxmlformats.org/officeDocument/2006/relationships/image" Target="../media/image1404.png"/><Relationship Id="rId767" Type="http://schemas.openxmlformats.org/officeDocument/2006/relationships/customXml" Target="../ink/ink1622.xml"/><Relationship Id="rId61" Type="http://schemas.openxmlformats.org/officeDocument/2006/relationships/customXml" Target="../ink/ink1269.xml"/><Relationship Id="rId199" Type="http://schemas.openxmlformats.org/officeDocument/2006/relationships/customXml" Target="../ink/ink1338.xml"/><Relationship Id="rId571" Type="http://schemas.openxmlformats.org/officeDocument/2006/relationships/customXml" Target="../ink/ink1524.xml"/><Relationship Id="rId627" Type="http://schemas.openxmlformats.org/officeDocument/2006/relationships/customXml" Target="../ink/ink1552.xml"/><Relationship Id="rId669" Type="http://schemas.openxmlformats.org/officeDocument/2006/relationships/customXml" Target="../ink/ink1573.xml"/><Relationship Id="rId834" Type="http://schemas.openxmlformats.org/officeDocument/2006/relationships/image" Target="../media/image1639.png"/><Relationship Id="rId19" Type="http://schemas.openxmlformats.org/officeDocument/2006/relationships/customXml" Target="../ink/ink1248.xml"/><Relationship Id="rId224" Type="http://schemas.openxmlformats.org/officeDocument/2006/relationships/image" Target="../media/image1334.png"/><Relationship Id="rId266" Type="http://schemas.openxmlformats.org/officeDocument/2006/relationships/image" Target="../media/image1355.png"/><Relationship Id="rId431" Type="http://schemas.openxmlformats.org/officeDocument/2006/relationships/customXml" Target="../ink/ink1454.xml"/><Relationship Id="rId473" Type="http://schemas.openxmlformats.org/officeDocument/2006/relationships/customXml" Target="../ink/ink1475.xml"/><Relationship Id="rId529" Type="http://schemas.openxmlformats.org/officeDocument/2006/relationships/customXml" Target="../ink/ink1503.xml"/><Relationship Id="rId680" Type="http://schemas.openxmlformats.org/officeDocument/2006/relationships/image" Target="../media/image1562.png"/><Relationship Id="rId736" Type="http://schemas.openxmlformats.org/officeDocument/2006/relationships/image" Target="../media/image1590.png"/><Relationship Id="rId30" Type="http://schemas.openxmlformats.org/officeDocument/2006/relationships/image" Target="../media/image1237.png"/><Relationship Id="rId126" Type="http://schemas.openxmlformats.org/officeDocument/2006/relationships/image" Target="../media/image1285.png"/><Relationship Id="rId168" Type="http://schemas.openxmlformats.org/officeDocument/2006/relationships/image" Target="../media/image1306.png"/><Relationship Id="rId333" Type="http://schemas.openxmlformats.org/officeDocument/2006/relationships/customXml" Target="../ink/ink1405.xml"/><Relationship Id="rId540" Type="http://schemas.openxmlformats.org/officeDocument/2006/relationships/image" Target="../media/image1492.png"/><Relationship Id="rId778" Type="http://schemas.openxmlformats.org/officeDocument/2006/relationships/image" Target="../media/image1611.png"/><Relationship Id="rId72" Type="http://schemas.openxmlformats.org/officeDocument/2006/relationships/image" Target="../media/image1258.png"/><Relationship Id="rId375" Type="http://schemas.openxmlformats.org/officeDocument/2006/relationships/customXml" Target="../ink/ink1426.xml"/><Relationship Id="rId582" Type="http://schemas.openxmlformats.org/officeDocument/2006/relationships/image" Target="../media/image1513.png"/><Relationship Id="rId638" Type="http://schemas.openxmlformats.org/officeDocument/2006/relationships/image" Target="../media/image1541.png"/><Relationship Id="rId803" Type="http://schemas.openxmlformats.org/officeDocument/2006/relationships/customXml" Target="../ink/ink1640.xml"/><Relationship Id="rId845" Type="http://schemas.openxmlformats.org/officeDocument/2006/relationships/customXml" Target="../ink/ink1661.xml"/><Relationship Id="rId3" Type="http://schemas.openxmlformats.org/officeDocument/2006/relationships/customXml" Target="../ink/ink1240.xml"/><Relationship Id="rId235" Type="http://schemas.openxmlformats.org/officeDocument/2006/relationships/customXml" Target="../ink/ink1356.xml"/><Relationship Id="rId277" Type="http://schemas.openxmlformats.org/officeDocument/2006/relationships/customXml" Target="../ink/ink1377.xml"/><Relationship Id="rId400" Type="http://schemas.openxmlformats.org/officeDocument/2006/relationships/image" Target="../media/image1422.png"/><Relationship Id="rId442" Type="http://schemas.openxmlformats.org/officeDocument/2006/relationships/image" Target="../media/image1443.png"/><Relationship Id="rId484" Type="http://schemas.openxmlformats.org/officeDocument/2006/relationships/image" Target="../media/image1464.png"/><Relationship Id="rId705" Type="http://schemas.openxmlformats.org/officeDocument/2006/relationships/customXml" Target="../ink/ink1591.xml"/><Relationship Id="rId137" Type="http://schemas.openxmlformats.org/officeDocument/2006/relationships/customXml" Target="../ink/ink1307.xml"/><Relationship Id="rId302" Type="http://schemas.openxmlformats.org/officeDocument/2006/relationships/image" Target="../media/image1373.png"/><Relationship Id="rId344" Type="http://schemas.openxmlformats.org/officeDocument/2006/relationships/image" Target="../media/image1394.png"/><Relationship Id="rId691" Type="http://schemas.openxmlformats.org/officeDocument/2006/relationships/customXml" Target="../ink/ink1584.xml"/><Relationship Id="rId747" Type="http://schemas.openxmlformats.org/officeDocument/2006/relationships/customXml" Target="../ink/ink1612.xml"/><Relationship Id="rId789" Type="http://schemas.openxmlformats.org/officeDocument/2006/relationships/customXml" Target="../ink/ink1633.xml"/><Relationship Id="rId41" Type="http://schemas.openxmlformats.org/officeDocument/2006/relationships/customXml" Target="../ink/ink1259.xml"/><Relationship Id="rId83" Type="http://schemas.openxmlformats.org/officeDocument/2006/relationships/customXml" Target="../ink/ink1280.xml"/><Relationship Id="rId179" Type="http://schemas.openxmlformats.org/officeDocument/2006/relationships/customXml" Target="../ink/ink1328.xml"/><Relationship Id="rId386" Type="http://schemas.openxmlformats.org/officeDocument/2006/relationships/image" Target="../media/image1415.png"/><Relationship Id="rId551" Type="http://schemas.openxmlformats.org/officeDocument/2006/relationships/customXml" Target="../ink/ink1514.xml"/><Relationship Id="rId593" Type="http://schemas.openxmlformats.org/officeDocument/2006/relationships/customXml" Target="../ink/ink1535.xml"/><Relationship Id="rId607" Type="http://schemas.openxmlformats.org/officeDocument/2006/relationships/customXml" Target="../ink/ink1542.xml"/><Relationship Id="rId649" Type="http://schemas.openxmlformats.org/officeDocument/2006/relationships/customXml" Target="../ink/ink1563.xml"/><Relationship Id="rId814" Type="http://schemas.openxmlformats.org/officeDocument/2006/relationships/image" Target="../media/image1629.png"/><Relationship Id="rId190" Type="http://schemas.openxmlformats.org/officeDocument/2006/relationships/image" Target="../media/image1317.png"/><Relationship Id="rId204" Type="http://schemas.openxmlformats.org/officeDocument/2006/relationships/image" Target="../media/image1324.png"/><Relationship Id="rId246" Type="http://schemas.openxmlformats.org/officeDocument/2006/relationships/image" Target="../media/image1345.png"/><Relationship Id="rId288" Type="http://schemas.openxmlformats.org/officeDocument/2006/relationships/image" Target="../media/image1366.png"/><Relationship Id="rId411" Type="http://schemas.openxmlformats.org/officeDocument/2006/relationships/customXml" Target="../ink/ink1444.xml"/><Relationship Id="rId453" Type="http://schemas.openxmlformats.org/officeDocument/2006/relationships/customXml" Target="../ink/ink1465.xml"/><Relationship Id="rId509" Type="http://schemas.openxmlformats.org/officeDocument/2006/relationships/customXml" Target="../ink/ink1493.xml"/><Relationship Id="rId660" Type="http://schemas.openxmlformats.org/officeDocument/2006/relationships/image" Target="../media/image1552.png"/><Relationship Id="rId106" Type="http://schemas.openxmlformats.org/officeDocument/2006/relationships/image" Target="../media/image1275.png"/><Relationship Id="rId313" Type="http://schemas.openxmlformats.org/officeDocument/2006/relationships/customXml" Target="../ink/ink1395.xml"/><Relationship Id="rId495" Type="http://schemas.openxmlformats.org/officeDocument/2006/relationships/customXml" Target="../ink/ink1486.xml"/><Relationship Id="rId716" Type="http://schemas.openxmlformats.org/officeDocument/2006/relationships/image" Target="../media/image1580.png"/><Relationship Id="rId758" Type="http://schemas.openxmlformats.org/officeDocument/2006/relationships/image" Target="../media/image1601.png"/><Relationship Id="rId10" Type="http://schemas.openxmlformats.org/officeDocument/2006/relationships/image" Target="../media/image1227.png"/><Relationship Id="rId52" Type="http://schemas.openxmlformats.org/officeDocument/2006/relationships/image" Target="../media/image1248.png"/><Relationship Id="rId94" Type="http://schemas.openxmlformats.org/officeDocument/2006/relationships/image" Target="../media/image1269.png"/><Relationship Id="rId148" Type="http://schemas.openxmlformats.org/officeDocument/2006/relationships/image" Target="../media/image1296.png"/><Relationship Id="rId355" Type="http://schemas.openxmlformats.org/officeDocument/2006/relationships/customXml" Target="../ink/ink1416.xml"/><Relationship Id="rId397" Type="http://schemas.openxmlformats.org/officeDocument/2006/relationships/customXml" Target="../ink/ink1437.xml"/><Relationship Id="rId520" Type="http://schemas.openxmlformats.org/officeDocument/2006/relationships/image" Target="../media/image1482.png"/><Relationship Id="rId562" Type="http://schemas.openxmlformats.org/officeDocument/2006/relationships/image" Target="../media/image1503.png"/><Relationship Id="rId618" Type="http://schemas.openxmlformats.org/officeDocument/2006/relationships/image" Target="../media/image1531.png"/><Relationship Id="rId825" Type="http://schemas.openxmlformats.org/officeDocument/2006/relationships/customXml" Target="../ink/ink1651.xml"/><Relationship Id="rId215" Type="http://schemas.openxmlformats.org/officeDocument/2006/relationships/customXml" Target="../ink/ink1346.xml"/><Relationship Id="rId257" Type="http://schemas.openxmlformats.org/officeDocument/2006/relationships/customXml" Target="../ink/ink1367.xml"/><Relationship Id="rId422" Type="http://schemas.openxmlformats.org/officeDocument/2006/relationships/image" Target="../media/image1433.png"/><Relationship Id="rId464" Type="http://schemas.openxmlformats.org/officeDocument/2006/relationships/image" Target="../media/image1454.png"/><Relationship Id="rId299" Type="http://schemas.openxmlformats.org/officeDocument/2006/relationships/customXml" Target="../ink/ink1388.xml"/><Relationship Id="rId727" Type="http://schemas.openxmlformats.org/officeDocument/2006/relationships/customXml" Target="../ink/ink1602.xml"/><Relationship Id="rId63" Type="http://schemas.openxmlformats.org/officeDocument/2006/relationships/customXml" Target="../ink/ink1270.xml"/><Relationship Id="rId159" Type="http://schemas.openxmlformats.org/officeDocument/2006/relationships/customXml" Target="../ink/ink1318.xml"/><Relationship Id="rId366" Type="http://schemas.openxmlformats.org/officeDocument/2006/relationships/image" Target="../media/image1405.png"/><Relationship Id="rId573" Type="http://schemas.openxmlformats.org/officeDocument/2006/relationships/customXml" Target="../ink/ink1525.xml"/><Relationship Id="rId780" Type="http://schemas.openxmlformats.org/officeDocument/2006/relationships/image" Target="../media/image1612.png"/><Relationship Id="rId226" Type="http://schemas.openxmlformats.org/officeDocument/2006/relationships/image" Target="../media/image1335.png"/><Relationship Id="rId433" Type="http://schemas.openxmlformats.org/officeDocument/2006/relationships/customXml" Target="../ink/ink1455.xml"/><Relationship Id="rId640" Type="http://schemas.openxmlformats.org/officeDocument/2006/relationships/image" Target="../media/image1542.png"/><Relationship Id="rId738" Type="http://schemas.openxmlformats.org/officeDocument/2006/relationships/image" Target="../media/image1591.png"/><Relationship Id="rId74" Type="http://schemas.openxmlformats.org/officeDocument/2006/relationships/image" Target="../media/image1259.png"/><Relationship Id="rId377" Type="http://schemas.openxmlformats.org/officeDocument/2006/relationships/customXml" Target="../ink/ink1427.xml"/><Relationship Id="rId500" Type="http://schemas.openxmlformats.org/officeDocument/2006/relationships/image" Target="../media/image1472.png"/><Relationship Id="rId584" Type="http://schemas.openxmlformats.org/officeDocument/2006/relationships/image" Target="../media/image1514.png"/><Relationship Id="rId805" Type="http://schemas.openxmlformats.org/officeDocument/2006/relationships/customXml" Target="../ink/ink1641.xml"/><Relationship Id="rId5" Type="http://schemas.openxmlformats.org/officeDocument/2006/relationships/customXml" Target="../ink/ink1241.xml"/><Relationship Id="rId237" Type="http://schemas.openxmlformats.org/officeDocument/2006/relationships/customXml" Target="../ink/ink1357.xml"/><Relationship Id="rId791" Type="http://schemas.openxmlformats.org/officeDocument/2006/relationships/customXml" Target="../ink/ink1634.xml"/><Relationship Id="rId444" Type="http://schemas.openxmlformats.org/officeDocument/2006/relationships/image" Target="../media/image1444.png"/><Relationship Id="rId651" Type="http://schemas.openxmlformats.org/officeDocument/2006/relationships/customXml" Target="../ink/ink1564.xml"/><Relationship Id="rId749" Type="http://schemas.openxmlformats.org/officeDocument/2006/relationships/customXml" Target="../ink/ink1613.xml"/><Relationship Id="rId290" Type="http://schemas.openxmlformats.org/officeDocument/2006/relationships/image" Target="../media/image1367.png"/><Relationship Id="rId304" Type="http://schemas.openxmlformats.org/officeDocument/2006/relationships/image" Target="../media/image1374.png"/><Relationship Id="rId388" Type="http://schemas.openxmlformats.org/officeDocument/2006/relationships/image" Target="../media/image1416.png"/><Relationship Id="rId511" Type="http://schemas.openxmlformats.org/officeDocument/2006/relationships/customXml" Target="../ink/ink1494.xml"/><Relationship Id="rId609" Type="http://schemas.openxmlformats.org/officeDocument/2006/relationships/customXml" Target="../ink/ink1543.xml"/><Relationship Id="rId85" Type="http://schemas.openxmlformats.org/officeDocument/2006/relationships/customXml" Target="../ink/ink1281.xml"/><Relationship Id="rId150" Type="http://schemas.openxmlformats.org/officeDocument/2006/relationships/image" Target="../media/image1297.png"/><Relationship Id="rId595" Type="http://schemas.openxmlformats.org/officeDocument/2006/relationships/customXml" Target="../ink/ink1536.xml"/><Relationship Id="rId816" Type="http://schemas.openxmlformats.org/officeDocument/2006/relationships/image" Target="../media/image1630.png"/><Relationship Id="rId248" Type="http://schemas.openxmlformats.org/officeDocument/2006/relationships/image" Target="../media/image1346.png"/><Relationship Id="rId455" Type="http://schemas.openxmlformats.org/officeDocument/2006/relationships/customXml" Target="../ink/ink1466.xml"/><Relationship Id="rId662" Type="http://schemas.openxmlformats.org/officeDocument/2006/relationships/image" Target="../media/image1553.png"/><Relationship Id="rId12" Type="http://schemas.openxmlformats.org/officeDocument/2006/relationships/image" Target="../media/image1228.png"/><Relationship Id="rId108" Type="http://schemas.openxmlformats.org/officeDocument/2006/relationships/image" Target="../media/image1276.png"/><Relationship Id="rId315" Type="http://schemas.openxmlformats.org/officeDocument/2006/relationships/customXml" Target="../ink/ink1396.xml"/><Relationship Id="rId522" Type="http://schemas.openxmlformats.org/officeDocument/2006/relationships/image" Target="../media/image1483.png"/><Relationship Id="rId96" Type="http://schemas.openxmlformats.org/officeDocument/2006/relationships/image" Target="../media/image1270.png"/><Relationship Id="rId161" Type="http://schemas.openxmlformats.org/officeDocument/2006/relationships/customXml" Target="../ink/ink1319.xml"/><Relationship Id="rId399" Type="http://schemas.openxmlformats.org/officeDocument/2006/relationships/customXml" Target="../ink/ink1438.xml"/><Relationship Id="rId827" Type="http://schemas.openxmlformats.org/officeDocument/2006/relationships/customXml" Target="../ink/ink1652.xml"/><Relationship Id="rId259" Type="http://schemas.openxmlformats.org/officeDocument/2006/relationships/customXml" Target="../ink/ink1368.xml"/><Relationship Id="rId466" Type="http://schemas.openxmlformats.org/officeDocument/2006/relationships/image" Target="../media/image1455.png"/><Relationship Id="rId673" Type="http://schemas.openxmlformats.org/officeDocument/2006/relationships/customXml" Target="../ink/ink1575.xml"/><Relationship Id="rId23" Type="http://schemas.openxmlformats.org/officeDocument/2006/relationships/customXml" Target="../ink/ink1250.xml"/><Relationship Id="rId119" Type="http://schemas.openxmlformats.org/officeDocument/2006/relationships/customXml" Target="../ink/ink1298.xml"/><Relationship Id="rId326" Type="http://schemas.openxmlformats.org/officeDocument/2006/relationships/image" Target="../media/image1385.png"/><Relationship Id="rId533" Type="http://schemas.openxmlformats.org/officeDocument/2006/relationships/customXml" Target="../ink/ink1505.xml"/><Relationship Id="rId740" Type="http://schemas.openxmlformats.org/officeDocument/2006/relationships/image" Target="../media/image1592.png"/><Relationship Id="rId838" Type="http://schemas.openxmlformats.org/officeDocument/2006/relationships/image" Target="../media/image1641.png"/><Relationship Id="rId172" Type="http://schemas.openxmlformats.org/officeDocument/2006/relationships/image" Target="../media/image1308.png"/><Relationship Id="rId477" Type="http://schemas.openxmlformats.org/officeDocument/2006/relationships/customXml" Target="../ink/ink1477.xml"/><Relationship Id="rId600" Type="http://schemas.openxmlformats.org/officeDocument/2006/relationships/image" Target="../media/image1522.png"/><Relationship Id="rId684" Type="http://schemas.openxmlformats.org/officeDocument/2006/relationships/image" Target="../media/image1564.png"/><Relationship Id="rId337" Type="http://schemas.openxmlformats.org/officeDocument/2006/relationships/customXml" Target="../ink/ink1407.xml"/><Relationship Id="rId34" Type="http://schemas.openxmlformats.org/officeDocument/2006/relationships/image" Target="../media/image1239.png"/><Relationship Id="rId544" Type="http://schemas.openxmlformats.org/officeDocument/2006/relationships/image" Target="../media/image1494.png"/><Relationship Id="rId751" Type="http://schemas.openxmlformats.org/officeDocument/2006/relationships/customXml" Target="../ink/ink1614.xml"/><Relationship Id="rId849" Type="http://schemas.openxmlformats.org/officeDocument/2006/relationships/customXml" Target="../ink/ink1663.xml"/><Relationship Id="rId183" Type="http://schemas.openxmlformats.org/officeDocument/2006/relationships/customXml" Target="../ink/ink1330.xml"/><Relationship Id="rId390" Type="http://schemas.openxmlformats.org/officeDocument/2006/relationships/image" Target="../media/image1417.png"/><Relationship Id="rId404" Type="http://schemas.openxmlformats.org/officeDocument/2006/relationships/image" Target="../media/image1424.png"/><Relationship Id="rId611" Type="http://schemas.openxmlformats.org/officeDocument/2006/relationships/customXml" Target="../ink/ink1544.xml"/><Relationship Id="rId250" Type="http://schemas.openxmlformats.org/officeDocument/2006/relationships/image" Target="../media/image1347.png"/><Relationship Id="rId488" Type="http://schemas.openxmlformats.org/officeDocument/2006/relationships/image" Target="../media/image1466.png"/><Relationship Id="rId695" Type="http://schemas.openxmlformats.org/officeDocument/2006/relationships/customXml" Target="../ink/ink1586.xml"/><Relationship Id="rId709" Type="http://schemas.openxmlformats.org/officeDocument/2006/relationships/customXml" Target="../ink/ink1593.xml"/><Relationship Id="rId45" Type="http://schemas.openxmlformats.org/officeDocument/2006/relationships/customXml" Target="../ink/ink1261.xml"/><Relationship Id="rId110" Type="http://schemas.openxmlformats.org/officeDocument/2006/relationships/image" Target="../media/image1277.png"/><Relationship Id="rId348" Type="http://schemas.openxmlformats.org/officeDocument/2006/relationships/image" Target="../media/image1396.png"/><Relationship Id="rId555" Type="http://schemas.openxmlformats.org/officeDocument/2006/relationships/customXml" Target="../ink/ink1516.xml"/><Relationship Id="rId762" Type="http://schemas.openxmlformats.org/officeDocument/2006/relationships/image" Target="../media/image1603.png"/><Relationship Id="rId194" Type="http://schemas.openxmlformats.org/officeDocument/2006/relationships/image" Target="../media/image1319.png"/><Relationship Id="rId208" Type="http://schemas.openxmlformats.org/officeDocument/2006/relationships/image" Target="../media/image1326.png"/><Relationship Id="rId415" Type="http://schemas.openxmlformats.org/officeDocument/2006/relationships/customXml" Target="../ink/ink1446.xml"/><Relationship Id="rId622" Type="http://schemas.openxmlformats.org/officeDocument/2006/relationships/image" Target="../media/image1533.png"/><Relationship Id="rId261" Type="http://schemas.openxmlformats.org/officeDocument/2006/relationships/customXml" Target="../ink/ink1369.xml"/><Relationship Id="rId499" Type="http://schemas.openxmlformats.org/officeDocument/2006/relationships/customXml" Target="../ink/ink1488.xml"/><Relationship Id="rId56" Type="http://schemas.openxmlformats.org/officeDocument/2006/relationships/image" Target="../media/image1250.png"/><Relationship Id="rId359" Type="http://schemas.openxmlformats.org/officeDocument/2006/relationships/customXml" Target="../ink/ink1418.xml"/><Relationship Id="rId566" Type="http://schemas.openxmlformats.org/officeDocument/2006/relationships/image" Target="../media/image1505.png"/><Relationship Id="rId773" Type="http://schemas.openxmlformats.org/officeDocument/2006/relationships/customXml" Target="../ink/ink1625.xml"/><Relationship Id="rId121" Type="http://schemas.openxmlformats.org/officeDocument/2006/relationships/customXml" Target="../ink/ink1299.xml"/><Relationship Id="rId219" Type="http://schemas.openxmlformats.org/officeDocument/2006/relationships/customXml" Target="../ink/ink1348.xml"/><Relationship Id="rId426" Type="http://schemas.openxmlformats.org/officeDocument/2006/relationships/image" Target="../media/image1435.png"/><Relationship Id="rId633" Type="http://schemas.openxmlformats.org/officeDocument/2006/relationships/customXml" Target="../ink/ink1555.xml"/><Relationship Id="rId840" Type="http://schemas.openxmlformats.org/officeDocument/2006/relationships/image" Target="../media/image1642.png"/><Relationship Id="rId67" Type="http://schemas.openxmlformats.org/officeDocument/2006/relationships/customXml" Target="../ink/ink1272.xml"/><Relationship Id="rId272" Type="http://schemas.openxmlformats.org/officeDocument/2006/relationships/image" Target="../media/image1358.png"/><Relationship Id="rId577" Type="http://schemas.openxmlformats.org/officeDocument/2006/relationships/customXml" Target="../ink/ink1527.xml"/><Relationship Id="rId700" Type="http://schemas.openxmlformats.org/officeDocument/2006/relationships/image" Target="../media/image1572.png"/><Relationship Id="rId132" Type="http://schemas.openxmlformats.org/officeDocument/2006/relationships/image" Target="../media/image1288.png"/><Relationship Id="rId784" Type="http://schemas.openxmlformats.org/officeDocument/2006/relationships/image" Target="../media/image1614.png"/><Relationship Id="rId437" Type="http://schemas.openxmlformats.org/officeDocument/2006/relationships/customXml" Target="../ink/ink1457.xml"/><Relationship Id="rId644" Type="http://schemas.openxmlformats.org/officeDocument/2006/relationships/image" Target="../media/image1544.png"/><Relationship Id="rId851" Type="http://schemas.openxmlformats.org/officeDocument/2006/relationships/customXml" Target="../ink/ink1664.xml"/><Relationship Id="rId283" Type="http://schemas.openxmlformats.org/officeDocument/2006/relationships/customXml" Target="../ink/ink1380.xml"/><Relationship Id="rId490" Type="http://schemas.openxmlformats.org/officeDocument/2006/relationships/image" Target="../media/image1467.png"/><Relationship Id="rId504" Type="http://schemas.openxmlformats.org/officeDocument/2006/relationships/image" Target="../media/image1474.png"/><Relationship Id="rId711" Type="http://schemas.openxmlformats.org/officeDocument/2006/relationships/customXml" Target="../ink/ink1594.xml"/><Relationship Id="rId78" Type="http://schemas.openxmlformats.org/officeDocument/2006/relationships/image" Target="../media/image1261.png"/><Relationship Id="rId143" Type="http://schemas.openxmlformats.org/officeDocument/2006/relationships/customXml" Target="../ink/ink1310.xml"/><Relationship Id="rId350" Type="http://schemas.openxmlformats.org/officeDocument/2006/relationships/image" Target="../media/image1397.png"/><Relationship Id="rId588" Type="http://schemas.openxmlformats.org/officeDocument/2006/relationships/image" Target="../media/image1516.png"/><Relationship Id="rId795" Type="http://schemas.openxmlformats.org/officeDocument/2006/relationships/customXml" Target="../ink/ink1636.xml"/><Relationship Id="rId809" Type="http://schemas.openxmlformats.org/officeDocument/2006/relationships/customXml" Target="../ink/ink1643.xml"/><Relationship Id="rId9" Type="http://schemas.openxmlformats.org/officeDocument/2006/relationships/customXml" Target="../ink/ink1243.xml"/><Relationship Id="rId210" Type="http://schemas.openxmlformats.org/officeDocument/2006/relationships/image" Target="../media/image1327.png"/><Relationship Id="rId448" Type="http://schemas.openxmlformats.org/officeDocument/2006/relationships/image" Target="../media/image1446.png"/><Relationship Id="rId655" Type="http://schemas.openxmlformats.org/officeDocument/2006/relationships/customXml" Target="../ink/ink1566.xml"/><Relationship Id="rId294" Type="http://schemas.openxmlformats.org/officeDocument/2006/relationships/image" Target="../media/image1369.png"/><Relationship Id="rId308" Type="http://schemas.openxmlformats.org/officeDocument/2006/relationships/image" Target="../media/image1376.png"/><Relationship Id="rId515" Type="http://schemas.openxmlformats.org/officeDocument/2006/relationships/customXml" Target="../ink/ink1496.xml"/><Relationship Id="rId722" Type="http://schemas.openxmlformats.org/officeDocument/2006/relationships/image" Target="../media/image1583.png"/><Relationship Id="rId89" Type="http://schemas.openxmlformats.org/officeDocument/2006/relationships/customXml" Target="../ink/ink1283.xml"/><Relationship Id="rId154" Type="http://schemas.openxmlformats.org/officeDocument/2006/relationships/image" Target="../media/image1299.png"/><Relationship Id="rId361" Type="http://schemas.openxmlformats.org/officeDocument/2006/relationships/customXml" Target="../ink/ink1419.xml"/><Relationship Id="rId599" Type="http://schemas.openxmlformats.org/officeDocument/2006/relationships/customXml" Target="../ink/ink1538.xml"/><Relationship Id="rId459" Type="http://schemas.openxmlformats.org/officeDocument/2006/relationships/customXml" Target="../ink/ink1468.xml"/><Relationship Id="rId666" Type="http://schemas.openxmlformats.org/officeDocument/2006/relationships/image" Target="../media/image1555.png"/><Relationship Id="rId16" Type="http://schemas.openxmlformats.org/officeDocument/2006/relationships/image" Target="../media/image1230.png"/><Relationship Id="rId221" Type="http://schemas.openxmlformats.org/officeDocument/2006/relationships/customXml" Target="../ink/ink1349.xml"/><Relationship Id="rId319" Type="http://schemas.openxmlformats.org/officeDocument/2006/relationships/customXml" Target="../ink/ink1398.xml"/><Relationship Id="rId526" Type="http://schemas.openxmlformats.org/officeDocument/2006/relationships/image" Target="../media/image1485.png"/><Relationship Id="rId733" Type="http://schemas.openxmlformats.org/officeDocument/2006/relationships/customXml" Target="../ink/ink1605.xml"/><Relationship Id="rId165" Type="http://schemas.openxmlformats.org/officeDocument/2006/relationships/customXml" Target="../ink/ink1321.xml"/><Relationship Id="rId372" Type="http://schemas.openxmlformats.org/officeDocument/2006/relationships/image" Target="../media/image1408.png"/><Relationship Id="rId677" Type="http://schemas.openxmlformats.org/officeDocument/2006/relationships/customXml" Target="../ink/ink1577.xml"/><Relationship Id="rId800" Type="http://schemas.openxmlformats.org/officeDocument/2006/relationships/image" Target="../media/image1622.png"/><Relationship Id="rId232" Type="http://schemas.openxmlformats.org/officeDocument/2006/relationships/image" Target="../media/image1338.png"/><Relationship Id="rId27" Type="http://schemas.openxmlformats.org/officeDocument/2006/relationships/customXml" Target="../ink/ink1252.xml"/><Relationship Id="rId537" Type="http://schemas.openxmlformats.org/officeDocument/2006/relationships/customXml" Target="../ink/ink1507.xml"/><Relationship Id="rId744" Type="http://schemas.openxmlformats.org/officeDocument/2006/relationships/image" Target="../media/image1594.png"/><Relationship Id="rId80" Type="http://schemas.openxmlformats.org/officeDocument/2006/relationships/image" Target="../media/image1262.png"/><Relationship Id="rId176" Type="http://schemas.openxmlformats.org/officeDocument/2006/relationships/image" Target="../media/image1310.png"/><Relationship Id="rId383" Type="http://schemas.openxmlformats.org/officeDocument/2006/relationships/customXml" Target="../ink/ink1430.xml"/><Relationship Id="rId590" Type="http://schemas.openxmlformats.org/officeDocument/2006/relationships/image" Target="../media/image1517.png"/><Relationship Id="rId604" Type="http://schemas.openxmlformats.org/officeDocument/2006/relationships/image" Target="../media/image1524.png"/><Relationship Id="rId811" Type="http://schemas.openxmlformats.org/officeDocument/2006/relationships/customXml" Target="../ink/ink1644.xml"/><Relationship Id="rId243" Type="http://schemas.openxmlformats.org/officeDocument/2006/relationships/customXml" Target="../ink/ink1360.xml"/><Relationship Id="rId450" Type="http://schemas.openxmlformats.org/officeDocument/2006/relationships/image" Target="../media/image1447.png"/><Relationship Id="rId688" Type="http://schemas.openxmlformats.org/officeDocument/2006/relationships/image" Target="../media/image1566.png"/><Relationship Id="rId38" Type="http://schemas.openxmlformats.org/officeDocument/2006/relationships/image" Target="../media/image1241.png"/><Relationship Id="rId103" Type="http://schemas.openxmlformats.org/officeDocument/2006/relationships/customXml" Target="../ink/ink1290.xml"/><Relationship Id="rId310" Type="http://schemas.openxmlformats.org/officeDocument/2006/relationships/image" Target="../media/image1377.png"/><Relationship Id="rId548" Type="http://schemas.openxmlformats.org/officeDocument/2006/relationships/image" Target="../media/image1496.png"/><Relationship Id="rId755" Type="http://schemas.openxmlformats.org/officeDocument/2006/relationships/customXml" Target="../ink/ink1616.xml"/><Relationship Id="rId91" Type="http://schemas.openxmlformats.org/officeDocument/2006/relationships/customXml" Target="../ink/ink1284.xml"/><Relationship Id="rId187" Type="http://schemas.openxmlformats.org/officeDocument/2006/relationships/customXml" Target="../ink/ink1332.xml"/><Relationship Id="rId394" Type="http://schemas.openxmlformats.org/officeDocument/2006/relationships/image" Target="../media/image1419.png"/><Relationship Id="rId408" Type="http://schemas.openxmlformats.org/officeDocument/2006/relationships/image" Target="../media/image1426.png"/><Relationship Id="rId615" Type="http://schemas.openxmlformats.org/officeDocument/2006/relationships/customXml" Target="../ink/ink1546.xml"/><Relationship Id="rId822" Type="http://schemas.openxmlformats.org/officeDocument/2006/relationships/image" Target="../media/image1633.png"/><Relationship Id="rId254" Type="http://schemas.openxmlformats.org/officeDocument/2006/relationships/image" Target="../media/image1349.png"/><Relationship Id="rId699" Type="http://schemas.openxmlformats.org/officeDocument/2006/relationships/customXml" Target="../ink/ink1588.xml"/><Relationship Id="rId49" Type="http://schemas.openxmlformats.org/officeDocument/2006/relationships/customXml" Target="../ink/ink1263.xml"/><Relationship Id="rId114" Type="http://schemas.openxmlformats.org/officeDocument/2006/relationships/image" Target="../media/image1279.png"/><Relationship Id="rId461" Type="http://schemas.openxmlformats.org/officeDocument/2006/relationships/customXml" Target="../ink/ink1469.xml"/><Relationship Id="rId559" Type="http://schemas.openxmlformats.org/officeDocument/2006/relationships/customXml" Target="../ink/ink1518.xml"/><Relationship Id="rId766" Type="http://schemas.openxmlformats.org/officeDocument/2006/relationships/image" Target="../media/image1605.png"/><Relationship Id="rId198" Type="http://schemas.openxmlformats.org/officeDocument/2006/relationships/image" Target="../media/image1321.png"/><Relationship Id="rId321" Type="http://schemas.openxmlformats.org/officeDocument/2006/relationships/customXml" Target="../ink/ink1399.xml"/><Relationship Id="rId419" Type="http://schemas.openxmlformats.org/officeDocument/2006/relationships/customXml" Target="../ink/ink1448.xml"/><Relationship Id="rId626" Type="http://schemas.openxmlformats.org/officeDocument/2006/relationships/image" Target="../media/image1535.png"/><Relationship Id="rId833" Type="http://schemas.openxmlformats.org/officeDocument/2006/relationships/customXml" Target="../ink/ink1655.xml"/><Relationship Id="rId265" Type="http://schemas.openxmlformats.org/officeDocument/2006/relationships/customXml" Target="../ink/ink1371.xml"/><Relationship Id="rId472" Type="http://schemas.openxmlformats.org/officeDocument/2006/relationships/image" Target="../media/image1458.png"/><Relationship Id="rId125" Type="http://schemas.openxmlformats.org/officeDocument/2006/relationships/customXml" Target="../ink/ink1301.xml"/><Relationship Id="rId332" Type="http://schemas.openxmlformats.org/officeDocument/2006/relationships/image" Target="../media/image1388.png"/><Relationship Id="rId777" Type="http://schemas.openxmlformats.org/officeDocument/2006/relationships/customXml" Target="../ink/ink1627.xml"/><Relationship Id="rId637" Type="http://schemas.openxmlformats.org/officeDocument/2006/relationships/customXml" Target="../ink/ink1557.xml"/><Relationship Id="rId844" Type="http://schemas.openxmlformats.org/officeDocument/2006/relationships/image" Target="../media/image1644.png"/><Relationship Id="rId276" Type="http://schemas.openxmlformats.org/officeDocument/2006/relationships/image" Target="../media/image1360.png"/><Relationship Id="rId483" Type="http://schemas.openxmlformats.org/officeDocument/2006/relationships/customXml" Target="../ink/ink1480.xml"/><Relationship Id="rId690" Type="http://schemas.openxmlformats.org/officeDocument/2006/relationships/image" Target="../media/image1567.png"/><Relationship Id="rId704" Type="http://schemas.openxmlformats.org/officeDocument/2006/relationships/image" Target="../media/image1574.png"/><Relationship Id="rId40" Type="http://schemas.openxmlformats.org/officeDocument/2006/relationships/image" Target="../media/image1242.png"/><Relationship Id="rId136" Type="http://schemas.openxmlformats.org/officeDocument/2006/relationships/image" Target="../media/image1290.png"/><Relationship Id="rId343" Type="http://schemas.openxmlformats.org/officeDocument/2006/relationships/customXml" Target="../ink/ink1410.xml"/><Relationship Id="rId550" Type="http://schemas.openxmlformats.org/officeDocument/2006/relationships/image" Target="../media/image1497.png"/><Relationship Id="rId788" Type="http://schemas.openxmlformats.org/officeDocument/2006/relationships/image" Target="../media/image1616.png"/><Relationship Id="rId203" Type="http://schemas.openxmlformats.org/officeDocument/2006/relationships/customXml" Target="../ink/ink1340.xml"/><Relationship Id="rId648" Type="http://schemas.openxmlformats.org/officeDocument/2006/relationships/image" Target="../media/image1546.png"/><Relationship Id="rId287" Type="http://schemas.openxmlformats.org/officeDocument/2006/relationships/customXml" Target="../ink/ink1382.xml"/><Relationship Id="rId410" Type="http://schemas.openxmlformats.org/officeDocument/2006/relationships/image" Target="../media/image1427.png"/><Relationship Id="rId494" Type="http://schemas.openxmlformats.org/officeDocument/2006/relationships/image" Target="../media/image1469.png"/><Relationship Id="rId508" Type="http://schemas.openxmlformats.org/officeDocument/2006/relationships/image" Target="../media/image1476.png"/><Relationship Id="rId715" Type="http://schemas.openxmlformats.org/officeDocument/2006/relationships/customXml" Target="../ink/ink1596.xml"/><Relationship Id="rId147" Type="http://schemas.openxmlformats.org/officeDocument/2006/relationships/customXml" Target="../ink/ink1312.xml"/><Relationship Id="rId354" Type="http://schemas.openxmlformats.org/officeDocument/2006/relationships/image" Target="../media/image1399.png"/><Relationship Id="rId799" Type="http://schemas.openxmlformats.org/officeDocument/2006/relationships/customXml" Target="../ink/ink1638.xml"/><Relationship Id="rId51" Type="http://schemas.openxmlformats.org/officeDocument/2006/relationships/customXml" Target="../ink/ink1264.xml"/><Relationship Id="rId561" Type="http://schemas.openxmlformats.org/officeDocument/2006/relationships/customXml" Target="../ink/ink1519.xml"/><Relationship Id="rId659" Type="http://schemas.openxmlformats.org/officeDocument/2006/relationships/customXml" Target="../ink/ink1568.xml"/><Relationship Id="rId214" Type="http://schemas.openxmlformats.org/officeDocument/2006/relationships/image" Target="../media/image1329.png"/><Relationship Id="rId298" Type="http://schemas.openxmlformats.org/officeDocument/2006/relationships/image" Target="../media/image1371.png"/><Relationship Id="rId421" Type="http://schemas.openxmlformats.org/officeDocument/2006/relationships/customXml" Target="../ink/ink1449.xml"/><Relationship Id="rId519" Type="http://schemas.openxmlformats.org/officeDocument/2006/relationships/customXml" Target="../ink/ink1498.xml"/><Relationship Id="rId158" Type="http://schemas.openxmlformats.org/officeDocument/2006/relationships/image" Target="../media/image1301.png"/><Relationship Id="rId726" Type="http://schemas.openxmlformats.org/officeDocument/2006/relationships/image" Target="../media/image1585.png"/><Relationship Id="rId62" Type="http://schemas.openxmlformats.org/officeDocument/2006/relationships/image" Target="../media/image1253.png"/><Relationship Id="rId365" Type="http://schemas.openxmlformats.org/officeDocument/2006/relationships/customXml" Target="../ink/ink1421.xml"/><Relationship Id="rId572" Type="http://schemas.openxmlformats.org/officeDocument/2006/relationships/image" Target="../media/image1508.png"/><Relationship Id="rId225" Type="http://schemas.openxmlformats.org/officeDocument/2006/relationships/customXml" Target="../ink/ink1351.xml"/><Relationship Id="rId432" Type="http://schemas.openxmlformats.org/officeDocument/2006/relationships/image" Target="../media/image1438.png"/><Relationship Id="rId737" Type="http://schemas.openxmlformats.org/officeDocument/2006/relationships/customXml" Target="../ink/ink1607.xml"/><Relationship Id="rId73" Type="http://schemas.openxmlformats.org/officeDocument/2006/relationships/customXml" Target="../ink/ink1275.xml"/><Relationship Id="rId169" Type="http://schemas.openxmlformats.org/officeDocument/2006/relationships/customXml" Target="../ink/ink1323.xml"/><Relationship Id="rId376" Type="http://schemas.openxmlformats.org/officeDocument/2006/relationships/image" Target="../media/image1410.png"/><Relationship Id="rId583" Type="http://schemas.openxmlformats.org/officeDocument/2006/relationships/customXml" Target="../ink/ink1530.xml"/><Relationship Id="rId790" Type="http://schemas.openxmlformats.org/officeDocument/2006/relationships/image" Target="../media/image1617.png"/><Relationship Id="rId804" Type="http://schemas.openxmlformats.org/officeDocument/2006/relationships/image" Target="../media/image1624.png"/><Relationship Id="rId4" Type="http://schemas.openxmlformats.org/officeDocument/2006/relationships/image" Target="../media/image1224.png"/><Relationship Id="rId236" Type="http://schemas.openxmlformats.org/officeDocument/2006/relationships/image" Target="../media/image1340.png"/><Relationship Id="rId443" Type="http://schemas.openxmlformats.org/officeDocument/2006/relationships/customXml" Target="../ink/ink1460.xml"/><Relationship Id="rId650" Type="http://schemas.openxmlformats.org/officeDocument/2006/relationships/image" Target="../media/image1547.png"/><Relationship Id="rId303" Type="http://schemas.openxmlformats.org/officeDocument/2006/relationships/customXml" Target="../ink/ink1390.xml"/><Relationship Id="rId748" Type="http://schemas.openxmlformats.org/officeDocument/2006/relationships/image" Target="../media/image1596.png"/><Relationship Id="rId84" Type="http://schemas.openxmlformats.org/officeDocument/2006/relationships/image" Target="../media/image1264.png"/><Relationship Id="rId387" Type="http://schemas.openxmlformats.org/officeDocument/2006/relationships/customXml" Target="../ink/ink1432.xml"/><Relationship Id="rId510" Type="http://schemas.openxmlformats.org/officeDocument/2006/relationships/image" Target="../media/image1477.png"/><Relationship Id="rId594" Type="http://schemas.openxmlformats.org/officeDocument/2006/relationships/image" Target="../media/image1519.png"/><Relationship Id="rId608" Type="http://schemas.openxmlformats.org/officeDocument/2006/relationships/image" Target="../media/image1526.png"/><Relationship Id="rId815" Type="http://schemas.openxmlformats.org/officeDocument/2006/relationships/customXml" Target="../ink/ink1646.xml"/><Relationship Id="rId247" Type="http://schemas.openxmlformats.org/officeDocument/2006/relationships/customXml" Target="../ink/ink1362.xml"/><Relationship Id="rId107" Type="http://schemas.openxmlformats.org/officeDocument/2006/relationships/customXml" Target="../ink/ink1292.xml"/><Relationship Id="rId454" Type="http://schemas.openxmlformats.org/officeDocument/2006/relationships/image" Target="../media/image1449.png"/><Relationship Id="rId661" Type="http://schemas.openxmlformats.org/officeDocument/2006/relationships/customXml" Target="../ink/ink1569.xml"/><Relationship Id="rId759" Type="http://schemas.openxmlformats.org/officeDocument/2006/relationships/customXml" Target="../ink/ink1618.xml"/><Relationship Id="rId11" Type="http://schemas.openxmlformats.org/officeDocument/2006/relationships/customXml" Target="../ink/ink1244.xml"/><Relationship Id="rId314" Type="http://schemas.openxmlformats.org/officeDocument/2006/relationships/image" Target="../media/image1379.png"/><Relationship Id="rId398" Type="http://schemas.openxmlformats.org/officeDocument/2006/relationships/image" Target="../media/image1421.png"/><Relationship Id="rId521" Type="http://schemas.openxmlformats.org/officeDocument/2006/relationships/customXml" Target="../ink/ink1499.xml"/><Relationship Id="rId619" Type="http://schemas.openxmlformats.org/officeDocument/2006/relationships/customXml" Target="../ink/ink1548.xml"/><Relationship Id="rId95" Type="http://schemas.openxmlformats.org/officeDocument/2006/relationships/customXml" Target="../ink/ink1286.xml"/><Relationship Id="rId160" Type="http://schemas.openxmlformats.org/officeDocument/2006/relationships/image" Target="../media/image1302.png"/><Relationship Id="rId826" Type="http://schemas.openxmlformats.org/officeDocument/2006/relationships/image" Target="../media/image1635.png"/><Relationship Id="rId258" Type="http://schemas.openxmlformats.org/officeDocument/2006/relationships/image" Target="../media/image1351.png"/><Relationship Id="rId465" Type="http://schemas.openxmlformats.org/officeDocument/2006/relationships/customXml" Target="../ink/ink1471.xml"/><Relationship Id="rId672" Type="http://schemas.openxmlformats.org/officeDocument/2006/relationships/image" Target="../media/image1558.png"/><Relationship Id="rId22" Type="http://schemas.openxmlformats.org/officeDocument/2006/relationships/image" Target="../media/image1233.png"/><Relationship Id="rId118" Type="http://schemas.openxmlformats.org/officeDocument/2006/relationships/image" Target="../media/image1281.png"/><Relationship Id="rId325" Type="http://schemas.openxmlformats.org/officeDocument/2006/relationships/customXml" Target="../ink/ink1401.xml"/><Relationship Id="rId532" Type="http://schemas.openxmlformats.org/officeDocument/2006/relationships/image" Target="../media/image1488.png"/><Relationship Id="rId171" Type="http://schemas.openxmlformats.org/officeDocument/2006/relationships/customXml" Target="../ink/ink1324.xml"/><Relationship Id="rId837" Type="http://schemas.openxmlformats.org/officeDocument/2006/relationships/customXml" Target="../ink/ink1657.xml"/><Relationship Id="rId269" Type="http://schemas.openxmlformats.org/officeDocument/2006/relationships/customXml" Target="../ink/ink1373.xml"/><Relationship Id="rId476" Type="http://schemas.openxmlformats.org/officeDocument/2006/relationships/image" Target="../media/image1460.png"/><Relationship Id="rId683" Type="http://schemas.openxmlformats.org/officeDocument/2006/relationships/customXml" Target="../ink/ink1580.xml"/><Relationship Id="rId33" Type="http://schemas.openxmlformats.org/officeDocument/2006/relationships/customXml" Target="../ink/ink1255.xml"/><Relationship Id="rId129" Type="http://schemas.openxmlformats.org/officeDocument/2006/relationships/customXml" Target="../ink/ink1303.xml"/><Relationship Id="rId336" Type="http://schemas.openxmlformats.org/officeDocument/2006/relationships/image" Target="../media/image1390.png"/><Relationship Id="rId543" Type="http://schemas.openxmlformats.org/officeDocument/2006/relationships/customXml" Target="../ink/ink1510.xml"/><Relationship Id="rId182" Type="http://schemas.openxmlformats.org/officeDocument/2006/relationships/image" Target="../media/image1313.png"/><Relationship Id="rId403" Type="http://schemas.openxmlformats.org/officeDocument/2006/relationships/customXml" Target="../ink/ink1440.xml"/><Relationship Id="rId750" Type="http://schemas.openxmlformats.org/officeDocument/2006/relationships/image" Target="../media/image1597.png"/><Relationship Id="rId848" Type="http://schemas.openxmlformats.org/officeDocument/2006/relationships/image" Target="../media/image1646.png"/><Relationship Id="rId487" Type="http://schemas.openxmlformats.org/officeDocument/2006/relationships/customXml" Target="../ink/ink1482.xml"/><Relationship Id="rId610" Type="http://schemas.openxmlformats.org/officeDocument/2006/relationships/image" Target="../media/image1527.png"/><Relationship Id="rId694" Type="http://schemas.openxmlformats.org/officeDocument/2006/relationships/image" Target="../media/image1569.png"/><Relationship Id="rId708" Type="http://schemas.openxmlformats.org/officeDocument/2006/relationships/image" Target="../media/image1576.png"/><Relationship Id="rId347" Type="http://schemas.openxmlformats.org/officeDocument/2006/relationships/customXml" Target="../ink/ink1412.xml"/><Relationship Id="rId44" Type="http://schemas.openxmlformats.org/officeDocument/2006/relationships/image" Target="../media/image1244.png"/><Relationship Id="rId554" Type="http://schemas.openxmlformats.org/officeDocument/2006/relationships/image" Target="../media/image1499.png"/><Relationship Id="rId761" Type="http://schemas.openxmlformats.org/officeDocument/2006/relationships/customXml" Target="../ink/ink1619.xml"/><Relationship Id="rId193" Type="http://schemas.openxmlformats.org/officeDocument/2006/relationships/customXml" Target="../ink/ink1335.xml"/><Relationship Id="rId207" Type="http://schemas.openxmlformats.org/officeDocument/2006/relationships/customXml" Target="../ink/ink1342.xml"/><Relationship Id="rId414" Type="http://schemas.openxmlformats.org/officeDocument/2006/relationships/image" Target="../media/image1429.png"/><Relationship Id="rId498" Type="http://schemas.openxmlformats.org/officeDocument/2006/relationships/image" Target="../media/image1471.png"/><Relationship Id="rId621" Type="http://schemas.openxmlformats.org/officeDocument/2006/relationships/customXml" Target="../ink/ink1549.xml"/><Relationship Id="rId260" Type="http://schemas.openxmlformats.org/officeDocument/2006/relationships/image" Target="../media/image1352.png"/><Relationship Id="rId719" Type="http://schemas.openxmlformats.org/officeDocument/2006/relationships/customXml" Target="../ink/ink1598.xml"/><Relationship Id="rId55" Type="http://schemas.openxmlformats.org/officeDocument/2006/relationships/customXml" Target="../ink/ink1266.xml"/><Relationship Id="rId120" Type="http://schemas.openxmlformats.org/officeDocument/2006/relationships/image" Target="../media/image1282.png"/><Relationship Id="rId358" Type="http://schemas.openxmlformats.org/officeDocument/2006/relationships/image" Target="../media/image1401.png"/><Relationship Id="rId565" Type="http://schemas.openxmlformats.org/officeDocument/2006/relationships/customXml" Target="../ink/ink1521.xml"/><Relationship Id="rId772" Type="http://schemas.openxmlformats.org/officeDocument/2006/relationships/image" Target="../media/image1608.png"/><Relationship Id="rId218" Type="http://schemas.openxmlformats.org/officeDocument/2006/relationships/image" Target="../media/image1331.png"/><Relationship Id="rId425" Type="http://schemas.openxmlformats.org/officeDocument/2006/relationships/customXml" Target="../ink/ink1451.xml"/><Relationship Id="rId632" Type="http://schemas.openxmlformats.org/officeDocument/2006/relationships/image" Target="../media/image1538.png"/><Relationship Id="rId271" Type="http://schemas.openxmlformats.org/officeDocument/2006/relationships/customXml" Target="../ink/ink1374.xml"/><Relationship Id="rId66" Type="http://schemas.openxmlformats.org/officeDocument/2006/relationships/image" Target="../media/image1255.png"/><Relationship Id="rId131" Type="http://schemas.openxmlformats.org/officeDocument/2006/relationships/customXml" Target="../ink/ink1304.xml"/><Relationship Id="rId369" Type="http://schemas.openxmlformats.org/officeDocument/2006/relationships/customXml" Target="../ink/ink1423.xml"/><Relationship Id="rId576" Type="http://schemas.openxmlformats.org/officeDocument/2006/relationships/image" Target="../media/image1510.png"/><Relationship Id="rId783" Type="http://schemas.openxmlformats.org/officeDocument/2006/relationships/customXml" Target="../ink/ink1630.xml"/><Relationship Id="rId229" Type="http://schemas.openxmlformats.org/officeDocument/2006/relationships/customXml" Target="../ink/ink1353.xml"/><Relationship Id="rId436" Type="http://schemas.openxmlformats.org/officeDocument/2006/relationships/image" Target="../media/image1440.png"/><Relationship Id="rId643" Type="http://schemas.openxmlformats.org/officeDocument/2006/relationships/customXml" Target="../ink/ink156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2.png"/><Relationship Id="rId13" Type="http://schemas.openxmlformats.org/officeDocument/2006/relationships/customXml" Target="../ink/ink1671.xml"/><Relationship Id="rId18" Type="http://schemas.openxmlformats.org/officeDocument/2006/relationships/image" Target="../media/image1657.png"/><Relationship Id="rId3" Type="http://schemas.openxmlformats.org/officeDocument/2006/relationships/customXml" Target="../ink/ink1666.xml"/><Relationship Id="rId7" Type="http://schemas.openxmlformats.org/officeDocument/2006/relationships/customXml" Target="../ink/ink1668.xml"/><Relationship Id="rId12" Type="http://schemas.openxmlformats.org/officeDocument/2006/relationships/image" Target="../media/image1654.png"/><Relationship Id="rId17" Type="http://schemas.openxmlformats.org/officeDocument/2006/relationships/customXml" Target="../ink/ink1673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56.png"/><Relationship Id="rId20" Type="http://schemas.openxmlformats.org/officeDocument/2006/relationships/image" Target="../media/image16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1.png"/><Relationship Id="rId11" Type="http://schemas.openxmlformats.org/officeDocument/2006/relationships/customXml" Target="../ink/ink1670.xml"/><Relationship Id="rId5" Type="http://schemas.openxmlformats.org/officeDocument/2006/relationships/customXml" Target="../ink/ink1667.xml"/><Relationship Id="rId15" Type="http://schemas.openxmlformats.org/officeDocument/2006/relationships/customXml" Target="../ink/ink1672.xml"/><Relationship Id="rId10" Type="http://schemas.openxmlformats.org/officeDocument/2006/relationships/image" Target="../media/image1653.png"/><Relationship Id="rId19" Type="http://schemas.openxmlformats.org/officeDocument/2006/relationships/customXml" Target="../ink/ink1674.xml"/><Relationship Id="rId4" Type="http://schemas.openxmlformats.org/officeDocument/2006/relationships/image" Target="../media/image1650.png"/><Relationship Id="rId9" Type="http://schemas.openxmlformats.org/officeDocument/2006/relationships/customXml" Target="../ink/ink1669.xml"/><Relationship Id="rId14" Type="http://schemas.openxmlformats.org/officeDocument/2006/relationships/image" Target="../media/image1655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226" Type="http://schemas.openxmlformats.org/officeDocument/2006/relationships/image" Target="../media/image113.png"/><Relationship Id="rId107" Type="http://schemas.openxmlformats.org/officeDocument/2006/relationships/customXml" Target="../ink/ink53.xml"/><Relationship Id="rId268" Type="http://schemas.openxmlformats.org/officeDocument/2006/relationships/image" Target="../media/image134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81" Type="http://schemas.openxmlformats.org/officeDocument/2006/relationships/customXml" Target="../ink/ink90.xml"/><Relationship Id="rId216" Type="http://schemas.openxmlformats.org/officeDocument/2006/relationships/image" Target="../media/image108.png"/><Relationship Id="rId237" Type="http://schemas.openxmlformats.org/officeDocument/2006/relationships/customXml" Target="../ink/ink118.xml"/><Relationship Id="rId258" Type="http://schemas.openxmlformats.org/officeDocument/2006/relationships/image" Target="../media/image129.png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27" Type="http://schemas.openxmlformats.org/officeDocument/2006/relationships/customXml" Target="../ink/ink113.xml"/><Relationship Id="rId248" Type="http://schemas.openxmlformats.org/officeDocument/2006/relationships/image" Target="../media/image124.png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182" Type="http://schemas.openxmlformats.org/officeDocument/2006/relationships/image" Target="../media/image91.png"/><Relationship Id="rId217" Type="http://schemas.openxmlformats.org/officeDocument/2006/relationships/customXml" Target="../ink/ink108.xml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5" Type="http://schemas.openxmlformats.org/officeDocument/2006/relationships/customXml" Target="../ink/ink32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75.xml"/><Relationship Id="rId172" Type="http://schemas.openxmlformats.org/officeDocument/2006/relationships/image" Target="../media/image86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4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0.png"/><Relationship Id="rId34" Type="http://schemas.openxmlformats.org/officeDocument/2006/relationships/image" Target="../media/image17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20" Type="http://schemas.openxmlformats.org/officeDocument/2006/relationships/image" Target="../media/image60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1.png"/><Relationship Id="rId183" Type="http://schemas.openxmlformats.org/officeDocument/2006/relationships/customXml" Target="../ink/ink91.xml"/><Relationship Id="rId218" Type="http://schemas.openxmlformats.org/officeDocument/2006/relationships/image" Target="../media/image109.png"/><Relationship Id="rId239" Type="http://schemas.openxmlformats.org/officeDocument/2006/relationships/customXml" Target="../ink/ink119.xml"/><Relationship Id="rId250" Type="http://schemas.openxmlformats.org/officeDocument/2006/relationships/image" Target="../media/image125.png"/><Relationship Id="rId24" Type="http://schemas.openxmlformats.org/officeDocument/2006/relationships/image" Target="../media/image12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31" Type="http://schemas.openxmlformats.org/officeDocument/2006/relationships/customXml" Target="../ink/ink65.xml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229" Type="http://schemas.openxmlformats.org/officeDocument/2006/relationships/customXml" Target="../ink/ink114.xml"/><Relationship Id="rId240" Type="http://schemas.openxmlformats.org/officeDocument/2006/relationships/image" Target="../media/image120.png"/><Relationship Id="rId261" Type="http://schemas.openxmlformats.org/officeDocument/2006/relationships/customXml" Target="../ink/ink130.xml"/><Relationship Id="rId14" Type="http://schemas.openxmlformats.org/officeDocument/2006/relationships/image" Target="../media/image7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8" Type="http://schemas.openxmlformats.org/officeDocument/2006/relationships/image" Target="../media/image4.png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image" Target="../media/image92.png"/><Relationship Id="rId219" Type="http://schemas.openxmlformats.org/officeDocument/2006/relationships/customXml" Target="../ink/ink109.xml"/><Relationship Id="rId230" Type="http://schemas.openxmlformats.org/officeDocument/2006/relationships/image" Target="../media/image115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0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262" Type="http://schemas.openxmlformats.org/officeDocument/2006/relationships/image" Target="../media/image131.png"/><Relationship Id="rId78" Type="http://schemas.openxmlformats.org/officeDocument/2006/relationships/image" Target="../media/image39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64" Type="http://schemas.openxmlformats.org/officeDocument/2006/relationships/image" Target="../media/image82.png"/><Relationship Id="rId185" Type="http://schemas.openxmlformats.org/officeDocument/2006/relationships/customXml" Target="../ink/ink92.xml"/><Relationship Id="rId9" Type="http://schemas.openxmlformats.org/officeDocument/2006/relationships/customXml" Target="../ink/ink4.xml"/><Relationship Id="rId210" Type="http://schemas.openxmlformats.org/officeDocument/2006/relationships/image" Target="../media/image105.png"/><Relationship Id="rId26" Type="http://schemas.openxmlformats.org/officeDocument/2006/relationships/image" Target="../media/image13.png"/><Relationship Id="rId231" Type="http://schemas.openxmlformats.org/officeDocument/2006/relationships/customXml" Target="../ink/ink115.xml"/><Relationship Id="rId252" Type="http://schemas.openxmlformats.org/officeDocument/2006/relationships/image" Target="../media/image126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221" Type="http://schemas.openxmlformats.org/officeDocument/2006/relationships/customXml" Target="../ink/ink110.xml"/><Relationship Id="rId242" Type="http://schemas.openxmlformats.org/officeDocument/2006/relationships/image" Target="../media/image121.png"/><Relationship Id="rId263" Type="http://schemas.openxmlformats.org/officeDocument/2006/relationships/customXml" Target="../ink/ink131.xml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186" Type="http://schemas.openxmlformats.org/officeDocument/2006/relationships/image" Target="../media/image93.png"/><Relationship Id="rId211" Type="http://schemas.openxmlformats.org/officeDocument/2006/relationships/customXml" Target="../ink/ink105.xml"/><Relationship Id="rId232" Type="http://schemas.openxmlformats.org/officeDocument/2006/relationships/image" Target="../media/image116.png"/><Relationship Id="rId253" Type="http://schemas.openxmlformats.org/officeDocument/2006/relationships/customXml" Target="../ink/ink126.xml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1.png"/><Relationship Id="rId243" Type="http://schemas.openxmlformats.org/officeDocument/2006/relationships/customXml" Target="../ink/ink121.xml"/><Relationship Id="rId264" Type="http://schemas.openxmlformats.org/officeDocument/2006/relationships/image" Target="../media/image132.png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.png"/><Relationship Id="rId233" Type="http://schemas.openxmlformats.org/officeDocument/2006/relationships/customXml" Target="../ink/ink116.xml"/><Relationship Id="rId254" Type="http://schemas.openxmlformats.org/officeDocument/2006/relationships/image" Target="../media/image127.png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60" Type="http://schemas.openxmlformats.org/officeDocument/2006/relationships/image" Target="../media/image3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98" Type="http://schemas.openxmlformats.org/officeDocument/2006/relationships/image" Target="../media/image99.png"/><Relationship Id="rId202" Type="http://schemas.openxmlformats.org/officeDocument/2006/relationships/image" Target="../media/image101.png"/><Relationship Id="rId223" Type="http://schemas.openxmlformats.org/officeDocument/2006/relationships/customXml" Target="../ink/ink111.xml"/><Relationship Id="rId244" Type="http://schemas.openxmlformats.org/officeDocument/2006/relationships/image" Target="../media/image122.png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2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13" Type="http://schemas.openxmlformats.org/officeDocument/2006/relationships/customXml" Target="../ink/ink106.xml"/><Relationship Id="rId234" Type="http://schemas.openxmlformats.org/officeDocument/2006/relationships/image" Target="../media/image117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40" Type="http://schemas.openxmlformats.org/officeDocument/2006/relationships/image" Target="../media/image20.png"/><Relationship Id="rId115" Type="http://schemas.openxmlformats.org/officeDocument/2006/relationships/customXml" Target="../ink/ink57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2.png"/><Relationship Id="rId245" Type="http://schemas.openxmlformats.org/officeDocument/2006/relationships/customXml" Target="../ink/ink122.xml"/><Relationship Id="rId266" Type="http://schemas.openxmlformats.org/officeDocument/2006/relationships/image" Target="../media/image133.png"/><Relationship Id="rId30" Type="http://schemas.openxmlformats.org/officeDocument/2006/relationships/image" Target="../media/image15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7.png"/><Relationship Id="rId235" Type="http://schemas.openxmlformats.org/officeDocument/2006/relationships/customXml" Target="../ink/ink117.xml"/><Relationship Id="rId256" Type="http://schemas.openxmlformats.org/officeDocument/2006/relationships/image" Target="../media/image128.png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112.xml"/><Relationship Id="rId246" Type="http://schemas.openxmlformats.org/officeDocument/2006/relationships/image" Target="../media/image123.png"/><Relationship Id="rId267" Type="http://schemas.openxmlformats.org/officeDocument/2006/relationships/customXml" Target="../ink/ink133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94" Type="http://schemas.openxmlformats.org/officeDocument/2006/relationships/image" Target="../media/image47.png"/><Relationship Id="rId148" Type="http://schemas.openxmlformats.org/officeDocument/2006/relationships/image" Target="../media/image74.png"/><Relationship Id="rId169" Type="http://schemas.openxmlformats.org/officeDocument/2006/relationships/customXml" Target="../ink/ink84.xml"/><Relationship Id="rId4" Type="http://schemas.openxmlformats.org/officeDocument/2006/relationships/image" Target="../media/image2.png"/><Relationship Id="rId180" Type="http://schemas.openxmlformats.org/officeDocument/2006/relationships/image" Target="../media/image90.png"/><Relationship Id="rId215" Type="http://schemas.openxmlformats.org/officeDocument/2006/relationships/customXml" Target="../ink/ink107.xml"/><Relationship Id="rId236" Type="http://schemas.openxmlformats.org/officeDocument/2006/relationships/image" Target="../media/image118.png"/><Relationship Id="rId257" Type="http://schemas.openxmlformats.org/officeDocument/2006/relationships/customXml" Target="../ink/ink128.xml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1.xml"/><Relationship Id="rId21" Type="http://schemas.openxmlformats.org/officeDocument/2006/relationships/customXml" Target="../ink/ink143.xml"/><Relationship Id="rId324" Type="http://schemas.openxmlformats.org/officeDocument/2006/relationships/image" Target="../media/image287.png"/><Relationship Id="rId531" Type="http://schemas.openxmlformats.org/officeDocument/2006/relationships/customXml" Target="../ink/ink398.xml"/><Relationship Id="rId170" Type="http://schemas.openxmlformats.org/officeDocument/2006/relationships/image" Target="../media/image210.png"/><Relationship Id="rId268" Type="http://schemas.openxmlformats.org/officeDocument/2006/relationships/image" Target="../media/image259.png"/><Relationship Id="rId475" Type="http://schemas.openxmlformats.org/officeDocument/2006/relationships/customXml" Target="../ink/ink370.xml"/><Relationship Id="rId32" Type="http://schemas.openxmlformats.org/officeDocument/2006/relationships/image" Target="../media/image142.png"/><Relationship Id="rId128" Type="http://schemas.openxmlformats.org/officeDocument/2006/relationships/image" Target="../media/image189.png"/><Relationship Id="rId335" Type="http://schemas.openxmlformats.org/officeDocument/2006/relationships/customXml" Target="../ink/ink300.xml"/><Relationship Id="rId542" Type="http://schemas.openxmlformats.org/officeDocument/2006/relationships/image" Target="../media/image396.png"/><Relationship Id="rId181" Type="http://schemas.openxmlformats.org/officeDocument/2006/relationships/customXml" Target="../ink/ink223.xml"/><Relationship Id="rId402" Type="http://schemas.openxmlformats.org/officeDocument/2006/relationships/image" Target="../media/image326.png"/><Relationship Id="rId279" Type="http://schemas.openxmlformats.org/officeDocument/2006/relationships/customXml" Target="../ink/ink272.xml"/><Relationship Id="rId486" Type="http://schemas.openxmlformats.org/officeDocument/2006/relationships/image" Target="../media/image368.png"/><Relationship Id="rId43" Type="http://schemas.openxmlformats.org/officeDocument/2006/relationships/customXml" Target="../ink/ink154.xml"/><Relationship Id="rId139" Type="http://schemas.openxmlformats.org/officeDocument/2006/relationships/customXml" Target="../ink/ink202.xml"/><Relationship Id="rId346" Type="http://schemas.openxmlformats.org/officeDocument/2006/relationships/image" Target="../media/image298.png"/><Relationship Id="rId553" Type="http://schemas.openxmlformats.org/officeDocument/2006/relationships/customXml" Target="../ink/ink409.xml"/><Relationship Id="rId192" Type="http://schemas.openxmlformats.org/officeDocument/2006/relationships/image" Target="../media/image221.png"/><Relationship Id="rId206" Type="http://schemas.openxmlformats.org/officeDocument/2006/relationships/image" Target="../media/image228.png"/><Relationship Id="rId413" Type="http://schemas.openxmlformats.org/officeDocument/2006/relationships/customXml" Target="../ink/ink339.xml"/><Relationship Id="rId497" Type="http://schemas.openxmlformats.org/officeDocument/2006/relationships/customXml" Target="../ink/ink381.xml"/><Relationship Id="rId357" Type="http://schemas.openxmlformats.org/officeDocument/2006/relationships/customXml" Target="../ink/ink311.xml"/><Relationship Id="rId54" Type="http://schemas.openxmlformats.org/officeDocument/2006/relationships/image" Target="../media/image153.png"/><Relationship Id="rId96" Type="http://schemas.openxmlformats.org/officeDocument/2006/relationships/image" Target="../media/image173.png"/><Relationship Id="rId161" Type="http://schemas.openxmlformats.org/officeDocument/2006/relationships/customXml" Target="../ink/ink213.xml"/><Relationship Id="rId217" Type="http://schemas.openxmlformats.org/officeDocument/2006/relationships/customXml" Target="../ink/ink241.xml"/><Relationship Id="rId399" Type="http://schemas.openxmlformats.org/officeDocument/2006/relationships/customXml" Target="../ink/ink332.xml"/><Relationship Id="rId259" Type="http://schemas.openxmlformats.org/officeDocument/2006/relationships/customXml" Target="../ink/ink262.xml"/><Relationship Id="rId424" Type="http://schemas.openxmlformats.org/officeDocument/2006/relationships/image" Target="../media/image337.png"/><Relationship Id="rId466" Type="http://schemas.openxmlformats.org/officeDocument/2006/relationships/image" Target="../media/image358.png"/><Relationship Id="rId23" Type="http://schemas.openxmlformats.org/officeDocument/2006/relationships/customXml" Target="../ink/ink144.xml"/><Relationship Id="rId119" Type="http://schemas.openxmlformats.org/officeDocument/2006/relationships/customXml" Target="../ink/ink192.xml"/><Relationship Id="rId270" Type="http://schemas.openxmlformats.org/officeDocument/2006/relationships/image" Target="../media/image260.png"/><Relationship Id="rId326" Type="http://schemas.openxmlformats.org/officeDocument/2006/relationships/image" Target="../media/image288.png"/><Relationship Id="rId533" Type="http://schemas.openxmlformats.org/officeDocument/2006/relationships/customXml" Target="../ink/ink399.xml"/><Relationship Id="rId65" Type="http://schemas.openxmlformats.org/officeDocument/2006/relationships/customXml" Target="../ink/ink165.xml"/><Relationship Id="rId130" Type="http://schemas.openxmlformats.org/officeDocument/2006/relationships/image" Target="../media/image190.png"/><Relationship Id="rId368" Type="http://schemas.openxmlformats.org/officeDocument/2006/relationships/image" Target="../media/image309.png"/><Relationship Id="rId172" Type="http://schemas.openxmlformats.org/officeDocument/2006/relationships/image" Target="../media/image211.png"/><Relationship Id="rId228" Type="http://schemas.openxmlformats.org/officeDocument/2006/relationships/image" Target="../media/image239.png"/><Relationship Id="rId435" Type="http://schemas.openxmlformats.org/officeDocument/2006/relationships/customXml" Target="../ink/ink350.xml"/><Relationship Id="rId477" Type="http://schemas.openxmlformats.org/officeDocument/2006/relationships/customXml" Target="../ink/ink371.xml"/><Relationship Id="rId281" Type="http://schemas.openxmlformats.org/officeDocument/2006/relationships/customXml" Target="../ink/ink273.xml"/><Relationship Id="rId337" Type="http://schemas.openxmlformats.org/officeDocument/2006/relationships/customXml" Target="../ink/ink301.xml"/><Relationship Id="rId502" Type="http://schemas.openxmlformats.org/officeDocument/2006/relationships/image" Target="../media/image376.png"/><Relationship Id="rId34" Type="http://schemas.openxmlformats.org/officeDocument/2006/relationships/image" Target="../media/image143.png"/><Relationship Id="rId76" Type="http://schemas.openxmlformats.org/officeDocument/2006/relationships/image" Target="../media/image163.png"/><Relationship Id="rId141" Type="http://schemas.openxmlformats.org/officeDocument/2006/relationships/customXml" Target="../ink/ink203.xml"/><Relationship Id="rId379" Type="http://schemas.openxmlformats.org/officeDocument/2006/relationships/customXml" Target="../ink/ink322.xml"/><Relationship Id="rId544" Type="http://schemas.openxmlformats.org/officeDocument/2006/relationships/image" Target="../media/image397.png"/><Relationship Id="rId7" Type="http://schemas.openxmlformats.org/officeDocument/2006/relationships/customXml" Target="../ink/ink136.xml"/><Relationship Id="rId183" Type="http://schemas.openxmlformats.org/officeDocument/2006/relationships/customXml" Target="../ink/ink224.xml"/><Relationship Id="rId239" Type="http://schemas.openxmlformats.org/officeDocument/2006/relationships/customXml" Target="../ink/ink252.xml"/><Relationship Id="rId390" Type="http://schemas.openxmlformats.org/officeDocument/2006/relationships/image" Target="../media/image320.png"/><Relationship Id="rId404" Type="http://schemas.openxmlformats.org/officeDocument/2006/relationships/image" Target="../media/image327.png"/><Relationship Id="rId446" Type="http://schemas.openxmlformats.org/officeDocument/2006/relationships/image" Target="../media/image348.png"/><Relationship Id="rId250" Type="http://schemas.openxmlformats.org/officeDocument/2006/relationships/image" Target="../media/image250.png"/><Relationship Id="rId292" Type="http://schemas.openxmlformats.org/officeDocument/2006/relationships/image" Target="../media/image271.png"/><Relationship Id="rId306" Type="http://schemas.openxmlformats.org/officeDocument/2006/relationships/image" Target="../media/image278.png"/><Relationship Id="rId488" Type="http://schemas.openxmlformats.org/officeDocument/2006/relationships/image" Target="../media/image369.png"/><Relationship Id="rId45" Type="http://schemas.openxmlformats.org/officeDocument/2006/relationships/customXml" Target="../ink/ink155.xml"/><Relationship Id="rId87" Type="http://schemas.openxmlformats.org/officeDocument/2006/relationships/customXml" Target="../ink/ink176.xml"/><Relationship Id="rId110" Type="http://schemas.openxmlformats.org/officeDocument/2006/relationships/image" Target="../media/image180.png"/><Relationship Id="rId348" Type="http://schemas.openxmlformats.org/officeDocument/2006/relationships/image" Target="../media/image299.png"/><Relationship Id="rId513" Type="http://schemas.openxmlformats.org/officeDocument/2006/relationships/customXml" Target="../ink/ink389.xml"/><Relationship Id="rId555" Type="http://schemas.openxmlformats.org/officeDocument/2006/relationships/customXml" Target="../ink/ink410.xml"/><Relationship Id="rId152" Type="http://schemas.openxmlformats.org/officeDocument/2006/relationships/image" Target="../media/image201.png"/><Relationship Id="rId194" Type="http://schemas.openxmlformats.org/officeDocument/2006/relationships/image" Target="../media/image222.png"/><Relationship Id="rId208" Type="http://schemas.openxmlformats.org/officeDocument/2006/relationships/image" Target="../media/image229.png"/><Relationship Id="rId415" Type="http://schemas.openxmlformats.org/officeDocument/2006/relationships/customXml" Target="../ink/ink340.xml"/><Relationship Id="rId457" Type="http://schemas.openxmlformats.org/officeDocument/2006/relationships/customXml" Target="../ink/ink361.xml"/><Relationship Id="rId261" Type="http://schemas.openxmlformats.org/officeDocument/2006/relationships/customXml" Target="../ink/ink263.xml"/><Relationship Id="rId499" Type="http://schemas.openxmlformats.org/officeDocument/2006/relationships/customXml" Target="../ink/ink382.xml"/><Relationship Id="rId14" Type="http://schemas.openxmlformats.org/officeDocument/2006/relationships/image" Target="../media/image13310.png"/><Relationship Id="rId56" Type="http://schemas.openxmlformats.org/officeDocument/2006/relationships/image" Target="../media/image154.png"/><Relationship Id="rId317" Type="http://schemas.openxmlformats.org/officeDocument/2006/relationships/customXml" Target="../ink/ink291.xml"/><Relationship Id="rId359" Type="http://schemas.openxmlformats.org/officeDocument/2006/relationships/customXml" Target="../ink/ink312.xml"/><Relationship Id="rId524" Type="http://schemas.openxmlformats.org/officeDocument/2006/relationships/image" Target="../media/image387.png"/><Relationship Id="rId98" Type="http://schemas.openxmlformats.org/officeDocument/2006/relationships/image" Target="../media/image174.png"/><Relationship Id="rId121" Type="http://schemas.openxmlformats.org/officeDocument/2006/relationships/customXml" Target="../ink/ink193.xml"/><Relationship Id="rId163" Type="http://schemas.openxmlformats.org/officeDocument/2006/relationships/customXml" Target="../ink/ink214.xml"/><Relationship Id="rId219" Type="http://schemas.openxmlformats.org/officeDocument/2006/relationships/customXml" Target="../ink/ink242.xml"/><Relationship Id="rId370" Type="http://schemas.openxmlformats.org/officeDocument/2006/relationships/image" Target="../media/image310.png"/><Relationship Id="rId426" Type="http://schemas.openxmlformats.org/officeDocument/2006/relationships/image" Target="../media/image338.png"/><Relationship Id="rId230" Type="http://schemas.openxmlformats.org/officeDocument/2006/relationships/image" Target="../media/image240.png"/><Relationship Id="rId468" Type="http://schemas.openxmlformats.org/officeDocument/2006/relationships/image" Target="../media/image359.png"/><Relationship Id="rId25" Type="http://schemas.openxmlformats.org/officeDocument/2006/relationships/customXml" Target="../ink/ink145.xml"/><Relationship Id="rId67" Type="http://schemas.openxmlformats.org/officeDocument/2006/relationships/customXml" Target="../ink/ink166.xml"/><Relationship Id="rId272" Type="http://schemas.openxmlformats.org/officeDocument/2006/relationships/image" Target="../media/image261.png"/><Relationship Id="rId328" Type="http://schemas.openxmlformats.org/officeDocument/2006/relationships/image" Target="../media/image289.png"/><Relationship Id="rId535" Type="http://schemas.openxmlformats.org/officeDocument/2006/relationships/customXml" Target="../ink/ink400.xml"/><Relationship Id="rId132" Type="http://schemas.openxmlformats.org/officeDocument/2006/relationships/image" Target="../media/image191.png"/><Relationship Id="rId174" Type="http://schemas.openxmlformats.org/officeDocument/2006/relationships/image" Target="../media/image212.png"/><Relationship Id="rId381" Type="http://schemas.openxmlformats.org/officeDocument/2006/relationships/customXml" Target="../ink/ink323.xml"/><Relationship Id="rId241" Type="http://schemas.openxmlformats.org/officeDocument/2006/relationships/customXml" Target="../ink/ink253.xml"/><Relationship Id="rId437" Type="http://schemas.openxmlformats.org/officeDocument/2006/relationships/customXml" Target="../ink/ink351.xml"/><Relationship Id="rId479" Type="http://schemas.openxmlformats.org/officeDocument/2006/relationships/customXml" Target="../ink/ink372.xml"/><Relationship Id="rId36" Type="http://schemas.openxmlformats.org/officeDocument/2006/relationships/image" Target="../media/image144.png"/><Relationship Id="rId283" Type="http://schemas.openxmlformats.org/officeDocument/2006/relationships/customXml" Target="../ink/ink274.xml"/><Relationship Id="rId339" Type="http://schemas.openxmlformats.org/officeDocument/2006/relationships/customXml" Target="../ink/ink302.xml"/><Relationship Id="rId490" Type="http://schemas.openxmlformats.org/officeDocument/2006/relationships/image" Target="../media/image370.png"/><Relationship Id="rId504" Type="http://schemas.openxmlformats.org/officeDocument/2006/relationships/image" Target="../media/image377.png"/><Relationship Id="rId546" Type="http://schemas.openxmlformats.org/officeDocument/2006/relationships/image" Target="../media/image398.png"/><Relationship Id="rId78" Type="http://schemas.openxmlformats.org/officeDocument/2006/relationships/image" Target="../media/image164.png"/><Relationship Id="rId101" Type="http://schemas.openxmlformats.org/officeDocument/2006/relationships/customXml" Target="../ink/ink183.xml"/><Relationship Id="rId143" Type="http://schemas.openxmlformats.org/officeDocument/2006/relationships/customXml" Target="../ink/ink204.xml"/><Relationship Id="rId185" Type="http://schemas.openxmlformats.org/officeDocument/2006/relationships/customXml" Target="../ink/ink225.xml"/><Relationship Id="rId350" Type="http://schemas.openxmlformats.org/officeDocument/2006/relationships/image" Target="../media/image300.png"/><Relationship Id="rId406" Type="http://schemas.openxmlformats.org/officeDocument/2006/relationships/image" Target="../media/image328.png"/><Relationship Id="rId9" Type="http://schemas.openxmlformats.org/officeDocument/2006/relationships/customXml" Target="../ink/ink137.xml"/><Relationship Id="rId210" Type="http://schemas.openxmlformats.org/officeDocument/2006/relationships/image" Target="../media/image230.png"/><Relationship Id="rId392" Type="http://schemas.openxmlformats.org/officeDocument/2006/relationships/image" Target="../media/image321.png"/><Relationship Id="rId448" Type="http://schemas.openxmlformats.org/officeDocument/2006/relationships/image" Target="../media/image349.png"/><Relationship Id="rId252" Type="http://schemas.openxmlformats.org/officeDocument/2006/relationships/image" Target="../media/image251.png"/><Relationship Id="rId294" Type="http://schemas.openxmlformats.org/officeDocument/2006/relationships/image" Target="../media/image272.png"/><Relationship Id="rId308" Type="http://schemas.openxmlformats.org/officeDocument/2006/relationships/image" Target="../media/image279.png"/><Relationship Id="rId515" Type="http://schemas.openxmlformats.org/officeDocument/2006/relationships/customXml" Target="../ink/ink390.xml"/><Relationship Id="rId47" Type="http://schemas.openxmlformats.org/officeDocument/2006/relationships/customXml" Target="../ink/ink156.xml"/><Relationship Id="rId89" Type="http://schemas.openxmlformats.org/officeDocument/2006/relationships/customXml" Target="../ink/ink177.xml"/><Relationship Id="rId112" Type="http://schemas.openxmlformats.org/officeDocument/2006/relationships/image" Target="../media/image181.png"/><Relationship Id="rId154" Type="http://schemas.openxmlformats.org/officeDocument/2006/relationships/image" Target="../media/image202.png"/><Relationship Id="rId361" Type="http://schemas.openxmlformats.org/officeDocument/2006/relationships/customXml" Target="../ink/ink313.xml"/><Relationship Id="rId196" Type="http://schemas.openxmlformats.org/officeDocument/2006/relationships/image" Target="../media/image223.png"/><Relationship Id="rId417" Type="http://schemas.openxmlformats.org/officeDocument/2006/relationships/customXml" Target="../ink/ink341.xml"/><Relationship Id="rId459" Type="http://schemas.openxmlformats.org/officeDocument/2006/relationships/customXml" Target="../ink/ink362.xml"/><Relationship Id="rId16" Type="http://schemas.openxmlformats.org/officeDocument/2006/relationships/image" Target="../media/image13410.png"/><Relationship Id="rId221" Type="http://schemas.openxmlformats.org/officeDocument/2006/relationships/customXml" Target="../ink/ink243.xml"/><Relationship Id="rId263" Type="http://schemas.openxmlformats.org/officeDocument/2006/relationships/customXml" Target="../ink/ink264.xml"/><Relationship Id="rId319" Type="http://schemas.openxmlformats.org/officeDocument/2006/relationships/customXml" Target="../ink/ink292.xml"/><Relationship Id="rId470" Type="http://schemas.openxmlformats.org/officeDocument/2006/relationships/image" Target="../media/image360.png"/><Relationship Id="rId526" Type="http://schemas.openxmlformats.org/officeDocument/2006/relationships/image" Target="../media/image388.png"/><Relationship Id="rId58" Type="http://schemas.openxmlformats.org/officeDocument/2006/relationships/image" Target="../media/image155.png"/><Relationship Id="rId123" Type="http://schemas.openxmlformats.org/officeDocument/2006/relationships/customXml" Target="../ink/ink194.xml"/><Relationship Id="rId330" Type="http://schemas.openxmlformats.org/officeDocument/2006/relationships/image" Target="../media/image290.png"/><Relationship Id="rId165" Type="http://schemas.openxmlformats.org/officeDocument/2006/relationships/customXml" Target="../ink/ink215.xml"/><Relationship Id="rId372" Type="http://schemas.openxmlformats.org/officeDocument/2006/relationships/image" Target="../media/image311.png"/><Relationship Id="rId428" Type="http://schemas.openxmlformats.org/officeDocument/2006/relationships/image" Target="../media/image339.png"/><Relationship Id="rId232" Type="http://schemas.openxmlformats.org/officeDocument/2006/relationships/image" Target="../media/image241.png"/><Relationship Id="rId274" Type="http://schemas.openxmlformats.org/officeDocument/2006/relationships/image" Target="../media/image262.png"/><Relationship Id="rId481" Type="http://schemas.openxmlformats.org/officeDocument/2006/relationships/customXml" Target="../ink/ink373.xml"/><Relationship Id="rId27" Type="http://schemas.openxmlformats.org/officeDocument/2006/relationships/customXml" Target="../ink/ink146.xml"/><Relationship Id="rId69" Type="http://schemas.openxmlformats.org/officeDocument/2006/relationships/customXml" Target="../ink/ink167.xml"/><Relationship Id="rId134" Type="http://schemas.openxmlformats.org/officeDocument/2006/relationships/image" Target="../media/image192.png"/><Relationship Id="rId537" Type="http://schemas.openxmlformats.org/officeDocument/2006/relationships/customXml" Target="../ink/ink401.xml"/><Relationship Id="rId80" Type="http://schemas.openxmlformats.org/officeDocument/2006/relationships/image" Target="../media/image165.png"/><Relationship Id="rId176" Type="http://schemas.openxmlformats.org/officeDocument/2006/relationships/image" Target="../media/image213.png"/><Relationship Id="rId341" Type="http://schemas.openxmlformats.org/officeDocument/2006/relationships/customXml" Target="../ink/ink303.xml"/><Relationship Id="rId383" Type="http://schemas.openxmlformats.org/officeDocument/2006/relationships/customXml" Target="../ink/ink324.xml"/><Relationship Id="rId439" Type="http://schemas.openxmlformats.org/officeDocument/2006/relationships/customXml" Target="../ink/ink352.xml"/><Relationship Id="rId201" Type="http://schemas.openxmlformats.org/officeDocument/2006/relationships/customXml" Target="../ink/ink233.xml"/><Relationship Id="rId243" Type="http://schemas.openxmlformats.org/officeDocument/2006/relationships/customXml" Target="../ink/ink254.xml"/><Relationship Id="rId285" Type="http://schemas.openxmlformats.org/officeDocument/2006/relationships/customXml" Target="../ink/ink275.xml"/><Relationship Id="rId450" Type="http://schemas.openxmlformats.org/officeDocument/2006/relationships/image" Target="../media/image350.png"/><Relationship Id="rId506" Type="http://schemas.openxmlformats.org/officeDocument/2006/relationships/image" Target="../media/image378.png"/><Relationship Id="rId38" Type="http://schemas.openxmlformats.org/officeDocument/2006/relationships/image" Target="../media/image145.png"/><Relationship Id="rId103" Type="http://schemas.openxmlformats.org/officeDocument/2006/relationships/customXml" Target="../ink/ink184.xml"/><Relationship Id="rId310" Type="http://schemas.openxmlformats.org/officeDocument/2006/relationships/image" Target="../media/image280.png"/><Relationship Id="rId492" Type="http://schemas.openxmlformats.org/officeDocument/2006/relationships/image" Target="../media/image371.png"/><Relationship Id="rId548" Type="http://schemas.openxmlformats.org/officeDocument/2006/relationships/image" Target="../media/image399.png"/><Relationship Id="rId91" Type="http://schemas.openxmlformats.org/officeDocument/2006/relationships/customXml" Target="../ink/ink178.xml"/><Relationship Id="rId145" Type="http://schemas.openxmlformats.org/officeDocument/2006/relationships/customXml" Target="../ink/ink205.xml"/><Relationship Id="rId187" Type="http://schemas.openxmlformats.org/officeDocument/2006/relationships/customXml" Target="../ink/ink226.xml"/><Relationship Id="rId352" Type="http://schemas.openxmlformats.org/officeDocument/2006/relationships/image" Target="../media/image301.png"/><Relationship Id="rId394" Type="http://schemas.openxmlformats.org/officeDocument/2006/relationships/image" Target="../media/image322.png"/><Relationship Id="rId408" Type="http://schemas.openxmlformats.org/officeDocument/2006/relationships/image" Target="../media/image329.png"/><Relationship Id="rId212" Type="http://schemas.openxmlformats.org/officeDocument/2006/relationships/image" Target="../media/image231.png"/><Relationship Id="rId254" Type="http://schemas.openxmlformats.org/officeDocument/2006/relationships/image" Target="../media/image252.png"/><Relationship Id="rId49" Type="http://schemas.openxmlformats.org/officeDocument/2006/relationships/customXml" Target="../ink/ink157.xml"/><Relationship Id="rId114" Type="http://schemas.openxmlformats.org/officeDocument/2006/relationships/image" Target="../media/image182.png"/><Relationship Id="rId296" Type="http://schemas.openxmlformats.org/officeDocument/2006/relationships/image" Target="../media/image273.png"/><Relationship Id="rId461" Type="http://schemas.openxmlformats.org/officeDocument/2006/relationships/customXml" Target="../ink/ink363.xml"/><Relationship Id="rId517" Type="http://schemas.openxmlformats.org/officeDocument/2006/relationships/customXml" Target="../ink/ink391.xml"/><Relationship Id="rId60" Type="http://schemas.openxmlformats.org/officeDocument/2006/relationships/image" Target="../media/image156.png"/><Relationship Id="rId156" Type="http://schemas.openxmlformats.org/officeDocument/2006/relationships/image" Target="../media/image203.png"/><Relationship Id="rId198" Type="http://schemas.openxmlformats.org/officeDocument/2006/relationships/image" Target="../media/image224.png"/><Relationship Id="rId321" Type="http://schemas.openxmlformats.org/officeDocument/2006/relationships/customXml" Target="../ink/ink293.xml"/><Relationship Id="rId363" Type="http://schemas.openxmlformats.org/officeDocument/2006/relationships/customXml" Target="../ink/ink314.xml"/><Relationship Id="rId419" Type="http://schemas.openxmlformats.org/officeDocument/2006/relationships/customXml" Target="../ink/ink342.xml"/><Relationship Id="rId223" Type="http://schemas.openxmlformats.org/officeDocument/2006/relationships/customXml" Target="../ink/ink244.xml"/><Relationship Id="rId430" Type="http://schemas.openxmlformats.org/officeDocument/2006/relationships/image" Target="../media/image340.png"/><Relationship Id="rId18" Type="http://schemas.openxmlformats.org/officeDocument/2006/relationships/image" Target="../media/image135.png"/><Relationship Id="rId265" Type="http://schemas.openxmlformats.org/officeDocument/2006/relationships/customXml" Target="../ink/ink265.xml"/><Relationship Id="rId472" Type="http://schemas.openxmlformats.org/officeDocument/2006/relationships/image" Target="../media/image361.png"/><Relationship Id="rId528" Type="http://schemas.openxmlformats.org/officeDocument/2006/relationships/image" Target="../media/image389.png"/><Relationship Id="rId125" Type="http://schemas.openxmlformats.org/officeDocument/2006/relationships/customXml" Target="../ink/ink195.xml"/><Relationship Id="rId167" Type="http://schemas.openxmlformats.org/officeDocument/2006/relationships/customXml" Target="../ink/ink216.xml"/><Relationship Id="rId332" Type="http://schemas.openxmlformats.org/officeDocument/2006/relationships/image" Target="../media/image291.png"/><Relationship Id="rId374" Type="http://schemas.openxmlformats.org/officeDocument/2006/relationships/image" Target="../media/image312.png"/><Relationship Id="rId71" Type="http://schemas.openxmlformats.org/officeDocument/2006/relationships/customXml" Target="../ink/ink168.xml"/><Relationship Id="rId234" Type="http://schemas.openxmlformats.org/officeDocument/2006/relationships/image" Target="../media/image242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47.xml"/><Relationship Id="rId276" Type="http://schemas.openxmlformats.org/officeDocument/2006/relationships/image" Target="../media/image263.png"/><Relationship Id="rId441" Type="http://schemas.openxmlformats.org/officeDocument/2006/relationships/customXml" Target="../ink/ink353.xml"/><Relationship Id="rId483" Type="http://schemas.openxmlformats.org/officeDocument/2006/relationships/customXml" Target="../ink/ink374.xml"/><Relationship Id="rId539" Type="http://schemas.openxmlformats.org/officeDocument/2006/relationships/customXml" Target="../ink/ink402.xml"/><Relationship Id="rId40" Type="http://schemas.openxmlformats.org/officeDocument/2006/relationships/image" Target="../media/image146.png"/><Relationship Id="rId136" Type="http://schemas.openxmlformats.org/officeDocument/2006/relationships/image" Target="../media/image193.png"/><Relationship Id="rId178" Type="http://schemas.openxmlformats.org/officeDocument/2006/relationships/image" Target="../media/image214.png"/><Relationship Id="rId301" Type="http://schemas.openxmlformats.org/officeDocument/2006/relationships/customXml" Target="../ink/ink283.xml"/><Relationship Id="rId343" Type="http://schemas.openxmlformats.org/officeDocument/2006/relationships/customXml" Target="../ink/ink304.xml"/><Relationship Id="rId550" Type="http://schemas.openxmlformats.org/officeDocument/2006/relationships/image" Target="../media/image400.png"/><Relationship Id="rId82" Type="http://schemas.openxmlformats.org/officeDocument/2006/relationships/image" Target="../media/image166.png"/><Relationship Id="rId203" Type="http://schemas.openxmlformats.org/officeDocument/2006/relationships/customXml" Target="../ink/ink234.xml"/><Relationship Id="rId385" Type="http://schemas.openxmlformats.org/officeDocument/2006/relationships/customXml" Target="../ink/ink325.xml"/><Relationship Id="rId245" Type="http://schemas.openxmlformats.org/officeDocument/2006/relationships/customXml" Target="../ink/ink255.xml"/><Relationship Id="rId287" Type="http://schemas.openxmlformats.org/officeDocument/2006/relationships/customXml" Target="../ink/ink276.xml"/><Relationship Id="rId410" Type="http://schemas.openxmlformats.org/officeDocument/2006/relationships/image" Target="../media/image330.png"/><Relationship Id="rId452" Type="http://schemas.openxmlformats.org/officeDocument/2006/relationships/image" Target="../media/image351.png"/><Relationship Id="rId494" Type="http://schemas.openxmlformats.org/officeDocument/2006/relationships/image" Target="../media/image372.png"/><Relationship Id="rId508" Type="http://schemas.openxmlformats.org/officeDocument/2006/relationships/image" Target="../media/image379.png"/><Relationship Id="rId105" Type="http://schemas.openxmlformats.org/officeDocument/2006/relationships/customXml" Target="../ink/ink185.xml"/><Relationship Id="rId147" Type="http://schemas.openxmlformats.org/officeDocument/2006/relationships/customXml" Target="../ink/ink206.xml"/><Relationship Id="rId312" Type="http://schemas.openxmlformats.org/officeDocument/2006/relationships/image" Target="../media/image281.png"/><Relationship Id="rId354" Type="http://schemas.openxmlformats.org/officeDocument/2006/relationships/image" Target="../media/image302.png"/><Relationship Id="rId51" Type="http://schemas.openxmlformats.org/officeDocument/2006/relationships/customXml" Target="../ink/ink158.xml"/><Relationship Id="rId93" Type="http://schemas.openxmlformats.org/officeDocument/2006/relationships/customXml" Target="../ink/ink179.xml"/><Relationship Id="rId189" Type="http://schemas.openxmlformats.org/officeDocument/2006/relationships/customXml" Target="../ink/ink227.xml"/><Relationship Id="rId396" Type="http://schemas.openxmlformats.org/officeDocument/2006/relationships/image" Target="../media/image323.png"/><Relationship Id="rId214" Type="http://schemas.openxmlformats.org/officeDocument/2006/relationships/image" Target="../media/image232.png"/><Relationship Id="rId256" Type="http://schemas.openxmlformats.org/officeDocument/2006/relationships/image" Target="../media/image253.png"/><Relationship Id="rId298" Type="http://schemas.openxmlformats.org/officeDocument/2006/relationships/image" Target="../media/image274.png"/><Relationship Id="rId421" Type="http://schemas.openxmlformats.org/officeDocument/2006/relationships/customXml" Target="../ink/ink343.xml"/><Relationship Id="rId463" Type="http://schemas.openxmlformats.org/officeDocument/2006/relationships/customXml" Target="../ink/ink364.xml"/><Relationship Id="rId519" Type="http://schemas.openxmlformats.org/officeDocument/2006/relationships/customXml" Target="../ink/ink392.xml"/><Relationship Id="rId116" Type="http://schemas.openxmlformats.org/officeDocument/2006/relationships/image" Target="../media/image183.png"/><Relationship Id="rId158" Type="http://schemas.openxmlformats.org/officeDocument/2006/relationships/image" Target="../media/image204.png"/><Relationship Id="rId323" Type="http://schemas.openxmlformats.org/officeDocument/2006/relationships/customXml" Target="../ink/ink294.xml"/><Relationship Id="rId530" Type="http://schemas.openxmlformats.org/officeDocument/2006/relationships/image" Target="../media/image390.png"/><Relationship Id="rId20" Type="http://schemas.openxmlformats.org/officeDocument/2006/relationships/image" Target="../media/image136.png"/><Relationship Id="rId62" Type="http://schemas.openxmlformats.org/officeDocument/2006/relationships/image" Target="../media/image157.png"/><Relationship Id="rId365" Type="http://schemas.openxmlformats.org/officeDocument/2006/relationships/customXml" Target="../ink/ink315.xml"/><Relationship Id="rId225" Type="http://schemas.openxmlformats.org/officeDocument/2006/relationships/customXml" Target="../ink/ink245.xml"/><Relationship Id="rId267" Type="http://schemas.openxmlformats.org/officeDocument/2006/relationships/customXml" Target="../ink/ink266.xml"/><Relationship Id="rId432" Type="http://schemas.openxmlformats.org/officeDocument/2006/relationships/image" Target="../media/image341.png"/><Relationship Id="rId474" Type="http://schemas.openxmlformats.org/officeDocument/2006/relationships/image" Target="../media/image362.png"/><Relationship Id="rId127" Type="http://schemas.openxmlformats.org/officeDocument/2006/relationships/customXml" Target="../ink/ink196.xml"/><Relationship Id="rId31" Type="http://schemas.openxmlformats.org/officeDocument/2006/relationships/customXml" Target="../ink/ink148.xml"/><Relationship Id="rId73" Type="http://schemas.openxmlformats.org/officeDocument/2006/relationships/customXml" Target="../ink/ink169.xml"/><Relationship Id="rId169" Type="http://schemas.openxmlformats.org/officeDocument/2006/relationships/customXml" Target="../ink/ink217.xml"/><Relationship Id="rId334" Type="http://schemas.openxmlformats.org/officeDocument/2006/relationships/image" Target="../media/image292.png"/><Relationship Id="rId376" Type="http://schemas.openxmlformats.org/officeDocument/2006/relationships/image" Target="../media/image313.png"/><Relationship Id="rId541" Type="http://schemas.openxmlformats.org/officeDocument/2006/relationships/customXml" Target="../ink/ink403.xml"/><Relationship Id="rId4" Type="http://schemas.openxmlformats.org/officeDocument/2006/relationships/image" Target="../media/image12810.png"/><Relationship Id="rId180" Type="http://schemas.openxmlformats.org/officeDocument/2006/relationships/image" Target="../media/image215.png"/><Relationship Id="rId236" Type="http://schemas.openxmlformats.org/officeDocument/2006/relationships/image" Target="../media/image243.png"/><Relationship Id="rId278" Type="http://schemas.openxmlformats.org/officeDocument/2006/relationships/image" Target="../media/image264.png"/><Relationship Id="rId401" Type="http://schemas.openxmlformats.org/officeDocument/2006/relationships/customXml" Target="../ink/ink333.xml"/><Relationship Id="rId443" Type="http://schemas.openxmlformats.org/officeDocument/2006/relationships/customXml" Target="../ink/ink354.xml"/><Relationship Id="rId303" Type="http://schemas.openxmlformats.org/officeDocument/2006/relationships/customXml" Target="../ink/ink284.xml"/><Relationship Id="rId485" Type="http://schemas.openxmlformats.org/officeDocument/2006/relationships/customXml" Target="../ink/ink375.xml"/><Relationship Id="rId42" Type="http://schemas.openxmlformats.org/officeDocument/2006/relationships/image" Target="../media/image147.png"/><Relationship Id="rId84" Type="http://schemas.openxmlformats.org/officeDocument/2006/relationships/image" Target="../media/image167.png"/><Relationship Id="rId138" Type="http://schemas.openxmlformats.org/officeDocument/2006/relationships/image" Target="../media/image194.png"/><Relationship Id="rId345" Type="http://schemas.openxmlformats.org/officeDocument/2006/relationships/customXml" Target="../ink/ink305.xml"/><Relationship Id="rId387" Type="http://schemas.openxmlformats.org/officeDocument/2006/relationships/customXml" Target="../ink/ink326.xml"/><Relationship Id="rId510" Type="http://schemas.openxmlformats.org/officeDocument/2006/relationships/image" Target="../media/image380.png"/><Relationship Id="rId552" Type="http://schemas.openxmlformats.org/officeDocument/2006/relationships/image" Target="../media/image401.png"/><Relationship Id="rId191" Type="http://schemas.openxmlformats.org/officeDocument/2006/relationships/customXml" Target="../ink/ink228.xml"/><Relationship Id="rId205" Type="http://schemas.openxmlformats.org/officeDocument/2006/relationships/customXml" Target="../ink/ink235.xml"/><Relationship Id="rId247" Type="http://schemas.openxmlformats.org/officeDocument/2006/relationships/customXml" Target="../ink/ink256.xml"/><Relationship Id="rId412" Type="http://schemas.openxmlformats.org/officeDocument/2006/relationships/image" Target="../media/image331.png"/><Relationship Id="rId107" Type="http://schemas.openxmlformats.org/officeDocument/2006/relationships/customXml" Target="../ink/ink186.xml"/><Relationship Id="rId289" Type="http://schemas.openxmlformats.org/officeDocument/2006/relationships/customXml" Target="../ink/ink277.xml"/><Relationship Id="rId454" Type="http://schemas.openxmlformats.org/officeDocument/2006/relationships/image" Target="../media/image352.png"/><Relationship Id="rId496" Type="http://schemas.openxmlformats.org/officeDocument/2006/relationships/image" Target="../media/image373.png"/><Relationship Id="rId11" Type="http://schemas.openxmlformats.org/officeDocument/2006/relationships/customXml" Target="../ink/ink138.xml"/><Relationship Id="rId53" Type="http://schemas.openxmlformats.org/officeDocument/2006/relationships/customXml" Target="../ink/ink159.xml"/><Relationship Id="rId149" Type="http://schemas.openxmlformats.org/officeDocument/2006/relationships/customXml" Target="../ink/ink207.xml"/><Relationship Id="rId314" Type="http://schemas.openxmlformats.org/officeDocument/2006/relationships/image" Target="../media/image282.png"/><Relationship Id="rId356" Type="http://schemas.openxmlformats.org/officeDocument/2006/relationships/image" Target="../media/image303.png"/><Relationship Id="rId398" Type="http://schemas.openxmlformats.org/officeDocument/2006/relationships/image" Target="../media/image324.png"/><Relationship Id="rId521" Type="http://schemas.openxmlformats.org/officeDocument/2006/relationships/customXml" Target="../ink/ink393.xml"/><Relationship Id="rId95" Type="http://schemas.openxmlformats.org/officeDocument/2006/relationships/customXml" Target="../ink/ink180.xml"/><Relationship Id="rId160" Type="http://schemas.openxmlformats.org/officeDocument/2006/relationships/image" Target="../media/image205.png"/><Relationship Id="rId216" Type="http://schemas.openxmlformats.org/officeDocument/2006/relationships/image" Target="../media/image233.png"/><Relationship Id="rId423" Type="http://schemas.openxmlformats.org/officeDocument/2006/relationships/customXml" Target="../ink/ink344.xml"/><Relationship Id="rId258" Type="http://schemas.openxmlformats.org/officeDocument/2006/relationships/image" Target="../media/image254.png"/><Relationship Id="rId465" Type="http://schemas.openxmlformats.org/officeDocument/2006/relationships/customXml" Target="../ink/ink365.xml"/><Relationship Id="rId22" Type="http://schemas.openxmlformats.org/officeDocument/2006/relationships/image" Target="../media/image137.png"/><Relationship Id="rId64" Type="http://schemas.openxmlformats.org/officeDocument/2006/relationships/image" Target="../media/image158.png"/><Relationship Id="rId118" Type="http://schemas.openxmlformats.org/officeDocument/2006/relationships/image" Target="../media/image184.png"/><Relationship Id="rId325" Type="http://schemas.openxmlformats.org/officeDocument/2006/relationships/customXml" Target="../ink/ink295.xml"/><Relationship Id="rId367" Type="http://schemas.openxmlformats.org/officeDocument/2006/relationships/customXml" Target="../ink/ink316.xml"/><Relationship Id="rId532" Type="http://schemas.openxmlformats.org/officeDocument/2006/relationships/image" Target="../media/image391.png"/><Relationship Id="rId171" Type="http://schemas.openxmlformats.org/officeDocument/2006/relationships/customXml" Target="../ink/ink218.xml"/><Relationship Id="rId227" Type="http://schemas.openxmlformats.org/officeDocument/2006/relationships/customXml" Target="../ink/ink246.xml"/><Relationship Id="rId269" Type="http://schemas.openxmlformats.org/officeDocument/2006/relationships/customXml" Target="../ink/ink267.xml"/><Relationship Id="rId434" Type="http://schemas.openxmlformats.org/officeDocument/2006/relationships/image" Target="../media/image342.png"/><Relationship Id="rId476" Type="http://schemas.openxmlformats.org/officeDocument/2006/relationships/image" Target="../media/image363.png"/><Relationship Id="rId33" Type="http://schemas.openxmlformats.org/officeDocument/2006/relationships/customXml" Target="../ink/ink149.xml"/><Relationship Id="rId129" Type="http://schemas.openxmlformats.org/officeDocument/2006/relationships/customXml" Target="../ink/ink197.xml"/><Relationship Id="rId280" Type="http://schemas.openxmlformats.org/officeDocument/2006/relationships/image" Target="../media/image265.png"/><Relationship Id="rId336" Type="http://schemas.openxmlformats.org/officeDocument/2006/relationships/image" Target="../media/image293.png"/><Relationship Id="rId501" Type="http://schemas.openxmlformats.org/officeDocument/2006/relationships/customXml" Target="../ink/ink383.xml"/><Relationship Id="rId543" Type="http://schemas.openxmlformats.org/officeDocument/2006/relationships/customXml" Target="../ink/ink404.xml"/><Relationship Id="rId75" Type="http://schemas.openxmlformats.org/officeDocument/2006/relationships/customXml" Target="../ink/ink170.xml"/><Relationship Id="rId140" Type="http://schemas.openxmlformats.org/officeDocument/2006/relationships/image" Target="../media/image195.png"/><Relationship Id="rId182" Type="http://schemas.openxmlformats.org/officeDocument/2006/relationships/image" Target="../media/image216.png"/><Relationship Id="rId378" Type="http://schemas.openxmlformats.org/officeDocument/2006/relationships/image" Target="../media/image314.png"/><Relationship Id="rId403" Type="http://schemas.openxmlformats.org/officeDocument/2006/relationships/customXml" Target="../ink/ink334.xml"/><Relationship Id="rId6" Type="http://schemas.openxmlformats.org/officeDocument/2006/relationships/image" Target="../media/image12910.png"/><Relationship Id="rId238" Type="http://schemas.openxmlformats.org/officeDocument/2006/relationships/image" Target="../media/image244.png"/><Relationship Id="rId445" Type="http://schemas.openxmlformats.org/officeDocument/2006/relationships/customXml" Target="../ink/ink355.xml"/><Relationship Id="rId487" Type="http://schemas.openxmlformats.org/officeDocument/2006/relationships/customXml" Target="../ink/ink376.xml"/><Relationship Id="rId291" Type="http://schemas.openxmlformats.org/officeDocument/2006/relationships/customXml" Target="../ink/ink278.xml"/><Relationship Id="rId305" Type="http://schemas.openxmlformats.org/officeDocument/2006/relationships/customXml" Target="../ink/ink285.xml"/><Relationship Id="rId347" Type="http://schemas.openxmlformats.org/officeDocument/2006/relationships/customXml" Target="../ink/ink306.xml"/><Relationship Id="rId512" Type="http://schemas.openxmlformats.org/officeDocument/2006/relationships/image" Target="../media/image381.png"/><Relationship Id="rId44" Type="http://schemas.openxmlformats.org/officeDocument/2006/relationships/image" Target="../media/image148.png"/><Relationship Id="rId86" Type="http://schemas.openxmlformats.org/officeDocument/2006/relationships/image" Target="../media/image168.png"/><Relationship Id="rId151" Type="http://schemas.openxmlformats.org/officeDocument/2006/relationships/customXml" Target="../ink/ink208.xml"/><Relationship Id="rId389" Type="http://schemas.openxmlformats.org/officeDocument/2006/relationships/customXml" Target="../ink/ink327.xml"/><Relationship Id="rId554" Type="http://schemas.openxmlformats.org/officeDocument/2006/relationships/image" Target="../media/image402.png"/><Relationship Id="rId193" Type="http://schemas.openxmlformats.org/officeDocument/2006/relationships/customXml" Target="../ink/ink229.xml"/><Relationship Id="rId207" Type="http://schemas.openxmlformats.org/officeDocument/2006/relationships/customXml" Target="../ink/ink236.xml"/><Relationship Id="rId249" Type="http://schemas.openxmlformats.org/officeDocument/2006/relationships/customXml" Target="../ink/ink257.xml"/><Relationship Id="rId414" Type="http://schemas.openxmlformats.org/officeDocument/2006/relationships/image" Target="../media/image332.png"/><Relationship Id="rId456" Type="http://schemas.openxmlformats.org/officeDocument/2006/relationships/image" Target="../media/image353.png"/><Relationship Id="rId498" Type="http://schemas.openxmlformats.org/officeDocument/2006/relationships/image" Target="../media/image374.png"/><Relationship Id="rId13" Type="http://schemas.openxmlformats.org/officeDocument/2006/relationships/customXml" Target="../ink/ink139.xml"/><Relationship Id="rId109" Type="http://schemas.openxmlformats.org/officeDocument/2006/relationships/customXml" Target="../ink/ink187.xml"/><Relationship Id="rId260" Type="http://schemas.openxmlformats.org/officeDocument/2006/relationships/image" Target="../media/image255.png"/><Relationship Id="rId316" Type="http://schemas.openxmlformats.org/officeDocument/2006/relationships/image" Target="../media/image283.png"/><Relationship Id="rId523" Type="http://schemas.openxmlformats.org/officeDocument/2006/relationships/customXml" Target="../ink/ink394.xml"/><Relationship Id="rId55" Type="http://schemas.openxmlformats.org/officeDocument/2006/relationships/customXml" Target="../ink/ink160.xml"/><Relationship Id="rId97" Type="http://schemas.openxmlformats.org/officeDocument/2006/relationships/customXml" Target="../ink/ink181.xml"/><Relationship Id="rId120" Type="http://schemas.openxmlformats.org/officeDocument/2006/relationships/image" Target="../media/image185.png"/><Relationship Id="rId358" Type="http://schemas.openxmlformats.org/officeDocument/2006/relationships/image" Target="../media/image304.png"/><Relationship Id="rId162" Type="http://schemas.openxmlformats.org/officeDocument/2006/relationships/image" Target="../media/image206.png"/><Relationship Id="rId218" Type="http://schemas.openxmlformats.org/officeDocument/2006/relationships/image" Target="../media/image234.png"/><Relationship Id="rId425" Type="http://schemas.openxmlformats.org/officeDocument/2006/relationships/customXml" Target="../ink/ink345.xml"/><Relationship Id="rId467" Type="http://schemas.openxmlformats.org/officeDocument/2006/relationships/customXml" Target="../ink/ink366.xml"/><Relationship Id="rId271" Type="http://schemas.openxmlformats.org/officeDocument/2006/relationships/customXml" Target="../ink/ink268.xml"/><Relationship Id="rId24" Type="http://schemas.openxmlformats.org/officeDocument/2006/relationships/image" Target="../media/image138.png"/><Relationship Id="rId66" Type="http://schemas.openxmlformats.org/officeDocument/2006/relationships/image" Target="../media/image159.png"/><Relationship Id="rId131" Type="http://schemas.openxmlformats.org/officeDocument/2006/relationships/customXml" Target="../ink/ink198.xml"/><Relationship Id="rId327" Type="http://schemas.openxmlformats.org/officeDocument/2006/relationships/customXml" Target="../ink/ink296.xml"/><Relationship Id="rId369" Type="http://schemas.openxmlformats.org/officeDocument/2006/relationships/customXml" Target="../ink/ink317.xml"/><Relationship Id="rId534" Type="http://schemas.openxmlformats.org/officeDocument/2006/relationships/image" Target="../media/image392.png"/><Relationship Id="rId173" Type="http://schemas.openxmlformats.org/officeDocument/2006/relationships/customXml" Target="../ink/ink219.xml"/><Relationship Id="rId229" Type="http://schemas.openxmlformats.org/officeDocument/2006/relationships/customXml" Target="../ink/ink247.xml"/><Relationship Id="rId380" Type="http://schemas.openxmlformats.org/officeDocument/2006/relationships/image" Target="../media/image315.png"/><Relationship Id="rId436" Type="http://schemas.openxmlformats.org/officeDocument/2006/relationships/image" Target="../media/image343.png"/><Relationship Id="rId240" Type="http://schemas.openxmlformats.org/officeDocument/2006/relationships/image" Target="../media/image245.png"/><Relationship Id="rId478" Type="http://schemas.openxmlformats.org/officeDocument/2006/relationships/image" Target="../media/image364.png"/><Relationship Id="rId35" Type="http://schemas.openxmlformats.org/officeDocument/2006/relationships/customXml" Target="../ink/ink150.xml"/><Relationship Id="rId77" Type="http://schemas.openxmlformats.org/officeDocument/2006/relationships/customXml" Target="../ink/ink171.xml"/><Relationship Id="rId100" Type="http://schemas.openxmlformats.org/officeDocument/2006/relationships/image" Target="../media/image175.png"/><Relationship Id="rId282" Type="http://schemas.openxmlformats.org/officeDocument/2006/relationships/image" Target="../media/image266.png"/><Relationship Id="rId338" Type="http://schemas.openxmlformats.org/officeDocument/2006/relationships/image" Target="../media/image294.png"/><Relationship Id="rId503" Type="http://schemas.openxmlformats.org/officeDocument/2006/relationships/customXml" Target="../ink/ink384.xml"/><Relationship Id="rId545" Type="http://schemas.openxmlformats.org/officeDocument/2006/relationships/customXml" Target="../ink/ink405.xml"/><Relationship Id="rId8" Type="http://schemas.openxmlformats.org/officeDocument/2006/relationships/image" Target="../media/image13010.png"/><Relationship Id="rId142" Type="http://schemas.openxmlformats.org/officeDocument/2006/relationships/image" Target="../media/image196.png"/><Relationship Id="rId184" Type="http://schemas.openxmlformats.org/officeDocument/2006/relationships/image" Target="../media/image217.png"/><Relationship Id="rId391" Type="http://schemas.openxmlformats.org/officeDocument/2006/relationships/customXml" Target="../ink/ink328.xml"/><Relationship Id="rId405" Type="http://schemas.openxmlformats.org/officeDocument/2006/relationships/customXml" Target="../ink/ink335.xml"/><Relationship Id="rId447" Type="http://schemas.openxmlformats.org/officeDocument/2006/relationships/customXml" Target="../ink/ink356.xml"/><Relationship Id="rId251" Type="http://schemas.openxmlformats.org/officeDocument/2006/relationships/customXml" Target="../ink/ink258.xml"/><Relationship Id="rId489" Type="http://schemas.openxmlformats.org/officeDocument/2006/relationships/customXml" Target="../ink/ink377.xml"/><Relationship Id="rId46" Type="http://schemas.openxmlformats.org/officeDocument/2006/relationships/image" Target="../media/image149.png"/><Relationship Id="rId293" Type="http://schemas.openxmlformats.org/officeDocument/2006/relationships/customXml" Target="../ink/ink279.xml"/><Relationship Id="rId307" Type="http://schemas.openxmlformats.org/officeDocument/2006/relationships/customXml" Target="../ink/ink286.xml"/><Relationship Id="rId349" Type="http://schemas.openxmlformats.org/officeDocument/2006/relationships/customXml" Target="../ink/ink307.xml"/><Relationship Id="rId514" Type="http://schemas.openxmlformats.org/officeDocument/2006/relationships/image" Target="../media/image382.png"/><Relationship Id="rId556" Type="http://schemas.openxmlformats.org/officeDocument/2006/relationships/image" Target="../media/image403.png"/><Relationship Id="rId88" Type="http://schemas.openxmlformats.org/officeDocument/2006/relationships/image" Target="../media/image169.png"/><Relationship Id="rId111" Type="http://schemas.openxmlformats.org/officeDocument/2006/relationships/customXml" Target="../ink/ink188.xml"/><Relationship Id="rId153" Type="http://schemas.openxmlformats.org/officeDocument/2006/relationships/customXml" Target="../ink/ink209.xml"/><Relationship Id="rId195" Type="http://schemas.openxmlformats.org/officeDocument/2006/relationships/customXml" Target="../ink/ink230.xml"/><Relationship Id="rId209" Type="http://schemas.openxmlformats.org/officeDocument/2006/relationships/customXml" Target="../ink/ink237.xml"/><Relationship Id="rId360" Type="http://schemas.openxmlformats.org/officeDocument/2006/relationships/image" Target="../media/image305.png"/><Relationship Id="rId416" Type="http://schemas.openxmlformats.org/officeDocument/2006/relationships/image" Target="../media/image333.png"/><Relationship Id="rId220" Type="http://schemas.openxmlformats.org/officeDocument/2006/relationships/image" Target="../media/image235.png"/><Relationship Id="rId458" Type="http://schemas.openxmlformats.org/officeDocument/2006/relationships/image" Target="../media/image354.png"/><Relationship Id="rId15" Type="http://schemas.openxmlformats.org/officeDocument/2006/relationships/customXml" Target="../ink/ink140.xml"/><Relationship Id="rId57" Type="http://schemas.openxmlformats.org/officeDocument/2006/relationships/customXml" Target="../ink/ink161.xml"/><Relationship Id="rId262" Type="http://schemas.openxmlformats.org/officeDocument/2006/relationships/image" Target="../media/image256.png"/><Relationship Id="rId318" Type="http://schemas.openxmlformats.org/officeDocument/2006/relationships/image" Target="../media/image284.png"/><Relationship Id="rId525" Type="http://schemas.openxmlformats.org/officeDocument/2006/relationships/customXml" Target="../ink/ink395.xml"/><Relationship Id="rId99" Type="http://schemas.openxmlformats.org/officeDocument/2006/relationships/customXml" Target="../ink/ink182.xml"/><Relationship Id="rId122" Type="http://schemas.openxmlformats.org/officeDocument/2006/relationships/image" Target="../media/image186.png"/><Relationship Id="rId164" Type="http://schemas.openxmlformats.org/officeDocument/2006/relationships/image" Target="../media/image207.png"/><Relationship Id="rId371" Type="http://schemas.openxmlformats.org/officeDocument/2006/relationships/customXml" Target="../ink/ink318.xml"/><Relationship Id="rId427" Type="http://schemas.openxmlformats.org/officeDocument/2006/relationships/customXml" Target="../ink/ink346.xml"/><Relationship Id="rId469" Type="http://schemas.openxmlformats.org/officeDocument/2006/relationships/customXml" Target="../ink/ink367.xml"/><Relationship Id="rId26" Type="http://schemas.openxmlformats.org/officeDocument/2006/relationships/image" Target="../media/image139.png"/><Relationship Id="rId231" Type="http://schemas.openxmlformats.org/officeDocument/2006/relationships/customXml" Target="../ink/ink248.xml"/><Relationship Id="rId273" Type="http://schemas.openxmlformats.org/officeDocument/2006/relationships/customXml" Target="../ink/ink269.xml"/><Relationship Id="rId329" Type="http://schemas.openxmlformats.org/officeDocument/2006/relationships/customXml" Target="../ink/ink297.xml"/><Relationship Id="rId480" Type="http://schemas.openxmlformats.org/officeDocument/2006/relationships/image" Target="../media/image365.png"/><Relationship Id="rId536" Type="http://schemas.openxmlformats.org/officeDocument/2006/relationships/image" Target="../media/image393.png"/><Relationship Id="rId68" Type="http://schemas.openxmlformats.org/officeDocument/2006/relationships/image" Target="../media/image160.png"/><Relationship Id="rId133" Type="http://schemas.openxmlformats.org/officeDocument/2006/relationships/customXml" Target="../ink/ink199.xml"/><Relationship Id="rId175" Type="http://schemas.openxmlformats.org/officeDocument/2006/relationships/customXml" Target="../ink/ink220.xml"/><Relationship Id="rId340" Type="http://schemas.openxmlformats.org/officeDocument/2006/relationships/image" Target="../media/image295.png"/><Relationship Id="rId200" Type="http://schemas.openxmlformats.org/officeDocument/2006/relationships/image" Target="../media/image225.png"/><Relationship Id="rId382" Type="http://schemas.openxmlformats.org/officeDocument/2006/relationships/image" Target="../media/image316.png"/><Relationship Id="rId438" Type="http://schemas.openxmlformats.org/officeDocument/2006/relationships/image" Target="../media/image344.png"/><Relationship Id="rId242" Type="http://schemas.openxmlformats.org/officeDocument/2006/relationships/image" Target="../media/image246.png"/><Relationship Id="rId284" Type="http://schemas.openxmlformats.org/officeDocument/2006/relationships/image" Target="../media/image267.png"/><Relationship Id="rId491" Type="http://schemas.openxmlformats.org/officeDocument/2006/relationships/customXml" Target="../ink/ink378.xml"/><Relationship Id="rId505" Type="http://schemas.openxmlformats.org/officeDocument/2006/relationships/customXml" Target="../ink/ink385.xml"/><Relationship Id="rId37" Type="http://schemas.openxmlformats.org/officeDocument/2006/relationships/customXml" Target="../ink/ink151.xml"/><Relationship Id="rId79" Type="http://schemas.openxmlformats.org/officeDocument/2006/relationships/customXml" Target="../ink/ink172.xml"/><Relationship Id="rId102" Type="http://schemas.openxmlformats.org/officeDocument/2006/relationships/image" Target="../media/image176.png"/><Relationship Id="rId144" Type="http://schemas.openxmlformats.org/officeDocument/2006/relationships/image" Target="../media/image197.png"/><Relationship Id="rId547" Type="http://schemas.openxmlformats.org/officeDocument/2006/relationships/customXml" Target="../ink/ink406.xml"/><Relationship Id="rId90" Type="http://schemas.openxmlformats.org/officeDocument/2006/relationships/image" Target="../media/image170.png"/><Relationship Id="rId186" Type="http://schemas.openxmlformats.org/officeDocument/2006/relationships/image" Target="../media/image218.png"/><Relationship Id="rId351" Type="http://schemas.openxmlformats.org/officeDocument/2006/relationships/customXml" Target="../ink/ink308.xml"/><Relationship Id="rId393" Type="http://schemas.openxmlformats.org/officeDocument/2006/relationships/customXml" Target="../ink/ink329.xml"/><Relationship Id="rId407" Type="http://schemas.openxmlformats.org/officeDocument/2006/relationships/customXml" Target="../ink/ink336.xml"/><Relationship Id="rId449" Type="http://schemas.openxmlformats.org/officeDocument/2006/relationships/customXml" Target="../ink/ink357.xml"/><Relationship Id="rId211" Type="http://schemas.openxmlformats.org/officeDocument/2006/relationships/customXml" Target="../ink/ink238.xml"/><Relationship Id="rId253" Type="http://schemas.openxmlformats.org/officeDocument/2006/relationships/customXml" Target="../ink/ink259.xml"/><Relationship Id="rId295" Type="http://schemas.openxmlformats.org/officeDocument/2006/relationships/customXml" Target="../ink/ink280.xml"/><Relationship Id="rId309" Type="http://schemas.openxmlformats.org/officeDocument/2006/relationships/customXml" Target="../ink/ink287.xml"/><Relationship Id="rId460" Type="http://schemas.openxmlformats.org/officeDocument/2006/relationships/image" Target="../media/image355.png"/><Relationship Id="rId516" Type="http://schemas.openxmlformats.org/officeDocument/2006/relationships/image" Target="../media/image383.png"/><Relationship Id="rId48" Type="http://schemas.openxmlformats.org/officeDocument/2006/relationships/image" Target="../media/image150.png"/><Relationship Id="rId113" Type="http://schemas.openxmlformats.org/officeDocument/2006/relationships/customXml" Target="../ink/ink189.xml"/><Relationship Id="rId320" Type="http://schemas.openxmlformats.org/officeDocument/2006/relationships/image" Target="../media/image285.png"/><Relationship Id="rId155" Type="http://schemas.openxmlformats.org/officeDocument/2006/relationships/customXml" Target="../ink/ink210.xml"/><Relationship Id="rId197" Type="http://schemas.openxmlformats.org/officeDocument/2006/relationships/customXml" Target="../ink/ink231.xml"/><Relationship Id="rId362" Type="http://schemas.openxmlformats.org/officeDocument/2006/relationships/image" Target="../media/image306.png"/><Relationship Id="rId418" Type="http://schemas.openxmlformats.org/officeDocument/2006/relationships/image" Target="../media/image334.png"/><Relationship Id="rId222" Type="http://schemas.openxmlformats.org/officeDocument/2006/relationships/image" Target="../media/image236.png"/><Relationship Id="rId264" Type="http://schemas.openxmlformats.org/officeDocument/2006/relationships/image" Target="../media/image257.png"/><Relationship Id="rId471" Type="http://schemas.openxmlformats.org/officeDocument/2006/relationships/customXml" Target="../ink/ink368.xml"/><Relationship Id="rId17" Type="http://schemas.openxmlformats.org/officeDocument/2006/relationships/customXml" Target="../ink/ink141.xml"/><Relationship Id="rId59" Type="http://schemas.openxmlformats.org/officeDocument/2006/relationships/customXml" Target="../ink/ink162.xml"/><Relationship Id="rId124" Type="http://schemas.openxmlformats.org/officeDocument/2006/relationships/image" Target="../media/image187.png"/><Relationship Id="rId527" Type="http://schemas.openxmlformats.org/officeDocument/2006/relationships/customXml" Target="../ink/ink396.xml"/><Relationship Id="rId70" Type="http://schemas.openxmlformats.org/officeDocument/2006/relationships/image" Target="../media/image103.png"/><Relationship Id="rId166" Type="http://schemas.openxmlformats.org/officeDocument/2006/relationships/image" Target="../media/image208.png"/><Relationship Id="rId331" Type="http://schemas.openxmlformats.org/officeDocument/2006/relationships/customXml" Target="../ink/ink298.xml"/><Relationship Id="rId373" Type="http://schemas.openxmlformats.org/officeDocument/2006/relationships/customXml" Target="../ink/ink319.xml"/><Relationship Id="rId429" Type="http://schemas.openxmlformats.org/officeDocument/2006/relationships/customXml" Target="../ink/ink34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49.xml"/><Relationship Id="rId440" Type="http://schemas.openxmlformats.org/officeDocument/2006/relationships/image" Target="../media/image345.png"/><Relationship Id="rId28" Type="http://schemas.openxmlformats.org/officeDocument/2006/relationships/image" Target="../media/image140.png"/><Relationship Id="rId275" Type="http://schemas.openxmlformats.org/officeDocument/2006/relationships/customXml" Target="../ink/ink270.xml"/><Relationship Id="rId300" Type="http://schemas.openxmlformats.org/officeDocument/2006/relationships/image" Target="../media/image275.png"/><Relationship Id="rId482" Type="http://schemas.openxmlformats.org/officeDocument/2006/relationships/image" Target="../media/image366.png"/><Relationship Id="rId538" Type="http://schemas.openxmlformats.org/officeDocument/2006/relationships/image" Target="../media/image394.png"/><Relationship Id="rId81" Type="http://schemas.openxmlformats.org/officeDocument/2006/relationships/customXml" Target="../ink/ink173.xml"/><Relationship Id="rId135" Type="http://schemas.openxmlformats.org/officeDocument/2006/relationships/customXml" Target="../ink/ink200.xml"/><Relationship Id="rId177" Type="http://schemas.openxmlformats.org/officeDocument/2006/relationships/customXml" Target="../ink/ink221.xml"/><Relationship Id="rId342" Type="http://schemas.openxmlformats.org/officeDocument/2006/relationships/image" Target="../media/image296.png"/><Relationship Id="rId384" Type="http://schemas.openxmlformats.org/officeDocument/2006/relationships/image" Target="../media/image317.png"/><Relationship Id="rId202" Type="http://schemas.openxmlformats.org/officeDocument/2006/relationships/image" Target="../media/image226.png"/><Relationship Id="rId244" Type="http://schemas.openxmlformats.org/officeDocument/2006/relationships/image" Target="../media/image247.png"/><Relationship Id="rId39" Type="http://schemas.openxmlformats.org/officeDocument/2006/relationships/customXml" Target="../ink/ink152.xml"/><Relationship Id="rId286" Type="http://schemas.openxmlformats.org/officeDocument/2006/relationships/image" Target="../media/image268.png"/><Relationship Id="rId451" Type="http://schemas.openxmlformats.org/officeDocument/2006/relationships/customXml" Target="../ink/ink358.xml"/><Relationship Id="rId493" Type="http://schemas.openxmlformats.org/officeDocument/2006/relationships/customXml" Target="../ink/ink379.xml"/><Relationship Id="rId507" Type="http://schemas.openxmlformats.org/officeDocument/2006/relationships/customXml" Target="../ink/ink386.xml"/><Relationship Id="rId549" Type="http://schemas.openxmlformats.org/officeDocument/2006/relationships/customXml" Target="../ink/ink407.xml"/><Relationship Id="rId50" Type="http://schemas.openxmlformats.org/officeDocument/2006/relationships/image" Target="../media/image151.png"/><Relationship Id="rId104" Type="http://schemas.openxmlformats.org/officeDocument/2006/relationships/image" Target="../media/image177.png"/><Relationship Id="rId146" Type="http://schemas.openxmlformats.org/officeDocument/2006/relationships/image" Target="../media/image198.png"/><Relationship Id="rId188" Type="http://schemas.openxmlformats.org/officeDocument/2006/relationships/image" Target="../media/image219.png"/><Relationship Id="rId311" Type="http://schemas.openxmlformats.org/officeDocument/2006/relationships/customXml" Target="../ink/ink288.xml"/><Relationship Id="rId353" Type="http://schemas.openxmlformats.org/officeDocument/2006/relationships/customXml" Target="../ink/ink309.xml"/><Relationship Id="rId395" Type="http://schemas.openxmlformats.org/officeDocument/2006/relationships/customXml" Target="../ink/ink330.xml"/><Relationship Id="rId409" Type="http://schemas.openxmlformats.org/officeDocument/2006/relationships/customXml" Target="../ink/ink337.xml"/><Relationship Id="rId92" Type="http://schemas.openxmlformats.org/officeDocument/2006/relationships/image" Target="../media/image171.png"/><Relationship Id="rId213" Type="http://schemas.openxmlformats.org/officeDocument/2006/relationships/customXml" Target="../ink/ink239.xml"/><Relationship Id="rId420" Type="http://schemas.openxmlformats.org/officeDocument/2006/relationships/image" Target="../media/image335.png"/><Relationship Id="rId255" Type="http://schemas.openxmlformats.org/officeDocument/2006/relationships/customXml" Target="../ink/ink260.xml"/><Relationship Id="rId297" Type="http://schemas.openxmlformats.org/officeDocument/2006/relationships/customXml" Target="../ink/ink281.xml"/><Relationship Id="rId462" Type="http://schemas.openxmlformats.org/officeDocument/2006/relationships/image" Target="../media/image356.png"/><Relationship Id="rId518" Type="http://schemas.openxmlformats.org/officeDocument/2006/relationships/image" Target="../media/image384.png"/><Relationship Id="rId115" Type="http://schemas.openxmlformats.org/officeDocument/2006/relationships/customXml" Target="../ink/ink190.xml"/><Relationship Id="rId157" Type="http://schemas.openxmlformats.org/officeDocument/2006/relationships/customXml" Target="../ink/ink211.xml"/><Relationship Id="rId322" Type="http://schemas.openxmlformats.org/officeDocument/2006/relationships/image" Target="../media/image286.png"/><Relationship Id="rId364" Type="http://schemas.openxmlformats.org/officeDocument/2006/relationships/image" Target="../media/image307.png"/><Relationship Id="rId61" Type="http://schemas.openxmlformats.org/officeDocument/2006/relationships/customXml" Target="../ink/ink163.xml"/><Relationship Id="rId199" Type="http://schemas.openxmlformats.org/officeDocument/2006/relationships/customXml" Target="../ink/ink232.xml"/><Relationship Id="rId19" Type="http://schemas.openxmlformats.org/officeDocument/2006/relationships/customXml" Target="../ink/ink142.xml"/><Relationship Id="rId224" Type="http://schemas.openxmlformats.org/officeDocument/2006/relationships/image" Target="../media/image237.png"/><Relationship Id="rId266" Type="http://schemas.openxmlformats.org/officeDocument/2006/relationships/image" Target="../media/image258.png"/><Relationship Id="rId431" Type="http://schemas.openxmlformats.org/officeDocument/2006/relationships/customXml" Target="../ink/ink348.xml"/><Relationship Id="rId473" Type="http://schemas.openxmlformats.org/officeDocument/2006/relationships/customXml" Target="../ink/ink369.xml"/><Relationship Id="rId529" Type="http://schemas.openxmlformats.org/officeDocument/2006/relationships/customXml" Target="../ink/ink397.xml"/><Relationship Id="rId30" Type="http://schemas.openxmlformats.org/officeDocument/2006/relationships/image" Target="../media/image141.png"/><Relationship Id="rId126" Type="http://schemas.openxmlformats.org/officeDocument/2006/relationships/image" Target="../media/image188.png"/><Relationship Id="rId168" Type="http://schemas.openxmlformats.org/officeDocument/2006/relationships/image" Target="../media/image209.png"/><Relationship Id="rId333" Type="http://schemas.openxmlformats.org/officeDocument/2006/relationships/customXml" Target="../ink/ink299.xml"/><Relationship Id="rId540" Type="http://schemas.openxmlformats.org/officeDocument/2006/relationships/image" Target="../media/image395.png"/><Relationship Id="rId72" Type="http://schemas.openxmlformats.org/officeDocument/2006/relationships/image" Target="../media/image161.png"/><Relationship Id="rId375" Type="http://schemas.openxmlformats.org/officeDocument/2006/relationships/customXml" Target="../ink/ink320.xml"/><Relationship Id="rId3" Type="http://schemas.openxmlformats.org/officeDocument/2006/relationships/customXml" Target="../ink/ink134.xml"/><Relationship Id="rId235" Type="http://schemas.openxmlformats.org/officeDocument/2006/relationships/customXml" Target="../ink/ink250.xml"/><Relationship Id="rId277" Type="http://schemas.openxmlformats.org/officeDocument/2006/relationships/customXml" Target="../ink/ink271.xml"/><Relationship Id="rId400" Type="http://schemas.openxmlformats.org/officeDocument/2006/relationships/image" Target="../media/image325.png"/><Relationship Id="rId442" Type="http://schemas.openxmlformats.org/officeDocument/2006/relationships/image" Target="../media/image346.png"/><Relationship Id="rId484" Type="http://schemas.openxmlformats.org/officeDocument/2006/relationships/image" Target="../media/image367.png"/><Relationship Id="rId137" Type="http://schemas.openxmlformats.org/officeDocument/2006/relationships/customXml" Target="../ink/ink201.xml"/><Relationship Id="rId302" Type="http://schemas.openxmlformats.org/officeDocument/2006/relationships/image" Target="../media/image276.png"/><Relationship Id="rId344" Type="http://schemas.openxmlformats.org/officeDocument/2006/relationships/image" Target="../media/image297.png"/><Relationship Id="rId41" Type="http://schemas.openxmlformats.org/officeDocument/2006/relationships/customXml" Target="../ink/ink153.xml"/><Relationship Id="rId83" Type="http://schemas.openxmlformats.org/officeDocument/2006/relationships/customXml" Target="../ink/ink174.xml"/><Relationship Id="rId179" Type="http://schemas.openxmlformats.org/officeDocument/2006/relationships/customXml" Target="../ink/ink222.xml"/><Relationship Id="rId386" Type="http://schemas.openxmlformats.org/officeDocument/2006/relationships/image" Target="../media/image318.png"/><Relationship Id="rId551" Type="http://schemas.openxmlformats.org/officeDocument/2006/relationships/customXml" Target="../ink/ink408.xml"/><Relationship Id="rId190" Type="http://schemas.openxmlformats.org/officeDocument/2006/relationships/image" Target="../media/image220.png"/><Relationship Id="rId204" Type="http://schemas.openxmlformats.org/officeDocument/2006/relationships/image" Target="../media/image227.png"/><Relationship Id="rId246" Type="http://schemas.openxmlformats.org/officeDocument/2006/relationships/image" Target="../media/image248.png"/><Relationship Id="rId288" Type="http://schemas.openxmlformats.org/officeDocument/2006/relationships/image" Target="../media/image269.png"/><Relationship Id="rId411" Type="http://schemas.openxmlformats.org/officeDocument/2006/relationships/customXml" Target="../ink/ink338.xml"/><Relationship Id="rId453" Type="http://schemas.openxmlformats.org/officeDocument/2006/relationships/customXml" Target="../ink/ink359.xml"/><Relationship Id="rId509" Type="http://schemas.openxmlformats.org/officeDocument/2006/relationships/customXml" Target="../ink/ink387.xml"/><Relationship Id="rId106" Type="http://schemas.openxmlformats.org/officeDocument/2006/relationships/image" Target="../media/image178.png"/><Relationship Id="rId313" Type="http://schemas.openxmlformats.org/officeDocument/2006/relationships/customXml" Target="../ink/ink289.xml"/><Relationship Id="rId495" Type="http://schemas.openxmlformats.org/officeDocument/2006/relationships/customXml" Target="../ink/ink380.xml"/><Relationship Id="rId10" Type="http://schemas.openxmlformats.org/officeDocument/2006/relationships/image" Target="../media/image13110.png"/><Relationship Id="rId52" Type="http://schemas.openxmlformats.org/officeDocument/2006/relationships/image" Target="../media/image152.png"/><Relationship Id="rId94" Type="http://schemas.openxmlformats.org/officeDocument/2006/relationships/image" Target="../media/image172.png"/><Relationship Id="rId148" Type="http://schemas.openxmlformats.org/officeDocument/2006/relationships/image" Target="../media/image199.png"/><Relationship Id="rId355" Type="http://schemas.openxmlformats.org/officeDocument/2006/relationships/customXml" Target="../ink/ink310.xml"/><Relationship Id="rId397" Type="http://schemas.openxmlformats.org/officeDocument/2006/relationships/customXml" Target="../ink/ink331.xml"/><Relationship Id="rId520" Type="http://schemas.openxmlformats.org/officeDocument/2006/relationships/image" Target="../media/image385.png"/><Relationship Id="rId215" Type="http://schemas.openxmlformats.org/officeDocument/2006/relationships/customXml" Target="../ink/ink240.xml"/><Relationship Id="rId257" Type="http://schemas.openxmlformats.org/officeDocument/2006/relationships/customXml" Target="../ink/ink261.xml"/><Relationship Id="rId422" Type="http://schemas.openxmlformats.org/officeDocument/2006/relationships/image" Target="../media/image336.png"/><Relationship Id="rId464" Type="http://schemas.openxmlformats.org/officeDocument/2006/relationships/image" Target="../media/image357.png"/><Relationship Id="rId299" Type="http://schemas.openxmlformats.org/officeDocument/2006/relationships/customXml" Target="../ink/ink282.xml"/><Relationship Id="rId63" Type="http://schemas.openxmlformats.org/officeDocument/2006/relationships/customXml" Target="../ink/ink164.xml"/><Relationship Id="rId159" Type="http://schemas.openxmlformats.org/officeDocument/2006/relationships/customXml" Target="../ink/ink212.xml"/><Relationship Id="rId366" Type="http://schemas.openxmlformats.org/officeDocument/2006/relationships/image" Target="../media/image308.png"/><Relationship Id="rId226" Type="http://schemas.openxmlformats.org/officeDocument/2006/relationships/image" Target="../media/image238.png"/><Relationship Id="rId433" Type="http://schemas.openxmlformats.org/officeDocument/2006/relationships/customXml" Target="../ink/ink349.xml"/><Relationship Id="rId74" Type="http://schemas.openxmlformats.org/officeDocument/2006/relationships/image" Target="../media/image162.png"/><Relationship Id="rId377" Type="http://schemas.openxmlformats.org/officeDocument/2006/relationships/customXml" Target="../ink/ink321.xml"/><Relationship Id="rId500" Type="http://schemas.openxmlformats.org/officeDocument/2006/relationships/image" Target="../media/image375.png"/><Relationship Id="rId5" Type="http://schemas.openxmlformats.org/officeDocument/2006/relationships/customXml" Target="../ink/ink135.xml"/><Relationship Id="rId237" Type="http://schemas.openxmlformats.org/officeDocument/2006/relationships/customXml" Target="../ink/ink251.xml"/><Relationship Id="rId444" Type="http://schemas.openxmlformats.org/officeDocument/2006/relationships/image" Target="../media/image347.png"/><Relationship Id="rId290" Type="http://schemas.openxmlformats.org/officeDocument/2006/relationships/image" Target="../media/image270.png"/><Relationship Id="rId304" Type="http://schemas.openxmlformats.org/officeDocument/2006/relationships/image" Target="../media/image277.png"/><Relationship Id="rId388" Type="http://schemas.openxmlformats.org/officeDocument/2006/relationships/image" Target="../media/image319.png"/><Relationship Id="rId511" Type="http://schemas.openxmlformats.org/officeDocument/2006/relationships/customXml" Target="../ink/ink388.xml"/><Relationship Id="rId85" Type="http://schemas.openxmlformats.org/officeDocument/2006/relationships/customXml" Target="../ink/ink175.xml"/><Relationship Id="rId150" Type="http://schemas.openxmlformats.org/officeDocument/2006/relationships/image" Target="../media/image200.png"/><Relationship Id="rId248" Type="http://schemas.openxmlformats.org/officeDocument/2006/relationships/image" Target="../media/image249.png"/><Relationship Id="rId455" Type="http://schemas.openxmlformats.org/officeDocument/2006/relationships/customXml" Target="../ink/ink360.xml"/><Relationship Id="rId12" Type="http://schemas.openxmlformats.org/officeDocument/2006/relationships/image" Target="../media/image13210.png"/><Relationship Id="rId108" Type="http://schemas.openxmlformats.org/officeDocument/2006/relationships/image" Target="../media/image179.png"/><Relationship Id="rId315" Type="http://schemas.openxmlformats.org/officeDocument/2006/relationships/customXml" Target="../ink/ink290.xml"/><Relationship Id="rId522" Type="http://schemas.openxmlformats.org/officeDocument/2006/relationships/image" Target="../media/image3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3.xml"/><Relationship Id="rId13" Type="http://schemas.openxmlformats.org/officeDocument/2006/relationships/image" Target="../media/image405.png"/><Relationship Id="rId18" Type="http://schemas.openxmlformats.org/officeDocument/2006/relationships/customXml" Target="../ink/ink418.xml"/><Relationship Id="rId3" Type="http://schemas.openxmlformats.org/officeDocument/2006/relationships/hyperlink" Target="https://www.destatis.de/DE/Themen/Wirtschaft/Volkswirtschaftliche-Gesamtrechnungen-Inlandsprodukt/Tabellen/inlandsprodukt-gesamtwirtschaft.html" TargetMode="External"/><Relationship Id="rId7" Type="http://schemas.openxmlformats.org/officeDocument/2006/relationships/image" Target="../media/image4020.png"/><Relationship Id="rId12" Type="http://schemas.openxmlformats.org/officeDocument/2006/relationships/customXml" Target="../ink/ink415.xml"/><Relationship Id="rId17" Type="http://schemas.openxmlformats.org/officeDocument/2006/relationships/image" Target="../media/image407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4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2.xml"/><Relationship Id="rId11" Type="http://schemas.openxmlformats.org/officeDocument/2006/relationships/image" Target="../media/image404.png"/><Relationship Id="rId5" Type="http://schemas.openxmlformats.org/officeDocument/2006/relationships/image" Target="../media/image4010.png"/><Relationship Id="rId15" Type="http://schemas.openxmlformats.org/officeDocument/2006/relationships/image" Target="../media/image406.png"/><Relationship Id="rId10" Type="http://schemas.openxmlformats.org/officeDocument/2006/relationships/customXml" Target="../ink/ink414.xml"/><Relationship Id="rId19" Type="http://schemas.openxmlformats.org/officeDocument/2006/relationships/image" Target="../media/image408.png"/><Relationship Id="rId4" Type="http://schemas.openxmlformats.org/officeDocument/2006/relationships/customXml" Target="../ink/ink411.xml"/><Relationship Id="rId9" Type="http://schemas.openxmlformats.org/officeDocument/2006/relationships/image" Target="../media/image4030.png"/><Relationship Id="rId14" Type="http://schemas.openxmlformats.org/officeDocument/2006/relationships/customXml" Target="../ink/ink4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customXml" Target="../ink/ink419.xml"/><Relationship Id="rId7" Type="http://schemas.openxmlformats.org/officeDocument/2006/relationships/customXml" Target="../ink/ink4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customXml" Target="../ink/ink420.xml"/><Relationship Id="rId10" Type="http://schemas.openxmlformats.org/officeDocument/2006/relationships/image" Target="../media/image412.png"/><Relationship Id="rId4" Type="http://schemas.openxmlformats.org/officeDocument/2006/relationships/image" Target="../media/image409.png"/><Relationship Id="rId9" Type="http://schemas.openxmlformats.org/officeDocument/2006/relationships/customXml" Target="../ink/ink42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0.xml"/><Relationship Id="rId21" Type="http://schemas.openxmlformats.org/officeDocument/2006/relationships/customXml" Target="../ink/ink432.xml"/><Relationship Id="rId324" Type="http://schemas.openxmlformats.org/officeDocument/2006/relationships/image" Target="../media/image573.png"/><Relationship Id="rId170" Type="http://schemas.openxmlformats.org/officeDocument/2006/relationships/image" Target="../media/image496.png"/><Relationship Id="rId268" Type="http://schemas.openxmlformats.org/officeDocument/2006/relationships/image" Target="../media/image545.png"/><Relationship Id="rId475" Type="http://schemas.openxmlformats.org/officeDocument/2006/relationships/customXml" Target="../ink/ink659.xml"/><Relationship Id="rId32" Type="http://schemas.openxmlformats.org/officeDocument/2006/relationships/image" Target="../media/image427.png"/><Relationship Id="rId74" Type="http://schemas.openxmlformats.org/officeDocument/2006/relationships/image" Target="../media/image448.png"/><Relationship Id="rId128" Type="http://schemas.openxmlformats.org/officeDocument/2006/relationships/image" Target="../media/image475.png"/><Relationship Id="rId335" Type="http://schemas.openxmlformats.org/officeDocument/2006/relationships/customXml" Target="../ink/ink589.xml"/><Relationship Id="rId377" Type="http://schemas.openxmlformats.org/officeDocument/2006/relationships/customXml" Target="../ink/ink610.xml"/><Relationship Id="rId500" Type="http://schemas.openxmlformats.org/officeDocument/2006/relationships/image" Target="../media/image661.png"/><Relationship Id="rId5" Type="http://schemas.openxmlformats.org/officeDocument/2006/relationships/customXml" Target="../ink/ink424.xml"/><Relationship Id="rId181" Type="http://schemas.openxmlformats.org/officeDocument/2006/relationships/customXml" Target="../ink/ink512.xml"/><Relationship Id="rId237" Type="http://schemas.openxmlformats.org/officeDocument/2006/relationships/customXml" Target="../ink/ink540.xml"/><Relationship Id="rId402" Type="http://schemas.openxmlformats.org/officeDocument/2006/relationships/image" Target="../media/image612.png"/><Relationship Id="rId279" Type="http://schemas.openxmlformats.org/officeDocument/2006/relationships/customXml" Target="../ink/ink561.xml"/><Relationship Id="rId444" Type="http://schemas.openxmlformats.org/officeDocument/2006/relationships/image" Target="../media/image633.png"/><Relationship Id="rId486" Type="http://schemas.openxmlformats.org/officeDocument/2006/relationships/image" Target="../media/image654.png"/><Relationship Id="rId43" Type="http://schemas.openxmlformats.org/officeDocument/2006/relationships/customXml" Target="../ink/ink443.xml"/><Relationship Id="rId139" Type="http://schemas.openxmlformats.org/officeDocument/2006/relationships/customXml" Target="../ink/ink491.xml"/><Relationship Id="rId290" Type="http://schemas.openxmlformats.org/officeDocument/2006/relationships/image" Target="../media/image556.png"/><Relationship Id="rId304" Type="http://schemas.openxmlformats.org/officeDocument/2006/relationships/image" Target="../media/image563.png"/><Relationship Id="rId346" Type="http://schemas.openxmlformats.org/officeDocument/2006/relationships/image" Target="../media/image584.png"/><Relationship Id="rId388" Type="http://schemas.openxmlformats.org/officeDocument/2006/relationships/image" Target="../media/image605.png"/><Relationship Id="rId511" Type="http://schemas.openxmlformats.org/officeDocument/2006/relationships/customXml" Target="../ink/ink677.xml"/><Relationship Id="rId85" Type="http://schemas.openxmlformats.org/officeDocument/2006/relationships/customXml" Target="../ink/ink464.xml"/><Relationship Id="rId150" Type="http://schemas.openxmlformats.org/officeDocument/2006/relationships/image" Target="../media/image486.png"/><Relationship Id="rId192" Type="http://schemas.openxmlformats.org/officeDocument/2006/relationships/image" Target="../media/image507.png"/><Relationship Id="rId206" Type="http://schemas.openxmlformats.org/officeDocument/2006/relationships/image" Target="../media/image514.png"/><Relationship Id="rId413" Type="http://schemas.openxmlformats.org/officeDocument/2006/relationships/customXml" Target="../ink/ink628.xml"/><Relationship Id="rId248" Type="http://schemas.openxmlformats.org/officeDocument/2006/relationships/image" Target="../media/image535.png"/><Relationship Id="rId455" Type="http://schemas.openxmlformats.org/officeDocument/2006/relationships/customXml" Target="../ink/ink649.xml"/><Relationship Id="rId497" Type="http://schemas.openxmlformats.org/officeDocument/2006/relationships/customXml" Target="../ink/ink670.xml"/><Relationship Id="rId12" Type="http://schemas.openxmlformats.org/officeDocument/2006/relationships/image" Target="../media/image417.png"/><Relationship Id="rId108" Type="http://schemas.openxmlformats.org/officeDocument/2006/relationships/image" Target="../media/image465.png"/><Relationship Id="rId315" Type="http://schemas.openxmlformats.org/officeDocument/2006/relationships/customXml" Target="../ink/ink579.xml"/><Relationship Id="rId357" Type="http://schemas.openxmlformats.org/officeDocument/2006/relationships/customXml" Target="../ink/ink600.xml"/><Relationship Id="rId522" Type="http://schemas.openxmlformats.org/officeDocument/2006/relationships/image" Target="../media/image672.png"/><Relationship Id="rId54" Type="http://schemas.openxmlformats.org/officeDocument/2006/relationships/image" Target="../media/image438.png"/><Relationship Id="rId96" Type="http://schemas.openxmlformats.org/officeDocument/2006/relationships/image" Target="../media/image459.png"/><Relationship Id="rId161" Type="http://schemas.openxmlformats.org/officeDocument/2006/relationships/customXml" Target="../ink/ink502.xml"/><Relationship Id="rId217" Type="http://schemas.openxmlformats.org/officeDocument/2006/relationships/customXml" Target="../ink/ink530.xml"/><Relationship Id="rId399" Type="http://schemas.openxmlformats.org/officeDocument/2006/relationships/customXml" Target="../ink/ink621.xml"/><Relationship Id="rId259" Type="http://schemas.openxmlformats.org/officeDocument/2006/relationships/customXml" Target="../ink/ink551.xml"/><Relationship Id="rId424" Type="http://schemas.openxmlformats.org/officeDocument/2006/relationships/image" Target="../media/image623.png"/><Relationship Id="rId466" Type="http://schemas.openxmlformats.org/officeDocument/2006/relationships/image" Target="../media/image644.png"/><Relationship Id="rId23" Type="http://schemas.openxmlformats.org/officeDocument/2006/relationships/customXml" Target="../ink/ink433.xml"/><Relationship Id="rId119" Type="http://schemas.openxmlformats.org/officeDocument/2006/relationships/customXml" Target="../ink/ink481.xml"/><Relationship Id="rId270" Type="http://schemas.openxmlformats.org/officeDocument/2006/relationships/image" Target="../media/image546.png"/><Relationship Id="rId326" Type="http://schemas.openxmlformats.org/officeDocument/2006/relationships/image" Target="../media/image574.png"/><Relationship Id="rId65" Type="http://schemas.openxmlformats.org/officeDocument/2006/relationships/customXml" Target="../ink/ink454.xml"/><Relationship Id="rId130" Type="http://schemas.openxmlformats.org/officeDocument/2006/relationships/image" Target="../media/image476.png"/><Relationship Id="rId368" Type="http://schemas.openxmlformats.org/officeDocument/2006/relationships/image" Target="../media/image595.png"/><Relationship Id="rId172" Type="http://schemas.openxmlformats.org/officeDocument/2006/relationships/image" Target="../media/image497.png"/><Relationship Id="rId228" Type="http://schemas.openxmlformats.org/officeDocument/2006/relationships/image" Target="../media/image525.png"/><Relationship Id="rId435" Type="http://schemas.openxmlformats.org/officeDocument/2006/relationships/customXml" Target="../ink/ink639.xml"/><Relationship Id="rId477" Type="http://schemas.openxmlformats.org/officeDocument/2006/relationships/customXml" Target="../ink/ink660.xml"/><Relationship Id="rId281" Type="http://schemas.openxmlformats.org/officeDocument/2006/relationships/customXml" Target="../ink/ink562.xml"/><Relationship Id="rId337" Type="http://schemas.openxmlformats.org/officeDocument/2006/relationships/customXml" Target="../ink/ink590.xml"/><Relationship Id="rId502" Type="http://schemas.openxmlformats.org/officeDocument/2006/relationships/image" Target="../media/image662.png"/><Relationship Id="rId34" Type="http://schemas.openxmlformats.org/officeDocument/2006/relationships/image" Target="../media/image428.png"/><Relationship Id="rId76" Type="http://schemas.openxmlformats.org/officeDocument/2006/relationships/image" Target="../media/image449.png"/><Relationship Id="rId141" Type="http://schemas.openxmlformats.org/officeDocument/2006/relationships/customXml" Target="../ink/ink492.xml"/><Relationship Id="rId379" Type="http://schemas.openxmlformats.org/officeDocument/2006/relationships/customXml" Target="../ink/ink611.xml"/><Relationship Id="rId7" Type="http://schemas.openxmlformats.org/officeDocument/2006/relationships/customXml" Target="../ink/ink425.xml"/><Relationship Id="rId183" Type="http://schemas.openxmlformats.org/officeDocument/2006/relationships/customXml" Target="../ink/ink513.xml"/><Relationship Id="rId239" Type="http://schemas.openxmlformats.org/officeDocument/2006/relationships/customXml" Target="../ink/ink541.xml"/><Relationship Id="rId390" Type="http://schemas.openxmlformats.org/officeDocument/2006/relationships/image" Target="../media/image606.png"/><Relationship Id="rId404" Type="http://schemas.openxmlformats.org/officeDocument/2006/relationships/image" Target="../media/image613.png"/><Relationship Id="rId446" Type="http://schemas.openxmlformats.org/officeDocument/2006/relationships/image" Target="../media/image634.png"/><Relationship Id="rId250" Type="http://schemas.openxmlformats.org/officeDocument/2006/relationships/image" Target="../media/image536.png"/><Relationship Id="rId292" Type="http://schemas.openxmlformats.org/officeDocument/2006/relationships/image" Target="../media/image557.png"/><Relationship Id="rId306" Type="http://schemas.openxmlformats.org/officeDocument/2006/relationships/image" Target="../media/image564.png"/><Relationship Id="rId488" Type="http://schemas.openxmlformats.org/officeDocument/2006/relationships/image" Target="../media/image655.png"/><Relationship Id="rId45" Type="http://schemas.openxmlformats.org/officeDocument/2006/relationships/customXml" Target="../ink/ink444.xml"/><Relationship Id="rId87" Type="http://schemas.openxmlformats.org/officeDocument/2006/relationships/customXml" Target="../ink/ink465.xml"/><Relationship Id="rId110" Type="http://schemas.openxmlformats.org/officeDocument/2006/relationships/image" Target="../media/image466.png"/><Relationship Id="rId348" Type="http://schemas.openxmlformats.org/officeDocument/2006/relationships/image" Target="../media/image585.png"/><Relationship Id="rId513" Type="http://schemas.openxmlformats.org/officeDocument/2006/relationships/customXml" Target="../ink/ink678.xml"/><Relationship Id="rId152" Type="http://schemas.openxmlformats.org/officeDocument/2006/relationships/image" Target="../media/image487.png"/><Relationship Id="rId194" Type="http://schemas.openxmlformats.org/officeDocument/2006/relationships/image" Target="../media/image508.png"/><Relationship Id="rId208" Type="http://schemas.openxmlformats.org/officeDocument/2006/relationships/image" Target="../media/image515.png"/><Relationship Id="rId415" Type="http://schemas.openxmlformats.org/officeDocument/2006/relationships/customXml" Target="../ink/ink629.xml"/><Relationship Id="rId457" Type="http://schemas.openxmlformats.org/officeDocument/2006/relationships/customXml" Target="../ink/ink650.xml"/><Relationship Id="rId261" Type="http://schemas.openxmlformats.org/officeDocument/2006/relationships/customXml" Target="../ink/ink552.xml"/><Relationship Id="rId499" Type="http://schemas.openxmlformats.org/officeDocument/2006/relationships/customXml" Target="../ink/ink671.xml"/><Relationship Id="rId14" Type="http://schemas.openxmlformats.org/officeDocument/2006/relationships/image" Target="../media/image418.png"/><Relationship Id="rId56" Type="http://schemas.openxmlformats.org/officeDocument/2006/relationships/image" Target="../media/image439.png"/><Relationship Id="rId317" Type="http://schemas.openxmlformats.org/officeDocument/2006/relationships/customXml" Target="../ink/ink580.xml"/><Relationship Id="rId359" Type="http://schemas.openxmlformats.org/officeDocument/2006/relationships/customXml" Target="../ink/ink601.xml"/><Relationship Id="rId98" Type="http://schemas.openxmlformats.org/officeDocument/2006/relationships/image" Target="../media/image460.png"/><Relationship Id="rId121" Type="http://schemas.openxmlformats.org/officeDocument/2006/relationships/customXml" Target="../ink/ink482.xml"/><Relationship Id="rId163" Type="http://schemas.openxmlformats.org/officeDocument/2006/relationships/customXml" Target="../ink/ink503.xml"/><Relationship Id="rId219" Type="http://schemas.openxmlformats.org/officeDocument/2006/relationships/customXml" Target="../ink/ink531.xml"/><Relationship Id="rId370" Type="http://schemas.openxmlformats.org/officeDocument/2006/relationships/image" Target="../media/image596.png"/><Relationship Id="rId426" Type="http://schemas.openxmlformats.org/officeDocument/2006/relationships/image" Target="../media/image624.png"/><Relationship Id="rId230" Type="http://schemas.openxmlformats.org/officeDocument/2006/relationships/image" Target="../media/image526.png"/><Relationship Id="rId468" Type="http://schemas.openxmlformats.org/officeDocument/2006/relationships/image" Target="../media/image645.png"/><Relationship Id="rId25" Type="http://schemas.openxmlformats.org/officeDocument/2006/relationships/customXml" Target="../ink/ink434.xml"/><Relationship Id="rId67" Type="http://schemas.openxmlformats.org/officeDocument/2006/relationships/customXml" Target="../ink/ink455.xml"/><Relationship Id="rId272" Type="http://schemas.openxmlformats.org/officeDocument/2006/relationships/image" Target="../media/image547.png"/><Relationship Id="rId328" Type="http://schemas.openxmlformats.org/officeDocument/2006/relationships/image" Target="../media/image575.png"/><Relationship Id="rId132" Type="http://schemas.openxmlformats.org/officeDocument/2006/relationships/image" Target="../media/image477.png"/><Relationship Id="rId174" Type="http://schemas.openxmlformats.org/officeDocument/2006/relationships/image" Target="../media/image498.png"/><Relationship Id="rId381" Type="http://schemas.openxmlformats.org/officeDocument/2006/relationships/customXml" Target="../ink/ink612.xml"/><Relationship Id="rId241" Type="http://schemas.openxmlformats.org/officeDocument/2006/relationships/customXml" Target="../ink/ink542.xml"/><Relationship Id="rId437" Type="http://schemas.openxmlformats.org/officeDocument/2006/relationships/customXml" Target="../ink/ink640.xml"/><Relationship Id="rId479" Type="http://schemas.openxmlformats.org/officeDocument/2006/relationships/customXml" Target="../ink/ink661.xml"/><Relationship Id="rId36" Type="http://schemas.openxmlformats.org/officeDocument/2006/relationships/image" Target="../media/image429.png"/><Relationship Id="rId283" Type="http://schemas.openxmlformats.org/officeDocument/2006/relationships/customXml" Target="../ink/ink563.xml"/><Relationship Id="rId339" Type="http://schemas.openxmlformats.org/officeDocument/2006/relationships/customXml" Target="../ink/ink591.xml"/><Relationship Id="rId490" Type="http://schemas.openxmlformats.org/officeDocument/2006/relationships/image" Target="../media/image656.png"/><Relationship Id="rId504" Type="http://schemas.openxmlformats.org/officeDocument/2006/relationships/image" Target="../media/image663.png"/><Relationship Id="rId78" Type="http://schemas.openxmlformats.org/officeDocument/2006/relationships/image" Target="../media/image450.png"/><Relationship Id="rId101" Type="http://schemas.openxmlformats.org/officeDocument/2006/relationships/customXml" Target="../ink/ink472.xml"/><Relationship Id="rId143" Type="http://schemas.openxmlformats.org/officeDocument/2006/relationships/customXml" Target="../ink/ink493.xml"/><Relationship Id="rId185" Type="http://schemas.openxmlformats.org/officeDocument/2006/relationships/customXml" Target="../ink/ink514.xml"/><Relationship Id="rId350" Type="http://schemas.openxmlformats.org/officeDocument/2006/relationships/image" Target="../media/image586.png"/><Relationship Id="rId406" Type="http://schemas.openxmlformats.org/officeDocument/2006/relationships/image" Target="../media/image614.png"/><Relationship Id="rId9" Type="http://schemas.openxmlformats.org/officeDocument/2006/relationships/customXml" Target="../ink/ink426.xml"/><Relationship Id="rId210" Type="http://schemas.openxmlformats.org/officeDocument/2006/relationships/image" Target="../media/image516.png"/><Relationship Id="rId392" Type="http://schemas.openxmlformats.org/officeDocument/2006/relationships/image" Target="../media/image607.png"/><Relationship Id="rId448" Type="http://schemas.openxmlformats.org/officeDocument/2006/relationships/image" Target="../media/image635.png"/><Relationship Id="rId252" Type="http://schemas.openxmlformats.org/officeDocument/2006/relationships/image" Target="../media/image537.png"/><Relationship Id="rId294" Type="http://schemas.openxmlformats.org/officeDocument/2006/relationships/image" Target="../media/image558.png"/><Relationship Id="rId308" Type="http://schemas.openxmlformats.org/officeDocument/2006/relationships/image" Target="../media/image565.png"/><Relationship Id="rId515" Type="http://schemas.openxmlformats.org/officeDocument/2006/relationships/customXml" Target="../ink/ink679.xml"/><Relationship Id="rId47" Type="http://schemas.openxmlformats.org/officeDocument/2006/relationships/customXml" Target="../ink/ink445.xml"/><Relationship Id="rId89" Type="http://schemas.openxmlformats.org/officeDocument/2006/relationships/customXml" Target="../ink/ink466.xml"/><Relationship Id="rId112" Type="http://schemas.openxmlformats.org/officeDocument/2006/relationships/image" Target="../media/image467.png"/><Relationship Id="rId154" Type="http://schemas.openxmlformats.org/officeDocument/2006/relationships/image" Target="../media/image488.png"/><Relationship Id="rId361" Type="http://schemas.openxmlformats.org/officeDocument/2006/relationships/customXml" Target="../ink/ink602.xml"/><Relationship Id="rId196" Type="http://schemas.openxmlformats.org/officeDocument/2006/relationships/image" Target="../media/image509.png"/><Relationship Id="rId417" Type="http://schemas.openxmlformats.org/officeDocument/2006/relationships/customXml" Target="../ink/ink630.xml"/><Relationship Id="rId459" Type="http://schemas.openxmlformats.org/officeDocument/2006/relationships/customXml" Target="../ink/ink651.xml"/><Relationship Id="rId16" Type="http://schemas.openxmlformats.org/officeDocument/2006/relationships/image" Target="../media/image419.png"/><Relationship Id="rId221" Type="http://schemas.openxmlformats.org/officeDocument/2006/relationships/customXml" Target="../ink/ink532.xml"/><Relationship Id="rId263" Type="http://schemas.openxmlformats.org/officeDocument/2006/relationships/customXml" Target="../ink/ink553.xml"/><Relationship Id="rId319" Type="http://schemas.openxmlformats.org/officeDocument/2006/relationships/customXml" Target="../ink/ink581.xml"/><Relationship Id="rId470" Type="http://schemas.openxmlformats.org/officeDocument/2006/relationships/image" Target="../media/image646.png"/><Relationship Id="rId58" Type="http://schemas.openxmlformats.org/officeDocument/2006/relationships/image" Target="../media/image440.png"/><Relationship Id="rId123" Type="http://schemas.openxmlformats.org/officeDocument/2006/relationships/customXml" Target="../ink/ink483.xml"/><Relationship Id="rId330" Type="http://schemas.openxmlformats.org/officeDocument/2006/relationships/image" Target="../media/image576.png"/><Relationship Id="rId165" Type="http://schemas.openxmlformats.org/officeDocument/2006/relationships/customXml" Target="../ink/ink504.xml"/><Relationship Id="rId372" Type="http://schemas.openxmlformats.org/officeDocument/2006/relationships/image" Target="../media/image597.png"/><Relationship Id="rId428" Type="http://schemas.openxmlformats.org/officeDocument/2006/relationships/image" Target="../media/image625.png"/><Relationship Id="rId232" Type="http://schemas.openxmlformats.org/officeDocument/2006/relationships/image" Target="../media/image527.png"/><Relationship Id="rId274" Type="http://schemas.openxmlformats.org/officeDocument/2006/relationships/image" Target="../media/image548.png"/><Relationship Id="rId481" Type="http://schemas.openxmlformats.org/officeDocument/2006/relationships/customXml" Target="../ink/ink662.xml"/><Relationship Id="rId27" Type="http://schemas.openxmlformats.org/officeDocument/2006/relationships/customXml" Target="../ink/ink435.xml"/><Relationship Id="rId69" Type="http://schemas.openxmlformats.org/officeDocument/2006/relationships/customXml" Target="../ink/ink456.xml"/><Relationship Id="rId134" Type="http://schemas.openxmlformats.org/officeDocument/2006/relationships/image" Target="../media/image478.png"/><Relationship Id="rId80" Type="http://schemas.openxmlformats.org/officeDocument/2006/relationships/image" Target="../media/image451.png"/><Relationship Id="rId176" Type="http://schemas.openxmlformats.org/officeDocument/2006/relationships/image" Target="../media/image499.png"/><Relationship Id="rId341" Type="http://schemas.openxmlformats.org/officeDocument/2006/relationships/customXml" Target="../ink/ink592.xml"/><Relationship Id="rId383" Type="http://schemas.openxmlformats.org/officeDocument/2006/relationships/customXml" Target="../ink/ink613.xml"/><Relationship Id="rId439" Type="http://schemas.openxmlformats.org/officeDocument/2006/relationships/customXml" Target="../ink/ink641.xml"/><Relationship Id="rId201" Type="http://schemas.openxmlformats.org/officeDocument/2006/relationships/customXml" Target="../ink/ink522.xml"/><Relationship Id="rId243" Type="http://schemas.openxmlformats.org/officeDocument/2006/relationships/customXml" Target="../ink/ink543.xml"/><Relationship Id="rId285" Type="http://schemas.openxmlformats.org/officeDocument/2006/relationships/customXml" Target="../ink/ink564.xml"/><Relationship Id="rId450" Type="http://schemas.openxmlformats.org/officeDocument/2006/relationships/image" Target="../media/image636.png"/><Relationship Id="rId506" Type="http://schemas.openxmlformats.org/officeDocument/2006/relationships/image" Target="../media/image664.png"/><Relationship Id="rId38" Type="http://schemas.openxmlformats.org/officeDocument/2006/relationships/image" Target="../media/image430.png"/><Relationship Id="rId103" Type="http://schemas.openxmlformats.org/officeDocument/2006/relationships/customXml" Target="../ink/ink473.xml"/><Relationship Id="rId310" Type="http://schemas.openxmlformats.org/officeDocument/2006/relationships/image" Target="../media/image566.png"/><Relationship Id="rId492" Type="http://schemas.openxmlformats.org/officeDocument/2006/relationships/image" Target="../media/image657.png"/><Relationship Id="rId91" Type="http://schemas.openxmlformats.org/officeDocument/2006/relationships/customXml" Target="../ink/ink467.xml"/><Relationship Id="rId145" Type="http://schemas.openxmlformats.org/officeDocument/2006/relationships/customXml" Target="../ink/ink494.xml"/><Relationship Id="rId187" Type="http://schemas.openxmlformats.org/officeDocument/2006/relationships/customXml" Target="../ink/ink515.xml"/><Relationship Id="rId352" Type="http://schemas.openxmlformats.org/officeDocument/2006/relationships/image" Target="../media/image587.png"/><Relationship Id="rId394" Type="http://schemas.openxmlformats.org/officeDocument/2006/relationships/image" Target="../media/image608.png"/><Relationship Id="rId408" Type="http://schemas.openxmlformats.org/officeDocument/2006/relationships/image" Target="../media/image615.png"/><Relationship Id="rId212" Type="http://schemas.openxmlformats.org/officeDocument/2006/relationships/image" Target="../media/image517.png"/><Relationship Id="rId254" Type="http://schemas.openxmlformats.org/officeDocument/2006/relationships/image" Target="../media/image538.png"/><Relationship Id="rId49" Type="http://schemas.openxmlformats.org/officeDocument/2006/relationships/customXml" Target="../ink/ink446.xml"/><Relationship Id="rId114" Type="http://schemas.openxmlformats.org/officeDocument/2006/relationships/image" Target="../media/image468.png"/><Relationship Id="rId296" Type="http://schemas.openxmlformats.org/officeDocument/2006/relationships/image" Target="../media/image559.png"/><Relationship Id="rId461" Type="http://schemas.openxmlformats.org/officeDocument/2006/relationships/customXml" Target="../ink/ink652.xml"/><Relationship Id="rId517" Type="http://schemas.openxmlformats.org/officeDocument/2006/relationships/customXml" Target="../ink/ink680.xml"/><Relationship Id="rId60" Type="http://schemas.openxmlformats.org/officeDocument/2006/relationships/image" Target="../media/image441.png"/><Relationship Id="rId156" Type="http://schemas.openxmlformats.org/officeDocument/2006/relationships/image" Target="../media/image489.png"/><Relationship Id="rId198" Type="http://schemas.openxmlformats.org/officeDocument/2006/relationships/image" Target="../media/image510.png"/><Relationship Id="rId321" Type="http://schemas.openxmlformats.org/officeDocument/2006/relationships/customXml" Target="../ink/ink582.xml"/><Relationship Id="rId363" Type="http://schemas.openxmlformats.org/officeDocument/2006/relationships/customXml" Target="../ink/ink603.xml"/><Relationship Id="rId419" Type="http://schemas.openxmlformats.org/officeDocument/2006/relationships/customXml" Target="../ink/ink631.xml"/><Relationship Id="rId223" Type="http://schemas.openxmlformats.org/officeDocument/2006/relationships/customXml" Target="../ink/ink533.xml"/><Relationship Id="rId430" Type="http://schemas.openxmlformats.org/officeDocument/2006/relationships/image" Target="../media/image626.png"/><Relationship Id="rId18" Type="http://schemas.openxmlformats.org/officeDocument/2006/relationships/image" Target="../media/image420.png"/><Relationship Id="rId265" Type="http://schemas.openxmlformats.org/officeDocument/2006/relationships/customXml" Target="../ink/ink554.xml"/><Relationship Id="rId472" Type="http://schemas.openxmlformats.org/officeDocument/2006/relationships/image" Target="../media/image647.png"/><Relationship Id="rId125" Type="http://schemas.openxmlformats.org/officeDocument/2006/relationships/customXml" Target="../ink/ink484.xml"/><Relationship Id="rId167" Type="http://schemas.openxmlformats.org/officeDocument/2006/relationships/customXml" Target="../ink/ink505.xml"/><Relationship Id="rId332" Type="http://schemas.openxmlformats.org/officeDocument/2006/relationships/image" Target="../media/image577.png"/><Relationship Id="rId374" Type="http://schemas.openxmlformats.org/officeDocument/2006/relationships/image" Target="../media/image598.png"/><Relationship Id="rId71" Type="http://schemas.openxmlformats.org/officeDocument/2006/relationships/customXml" Target="../ink/ink457.xml"/><Relationship Id="rId234" Type="http://schemas.openxmlformats.org/officeDocument/2006/relationships/image" Target="../media/image52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436.xml"/><Relationship Id="rId276" Type="http://schemas.openxmlformats.org/officeDocument/2006/relationships/image" Target="../media/image549.png"/><Relationship Id="rId441" Type="http://schemas.openxmlformats.org/officeDocument/2006/relationships/customXml" Target="../ink/ink642.xml"/><Relationship Id="rId483" Type="http://schemas.openxmlformats.org/officeDocument/2006/relationships/customXml" Target="../ink/ink663.xml"/><Relationship Id="rId40" Type="http://schemas.openxmlformats.org/officeDocument/2006/relationships/image" Target="../media/image431.png"/><Relationship Id="rId136" Type="http://schemas.openxmlformats.org/officeDocument/2006/relationships/image" Target="../media/image479.png"/><Relationship Id="rId178" Type="http://schemas.openxmlformats.org/officeDocument/2006/relationships/image" Target="../media/image500.png"/><Relationship Id="rId301" Type="http://schemas.openxmlformats.org/officeDocument/2006/relationships/customXml" Target="../ink/ink572.xml"/><Relationship Id="rId343" Type="http://schemas.openxmlformats.org/officeDocument/2006/relationships/customXml" Target="../ink/ink593.xml"/><Relationship Id="rId82" Type="http://schemas.openxmlformats.org/officeDocument/2006/relationships/image" Target="../media/image452.png"/><Relationship Id="rId203" Type="http://schemas.openxmlformats.org/officeDocument/2006/relationships/customXml" Target="../ink/ink523.xml"/><Relationship Id="rId385" Type="http://schemas.openxmlformats.org/officeDocument/2006/relationships/customXml" Target="../ink/ink614.xml"/><Relationship Id="rId245" Type="http://schemas.openxmlformats.org/officeDocument/2006/relationships/customXml" Target="../ink/ink544.xml"/><Relationship Id="rId287" Type="http://schemas.openxmlformats.org/officeDocument/2006/relationships/customXml" Target="../ink/ink565.xml"/><Relationship Id="rId410" Type="http://schemas.openxmlformats.org/officeDocument/2006/relationships/image" Target="../media/image616.png"/><Relationship Id="rId452" Type="http://schemas.openxmlformats.org/officeDocument/2006/relationships/image" Target="../media/image637.png"/><Relationship Id="rId494" Type="http://schemas.openxmlformats.org/officeDocument/2006/relationships/image" Target="../media/image658.png"/><Relationship Id="rId508" Type="http://schemas.openxmlformats.org/officeDocument/2006/relationships/image" Target="../media/image665.png"/><Relationship Id="rId105" Type="http://schemas.openxmlformats.org/officeDocument/2006/relationships/customXml" Target="../ink/ink474.xml"/><Relationship Id="rId147" Type="http://schemas.openxmlformats.org/officeDocument/2006/relationships/customXml" Target="../ink/ink495.xml"/><Relationship Id="rId312" Type="http://schemas.openxmlformats.org/officeDocument/2006/relationships/image" Target="../media/image567.png"/><Relationship Id="rId354" Type="http://schemas.openxmlformats.org/officeDocument/2006/relationships/image" Target="../media/image588.png"/><Relationship Id="rId51" Type="http://schemas.openxmlformats.org/officeDocument/2006/relationships/customXml" Target="../ink/ink447.xml"/><Relationship Id="rId93" Type="http://schemas.openxmlformats.org/officeDocument/2006/relationships/customXml" Target="../ink/ink468.xml"/><Relationship Id="rId189" Type="http://schemas.openxmlformats.org/officeDocument/2006/relationships/customXml" Target="../ink/ink516.xml"/><Relationship Id="rId396" Type="http://schemas.openxmlformats.org/officeDocument/2006/relationships/image" Target="../media/image609.png"/><Relationship Id="rId214" Type="http://schemas.openxmlformats.org/officeDocument/2006/relationships/image" Target="../media/image518.png"/><Relationship Id="rId256" Type="http://schemas.openxmlformats.org/officeDocument/2006/relationships/image" Target="../media/image539.png"/><Relationship Id="rId298" Type="http://schemas.openxmlformats.org/officeDocument/2006/relationships/image" Target="../media/image560.png"/><Relationship Id="rId421" Type="http://schemas.openxmlformats.org/officeDocument/2006/relationships/customXml" Target="../ink/ink632.xml"/><Relationship Id="rId463" Type="http://schemas.openxmlformats.org/officeDocument/2006/relationships/customXml" Target="../ink/ink653.xml"/><Relationship Id="rId519" Type="http://schemas.openxmlformats.org/officeDocument/2006/relationships/customXml" Target="../ink/ink681.xml"/><Relationship Id="rId116" Type="http://schemas.openxmlformats.org/officeDocument/2006/relationships/image" Target="../media/image469.png"/><Relationship Id="rId158" Type="http://schemas.openxmlformats.org/officeDocument/2006/relationships/image" Target="../media/image490.png"/><Relationship Id="rId323" Type="http://schemas.openxmlformats.org/officeDocument/2006/relationships/customXml" Target="../ink/ink583.xml"/><Relationship Id="rId20" Type="http://schemas.openxmlformats.org/officeDocument/2006/relationships/image" Target="../media/image421.png"/><Relationship Id="rId62" Type="http://schemas.openxmlformats.org/officeDocument/2006/relationships/image" Target="../media/image442.png"/><Relationship Id="rId365" Type="http://schemas.openxmlformats.org/officeDocument/2006/relationships/customXml" Target="../ink/ink604.xml"/><Relationship Id="rId225" Type="http://schemas.openxmlformats.org/officeDocument/2006/relationships/customXml" Target="../ink/ink534.xml"/><Relationship Id="rId267" Type="http://schemas.openxmlformats.org/officeDocument/2006/relationships/customXml" Target="../ink/ink555.xml"/><Relationship Id="rId432" Type="http://schemas.openxmlformats.org/officeDocument/2006/relationships/image" Target="../media/image627.png"/><Relationship Id="rId474" Type="http://schemas.openxmlformats.org/officeDocument/2006/relationships/image" Target="../media/image648.png"/><Relationship Id="rId127" Type="http://schemas.openxmlformats.org/officeDocument/2006/relationships/customXml" Target="../ink/ink485.xml"/><Relationship Id="rId31" Type="http://schemas.openxmlformats.org/officeDocument/2006/relationships/customXml" Target="../ink/ink437.xml"/><Relationship Id="rId73" Type="http://schemas.openxmlformats.org/officeDocument/2006/relationships/customXml" Target="../ink/ink458.xml"/><Relationship Id="rId169" Type="http://schemas.openxmlformats.org/officeDocument/2006/relationships/customXml" Target="../ink/ink506.xml"/><Relationship Id="rId334" Type="http://schemas.openxmlformats.org/officeDocument/2006/relationships/image" Target="../media/image578.png"/><Relationship Id="rId376" Type="http://schemas.openxmlformats.org/officeDocument/2006/relationships/image" Target="../media/image599.png"/><Relationship Id="rId4" Type="http://schemas.openxmlformats.org/officeDocument/2006/relationships/image" Target="../media/image413.png"/><Relationship Id="rId180" Type="http://schemas.openxmlformats.org/officeDocument/2006/relationships/image" Target="../media/image501.png"/><Relationship Id="rId236" Type="http://schemas.openxmlformats.org/officeDocument/2006/relationships/image" Target="../media/image529.png"/><Relationship Id="rId278" Type="http://schemas.openxmlformats.org/officeDocument/2006/relationships/image" Target="../media/image550.png"/><Relationship Id="rId401" Type="http://schemas.openxmlformats.org/officeDocument/2006/relationships/customXml" Target="../ink/ink622.xml"/><Relationship Id="rId443" Type="http://schemas.openxmlformats.org/officeDocument/2006/relationships/customXml" Target="../ink/ink643.xml"/><Relationship Id="rId303" Type="http://schemas.openxmlformats.org/officeDocument/2006/relationships/customXml" Target="../ink/ink573.xml"/><Relationship Id="rId485" Type="http://schemas.openxmlformats.org/officeDocument/2006/relationships/customXml" Target="../ink/ink664.xml"/><Relationship Id="rId42" Type="http://schemas.openxmlformats.org/officeDocument/2006/relationships/image" Target="../media/image432.png"/><Relationship Id="rId84" Type="http://schemas.openxmlformats.org/officeDocument/2006/relationships/image" Target="../media/image453.png"/><Relationship Id="rId138" Type="http://schemas.openxmlformats.org/officeDocument/2006/relationships/image" Target="../media/image480.png"/><Relationship Id="rId345" Type="http://schemas.openxmlformats.org/officeDocument/2006/relationships/customXml" Target="../ink/ink594.xml"/><Relationship Id="rId387" Type="http://schemas.openxmlformats.org/officeDocument/2006/relationships/customXml" Target="../ink/ink615.xml"/><Relationship Id="rId510" Type="http://schemas.openxmlformats.org/officeDocument/2006/relationships/image" Target="../media/image666.png"/><Relationship Id="rId191" Type="http://schemas.openxmlformats.org/officeDocument/2006/relationships/customXml" Target="../ink/ink517.xml"/><Relationship Id="rId205" Type="http://schemas.openxmlformats.org/officeDocument/2006/relationships/customXml" Target="../ink/ink524.xml"/><Relationship Id="rId247" Type="http://schemas.openxmlformats.org/officeDocument/2006/relationships/customXml" Target="../ink/ink545.xml"/><Relationship Id="rId412" Type="http://schemas.openxmlformats.org/officeDocument/2006/relationships/image" Target="../media/image617.png"/><Relationship Id="rId107" Type="http://schemas.openxmlformats.org/officeDocument/2006/relationships/customXml" Target="../ink/ink475.xml"/><Relationship Id="rId289" Type="http://schemas.openxmlformats.org/officeDocument/2006/relationships/customXml" Target="../ink/ink566.xml"/><Relationship Id="rId454" Type="http://schemas.openxmlformats.org/officeDocument/2006/relationships/image" Target="../media/image638.png"/><Relationship Id="rId496" Type="http://schemas.openxmlformats.org/officeDocument/2006/relationships/image" Target="../media/image659.png"/><Relationship Id="rId11" Type="http://schemas.openxmlformats.org/officeDocument/2006/relationships/customXml" Target="../ink/ink427.xml"/><Relationship Id="rId53" Type="http://schemas.openxmlformats.org/officeDocument/2006/relationships/customXml" Target="../ink/ink448.xml"/><Relationship Id="rId149" Type="http://schemas.openxmlformats.org/officeDocument/2006/relationships/customXml" Target="../ink/ink496.xml"/><Relationship Id="rId314" Type="http://schemas.openxmlformats.org/officeDocument/2006/relationships/image" Target="../media/image568.png"/><Relationship Id="rId356" Type="http://schemas.openxmlformats.org/officeDocument/2006/relationships/image" Target="../media/image589.png"/><Relationship Id="rId398" Type="http://schemas.openxmlformats.org/officeDocument/2006/relationships/image" Target="../media/image610.png"/><Relationship Id="rId521" Type="http://schemas.openxmlformats.org/officeDocument/2006/relationships/customXml" Target="../ink/ink682.xml"/><Relationship Id="rId95" Type="http://schemas.openxmlformats.org/officeDocument/2006/relationships/customXml" Target="../ink/ink469.xml"/><Relationship Id="rId160" Type="http://schemas.openxmlformats.org/officeDocument/2006/relationships/image" Target="../media/image491.png"/><Relationship Id="rId216" Type="http://schemas.openxmlformats.org/officeDocument/2006/relationships/image" Target="../media/image519.png"/><Relationship Id="rId423" Type="http://schemas.openxmlformats.org/officeDocument/2006/relationships/customXml" Target="../ink/ink633.xml"/><Relationship Id="rId258" Type="http://schemas.openxmlformats.org/officeDocument/2006/relationships/image" Target="../media/image540.png"/><Relationship Id="rId465" Type="http://schemas.openxmlformats.org/officeDocument/2006/relationships/customXml" Target="../ink/ink654.xml"/><Relationship Id="rId22" Type="http://schemas.openxmlformats.org/officeDocument/2006/relationships/image" Target="../media/image422.png"/><Relationship Id="rId64" Type="http://schemas.openxmlformats.org/officeDocument/2006/relationships/image" Target="../media/image443.png"/><Relationship Id="rId118" Type="http://schemas.openxmlformats.org/officeDocument/2006/relationships/image" Target="../media/image470.png"/><Relationship Id="rId325" Type="http://schemas.openxmlformats.org/officeDocument/2006/relationships/customXml" Target="../ink/ink584.xml"/><Relationship Id="rId367" Type="http://schemas.openxmlformats.org/officeDocument/2006/relationships/customXml" Target="../ink/ink605.xml"/><Relationship Id="rId171" Type="http://schemas.openxmlformats.org/officeDocument/2006/relationships/customXml" Target="../ink/ink507.xml"/><Relationship Id="rId227" Type="http://schemas.openxmlformats.org/officeDocument/2006/relationships/customXml" Target="../ink/ink535.xml"/><Relationship Id="rId269" Type="http://schemas.openxmlformats.org/officeDocument/2006/relationships/customXml" Target="../ink/ink556.xml"/><Relationship Id="rId434" Type="http://schemas.openxmlformats.org/officeDocument/2006/relationships/image" Target="../media/image628.png"/><Relationship Id="rId476" Type="http://schemas.openxmlformats.org/officeDocument/2006/relationships/image" Target="../media/image649.png"/><Relationship Id="rId33" Type="http://schemas.openxmlformats.org/officeDocument/2006/relationships/customXml" Target="../ink/ink438.xml"/><Relationship Id="rId129" Type="http://schemas.openxmlformats.org/officeDocument/2006/relationships/customXml" Target="../ink/ink486.xml"/><Relationship Id="rId280" Type="http://schemas.openxmlformats.org/officeDocument/2006/relationships/image" Target="../media/image551.png"/><Relationship Id="rId336" Type="http://schemas.openxmlformats.org/officeDocument/2006/relationships/image" Target="../media/image579.png"/><Relationship Id="rId501" Type="http://schemas.openxmlformats.org/officeDocument/2006/relationships/customXml" Target="../ink/ink672.xml"/><Relationship Id="rId75" Type="http://schemas.openxmlformats.org/officeDocument/2006/relationships/customXml" Target="../ink/ink459.xml"/><Relationship Id="rId140" Type="http://schemas.openxmlformats.org/officeDocument/2006/relationships/image" Target="../media/image481.png"/><Relationship Id="rId182" Type="http://schemas.openxmlformats.org/officeDocument/2006/relationships/image" Target="../media/image502.png"/><Relationship Id="rId378" Type="http://schemas.openxmlformats.org/officeDocument/2006/relationships/image" Target="../media/image600.png"/><Relationship Id="rId403" Type="http://schemas.openxmlformats.org/officeDocument/2006/relationships/customXml" Target="../ink/ink623.xml"/><Relationship Id="rId6" Type="http://schemas.openxmlformats.org/officeDocument/2006/relationships/image" Target="../media/image414.png"/><Relationship Id="rId238" Type="http://schemas.openxmlformats.org/officeDocument/2006/relationships/image" Target="../media/image530.png"/><Relationship Id="rId445" Type="http://schemas.openxmlformats.org/officeDocument/2006/relationships/customXml" Target="../ink/ink644.xml"/><Relationship Id="rId487" Type="http://schemas.openxmlformats.org/officeDocument/2006/relationships/customXml" Target="../ink/ink665.xml"/><Relationship Id="rId291" Type="http://schemas.openxmlformats.org/officeDocument/2006/relationships/customXml" Target="../ink/ink567.xml"/><Relationship Id="rId305" Type="http://schemas.openxmlformats.org/officeDocument/2006/relationships/customXml" Target="../ink/ink574.xml"/><Relationship Id="rId347" Type="http://schemas.openxmlformats.org/officeDocument/2006/relationships/customXml" Target="../ink/ink595.xml"/><Relationship Id="rId512" Type="http://schemas.openxmlformats.org/officeDocument/2006/relationships/image" Target="../media/image667.png"/><Relationship Id="rId44" Type="http://schemas.openxmlformats.org/officeDocument/2006/relationships/image" Target="../media/image433.png"/><Relationship Id="rId86" Type="http://schemas.openxmlformats.org/officeDocument/2006/relationships/image" Target="../media/image454.png"/><Relationship Id="rId151" Type="http://schemas.openxmlformats.org/officeDocument/2006/relationships/customXml" Target="../ink/ink497.xml"/><Relationship Id="rId389" Type="http://schemas.openxmlformats.org/officeDocument/2006/relationships/customXml" Target="../ink/ink616.xml"/><Relationship Id="rId193" Type="http://schemas.openxmlformats.org/officeDocument/2006/relationships/customXml" Target="../ink/ink518.xml"/><Relationship Id="rId207" Type="http://schemas.openxmlformats.org/officeDocument/2006/relationships/customXml" Target="../ink/ink525.xml"/><Relationship Id="rId249" Type="http://schemas.openxmlformats.org/officeDocument/2006/relationships/customXml" Target="../ink/ink546.xml"/><Relationship Id="rId414" Type="http://schemas.openxmlformats.org/officeDocument/2006/relationships/image" Target="../media/image618.png"/><Relationship Id="rId456" Type="http://schemas.openxmlformats.org/officeDocument/2006/relationships/image" Target="../media/image639.png"/><Relationship Id="rId498" Type="http://schemas.openxmlformats.org/officeDocument/2006/relationships/image" Target="../media/image660.png"/><Relationship Id="rId13" Type="http://schemas.openxmlformats.org/officeDocument/2006/relationships/customXml" Target="../ink/ink428.xml"/><Relationship Id="rId109" Type="http://schemas.openxmlformats.org/officeDocument/2006/relationships/customXml" Target="../ink/ink476.xml"/><Relationship Id="rId260" Type="http://schemas.openxmlformats.org/officeDocument/2006/relationships/image" Target="../media/image541.png"/><Relationship Id="rId316" Type="http://schemas.openxmlformats.org/officeDocument/2006/relationships/image" Target="../media/image569.png"/><Relationship Id="rId55" Type="http://schemas.openxmlformats.org/officeDocument/2006/relationships/customXml" Target="../ink/ink449.xml"/><Relationship Id="rId97" Type="http://schemas.openxmlformats.org/officeDocument/2006/relationships/customXml" Target="../ink/ink470.xml"/><Relationship Id="rId120" Type="http://schemas.openxmlformats.org/officeDocument/2006/relationships/image" Target="../media/image471.png"/><Relationship Id="rId358" Type="http://schemas.openxmlformats.org/officeDocument/2006/relationships/image" Target="../media/image590.png"/><Relationship Id="rId162" Type="http://schemas.openxmlformats.org/officeDocument/2006/relationships/image" Target="../media/image492.png"/><Relationship Id="rId218" Type="http://schemas.openxmlformats.org/officeDocument/2006/relationships/image" Target="../media/image520.png"/><Relationship Id="rId425" Type="http://schemas.openxmlformats.org/officeDocument/2006/relationships/customXml" Target="../ink/ink634.xml"/><Relationship Id="rId467" Type="http://schemas.openxmlformats.org/officeDocument/2006/relationships/customXml" Target="../ink/ink655.xml"/><Relationship Id="rId271" Type="http://schemas.openxmlformats.org/officeDocument/2006/relationships/customXml" Target="../ink/ink557.xml"/><Relationship Id="rId24" Type="http://schemas.openxmlformats.org/officeDocument/2006/relationships/image" Target="../media/image423.png"/><Relationship Id="rId66" Type="http://schemas.openxmlformats.org/officeDocument/2006/relationships/image" Target="../media/image444.png"/><Relationship Id="rId131" Type="http://schemas.openxmlformats.org/officeDocument/2006/relationships/customXml" Target="../ink/ink487.xml"/><Relationship Id="rId327" Type="http://schemas.openxmlformats.org/officeDocument/2006/relationships/customXml" Target="../ink/ink585.xml"/><Relationship Id="rId369" Type="http://schemas.openxmlformats.org/officeDocument/2006/relationships/customXml" Target="../ink/ink606.xml"/><Relationship Id="rId173" Type="http://schemas.openxmlformats.org/officeDocument/2006/relationships/customXml" Target="../ink/ink508.xml"/><Relationship Id="rId229" Type="http://schemas.openxmlformats.org/officeDocument/2006/relationships/customXml" Target="../ink/ink536.xml"/><Relationship Id="rId380" Type="http://schemas.openxmlformats.org/officeDocument/2006/relationships/image" Target="../media/image601.png"/><Relationship Id="rId436" Type="http://schemas.openxmlformats.org/officeDocument/2006/relationships/image" Target="../media/image629.png"/><Relationship Id="rId240" Type="http://schemas.openxmlformats.org/officeDocument/2006/relationships/image" Target="../media/image531.png"/><Relationship Id="rId478" Type="http://schemas.openxmlformats.org/officeDocument/2006/relationships/image" Target="../media/image650.png"/><Relationship Id="rId35" Type="http://schemas.openxmlformats.org/officeDocument/2006/relationships/customXml" Target="../ink/ink439.xml"/><Relationship Id="rId77" Type="http://schemas.openxmlformats.org/officeDocument/2006/relationships/customXml" Target="../ink/ink460.xml"/><Relationship Id="rId100" Type="http://schemas.openxmlformats.org/officeDocument/2006/relationships/image" Target="../media/image461.png"/><Relationship Id="rId282" Type="http://schemas.openxmlformats.org/officeDocument/2006/relationships/image" Target="../media/image552.png"/><Relationship Id="rId338" Type="http://schemas.openxmlformats.org/officeDocument/2006/relationships/image" Target="../media/image580.png"/><Relationship Id="rId503" Type="http://schemas.openxmlformats.org/officeDocument/2006/relationships/customXml" Target="../ink/ink673.xml"/><Relationship Id="rId8" Type="http://schemas.openxmlformats.org/officeDocument/2006/relationships/image" Target="../media/image415.png"/><Relationship Id="rId142" Type="http://schemas.openxmlformats.org/officeDocument/2006/relationships/image" Target="../media/image482.png"/><Relationship Id="rId184" Type="http://schemas.openxmlformats.org/officeDocument/2006/relationships/image" Target="../media/image503.png"/><Relationship Id="rId391" Type="http://schemas.openxmlformats.org/officeDocument/2006/relationships/customXml" Target="../ink/ink617.xml"/><Relationship Id="rId405" Type="http://schemas.openxmlformats.org/officeDocument/2006/relationships/customXml" Target="../ink/ink624.xml"/><Relationship Id="rId447" Type="http://schemas.openxmlformats.org/officeDocument/2006/relationships/customXml" Target="../ink/ink645.xml"/><Relationship Id="rId251" Type="http://schemas.openxmlformats.org/officeDocument/2006/relationships/customXml" Target="../ink/ink547.xml"/><Relationship Id="rId489" Type="http://schemas.openxmlformats.org/officeDocument/2006/relationships/customXml" Target="../ink/ink666.xml"/><Relationship Id="rId46" Type="http://schemas.openxmlformats.org/officeDocument/2006/relationships/image" Target="../media/image434.png"/><Relationship Id="rId293" Type="http://schemas.openxmlformats.org/officeDocument/2006/relationships/customXml" Target="../ink/ink568.xml"/><Relationship Id="rId307" Type="http://schemas.openxmlformats.org/officeDocument/2006/relationships/customXml" Target="../ink/ink575.xml"/><Relationship Id="rId349" Type="http://schemas.openxmlformats.org/officeDocument/2006/relationships/customXml" Target="../ink/ink596.xml"/><Relationship Id="rId514" Type="http://schemas.openxmlformats.org/officeDocument/2006/relationships/image" Target="../media/image668.png"/><Relationship Id="rId88" Type="http://schemas.openxmlformats.org/officeDocument/2006/relationships/image" Target="../media/image455.png"/><Relationship Id="rId111" Type="http://schemas.openxmlformats.org/officeDocument/2006/relationships/customXml" Target="../ink/ink477.xml"/><Relationship Id="rId153" Type="http://schemas.openxmlformats.org/officeDocument/2006/relationships/customXml" Target="../ink/ink498.xml"/><Relationship Id="rId195" Type="http://schemas.openxmlformats.org/officeDocument/2006/relationships/customXml" Target="../ink/ink519.xml"/><Relationship Id="rId209" Type="http://schemas.openxmlformats.org/officeDocument/2006/relationships/customXml" Target="../ink/ink526.xml"/><Relationship Id="rId360" Type="http://schemas.openxmlformats.org/officeDocument/2006/relationships/image" Target="../media/image591.png"/><Relationship Id="rId416" Type="http://schemas.openxmlformats.org/officeDocument/2006/relationships/image" Target="../media/image619.png"/><Relationship Id="rId220" Type="http://schemas.openxmlformats.org/officeDocument/2006/relationships/image" Target="../media/image521.png"/><Relationship Id="rId458" Type="http://schemas.openxmlformats.org/officeDocument/2006/relationships/image" Target="../media/image640.png"/><Relationship Id="rId15" Type="http://schemas.openxmlformats.org/officeDocument/2006/relationships/customXml" Target="../ink/ink429.xml"/><Relationship Id="rId57" Type="http://schemas.openxmlformats.org/officeDocument/2006/relationships/customXml" Target="../ink/ink450.xml"/><Relationship Id="rId262" Type="http://schemas.openxmlformats.org/officeDocument/2006/relationships/image" Target="../media/image542.png"/><Relationship Id="rId318" Type="http://schemas.openxmlformats.org/officeDocument/2006/relationships/image" Target="../media/image570.png"/><Relationship Id="rId99" Type="http://schemas.openxmlformats.org/officeDocument/2006/relationships/customXml" Target="../ink/ink471.xml"/><Relationship Id="rId122" Type="http://schemas.openxmlformats.org/officeDocument/2006/relationships/image" Target="../media/image472.png"/><Relationship Id="rId164" Type="http://schemas.openxmlformats.org/officeDocument/2006/relationships/image" Target="../media/image493.png"/><Relationship Id="rId371" Type="http://schemas.openxmlformats.org/officeDocument/2006/relationships/customXml" Target="../ink/ink607.xml"/><Relationship Id="rId427" Type="http://schemas.openxmlformats.org/officeDocument/2006/relationships/customXml" Target="../ink/ink635.xml"/><Relationship Id="rId469" Type="http://schemas.openxmlformats.org/officeDocument/2006/relationships/customXml" Target="../ink/ink656.xml"/><Relationship Id="rId26" Type="http://schemas.openxmlformats.org/officeDocument/2006/relationships/image" Target="../media/image424.png"/><Relationship Id="rId231" Type="http://schemas.openxmlformats.org/officeDocument/2006/relationships/customXml" Target="../ink/ink537.xml"/><Relationship Id="rId273" Type="http://schemas.openxmlformats.org/officeDocument/2006/relationships/customXml" Target="../ink/ink558.xml"/><Relationship Id="rId329" Type="http://schemas.openxmlformats.org/officeDocument/2006/relationships/customXml" Target="../ink/ink586.xml"/><Relationship Id="rId480" Type="http://schemas.openxmlformats.org/officeDocument/2006/relationships/image" Target="../media/image651.png"/><Relationship Id="rId68" Type="http://schemas.openxmlformats.org/officeDocument/2006/relationships/image" Target="../media/image445.png"/><Relationship Id="rId133" Type="http://schemas.openxmlformats.org/officeDocument/2006/relationships/customXml" Target="../ink/ink488.xml"/><Relationship Id="rId175" Type="http://schemas.openxmlformats.org/officeDocument/2006/relationships/customXml" Target="../ink/ink509.xml"/><Relationship Id="rId340" Type="http://schemas.openxmlformats.org/officeDocument/2006/relationships/image" Target="../media/image581.png"/><Relationship Id="rId200" Type="http://schemas.openxmlformats.org/officeDocument/2006/relationships/image" Target="../media/image511.png"/><Relationship Id="rId382" Type="http://schemas.openxmlformats.org/officeDocument/2006/relationships/image" Target="../media/image602.png"/><Relationship Id="rId438" Type="http://schemas.openxmlformats.org/officeDocument/2006/relationships/image" Target="../media/image630.png"/><Relationship Id="rId242" Type="http://schemas.openxmlformats.org/officeDocument/2006/relationships/image" Target="../media/image532.png"/><Relationship Id="rId284" Type="http://schemas.openxmlformats.org/officeDocument/2006/relationships/image" Target="../media/image553.png"/><Relationship Id="rId491" Type="http://schemas.openxmlformats.org/officeDocument/2006/relationships/customXml" Target="../ink/ink667.xml"/><Relationship Id="rId505" Type="http://schemas.openxmlformats.org/officeDocument/2006/relationships/customXml" Target="../ink/ink674.xml"/><Relationship Id="rId37" Type="http://schemas.openxmlformats.org/officeDocument/2006/relationships/customXml" Target="../ink/ink440.xml"/><Relationship Id="rId79" Type="http://schemas.openxmlformats.org/officeDocument/2006/relationships/customXml" Target="../ink/ink461.xml"/><Relationship Id="rId102" Type="http://schemas.openxmlformats.org/officeDocument/2006/relationships/image" Target="../media/image462.png"/><Relationship Id="rId144" Type="http://schemas.openxmlformats.org/officeDocument/2006/relationships/image" Target="../media/image483.png"/><Relationship Id="rId90" Type="http://schemas.openxmlformats.org/officeDocument/2006/relationships/image" Target="../media/image456.png"/><Relationship Id="rId186" Type="http://schemas.openxmlformats.org/officeDocument/2006/relationships/image" Target="../media/image504.png"/><Relationship Id="rId351" Type="http://schemas.openxmlformats.org/officeDocument/2006/relationships/customXml" Target="../ink/ink597.xml"/><Relationship Id="rId393" Type="http://schemas.openxmlformats.org/officeDocument/2006/relationships/customXml" Target="../ink/ink618.xml"/><Relationship Id="rId407" Type="http://schemas.openxmlformats.org/officeDocument/2006/relationships/customXml" Target="../ink/ink625.xml"/><Relationship Id="rId449" Type="http://schemas.openxmlformats.org/officeDocument/2006/relationships/customXml" Target="../ink/ink646.xml"/><Relationship Id="rId211" Type="http://schemas.openxmlformats.org/officeDocument/2006/relationships/customXml" Target="../ink/ink527.xml"/><Relationship Id="rId253" Type="http://schemas.openxmlformats.org/officeDocument/2006/relationships/customXml" Target="../ink/ink548.xml"/><Relationship Id="rId295" Type="http://schemas.openxmlformats.org/officeDocument/2006/relationships/customXml" Target="../ink/ink569.xml"/><Relationship Id="rId309" Type="http://schemas.openxmlformats.org/officeDocument/2006/relationships/customXml" Target="../ink/ink576.xml"/><Relationship Id="rId460" Type="http://schemas.openxmlformats.org/officeDocument/2006/relationships/image" Target="../media/image641.png"/><Relationship Id="rId516" Type="http://schemas.openxmlformats.org/officeDocument/2006/relationships/image" Target="../media/image669.png"/><Relationship Id="rId48" Type="http://schemas.openxmlformats.org/officeDocument/2006/relationships/image" Target="../media/image435.png"/><Relationship Id="rId113" Type="http://schemas.openxmlformats.org/officeDocument/2006/relationships/customXml" Target="../ink/ink478.xml"/><Relationship Id="rId320" Type="http://schemas.openxmlformats.org/officeDocument/2006/relationships/image" Target="../media/image571.png"/><Relationship Id="rId155" Type="http://schemas.openxmlformats.org/officeDocument/2006/relationships/customXml" Target="../ink/ink499.xml"/><Relationship Id="rId197" Type="http://schemas.openxmlformats.org/officeDocument/2006/relationships/customXml" Target="../ink/ink520.xml"/><Relationship Id="rId362" Type="http://schemas.openxmlformats.org/officeDocument/2006/relationships/image" Target="../media/image592.png"/><Relationship Id="rId418" Type="http://schemas.openxmlformats.org/officeDocument/2006/relationships/image" Target="../media/image620.png"/><Relationship Id="rId222" Type="http://schemas.openxmlformats.org/officeDocument/2006/relationships/image" Target="../media/image522.png"/><Relationship Id="rId264" Type="http://schemas.openxmlformats.org/officeDocument/2006/relationships/image" Target="../media/image543.png"/><Relationship Id="rId471" Type="http://schemas.openxmlformats.org/officeDocument/2006/relationships/customXml" Target="../ink/ink657.xml"/><Relationship Id="rId17" Type="http://schemas.openxmlformats.org/officeDocument/2006/relationships/customXml" Target="../ink/ink430.xml"/><Relationship Id="rId59" Type="http://schemas.openxmlformats.org/officeDocument/2006/relationships/customXml" Target="../ink/ink451.xml"/><Relationship Id="rId124" Type="http://schemas.openxmlformats.org/officeDocument/2006/relationships/image" Target="../media/image473.png"/><Relationship Id="rId70" Type="http://schemas.openxmlformats.org/officeDocument/2006/relationships/image" Target="../media/image446.png"/><Relationship Id="rId166" Type="http://schemas.openxmlformats.org/officeDocument/2006/relationships/image" Target="../media/image494.png"/><Relationship Id="rId331" Type="http://schemas.openxmlformats.org/officeDocument/2006/relationships/customXml" Target="../ink/ink587.xml"/><Relationship Id="rId373" Type="http://schemas.openxmlformats.org/officeDocument/2006/relationships/customXml" Target="../ink/ink608.xml"/><Relationship Id="rId429" Type="http://schemas.openxmlformats.org/officeDocument/2006/relationships/customXml" Target="../ink/ink63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38.xml"/><Relationship Id="rId440" Type="http://schemas.openxmlformats.org/officeDocument/2006/relationships/image" Target="../media/image631.png"/><Relationship Id="rId28" Type="http://schemas.openxmlformats.org/officeDocument/2006/relationships/image" Target="../media/image425.png"/><Relationship Id="rId275" Type="http://schemas.openxmlformats.org/officeDocument/2006/relationships/customXml" Target="../ink/ink559.xml"/><Relationship Id="rId300" Type="http://schemas.openxmlformats.org/officeDocument/2006/relationships/image" Target="../media/image561.png"/><Relationship Id="rId482" Type="http://schemas.openxmlformats.org/officeDocument/2006/relationships/image" Target="../media/image652.png"/><Relationship Id="rId81" Type="http://schemas.openxmlformats.org/officeDocument/2006/relationships/customXml" Target="../ink/ink462.xml"/><Relationship Id="rId135" Type="http://schemas.openxmlformats.org/officeDocument/2006/relationships/customXml" Target="../ink/ink489.xml"/><Relationship Id="rId177" Type="http://schemas.openxmlformats.org/officeDocument/2006/relationships/customXml" Target="../ink/ink510.xml"/><Relationship Id="rId342" Type="http://schemas.openxmlformats.org/officeDocument/2006/relationships/image" Target="../media/image582.png"/><Relationship Id="rId384" Type="http://schemas.openxmlformats.org/officeDocument/2006/relationships/image" Target="../media/image603.png"/><Relationship Id="rId202" Type="http://schemas.openxmlformats.org/officeDocument/2006/relationships/image" Target="../media/image512.png"/><Relationship Id="rId244" Type="http://schemas.openxmlformats.org/officeDocument/2006/relationships/image" Target="../media/image533.png"/><Relationship Id="rId39" Type="http://schemas.openxmlformats.org/officeDocument/2006/relationships/customXml" Target="../ink/ink441.xml"/><Relationship Id="rId286" Type="http://schemas.openxmlformats.org/officeDocument/2006/relationships/image" Target="../media/image554.png"/><Relationship Id="rId451" Type="http://schemas.openxmlformats.org/officeDocument/2006/relationships/customXml" Target="../ink/ink647.xml"/><Relationship Id="rId493" Type="http://schemas.openxmlformats.org/officeDocument/2006/relationships/customXml" Target="../ink/ink668.xml"/><Relationship Id="rId507" Type="http://schemas.openxmlformats.org/officeDocument/2006/relationships/customXml" Target="../ink/ink675.xml"/><Relationship Id="rId50" Type="http://schemas.openxmlformats.org/officeDocument/2006/relationships/image" Target="../media/image436.png"/><Relationship Id="rId104" Type="http://schemas.openxmlformats.org/officeDocument/2006/relationships/image" Target="../media/image463.png"/><Relationship Id="rId146" Type="http://schemas.openxmlformats.org/officeDocument/2006/relationships/image" Target="../media/image484.png"/><Relationship Id="rId188" Type="http://schemas.openxmlformats.org/officeDocument/2006/relationships/image" Target="../media/image505.png"/><Relationship Id="rId311" Type="http://schemas.openxmlformats.org/officeDocument/2006/relationships/customXml" Target="../ink/ink577.xml"/><Relationship Id="rId353" Type="http://schemas.openxmlformats.org/officeDocument/2006/relationships/customXml" Target="../ink/ink598.xml"/><Relationship Id="rId395" Type="http://schemas.openxmlformats.org/officeDocument/2006/relationships/customXml" Target="../ink/ink619.xml"/><Relationship Id="rId409" Type="http://schemas.openxmlformats.org/officeDocument/2006/relationships/customXml" Target="../ink/ink626.xml"/><Relationship Id="rId92" Type="http://schemas.openxmlformats.org/officeDocument/2006/relationships/image" Target="../media/image457.png"/><Relationship Id="rId213" Type="http://schemas.openxmlformats.org/officeDocument/2006/relationships/customXml" Target="../ink/ink528.xml"/><Relationship Id="rId420" Type="http://schemas.openxmlformats.org/officeDocument/2006/relationships/image" Target="../media/image621.png"/><Relationship Id="rId255" Type="http://schemas.openxmlformats.org/officeDocument/2006/relationships/customXml" Target="../ink/ink549.xml"/><Relationship Id="rId297" Type="http://schemas.openxmlformats.org/officeDocument/2006/relationships/customXml" Target="../ink/ink570.xml"/><Relationship Id="rId462" Type="http://schemas.openxmlformats.org/officeDocument/2006/relationships/image" Target="../media/image642.png"/><Relationship Id="rId518" Type="http://schemas.openxmlformats.org/officeDocument/2006/relationships/image" Target="../media/image670.png"/><Relationship Id="rId115" Type="http://schemas.openxmlformats.org/officeDocument/2006/relationships/customXml" Target="../ink/ink479.xml"/><Relationship Id="rId157" Type="http://schemas.openxmlformats.org/officeDocument/2006/relationships/customXml" Target="../ink/ink500.xml"/><Relationship Id="rId322" Type="http://schemas.openxmlformats.org/officeDocument/2006/relationships/image" Target="../media/image572.png"/><Relationship Id="rId364" Type="http://schemas.openxmlformats.org/officeDocument/2006/relationships/image" Target="../media/image593.png"/><Relationship Id="rId61" Type="http://schemas.openxmlformats.org/officeDocument/2006/relationships/customXml" Target="../ink/ink452.xml"/><Relationship Id="rId199" Type="http://schemas.openxmlformats.org/officeDocument/2006/relationships/customXml" Target="../ink/ink521.xml"/><Relationship Id="rId19" Type="http://schemas.openxmlformats.org/officeDocument/2006/relationships/customXml" Target="../ink/ink431.xml"/><Relationship Id="rId224" Type="http://schemas.openxmlformats.org/officeDocument/2006/relationships/image" Target="../media/image523.png"/><Relationship Id="rId266" Type="http://schemas.openxmlformats.org/officeDocument/2006/relationships/image" Target="../media/image544.png"/><Relationship Id="rId431" Type="http://schemas.openxmlformats.org/officeDocument/2006/relationships/customXml" Target="../ink/ink637.xml"/><Relationship Id="rId473" Type="http://schemas.openxmlformats.org/officeDocument/2006/relationships/customXml" Target="../ink/ink658.xml"/><Relationship Id="rId30" Type="http://schemas.openxmlformats.org/officeDocument/2006/relationships/image" Target="../media/image426.png"/><Relationship Id="rId126" Type="http://schemas.openxmlformats.org/officeDocument/2006/relationships/image" Target="../media/image474.png"/><Relationship Id="rId168" Type="http://schemas.openxmlformats.org/officeDocument/2006/relationships/image" Target="../media/image495.png"/><Relationship Id="rId333" Type="http://schemas.openxmlformats.org/officeDocument/2006/relationships/customXml" Target="../ink/ink588.xml"/><Relationship Id="rId72" Type="http://schemas.openxmlformats.org/officeDocument/2006/relationships/image" Target="../media/image447.png"/><Relationship Id="rId375" Type="http://schemas.openxmlformats.org/officeDocument/2006/relationships/customXml" Target="../ink/ink609.xml"/><Relationship Id="rId3" Type="http://schemas.openxmlformats.org/officeDocument/2006/relationships/customXml" Target="../ink/ink423.xml"/><Relationship Id="rId235" Type="http://schemas.openxmlformats.org/officeDocument/2006/relationships/customXml" Target="../ink/ink539.xml"/><Relationship Id="rId277" Type="http://schemas.openxmlformats.org/officeDocument/2006/relationships/customXml" Target="../ink/ink560.xml"/><Relationship Id="rId400" Type="http://schemas.openxmlformats.org/officeDocument/2006/relationships/image" Target="../media/image611.png"/><Relationship Id="rId442" Type="http://schemas.openxmlformats.org/officeDocument/2006/relationships/image" Target="../media/image632.png"/><Relationship Id="rId484" Type="http://schemas.openxmlformats.org/officeDocument/2006/relationships/image" Target="../media/image653.png"/><Relationship Id="rId137" Type="http://schemas.openxmlformats.org/officeDocument/2006/relationships/customXml" Target="../ink/ink490.xml"/><Relationship Id="rId302" Type="http://schemas.openxmlformats.org/officeDocument/2006/relationships/image" Target="../media/image562.png"/><Relationship Id="rId344" Type="http://schemas.openxmlformats.org/officeDocument/2006/relationships/image" Target="../media/image583.png"/><Relationship Id="rId41" Type="http://schemas.openxmlformats.org/officeDocument/2006/relationships/customXml" Target="../ink/ink442.xml"/><Relationship Id="rId83" Type="http://schemas.openxmlformats.org/officeDocument/2006/relationships/customXml" Target="../ink/ink463.xml"/><Relationship Id="rId179" Type="http://schemas.openxmlformats.org/officeDocument/2006/relationships/customXml" Target="../ink/ink511.xml"/><Relationship Id="rId386" Type="http://schemas.openxmlformats.org/officeDocument/2006/relationships/image" Target="../media/image604.png"/><Relationship Id="rId190" Type="http://schemas.openxmlformats.org/officeDocument/2006/relationships/image" Target="../media/image506.png"/><Relationship Id="rId204" Type="http://schemas.openxmlformats.org/officeDocument/2006/relationships/image" Target="../media/image513.png"/><Relationship Id="rId246" Type="http://schemas.openxmlformats.org/officeDocument/2006/relationships/image" Target="../media/image534.png"/><Relationship Id="rId288" Type="http://schemas.openxmlformats.org/officeDocument/2006/relationships/image" Target="../media/image555.png"/><Relationship Id="rId411" Type="http://schemas.openxmlformats.org/officeDocument/2006/relationships/customXml" Target="../ink/ink627.xml"/><Relationship Id="rId453" Type="http://schemas.openxmlformats.org/officeDocument/2006/relationships/customXml" Target="../ink/ink648.xml"/><Relationship Id="rId509" Type="http://schemas.openxmlformats.org/officeDocument/2006/relationships/customXml" Target="../ink/ink676.xml"/><Relationship Id="rId106" Type="http://schemas.openxmlformats.org/officeDocument/2006/relationships/image" Target="../media/image464.png"/><Relationship Id="rId313" Type="http://schemas.openxmlformats.org/officeDocument/2006/relationships/customXml" Target="../ink/ink578.xml"/><Relationship Id="rId495" Type="http://schemas.openxmlformats.org/officeDocument/2006/relationships/customXml" Target="../ink/ink669.xml"/><Relationship Id="rId10" Type="http://schemas.openxmlformats.org/officeDocument/2006/relationships/image" Target="../media/image416.png"/><Relationship Id="rId52" Type="http://schemas.openxmlformats.org/officeDocument/2006/relationships/image" Target="../media/image437.png"/><Relationship Id="rId94" Type="http://schemas.openxmlformats.org/officeDocument/2006/relationships/image" Target="../media/image458.png"/><Relationship Id="rId148" Type="http://schemas.openxmlformats.org/officeDocument/2006/relationships/image" Target="../media/image485.png"/><Relationship Id="rId355" Type="http://schemas.openxmlformats.org/officeDocument/2006/relationships/customXml" Target="../ink/ink599.xml"/><Relationship Id="rId397" Type="http://schemas.openxmlformats.org/officeDocument/2006/relationships/customXml" Target="../ink/ink620.xml"/><Relationship Id="rId520" Type="http://schemas.openxmlformats.org/officeDocument/2006/relationships/image" Target="../media/image671.png"/><Relationship Id="rId215" Type="http://schemas.openxmlformats.org/officeDocument/2006/relationships/customXml" Target="../ink/ink529.xml"/><Relationship Id="rId257" Type="http://schemas.openxmlformats.org/officeDocument/2006/relationships/customXml" Target="../ink/ink550.xml"/><Relationship Id="rId422" Type="http://schemas.openxmlformats.org/officeDocument/2006/relationships/image" Target="../media/image622.png"/><Relationship Id="rId464" Type="http://schemas.openxmlformats.org/officeDocument/2006/relationships/image" Target="../media/image643.png"/><Relationship Id="rId299" Type="http://schemas.openxmlformats.org/officeDocument/2006/relationships/customXml" Target="../ink/ink571.xml"/><Relationship Id="rId63" Type="http://schemas.openxmlformats.org/officeDocument/2006/relationships/customXml" Target="../ink/ink453.xml"/><Relationship Id="rId159" Type="http://schemas.openxmlformats.org/officeDocument/2006/relationships/customXml" Target="../ink/ink501.xml"/><Relationship Id="rId366" Type="http://schemas.openxmlformats.org/officeDocument/2006/relationships/image" Target="../media/image594.png"/><Relationship Id="rId226" Type="http://schemas.openxmlformats.org/officeDocument/2006/relationships/image" Target="../media/image524.png"/><Relationship Id="rId433" Type="http://schemas.openxmlformats.org/officeDocument/2006/relationships/customXml" Target="../ink/ink6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8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4.png"/><Relationship Id="rId5" Type="http://schemas.openxmlformats.org/officeDocument/2006/relationships/customXml" Target="../ink/ink684.xml"/><Relationship Id="rId4" Type="http://schemas.openxmlformats.org/officeDocument/2006/relationships/image" Target="../media/image67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1.xml"/><Relationship Id="rId21" Type="http://schemas.openxmlformats.org/officeDocument/2006/relationships/customXml" Target="../ink/ink693.xml"/><Relationship Id="rId42" Type="http://schemas.openxmlformats.org/officeDocument/2006/relationships/image" Target="../media/image693.png"/><Relationship Id="rId63" Type="http://schemas.openxmlformats.org/officeDocument/2006/relationships/customXml" Target="../ink/ink714.xml"/><Relationship Id="rId84" Type="http://schemas.openxmlformats.org/officeDocument/2006/relationships/image" Target="../media/image714.png"/><Relationship Id="rId138" Type="http://schemas.openxmlformats.org/officeDocument/2006/relationships/image" Target="../media/image523.png"/><Relationship Id="rId159" Type="http://schemas.openxmlformats.org/officeDocument/2006/relationships/customXml" Target="../ink/ink762.xml"/><Relationship Id="rId170" Type="http://schemas.openxmlformats.org/officeDocument/2006/relationships/image" Target="../media/image756.png"/><Relationship Id="rId191" Type="http://schemas.openxmlformats.org/officeDocument/2006/relationships/customXml" Target="../ink/ink778.xml"/><Relationship Id="rId205" Type="http://schemas.openxmlformats.org/officeDocument/2006/relationships/customXml" Target="../ink/ink785.xml"/><Relationship Id="rId226" Type="http://schemas.openxmlformats.org/officeDocument/2006/relationships/image" Target="../media/image784.png"/><Relationship Id="rId247" Type="http://schemas.openxmlformats.org/officeDocument/2006/relationships/customXml" Target="../ink/ink806.xml"/><Relationship Id="rId107" Type="http://schemas.openxmlformats.org/officeDocument/2006/relationships/customXml" Target="../ink/ink736.xml"/><Relationship Id="rId11" Type="http://schemas.openxmlformats.org/officeDocument/2006/relationships/customXml" Target="../ink/ink688.xml"/><Relationship Id="rId32" Type="http://schemas.openxmlformats.org/officeDocument/2006/relationships/image" Target="../media/image688.png"/><Relationship Id="rId53" Type="http://schemas.openxmlformats.org/officeDocument/2006/relationships/customXml" Target="../ink/ink709.xml"/><Relationship Id="rId74" Type="http://schemas.openxmlformats.org/officeDocument/2006/relationships/image" Target="../media/image709.png"/><Relationship Id="rId128" Type="http://schemas.openxmlformats.org/officeDocument/2006/relationships/image" Target="../media/image736.png"/><Relationship Id="rId149" Type="http://schemas.openxmlformats.org/officeDocument/2006/relationships/customXml" Target="../ink/ink757.xml"/><Relationship Id="rId5" Type="http://schemas.openxmlformats.org/officeDocument/2006/relationships/customXml" Target="../ink/ink685.xml"/><Relationship Id="rId95" Type="http://schemas.openxmlformats.org/officeDocument/2006/relationships/customXml" Target="../ink/ink730.xml"/><Relationship Id="rId160" Type="http://schemas.openxmlformats.org/officeDocument/2006/relationships/image" Target="../media/image751.png"/><Relationship Id="rId181" Type="http://schemas.openxmlformats.org/officeDocument/2006/relationships/customXml" Target="../ink/ink773.xml"/><Relationship Id="rId216" Type="http://schemas.openxmlformats.org/officeDocument/2006/relationships/image" Target="../media/image779.png"/><Relationship Id="rId237" Type="http://schemas.openxmlformats.org/officeDocument/2006/relationships/customXml" Target="../ink/ink801.xml"/><Relationship Id="rId22" Type="http://schemas.openxmlformats.org/officeDocument/2006/relationships/image" Target="../media/image683.png"/><Relationship Id="rId43" Type="http://schemas.openxmlformats.org/officeDocument/2006/relationships/customXml" Target="../ink/ink704.xml"/><Relationship Id="rId64" Type="http://schemas.openxmlformats.org/officeDocument/2006/relationships/image" Target="../media/image704.png"/><Relationship Id="rId118" Type="http://schemas.openxmlformats.org/officeDocument/2006/relationships/image" Target="../media/image731.png"/><Relationship Id="rId139" Type="http://schemas.openxmlformats.org/officeDocument/2006/relationships/customXml" Target="../ink/ink752.xml"/><Relationship Id="rId85" Type="http://schemas.openxmlformats.org/officeDocument/2006/relationships/customXml" Target="../ink/ink725.xml"/><Relationship Id="rId150" Type="http://schemas.openxmlformats.org/officeDocument/2006/relationships/image" Target="../media/image746.png"/><Relationship Id="rId171" Type="http://schemas.openxmlformats.org/officeDocument/2006/relationships/customXml" Target="../ink/ink768.xml"/><Relationship Id="rId192" Type="http://schemas.openxmlformats.org/officeDocument/2006/relationships/image" Target="../media/image767.png"/><Relationship Id="rId206" Type="http://schemas.openxmlformats.org/officeDocument/2006/relationships/image" Target="../media/image774.png"/><Relationship Id="rId227" Type="http://schemas.openxmlformats.org/officeDocument/2006/relationships/customXml" Target="../ink/ink796.xml"/><Relationship Id="rId248" Type="http://schemas.openxmlformats.org/officeDocument/2006/relationships/image" Target="../media/image795.png"/><Relationship Id="rId12" Type="http://schemas.openxmlformats.org/officeDocument/2006/relationships/image" Target="../media/image678.png"/><Relationship Id="rId33" Type="http://schemas.openxmlformats.org/officeDocument/2006/relationships/customXml" Target="../ink/ink699.xml"/><Relationship Id="rId108" Type="http://schemas.openxmlformats.org/officeDocument/2006/relationships/image" Target="../media/image726.png"/><Relationship Id="rId129" Type="http://schemas.openxmlformats.org/officeDocument/2006/relationships/customXml" Target="../ink/ink747.xml"/><Relationship Id="rId54" Type="http://schemas.openxmlformats.org/officeDocument/2006/relationships/image" Target="../media/image699.png"/><Relationship Id="rId75" Type="http://schemas.openxmlformats.org/officeDocument/2006/relationships/customXml" Target="../ink/ink720.xml"/><Relationship Id="rId96" Type="http://schemas.openxmlformats.org/officeDocument/2006/relationships/image" Target="../media/image720.png"/><Relationship Id="rId140" Type="http://schemas.openxmlformats.org/officeDocument/2006/relationships/image" Target="../media/image741.png"/><Relationship Id="rId161" Type="http://schemas.openxmlformats.org/officeDocument/2006/relationships/customXml" Target="../ink/ink763.xml"/><Relationship Id="rId182" Type="http://schemas.openxmlformats.org/officeDocument/2006/relationships/image" Target="../media/image762.png"/><Relationship Id="rId217" Type="http://schemas.openxmlformats.org/officeDocument/2006/relationships/customXml" Target="../ink/ink791.xml"/><Relationship Id="rId6" Type="http://schemas.openxmlformats.org/officeDocument/2006/relationships/image" Target="../media/image675.png"/><Relationship Id="rId238" Type="http://schemas.openxmlformats.org/officeDocument/2006/relationships/image" Target="../media/image790.png"/><Relationship Id="rId23" Type="http://schemas.openxmlformats.org/officeDocument/2006/relationships/customXml" Target="../ink/ink694.xml"/><Relationship Id="rId119" Type="http://schemas.openxmlformats.org/officeDocument/2006/relationships/customXml" Target="../ink/ink742.xml"/><Relationship Id="rId44" Type="http://schemas.openxmlformats.org/officeDocument/2006/relationships/image" Target="../media/image694.png"/><Relationship Id="rId65" Type="http://schemas.openxmlformats.org/officeDocument/2006/relationships/customXml" Target="../ink/ink715.xml"/><Relationship Id="rId86" Type="http://schemas.openxmlformats.org/officeDocument/2006/relationships/image" Target="../media/image715.png"/><Relationship Id="rId130" Type="http://schemas.openxmlformats.org/officeDocument/2006/relationships/image" Target="../media/image737.png"/><Relationship Id="rId151" Type="http://schemas.openxmlformats.org/officeDocument/2006/relationships/customXml" Target="../ink/ink758.xml"/><Relationship Id="rId172" Type="http://schemas.openxmlformats.org/officeDocument/2006/relationships/image" Target="../media/image757.png"/><Relationship Id="rId193" Type="http://schemas.openxmlformats.org/officeDocument/2006/relationships/customXml" Target="../ink/ink779.xml"/><Relationship Id="rId207" Type="http://schemas.openxmlformats.org/officeDocument/2006/relationships/customXml" Target="../ink/ink786.xml"/><Relationship Id="rId228" Type="http://schemas.openxmlformats.org/officeDocument/2006/relationships/image" Target="../media/image785.png"/><Relationship Id="rId249" Type="http://schemas.openxmlformats.org/officeDocument/2006/relationships/customXml" Target="../ink/ink807.xml"/><Relationship Id="rId13" Type="http://schemas.openxmlformats.org/officeDocument/2006/relationships/customXml" Target="../ink/ink689.xml"/><Relationship Id="rId109" Type="http://schemas.openxmlformats.org/officeDocument/2006/relationships/customXml" Target="../ink/ink737.xml"/><Relationship Id="rId34" Type="http://schemas.openxmlformats.org/officeDocument/2006/relationships/image" Target="../media/image689.png"/><Relationship Id="rId55" Type="http://schemas.openxmlformats.org/officeDocument/2006/relationships/customXml" Target="../ink/ink710.xml"/><Relationship Id="rId76" Type="http://schemas.openxmlformats.org/officeDocument/2006/relationships/image" Target="../media/image710.png"/><Relationship Id="rId97" Type="http://schemas.openxmlformats.org/officeDocument/2006/relationships/customXml" Target="../ink/ink731.xml"/><Relationship Id="rId120" Type="http://schemas.openxmlformats.org/officeDocument/2006/relationships/image" Target="../media/image732.png"/><Relationship Id="rId141" Type="http://schemas.openxmlformats.org/officeDocument/2006/relationships/customXml" Target="../ink/ink753.xml"/><Relationship Id="rId7" Type="http://schemas.openxmlformats.org/officeDocument/2006/relationships/customXml" Target="../ink/ink686.xml"/><Relationship Id="rId162" Type="http://schemas.openxmlformats.org/officeDocument/2006/relationships/image" Target="../media/image752.png"/><Relationship Id="rId183" Type="http://schemas.openxmlformats.org/officeDocument/2006/relationships/customXml" Target="../ink/ink774.xml"/><Relationship Id="rId218" Type="http://schemas.openxmlformats.org/officeDocument/2006/relationships/image" Target="../media/image780.png"/><Relationship Id="rId239" Type="http://schemas.openxmlformats.org/officeDocument/2006/relationships/customXml" Target="../ink/ink802.xml"/><Relationship Id="rId250" Type="http://schemas.openxmlformats.org/officeDocument/2006/relationships/image" Target="../media/image796.png"/><Relationship Id="rId24" Type="http://schemas.openxmlformats.org/officeDocument/2006/relationships/image" Target="../media/image684.png"/><Relationship Id="rId45" Type="http://schemas.openxmlformats.org/officeDocument/2006/relationships/customXml" Target="../ink/ink705.xml"/><Relationship Id="rId66" Type="http://schemas.openxmlformats.org/officeDocument/2006/relationships/image" Target="../media/image705.png"/><Relationship Id="rId87" Type="http://schemas.openxmlformats.org/officeDocument/2006/relationships/customXml" Target="../ink/ink726.xml"/><Relationship Id="rId110" Type="http://schemas.openxmlformats.org/officeDocument/2006/relationships/image" Target="../media/image727.png"/><Relationship Id="rId131" Type="http://schemas.openxmlformats.org/officeDocument/2006/relationships/customXml" Target="../ink/ink748.xml"/><Relationship Id="rId152" Type="http://schemas.openxmlformats.org/officeDocument/2006/relationships/image" Target="../media/image747.png"/><Relationship Id="rId173" Type="http://schemas.openxmlformats.org/officeDocument/2006/relationships/customXml" Target="../ink/ink769.xml"/><Relationship Id="rId194" Type="http://schemas.openxmlformats.org/officeDocument/2006/relationships/image" Target="../media/image768.png"/><Relationship Id="rId208" Type="http://schemas.openxmlformats.org/officeDocument/2006/relationships/image" Target="../media/image775.png"/><Relationship Id="rId229" Type="http://schemas.openxmlformats.org/officeDocument/2006/relationships/customXml" Target="../ink/ink797.xml"/><Relationship Id="rId240" Type="http://schemas.openxmlformats.org/officeDocument/2006/relationships/image" Target="../media/image791.png"/><Relationship Id="rId14" Type="http://schemas.openxmlformats.org/officeDocument/2006/relationships/image" Target="../media/image679.png"/><Relationship Id="rId35" Type="http://schemas.openxmlformats.org/officeDocument/2006/relationships/customXml" Target="../ink/ink700.xml"/><Relationship Id="rId56" Type="http://schemas.openxmlformats.org/officeDocument/2006/relationships/image" Target="../media/image700.png"/><Relationship Id="rId77" Type="http://schemas.openxmlformats.org/officeDocument/2006/relationships/customXml" Target="../ink/ink721.xml"/><Relationship Id="rId100" Type="http://schemas.openxmlformats.org/officeDocument/2006/relationships/image" Target="../media/image722.png"/><Relationship Id="rId8" Type="http://schemas.openxmlformats.org/officeDocument/2006/relationships/image" Target="../media/image676.png"/><Relationship Id="rId98" Type="http://schemas.openxmlformats.org/officeDocument/2006/relationships/image" Target="../media/image721.png"/><Relationship Id="rId121" Type="http://schemas.openxmlformats.org/officeDocument/2006/relationships/customXml" Target="../ink/ink743.xml"/><Relationship Id="rId142" Type="http://schemas.openxmlformats.org/officeDocument/2006/relationships/image" Target="../media/image742.png"/><Relationship Id="rId163" Type="http://schemas.openxmlformats.org/officeDocument/2006/relationships/customXml" Target="../ink/ink764.xml"/><Relationship Id="rId184" Type="http://schemas.openxmlformats.org/officeDocument/2006/relationships/image" Target="../media/image763.png"/><Relationship Id="rId219" Type="http://schemas.openxmlformats.org/officeDocument/2006/relationships/customXml" Target="../ink/ink792.xml"/><Relationship Id="rId230" Type="http://schemas.openxmlformats.org/officeDocument/2006/relationships/image" Target="../media/image786.png"/><Relationship Id="rId251" Type="http://schemas.openxmlformats.org/officeDocument/2006/relationships/customXml" Target="../ink/ink808.xml"/><Relationship Id="rId25" Type="http://schemas.openxmlformats.org/officeDocument/2006/relationships/customXml" Target="../ink/ink695.xml"/><Relationship Id="rId46" Type="http://schemas.openxmlformats.org/officeDocument/2006/relationships/image" Target="../media/image695.png"/><Relationship Id="rId67" Type="http://schemas.openxmlformats.org/officeDocument/2006/relationships/customXml" Target="../ink/ink716.xml"/><Relationship Id="rId88" Type="http://schemas.openxmlformats.org/officeDocument/2006/relationships/image" Target="../media/image716.png"/><Relationship Id="rId111" Type="http://schemas.openxmlformats.org/officeDocument/2006/relationships/customXml" Target="../ink/ink738.xml"/><Relationship Id="rId132" Type="http://schemas.openxmlformats.org/officeDocument/2006/relationships/image" Target="../media/image738.png"/><Relationship Id="rId153" Type="http://schemas.openxmlformats.org/officeDocument/2006/relationships/customXml" Target="../ink/ink759.xml"/><Relationship Id="rId174" Type="http://schemas.openxmlformats.org/officeDocument/2006/relationships/image" Target="../media/image758.png"/><Relationship Id="rId195" Type="http://schemas.openxmlformats.org/officeDocument/2006/relationships/customXml" Target="../ink/ink780.xml"/><Relationship Id="rId209" Type="http://schemas.openxmlformats.org/officeDocument/2006/relationships/customXml" Target="../ink/ink787.xml"/><Relationship Id="rId220" Type="http://schemas.openxmlformats.org/officeDocument/2006/relationships/image" Target="../media/image781.png"/><Relationship Id="rId241" Type="http://schemas.openxmlformats.org/officeDocument/2006/relationships/customXml" Target="../ink/ink803.xml"/><Relationship Id="rId15" Type="http://schemas.openxmlformats.org/officeDocument/2006/relationships/customXml" Target="../ink/ink690.xml"/><Relationship Id="rId36" Type="http://schemas.openxmlformats.org/officeDocument/2006/relationships/image" Target="../media/image690.png"/><Relationship Id="rId57" Type="http://schemas.openxmlformats.org/officeDocument/2006/relationships/customXml" Target="../ink/ink711.xml"/><Relationship Id="rId78" Type="http://schemas.openxmlformats.org/officeDocument/2006/relationships/image" Target="../media/image711.png"/><Relationship Id="rId99" Type="http://schemas.openxmlformats.org/officeDocument/2006/relationships/customXml" Target="../ink/ink732.xml"/><Relationship Id="rId101" Type="http://schemas.openxmlformats.org/officeDocument/2006/relationships/customXml" Target="../ink/ink733.xml"/><Relationship Id="rId122" Type="http://schemas.openxmlformats.org/officeDocument/2006/relationships/image" Target="../media/image733.png"/><Relationship Id="rId143" Type="http://schemas.openxmlformats.org/officeDocument/2006/relationships/customXml" Target="../ink/ink754.xml"/><Relationship Id="rId164" Type="http://schemas.openxmlformats.org/officeDocument/2006/relationships/image" Target="../media/image753.png"/><Relationship Id="rId185" Type="http://schemas.openxmlformats.org/officeDocument/2006/relationships/customXml" Target="../ink/ink775.xml"/><Relationship Id="rId9" Type="http://schemas.openxmlformats.org/officeDocument/2006/relationships/customXml" Target="../ink/ink687.xml"/><Relationship Id="rId210" Type="http://schemas.openxmlformats.org/officeDocument/2006/relationships/image" Target="../media/image776.png"/><Relationship Id="rId26" Type="http://schemas.openxmlformats.org/officeDocument/2006/relationships/image" Target="../media/image685.png"/><Relationship Id="rId231" Type="http://schemas.openxmlformats.org/officeDocument/2006/relationships/customXml" Target="../ink/ink798.xml"/><Relationship Id="rId252" Type="http://schemas.openxmlformats.org/officeDocument/2006/relationships/image" Target="../media/image797.png"/><Relationship Id="rId47" Type="http://schemas.openxmlformats.org/officeDocument/2006/relationships/customXml" Target="../ink/ink706.xml"/><Relationship Id="rId68" Type="http://schemas.openxmlformats.org/officeDocument/2006/relationships/image" Target="../media/image706.png"/><Relationship Id="rId89" Type="http://schemas.openxmlformats.org/officeDocument/2006/relationships/customXml" Target="../ink/ink727.xml"/><Relationship Id="rId112" Type="http://schemas.openxmlformats.org/officeDocument/2006/relationships/image" Target="../media/image728.png"/><Relationship Id="rId133" Type="http://schemas.openxmlformats.org/officeDocument/2006/relationships/customXml" Target="../ink/ink749.xml"/><Relationship Id="rId154" Type="http://schemas.openxmlformats.org/officeDocument/2006/relationships/image" Target="../media/image748.png"/><Relationship Id="rId175" Type="http://schemas.openxmlformats.org/officeDocument/2006/relationships/customXml" Target="../ink/ink770.xml"/><Relationship Id="rId196" Type="http://schemas.openxmlformats.org/officeDocument/2006/relationships/image" Target="../media/image769.png"/><Relationship Id="rId200" Type="http://schemas.openxmlformats.org/officeDocument/2006/relationships/image" Target="../media/image771.png"/><Relationship Id="rId16" Type="http://schemas.openxmlformats.org/officeDocument/2006/relationships/image" Target="../media/image680.png"/><Relationship Id="rId221" Type="http://schemas.openxmlformats.org/officeDocument/2006/relationships/customXml" Target="../ink/ink793.xml"/><Relationship Id="rId242" Type="http://schemas.openxmlformats.org/officeDocument/2006/relationships/image" Target="../media/image792.png"/><Relationship Id="rId37" Type="http://schemas.openxmlformats.org/officeDocument/2006/relationships/customXml" Target="../ink/ink701.xml"/><Relationship Id="rId58" Type="http://schemas.openxmlformats.org/officeDocument/2006/relationships/image" Target="../media/image701.png"/><Relationship Id="rId79" Type="http://schemas.openxmlformats.org/officeDocument/2006/relationships/customXml" Target="../ink/ink722.xml"/><Relationship Id="rId102" Type="http://schemas.openxmlformats.org/officeDocument/2006/relationships/image" Target="../media/image723.png"/><Relationship Id="rId123" Type="http://schemas.openxmlformats.org/officeDocument/2006/relationships/customXml" Target="../ink/ink744.xml"/><Relationship Id="rId144" Type="http://schemas.openxmlformats.org/officeDocument/2006/relationships/image" Target="../media/image743.png"/><Relationship Id="rId90" Type="http://schemas.openxmlformats.org/officeDocument/2006/relationships/image" Target="../media/image717.png"/><Relationship Id="rId165" Type="http://schemas.openxmlformats.org/officeDocument/2006/relationships/customXml" Target="../ink/ink765.xml"/><Relationship Id="rId186" Type="http://schemas.openxmlformats.org/officeDocument/2006/relationships/image" Target="../media/image764.png"/><Relationship Id="rId211" Type="http://schemas.openxmlformats.org/officeDocument/2006/relationships/customXml" Target="../ink/ink788.xml"/><Relationship Id="rId232" Type="http://schemas.openxmlformats.org/officeDocument/2006/relationships/image" Target="../media/image787.png"/><Relationship Id="rId253" Type="http://schemas.openxmlformats.org/officeDocument/2006/relationships/customXml" Target="../ink/ink809.xml"/><Relationship Id="rId27" Type="http://schemas.openxmlformats.org/officeDocument/2006/relationships/customXml" Target="../ink/ink696.xml"/><Relationship Id="rId48" Type="http://schemas.openxmlformats.org/officeDocument/2006/relationships/image" Target="../media/image696.png"/><Relationship Id="rId69" Type="http://schemas.openxmlformats.org/officeDocument/2006/relationships/customXml" Target="../ink/ink717.xml"/><Relationship Id="rId113" Type="http://schemas.openxmlformats.org/officeDocument/2006/relationships/customXml" Target="../ink/ink739.xml"/><Relationship Id="rId134" Type="http://schemas.openxmlformats.org/officeDocument/2006/relationships/image" Target="../media/image739.png"/><Relationship Id="rId80" Type="http://schemas.openxmlformats.org/officeDocument/2006/relationships/image" Target="../media/image712.png"/><Relationship Id="rId155" Type="http://schemas.openxmlformats.org/officeDocument/2006/relationships/customXml" Target="../ink/ink760.xml"/><Relationship Id="rId176" Type="http://schemas.openxmlformats.org/officeDocument/2006/relationships/image" Target="../media/image759.png"/><Relationship Id="rId197" Type="http://schemas.openxmlformats.org/officeDocument/2006/relationships/customXml" Target="../ink/ink781.xml"/><Relationship Id="rId201" Type="http://schemas.openxmlformats.org/officeDocument/2006/relationships/customXml" Target="../ink/ink783.xml"/><Relationship Id="rId222" Type="http://schemas.openxmlformats.org/officeDocument/2006/relationships/image" Target="../media/image782.png"/><Relationship Id="rId243" Type="http://schemas.openxmlformats.org/officeDocument/2006/relationships/customXml" Target="../ink/ink804.xml"/><Relationship Id="rId17" Type="http://schemas.openxmlformats.org/officeDocument/2006/relationships/customXml" Target="../ink/ink691.xml"/><Relationship Id="rId38" Type="http://schemas.openxmlformats.org/officeDocument/2006/relationships/image" Target="../media/image691.png"/><Relationship Id="rId59" Type="http://schemas.openxmlformats.org/officeDocument/2006/relationships/customXml" Target="../ink/ink712.xml"/><Relationship Id="rId103" Type="http://schemas.openxmlformats.org/officeDocument/2006/relationships/customXml" Target="../ink/ink734.xml"/><Relationship Id="rId124" Type="http://schemas.openxmlformats.org/officeDocument/2006/relationships/image" Target="../media/image734.png"/><Relationship Id="rId70" Type="http://schemas.openxmlformats.org/officeDocument/2006/relationships/image" Target="../media/image707.png"/><Relationship Id="rId91" Type="http://schemas.openxmlformats.org/officeDocument/2006/relationships/customXml" Target="../ink/ink728.xml"/><Relationship Id="rId145" Type="http://schemas.openxmlformats.org/officeDocument/2006/relationships/customXml" Target="../ink/ink755.xml"/><Relationship Id="rId166" Type="http://schemas.openxmlformats.org/officeDocument/2006/relationships/image" Target="../media/image754.png"/><Relationship Id="rId187" Type="http://schemas.openxmlformats.org/officeDocument/2006/relationships/customXml" Target="../ink/ink77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77.png"/><Relationship Id="rId233" Type="http://schemas.openxmlformats.org/officeDocument/2006/relationships/customXml" Target="../ink/ink799.xml"/><Relationship Id="rId254" Type="http://schemas.openxmlformats.org/officeDocument/2006/relationships/image" Target="../media/image798.png"/><Relationship Id="rId28" Type="http://schemas.openxmlformats.org/officeDocument/2006/relationships/image" Target="../media/image686.png"/><Relationship Id="rId49" Type="http://schemas.openxmlformats.org/officeDocument/2006/relationships/customXml" Target="../ink/ink707.xml"/><Relationship Id="rId114" Type="http://schemas.openxmlformats.org/officeDocument/2006/relationships/image" Target="../media/image729.png"/><Relationship Id="rId60" Type="http://schemas.openxmlformats.org/officeDocument/2006/relationships/image" Target="../media/image702.png"/><Relationship Id="rId81" Type="http://schemas.openxmlformats.org/officeDocument/2006/relationships/customXml" Target="../ink/ink723.xml"/><Relationship Id="rId135" Type="http://schemas.openxmlformats.org/officeDocument/2006/relationships/customXml" Target="../ink/ink750.xml"/><Relationship Id="rId156" Type="http://schemas.openxmlformats.org/officeDocument/2006/relationships/image" Target="../media/image749.png"/><Relationship Id="rId177" Type="http://schemas.openxmlformats.org/officeDocument/2006/relationships/customXml" Target="../ink/ink771.xml"/><Relationship Id="rId198" Type="http://schemas.openxmlformats.org/officeDocument/2006/relationships/image" Target="../media/image770.png"/><Relationship Id="rId202" Type="http://schemas.openxmlformats.org/officeDocument/2006/relationships/image" Target="../media/image772.png"/><Relationship Id="rId223" Type="http://schemas.openxmlformats.org/officeDocument/2006/relationships/customXml" Target="../ink/ink794.xml"/><Relationship Id="rId244" Type="http://schemas.openxmlformats.org/officeDocument/2006/relationships/image" Target="../media/image793.png"/><Relationship Id="rId18" Type="http://schemas.openxmlformats.org/officeDocument/2006/relationships/image" Target="../media/image681.png"/><Relationship Id="rId39" Type="http://schemas.openxmlformats.org/officeDocument/2006/relationships/customXml" Target="../ink/ink702.xml"/><Relationship Id="rId50" Type="http://schemas.openxmlformats.org/officeDocument/2006/relationships/image" Target="../media/image697.png"/><Relationship Id="rId104" Type="http://schemas.openxmlformats.org/officeDocument/2006/relationships/image" Target="../media/image724.png"/><Relationship Id="rId125" Type="http://schemas.openxmlformats.org/officeDocument/2006/relationships/customXml" Target="../ink/ink745.xml"/><Relationship Id="rId146" Type="http://schemas.openxmlformats.org/officeDocument/2006/relationships/image" Target="../media/image744.png"/><Relationship Id="rId167" Type="http://schemas.openxmlformats.org/officeDocument/2006/relationships/customXml" Target="../ink/ink766.xml"/><Relationship Id="rId188" Type="http://schemas.openxmlformats.org/officeDocument/2006/relationships/image" Target="../media/image765.png"/><Relationship Id="rId71" Type="http://schemas.openxmlformats.org/officeDocument/2006/relationships/customXml" Target="../ink/ink718.xml"/><Relationship Id="rId92" Type="http://schemas.openxmlformats.org/officeDocument/2006/relationships/image" Target="../media/image718.png"/><Relationship Id="rId213" Type="http://schemas.openxmlformats.org/officeDocument/2006/relationships/customXml" Target="../ink/ink789.xml"/><Relationship Id="rId234" Type="http://schemas.openxmlformats.org/officeDocument/2006/relationships/image" Target="../media/image788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697.xml"/><Relationship Id="rId40" Type="http://schemas.openxmlformats.org/officeDocument/2006/relationships/image" Target="../media/image692.png"/><Relationship Id="rId115" Type="http://schemas.openxmlformats.org/officeDocument/2006/relationships/customXml" Target="../ink/ink740.xml"/><Relationship Id="rId136" Type="http://schemas.openxmlformats.org/officeDocument/2006/relationships/image" Target="../media/image740.png"/><Relationship Id="rId157" Type="http://schemas.openxmlformats.org/officeDocument/2006/relationships/customXml" Target="../ink/ink761.xml"/><Relationship Id="rId178" Type="http://schemas.openxmlformats.org/officeDocument/2006/relationships/image" Target="../media/image760.png"/><Relationship Id="rId61" Type="http://schemas.openxmlformats.org/officeDocument/2006/relationships/customXml" Target="../ink/ink713.xml"/><Relationship Id="rId82" Type="http://schemas.openxmlformats.org/officeDocument/2006/relationships/image" Target="../media/image713.png"/><Relationship Id="rId199" Type="http://schemas.openxmlformats.org/officeDocument/2006/relationships/customXml" Target="../ink/ink782.xml"/><Relationship Id="rId203" Type="http://schemas.openxmlformats.org/officeDocument/2006/relationships/customXml" Target="../ink/ink784.xml"/><Relationship Id="rId19" Type="http://schemas.openxmlformats.org/officeDocument/2006/relationships/customXml" Target="../ink/ink692.xml"/><Relationship Id="rId224" Type="http://schemas.openxmlformats.org/officeDocument/2006/relationships/image" Target="../media/image783.png"/><Relationship Id="rId245" Type="http://schemas.openxmlformats.org/officeDocument/2006/relationships/customXml" Target="../ink/ink805.xml"/><Relationship Id="rId30" Type="http://schemas.openxmlformats.org/officeDocument/2006/relationships/image" Target="../media/image687.png"/><Relationship Id="rId105" Type="http://schemas.openxmlformats.org/officeDocument/2006/relationships/customXml" Target="../ink/ink735.xml"/><Relationship Id="rId126" Type="http://schemas.openxmlformats.org/officeDocument/2006/relationships/image" Target="../media/image735.png"/><Relationship Id="rId147" Type="http://schemas.openxmlformats.org/officeDocument/2006/relationships/customXml" Target="../ink/ink756.xml"/><Relationship Id="rId168" Type="http://schemas.openxmlformats.org/officeDocument/2006/relationships/image" Target="../media/image755.png"/><Relationship Id="rId51" Type="http://schemas.openxmlformats.org/officeDocument/2006/relationships/customXml" Target="../ink/ink708.xml"/><Relationship Id="rId72" Type="http://schemas.openxmlformats.org/officeDocument/2006/relationships/image" Target="../media/image708.png"/><Relationship Id="rId93" Type="http://schemas.openxmlformats.org/officeDocument/2006/relationships/customXml" Target="../ink/ink729.xml"/><Relationship Id="rId189" Type="http://schemas.openxmlformats.org/officeDocument/2006/relationships/customXml" Target="../ink/ink777.xml"/><Relationship Id="rId3" Type="http://schemas.openxmlformats.org/officeDocument/2006/relationships/image" Target="../media/image5510.png"/><Relationship Id="rId214" Type="http://schemas.openxmlformats.org/officeDocument/2006/relationships/image" Target="../media/image778.png"/><Relationship Id="rId235" Type="http://schemas.openxmlformats.org/officeDocument/2006/relationships/customXml" Target="../ink/ink800.xml"/><Relationship Id="rId116" Type="http://schemas.openxmlformats.org/officeDocument/2006/relationships/image" Target="../media/image730.png"/><Relationship Id="rId137" Type="http://schemas.openxmlformats.org/officeDocument/2006/relationships/customXml" Target="../ink/ink751.xml"/><Relationship Id="rId158" Type="http://schemas.openxmlformats.org/officeDocument/2006/relationships/image" Target="../media/image750.png"/><Relationship Id="rId20" Type="http://schemas.openxmlformats.org/officeDocument/2006/relationships/image" Target="../media/image682.png"/><Relationship Id="rId41" Type="http://schemas.openxmlformats.org/officeDocument/2006/relationships/customXml" Target="../ink/ink703.xml"/><Relationship Id="rId62" Type="http://schemas.openxmlformats.org/officeDocument/2006/relationships/image" Target="../media/image703.png"/><Relationship Id="rId83" Type="http://schemas.openxmlformats.org/officeDocument/2006/relationships/customXml" Target="../ink/ink724.xml"/><Relationship Id="rId179" Type="http://schemas.openxmlformats.org/officeDocument/2006/relationships/customXml" Target="../ink/ink772.xml"/><Relationship Id="rId190" Type="http://schemas.openxmlformats.org/officeDocument/2006/relationships/image" Target="../media/image766.png"/><Relationship Id="rId204" Type="http://schemas.openxmlformats.org/officeDocument/2006/relationships/image" Target="../media/image773.png"/><Relationship Id="rId225" Type="http://schemas.openxmlformats.org/officeDocument/2006/relationships/customXml" Target="../ink/ink795.xml"/><Relationship Id="rId246" Type="http://schemas.openxmlformats.org/officeDocument/2006/relationships/image" Target="../media/image794.png"/><Relationship Id="rId106" Type="http://schemas.openxmlformats.org/officeDocument/2006/relationships/image" Target="../media/image725.png"/><Relationship Id="rId127" Type="http://schemas.openxmlformats.org/officeDocument/2006/relationships/customXml" Target="../ink/ink746.xml"/><Relationship Id="rId10" Type="http://schemas.openxmlformats.org/officeDocument/2006/relationships/image" Target="../media/image677.png"/><Relationship Id="rId31" Type="http://schemas.openxmlformats.org/officeDocument/2006/relationships/customXml" Target="../ink/ink698.xml"/><Relationship Id="rId52" Type="http://schemas.openxmlformats.org/officeDocument/2006/relationships/image" Target="../media/image698.png"/><Relationship Id="rId73" Type="http://schemas.openxmlformats.org/officeDocument/2006/relationships/customXml" Target="../ink/ink719.xml"/><Relationship Id="rId94" Type="http://schemas.openxmlformats.org/officeDocument/2006/relationships/image" Target="../media/image719.png"/><Relationship Id="rId148" Type="http://schemas.openxmlformats.org/officeDocument/2006/relationships/image" Target="../media/image745.png"/><Relationship Id="rId169" Type="http://schemas.openxmlformats.org/officeDocument/2006/relationships/customXml" Target="../ink/ink767.xml"/><Relationship Id="rId4" Type="http://schemas.openxmlformats.org/officeDocument/2006/relationships/image" Target="../media/image2100.png"/><Relationship Id="rId180" Type="http://schemas.openxmlformats.org/officeDocument/2006/relationships/image" Target="../media/image761.png"/><Relationship Id="rId215" Type="http://schemas.openxmlformats.org/officeDocument/2006/relationships/customXml" Target="../ink/ink790.xml"/><Relationship Id="rId236" Type="http://schemas.openxmlformats.org/officeDocument/2006/relationships/image" Target="../media/image78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1.png"/><Relationship Id="rId3" Type="http://schemas.openxmlformats.org/officeDocument/2006/relationships/image" Target="../media/image799.png"/><Relationship Id="rId12" Type="http://schemas.openxmlformats.org/officeDocument/2006/relationships/customXml" Target="../ink/ink812.xml"/><Relationship Id="rId17" Type="http://schemas.openxmlformats.org/officeDocument/2006/relationships/image" Target="../media/image803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814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5" Type="http://schemas.openxmlformats.org/officeDocument/2006/relationships/customXml" Target="../ink/ink810.xml"/><Relationship Id="rId15" Type="http://schemas.openxmlformats.org/officeDocument/2006/relationships/image" Target="../media/image802.png"/><Relationship Id="rId10" Type="http://schemas.openxmlformats.org/officeDocument/2006/relationships/customXml" Target="../ink/ink811.xml"/><Relationship Id="rId4" Type="http://schemas.openxmlformats.org/officeDocument/2006/relationships/image" Target="../media/image800.png"/><Relationship Id="rId9" Type="http://schemas.openxmlformats.org/officeDocument/2006/relationships/image" Target="NULL"/><Relationship Id="rId14" Type="http://schemas.openxmlformats.org/officeDocument/2006/relationships/customXml" Target="../ink/ink8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688283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980063" y="4073341"/>
                <a:ext cx="1830833" cy="5949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nstieg</m:t>
                    </m:r>
                    <m: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der</m:t>
                    </m:r>
                    <m: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de-DE" sz="1633" dirty="0"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63" y="4073341"/>
                <a:ext cx="1830833" cy="594906"/>
              </a:xfrm>
              <a:prstGeom prst="rect">
                <a:avLst/>
              </a:prstGeom>
              <a:blipFill>
                <a:blip r:embed="rId4"/>
                <a:stretch>
                  <a:fillRect l="-2000" t="-3061" r="-667"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8"/>
              <p:cNvSpPr txBox="1"/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3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38" name="Right Brace 29"/>
          <p:cNvSpPr/>
          <p:nvPr/>
        </p:nvSpPr>
        <p:spPr>
          <a:xfrm rot="10800000">
            <a:off x="2816107" y="4221241"/>
            <a:ext cx="261297" cy="653244"/>
          </a:xfrm>
          <a:prstGeom prst="rightBrace">
            <a:avLst>
              <a:gd name="adj1" fmla="val 8333"/>
              <a:gd name="adj2" fmla="val 5185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42" name="TextBox 35"/>
          <p:cNvSpPr txBox="1"/>
          <p:nvPr/>
        </p:nvSpPr>
        <p:spPr>
          <a:xfrm>
            <a:off x="8359768" y="4964124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E3F9255-1663-407A-9262-9AA6DC5359F1}"/>
                  </a:ext>
                </a:extLst>
              </p14:cNvPr>
              <p14:cNvContentPartPr/>
              <p14:nvPr/>
            </p14:nvContentPartPr>
            <p14:xfrm>
              <a:off x="2980538" y="4959622"/>
              <a:ext cx="169560" cy="5738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E3F9255-1663-407A-9262-9AA6DC5359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1538" y="4950622"/>
                <a:ext cx="187200" cy="59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AACA214-78B5-488A-B06F-21958A84F7DC}"/>
              </a:ext>
            </a:extLst>
          </p:cNvPr>
          <p:cNvGrpSpPr/>
          <p:nvPr/>
        </p:nvGrpSpPr>
        <p:grpSpPr>
          <a:xfrm>
            <a:off x="1289978" y="5097862"/>
            <a:ext cx="1317240" cy="577440"/>
            <a:chOff x="1289978" y="5097862"/>
            <a:chExt cx="131724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5CCF76E-D141-4654-AA1B-BAB3C7FC06E8}"/>
                    </a:ext>
                  </a:extLst>
                </p14:cNvPr>
                <p14:cNvContentPartPr/>
                <p14:nvPr/>
              </p14:nvContentPartPr>
              <p14:xfrm>
                <a:off x="1289978" y="5290462"/>
                <a:ext cx="161280" cy="231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5CCF76E-D141-4654-AA1B-BAB3C7FC06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80978" y="5281822"/>
                  <a:ext cx="178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9430CCC-F898-43F6-B8E0-F340BB1466F3}"/>
                    </a:ext>
                  </a:extLst>
                </p14:cNvPr>
                <p14:cNvContentPartPr/>
                <p14:nvPr/>
              </p14:nvContentPartPr>
              <p14:xfrm>
                <a:off x="1473938" y="5449582"/>
                <a:ext cx="64080" cy="109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9430CCC-F898-43F6-B8E0-F340BB1466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5298" y="5440942"/>
                  <a:ext cx="81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1DCA92E-0DD4-4EE0-B61C-F769F53046FB}"/>
                    </a:ext>
                  </a:extLst>
                </p14:cNvPr>
                <p14:cNvContentPartPr/>
                <p14:nvPr/>
              </p14:nvContentPartPr>
              <p14:xfrm>
                <a:off x="1592378" y="5331502"/>
                <a:ext cx="160920" cy="133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1DCA92E-0DD4-4EE0-B61C-F769F53046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83378" y="5322502"/>
                  <a:ext cx="178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04141A9-0CEF-4BEC-8D19-12EE65FC96ED}"/>
                    </a:ext>
                  </a:extLst>
                </p14:cNvPr>
                <p14:cNvContentPartPr/>
                <p14:nvPr/>
              </p14:nvContentPartPr>
              <p14:xfrm>
                <a:off x="1782458" y="5278222"/>
                <a:ext cx="145800" cy="207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04141A9-0CEF-4BEC-8D19-12EE65FC96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73818" y="5269582"/>
                  <a:ext cx="163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BC3DD6-8297-4098-A089-10083CF23148}"/>
                    </a:ext>
                  </a:extLst>
                </p14:cNvPr>
                <p14:cNvContentPartPr/>
                <p14:nvPr/>
              </p14:nvContentPartPr>
              <p14:xfrm>
                <a:off x="1749698" y="5251942"/>
                <a:ext cx="171000" cy="19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BC3DD6-8297-4098-A089-10083CF231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40698" y="5243302"/>
                  <a:ext cx="18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0D1822E-5E1D-4065-88AF-110151EB29E6}"/>
                    </a:ext>
                  </a:extLst>
                </p14:cNvPr>
                <p14:cNvContentPartPr/>
                <p14:nvPr/>
              </p14:nvContentPartPr>
              <p14:xfrm>
                <a:off x="2041298" y="5291902"/>
                <a:ext cx="132840" cy="162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0D1822E-5E1D-4065-88AF-110151EB29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32298" y="5282902"/>
                  <a:ext cx="150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5D3C20C-3036-4815-A125-4DE7B49A2EBD}"/>
                    </a:ext>
                  </a:extLst>
                </p14:cNvPr>
                <p14:cNvContentPartPr/>
                <p14:nvPr/>
              </p14:nvContentPartPr>
              <p14:xfrm>
                <a:off x="2288618" y="5232862"/>
                <a:ext cx="180720" cy="259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5D3C20C-3036-4815-A125-4DE7B49A2E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9978" y="5224222"/>
                  <a:ext cx="198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DD2E61D-FAB0-44F6-BDD2-23DC5E80040F}"/>
                    </a:ext>
                  </a:extLst>
                </p14:cNvPr>
                <p14:cNvContentPartPr/>
                <p14:nvPr/>
              </p14:nvContentPartPr>
              <p14:xfrm>
                <a:off x="2169458" y="5097862"/>
                <a:ext cx="437760" cy="577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DD2E61D-FAB0-44F6-BDD2-23DC5E8004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0458" y="5088862"/>
                  <a:ext cx="455400" cy="59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328B3E3-5FEE-442D-BA06-A616B00FFFCF}"/>
                  </a:ext>
                </a:extLst>
              </p14:cNvPr>
              <p14:cNvContentPartPr/>
              <p14:nvPr/>
            </p14:nvContentPartPr>
            <p14:xfrm>
              <a:off x="2453138" y="4290742"/>
              <a:ext cx="394560" cy="4435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328B3E3-5FEE-442D-BA06-A616B00FFFC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44498" y="4281742"/>
                <a:ext cx="412200" cy="46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9B0D6658-15AD-4010-A031-0F3BA2A53464}"/>
              </a:ext>
            </a:extLst>
          </p:cNvPr>
          <p:cNvGrpSpPr/>
          <p:nvPr/>
        </p:nvGrpSpPr>
        <p:grpSpPr>
          <a:xfrm>
            <a:off x="3182858" y="782182"/>
            <a:ext cx="8089200" cy="3388680"/>
            <a:chOff x="3182858" y="782182"/>
            <a:chExt cx="8089200" cy="33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FD0A5CC-9C98-4D7C-8202-5C741DB480DE}"/>
                    </a:ext>
                  </a:extLst>
                </p14:cNvPr>
                <p14:cNvContentPartPr/>
                <p14:nvPr/>
              </p14:nvContentPartPr>
              <p14:xfrm>
                <a:off x="8434178" y="1707022"/>
                <a:ext cx="92880" cy="86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FD0A5CC-9C98-4D7C-8202-5C741DB480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25538" y="1698022"/>
                  <a:ext cx="110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69A503D-0E6B-4CB7-B0F8-3F16AA31847A}"/>
                    </a:ext>
                  </a:extLst>
                </p14:cNvPr>
                <p14:cNvContentPartPr/>
                <p14:nvPr/>
              </p14:nvContentPartPr>
              <p14:xfrm>
                <a:off x="8530658" y="1671382"/>
                <a:ext cx="17280" cy="220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69A503D-0E6B-4CB7-B0F8-3F16AA3184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22018" y="1662382"/>
                  <a:ext cx="34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D626047-B8D7-44E6-86C5-D633AB64FAFE}"/>
                    </a:ext>
                  </a:extLst>
                </p14:cNvPr>
                <p14:cNvContentPartPr/>
                <p14:nvPr/>
              </p14:nvContentPartPr>
              <p14:xfrm>
                <a:off x="8720018" y="1664542"/>
                <a:ext cx="137520" cy="33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D626047-B8D7-44E6-86C5-D633AB64FA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11378" y="1655902"/>
                  <a:ext cx="155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91DF6D4-1E35-4D50-AC8B-9BE9A73F4A7C}"/>
                    </a:ext>
                  </a:extLst>
                </p14:cNvPr>
                <p14:cNvContentPartPr/>
                <p14:nvPr/>
              </p14:nvContentPartPr>
              <p14:xfrm>
                <a:off x="8724338" y="1698742"/>
                <a:ext cx="220680" cy="123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91DF6D4-1E35-4D50-AC8B-9BE9A73F4A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15338" y="1689742"/>
                  <a:ext cx="238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4976EB-6782-443E-889F-25756FC30639}"/>
                    </a:ext>
                  </a:extLst>
                </p14:cNvPr>
                <p14:cNvContentPartPr/>
                <p14:nvPr/>
              </p14:nvContentPartPr>
              <p14:xfrm>
                <a:off x="8561258" y="1493902"/>
                <a:ext cx="58680" cy="131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4976EB-6782-443E-889F-25756FC306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52258" y="1484902"/>
                  <a:ext cx="76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20B0896-893C-4B48-B2A4-C057F533CD08}"/>
                    </a:ext>
                  </a:extLst>
                </p14:cNvPr>
                <p14:cNvContentPartPr/>
                <p14:nvPr/>
              </p14:nvContentPartPr>
              <p14:xfrm>
                <a:off x="8504738" y="1449982"/>
                <a:ext cx="207360" cy="176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20B0896-893C-4B48-B2A4-C057F533CD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96098" y="1440982"/>
                  <a:ext cx="225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96E4D4F-4330-454C-85F8-9D4A6613A512}"/>
                    </a:ext>
                  </a:extLst>
                </p14:cNvPr>
                <p14:cNvContentPartPr/>
                <p14:nvPr/>
              </p14:nvContentPartPr>
              <p14:xfrm>
                <a:off x="9027818" y="1453222"/>
                <a:ext cx="133920" cy="2127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96E4D4F-4330-454C-85F8-9D4A6613A5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18818" y="1444582"/>
                  <a:ext cx="151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E9C0E9F-209A-4C3A-BE48-79C87D57A4E8}"/>
                    </a:ext>
                  </a:extLst>
                </p14:cNvPr>
                <p14:cNvContentPartPr/>
                <p14:nvPr/>
              </p14:nvContentPartPr>
              <p14:xfrm>
                <a:off x="9225098" y="1605142"/>
                <a:ext cx="119160" cy="89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E9C0E9F-209A-4C3A-BE48-79C87D57A4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16098" y="1596502"/>
                  <a:ext cx="136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A281BEB-8401-4AC6-BDE0-B6BDBEEF1162}"/>
                    </a:ext>
                  </a:extLst>
                </p14:cNvPr>
                <p14:cNvContentPartPr/>
                <p14:nvPr/>
              </p14:nvContentPartPr>
              <p14:xfrm>
                <a:off x="9421658" y="1425502"/>
                <a:ext cx="191880" cy="145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A281BEB-8401-4AC6-BDE0-B6BDBEEF11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13018" y="1416862"/>
                  <a:ext cx="209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096B27E-F990-49FF-8B69-111287575375}"/>
                    </a:ext>
                  </a:extLst>
                </p14:cNvPr>
                <p14:cNvContentPartPr/>
                <p14:nvPr/>
              </p14:nvContentPartPr>
              <p14:xfrm>
                <a:off x="9653858" y="1345222"/>
                <a:ext cx="194400" cy="152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096B27E-F990-49FF-8B69-1112875753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45218" y="1336222"/>
                  <a:ext cx="212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2E51FA7-819E-4D78-8E56-889E91210F92}"/>
                    </a:ext>
                  </a:extLst>
                </p14:cNvPr>
                <p14:cNvContentPartPr/>
                <p14:nvPr/>
              </p14:nvContentPartPr>
              <p14:xfrm>
                <a:off x="9592658" y="1253782"/>
                <a:ext cx="412560" cy="132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2E51FA7-819E-4D78-8E56-889E91210F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83658" y="1245142"/>
                  <a:ext cx="430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86FACE4-F2A3-4FB9-80CE-AEFAD9342A49}"/>
                    </a:ext>
                  </a:extLst>
                </p14:cNvPr>
                <p14:cNvContentPartPr/>
                <p14:nvPr/>
              </p14:nvContentPartPr>
              <p14:xfrm>
                <a:off x="10071818" y="1154422"/>
                <a:ext cx="213120" cy="211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86FACE4-F2A3-4FB9-80CE-AEFAD9342A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62818" y="1145422"/>
                  <a:ext cx="230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C49994C-F41A-491F-8C19-EAEE431E7F13}"/>
                    </a:ext>
                  </a:extLst>
                </p14:cNvPr>
                <p14:cNvContentPartPr/>
                <p14:nvPr/>
              </p14:nvContentPartPr>
              <p14:xfrm>
                <a:off x="10317698" y="1188262"/>
                <a:ext cx="169560" cy="134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C49994C-F41A-491F-8C19-EAEE431E7F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08698" y="1179622"/>
                  <a:ext cx="187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AF1DDB8-A6F6-465E-B0B3-4232B9DB2DBD}"/>
                    </a:ext>
                  </a:extLst>
                </p14:cNvPr>
                <p14:cNvContentPartPr/>
                <p14:nvPr/>
              </p14:nvContentPartPr>
              <p14:xfrm>
                <a:off x="10549178" y="1101862"/>
                <a:ext cx="140400" cy="125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AF1DDB8-A6F6-465E-B0B3-4232B9DB2D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40178" y="1092862"/>
                  <a:ext cx="158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1CAA90C-E976-4ABD-BBE7-C6C486168FDC}"/>
                    </a:ext>
                  </a:extLst>
                </p14:cNvPr>
                <p14:cNvContentPartPr/>
                <p14:nvPr/>
              </p14:nvContentPartPr>
              <p14:xfrm>
                <a:off x="10748618" y="1187542"/>
                <a:ext cx="118080" cy="156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1CAA90C-E976-4ABD-BBE7-C6C486168F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39618" y="1178542"/>
                  <a:ext cx="13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2306B8F-0FD6-4878-A93A-C611C7D8C602}"/>
                    </a:ext>
                  </a:extLst>
                </p14:cNvPr>
                <p14:cNvContentPartPr/>
                <p14:nvPr/>
              </p14:nvContentPartPr>
              <p14:xfrm>
                <a:off x="10929338" y="1059382"/>
                <a:ext cx="34560" cy="19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2306B8F-0FD6-4878-A93A-C611C7D8C6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0698" y="1050382"/>
                  <a:ext cx="52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65FF67B-99B3-4EED-8C81-0170830A01C7}"/>
                    </a:ext>
                  </a:extLst>
                </p14:cNvPr>
                <p14:cNvContentPartPr/>
                <p14:nvPr/>
              </p14:nvContentPartPr>
              <p14:xfrm>
                <a:off x="11095658" y="972622"/>
                <a:ext cx="164520" cy="82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65FF67B-99B3-4EED-8C81-0170830A01C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86658" y="963982"/>
                  <a:ext cx="182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8050E5F-B5B2-4E51-87AE-B13291944631}"/>
                    </a:ext>
                  </a:extLst>
                </p14:cNvPr>
                <p14:cNvContentPartPr/>
                <p14:nvPr/>
              </p14:nvContentPartPr>
              <p14:xfrm>
                <a:off x="11218058" y="930862"/>
                <a:ext cx="54000" cy="317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8050E5F-B5B2-4E51-87AE-B132919446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09058" y="921862"/>
                  <a:ext cx="71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A4869BC-778F-485F-8F84-4764AE398A14}"/>
                    </a:ext>
                  </a:extLst>
                </p14:cNvPr>
                <p14:cNvContentPartPr/>
                <p14:nvPr/>
              </p14:nvContentPartPr>
              <p14:xfrm>
                <a:off x="9935018" y="951742"/>
                <a:ext cx="82440" cy="147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A4869BC-778F-485F-8F84-4764AE398A1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26018" y="942742"/>
                  <a:ext cx="100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16BA4A-1111-4BFF-AAE2-9D278D67A43A}"/>
                    </a:ext>
                  </a:extLst>
                </p14:cNvPr>
                <p14:cNvContentPartPr/>
                <p14:nvPr/>
              </p14:nvContentPartPr>
              <p14:xfrm>
                <a:off x="9910898" y="830062"/>
                <a:ext cx="152640" cy="225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16BA4A-1111-4BFF-AAE2-9D278D67A4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02258" y="821422"/>
                  <a:ext cx="170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7061FCD-663E-46B5-B903-5D63608D515C}"/>
                    </a:ext>
                  </a:extLst>
                </p14:cNvPr>
                <p14:cNvContentPartPr/>
                <p14:nvPr/>
              </p14:nvContentPartPr>
              <p14:xfrm>
                <a:off x="10044098" y="822142"/>
                <a:ext cx="117000" cy="165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7061FCD-663E-46B5-B903-5D63608D51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35098" y="813142"/>
                  <a:ext cx="134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D35FBD9-47A4-43D8-BD1E-A464325D3CF4}"/>
                    </a:ext>
                  </a:extLst>
                </p14:cNvPr>
                <p14:cNvContentPartPr/>
                <p14:nvPr/>
              </p14:nvContentPartPr>
              <p14:xfrm>
                <a:off x="10138418" y="782182"/>
                <a:ext cx="163800" cy="190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D35FBD9-47A4-43D8-BD1E-A464325D3C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29778" y="773542"/>
                  <a:ext cx="181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F063CB0-E8E3-4359-BB18-30268B808260}"/>
                    </a:ext>
                  </a:extLst>
                </p14:cNvPr>
                <p14:cNvContentPartPr/>
                <p14:nvPr/>
              </p14:nvContentPartPr>
              <p14:xfrm>
                <a:off x="3194378" y="4160782"/>
                <a:ext cx="50040" cy="10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F063CB0-E8E3-4359-BB18-30268B8082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85378" y="4151782"/>
                  <a:ext cx="67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42ED918-D5F4-4952-AEEF-95C4A4265370}"/>
                    </a:ext>
                  </a:extLst>
                </p14:cNvPr>
                <p14:cNvContentPartPr/>
                <p14:nvPr/>
              </p14:nvContentPartPr>
              <p14:xfrm>
                <a:off x="3182858" y="4168702"/>
                <a:ext cx="6120" cy="1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42ED918-D5F4-4952-AEEF-95C4A42653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74218" y="4159702"/>
                  <a:ext cx="2376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4A76C5C-6298-474B-B96F-BE3A7BAD8339}"/>
                  </a:ext>
                </a:extLst>
              </p14:cNvPr>
              <p14:cNvContentPartPr/>
              <p14:nvPr/>
            </p14:nvContentPartPr>
            <p14:xfrm>
              <a:off x="3201578" y="1464742"/>
              <a:ext cx="4687920" cy="27457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4A76C5C-6298-474B-B96F-BE3A7BAD833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192938" y="1456102"/>
                <a:ext cx="4705560" cy="27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D74199BC-1D3A-4F44-966F-C43D2584E76A}"/>
              </a:ext>
            </a:extLst>
          </p:cNvPr>
          <p:cNvGrpSpPr/>
          <p:nvPr/>
        </p:nvGrpSpPr>
        <p:grpSpPr>
          <a:xfrm>
            <a:off x="7916138" y="655102"/>
            <a:ext cx="2677320" cy="616320"/>
            <a:chOff x="7916138" y="655102"/>
            <a:chExt cx="267732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6000FDC-3EDF-4418-B3D9-17B0E309C19E}"/>
                    </a:ext>
                  </a:extLst>
                </p14:cNvPr>
                <p14:cNvContentPartPr/>
                <p14:nvPr/>
              </p14:nvContentPartPr>
              <p14:xfrm>
                <a:off x="7916138" y="1171342"/>
                <a:ext cx="137160" cy="37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6000FDC-3EDF-4418-B3D9-17B0E309C1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07498" y="1162342"/>
                  <a:ext cx="154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2371DED-B1A3-4C3F-9D8C-0D913173D019}"/>
                    </a:ext>
                  </a:extLst>
                </p14:cNvPr>
                <p14:cNvContentPartPr/>
                <p14:nvPr/>
              </p14:nvContentPartPr>
              <p14:xfrm>
                <a:off x="8034218" y="1098622"/>
                <a:ext cx="45720" cy="172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2371DED-B1A3-4C3F-9D8C-0D913173D01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25578" y="1089622"/>
                  <a:ext cx="63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67C2BEF-E472-444B-BE41-E66B1C1AEE06}"/>
                    </a:ext>
                  </a:extLst>
                </p14:cNvPr>
                <p14:cNvContentPartPr/>
                <p14:nvPr/>
              </p14:nvContentPartPr>
              <p14:xfrm>
                <a:off x="8112698" y="938422"/>
                <a:ext cx="48240" cy="106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67C2BEF-E472-444B-BE41-E66B1C1AEE0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04058" y="929782"/>
                  <a:ext cx="65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EFE18AB-78CD-40A7-A80F-CF6FE39EF3D1}"/>
                    </a:ext>
                  </a:extLst>
                </p14:cNvPr>
                <p14:cNvContentPartPr/>
                <p14:nvPr/>
              </p14:nvContentPartPr>
              <p14:xfrm>
                <a:off x="8005778" y="916462"/>
                <a:ext cx="194760" cy="162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EFE18AB-78CD-40A7-A80F-CF6FE39EF3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97138" y="907462"/>
                  <a:ext cx="212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5BF27C-D9ED-44DB-B718-86A7477C6F9B}"/>
                    </a:ext>
                  </a:extLst>
                </p14:cNvPr>
                <p14:cNvContentPartPr/>
                <p14:nvPr/>
              </p14:nvContentPartPr>
              <p14:xfrm>
                <a:off x="8146898" y="797302"/>
                <a:ext cx="74160" cy="145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5BF27C-D9ED-44DB-B718-86A7477C6F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37898" y="788302"/>
                  <a:ext cx="91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6267583-FFDE-44A5-9133-94EFE21D53AC}"/>
                    </a:ext>
                  </a:extLst>
                </p14:cNvPr>
                <p14:cNvContentPartPr/>
                <p14:nvPr/>
              </p14:nvContentPartPr>
              <p14:xfrm>
                <a:off x="8224658" y="1024822"/>
                <a:ext cx="165960" cy="1335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6267583-FFDE-44A5-9133-94EFE21D53A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16018" y="1015822"/>
                  <a:ext cx="183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3087DE9-431F-4C9A-B54E-E2D6AA1A9FB9}"/>
                    </a:ext>
                  </a:extLst>
                </p14:cNvPr>
                <p14:cNvContentPartPr/>
                <p14:nvPr/>
              </p14:nvContentPartPr>
              <p14:xfrm>
                <a:off x="8454338" y="911062"/>
                <a:ext cx="88560" cy="154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3087DE9-431F-4C9A-B54E-E2D6AA1A9F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45338" y="902062"/>
                  <a:ext cx="106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F1B0EDC-8713-4170-BBC2-749F8B807BA4}"/>
                    </a:ext>
                  </a:extLst>
                </p14:cNvPr>
                <p14:cNvContentPartPr/>
                <p14:nvPr/>
              </p14:nvContentPartPr>
              <p14:xfrm>
                <a:off x="8580338" y="966862"/>
                <a:ext cx="74160" cy="111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F1B0EDC-8713-4170-BBC2-749F8B807B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71338" y="958222"/>
                  <a:ext cx="9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6F54E28-B484-4FB9-A58B-4588889EFC19}"/>
                    </a:ext>
                  </a:extLst>
                </p14:cNvPr>
                <p14:cNvContentPartPr/>
                <p14:nvPr/>
              </p14:nvContentPartPr>
              <p14:xfrm>
                <a:off x="8661338" y="886942"/>
                <a:ext cx="104040" cy="101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6F54E28-B484-4FB9-A58B-4588889EFC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52338" y="878302"/>
                  <a:ext cx="121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5DBD6AC-FCBB-4E4F-9BD3-0B15A667232A}"/>
                    </a:ext>
                  </a:extLst>
                </p14:cNvPr>
                <p14:cNvContentPartPr/>
                <p14:nvPr/>
              </p14:nvContentPartPr>
              <p14:xfrm>
                <a:off x="8810378" y="812062"/>
                <a:ext cx="53640" cy="143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5DBD6AC-FCBB-4E4F-9BD3-0B15A66723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01378" y="803422"/>
                  <a:ext cx="71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B7FB644-B333-46CE-B623-48178C9590C8}"/>
                    </a:ext>
                  </a:extLst>
                </p14:cNvPr>
                <p14:cNvContentPartPr/>
                <p14:nvPr/>
              </p14:nvContentPartPr>
              <p14:xfrm>
                <a:off x="8739818" y="759142"/>
                <a:ext cx="197640" cy="217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B7FB644-B333-46CE-B623-48178C9590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30818" y="750142"/>
                  <a:ext cx="215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4C8115E-82FB-484F-952D-30CA9B9FC4B0}"/>
                    </a:ext>
                  </a:extLst>
                </p14:cNvPr>
                <p14:cNvContentPartPr/>
                <p14:nvPr/>
              </p14:nvContentPartPr>
              <p14:xfrm>
                <a:off x="8960858" y="755902"/>
                <a:ext cx="159120" cy="153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4C8115E-82FB-484F-952D-30CA9B9FC4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52218" y="747262"/>
                  <a:ext cx="176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CEADAC-0F8D-4D95-A3E6-EE57619D9FB3}"/>
                    </a:ext>
                  </a:extLst>
                </p14:cNvPr>
                <p14:cNvContentPartPr/>
                <p14:nvPr/>
              </p14:nvContentPartPr>
              <p14:xfrm>
                <a:off x="9105578" y="720982"/>
                <a:ext cx="187200" cy="151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CEADAC-0F8D-4D95-A3E6-EE57619D9FB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96938" y="711982"/>
                  <a:ext cx="204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6EA037D-D1B1-4D19-AA8D-E40879766D83}"/>
                    </a:ext>
                  </a:extLst>
                </p14:cNvPr>
                <p14:cNvContentPartPr/>
                <p14:nvPr/>
              </p14:nvContentPartPr>
              <p14:xfrm>
                <a:off x="9350018" y="751942"/>
                <a:ext cx="44640" cy="838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6EA037D-D1B1-4D19-AA8D-E40879766D8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41378" y="742942"/>
                  <a:ext cx="62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BE4F90A-CACC-45E4-8085-AC06761A07BD}"/>
                    </a:ext>
                  </a:extLst>
                </p14:cNvPr>
                <p14:cNvContentPartPr/>
                <p14:nvPr/>
              </p14:nvContentPartPr>
              <p14:xfrm>
                <a:off x="9341738" y="685342"/>
                <a:ext cx="230400" cy="124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BE4F90A-CACC-45E4-8085-AC06761A07B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33098" y="676342"/>
                  <a:ext cx="248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E60C4E5-B5BC-4EB4-9060-A8AF8C103E23}"/>
                    </a:ext>
                  </a:extLst>
                </p14:cNvPr>
                <p14:cNvContentPartPr/>
                <p14:nvPr/>
              </p14:nvContentPartPr>
              <p14:xfrm>
                <a:off x="9478178" y="704782"/>
                <a:ext cx="159840" cy="108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E60C4E5-B5BC-4EB4-9060-A8AF8C103E2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69178" y="696142"/>
                  <a:ext cx="177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DC0BD1-07C3-4A4A-A595-8200FE83D212}"/>
                    </a:ext>
                  </a:extLst>
                </p14:cNvPr>
                <p14:cNvContentPartPr/>
                <p14:nvPr/>
              </p14:nvContentPartPr>
              <p14:xfrm>
                <a:off x="9633698" y="677422"/>
                <a:ext cx="139320" cy="129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DC0BD1-07C3-4A4A-A595-8200FE83D2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24698" y="668782"/>
                  <a:ext cx="156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061B568-4184-4B6A-860B-0601EE19C5A3}"/>
                    </a:ext>
                  </a:extLst>
                </p14:cNvPr>
                <p14:cNvContentPartPr/>
                <p14:nvPr/>
              </p14:nvContentPartPr>
              <p14:xfrm>
                <a:off x="9843218" y="723502"/>
                <a:ext cx="24120" cy="7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061B568-4184-4B6A-860B-0601EE19C5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34578" y="714502"/>
                  <a:ext cx="41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89AAB64-7F00-413E-9E58-0C87A8FBB043}"/>
                    </a:ext>
                  </a:extLst>
                </p14:cNvPr>
                <p14:cNvContentPartPr/>
                <p14:nvPr/>
              </p14:nvContentPartPr>
              <p14:xfrm>
                <a:off x="9924218" y="655102"/>
                <a:ext cx="142560" cy="111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89AAB64-7F00-413E-9E58-0C87A8FBB0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15578" y="646462"/>
                  <a:ext cx="160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1F47ACD-E36F-4C22-8C77-62B4A11A08B1}"/>
                    </a:ext>
                  </a:extLst>
                </p14:cNvPr>
                <p14:cNvContentPartPr/>
                <p14:nvPr/>
              </p14:nvContentPartPr>
              <p14:xfrm>
                <a:off x="10125098" y="707302"/>
                <a:ext cx="106560" cy="111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1F47ACD-E36F-4C22-8C77-62B4A11A08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16458" y="698662"/>
                  <a:ext cx="124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779EFA0-52B1-4927-890B-55A1ADF1294C}"/>
                    </a:ext>
                  </a:extLst>
                </p14:cNvPr>
                <p14:cNvContentPartPr/>
                <p14:nvPr/>
              </p14:nvContentPartPr>
              <p14:xfrm>
                <a:off x="10311218" y="736462"/>
                <a:ext cx="12600" cy="2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779EFA0-52B1-4927-890B-55A1ADF1294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02578" y="727462"/>
                  <a:ext cx="30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0B4C47D-925B-4E0E-AB51-9089A2C47F0C}"/>
                    </a:ext>
                  </a:extLst>
                </p14:cNvPr>
                <p14:cNvContentPartPr/>
                <p14:nvPr/>
              </p14:nvContentPartPr>
              <p14:xfrm>
                <a:off x="10429658" y="681742"/>
                <a:ext cx="163800" cy="182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0B4C47D-925B-4E0E-AB51-9089A2C47F0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20658" y="672742"/>
                  <a:ext cx="1814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F5ED39CA-185C-438A-8C74-FA6673573D20}"/>
              </a:ext>
            </a:extLst>
          </p:cNvPr>
          <p:cNvGrpSpPr/>
          <p:nvPr/>
        </p:nvGrpSpPr>
        <p:grpSpPr>
          <a:xfrm>
            <a:off x="6460298" y="4709062"/>
            <a:ext cx="129240" cy="885600"/>
            <a:chOff x="6460298" y="4709062"/>
            <a:chExt cx="129240" cy="8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FA2694B-9B63-447A-84A1-EB52EEA405C2}"/>
                    </a:ext>
                  </a:extLst>
                </p14:cNvPr>
                <p14:cNvContentPartPr/>
                <p14:nvPr/>
              </p14:nvContentPartPr>
              <p14:xfrm>
                <a:off x="6460298" y="4709062"/>
                <a:ext cx="25200" cy="660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FA2694B-9B63-447A-84A1-EB52EEA405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51658" y="4700422"/>
                  <a:ext cx="4284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C8EA96A-399C-456D-9883-F46034D56E60}"/>
                    </a:ext>
                  </a:extLst>
                </p14:cNvPr>
                <p14:cNvContentPartPr/>
                <p14:nvPr/>
              </p14:nvContentPartPr>
              <p14:xfrm>
                <a:off x="6562178" y="4836142"/>
                <a:ext cx="27360" cy="758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C8EA96A-399C-456D-9883-F46034D56E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53178" y="4827502"/>
                  <a:ext cx="45000" cy="77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2E73DBC-3712-4C7C-B1A8-0CBA3C12126A}"/>
                  </a:ext>
                </a:extLst>
              </p14:cNvPr>
              <p14:cNvContentPartPr/>
              <p14:nvPr/>
            </p14:nvContentPartPr>
            <p14:xfrm>
              <a:off x="5063498" y="3224422"/>
              <a:ext cx="31680" cy="3805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2E73DBC-3712-4C7C-B1A8-0CBA3C12126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54858" y="3215422"/>
                <a:ext cx="49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B07640FB-1C4E-4E09-B3A7-79E804AB977E}"/>
                  </a:ext>
                </a:extLst>
              </p14:cNvPr>
              <p14:cNvContentPartPr/>
              <p14:nvPr/>
            </p14:nvContentPartPr>
            <p14:xfrm>
              <a:off x="4985018" y="5458222"/>
              <a:ext cx="101160" cy="3142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B07640FB-1C4E-4E09-B3A7-79E804AB977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976018" y="5449222"/>
                <a:ext cx="118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529AD84C-F334-44EA-A7D3-01F21708F6FD}"/>
                  </a:ext>
                </a:extLst>
              </p14:cNvPr>
              <p14:cNvContentPartPr/>
              <p14:nvPr/>
            </p14:nvContentPartPr>
            <p14:xfrm>
              <a:off x="5010218" y="3032182"/>
              <a:ext cx="71640" cy="2988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529AD84C-F334-44EA-A7D3-01F21708F6F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1218" y="3023542"/>
                <a:ext cx="8928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DA4C5855-4C46-48AE-9C7D-C231AA056167}"/>
              </a:ext>
            </a:extLst>
          </p:cNvPr>
          <p:cNvGrpSpPr/>
          <p:nvPr/>
        </p:nvGrpSpPr>
        <p:grpSpPr>
          <a:xfrm>
            <a:off x="5002298" y="2346022"/>
            <a:ext cx="1591200" cy="2160000"/>
            <a:chOff x="5002298" y="2346022"/>
            <a:chExt cx="1591200" cy="21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662D9D7-CDBB-40FE-971A-E8D3374F7FAF}"/>
                    </a:ext>
                  </a:extLst>
                </p14:cNvPr>
                <p14:cNvContentPartPr/>
                <p14:nvPr/>
              </p14:nvContentPartPr>
              <p14:xfrm>
                <a:off x="6490898" y="2346022"/>
                <a:ext cx="12600" cy="227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662D9D7-CDBB-40FE-971A-E8D3374F7F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82258" y="2337382"/>
                  <a:ext cx="30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D0177FD-821D-4871-96ED-6B22A36281BD}"/>
                    </a:ext>
                  </a:extLst>
                </p14:cNvPr>
                <p14:cNvContentPartPr/>
                <p14:nvPr/>
              </p14:nvContentPartPr>
              <p14:xfrm>
                <a:off x="6490538" y="2441422"/>
                <a:ext cx="11160" cy="425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D0177FD-821D-4871-96ED-6B22A36281B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81538" y="2432782"/>
                  <a:ext cx="288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C92F7B-30F7-4CE7-A67C-1C64249B0DD3}"/>
                    </a:ext>
                  </a:extLst>
                </p14:cNvPr>
                <p14:cNvContentPartPr/>
                <p14:nvPr/>
              </p14:nvContentPartPr>
              <p14:xfrm>
                <a:off x="6472898" y="4215502"/>
                <a:ext cx="7560" cy="212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C92F7B-30F7-4CE7-A67C-1C64249B0DD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64258" y="4206502"/>
                  <a:ext cx="25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0FE06DA-B3B8-4F85-93FB-FAA2E807783B}"/>
                    </a:ext>
                  </a:extLst>
                </p14:cNvPr>
                <p14:cNvContentPartPr/>
                <p14:nvPr/>
              </p14:nvContentPartPr>
              <p14:xfrm>
                <a:off x="6518978" y="3179062"/>
                <a:ext cx="74520" cy="1326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0FE06DA-B3B8-4F85-93FB-FAA2E807783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09978" y="3170062"/>
                  <a:ext cx="92160" cy="13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C059D97-70EA-4DF9-B525-FAB346E872DE}"/>
                    </a:ext>
                  </a:extLst>
                </p14:cNvPr>
                <p14:cNvContentPartPr/>
                <p14:nvPr/>
              </p14:nvContentPartPr>
              <p14:xfrm>
                <a:off x="5002298" y="3254302"/>
                <a:ext cx="89280" cy="74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C059D97-70EA-4DF9-B525-FAB346E872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93658" y="3245302"/>
                  <a:ext cx="10692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84085D9-4830-4C2A-9CA9-617DC8AAA289}"/>
                    </a:ext>
                  </a:extLst>
                </p14:cNvPr>
                <p14:cNvContentPartPr/>
                <p14:nvPr/>
              </p14:nvContentPartPr>
              <p14:xfrm>
                <a:off x="5092298" y="3168622"/>
                <a:ext cx="541080" cy="94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84085D9-4830-4C2A-9CA9-617DC8AAA2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83298" y="3159622"/>
                  <a:ext cx="558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D1ED727-679F-4AFB-9683-4A0B42F608A4}"/>
                    </a:ext>
                  </a:extLst>
                </p14:cNvPr>
                <p14:cNvContentPartPr/>
                <p14:nvPr/>
              </p14:nvContentPartPr>
              <p14:xfrm>
                <a:off x="5590538" y="2796022"/>
                <a:ext cx="83160" cy="398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D1ED727-679F-4AFB-9683-4A0B42F608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81898" y="2787022"/>
                  <a:ext cx="1008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E5CA345-B828-496E-8808-8139F4CBF8F9}"/>
                    </a:ext>
                  </a:extLst>
                </p14:cNvPr>
                <p14:cNvContentPartPr/>
                <p14:nvPr/>
              </p14:nvContentPartPr>
              <p14:xfrm>
                <a:off x="5633378" y="2788822"/>
                <a:ext cx="313560" cy="43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E5CA345-B828-496E-8808-8139F4CBF8F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24738" y="2780182"/>
                  <a:ext cx="331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92FDF3A-A102-47C7-954B-4FEFF59D3E6F}"/>
                    </a:ext>
                  </a:extLst>
                </p14:cNvPr>
                <p14:cNvContentPartPr/>
                <p14:nvPr/>
              </p14:nvContentPartPr>
              <p14:xfrm>
                <a:off x="5953418" y="2605582"/>
                <a:ext cx="38520" cy="221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92FDF3A-A102-47C7-954B-4FEFF59D3E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44418" y="2596942"/>
                  <a:ext cx="56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CCFCB19-AD03-4896-BD9E-3BE47E7F3A26}"/>
                    </a:ext>
                  </a:extLst>
                </p14:cNvPr>
                <p14:cNvContentPartPr/>
                <p14:nvPr/>
              </p14:nvContentPartPr>
              <p14:xfrm>
                <a:off x="5986538" y="2558422"/>
                <a:ext cx="209160" cy="4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CCFCB19-AD03-4896-BD9E-3BE47E7F3A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77538" y="2549782"/>
                  <a:ext cx="226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D6D7493-1570-4FA4-8C75-9B485F6D24CD}"/>
                    </a:ext>
                  </a:extLst>
                </p14:cNvPr>
                <p14:cNvContentPartPr/>
                <p14:nvPr/>
              </p14:nvContentPartPr>
              <p14:xfrm>
                <a:off x="6194618" y="2430622"/>
                <a:ext cx="95760" cy="190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D6D7493-1570-4FA4-8C75-9B485F6D24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85978" y="2421982"/>
                  <a:ext cx="1134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E3471333-E456-4CD8-AFFD-906A43211E62}"/>
              </a:ext>
            </a:extLst>
          </p:cNvPr>
          <p:cNvGrpSpPr/>
          <p:nvPr/>
        </p:nvGrpSpPr>
        <p:grpSpPr>
          <a:xfrm>
            <a:off x="6472538" y="5631382"/>
            <a:ext cx="310320" cy="540360"/>
            <a:chOff x="6472538" y="5631382"/>
            <a:chExt cx="31032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EB29772-8F4C-44B9-9B15-57FB83C549C9}"/>
                    </a:ext>
                  </a:extLst>
                </p14:cNvPr>
                <p14:cNvContentPartPr/>
                <p14:nvPr/>
              </p14:nvContentPartPr>
              <p14:xfrm>
                <a:off x="6472538" y="5794462"/>
                <a:ext cx="142920" cy="76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EB29772-8F4C-44B9-9B15-57FB83C549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63538" y="5785462"/>
                  <a:ext cx="160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BB03F23-4A63-465E-AE34-2C450E771FE8}"/>
                    </a:ext>
                  </a:extLst>
                </p14:cNvPr>
                <p14:cNvContentPartPr/>
                <p14:nvPr/>
              </p14:nvContentPartPr>
              <p14:xfrm>
                <a:off x="6556058" y="5745862"/>
                <a:ext cx="70920" cy="296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BB03F23-4A63-465E-AE34-2C450E771FE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47058" y="5736862"/>
                  <a:ext cx="88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61EB6F7-DC3E-4D61-ACB5-B947CE7C38C5}"/>
                    </a:ext>
                  </a:extLst>
                </p14:cNvPr>
                <p14:cNvContentPartPr/>
                <p14:nvPr/>
              </p14:nvContentPartPr>
              <p14:xfrm>
                <a:off x="6642818" y="5927302"/>
                <a:ext cx="59400" cy="244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61EB6F7-DC3E-4D61-ACB5-B947CE7C38C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33818" y="5918662"/>
                  <a:ext cx="77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8F23EA5-4533-464E-86C8-D6EA25A9C928}"/>
                    </a:ext>
                  </a:extLst>
                </p14:cNvPr>
                <p14:cNvContentPartPr/>
                <p14:nvPr/>
              </p14:nvContentPartPr>
              <p14:xfrm>
                <a:off x="6670538" y="5631382"/>
                <a:ext cx="112320" cy="159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8F23EA5-4533-464E-86C8-D6EA25A9C92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61898" y="5622382"/>
                  <a:ext cx="1299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0366ED6F-9ED1-41E4-B0F0-CE55CF00BF77}"/>
              </a:ext>
            </a:extLst>
          </p:cNvPr>
          <p:cNvGrpSpPr/>
          <p:nvPr/>
        </p:nvGrpSpPr>
        <p:grpSpPr>
          <a:xfrm>
            <a:off x="5483618" y="5872222"/>
            <a:ext cx="761400" cy="368640"/>
            <a:chOff x="5483618" y="5872222"/>
            <a:chExt cx="76140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2BE4754-E161-4206-969C-992B79BD4199}"/>
                    </a:ext>
                  </a:extLst>
                </p14:cNvPr>
                <p14:cNvContentPartPr/>
                <p14:nvPr/>
              </p14:nvContentPartPr>
              <p14:xfrm>
                <a:off x="5483618" y="5962222"/>
                <a:ext cx="657360" cy="68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2BE4754-E161-4206-969C-992B79BD419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74618" y="5953222"/>
                  <a:ext cx="675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46F75C1-99C4-43DD-B554-7C87FF74F9DD}"/>
                    </a:ext>
                  </a:extLst>
                </p14:cNvPr>
                <p14:cNvContentPartPr/>
                <p14:nvPr/>
              </p14:nvContentPartPr>
              <p14:xfrm>
                <a:off x="6002378" y="5872222"/>
                <a:ext cx="242640" cy="368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46F75C1-99C4-43DD-B554-7C87FF74F9D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93378" y="5863222"/>
                  <a:ext cx="26028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5655EDF7-72DF-460F-9FB2-6D1518303452}"/>
              </a:ext>
            </a:extLst>
          </p:cNvPr>
          <p:cNvGrpSpPr/>
          <p:nvPr/>
        </p:nvGrpSpPr>
        <p:grpSpPr>
          <a:xfrm>
            <a:off x="9214658" y="1418302"/>
            <a:ext cx="2424960" cy="1314000"/>
            <a:chOff x="9214658" y="1418302"/>
            <a:chExt cx="2424960" cy="13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2D08F94-1B11-4359-A4B2-F8F4B0257EC5}"/>
                    </a:ext>
                  </a:extLst>
                </p14:cNvPr>
                <p14:cNvContentPartPr/>
                <p14:nvPr/>
              </p14:nvContentPartPr>
              <p14:xfrm>
                <a:off x="9214658" y="2572462"/>
                <a:ext cx="298080" cy="1598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2D08F94-1B11-4359-A4B2-F8F4B0257E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06018" y="2563822"/>
                  <a:ext cx="315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CE5E3E2-E4F7-4F57-B537-DE811E2CD71F}"/>
                    </a:ext>
                  </a:extLst>
                </p14:cNvPr>
                <p14:cNvContentPartPr/>
                <p14:nvPr/>
              </p14:nvContentPartPr>
              <p14:xfrm>
                <a:off x="9645578" y="2260342"/>
                <a:ext cx="365760" cy="264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CE5E3E2-E4F7-4F57-B537-DE811E2CD7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36938" y="2251702"/>
                  <a:ext cx="383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FAD0FE6-B1C7-4837-B406-0F062AA1DC40}"/>
                    </a:ext>
                  </a:extLst>
                </p14:cNvPr>
                <p14:cNvContentPartPr/>
                <p14:nvPr/>
              </p14:nvContentPartPr>
              <p14:xfrm>
                <a:off x="9948698" y="2235142"/>
                <a:ext cx="98280" cy="1051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FAD0FE6-B1C7-4837-B406-0F062AA1DC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9698" y="2226502"/>
                  <a:ext cx="115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61DFCC0-C798-4C4E-8D37-75DA8148CE4C}"/>
                    </a:ext>
                  </a:extLst>
                </p14:cNvPr>
                <p14:cNvContentPartPr/>
                <p14:nvPr/>
              </p14:nvContentPartPr>
              <p14:xfrm>
                <a:off x="9898658" y="2156662"/>
                <a:ext cx="6480" cy="19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61DFCC0-C798-4C4E-8D37-75DA8148CE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89658" y="2148022"/>
                  <a:ext cx="2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F2C129A-6478-49AA-A652-4DD8E73DF308}"/>
                    </a:ext>
                  </a:extLst>
                </p14:cNvPr>
                <p14:cNvContentPartPr/>
                <p14:nvPr/>
              </p14:nvContentPartPr>
              <p14:xfrm>
                <a:off x="10113578" y="1862182"/>
                <a:ext cx="465840" cy="396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F2C129A-6478-49AA-A652-4DD8E73DF3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04578" y="1853542"/>
                  <a:ext cx="4834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B82A830-78CE-470E-AA18-99C3697BC6B0}"/>
                    </a:ext>
                  </a:extLst>
                </p14:cNvPr>
                <p14:cNvContentPartPr/>
                <p14:nvPr/>
              </p14:nvContentPartPr>
              <p14:xfrm>
                <a:off x="10358738" y="1835902"/>
                <a:ext cx="13680" cy="29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B82A830-78CE-470E-AA18-99C3697BC6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50098" y="1826902"/>
                  <a:ext cx="31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8846578-24A1-4952-AB32-1D2EA96218D9}"/>
                    </a:ext>
                  </a:extLst>
                </p14:cNvPr>
                <p14:cNvContentPartPr/>
                <p14:nvPr/>
              </p14:nvContentPartPr>
              <p14:xfrm>
                <a:off x="10720538" y="1825102"/>
                <a:ext cx="137880" cy="186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8846578-24A1-4952-AB32-1D2EA96218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11538" y="1816102"/>
                  <a:ext cx="155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EC6EAB6-A325-4C82-B1E4-B65BC57745C6}"/>
                    </a:ext>
                  </a:extLst>
                </p14:cNvPr>
                <p14:cNvContentPartPr/>
                <p14:nvPr/>
              </p14:nvContentPartPr>
              <p14:xfrm>
                <a:off x="10867778" y="1686862"/>
                <a:ext cx="318600" cy="237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EC6EAB6-A325-4C82-B1E4-B65BC57745C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58778" y="1677862"/>
                  <a:ext cx="336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A5045F8-821B-4F0E-BC6B-64A7039B6ABF}"/>
                    </a:ext>
                  </a:extLst>
                </p14:cNvPr>
                <p14:cNvContentPartPr/>
                <p14:nvPr/>
              </p14:nvContentPartPr>
              <p14:xfrm>
                <a:off x="11079818" y="1664542"/>
                <a:ext cx="76680" cy="40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A5045F8-821B-4F0E-BC6B-64A7039B6AB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70818" y="1655902"/>
                  <a:ext cx="94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401D3B7-C2E9-48C3-8254-64167FCB2FD9}"/>
                    </a:ext>
                  </a:extLst>
                </p14:cNvPr>
                <p14:cNvContentPartPr/>
                <p14:nvPr/>
              </p14:nvContentPartPr>
              <p14:xfrm>
                <a:off x="11204378" y="1696582"/>
                <a:ext cx="93960" cy="286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401D3B7-C2E9-48C3-8254-64167FCB2FD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95378" y="1687582"/>
                  <a:ext cx="111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55D105F-946C-4A7B-8B41-685ACF45CCC5}"/>
                    </a:ext>
                  </a:extLst>
                </p14:cNvPr>
                <p14:cNvContentPartPr/>
                <p14:nvPr/>
              </p14:nvContentPartPr>
              <p14:xfrm>
                <a:off x="11232818" y="1493182"/>
                <a:ext cx="156600" cy="287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55D105F-946C-4A7B-8B41-685ACF45CCC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24178" y="1484542"/>
                  <a:ext cx="1742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B90EE71-9148-4C64-A1F7-271DBD949B56}"/>
                    </a:ext>
                  </a:extLst>
                </p14:cNvPr>
                <p14:cNvContentPartPr/>
                <p14:nvPr/>
              </p14:nvContentPartPr>
              <p14:xfrm>
                <a:off x="11455298" y="1418302"/>
                <a:ext cx="184320" cy="334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B90EE71-9148-4C64-A1F7-271DBD949B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46658" y="1409662"/>
                  <a:ext cx="20196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5416764-BCC1-4C9D-A439-82292B58A62E}"/>
                  </a:ext>
                </a:extLst>
              </p14:cNvPr>
              <p14:cNvContentPartPr/>
              <p14:nvPr/>
            </p14:nvContentPartPr>
            <p14:xfrm>
              <a:off x="8729018" y="2961622"/>
              <a:ext cx="362880" cy="2613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5416764-BCC1-4C9D-A439-82292B58A62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720378" y="2952622"/>
                <a:ext cx="3805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2BE4469-F9E9-4C6D-8A25-92D7C775F9F2}"/>
                  </a:ext>
                </a:extLst>
              </p14:cNvPr>
              <p14:cNvContentPartPr/>
              <p14:nvPr/>
            </p14:nvContentPartPr>
            <p14:xfrm>
              <a:off x="8726138" y="3214702"/>
              <a:ext cx="279720" cy="2653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2BE4469-F9E9-4C6D-8A25-92D7C775F9F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717138" y="3205702"/>
                <a:ext cx="29736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6A44304C-018F-43F0-84F4-A5DA5A12F3BD}"/>
              </a:ext>
            </a:extLst>
          </p:cNvPr>
          <p:cNvGrpSpPr/>
          <p:nvPr/>
        </p:nvGrpSpPr>
        <p:grpSpPr>
          <a:xfrm>
            <a:off x="7352018" y="2791342"/>
            <a:ext cx="2719800" cy="1149480"/>
            <a:chOff x="7352018" y="2791342"/>
            <a:chExt cx="2719800" cy="11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3365380-A58E-47FB-8928-CAD9D0F27620}"/>
                    </a:ext>
                  </a:extLst>
                </p14:cNvPr>
                <p14:cNvContentPartPr/>
                <p14:nvPr/>
              </p14:nvContentPartPr>
              <p14:xfrm>
                <a:off x="9041498" y="3444742"/>
                <a:ext cx="150840" cy="240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3365380-A58E-47FB-8928-CAD9D0F2762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32858" y="3435742"/>
                  <a:ext cx="168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F282C0C-F31A-4C53-B1F5-D312047E5ED4}"/>
                    </a:ext>
                  </a:extLst>
                </p14:cNvPr>
                <p14:cNvContentPartPr/>
                <p14:nvPr/>
              </p14:nvContentPartPr>
              <p14:xfrm>
                <a:off x="8966258" y="3328462"/>
                <a:ext cx="245520" cy="27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F282C0C-F31A-4C53-B1F5-D312047E5ED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57258" y="3319462"/>
                  <a:ext cx="263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32CB4AF-E77C-4308-9236-10737ABF3854}"/>
                    </a:ext>
                  </a:extLst>
                </p14:cNvPr>
                <p14:cNvContentPartPr/>
                <p14:nvPr/>
              </p14:nvContentPartPr>
              <p14:xfrm>
                <a:off x="9265058" y="3709702"/>
                <a:ext cx="171720" cy="231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32CB4AF-E77C-4308-9236-10737ABF38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56058" y="3701062"/>
                  <a:ext cx="189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D51EAC8-BD2B-4F34-95B7-A04F9F5DFBAC}"/>
                    </a:ext>
                  </a:extLst>
                </p14:cNvPr>
                <p14:cNvContentPartPr/>
                <p14:nvPr/>
              </p14:nvContentPartPr>
              <p14:xfrm>
                <a:off x="9358658" y="3703582"/>
                <a:ext cx="113760" cy="20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D51EAC8-BD2B-4F34-95B7-A04F9F5DFBA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50018" y="3694942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262F8BF-2EB3-4C31-A5CC-D72A9BC82653}"/>
                    </a:ext>
                  </a:extLst>
                </p14:cNvPr>
                <p14:cNvContentPartPr/>
                <p14:nvPr/>
              </p14:nvContentPartPr>
              <p14:xfrm>
                <a:off x="9571778" y="3700702"/>
                <a:ext cx="297720" cy="213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262F8BF-2EB3-4C31-A5CC-D72A9BC826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63138" y="3692062"/>
                  <a:ext cx="315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13E2D95-1FD7-4842-B362-36924437891C}"/>
                    </a:ext>
                  </a:extLst>
                </p14:cNvPr>
                <p14:cNvContentPartPr/>
                <p14:nvPr/>
              </p14:nvContentPartPr>
              <p14:xfrm>
                <a:off x="9862658" y="3630502"/>
                <a:ext cx="209160" cy="216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13E2D95-1FD7-4842-B362-3692443789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54018" y="3621862"/>
                  <a:ext cx="226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AD3064C-68A7-4488-87A0-A12E5671B4F8}"/>
                    </a:ext>
                  </a:extLst>
                </p14:cNvPr>
                <p14:cNvContentPartPr/>
                <p14:nvPr/>
              </p14:nvContentPartPr>
              <p14:xfrm>
                <a:off x="8739818" y="2999782"/>
                <a:ext cx="281880" cy="2102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AD3064C-68A7-4488-87A0-A12E5671B4F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31178" y="2991142"/>
                  <a:ext cx="299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BF6040B-C812-4584-991F-F5A529B2FE02}"/>
                    </a:ext>
                  </a:extLst>
                </p14:cNvPr>
                <p14:cNvContentPartPr/>
                <p14:nvPr/>
              </p14:nvContentPartPr>
              <p14:xfrm>
                <a:off x="7352018" y="2791342"/>
                <a:ext cx="2110680" cy="801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BF6040B-C812-4584-991F-F5A529B2FE0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43378" y="2782342"/>
                  <a:ext cx="2128320" cy="81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EAE9AAC-0E11-47B8-BDC9-44F8CEFA52E4}"/>
              </a:ext>
            </a:extLst>
          </p:cNvPr>
          <p:cNvGrpSpPr/>
          <p:nvPr/>
        </p:nvGrpSpPr>
        <p:grpSpPr>
          <a:xfrm>
            <a:off x="7722949" y="1551862"/>
            <a:ext cx="164160" cy="365400"/>
            <a:chOff x="7722949" y="1551862"/>
            <a:chExt cx="16416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1D033E1-A211-4B6F-AF85-ED163D64B788}"/>
                    </a:ext>
                  </a:extLst>
                </p14:cNvPr>
                <p14:cNvContentPartPr/>
                <p14:nvPr/>
              </p14:nvContentPartPr>
              <p14:xfrm>
                <a:off x="7778389" y="1680022"/>
                <a:ext cx="16560" cy="237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1D033E1-A211-4B6F-AF85-ED163D64B7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69749" y="1671382"/>
                  <a:ext cx="34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655AF4E-F839-47AD-8077-A0B86A8586E7}"/>
                    </a:ext>
                  </a:extLst>
                </p14:cNvPr>
                <p14:cNvContentPartPr/>
                <p14:nvPr/>
              </p14:nvContentPartPr>
              <p14:xfrm>
                <a:off x="7722949" y="1551862"/>
                <a:ext cx="164160" cy="188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655AF4E-F839-47AD-8077-A0B86A8586E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13949" y="1542862"/>
                  <a:ext cx="18180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352E797-32B1-4FE9-A2C4-53B9C483F341}"/>
              </a:ext>
            </a:extLst>
          </p:cNvPr>
          <p:cNvGrpSpPr/>
          <p:nvPr/>
        </p:nvGrpSpPr>
        <p:grpSpPr>
          <a:xfrm>
            <a:off x="5562589" y="5621302"/>
            <a:ext cx="780120" cy="374400"/>
            <a:chOff x="5562589" y="5621302"/>
            <a:chExt cx="78012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955429A-1579-4725-A684-E5B0853DF421}"/>
                    </a:ext>
                  </a:extLst>
                </p14:cNvPr>
                <p14:cNvContentPartPr/>
                <p14:nvPr/>
              </p14:nvContentPartPr>
              <p14:xfrm>
                <a:off x="5562589" y="5770342"/>
                <a:ext cx="693360" cy="50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955429A-1579-4725-A684-E5B0853DF42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53949" y="5761702"/>
                  <a:ext cx="711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FC40605-ED7D-4451-9976-BC3C6F38A711}"/>
                    </a:ext>
                  </a:extLst>
                </p14:cNvPr>
                <p14:cNvContentPartPr/>
                <p14:nvPr/>
              </p14:nvContentPartPr>
              <p14:xfrm>
                <a:off x="6011149" y="5621302"/>
                <a:ext cx="331560" cy="374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FC40605-ED7D-4451-9976-BC3C6F38A71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02149" y="5612662"/>
                  <a:ext cx="349200" cy="39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  <p:bldP spid="28" grpId="0" animBg="1"/>
      <p:bldP spid="38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3BA13B2-7DF2-4A25-8CB4-245589562B2C}"/>
                  </a:ext>
                </a:extLst>
              </p14:cNvPr>
              <p14:cNvContentPartPr/>
              <p14:nvPr/>
            </p14:nvContentPartPr>
            <p14:xfrm>
              <a:off x="7751618" y="445582"/>
              <a:ext cx="929520" cy="630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3BA13B2-7DF2-4A25-8CB4-245589562B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2978" y="436582"/>
                <a:ext cx="9471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661D4A2-8A55-4334-AB0F-02F2F450FBD0}"/>
                  </a:ext>
                </a:extLst>
              </p14:cNvPr>
              <p14:cNvContentPartPr/>
              <p14:nvPr/>
            </p14:nvContentPartPr>
            <p14:xfrm>
              <a:off x="10480778" y="748702"/>
              <a:ext cx="926280" cy="692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661D4A2-8A55-4334-AB0F-02F2F450FB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2138" y="739702"/>
                <a:ext cx="94392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9096" name="Freihand 169095">
                <a:extLst>
                  <a:ext uri="{FF2B5EF4-FFF2-40B4-BE49-F238E27FC236}">
                    <a16:creationId xmlns:a16="http://schemas.microsoft.com/office/drawing/2014/main" id="{16E670E7-6CF9-4E9D-A80D-9E0E84FD9C17}"/>
                  </a:ext>
                </a:extLst>
              </p14:cNvPr>
              <p14:cNvContentPartPr/>
              <p14:nvPr/>
            </p14:nvContentPartPr>
            <p14:xfrm>
              <a:off x="1225538" y="4708702"/>
              <a:ext cx="16920" cy="95760"/>
            </p14:xfrm>
          </p:contentPart>
        </mc:Choice>
        <mc:Fallback xmlns="">
          <p:pic>
            <p:nvPicPr>
              <p:cNvPr id="169096" name="Freihand 169095">
                <a:extLst>
                  <a:ext uri="{FF2B5EF4-FFF2-40B4-BE49-F238E27FC236}">
                    <a16:creationId xmlns:a16="http://schemas.microsoft.com/office/drawing/2014/main" id="{16E670E7-6CF9-4E9D-A80D-9E0E84FD9C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6538" y="4700062"/>
                <a:ext cx="345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9097" name="Freihand 169096">
                <a:extLst>
                  <a:ext uri="{FF2B5EF4-FFF2-40B4-BE49-F238E27FC236}">
                    <a16:creationId xmlns:a16="http://schemas.microsoft.com/office/drawing/2014/main" id="{C95A9B8D-4376-4766-AE07-9382A269199B}"/>
                  </a:ext>
                </a:extLst>
              </p14:cNvPr>
              <p14:cNvContentPartPr/>
              <p14:nvPr/>
            </p14:nvContentPartPr>
            <p14:xfrm>
              <a:off x="1235618" y="4905262"/>
              <a:ext cx="7920" cy="29160"/>
            </p14:xfrm>
          </p:contentPart>
        </mc:Choice>
        <mc:Fallback xmlns="">
          <p:pic>
            <p:nvPicPr>
              <p:cNvPr id="169097" name="Freihand 169096">
                <a:extLst>
                  <a:ext uri="{FF2B5EF4-FFF2-40B4-BE49-F238E27FC236}">
                    <a16:creationId xmlns:a16="http://schemas.microsoft.com/office/drawing/2014/main" id="{C95A9B8D-4376-4766-AE07-9382A26919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6978" y="4896622"/>
                <a:ext cx="25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9098" name="Freihand 169097">
                <a:extLst>
                  <a:ext uri="{FF2B5EF4-FFF2-40B4-BE49-F238E27FC236}">
                    <a16:creationId xmlns:a16="http://schemas.microsoft.com/office/drawing/2014/main" id="{FB40500C-CD4E-44B2-99F6-BA7687D275E3}"/>
                  </a:ext>
                </a:extLst>
              </p14:cNvPr>
              <p14:cNvContentPartPr/>
              <p14:nvPr/>
            </p14:nvContentPartPr>
            <p14:xfrm>
              <a:off x="1232738" y="5079142"/>
              <a:ext cx="16560" cy="88560"/>
            </p14:xfrm>
          </p:contentPart>
        </mc:Choice>
        <mc:Fallback xmlns="">
          <p:pic>
            <p:nvPicPr>
              <p:cNvPr id="169098" name="Freihand 169097">
                <a:extLst>
                  <a:ext uri="{FF2B5EF4-FFF2-40B4-BE49-F238E27FC236}">
                    <a16:creationId xmlns:a16="http://schemas.microsoft.com/office/drawing/2014/main" id="{FB40500C-CD4E-44B2-99F6-BA7687D275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4098" y="5070502"/>
                <a:ext cx="342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9099" name="Freihand 169098">
                <a:extLst>
                  <a:ext uri="{FF2B5EF4-FFF2-40B4-BE49-F238E27FC236}">
                    <a16:creationId xmlns:a16="http://schemas.microsoft.com/office/drawing/2014/main" id="{47DC6B04-A929-4914-B9C0-88F42B7A4F17}"/>
                  </a:ext>
                </a:extLst>
              </p14:cNvPr>
              <p14:cNvContentPartPr/>
              <p14:nvPr/>
            </p14:nvContentPartPr>
            <p14:xfrm>
              <a:off x="324098" y="5396662"/>
              <a:ext cx="223200" cy="30240"/>
            </p14:xfrm>
          </p:contentPart>
        </mc:Choice>
        <mc:Fallback xmlns="">
          <p:pic>
            <p:nvPicPr>
              <p:cNvPr id="169099" name="Freihand 169098">
                <a:extLst>
                  <a:ext uri="{FF2B5EF4-FFF2-40B4-BE49-F238E27FC236}">
                    <a16:creationId xmlns:a16="http://schemas.microsoft.com/office/drawing/2014/main" id="{47DC6B04-A929-4914-B9C0-88F42B7A4F1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098" y="5387662"/>
                <a:ext cx="2408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9100" name="Freihand 169099">
                <a:extLst>
                  <a:ext uri="{FF2B5EF4-FFF2-40B4-BE49-F238E27FC236}">
                    <a16:creationId xmlns:a16="http://schemas.microsoft.com/office/drawing/2014/main" id="{0F591879-870E-4F3F-9EEF-8EB8AEB76917}"/>
                  </a:ext>
                </a:extLst>
              </p14:cNvPr>
              <p14:cNvContentPartPr/>
              <p14:nvPr/>
            </p14:nvContentPartPr>
            <p14:xfrm>
              <a:off x="340298" y="5520502"/>
              <a:ext cx="206280" cy="10800"/>
            </p14:xfrm>
          </p:contentPart>
        </mc:Choice>
        <mc:Fallback xmlns="">
          <p:pic>
            <p:nvPicPr>
              <p:cNvPr id="169100" name="Freihand 169099">
                <a:extLst>
                  <a:ext uri="{FF2B5EF4-FFF2-40B4-BE49-F238E27FC236}">
                    <a16:creationId xmlns:a16="http://schemas.microsoft.com/office/drawing/2014/main" id="{0F591879-870E-4F3F-9EEF-8EB8AEB769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1658" y="5511502"/>
                <a:ext cx="223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9101" name="Freihand 169100">
                <a:extLst>
                  <a:ext uri="{FF2B5EF4-FFF2-40B4-BE49-F238E27FC236}">
                    <a16:creationId xmlns:a16="http://schemas.microsoft.com/office/drawing/2014/main" id="{27F92563-52AF-4983-BB7A-AD8C7FAA1E36}"/>
                  </a:ext>
                </a:extLst>
              </p14:cNvPr>
              <p14:cNvContentPartPr/>
              <p14:nvPr/>
            </p14:nvContentPartPr>
            <p14:xfrm>
              <a:off x="545858" y="5349142"/>
              <a:ext cx="155520" cy="250560"/>
            </p14:xfrm>
          </p:contentPart>
        </mc:Choice>
        <mc:Fallback xmlns="">
          <p:pic>
            <p:nvPicPr>
              <p:cNvPr id="169101" name="Freihand 169100">
                <a:extLst>
                  <a:ext uri="{FF2B5EF4-FFF2-40B4-BE49-F238E27FC236}">
                    <a16:creationId xmlns:a16="http://schemas.microsoft.com/office/drawing/2014/main" id="{27F92563-52AF-4983-BB7A-AD8C7FAA1E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6858" y="5340142"/>
                <a:ext cx="1731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9102" name="Freihand 169101">
                <a:extLst>
                  <a:ext uri="{FF2B5EF4-FFF2-40B4-BE49-F238E27FC236}">
                    <a16:creationId xmlns:a16="http://schemas.microsoft.com/office/drawing/2014/main" id="{C28D62C3-8460-4A3E-A09C-11FB76735CE4}"/>
                  </a:ext>
                </a:extLst>
              </p14:cNvPr>
              <p14:cNvContentPartPr/>
              <p14:nvPr/>
            </p14:nvContentPartPr>
            <p14:xfrm>
              <a:off x="926018" y="5338702"/>
              <a:ext cx="144000" cy="205200"/>
            </p14:xfrm>
          </p:contentPart>
        </mc:Choice>
        <mc:Fallback xmlns="">
          <p:pic>
            <p:nvPicPr>
              <p:cNvPr id="169102" name="Freihand 169101">
                <a:extLst>
                  <a:ext uri="{FF2B5EF4-FFF2-40B4-BE49-F238E27FC236}">
                    <a16:creationId xmlns:a16="http://schemas.microsoft.com/office/drawing/2014/main" id="{C28D62C3-8460-4A3E-A09C-11FB76735C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7378" y="5330062"/>
                <a:ext cx="1616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9103" name="Freihand 169102">
                <a:extLst>
                  <a:ext uri="{FF2B5EF4-FFF2-40B4-BE49-F238E27FC236}">
                    <a16:creationId xmlns:a16="http://schemas.microsoft.com/office/drawing/2014/main" id="{456CA07B-AC10-42FF-ADA4-3AF47ACDDE61}"/>
                  </a:ext>
                </a:extLst>
              </p14:cNvPr>
              <p14:cNvContentPartPr/>
              <p14:nvPr/>
            </p14:nvContentPartPr>
            <p14:xfrm>
              <a:off x="1034018" y="5355622"/>
              <a:ext cx="121680" cy="199080"/>
            </p14:xfrm>
          </p:contentPart>
        </mc:Choice>
        <mc:Fallback xmlns="">
          <p:pic>
            <p:nvPicPr>
              <p:cNvPr id="169103" name="Freihand 169102">
                <a:extLst>
                  <a:ext uri="{FF2B5EF4-FFF2-40B4-BE49-F238E27FC236}">
                    <a16:creationId xmlns:a16="http://schemas.microsoft.com/office/drawing/2014/main" id="{456CA07B-AC10-42FF-ADA4-3AF47ACDDE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5018" y="5346982"/>
                <a:ext cx="1393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9104" name="Freihand 169103">
                <a:extLst>
                  <a:ext uri="{FF2B5EF4-FFF2-40B4-BE49-F238E27FC236}">
                    <a16:creationId xmlns:a16="http://schemas.microsoft.com/office/drawing/2014/main" id="{A36D1621-7432-4589-BDE8-297B48D37887}"/>
                  </a:ext>
                </a:extLst>
              </p14:cNvPr>
              <p14:cNvContentPartPr/>
              <p14:nvPr/>
            </p14:nvContentPartPr>
            <p14:xfrm>
              <a:off x="982178" y="5525542"/>
              <a:ext cx="193680" cy="28080"/>
            </p14:xfrm>
          </p:contentPart>
        </mc:Choice>
        <mc:Fallback xmlns="">
          <p:pic>
            <p:nvPicPr>
              <p:cNvPr id="169104" name="Freihand 169103">
                <a:extLst>
                  <a:ext uri="{FF2B5EF4-FFF2-40B4-BE49-F238E27FC236}">
                    <a16:creationId xmlns:a16="http://schemas.microsoft.com/office/drawing/2014/main" id="{A36D1621-7432-4589-BDE8-297B48D378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3538" y="5516542"/>
                <a:ext cx="2113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9105" name="Freihand 169104">
                <a:extLst>
                  <a:ext uri="{FF2B5EF4-FFF2-40B4-BE49-F238E27FC236}">
                    <a16:creationId xmlns:a16="http://schemas.microsoft.com/office/drawing/2014/main" id="{6206EB20-1D1D-4314-ADFC-64889620979B}"/>
                  </a:ext>
                </a:extLst>
              </p14:cNvPr>
              <p14:cNvContentPartPr/>
              <p14:nvPr/>
            </p14:nvContentPartPr>
            <p14:xfrm>
              <a:off x="1254698" y="5414662"/>
              <a:ext cx="158400" cy="73080"/>
            </p14:xfrm>
          </p:contentPart>
        </mc:Choice>
        <mc:Fallback xmlns="">
          <p:pic>
            <p:nvPicPr>
              <p:cNvPr id="169105" name="Freihand 169104">
                <a:extLst>
                  <a:ext uri="{FF2B5EF4-FFF2-40B4-BE49-F238E27FC236}">
                    <a16:creationId xmlns:a16="http://schemas.microsoft.com/office/drawing/2014/main" id="{6206EB20-1D1D-4314-ADFC-64889620979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46058" y="5405662"/>
                <a:ext cx="1760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9106" name="Freihand 169105">
                <a:extLst>
                  <a:ext uri="{FF2B5EF4-FFF2-40B4-BE49-F238E27FC236}">
                    <a16:creationId xmlns:a16="http://schemas.microsoft.com/office/drawing/2014/main" id="{00B434D0-0241-439F-9F59-D4F84B3DC305}"/>
                  </a:ext>
                </a:extLst>
              </p14:cNvPr>
              <p14:cNvContentPartPr/>
              <p14:nvPr/>
            </p14:nvContentPartPr>
            <p14:xfrm>
              <a:off x="1357298" y="5374342"/>
              <a:ext cx="335160" cy="232920"/>
            </p14:xfrm>
          </p:contentPart>
        </mc:Choice>
        <mc:Fallback xmlns="">
          <p:pic>
            <p:nvPicPr>
              <p:cNvPr id="169106" name="Freihand 169105">
                <a:extLst>
                  <a:ext uri="{FF2B5EF4-FFF2-40B4-BE49-F238E27FC236}">
                    <a16:creationId xmlns:a16="http://schemas.microsoft.com/office/drawing/2014/main" id="{00B434D0-0241-439F-9F59-D4F84B3DC30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48658" y="5365342"/>
                <a:ext cx="3528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9107" name="Freihand 169106">
                <a:extLst>
                  <a:ext uri="{FF2B5EF4-FFF2-40B4-BE49-F238E27FC236}">
                    <a16:creationId xmlns:a16="http://schemas.microsoft.com/office/drawing/2014/main" id="{57B3D1B4-B671-49E4-836B-9969CAB1C8DA}"/>
                  </a:ext>
                </a:extLst>
              </p14:cNvPr>
              <p14:cNvContentPartPr/>
              <p14:nvPr/>
            </p14:nvContentPartPr>
            <p14:xfrm>
              <a:off x="1518578" y="5496742"/>
              <a:ext cx="165600" cy="33480"/>
            </p14:xfrm>
          </p:contentPart>
        </mc:Choice>
        <mc:Fallback xmlns="">
          <p:pic>
            <p:nvPicPr>
              <p:cNvPr id="169107" name="Freihand 169106">
                <a:extLst>
                  <a:ext uri="{FF2B5EF4-FFF2-40B4-BE49-F238E27FC236}">
                    <a16:creationId xmlns:a16="http://schemas.microsoft.com/office/drawing/2014/main" id="{57B3D1B4-B671-49E4-836B-9969CAB1C8D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09578" y="5487742"/>
                <a:ext cx="183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9108" name="Freihand 169107">
                <a:extLst>
                  <a:ext uri="{FF2B5EF4-FFF2-40B4-BE49-F238E27FC236}">
                    <a16:creationId xmlns:a16="http://schemas.microsoft.com/office/drawing/2014/main" id="{517F5627-740B-488A-B0D5-48D6416BAB32}"/>
                  </a:ext>
                </a:extLst>
              </p14:cNvPr>
              <p14:cNvContentPartPr/>
              <p14:nvPr/>
            </p14:nvContentPartPr>
            <p14:xfrm>
              <a:off x="1948418" y="5316382"/>
              <a:ext cx="144720" cy="196920"/>
            </p14:xfrm>
          </p:contentPart>
        </mc:Choice>
        <mc:Fallback xmlns="">
          <p:pic>
            <p:nvPicPr>
              <p:cNvPr id="169108" name="Freihand 169107">
                <a:extLst>
                  <a:ext uri="{FF2B5EF4-FFF2-40B4-BE49-F238E27FC236}">
                    <a16:creationId xmlns:a16="http://schemas.microsoft.com/office/drawing/2014/main" id="{517F5627-740B-488A-B0D5-48D6416BAB3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39418" y="5307742"/>
                <a:ext cx="1623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9109" name="Freihand 169108">
                <a:extLst>
                  <a:ext uri="{FF2B5EF4-FFF2-40B4-BE49-F238E27FC236}">
                    <a16:creationId xmlns:a16="http://schemas.microsoft.com/office/drawing/2014/main" id="{9601E429-92CC-41A3-8118-BCF061002556}"/>
                  </a:ext>
                </a:extLst>
              </p14:cNvPr>
              <p14:cNvContentPartPr/>
              <p14:nvPr/>
            </p14:nvContentPartPr>
            <p14:xfrm>
              <a:off x="1967858" y="5323222"/>
              <a:ext cx="249480" cy="221040"/>
            </p14:xfrm>
          </p:contentPart>
        </mc:Choice>
        <mc:Fallback xmlns="">
          <p:pic>
            <p:nvPicPr>
              <p:cNvPr id="169109" name="Freihand 169108">
                <a:extLst>
                  <a:ext uri="{FF2B5EF4-FFF2-40B4-BE49-F238E27FC236}">
                    <a16:creationId xmlns:a16="http://schemas.microsoft.com/office/drawing/2014/main" id="{9601E429-92CC-41A3-8118-BCF06100255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59218" y="5314582"/>
                <a:ext cx="2671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9110" name="Freihand 169109">
                <a:extLst>
                  <a:ext uri="{FF2B5EF4-FFF2-40B4-BE49-F238E27FC236}">
                    <a16:creationId xmlns:a16="http://schemas.microsoft.com/office/drawing/2014/main" id="{24CD7B1A-F6DE-479B-9B72-9486302DB815}"/>
                  </a:ext>
                </a:extLst>
              </p14:cNvPr>
              <p14:cNvContentPartPr/>
              <p14:nvPr/>
            </p14:nvContentPartPr>
            <p14:xfrm>
              <a:off x="2268458" y="5371822"/>
              <a:ext cx="150840" cy="196920"/>
            </p14:xfrm>
          </p:contentPart>
        </mc:Choice>
        <mc:Fallback xmlns="">
          <p:pic>
            <p:nvPicPr>
              <p:cNvPr id="169110" name="Freihand 169109">
                <a:extLst>
                  <a:ext uri="{FF2B5EF4-FFF2-40B4-BE49-F238E27FC236}">
                    <a16:creationId xmlns:a16="http://schemas.microsoft.com/office/drawing/2014/main" id="{24CD7B1A-F6DE-479B-9B72-9486302DB81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59818" y="5362822"/>
                <a:ext cx="1684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9111" name="Freihand 169110">
                <a:extLst>
                  <a:ext uri="{FF2B5EF4-FFF2-40B4-BE49-F238E27FC236}">
                    <a16:creationId xmlns:a16="http://schemas.microsoft.com/office/drawing/2014/main" id="{D96261A3-90C9-4CF8-B1E5-67E2C1BE2DAA}"/>
                  </a:ext>
                </a:extLst>
              </p14:cNvPr>
              <p14:cNvContentPartPr/>
              <p14:nvPr/>
            </p14:nvContentPartPr>
            <p14:xfrm>
              <a:off x="2548538" y="5512222"/>
              <a:ext cx="84960" cy="78480"/>
            </p14:xfrm>
          </p:contentPart>
        </mc:Choice>
        <mc:Fallback xmlns="">
          <p:pic>
            <p:nvPicPr>
              <p:cNvPr id="169111" name="Freihand 169110">
                <a:extLst>
                  <a:ext uri="{FF2B5EF4-FFF2-40B4-BE49-F238E27FC236}">
                    <a16:creationId xmlns:a16="http://schemas.microsoft.com/office/drawing/2014/main" id="{D96261A3-90C9-4CF8-B1E5-67E2C1BE2DA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39538" y="5503582"/>
                <a:ext cx="102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9112" name="Freihand 169111">
                <a:extLst>
                  <a:ext uri="{FF2B5EF4-FFF2-40B4-BE49-F238E27FC236}">
                    <a16:creationId xmlns:a16="http://schemas.microsoft.com/office/drawing/2014/main" id="{E3551586-857E-47C2-A4A1-7AF64289564A}"/>
                  </a:ext>
                </a:extLst>
              </p14:cNvPr>
              <p14:cNvContentPartPr/>
              <p14:nvPr/>
            </p14:nvContentPartPr>
            <p14:xfrm>
              <a:off x="2843018" y="5382982"/>
              <a:ext cx="225720" cy="155520"/>
            </p14:xfrm>
          </p:contentPart>
        </mc:Choice>
        <mc:Fallback xmlns="">
          <p:pic>
            <p:nvPicPr>
              <p:cNvPr id="169112" name="Freihand 169111">
                <a:extLst>
                  <a:ext uri="{FF2B5EF4-FFF2-40B4-BE49-F238E27FC236}">
                    <a16:creationId xmlns:a16="http://schemas.microsoft.com/office/drawing/2014/main" id="{E3551586-857E-47C2-A4A1-7AF64289564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34018" y="5374342"/>
                <a:ext cx="243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9113" name="Freihand 169112">
                <a:extLst>
                  <a:ext uri="{FF2B5EF4-FFF2-40B4-BE49-F238E27FC236}">
                    <a16:creationId xmlns:a16="http://schemas.microsoft.com/office/drawing/2014/main" id="{C35D1CFF-1323-4616-8156-C13AAB8E2333}"/>
                  </a:ext>
                </a:extLst>
              </p14:cNvPr>
              <p14:cNvContentPartPr/>
              <p14:nvPr/>
            </p14:nvContentPartPr>
            <p14:xfrm>
              <a:off x="3178898" y="5314582"/>
              <a:ext cx="139320" cy="189360"/>
            </p14:xfrm>
          </p:contentPart>
        </mc:Choice>
        <mc:Fallback xmlns="">
          <p:pic>
            <p:nvPicPr>
              <p:cNvPr id="169113" name="Freihand 169112">
                <a:extLst>
                  <a:ext uri="{FF2B5EF4-FFF2-40B4-BE49-F238E27FC236}">
                    <a16:creationId xmlns:a16="http://schemas.microsoft.com/office/drawing/2014/main" id="{C35D1CFF-1323-4616-8156-C13AAB8E233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169898" y="5305582"/>
                <a:ext cx="1569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9114" name="Freihand 169113">
                <a:extLst>
                  <a:ext uri="{FF2B5EF4-FFF2-40B4-BE49-F238E27FC236}">
                    <a16:creationId xmlns:a16="http://schemas.microsoft.com/office/drawing/2014/main" id="{A1C5C70B-2549-4FC6-9507-2B0DE864E64C}"/>
                  </a:ext>
                </a:extLst>
              </p14:cNvPr>
              <p14:cNvContentPartPr/>
              <p14:nvPr/>
            </p14:nvContentPartPr>
            <p14:xfrm>
              <a:off x="3173858" y="5505382"/>
              <a:ext cx="203760" cy="13680"/>
            </p14:xfrm>
          </p:contentPart>
        </mc:Choice>
        <mc:Fallback xmlns="">
          <p:pic>
            <p:nvPicPr>
              <p:cNvPr id="169114" name="Freihand 169113">
                <a:extLst>
                  <a:ext uri="{FF2B5EF4-FFF2-40B4-BE49-F238E27FC236}">
                    <a16:creationId xmlns:a16="http://schemas.microsoft.com/office/drawing/2014/main" id="{A1C5C70B-2549-4FC6-9507-2B0DE864E6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4858" y="5496382"/>
                <a:ext cx="221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9115" name="Freihand 169114">
                <a:extLst>
                  <a:ext uri="{FF2B5EF4-FFF2-40B4-BE49-F238E27FC236}">
                    <a16:creationId xmlns:a16="http://schemas.microsoft.com/office/drawing/2014/main" id="{FB97A6C8-9660-425D-82FA-AD52A4C0971F}"/>
                  </a:ext>
                </a:extLst>
              </p14:cNvPr>
              <p14:cNvContentPartPr/>
              <p14:nvPr/>
            </p14:nvContentPartPr>
            <p14:xfrm>
              <a:off x="3453578" y="5313502"/>
              <a:ext cx="153000" cy="143640"/>
            </p14:xfrm>
          </p:contentPart>
        </mc:Choice>
        <mc:Fallback xmlns="">
          <p:pic>
            <p:nvPicPr>
              <p:cNvPr id="169115" name="Freihand 169114">
                <a:extLst>
                  <a:ext uri="{FF2B5EF4-FFF2-40B4-BE49-F238E27FC236}">
                    <a16:creationId xmlns:a16="http://schemas.microsoft.com/office/drawing/2014/main" id="{FB97A6C8-9660-425D-82FA-AD52A4C0971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44578" y="5304502"/>
                <a:ext cx="1706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9116" name="Freihand 169115">
                <a:extLst>
                  <a:ext uri="{FF2B5EF4-FFF2-40B4-BE49-F238E27FC236}">
                    <a16:creationId xmlns:a16="http://schemas.microsoft.com/office/drawing/2014/main" id="{895264A8-89F0-40F0-B708-3BE1F61ED2C4}"/>
                  </a:ext>
                </a:extLst>
              </p14:cNvPr>
              <p14:cNvContentPartPr/>
              <p14:nvPr/>
            </p14:nvContentPartPr>
            <p14:xfrm>
              <a:off x="3539618" y="5366422"/>
              <a:ext cx="66960" cy="212760"/>
            </p14:xfrm>
          </p:contentPart>
        </mc:Choice>
        <mc:Fallback xmlns="">
          <p:pic>
            <p:nvPicPr>
              <p:cNvPr id="169116" name="Freihand 169115">
                <a:extLst>
                  <a:ext uri="{FF2B5EF4-FFF2-40B4-BE49-F238E27FC236}">
                    <a16:creationId xmlns:a16="http://schemas.microsoft.com/office/drawing/2014/main" id="{895264A8-89F0-40F0-B708-3BE1F61ED2C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30618" y="5357782"/>
                <a:ext cx="84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9117" name="Freihand 169116">
                <a:extLst>
                  <a:ext uri="{FF2B5EF4-FFF2-40B4-BE49-F238E27FC236}">
                    <a16:creationId xmlns:a16="http://schemas.microsoft.com/office/drawing/2014/main" id="{5E033151-04B2-4C05-BD1A-1CC50FB144B2}"/>
                  </a:ext>
                </a:extLst>
              </p14:cNvPr>
              <p14:cNvContentPartPr/>
              <p14:nvPr/>
            </p14:nvContentPartPr>
            <p14:xfrm>
              <a:off x="3681098" y="5474422"/>
              <a:ext cx="102600" cy="130680"/>
            </p14:xfrm>
          </p:contentPart>
        </mc:Choice>
        <mc:Fallback xmlns="">
          <p:pic>
            <p:nvPicPr>
              <p:cNvPr id="169117" name="Freihand 169116">
                <a:extLst>
                  <a:ext uri="{FF2B5EF4-FFF2-40B4-BE49-F238E27FC236}">
                    <a16:creationId xmlns:a16="http://schemas.microsoft.com/office/drawing/2014/main" id="{5E033151-04B2-4C05-BD1A-1CC50FB144B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72098" y="5465422"/>
                <a:ext cx="120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9118" name="Freihand 169117">
                <a:extLst>
                  <a:ext uri="{FF2B5EF4-FFF2-40B4-BE49-F238E27FC236}">
                    <a16:creationId xmlns:a16="http://schemas.microsoft.com/office/drawing/2014/main" id="{BBF40826-326B-4186-931B-73F9CDA9E0B7}"/>
                  </a:ext>
                </a:extLst>
              </p14:cNvPr>
              <p14:cNvContentPartPr/>
              <p14:nvPr/>
            </p14:nvContentPartPr>
            <p14:xfrm>
              <a:off x="3905738" y="5346982"/>
              <a:ext cx="203040" cy="158400"/>
            </p14:xfrm>
          </p:contentPart>
        </mc:Choice>
        <mc:Fallback xmlns="">
          <p:pic>
            <p:nvPicPr>
              <p:cNvPr id="169118" name="Freihand 169117">
                <a:extLst>
                  <a:ext uri="{FF2B5EF4-FFF2-40B4-BE49-F238E27FC236}">
                    <a16:creationId xmlns:a16="http://schemas.microsoft.com/office/drawing/2014/main" id="{BBF40826-326B-4186-931B-73F9CDA9E0B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97098" y="5337982"/>
                <a:ext cx="2206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69119" name="Freihand 169118">
                <a:extLst>
                  <a:ext uri="{FF2B5EF4-FFF2-40B4-BE49-F238E27FC236}">
                    <a16:creationId xmlns:a16="http://schemas.microsoft.com/office/drawing/2014/main" id="{D3F91713-EEC6-4C60-9D71-E34DD6E4D5EA}"/>
                  </a:ext>
                </a:extLst>
              </p14:cNvPr>
              <p14:cNvContentPartPr/>
              <p14:nvPr/>
            </p14:nvContentPartPr>
            <p14:xfrm>
              <a:off x="4213538" y="5272822"/>
              <a:ext cx="177840" cy="204120"/>
            </p14:xfrm>
          </p:contentPart>
        </mc:Choice>
        <mc:Fallback xmlns="">
          <p:pic>
            <p:nvPicPr>
              <p:cNvPr id="169119" name="Freihand 169118">
                <a:extLst>
                  <a:ext uri="{FF2B5EF4-FFF2-40B4-BE49-F238E27FC236}">
                    <a16:creationId xmlns:a16="http://schemas.microsoft.com/office/drawing/2014/main" id="{D3F91713-EEC6-4C60-9D71-E34DD6E4D5E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04538" y="5263822"/>
                <a:ext cx="1954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9120" name="Freihand 169119">
                <a:extLst>
                  <a:ext uri="{FF2B5EF4-FFF2-40B4-BE49-F238E27FC236}">
                    <a16:creationId xmlns:a16="http://schemas.microsoft.com/office/drawing/2014/main" id="{2BEE4D4F-40C2-4158-81FA-1F52AB6357BD}"/>
                  </a:ext>
                </a:extLst>
              </p14:cNvPr>
              <p14:cNvContentPartPr/>
              <p14:nvPr/>
            </p14:nvContentPartPr>
            <p14:xfrm>
              <a:off x="4236578" y="5462902"/>
              <a:ext cx="207720" cy="32400"/>
            </p14:xfrm>
          </p:contentPart>
        </mc:Choice>
        <mc:Fallback xmlns="">
          <p:pic>
            <p:nvPicPr>
              <p:cNvPr id="169120" name="Freihand 169119">
                <a:extLst>
                  <a:ext uri="{FF2B5EF4-FFF2-40B4-BE49-F238E27FC236}">
                    <a16:creationId xmlns:a16="http://schemas.microsoft.com/office/drawing/2014/main" id="{2BEE4D4F-40C2-4158-81FA-1F52AB6357B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27938" y="5454262"/>
                <a:ext cx="225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9121" name="Freihand 169120">
                <a:extLst>
                  <a:ext uri="{FF2B5EF4-FFF2-40B4-BE49-F238E27FC236}">
                    <a16:creationId xmlns:a16="http://schemas.microsoft.com/office/drawing/2014/main" id="{19931ED3-F32E-4A5C-8D9F-F80ADF575CE2}"/>
                  </a:ext>
                </a:extLst>
              </p14:cNvPr>
              <p14:cNvContentPartPr/>
              <p14:nvPr/>
            </p14:nvContentPartPr>
            <p14:xfrm>
              <a:off x="4515938" y="5314222"/>
              <a:ext cx="186840" cy="231120"/>
            </p14:xfrm>
          </p:contentPart>
        </mc:Choice>
        <mc:Fallback xmlns="">
          <p:pic>
            <p:nvPicPr>
              <p:cNvPr id="169121" name="Freihand 169120">
                <a:extLst>
                  <a:ext uri="{FF2B5EF4-FFF2-40B4-BE49-F238E27FC236}">
                    <a16:creationId xmlns:a16="http://schemas.microsoft.com/office/drawing/2014/main" id="{19931ED3-F32E-4A5C-8D9F-F80ADF575CE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06938" y="5305222"/>
                <a:ext cx="2044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69122" name="Freihand 169121">
                <a:extLst>
                  <a:ext uri="{FF2B5EF4-FFF2-40B4-BE49-F238E27FC236}">
                    <a16:creationId xmlns:a16="http://schemas.microsoft.com/office/drawing/2014/main" id="{E84F0FBC-98AD-45EA-B6EF-D545C7E955B3}"/>
                  </a:ext>
                </a:extLst>
              </p14:cNvPr>
              <p14:cNvContentPartPr/>
              <p14:nvPr/>
            </p14:nvContentPartPr>
            <p14:xfrm>
              <a:off x="4743458" y="5389102"/>
              <a:ext cx="149040" cy="188280"/>
            </p14:xfrm>
          </p:contentPart>
        </mc:Choice>
        <mc:Fallback xmlns="">
          <p:pic>
            <p:nvPicPr>
              <p:cNvPr id="169122" name="Freihand 169121">
                <a:extLst>
                  <a:ext uri="{FF2B5EF4-FFF2-40B4-BE49-F238E27FC236}">
                    <a16:creationId xmlns:a16="http://schemas.microsoft.com/office/drawing/2014/main" id="{E84F0FBC-98AD-45EA-B6EF-D545C7E955B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34458" y="5380462"/>
                <a:ext cx="166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9123" name="Freihand 169122">
                <a:extLst>
                  <a:ext uri="{FF2B5EF4-FFF2-40B4-BE49-F238E27FC236}">
                    <a16:creationId xmlns:a16="http://schemas.microsoft.com/office/drawing/2014/main" id="{34164839-E19B-4EA4-965C-D50049A5ADB7}"/>
                  </a:ext>
                </a:extLst>
              </p14:cNvPr>
              <p14:cNvContentPartPr/>
              <p14:nvPr/>
            </p14:nvContentPartPr>
            <p14:xfrm>
              <a:off x="4975658" y="5312422"/>
              <a:ext cx="213840" cy="115920"/>
            </p14:xfrm>
          </p:contentPart>
        </mc:Choice>
        <mc:Fallback xmlns="">
          <p:pic>
            <p:nvPicPr>
              <p:cNvPr id="169123" name="Freihand 169122">
                <a:extLst>
                  <a:ext uri="{FF2B5EF4-FFF2-40B4-BE49-F238E27FC236}">
                    <a16:creationId xmlns:a16="http://schemas.microsoft.com/office/drawing/2014/main" id="{34164839-E19B-4EA4-965C-D50049A5ADB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66658" y="5303422"/>
                <a:ext cx="231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9124" name="Freihand 169123">
                <a:extLst>
                  <a:ext uri="{FF2B5EF4-FFF2-40B4-BE49-F238E27FC236}">
                    <a16:creationId xmlns:a16="http://schemas.microsoft.com/office/drawing/2014/main" id="{7668D018-B561-4B62-A696-AD08D500FDCE}"/>
                  </a:ext>
                </a:extLst>
              </p14:cNvPr>
              <p14:cNvContentPartPr/>
              <p14:nvPr/>
            </p14:nvContentPartPr>
            <p14:xfrm>
              <a:off x="5422778" y="5400622"/>
              <a:ext cx="410040" cy="49320"/>
            </p14:xfrm>
          </p:contentPart>
        </mc:Choice>
        <mc:Fallback xmlns="">
          <p:pic>
            <p:nvPicPr>
              <p:cNvPr id="169124" name="Freihand 169123">
                <a:extLst>
                  <a:ext uri="{FF2B5EF4-FFF2-40B4-BE49-F238E27FC236}">
                    <a16:creationId xmlns:a16="http://schemas.microsoft.com/office/drawing/2014/main" id="{7668D018-B561-4B62-A696-AD08D500FDC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414138" y="5391982"/>
                <a:ext cx="4276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69125" name="Freihand 169124">
                <a:extLst>
                  <a:ext uri="{FF2B5EF4-FFF2-40B4-BE49-F238E27FC236}">
                    <a16:creationId xmlns:a16="http://schemas.microsoft.com/office/drawing/2014/main" id="{37EA3411-7AA9-4755-8907-CC2B1A88B26F}"/>
                  </a:ext>
                </a:extLst>
              </p14:cNvPr>
              <p14:cNvContentPartPr/>
              <p14:nvPr/>
            </p14:nvContentPartPr>
            <p14:xfrm>
              <a:off x="6395498" y="5332582"/>
              <a:ext cx="319680" cy="87120"/>
            </p14:xfrm>
          </p:contentPart>
        </mc:Choice>
        <mc:Fallback xmlns="">
          <p:pic>
            <p:nvPicPr>
              <p:cNvPr id="169125" name="Freihand 169124">
                <a:extLst>
                  <a:ext uri="{FF2B5EF4-FFF2-40B4-BE49-F238E27FC236}">
                    <a16:creationId xmlns:a16="http://schemas.microsoft.com/office/drawing/2014/main" id="{37EA3411-7AA9-4755-8907-CC2B1A88B26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86858" y="5323582"/>
                <a:ext cx="3373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9130" name="Freihand 169129">
                <a:extLst>
                  <a:ext uri="{FF2B5EF4-FFF2-40B4-BE49-F238E27FC236}">
                    <a16:creationId xmlns:a16="http://schemas.microsoft.com/office/drawing/2014/main" id="{66F08A21-28E1-42FC-8FD5-14C370DBE590}"/>
                  </a:ext>
                </a:extLst>
              </p14:cNvPr>
              <p14:cNvContentPartPr/>
              <p14:nvPr/>
            </p14:nvContentPartPr>
            <p14:xfrm>
              <a:off x="1516778" y="6010102"/>
              <a:ext cx="250560" cy="52560"/>
            </p14:xfrm>
          </p:contentPart>
        </mc:Choice>
        <mc:Fallback xmlns="">
          <p:pic>
            <p:nvPicPr>
              <p:cNvPr id="169130" name="Freihand 169129">
                <a:extLst>
                  <a:ext uri="{FF2B5EF4-FFF2-40B4-BE49-F238E27FC236}">
                    <a16:creationId xmlns:a16="http://schemas.microsoft.com/office/drawing/2014/main" id="{66F08A21-28E1-42FC-8FD5-14C370DBE59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08138" y="6001102"/>
                <a:ext cx="268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9131" name="Freihand 169130">
                <a:extLst>
                  <a:ext uri="{FF2B5EF4-FFF2-40B4-BE49-F238E27FC236}">
                    <a16:creationId xmlns:a16="http://schemas.microsoft.com/office/drawing/2014/main" id="{6FED180E-686B-4161-B694-26514C646630}"/>
                  </a:ext>
                </a:extLst>
              </p14:cNvPr>
              <p14:cNvContentPartPr/>
              <p14:nvPr/>
            </p14:nvContentPartPr>
            <p14:xfrm>
              <a:off x="1563938" y="6122422"/>
              <a:ext cx="189720" cy="26280"/>
            </p14:xfrm>
          </p:contentPart>
        </mc:Choice>
        <mc:Fallback xmlns="">
          <p:pic>
            <p:nvPicPr>
              <p:cNvPr id="169131" name="Freihand 169130">
                <a:extLst>
                  <a:ext uri="{FF2B5EF4-FFF2-40B4-BE49-F238E27FC236}">
                    <a16:creationId xmlns:a16="http://schemas.microsoft.com/office/drawing/2014/main" id="{6FED180E-686B-4161-B694-26514C64663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54938" y="6113782"/>
                <a:ext cx="2073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69141" name="Freihand 169140">
                <a:extLst>
                  <a:ext uri="{FF2B5EF4-FFF2-40B4-BE49-F238E27FC236}">
                    <a16:creationId xmlns:a16="http://schemas.microsoft.com/office/drawing/2014/main" id="{A0740D96-05BF-4BB5-BE3A-033201A80C01}"/>
                  </a:ext>
                </a:extLst>
              </p14:cNvPr>
              <p14:cNvContentPartPr/>
              <p14:nvPr/>
            </p14:nvContentPartPr>
            <p14:xfrm>
              <a:off x="1923218" y="5955742"/>
              <a:ext cx="97200" cy="149040"/>
            </p14:xfrm>
          </p:contentPart>
        </mc:Choice>
        <mc:Fallback xmlns="">
          <p:pic>
            <p:nvPicPr>
              <p:cNvPr id="169141" name="Freihand 169140">
                <a:extLst>
                  <a:ext uri="{FF2B5EF4-FFF2-40B4-BE49-F238E27FC236}">
                    <a16:creationId xmlns:a16="http://schemas.microsoft.com/office/drawing/2014/main" id="{A0740D96-05BF-4BB5-BE3A-033201A80C0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14578" y="5946742"/>
                <a:ext cx="1148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69142" name="Freihand 169141">
                <a:extLst>
                  <a:ext uri="{FF2B5EF4-FFF2-40B4-BE49-F238E27FC236}">
                    <a16:creationId xmlns:a16="http://schemas.microsoft.com/office/drawing/2014/main" id="{B3BAE57E-C293-4BE8-A025-6116D71DD850}"/>
                  </a:ext>
                </a:extLst>
              </p14:cNvPr>
              <p14:cNvContentPartPr/>
              <p14:nvPr/>
            </p14:nvContentPartPr>
            <p14:xfrm>
              <a:off x="2089178" y="6078502"/>
              <a:ext cx="25200" cy="130320"/>
            </p14:xfrm>
          </p:contentPart>
        </mc:Choice>
        <mc:Fallback xmlns="">
          <p:pic>
            <p:nvPicPr>
              <p:cNvPr id="169142" name="Freihand 169141">
                <a:extLst>
                  <a:ext uri="{FF2B5EF4-FFF2-40B4-BE49-F238E27FC236}">
                    <a16:creationId xmlns:a16="http://schemas.microsoft.com/office/drawing/2014/main" id="{B3BAE57E-C293-4BE8-A025-6116D71DD85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80178" y="6069862"/>
                <a:ext cx="42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69143" name="Freihand 169142">
                <a:extLst>
                  <a:ext uri="{FF2B5EF4-FFF2-40B4-BE49-F238E27FC236}">
                    <a16:creationId xmlns:a16="http://schemas.microsoft.com/office/drawing/2014/main" id="{97B4B817-1E48-4CF5-A7B8-4DCEE1A71FBD}"/>
                  </a:ext>
                </a:extLst>
              </p14:cNvPr>
              <p14:cNvContentPartPr/>
              <p14:nvPr/>
            </p14:nvContentPartPr>
            <p14:xfrm>
              <a:off x="2162978" y="5923702"/>
              <a:ext cx="116280" cy="188640"/>
            </p14:xfrm>
          </p:contentPart>
        </mc:Choice>
        <mc:Fallback xmlns="">
          <p:pic>
            <p:nvPicPr>
              <p:cNvPr id="169143" name="Freihand 169142">
                <a:extLst>
                  <a:ext uri="{FF2B5EF4-FFF2-40B4-BE49-F238E27FC236}">
                    <a16:creationId xmlns:a16="http://schemas.microsoft.com/office/drawing/2014/main" id="{97B4B817-1E48-4CF5-A7B8-4DCEE1A71FB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53978" y="5914702"/>
                <a:ext cx="133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69144" name="Freihand 169143">
                <a:extLst>
                  <a:ext uri="{FF2B5EF4-FFF2-40B4-BE49-F238E27FC236}">
                    <a16:creationId xmlns:a16="http://schemas.microsoft.com/office/drawing/2014/main" id="{5F37F2D0-B9C3-4187-AA5F-FF61FB0F5FF3}"/>
                  </a:ext>
                </a:extLst>
              </p14:cNvPr>
              <p14:cNvContentPartPr/>
              <p14:nvPr/>
            </p14:nvContentPartPr>
            <p14:xfrm>
              <a:off x="2313818" y="5846662"/>
              <a:ext cx="76680" cy="102600"/>
            </p14:xfrm>
          </p:contentPart>
        </mc:Choice>
        <mc:Fallback xmlns="">
          <p:pic>
            <p:nvPicPr>
              <p:cNvPr id="169144" name="Freihand 169143">
                <a:extLst>
                  <a:ext uri="{FF2B5EF4-FFF2-40B4-BE49-F238E27FC236}">
                    <a16:creationId xmlns:a16="http://schemas.microsoft.com/office/drawing/2014/main" id="{5F37F2D0-B9C3-4187-AA5F-FF61FB0F5FF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304818" y="5838022"/>
                <a:ext cx="943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9145" name="Freihand 169144">
                <a:extLst>
                  <a:ext uri="{FF2B5EF4-FFF2-40B4-BE49-F238E27FC236}">
                    <a16:creationId xmlns:a16="http://schemas.microsoft.com/office/drawing/2014/main" id="{1C96262A-1AFC-46B1-9050-75AC60C214A8}"/>
                  </a:ext>
                </a:extLst>
              </p14:cNvPr>
              <p14:cNvContentPartPr/>
              <p14:nvPr/>
            </p14:nvContentPartPr>
            <p14:xfrm>
              <a:off x="2536658" y="5997502"/>
              <a:ext cx="46440" cy="15480"/>
            </p14:xfrm>
          </p:contentPart>
        </mc:Choice>
        <mc:Fallback xmlns="">
          <p:pic>
            <p:nvPicPr>
              <p:cNvPr id="169145" name="Freihand 169144">
                <a:extLst>
                  <a:ext uri="{FF2B5EF4-FFF2-40B4-BE49-F238E27FC236}">
                    <a16:creationId xmlns:a16="http://schemas.microsoft.com/office/drawing/2014/main" id="{1C96262A-1AFC-46B1-9050-75AC60C214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27658" y="5988862"/>
                <a:ext cx="64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9146" name="Freihand 169145">
                <a:extLst>
                  <a:ext uri="{FF2B5EF4-FFF2-40B4-BE49-F238E27FC236}">
                    <a16:creationId xmlns:a16="http://schemas.microsoft.com/office/drawing/2014/main" id="{6A63D083-5D3F-4245-9D26-410C7B8298AB}"/>
                  </a:ext>
                </a:extLst>
              </p14:cNvPr>
              <p14:cNvContentPartPr/>
              <p14:nvPr/>
            </p14:nvContentPartPr>
            <p14:xfrm>
              <a:off x="2671298" y="5930902"/>
              <a:ext cx="116640" cy="119160"/>
            </p14:xfrm>
          </p:contentPart>
        </mc:Choice>
        <mc:Fallback xmlns="">
          <p:pic>
            <p:nvPicPr>
              <p:cNvPr id="169146" name="Freihand 169145">
                <a:extLst>
                  <a:ext uri="{FF2B5EF4-FFF2-40B4-BE49-F238E27FC236}">
                    <a16:creationId xmlns:a16="http://schemas.microsoft.com/office/drawing/2014/main" id="{6A63D083-5D3F-4245-9D26-410C7B8298A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62298" y="5922262"/>
                <a:ext cx="134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9147" name="Freihand 169146">
                <a:extLst>
                  <a:ext uri="{FF2B5EF4-FFF2-40B4-BE49-F238E27FC236}">
                    <a16:creationId xmlns:a16="http://schemas.microsoft.com/office/drawing/2014/main" id="{92CDE538-EC7E-4528-A71A-CA974277AE1E}"/>
                  </a:ext>
                </a:extLst>
              </p14:cNvPr>
              <p14:cNvContentPartPr/>
              <p14:nvPr/>
            </p14:nvContentPartPr>
            <p14:xfrm>
              <a:off x="2675258" y="5876902"/>
              <a:ext cx="147240" cy="18360"/>
            </p14:xfrm>
          </p:contentPart>
        </mc:Choice>
        <mc:Fallback xmlns="">
          <p:pic>
            <p:nvPicPr>
              <p:cNvPr id="169147" name="Freihand 169146">
                <a:extLst>
                  <a:ext uri="{FF2B5EF4-FFF2-40B4-BE49-F238E27FC236}">
                    <a16:creationId xmlns:a16="http://schemas.microsoft.com/office/drawing/2014/main" id="{92CDE538-EC7E-4528-A71A-CA974277AE1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66618" y="5867902"/>
                <a:ext cx="164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9148" name="Freihand 169147">
                <a:extLst>
                  <a:ext uri="{FF2B5EF4-FFF2-40B4-BE49-F238E27FC236}">
                    <a16:creationId xmlns:a16="http://schemas.microsoft.com/office/drawing/2014/main" id="{89FAA2CB-01C8-4B75-9F8C-F0C4DFA1F616}"/>
                  </a:ext>
                </a:extLst>
              </p14:cNvPr>
              <p14:cNvContentPartPr/>
              <p14:nvPr/>
            </p14:nvContentPartPr>
            <p14:xfrm>
              <a:off x="3008258" y="5952862"/>
              <a:ext cx="39960" cy="93240"/>
            </p14:xfrm>
          </p:contentPart>
        </mc:Choice>
        <mc:Fallback xmlns="">
          <p:pic>
            <p:nvPicPr>
              <p:cNvPr id="169148" name="Freihand 169147">
                <a:extLst>
                  <a:ext uri="{FF2B5EF4-FFF2-40B4-BE49-F238E27FC236}">
                    <a16:creationId xmlns:a16="http://schemas.microsoft.com/office/drawing/2014/main" id="{89FAA2CB-01C8-4B75-9F8C-F0C4DFA1F61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99258" y="5943862"/>
                <a:ext cx="576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69149" name="Freihand 169148">
                <a:extLst>
                  <a:ext uri="{FF2B5EF4-FFF2-40B4-BE49-F238E27FC236}">
                    <a16:creationId xmlns:a16="http://schemas.microsoft.com/office/drawing/2014/main" id="{4CB4EA99-1679-411A-9D4A-CA46917850A1}"/>
                  </a:ext>
                </a:extLst>
              </p14:cNvPr>
              <p14:cNvContentPartPr/>
              <p14:nvPr/>
            </p14:nvContentPartPr>
            <p14:xfrm>
              <a:off x="2957498" y="5991382"/>
              <a:ext cx="142200" cy="5040"/>
            </p14:xfrm>
          </p:contentPart>
        </mc:Choice>
        <mc:Fallback xmlns="">
          <p:pic>
            <p:nvPicPr>
              <p:cNvPr id="169149" name="Freihand 169148">
                <a:extLst>
                  <a:ext uri="{FF2B5EF4-FFF2-40B4-BE49-F238E27FC236}">
                    <a16:creationId xmlns:a16="http://schemas.microsoft.com/office/drawing/2014/main" id="{4CB4EA99-1679-411A-9D4A-CA46917850A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48858" y="5982742"/>
                <a:ext cx="159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69150" name="Freihand 169149">
                <a:extLst>
                  <a:ext uri="{FF2B5EF4-FFF2-40B4-BE49-F238E27FC236}">
                    <a16:creationId xmlns:a16="http://schemas.microsoft.com/office/drawing/2014/main" id="{49DC9BD9-DBD7-440F-95EB-8772BEB3FDD3}"/>
                  </a:ext>
                </a:extLst>
              </p14:cNvPr>
              <p14:cNvContentPartPr/>
              <p14:nvPr/>
            </p14:nvContentPartPr>
            <p14:xfrm>
              <a:off x="3196178" y="5871502"/>
              <a:ext cx="176400" cy="191520"/>
            </p14:xfrm>
          </p:contentPart>
        </mc:Choice>
        <mc:Fallback xmlns="">
          <p:pic>
            <p:nvPicPr>
              <p:cNvPr id="169150" name="Freihand 169149">
                <a:extLst>
                  <a:ext uri="{FF2B5EF4-FFF2-40B4-BE49-F238E27FC236}">
                    <a16:creationId xmlns:a16="http://schemas.microsoft.com/office/drawing/2014/main" id="{49DC9BD9-DBD7-440F-95EB-8772BEB3FD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87538" y="5862862"/>
                <a:ext cx="1940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69151" name="Freihand 169150">
                <a:extLst>
                  <a:ext uri="{FF2B5EF4-FFF2-40B4-BE49-F238E27FC236}">
                    <a16:creationId xmlns:a16="http://schemas.microsoft.com/office/drawing/2014/main" id="{F666CCF1-60CD-4B4D-A011-39CD3507272D}"/>
                  </a:ext>
                </a:extLst>
              </p14:cNvPr>
              <p14:cNvContentPartPr/>
              <p14:nvPr/>
            </p14:nvContentPartPr>
            <p14:xfrm>
              <a:off x="3418298" y="5864662"/>
              <a:ext cx="167040" cy="179280"/>
            </p14:xfrm>
          </p:contentPart>
        </mc:Choice>
        <mc:Fallback xmlns="">
          <p:pic>
            <p:nvPicPr>
              <p:cNvPr id="169151" name="Freihand 169150">
                <a:extLst>
                  <a:ext uri="{FF2B5EF4-FFF2-40B4-BE49-F238E27FC236}">
                    <a16:creationId xmlns:a16="http://schemas.microsoft.com/office/drawing/2014/main" id="{F666CCF1-60CD-4B4D-A011-39CD3507272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09658" y="5855662"/>
                <a:ext cx="1846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69152" name="Freihand 169151">
                <a:extLst>
                  <a:ext uri="{FF2B5EF4-FFF2-40B4-BE49-F238E27FC236}">
                    <a16:creationId xmlns:a16="http://schemas.microsoft.com/office/drawing/2014/main" id="{5C4EF58C-B354-4AF9-B5C0-4F950A64749C}"/>
                  </a:ext>
                </a:extLst>
              </p14:cNvPr>
              <p14:cNvContentPartPr/>
              <p14:nvPr/>
            </p14:nvContentPartPr>
            <p14:xfrm>
              <a:off x="3609098" y="5764942"/>
              <a:ext cx="118080" cy="144720"/>
            </p14:xfrm>
          </p:contentPart>
        </mc:Choice>
        <mc:Fallback xmlns="">
          <p:pic>
            <p:nvPicPr>
              <p:cNvPr id="169152" name="Freihand 169151">
                <a:extLst>
                  <a:ext uri="{FF2B5EF4-FFF2-40B4-BE49-F238E27FC236}">
                    <a16:creationId xmlns:a16="http://schemas.microsoft.com/office/drawing/2014/main" id="{5C4EF58C-B354-4AF9-B5C0-4F950A64749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600458" y="5755942"/>
                <a:ext cx="135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69153" name="Freihand 169152">
                <a:extLst>
                  <a:ext uri="{FF2B5EF4-FFF2-40B4-BE49-F238E27FC236}">
                    <a16:creationId xmlns:a16="http://schemas.microsoft.com/office/drawing/2014/main" id="{FF6C3CAE-CC44-4AEF-A742-9F5782BAC44A}"/>
                  </a:ext>
                </a:extLst>
              </p14:cNvPr>
              <p14:cNvContentPartPr/>
              <p14:nvPr/>
            </p14:nvContentPartPr>
            <p14:xfrm>
              <a:off x="3821858" y="5939902"/>
              <a:ext cx="67320" cy="21960"/>
            </p14:xfrm>
          </p:contentPart>
        </mc:Choice>
        <mc:Fallback xmlns="">
          <p:pic>
            <p:nvPicPr>
              <p:cNvPr id="169153" name="Freihand 169152">
                <a:extLst>
                  <a:ext uri="{FF2B5EF4-FFF2-40B4-BE49-F238E27FC236}">
                    <a16:creationId xmlns:a16="http://schemas.microsoft.com/office/drawing/2014/main" id="{FF6C3CAE-CC44-4AEF-A742-9F5782BAC44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812858" y="5930902"/>
                <a:ext cx="84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9154" name="Freihand 169153">
                <a:extLst>
                  <a:ext uri="{FF2B5EF4-FFF2-40B4-BE49-F238E27FC236}">
                    <a16:creationId xmlns:a16="http://schemas.microsoft.com/office/drawing/2014/main" id="{E8567731-EBC8-4B65-863D-A2CD04CE4DBF}"/>
                  </a:ext>
                </a:extLst>
              </p14:cNvPr>
              <p14:cNvContentPartPr/>
              <p14:nvPr/>
            </p14:nvContentPartPr>
            <p14:xfrm>
              <a:off x="3985298" y="5847022"/>
              <a:ext cx="130320" cy="176400"/>
            </p14:xfrm>
          </p:contentPart>
        </mc:Choice>
        <mc:Fallback xmlns="">
          <p:pic>
            <p:nvPicPr>
              <p:cNvPr id="169154" name="Freihand 169153">
                <a:extLst>
                  <a:ext uri="{FF2B5EF4-FFF2-40B4-BE49-F238E27FC236}">
                    <a16:creationId xmlns:a16="http://schemas.microsoft.com/office/drawing/2014/main" id="{E8567731-EBC8-4B65-863D-A2CD04CE4DB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976658" y="5838382"/>
                <a:ext cx="1479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9155" name="Freihand 169154">
                <a:extLst>
                  <a:ext uri="{FF2B5EF4-FFF2-40B4-BE49-F238E27FC236}">
                    <a16:creationId xmlns:a16="http://schemas.microsoft.com/office/drawing/2014/main" id="{78394B97-ACD5-4BBA-B052-B25941B737B6}"/>
                  </a:ext>
                </a:extLst>
              </p14:cNvPr>
              <p14:cNvContentPartPr/>
              <p14:nvPr/>
            </p14:nvContentPartPr>
            <p14:xfrm>
              <a:off x="4004378" y="5809942"/>
              <a:ext cx="163800" cy="21960"/>
            </p14:xfrm>
          </p:contentPart>
        </mc:Choice>
        <mc:Fallback xmlns="">
          <p:pic>
            <p:nvPicPr>
              <p:cNvPr id="169155" name="Freihand 169154">
                <a:extLst>
                  <a:ext uri="{FF2B5EF4-FFF2-40B4-BE49-F238E27FC236}">
                    <a16:creationId xmlns:a16="http://schemas.microsoft.com/office/drawing/2014/main" id="{78394B97-ACD5-4BBA-B052-B25941B737B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5738" y="5800942"/>
                <a:ext cx="181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9156" name="Freihand 169155">
                <a:extLst>
                  <a:ext uri="{FF2B5EF4-FFF2-40B4-BE49-F238E27FC236}">
                    <a16:creationId xmlns:a16="http://schemas.microsoft.com/office/drawing/2014/main" id="{2A3A6403-EA3C-48C6-9C7A-CF7A10D9F244}"/>
                  </a:ext>
                </a:extLst>
              </p14:cNvPr>
              <p14:cNvContentPartPr/>
              <p14:nvPr/>
            </p14:nvContentPartPr>
            <p14:xfrm>
              <a:off x="4382018" y="5898142"/>
              <a:ext cx="13680" cy="129240"/>
            </p14:xfrm>
          </p:contentPart>
        </mc:Choice>
        <mc:Fallback xmlns="">
          <p:pic>
            <p:nvPicPr>
              <p:cNvPr id="169156" name="Freihand 169155">
                <a:extLst>
                  <a:ext uri="{FF2B5EF4-FFF2-40B4-BE49-F238E27FC236}">
                    <a16:creationId xmlns:a16="http://schemas.microsoft.com/office/drawing/2014/main" id="{2A3A6403-EA3C-48C6-9C7A-CF7A10D9F24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373378" y="5889142"/>
                <a:ext cx="31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69157" name="Freihand 169156">
                <a:extLst>
                  <a:ext uri="{FF2B5EF4-FFF2-40B4-BE49-F238E27FC236}">
                    <a16:creationId xmlns:a16="http://schemas.microsoft.com/office/drawing/2014/main" id="{966FDF10-C938-4396-AF93-1EC5B43A2B52}"/>
                  </a:ext>
                </a:extLst>
              </p14:cNvPr>
              <p14:cNvContentPartPr/>
              <p14:nvPr/>
            </p14:nvContentPartPr>
            <p14:xfrm>
              <a:off x="4336298" y="5848102"/>
              <a:ext cx="368280" cy="137160"/>
            </p14:xfrm>
          </p:contentPart>
        </mc:Choice>
        <mc:Fallback xmlns="">
          <p:pic>
            <p:nvPicPr>
              <p:cNvPr id="169157" name="Freihand 169156">
                <a:extLst>
                  <a:ext uri="{FF2B5EF4-FFF2-40B4-BE49-F238E27FC236}">
                    <a16:creationId xmlns:a16="http://schemas.microsoft.com/office/drawing/2014/main" id="{966FDF10-C938-4396-AF93-1EC5B43A2B5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327298" y="5839462"/>
                <a:ext cx="385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9158" name="Freihand 169157">
                <a:extLst>
                  <a:ext uri="{FF2B5EF4-FFF2-40B4-BE49-F238E27FC236}">
                    <a16:creationId xmlns:a16="http://schemas.microsoft.com/office/drawing/2014/main" id="{31CADA26-EA9E-48DD-AC8E-68F69C54A88B}"/>
                  </a:ext>
                </a:extLst>
              </p14:cNvPr>
              <p14:cNvContentPartPr/>
              <p14:nvPr/>
            </p14:nvContentPartPr>
            <p14:xfrm>
              <a:off x="4719698" y="5962582"/>
              <a:ext cx="26280" cy="79200"/>
            </p14:xfrm>
          </p:contentPart>
        </mc:Choice>
        <mc:Fallback xmlns="">
          <p:pic>
            <p:nvPicPr>
              <p:cNvPr id="169158" name="Freihand 169157">
                <a:extLst>
                  <a:ext uri="{FF2B5EF4-FFF2-40B4-BE49-F238E27FC236}">
                    <a16:creationId xmlns:a16="http://schemas.microsoft.com/office/drawing/2014/main" id="{31CADA26-EA9E-48DD-AC8E-68F69C54A88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710698" y="5953582"/>
                <a:ext cx="439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9159" name="Freihand 169158">
                <a:extLst>
                  <a:ext uri="{FF2B5EF4-FFF2-40B4-BE49-F238E27FC236}">
                    <a16:creationId xmlns:a16="http://schemas.microsoft.com/office/drawing/2014/main" id="{2CD0A57A-2CE8-4BC3-B969-FB9D7B95226D}"/>
                  </a:ext>
                </a:extLst>
              </p14:cNvPr>
              <p14:cNvContentPartPr/>
              <p14:nvPr/>
            </p14:nvContentPartPr>
            <p14:xfrm>
              <a:off x="4806458" y="5801302"/>
              <a:ext cx="181800" cy="205560"/>
            </p14:xfrm>
          </p:contentPart>
        </mc:Choice>
        <mc:Fallback xmlns="">
          <p:pic>
            <p:nvPicPr>
              <p:cNvPr id="169159" name="Freihand 169158">
                <a:extLst>
                  <a:ext uri="{FF2B5EF4-FFF2-40B4-BE49-F238E27FC236}">
                    <a16:creationId xmlns:a16="http://schemas.microsoft.com/office/drawing/2014/main" id="{2CD0A57A-2CE8-4BC3-B969-FB9D7B95226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797818" y="5792302"/>
                <a:ext cx="1994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9160" name="Freihand 169159">
                <a:extLst>
                  <a:ext uri="{FF2B5EF4-FFF2-40B4-BE49-F238E27FC236}">
                    <a16:creationId xmlns:a16="http://schemas.microsoft.com/office/drawing/2014/main" id="{A2A4587E-56D4-4F14-9D66-73273ED4C98B}"/>
                  </a:ext>
                </a:extLst>
              </p14:cNvPr>
              <p14:cNvContentPartPr/>
              <p14:nvPr/>
            </p14:nvContentPartPr>
            <p14:xfrm>
              <a:off x="5004818" y="5706622"/>
              <a:ext cx="111240" cy="119880"/>
            </p14:xfrm>
          </p:contentPart>
        </mc:Choice>
        <mc:Fallback xmlns="">
          <p:pic>
            <p:nvPicPr>
              <p:cNvPr id="169160" name="Freihand 169159">
                <a:extLst>
                  <a:ext uri="{FF2B5EF4-FFF2-40B4-BE49-F238E27FC236}">
                    <a16:creationId xmlns:a16="http://schemas.microsoft.com/office/drawing/2014/main" id="{A2A4587E-56D4-4F14-9D66-73273ED4C98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996178" y="5697622"/>
                <a:ext cx="1288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9161" name="Freihand 169160">
                <a:extLst>
                  <a:ext uri="{FF2B5EF4-FFF2-40B4-BE49-F238E27FC236}">
                    <a16:creationId xmlns:a16="http://schemas.microsoft.com/office/drawing/2014/main" id="{70C71772-2436-45BA-BEB9-2378D3CA67C9}"/>
                  </a:ext>
                </a:extLst>
              </p14:cNvPr>
              <p14:cNvContentPartPr/>
              <p14:nvPr/>
            </p14:nvContentPartPr>
            <p14:xfrm>
              <a:off x="5208938" y="5902102"/>
              <a:ext cx="62640" cy="21960"/>
            </p14:xfrm>
          </p:contentPart>
        </mc:Choice>
        <mc:Fallback xmlns="">
          <p:pic>
            <p:nvPicPr>
              <p:cNvPr id="169161" name="Freihand 169160">
                <a:extLst>
                  <a:ext uri="{FF2B5EF4-FFF2-40B4-BE49-F238E27FC236}">
                    <a16:creationId xmlns:a16="http://schemas.microsoft.com/office/drawing/2014/main" id="{70C71772-2436-45BA-BEB9-2378D3CA67C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199938" y="5893462"/>
                <a:ext cx="80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9162" name="Freihand 169161">
                <a:extLst>
                  <a:ext uri="{FF2B5EF4-FFF2-40B4-BE49-F238E27FC236}">
                    <a16:creationId xmlns:a16="http://schemas.microsoft.com/office/drawing/2014/main" id="{061A94B9-DB79-4032-8F55-37A2AB4DB2D9}"/>
                  </a:ext>
                </a:extLst>
              </p14:cNvPr>
              <p14:cNvContentPartPr/>
              <p14:nvPr/>
            </p14:nvContentPartPr>
            <p14:xfrm>
              <a:off x="5381738" y="5799862"/>
              <a:ext cx="154440" cy="206280"/>
            </p14:xfrm>
          </p:contentPart>
        </mc:Choice>
        <mc:Fallback xmlns="">
          <p:pic>
            <p:nvPicPr>
              <p:cNvPr id="169162" name="Freihand 169161">
                <a:extLst>
                  <a:ext uri="{FF2B5EF4-FFF2-40B4-BE49-F238E27FC236}">
                    <a16:creationId xmlns:a16="http://schemas.microsoft.com/office/drawing/2014/main" id="{061A94B9-DB79-4032-8F55-37A2AB4DB2D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72738" y="5791222"/>
                <a:ext cx="172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9163" name="Freihand 169162">
                <a:extLst>
                  <a:ext uri="{FF2B5EF4-FFF2-40B4-BE49-F238E27FC236}">
                    <a16:creationId xmlns:a16="http://schemas.microsoft.com/office/drawing/2014/main" id="{5C74171E-753A-4814-83B8-7A3B0345E7EC}"/>
                  </a:ext>
                </a:extLst>
              </p14:cNvPr>
              <p14:cNvContentPartPr/>
              <p14:nvPr/>
            </p14:nvContentPartPr>
            <p14:xfrm>
              <a:off x="5453738" y="5788702"/>
              <a:ext cx="121680" cy="11880"/>
            </p14:xfrm>
          </p:contentPart>
        </mc:Choice>
        <mc:Fallback xmlns="">
          <p:pic>
            <p:nvPicPr>
              <p:cNvPr id="169163" name="Freihand 169162">
                <a:extLst>
                  <a:ext uri="{FF2B5EF4-FFF2-40B4-BE49-F238E27FC236}">
                    <a16:creationId xmlns:a16="http://schemas.microsoft.com/office/drawing/2014/main" id="{5C74171E-753A-4814-83B8-7A3B0345E7E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445098" y="5779702"/>
                <a:ext cx="139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9164" name="Freihand 169163">
                <a:extLst>
                  <a:ext uri="{FF2B5EF4-FFF2-40B4-BE49-F238E27FC236}">
                    <a16:creationId xmlns:a16="http://schemas.microsoft.com/office/drawing/2014/main" id="{F73EE8C5-833F-401E-A552-C53EF391485B}"/>
                  </a:ext>
                </a:extLst>
              </p14:cNvPr>
              <p14:cNvContentPartPr/>
              <p14:nvPr/>
            </p14:nvContentPartPr>
            <p14:xfrm>
              <a:off x="5773418" y="5836222"/>
              <a:ext cx="14040" cy="172080"/>
            </p14:xfrm>
          </p:contentPart>
        </mc:Choice>
        <mc:Fallback xmlns="">
          <p:pic>
            <p:nvPicPr>
              <p:cNvPr id="169164" name="Freihand 169163">
                <a:extLst>
                  <a:ext uri="{FF2B5EF4-FFF2-40B4-BE49-F238E27FC236}">
                    <a16:creationId xmlns:a16="http://schemas.microsoft.com/office/drawing/2014/main" id="{F73EE8C5-833F-401E-A552-C53EF391485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764778" y="5827222"/>
                <a:ext cx="31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9165" name="Freihand 169164">
                <a:extLst>
                  <a:ext uri="{FF2B5EF4-FFF2-40B4-BE49-F238E27FC236}">
                    <a16:creationId xmlns:a16="http://schemas.microsoft.com/office/drawing/2014/main" id="{05B46AD4-3B10-492A-9A72-5805D699F37E}"/>
                  </a:ext>
                </a:extLst>
              </p14:cNvPr>
              <p14:cNvContentPartPr/>
              <p14:nvPr/>
            </p14:nvContentPartPr>
            <p14:xfrm>
              <a:off x="5722298" y="5880502"/>
              <a:ext cx="135000" cy="70920"/>
            </p14:xfrm>
          </p:contentPart>
        </mc:Choice>
        <mc:Fallback xmlns="">
          <p:pic>
            <p:nvPicPr>
              <p:cNvPr id="169165" name="Freihand 169164">
                <a:extLst>
                  <a:ext uri="{FF2B5EF4-FFF2-40B4-BE49-F238E27FC236}">
                    <a16:creationId xmlns:a16="http://schemas.microsoft.com/office/drawing/2014/main" id="{05B46AD4-3B10-492A-9A72-5805D699F37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713298" y="5871502"/>
                <a:ext cx="152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9166" name="Freihand 169165">
                <a:extLst>
                  <a:ext uri="{FF2B5EF4-FFF2-40B4-BE49-F238E27FC236}">
                    <a16:creationId xmlns:a16="http://schemas.microsoft.com/office/drawing/2014/main" id="{D9140B00-C63D-4F3C-9786-C0F47A1C7D0F}"/>
                  </a:ext>
                </a:extLst>
              </p14:cNvPr>
              <p14:cNvContentPartPr/>
              <p14:nvPr/>
            </p14:nvContentPartPr>
            <p14:xfrm>
              <a:off x="6237818" y="5893462"/>
              <a:ext cx="227520" cy="100080"/>
            </p14:xfrm>
          </p:contentPart>
        </mc:Choice>
        <mc:Fallback xmlns="">
          <p:pic>
            <p:nvPicPr>
              <p:cNvPr id="169166" name="Freihand 169165">
                <a:extLst>
                  <a:ext uri="{FF2B5EF4-FFF2-40B4-BE49-F238E27FC236}">
                    <a16:creationId xmlns:a16="http://schemas.microsoft.com/office/drawing/2014/main" id="{D9140B00-C63D-4F3C-9786-C0F47A1C7D0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228818" y="5884462"/>
                <a:ext cx="245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9167" name="Freihand 169166">
                <a:extLst>
                  <a:ext uri="{FF2B5EF4-FFF2-40B4-BE49-F238E27FC236}">
                    <a16:creationId xmlns:a16="http://schemas.microsoft.com/office/drawing/2014/main" id="{3D4488C2-E53A-4C04-9FB9-A31986C7EEC9}"/>
                  </a:ext>
                </a:extLst>
              </p14:cNvPr>
              <p14:cNvContentPartPr/>
              <p14:nvPr/>
            </p14:nvContentPartPr>
            <p14:xfrm>
              <a:off x="6645698" y="5890942"/>
              <a:ext cx="188640" cy="39600"/>
            </p14:xfrm>
          </p:contentPart>
        </mc:Choice>
        <mc:Fallback xmlns="">
          <p:pic>
            <p:nvPicPr>
              <p:cNvPr id="169167" name="Freihand 169166">
                <a:extLst>
                  <a:ext uri="{FF2B5EF4-FFF2-40B4-BE49-F238E27FC236}">
                    <a16:creationId xmlns:a16="http://schemas.microsoft.com/office/drawing/2014/main" id="{3D4488C2-E53A-4C04-9FB9-A31986C7EEC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637058" y="5881942"/>
                <a:ext cx="206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9168" name="Freihand 169167">
                <a:extLst>
                  <a:ext uri="{FF2B5EF4-FFF2-40B4-BE49-F238E27FC236}">
                    <a16:creationId xmlns:a16="http://schemas.microsoft.com/office/drawing/2014/main" id="{7E18782D-17C6-4EBD-8A56-463E7015E14E}"/>
                  </a:ext>
                </a:extLst>
              </p14:cNvPr>
              <p14:cNvContentPartPr/>
              <p14:nvPr/>
            </p14:nvContentPartPr>
            <p14:xfrm>
              <a:off x="1600658" y="6573862"/>
              <a:ext cx="187560" cy="19080"/>
            </p14:xfrm>
          </p:contentPart>
        </mc:Choice>
        <mc:Fallback xmlns="">
          <p:pic>
            <p:nvPicPr>
              <p:cNvPr id="169168" name="Freihand 169167">
                <a:extLst>
                  <a:ext uri="{FF2B5EF4-FFF2-40B4-BE49-F238E27FC236}">
                    <a16:creationId xmlns:a16="http://schemas.microsoft.com/office/drawing/2014/main" id="{7E18782D-17C6-4EBD-8A56-463E7015E14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591658" y="6565222"/>
                <a:ext cx="205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9169" name="Freihand 169168">
                <a:extLst>
                  <a:ext uri="{FF2B5EF4-FFF2-40B4-BE49-F238E27FC236}">
                    <a16:creationId xmlns:a16="http://schemas.microsoft.com/office/drawing/2014/main" id="{64ED17FD-F80C-413C-8E2C-1DCF7271F4AF}"/>
                  </a:ext>
                </a:extLst>
              </p14:cNvPr>
              <p14:cNvContentPartPr/>
              <p14:nvPr/>
            </p14:nvContentPartPr>
            <p14:xfrm>
              <a:off x="1634138" y="6627502"/>
              <a:ext cx="207360" cy="20520"/>
            </p14:xfrm>
          </p:contentPart>
        </mc:Choice>
        <mc:Fallback xmlns="">
          <p:pic>
            <p:nvPicPr>
              <p:cNvPr id="169169" name="Freihand 169168">
                <a:extLst>
                  <a:ext uri="{FF2B5EF4-FFF2-40B4-BE49-F238E27FC236}">
                    <a16:creationId xmlns:a16="http://schemas.microsoft.com/office/drawing/2014/main" id="{64ED17FD-F80C-413C-8E2C-1DCF7271F4A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625138" y="6618862"/>
                <a:ext cx="225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9178" name="Freihand 169177">
                <a:extLst>
                  <a:ext uri="{FF2B5EF4-FFF2-40B4-BE49-F238E27FC236}">
                    <a16:creationId xmlns:a16="http://schemas.microsoft.com/office/drawing/2014/main" id="{181A3738-ACEC-4103-8BF0-DE266CDD8AE2}"/>
                  </a:ext>
                </a:extLst>
              </p14:cNvPr>
              <p14:cNvContentPartPr/>
              <p14:nvPr/>
            </p14:nvContentPartPr>
            <p14:xfrm>
              <a:off x="2015738" y="6376222"/>
              <a:ext cx="96480" cy="12600"/>
            </p14:xfrm>
          </p:contentPart>
        </mc:Choice>
        <mc:Fallback xmlns="">
          <p:pic>
            <p:nvPicPr>
              <p:cNvPr id="169178" name="Freihand 169177">
                <a:extLst>
                  <a:ext uri="{FF2B5EF4-FFF2-40B4-BE49-F238E27FC236}">
                    <a16:creationId xmlns:a16="http://schemas.microsoft.com/office/drawing/2014/main" id="{181A3738-ACEC-4103-8BF0-DE266CDD8AE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07098" y="6367582"/>
                <a:ext cx="114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9179" name="Freihand 169178">
                <a:extLst>
                  <a:ext uri="{FF2B5EF4-FFF2-40B4-BE49-F238E27FC236}">
                    <a16:creationId xmlns:a16="http://schemas.microsoft.com/office/drawing/2014/main" id="{269F226C-CAAB-4E31-8545-0C1169D423A6}"/>
                  </a:ext>
                </a:extLst>
              </p14:cNvPr>
              <p14:cNvContentPartPr/>
              <p14:nvPr/>
            </p14:nvContentPartPr>
            <p14:xfrm>
              <a:off x="1972538" y="6428062"/>
              <a:ext cx="155520" cy="251280"/>
            </p14:xfrm>
          </p:contentPart>
        </mc:Choice>
        <mc:Fallback xmlns="">
          <p:pic>
            <p:nvPicPr>
              <p:cNvPr id="169179" name="Freihand 169178">
                <a:extLst>
                  <a:ext uri="{FF2B5EF4-FFF2-40B4-BE49-F238E27FC236}">
                    <a16:creationId xmlns:a16="http://schemas.microsoft.com/office/drawing/2014/main" id="{269F226C-CAAB-4E31-8545-0C1169D423A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963538" y="6419422"/>
                <a:ext cx="173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9180" name="Freihand 169179">
                <a:extLst>
                  <a:ext uri="{FF2B5EF4-FFF2-40B4-BE49-F238E27FC236}">
                    <a16:creationId xmlns:a16="http://schemas.microsoft.com/office/drawing/2014/main" id="{044588B4-8090-4178-B71E-73E49CFDB787}"/>
                  </a:ext>
                </a:extLst>
              </p14:cNvPr>
              <p14:cNvContentPartPr/>
              <p14:nvPr/>
            </p14:nvContentPartPr>
            <p14:xfrm>
              <a:off x="2024018" y="6412942"/>
              <a:ext cx="128160" cy="21600"/>
            </p14:xfrm>
          </p:contentPart>
        </mc:Choice>
        <mc:Fallback xmlns="">
          <p:pic>
            <p:nvPicPr>
              <p:cNvPr id="169180" name="Freihand 169179">
                <a:extLst>
                  <a:ext uri="{FF2B5EF4-FFF2-40B4-BE49-F238E27FC236}">
                    <a16:creationId xmlns:a16="http://schemas.microsoft.com/office/drawing/2014/main" id="{044588B4-8090-4178-B71E-73E49CFDB78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015378" y="6404302"/>
                <a:ext cx="1458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9181" name="Freihand 169180">
                <a:extLst>
                  <a:ext uri="{FF2B5EF4-FFF2-40B4-BE49-F238E27FC236}">
                    <a16:creationId xmlns:a16="http://schemas.microsoft.com/office/drawing/2014/main" id="{EF50ABC8-9ACF-4C14-8319-FC33DAA6737C}"/>
                  </a:ext>
                </a:extLst>
              </p14:cNvPr>
              <p14:cNvContentPartPr/>
              <p14:nvPr/>
            </p14:nvContentPartPr>
            <p14:xfrm>
              <a:off x="2201858" y="6353902"/>
              <a:ext cx="85680" cy="340560"/>
            </p14:xfrm>
          </p:contentPart>
        </mc:Choice>
        <mc:Fallback xmlns="">
          <p:pic>
            <p:nvPicPr>
              <p:cNvPr id="169181" name="Freihand 169180">
                <a:extLst>
                  <a:ext uri="{FF2B5EF4-FFF2-40B4-BE49-F238E27FC236}">
                    <a16:creationId xmlns:a16="http://schemas.microsoft.com/office/drawing/2014/main" id="{EF50ABC8-9ACF-4C14-8319-FC33DAA6737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192858" y="6344902"/>
                <a:ext cx="1033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9182" name="Freihand 169181">
                <a:extLst>
                  <a:ext uri="{FF2B5EF4-FFF2-40B4-BE49-F238E27FC236}">
                    <a16:creationId xmlns:a16="http://schemas.microsoft.com/office/drawing/2014/main" id="{9E7FDB63-62C2-495D-8E58-30FD392BC696}"/>
                  </a:ext>
                </a:extLst>
              </p14:cNvPr>
              <p14:cNvContentPartPr/>
              <p14:nvPr/>
            </p14:nvContentPartPr>
            <p14:xfrm>
              <a:off x="2423258" y="6440662"/>
              <a:ext cx="142920" cy="115200"/>
            </p14:xfrm>
          </p:contentPart>
        </mc:Choice>
        <mc:Fallback xmlns="">
          <p:pic>
            <p:nvPicPr>
              <p:cNvPr id="169182" name="Freihand 169181">
                <a:extLst>
                  <a:ext uri="{FF2B5EF4-FFF2-40B4-BE49-F238E27FC236}">
                    <a16:creationId xmlns:a16="http://schemas.microsoft.com/office/drawing/2014/main" id="{9E7FDB63-62C2-495D-8E58-30FD392BC69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14258" y="6432022"/>
                <a:ext cx="160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9183" name="Freihand 169182">
                <a:extLst>
                  <a:ext uri="{FF2B5EF4-FFF2-40B4-BE49-F238E27FC236}">
                    <a16:creationId xmlns:a16="http://schemas.microsoft.com/office/drawing/2014/main" id="{45917D37-DE3F-4BCA-AC90-47E5C491F0ED}"/>
                  </a:ext>
                </a:extLst>
              </p14:cNvPr>
              <p14:cNvContentPartPr/>
              <p14:nvPr/>
            </p14:nvContentPartPr>
            <p14:xfrm>
              <a:off x="2598578" y="6534622"/>
              <a:ext cx="12240" cy="137160"/>
            </p14:xfrm>
          </p:contentPart>
        </mc:Choice>
        <mc:Fallback xmlns="">
          <p:pic>
            <p:nvPicPr>
              <p:cNvPr id="169183" name="Freihand 169182">
                <a:extLst>
                  <a:ext uri="{FF2B5EF4-FFF2-40B4-BE49-F238E27FC236}">
                    <a16:creationId xmlns:a16="http://schemas.microsoft.com/office/drawing/2014/main" id="{45917D37-DE3F-4BCA-AC90-47E5C491F0E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589578" y="6525982"/>
                <a:ext cx="29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9184" name="Freihand 169183">
                <a:extLst>
                  <a:ext uri="{FF2B5EF4-FFF2-40B4-BE49-F238E27FC236}">
                    <a16:creationId xmlns:a16="http://schemas.microsoft.com/office/drawing/2014/main" id="{D6ECA7C5-DB7B-4779-B4EF-FAF9E76A0E5D}"/>
                  </a:ext>
                </a:extLst>
              </p14:cNvPr>
              <p14:cNvContentPartPr/>
              <p14:nvPr/>
            </p14:nvContentPartPr>
            <p14:xfrm>
              <a:off x="2660138" y="6431302"/>
              <a:ext cx="138240" cy="171720"/>
            </p14:xfrm>
          </p:contentPart>
        </mc:Choice>
        <mc:Fallback xmlns="">
          <p:pic>
            <p:nvPicPr>
              <p:cNvPr id="169184" name="Freihand 169183">
                <a:extLst>
                  <a:ext uri="{FF2B5EF4-FFF2-40B4-BE49-F238E27FC236}">
                    <a16:creationId xmlns:a16="http://schemas.microsoft.com/office/drawing/2014/main" id="{D6ECA7C5-DB7B-4779-B4EF-FAF9E76A0E5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651138" y="6422302"/>
                <a:ext cx="155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9185" name="Freihand 169184">
                <a:extLst>
                  <a:ext uri="{FF2B5EF4-FFF2-40B4-BE49-F238E27FC236}">
                    <a16:creationId xmlns:a16="http://schemas.microsoft.com/office/drawing/2014/main" id="{8C005893-0916-4B16-91DE-2242227376F4}"/>
                  </a:ext>
                </a:extLst>
              </p14:cNvPr>
              <p14:cNvContentPartPr/>
              <p14:nvPr/>
            </p14:nvContentPartPr>
            <p14:xfrm>
              <a:off x="2834378" y="6366862"/>
              <a:ext cx="86400" cy="68400"/>
            </p14:xfrm>
          </p:contentPart>
        </mc:Choice>
        <mc:Fallback xmlns="">
          <p:pic>
            <p:nvPicPr>
              <p:cNvPr id="169185" name="Freihand 169184">
                <a:extLst>
                  <a:ext uri="{FF2B5EF4-FFF2-40B4-BE49-F238E27FC236}">
                    <a16:creationId xmlns:a16="http://schemas.microsoft.com/office/drawing/2014/main" id="{8C005893-0916-4B16-91DE-2242227376F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25378" y="6358222"/>
                <a:ext cx="104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9186" name="Freihand 169185">
                <a:extLst>
                  <a:ext uri="{FF2B5EF4-FFF2-40B4-BE49-F238E27FC236}">
                    <a16:creationId xmlns:a16="http://schemas.microsoft.com/office/drawing/2014/main" id="{A180C404-1D2A-41C5-8E72-3BCFB078DD8F}"/>
                  </a:ext>
                </a:extLst>
              </p14:cNvPr>
              <p14:cNvContentPartPr/>
              <p14:nvPr/>
            </p14:nvContentPartPr>
            <p14:xfrm>
              <a:off x="3059738" y="6453622"/>
              <a:ext cx="15480" cy="156240"/>
            </p14:xfrm>
          </p:contentPart>
        </mc:Choice>
        <mc:Fallback xmlns="">
          <p:pic>
            <p:nvPicPr>
              <p:cNvPr id="169186" name="Freihand 169185">
                <a:extLst>
                  <a:ext uri="{FF2B5EF4-FFF2-40B4-BE49-F238E27FC236}">
                    <a16:creationId xmlns:a16="http://schemas.microsoft.com/office/drawing/2014/main" id="{A180C404-1D2A-41C5-8E72-3BCFB078DD8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050738" y="6444982"/>
                <a:ext cx="33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9187" name="Freihand 169186">
                <a:extLst>
                  <a:ext uri="{FF2B5EF4-FFF2-40B4-BE49-F238E27FC236}">
                    <a16:creationId xmlns:a16="http://schemas.microsoft.com/office/drawing/2014/main" id="{EB51F25F-8985-4F9B-82E7-5550A6B81D48}"/>
                  </a:ext>
                </a:extLst>
              </p14:cNvPr>
              <p14:cNvContentPartPr/>
              <p14:nvPr/>
            </p14:nvContentPartPr>
            <p14:xfrm>
              <a:off x="3045698" y="6500782"/>
              <a:ext cx="107640" cy="33480"/>
            </p14:xfrm>
          </p:contentPart>
        </mc:Choice>
        <mc:Fallback xmlns="">
          <p:pic>
            <p:nvPicPr>
              <p:cNvPr id="169187" name="Freihand 169186">
                <a:extLst>
                  <a:ext uri="{FF2B5EF4-FFF2-40B4-BE49-F238E27FC236}">
                    <a16:creationId xmlns:a16="http://schemas.microsoft.com/office/drawing/2014/main" id="{EB51F25F-8985-4F9B-82E7-5550A6B81D4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037058" y="6491782"/>
                <a:ext cx="1252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9188" name="Freihand 169187">
                <a:extLst>
                  <a:ext uri="{FF2B5EF4-FFF2-40B4-BE49-F238E27FC236}">
                    <a16:creationId xmlns:a16="http://schemas.microsoft.com/office/drawing/2014/main" id="{445144C1-1EC2-4C4A-9572-14C96B38445A}"/>
                  </a:ext>
                </a:extLst>
              </p14:cNvPr>
              <p14:cNvContentPartPr/>
              <p14:nvPr/>
            </p14:nvContentPartPr>
            <p14:xfrm>
              <a:off x="3295538" y="6401422"/>
              <a:ext cx="180000" cy="144720"/>
            </p14:xfrm>
          </p:contentPart>
        </mc:Choice>
        <mc:Fallback xmlns="">
          <p:pic>
            <p:nvPicPr>
              <p:cNvPr id="169188" name="Freihand 169187">
                <a:extLst>
                  <a:ext uri="{FF2B5EF4-FFF2-40B4-BE49-F238E27FC236}">
                    <a16:creationId xmlns:a16="http://schemas.microsoft.com/office/drawing/2014/main" id="{445144C1-1EC2-4C4A-9572-14C96B38445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286538" y="6392782"/>
                <a:ext cx="1976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9189" name="Freihand 169188">
                <a:extLst>
                  <a:ext uri="{FF2B5EF4-FFF2-40B4-BE49-F238E27FC236}">
                    <a16:creationId xmlns:a16="http://schemas.microsoft.com/office/drawing/2014/main" id="{0CAA4AD8-6442-4737-8976-C30FB13D1B52}"/>
                  </a:ext>
                </a:extLst>
              </p14:cNvPr>
              <p14:cNvContentPartPr/>
              <p14:nvPr/>
            </p14:nvContentPartPr>
            <p14:xfrm>
              <a:off x="3504338" y="6531022"/>
              <a:ext cx="10800" cy="104040"/>
            </p14:xfrm>
          </p:contentPart>
        </mc:Choice>
        <mc:Fallback xmlns="">
          <p:pic>
            <p:nvPicPr>
              <p:cNvPr id="169189" name="Freihand 169188">
                <a:extLst>
                  <a:ext uri="{FF2B5EF4-FFF2-40B4-BE49-F238E27FC236}">
                    <a16:creationId xmlns:a16="http://schemas.microsoft.com/office/drawing/2014/main" id="{0CAA4AD8-6442-4737-8976-C30FB13D1B5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495698" y="6522382"/>
                <a:ext cx="284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9190" name="Freihand 169189">
                <a:extLst>
                  <a:ext uri="{FF2B5EF4-FFF2-40B4-BE49-F238E27FC236}">
                    <a16:creationId xmlns:a16="http://schemas.microsoft.com/office/drawing/2014/main" id="{79CD0FCA-7AEA-4583-BD54-9F43576039EB}"/>
                  </a:ext>
                </a:extLst>
              </p14:cNvPr>
              <p14:cNvContentPartPr/>
              <p14:nvPr/>
            </p14:nvContentPartPr>
            <p14:xfrm>
              <a:off x="3574538" y="6383782"/>
              <a:ext cx="170280" cy="150480"/>
            </p14:xfrm>
          </p:contentPart>
        </mc:Choice>
        <mc:Fallback xmlns="">
          <p:pic>
            <p:nvPicPr>
              <p:cNvPr id="169190" name="Freihand 169189">
                <a:extLst>
                  <a:ext uri="{FF2B5EF4-FFF2-40B4-BE49-F238E27FC236}">
                    <a16:creationId xmlns:a16="http://schemas.microsoft.com/office/drawing/2014/main" id="{79CD0FCA-7AEA-4583-BD54-9F43576039E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65538" y="6375142"/>
                <a:ext cx="1879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9191" name="Freihand 169190">
                <a:extLst>
                  <a:ext uri="{FF2B5EF4-FFF2-40B4-BE49-F238E27FC236}">
                    <a16:creationId xmlns:a16="http://schemas.microsoft.com/office/drawing/2014/main" id="{8775245A-3603-46BD-996B-2497AB4C5E82}"/>
                  </a:ext>
                </a:extLst>
              </p14:cNvPr>
              <p14:cNvContentPartPr/>
              <p14:nvPr/>
            </p14:nvContentPartPr>
            <p14:xfrm>
              <a:off x="3760658" y="6258502"/>
              <a:ext cx="84960" cy="147600"/>
            </p14:xfrm>
          </p:contentPart>
        </mc:Choice>
        <mc:Fallback xmlns="">
          <p:pic>
            <p:nvPicPr>
              <p:cNvPr id="169191" name="Freihand 169190">
                <a:extLst>
                  <a:ext uri="{FF2B5EF4-FFF2-40B4-BE49-F238E27FC236}">
                    <a16:creationId xmlns:a16="http://schemas.microsoft.com/office/drawing/2014/main" id="{8775245A-3603-46BD-996B-2497AB4C5E8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52018" y="6249502"/>
                <a:ext cx="102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9192" name="Freihand 169191">
                <a:extLst>
                  <a:ext uri="{FF2B5EF4-FFF2-40B4-BE49-F238E27FC236}">
                    <a16:creationId xmlns:a16="http://schemas.microsoft.com/office/drawing/2014/main" id="{A243D514-72C2-4C46-A77F-2E660F1ADF67}"/>
                  </a:ext>
                </a:extLst>
              </p14:cNvPr>
              <p14:cNvContentPartPr/>
              <p14:nvPr/>
            </p14:nvContentPartPr>
            <p14:xfrm>
              <a:off x="3985298" y="6420142"/>
              <a:ext cx="119520" cy="120240"/>
            </p14:xfrm>
          </p:contentPart>
        </mc:Choice>
        <mc:Fallback xmlns="">
          <p:pic>
            <p:nvPicPr>
              <p:cNvPr id="169192" name="Freihand 169191">
                <a:extLst>
                  <a:ext uri="{FF2B5EF4-FFF2-40B4-BE49-F238E27FC236}">
                    <a16:creationId xmlns:a16="http://schemas.microsoft.com/office/drawing/2014/main" id="{A243D514-72C2-4C46-A77F-2E660F1ADF6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976658" y="6411502"/>
                <a:ext cx="1371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9193" name="Freihand 169192">
                <a:extLst>
                  <a:ext uri="{FF2B5EF4-FFF2-40B4-BE49-F238E27FC236}">
                    <a16:creationId xmlns:a16="http://schemas.microsoft.com/office/drawing/2014/main" id="{CC37831D-A5CD-4CDE-98E3-7CAC416AD855}"/>
                  </a:ext>
                </a:extLst>
              </p14:cNvPr>
              <p14:cNvContentPartPr/>
              <p14:nvPr/>
            </p14:nvContentPartPr>
            <p14:xfrm>
              <a:off x="4216778" y="6405742"/>
              <a:ext cx="177840" cy="117000"/>
            </p14:xfrm>
          </p:contentPart>
        </mc:Choice>
        <mc:Fallback xmlns="">
          <p:pic>
            <p:nvPicPr>
              <p:cNvPr id="169193" name="Freihand 169192">
                <a:extLst>
                  <a:ext uri="{FF2B5EF4-FFF2-40B4-BE49-F238E27FC236}">
                    <a16:creationId xmlns:a16="http://schemas.microsoft.com/office/drawing/2014/main" id="{CC37831D-A5CD-4CDE-98E3-7CAC416AD85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207778" y="6397102"/>
                <a:ext cx="1954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9194" name="Freihand 169193">
                <a:extLst>
                  <a:ext uri="{FF2B5EF4-FFF2-40B4-BE49-F238E27FC236}">
                    <a16:creationId xmlns:a16="http://schemas.microsoft.com/office/drawing/2014/main" id="{8980AA1A-998C-4702-BF16-B10FE0730843}"/>
                  </a:ext>
                </a:extLst>
              </p14:cNvPr>
              <p14:cNvContentPartPr/>
              <p14:nvPr/>
            </p14:nvContentPartPr>
            <p14:xfrm>
              <a:off x="4439978" y="6529582"/>
              <a:ext cx="14400" cy="130320"/>
            </p14:xfrm>
          </p:contentPart>
        </mc:Choice>
        <mc:Fallback xmlns="">
          <p:pic>
            <p:nvPicPr>
              <p:cNvPr id="169194" name="Freihand 169193">
                <a:extLst>
                  <a:ext uri="{FF2B5EF4-FFF2-40B4-BE49-F238E27FC236}">
                    <a16:creationId xmlns:a16="http://schemas.microsoft.com/office/drawing/2014/main" id="{8980AA1A-998C-4702-BF16-B10FE073084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430978" y="6520582"/>
                <a:ext cx="320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9195" name="Freihand 169194">
                <a:extLst>
                  <a:ext uri="{FF2B5EF4-FFF2-40B4-BE49-F238E27FC236}">
                    <a16:creationId xmlns:a16="http://schemas.microsoft.com/office/drawing/2014/main" id="{6EE3CCE5-E019-449F-9EA3-BA8A085B8D89}"/>
                  </a:ext>
                </a:extLst>
              </p14:cNvPr>
              <p14:cNvContentPartPr/>
              <p14:nvPr/>
            </p14:nvContentPartPr>
            <p14:xfrm>
              <a:off x="4506938" y="6374422"/>
              <a:ext cx="154440" cy="158760"/>
            </p14:xfrm>
          </p:contentPart>
        </mc:Choice>
        <mc:Fallback xmlns="">
          <p:pic>
            <p:nvPicPr>
              <p:cNvPr id="169195" name="Freihand 169194">
                <a:extLst>
                  <a:ext uri="{FF2B5EF4-FFF2-40B4-BE49-F238E27FC236}">
                    <a16:creationId xmlns:a16="http://schemas.microsoft.com/office/drawing/2014/main" id="{6EE3CCE5-E019-449F-9EA3-BA8A085B8D8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498298" y="6365782"/>
                <a:ext cx="1720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9196" name="Freihand 169195">
                <a:extLst>
                  <a:ext uri="{FF2B5EF4-FFF2-40B4-BE49-F238E27FC236}">
                    <a16:creationId xmlns:a16="http://schemas.microsoft.com/office/drawing/2014/main" id="{72CB1678-A79F-4989-B234-37608123CFB6}"/>
                  </a:ext>
                </a:extLst>
              </p14:cNvPr>
              <p14:cNvContentPartPr/>
              <p14:nvPr/>
            </p14:nvContentPartPr>
            <p14:xfrm>
              <a:off x="4679018" y="6240142"/>
              <a:ext cx="129960" cy="182880"/>
            </p14:xfrm>
          </p:contentPart>
        </mc:Choice>
        <mc:Fallback xmlns="">
          <p:pic>
            <p:nvPicPr>
              <p:cNvPr id="169196" name="Freihand 169195">
                <a:extLst>
                  <a:ext uri="{FF2B5EF4-FFF2-40B4-BE49-F238E27FC236}">
                    <a16:creationId xmlns:a16="http://schemas.microsoft.com/office/drawing/2014/main" id="{72CB1678-A79F-4989-B234-37608123CFB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670018" y="6231142"/>
                <a:ext cx="1476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9197" name="Freihand 169196">
                <a:extLst>
                  <a:ext uri="{FF2B5EF4-FFF2-40B4-BE49-F238E27FC236}">
                    <a16:creationId xmlns:a16="http://schemas.microsoft.com/office/drawing/2014/main" id="{8556509B-6C21-4F96-8DE2-CE363D740E37}"/>
                  </a:ext>
                </a:extLst>
              </p14:cNvPr>
              <p14:cNvContentPartPr/>
              <p14:nvPr/>
            </p14:nvContentPartPr>
            <p14:xfrm>
              <a:off x="4900778" y="6396382"/>
              <a:ext cx="178920" cy="119160"/>
            </p14:xfrm>
          </p:contentPart>
        </mc:Choice>
        <mc:Fallback xmlns="">
          <p:pic>
            <p:nvPicPr>
              <p:cNvPr id="169197" name="Freihand 169196">
                <a:extLst>
                  <a:ext uri="{FF2B5EF4-FFF2-40B4-BE49-F238E27FC236}">
                    <a16:creationId xmlns:a16="http://schemas.microsoft.com/office/drawing/2014/main" id="{8556509B-6C21-4F96-8DE2-CE363D740E3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891778" y="6387742"/>
                <a:ext cx="1965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198" name="Freihand 169197">
                <a:extLst>
                  <a:ext uri="{FF2B5EF4-FFF2-40B4-BE49-F238E27FC236}">
                    <a16:creationId xmlns:a16="http://schemas.microsoft.com/office/drawing/2014/main" id="{D017DB69-0352-4A1B-8F56-BB0696D89262}"/>
                  </a:ext>
                </a:extLst>
              </p14:cNvPr>
              <p14:cNvContentPartPr/>
              <p14:nvPr/>
            </p14:nvContentPartPr>
            <p14:xfrm>
              <a:off x="5284178" y="6543982"/>
              <a:ext cx="176400" cy="38160"/>
            </p14:xfrm>
          </p:contentPart>
        </mc:Choice>
        <mc:Fallback xmlns="">
          <p:pic>
            <p:nvPicPr>
              <p:cNvPr id="169198" name="Freihand 169197">
                <a:extLst>
                  <a:ext uri="{FF2B5EF4-FFF2-40B4-BE49-F238E27FC236}">
                    <a16:creationId xmlns:a16="http://schemas.microsoft.com/office/drawing/2014/main" id="{D017DB69-0352-4A1B-8F56-BB0696D8926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275178" y="6535342"/>
                <a:ext cx="194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9199" name="Freihand 169198">
                <a:extLst>
                  <a:ext uri="{FF2B5EF4-FFF2-40B4-BE49-F238E27FC236}">
                    <a16:creationId xmlns:a16="http://schemas.microsoft.com/office/drawing/2014/main" id="{5A7D25C3-7DEF-4C19-9902-8CC78026C004}"/>
                  </a:ext>
                </a:extLst>
              </p14:cNvPr>
              <p14:cNvContentPartPr/>
              <p14:nvPr/>
            </p14:nvContentPartPr>
            <p14:xfrm>
              <a:off x="5521418" y="6539302"/>
              <a:ext cx="14400" cy="20880"/>
            </p14:xfrm>
          </p:contentPart>
        </mc:Choice>
        <mc:Fallback xmlns="">
          <p:pic>
            <p:nvPicPr>
              <p:cNvPr id="169199" name="Freihand 169198">
                <a:extLst>
                  <a:ext uri="{FF2B5EF4-FFF2-40B4-BE49-F238E27FC236}">
                    <a16:creationId xmlns:a16="http://schemas.microsoft.com/office/drawing/2014/main" id="{5A7D25C3-7DEF-4C19-9902-8CC78026C00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512778" y="6530662"/>
                <a:ext cx="32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9200" name="Freihand 169199">
                <a:extLst>
                  <a:ext uri="{FF2B5EF4-FFF2-40B4-BE49-F238E27FC236}">
                    <a16:creationId xmlns:a16="http://schemas.microsoft.com/office/drawing/2014/main" id="{F7D7716A-BC41-452C-A54E-A381F7913C3D}"/>
                  </a:ext>
                </a:extLst>
              </p14:cNvPr>
              <p14:cNvContentPartPr/>
              <p14:nvPr/>
            </p14:nvContentPartPr>
            <p14:xfrm>
              <a:off x="5561738" y="6271462"/>
              <a:ext cx="243360" cy="404280"/>
            </p14:xfrm>
          </p:contentPart>
        </mc:Choice>
        <mc:Fallback xmlns="">
          <p:pic>
            <p:nvPicPr>
              <p:cNvPr id="169200" name="Freihand 169199">
                <a:extLst>
                  <a:ext uri="{FF2B5EF4-FFF2-40B4-BE49-F238E27FC236}">
                    <a16:creationId xmlns:a16="http://schemas.microsoft.com/office/drawing/2014/main" id="{F7D7716A-BC41-452C-A54E-A381F7913C3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552738" y="6262822"/>
                <a:ext cx="261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9203" name="Freihand 169202">
                <a:extLst>
                  <a:ext uri="{FF2B5EF4-FFF2-40B4-BE49-F238E27FC236}">
                    <a16:creationId xmlns:a16="http://schemas.microsoft.com/office/drawing/2014/main" id="{1C60031F-CF13-4F44-8FB6-F10DD87C4A9F}"/>
                  </a:ext>
                </a:extLst>
              </p14:cNvPr>
              <p14:cNvContentPartPr/>
              <p14:nvPr/>
            </p14:nvContentPartPr>
            <p14:xfrm>
              <a:off x="6004538" y="6342382"/>
              <a:ext cx="324360" cy="54000"/>
            </p14:xfrm>
          </p:contentPart>
        </mc:Choice>
        <mc:Fallback xmlns="">
          <p:pic>
            <p:nvPicPr>
              <p:cNvPr id="169203" name="Freihand 169202">
                <a:extLst>
                  <a:ext uri="{FF2B5EF4-FFF2-40B4-BE49-F238E27FC236}">
                    <a16:creationId xmlns:a16="http://schemas.microsoft.com/office/drawing/2014/main" id="{1C60031F-CF13-4F44-8FB6-F10DD87C4A9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995538" y="6333382"/>
                <a:ext cx="3420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9204" name="Freihand 169203">
                <a:extLst>
                  <a:ext uri="{FF2B5EF4-FFF2-40B4-BE49-F238E27FC236}">
                    <a16:creationId xmlns:a16="http://schemas.microsoft.com/office/drawing/2014/main" id="{1BF58C08-FA70-4AB7-B4AB-73439004BA34}"/>
                  </a:ext>
                </a:extLst>
              </p14:cNvPr>
              <p14:cNvContentPartPr/>
              <p14:nvPr/>
            </p14:nvContentPartPr>
            <p14:xfrm>
              <a:off x="6056378" y="6459022"/>
              <a:ext cx="228960" cy="21960"/>
            </p14:xfrm>
          </p:contentPart>
        </mc:Choice>
        <mc:Fallback xmlns="">
          <p:pic>
            <p:nvPicPr>
              <p:cNvPr id="169204" name="Freihand 169203">
                <a:extLst>
                  <a:ext uri="{FF2B5EF4-FFF2-40B4-BE49-F238E27FC236}">
                    <a16:creationId xmlns:a16="http://schemas.microsoft.com/office/drawing/2014/main" id="{1BF58C08-FA70-4AB7-B4AB-73439004BA3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047738" y="6450022"/>
                <a:ext cx="246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9206" name="Freihand 169205">
                <a:extLst>
                  <a:ext uri="{FF2B5EF4-FFF2-40B4-BE49-F238E27FC236}">
                    <a16:creationId xmlns:a16="http://schemas.microsoft.com/office/drawing/2014/main" id="{21BAF822-115E-4CC4-8F10-6C9A74C9061F}"/>
                  </a:ext>
                </a:extLst>
              </p14:cNvPr>
              <p14:cNvContentPartPr/>
              <p14:nvPr/>
            </p14:nvContentPartPr>
            <p14:xfrm>
              <a:off x="2393018" y="6026662"/>
              <a:ext cx="2203200" cy="301680"/>
            </p14:xfrm>
          </p:contentPart>
        </mc:Choice>
        <mc:Fallback xmlns="">
          <p:pic>
            <p:nvPicPr>
              <p:cNvPr id="169206" name="Freihand 169205">
                <a:extLst>
                  <a:ext uri="{FF2B5EF4-FFF2-40B4-BE49-F238E27FC236}">
                    <a16:creationId xmlns:a16="http://schemas.microsoft.com/office/drawing/2014/main" id="{21BAF822-115E-4CC4-8F10-6C9A74C9061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384378" y="6018022"/>
                <a:ext cx="222084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9207" name="Freihand 169206">
                <a:extLst>
                  <a:ext uri="{FF2B5EF4-FFF2-40B4-BE49-F238E27FC236}">
                    <a16:creationId xmlns:a16="http://schemas.microsoft.com/office/drawing/2014/main" id="{2ABBC448-42AD-48FB-8FF1-13E47BBB9FC2}"/>
                  </a:ext>
                </a:extLst>
              </p14:cNvPr>
              <p14:cNvContentPartPr/>
              <p14:nvPr/>
            </p14:nvContentPartPr>
            <p14:xfrm>
              <a:off x="4525298" y="6004702"/>
              <a:ext cx="919080" cy="442800"/>
            </p14:xfrm>
          </p:contentPart>
        </mc:Choice>
        <mc:Fallback xmlns="">
          <p:pic>
            <p:nvPicPr>
              <p:cNvPr id="169207" name="Freihand 169206">
                <a:extLst>
                  <a:ext uri="{FF2B5EF4-FFF2-40B4-BE49-F238E27FC236}">
                    <a16:creationId xmlns:a16="http://schemas.microsoft.com/office/drawing/2014/main" id="{2ABBC448-42AD-48FB-8FF1-13E47BBB9FC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516658" y="5995702"/>
                <a:ext cx="9367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9208" name="Freihand 169207">
                <a:extLst>
                  <a:ext uri="{FF2B5EF4-FFF2-40B4-BE49-F238E27FC236}">
                    <a16:creationId xmlns:a16="http://schemas.microsoft.com/office/drawing/2014/main" id="{96CC07BC-9077-4A53-A071-6171B948883B}"/>
                  </a:ext>
                </a:extLst>
              </p14:cNvPr>
              <p14:cNvContentPartPr/>
              <p14:nvPr/>
            </p14:nvContentPartPr>
            <p14:xfrm>
              <a:off x="4758938" y="4387582"/>
              <a:ext cx="1775880" cy="1638000"/>
            </p14:xfrm>
          </p:contentPart>
        </mc:Choice>
        <mc:Fallback xmlns="">
          <p:pic>
            <p:nvPicPr>
              <p:cNvPr id="169208" name="Freihand 169207">
                <a:extLst>
                  <a:ext uri="{FF2B5EF4-FFF2-40B4-BE49-F238E27FC236}">
                    <a16:creationId xmlns:a16="http://schemas.microsoft.com/office/drawing/2014/main" id="{96CC07BC-9077-4A53-A071-6171B948883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749938" y="4378582"/>
                <a:ext cx="1793520" cy="16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9210" name="Freihand 169209">
                <a:extLst>
                  <a:ext uri="{FF2B5EF4-FFF2-40B4-BE49-F238E27FC236}">
                    <a16:creationId xmlns:a16="http://schemas.microsoft.com/office/drawing/2014/main" id="{08325A6E-6B02-47B9-9ED4-72AAE20391FA}"/>
                  </a:ext>
                </a:extLst>
              </p14:cNvPr>
              <p14:cNvContentPartPr/>
              <p14:nvPr/>
            </p14:nvContentPartPr>
            <p14:xfrm>
              <a:off x="4675058" y="5657662"/>
              <a:ext cx="433800" cy="462600"/>
            </p14:xfrm>
          </p:contentPart>
        </mc:Choice>
        <mc:Fallback xmlns="">
          <p:pic>
            <p:nvPicPr>
              <p:cNvPr id="169210" name="Freihand 169209">
                <a:extLst>
                  <a:ext uri="{FF2B5EF4-FFF2-40B4-BE49-F238E27FC236}">
                    <a16:creationId xmlns:a16="http://schemas.microsoft.com/office/drawing/2014/main" id="{08325A6E-6B02-47B9-9ED4-72AAE20391F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666418" y="5648662"/>
                <a:ext cx="45144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251" name="Gruppieren 169250">
            <a:extLst>
              <a:ext uri="{FF2B5EF4-FFF2-40B4-BE49-F238E27FC236}">
                <a16:creationId xmlns:a16="http://schemas.microsoft.com/office/drawing/2014/main" id="{5C482FF5-1AB2-4D85-AC3A-E9D8E6B461E6}"/>
              </a:ext>
            </a:extLst>
          </p:cNvPr>
          <p:cNvGrpSpPr/>
          <p:nvPr/>
        </p:nvGrpSpPr>
        <p:grpSpPr>
          <a:xfrm>
            <a:off x="7194338" y="4748302"/>
            <a:ext cx="1048680" cy="982800"/>
            <a:chOff x="7194338" y="4748302"/>
            <a:chExt cx="1048680" cy="9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3BFB62D3-8F52-4114-9A0E-95604798E3A8}"/>
                    </a:ext>
                  </a:extLst>
                </p14:cNvPr>
                <p14:cNvContentPartPr/>
                <p14:nvPr/>
              </p14:nvContentPartPr>
              <p14:xfrm>
                <a:off x="7194338" y="5078062"/>
                <a:ext cx="219600" cy="54360"/>
              </p14:xfrm>
            </p:contentPart>
          </mc:Choice>
          <mc:Fallback xmlns=""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3BFB62D3-8F52-4114-9A0E-95604798E3A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85338" y="5069422"/>
                  <a:ext cx="237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DE700F79-EB4D-4E4E-BEC8-B14AC594FC42}"/>
                    </a:ext>
                  </a:extLst>
                </p14:cNvPr>
                <p14:cNvContentPartPr/>
                <p14:nvPr/>
              </p14:nvContentPartPr>
              <p14:xfrm>
                <a:off x="7211258" y="5127022"/>
                <a:ext cx="212040" cy="100800"/>
              </p14:xfrm>
            </p:contentPart>
          </mc:Choice>
          <mc:Fallback xmlns=""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DE700F79-EB4D-4E4E-BEC8-B14AC594FC4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02618" y="5118382"/>
                  <a:ext cx="229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2D54214E-AE17-4ED2-A72C-9D0B6327B6D3}"/>
                    </a:ext>
                  </a:extLst>
                </p14:cNvPr>
                <p14:cNvContentPartPr/>
                <p14:nvPr/>
              </p14:nvContentPartPr>
              <p14:xfrm>
                <a:off x="7544258" y="4927222"/>
                <a:ext cx="112680" cy="205920"/>
              </p14:xfrm>
            </p:contentPart>
          </mc:Choice>
          <mc:Fallback xmlns=""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2D54214E-AE17-4ED2-A72C-9D0B6327B6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35618" y="4918222"/>
                  <a:ext cx="130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D1B9F783-BD19-44A2-B808-FA6526703815}"/>
                    </a:ext>
                  </a:extLst>
                </p14:cNvPr>
                <p14:cNvContentPartPr/>
                <p14:nvPr/>
              </p14:nvContentPartPr>
              <p14:xfrm>
                <a:off x="7557578" y="4909942"/>
                <a:ext cx="238680" cy="95400"/>
              </p14:xfrm>
            </p:contentPart>
          </mc:Choice>
          <mc:Fallback xmlns=""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D1B9F783-BD19-44A2-B808-FA65267038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48578" y="4901302"/>
                  <a:ext cx="256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85212674-198A-4919-8EDC-68ED8DDD10CF}"/>
                    </a:ext>
                  </a:extLst>
                </p14:cNvPr>
                <p14:cNvContentPartPr/>
                <p14:nvPr/>
              </p14:nvContentPartPr>
              <p14:xfrm>
                <a:off x="7897058" y="4799062"/>
                <a:ext cx="132480" cy="188640"/>
              </p14:xfrm>
            </p:contentPart>
          </mc:Choice>
          <mc:Fallback xmlns=""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85212674-198A-4919-8EDC-68ED8DDD10C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88058" y="4790422"/>
                  <a:ext cx="150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82C356B6-7C33-4B45-A5EE-15770CA069B1}"/>
                    </a:ext>
                  </a:extLst>
                </p14:cNvPr>
                <p14:cNvContentPartPr/>
                <p14:nvPr/>
              </p14:nvContentPartPr>
              <p14:xfrm>
                <a:off x="8093258" y="4748302"/>
                <a:ext cx="149760" cy="183240"/>
              </p14:xfrm>
            </p:contentPart>
          </mc:Choice>
          <mc:Fallback xmlns=""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82C356B6-7C33-4B45-A5EE-15770CA069B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84258" y="4739662"/>
                  <a:ext cx="167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9247" name="Freihand 169246">
                  <a:extLst>
                    <a:ext uri="{FF2B5EF4-FFF2-40B4-BE49-F238E27FC236}">
                      <a16:creationId xmlns:a16="http://schemas.microsoft.com/office/drawing/2014/main" id="{AE069C56-3FAD-4748-A9F2-9D6DC11C80C2}"/>
                    </a:ext>
                  </a:extLst>
                </p14:cNvPr>
                <p14:cNvContentPartPr/>
                <p14:nvPr/>
              </p14:nvContentPartPr>
              <p14:xfrm>
                <a:off x="7387658" y="5546062"/>
                <a:ext cx="240120" cy="126720"/>
              </p14:xfrm>
            </p:contentPart>
          </mc:Choice>
          <mc:Fallback xmlns="">
            <p:pic>
              <p:nvPicPr>
                <p:cNvPr id="169247" name="Freihand 169246">
                  <a:extLst>
                    <a:ext uri="{FF2B5EF4-FFF2-40B4-BE49-F238E27FC236}">
                      <a16:creationId xmlns:a16="http://schemas.microsoft.com/office/drawing/2014/main" id="{AE069C56-3FAD-4748-A9F2-9D6DC11C80C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79018" y="5537422"/>
                  <a:ext cx="257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9248" name="Freihand 169247">
                  <a:extLst>
                    <a:ext uri="{FF2B5EF4-FFF2-40B4-BE49-F238E27FC236}">
                      <a16:creationId xmlns:a16="http://schemas.microsoft.com/office/drawing/2014/main" id="{977DA514-EA47-4551-8FD0-CED976465A18}"/>
                    </a:ext>
                  </a:extLst>
                </p14:cNvPr>
                <p14:cNvContentPartPr/>
                <p14:nvPr/>
              </p14:nvContentPartPr>
              <p14:xfrm>
                <a:off x="7470458" y="5604382"/>
                <a:ext cx="187200" cy="126720"/>
              </p14:xfrm>
            </p:contentPart>
          </mc:Choice>
          <mc:Fallback xmlns="">
            <p:pic>
              <p:nvPicPr>
                <p:cNvPr id="169248" name="Freihand 169247">
                  <a:extLst>
                    <a:ext uri="{FF2B5EF4-FFF2-40B4-BE49-F238E27FC236}">
                      <a16:creationId xmlns:a16="http://schemas.microsoft.com/office/drawing/2014/main" id="{977DA514-EA47-4551-8FD0-CED976465A1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61458" y="5595742"/>
                  <a:ext cx="204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9249" name="Freihand 169248">
                  <a:extLst>
                    <a:ext uri="{FF2B5EF4-FFF2-40B4-BE49-F238E27FC236}">
                      <a16:creationId xmlns:a16="http://schemas.microsoft.com/office/drawing/2014/main" id="{3AD9FB12-8FC8-45BF-9250-7FF90C35EF99}"/>
                    </a:ext>
                  </a:extLst>
                </p14:cNvPr>
                <p14:cNvContentPartPr/>
                <p14:nvPr/>
              </p14:nvContentPartPr>
              <p14:xfrm>
                <a:off x="7760258" y="5317102"/>
                <a:ext cx="221040" cy="283680"/>
              </p14:xfrm>
            </p:contentPart>
          </mc:Choice>
          <mc:Fallback xmlns="">
            <p:pic>
              <p:nvPicPr>
                <p:cNvPr id="169249" name="Freihand 169248">
                  <a:extLst>
                    <a:ext uri="{FF2B5EF4-FFF2-40B4-BE49-F238E27FC236}">
                      <a16:creationId xmlns:a16="http://schemas.microsoft.com/office/drawing/2014/main" id="{3AD9FB12-8FC8-45BF-9250-7FF90C35EF9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51618" y="5308102"/>
                  <a:ext cx="238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264A6E33-8CCA-40BE-A2F0-5DF45329C8A9}"/>
                    </a:ext>
                  </a:extLst>
                </p14:cNvPr>
                <p14:cNvContentPartPr/>
                <p14:nvPr/>
              </p14:nvContentPartPr>
              <p14:xfrm>
                <a:off x="7994618" y="5243662"/>
                <a:ext cx="176760" cy="236880"/>
              </p14:xfrm>
            </p:contentPart>
          </mc:Choice>
          <mc:Fallback xmlns=""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264A6E33-8CCA-40BE-A2F0-5DF45329C8A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85618" y="5234662"/>
                  <a:ext cx="19440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88" name="Gruppieren 169287">
            <a:extLst>
              <a:ext uri="{FF2B5EF4-FFF2-40B4-BE49-F238E27FC236}">
                <a16:creationId xmlns:a16="http://schemas.microsoft.com/office/drawing/2014/main" id="{1353B937-EBE5-49FF-9279-E5816FAC1D20}"/>
              </a:ext>
            </a:extLst>
          </p:cNvPr>
          <p:cNvGrpSpPr/>
          <p:nvPr/>
        </p:nvGrpSpPr>
        <p:grpSpPr>
          <a:xfrm>
            <a:off x="371978" y="1291582"/>
            <a:ext cx="11808720" cy="3358800"/>
            <a:chOff x="371978" y="1291582"/>
            <a:chExt cx="11808720" cy="33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4843259-2D39-44D5-A80A-C943F6A57AE5}"/>
                    </a:ext>
                  </a:extLst>
                </p14:cNvPr>
                <p14:cNvContentPartPr/>
                <p14:nvPr/>
              </p14:nvContentPartPr>
              <p14:xfrm>
                <a:off x="801458" y="1741942"/>
                <a:ext cx="220320" cy="2923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4843259-2D39-44D5-A80A-C943F6A57AE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2458" y="1733302"/>
                  <a:ext cx="237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5CFEDBE-6CC4-40A5-BC2E-807420B92ABC}"/>
                    </a:ext>
                  </a:extLst>
                </p14:cNvPr>
                <p14:cNvContentPartPr/>
                <p14:nvPr/>
              </p14:nvContentPartPr>
              <p14:xfrm>
                <a:off x="1005578" y="1770382"/>
                <a:ext cx="71640" cy="265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5CFEDBE-6CC4-40A5-BC2E-807420B92AB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96578" y="1761382"/>
                  <a:ext cx="89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38DA619-4A81-4896-BCAE-6FD5A5B1D7B0}"/>
                    </a:ext>
                  </a:extLst>
                </p14:cNvPr>
                <p14:cNvContentPartPr/>
                <p14:nvPr/>
              </p14:nvContentPartPr>
              <p14:xfrm>
                <a:off x="813698" y="2053702"/>
                <a:ext cx="275400" cy="27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38DA619-4A81-4896-BCAE-6FD5A5B1D7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04698" y="2044702"/>
                  <a:ext cx="293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01AE0D8-7D2E-4107-8F83-2ACE3EB93F31}"/>
                    </a:ext>
                  </a:extLst>
                </p14:cNvPr>
                <p14:cNvContentPartPr/>
                <p14:nvPr/>
              </p14:nvContentPartPr>
              <p14:xfrm>
                <a:off x="1173698" y="1833022"/>
                <a:ext cx="189720" cy="249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01AE0D8-7D2E-4107-8F83-2ACE3EB93F3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65058" y="1824022"/>
                  <a:ext cx="207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4B45A5D-5E5A-49BE-9946-57EE8B87C5CA}"/>
                    </a:ext>
                  </a:extLst>
                </p14:cNvPr>
                <p14:cNvContentPartPr/>
                <p14:nvPr/>
              </p14:nvContentPartPr>
              <p14:xfrm>
                <a:off x="1451978" y="1896742"/>
                <a:ext cx="154800" cy="15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4B45A5D-5E5A-49BE-9946-57EE8B87C5C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42978" y="1887742"/>
                  <a:ext cx="172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0F57875-824A-4D8A-AD42-08C83131A402}"/>
                    </a:ext>
                  </a:extLst>
                </p14:cNvPr>
                <p14:cNvContentPartPr/>
                <p14:nvPr/>
              </p14:nvContentPartPr>
              <p14:xfrm>
                <a:off x="1452338" y="1945702"/>
                <a:ext cx="201600" cy="46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0F57875-824A-4D8A-AD42-08C83131A40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43698" y="1937062"/>
                  <a:ext cx="219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731857A-62C4-41F1-9570-822F03C1D11C}"/>
                    </a:ext>
                  </a:extLst>
                </p14:cNvPr>
                <p14:cNvContentPartPr/>
                <p14:nvPr/>
              </p14:nvContentPartPr>
              <p14:xfrm>
                <a:off x="1673378" y="1830142"/>
                <a:ext cx="201960" cy="239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731857A-62C4-41F1-9570-822F03C1D1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64378" y="1821502"/>
                  <a:ext cx="219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C61091D-802F-485E-BCF3-DF8405524FC8}"/>
                    </a:ext>
                  </a:extLst>
                </p14:cNvPr>
                <p14:cNvContentPartPr/>
                <p14:nvPr/>
              </p14:nvContentPartPr>
              <p14:xfrm>
                <a:off x="2395178" y="1901422"/>
                <a:ext cx="301680" cy="9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C61091D-802F-485E-BCF3-DF8405524FC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86178" y="1892422"/>
                  <a:ext cx="319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A8348BE-84C3-4526-8075-3284C470104E}"/>
                    </a:ext>
                  </a:extLst>
                </p14:cNvPr>
                <p14:cNvContentPartPr/>
                <p14:nvPr/>
              </p14:nvContentPartPr>
              <p14:xfrm>
                <a:off x="2451698" y="1929862"/>
                <a:ext cx="273240" cy="70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A8348BE-84C3-4526-8075-3284C470104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443058" y="1920862"/>
                  <a:ext cx="290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BD332F7-0528-43BC-9E11-C374E18444D8}"/>
                    </a:ext>
                  </a:extLst>
                </p14:cNvPr>
                <p14:cNvContentPartPr/>
                <p14:nvPr/>
              </p14:nvContentPartPr>
              <p14:xfrm>
                <a:off x="2679578" y="1817182"/>
                <a:ext cx="193680" cy="262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BD332F7-0528-43BC-9E11-C374E18444D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670578" y="1808182"/>
                  <a:ext cx="211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4F152C3-3973-4F4E-8DCD-9323EEDB1929}"/>
                    </a:ext>
                  </a:extLst>
                </p14:cNvPr>
                <p14:cNvContentPartPr/>
                <p14:nvPr/>
              </p14:nvContentPartPr>
              <p14:xfrm>
                <a:off x="10437938" y="1291582"/>
                <a:ext cx="898920" cy="89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4F152C3-3973-4F4E-8DCD-9323EEDB192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429298" y="1282942"/>
                  <a:ext cx="916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5EE327-A13B-4FA1-B4A9-5085A0233F44}"/>
                    </a:ext>
                  </a:extLst>
                </p14:cNvPr>
                <p14:cNvContentPartPr/>
                <p14:nvPr/>
              </p14:nvContentPartPr>
              <p14:xfrm>
                <a:off x="3348458" y="1749502"/>
                <a:ext cx="210240" cy="232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5EE327-A13B-4FA1-B4A9-5085A0233F4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39458" y="1740502"/>
                  <a:ext cx="227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7A7BC3-E9B7-4CE6-BD71-18DD14D2CDBF}"/>
                    </a:ext>
                  </a:extLst>
                </p14:cNvPr>
                <p14:cNvContentPartPr/>
                <p14:nvPr/>
              </p14:nvContentPartPr>
              <p14:xfrm>
                <a:off x="3361418" y="1951462"/>
                <a:ext cx="227520" cy="43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7A7BC3-E9B7-4CE6-BD71-18DD14D2CDB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352778" y="1942462"/>
                  <a:ext cx="245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32826F-1294-4F5A-9E3F-D6662F68BDAD}"/>
                    </a:ext>
                  </a:extLst>
                </p14:cNvPr>
                <p14:cNvContentPartPr/>
                <p14:nvPr/>
              </p14:nvContentPartPr>
              <p14:xfrm>
                <a:off x="3687578" y="1842382"/>
                <a:ext cx="118440" cy="192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32826F-1294-4F5A-9E3F-D6662F68BDA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678938" y="1833742"/>
                  <a:ext cx="136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6189A21-6D83-4075-B721-D94A77645E93}"/>
                    </a:ext>
                  </a:extLst>
                </p14:cNvPr>
                <p14:cNvContentPartPr/>
                <p14:nvPr/>
              </p14:nvContentPartPr>
              <p14:xfrm>
                <a:off x="3803858" y="1938142"/>
                <a:ext cx="153360" cy="165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6189A21-6D83-4075-B721-D94A77645E9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94858" y="1929142"/>
                  <a:ext cx="171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825A92C-D29C-4B3B-B8FE-76CBC587ECD5}"/>
                    </a:ext>
                  </a:extLst>
                </p14:cNvPr>
                <p14:cNvContentPartPr/>
                <p14:nvPr/>
              </p14:nvContentPartPr>
              <p14:xfrm>
                <a:off x="4047218" y="1880902"/>
                <a:ext cx="194400" cy="107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825A92C-D29C-4B3B-B8FE-76CBC587ECD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038578" y="1871902"/>
                  <a:ext cx="212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72043B5-F7F9-4574-B3BB-DFF93061DB40}"/>
                    </a:ext>
                  </a:extLst>
                </p14:cNvPr>
                <p14:cNvContentPartPr/>
                <p14:nvPr/>
              </p14:nvContentPartPr>
              <p14:xfrm>
                <a:off x="3193658" y="1593982"/>
                <a:ext cx="765000" cy="721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72043B5-F7F9-4574-B3BB-DFF93061DB4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84658" y="1584982"/>
                  <a:ext cx="782640" cy="7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4D21827-FF8A-4F95-86ED-D170B9A6F90A}"/>
                    </a:ext>
                  </a:extLst>
                </p14:cNvPr>
                <p14:cNvContentPartPr/>
                <p14:nvPr/>
              </p14:nvContentPartPr>
              <p14:xfrm>
                <a:off x="422378" y="2482462"/>
                <a:ext cx="166680" cy="238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4D21827-FF8A-4F95-86ED-D170B9A6F90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13738" y="2473462"/>
                  <a:ext cx="184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AAAA8B3-8A5F-45D1-B1B5-402BD891361A}"/>
                    </a:ext>
                  </a:extLst>
                </p14:cNvPr>
                <p14:cNvContentPartPr/>
                <p14:nvPr/>
              </p14:nvContentPartPr>
              <p14:xfrm>
                <a:off x="445418" y="2474902"/>
                <a:ext cx="240480" cy="285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AAAA8B3-8A5F-45D1-B1B5-402BD891361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36778" y="2466262"/>
                  <a:ext cx="258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2906AE-735C-4A4A-A157-7E307346CDE1}"/>
                    </a:ext>
                  </a:extLst>
                </p14:cNvPr>
                <p14:cNvContentPartPr/>
                <p14:nvPr/>
              </p14:nvContentPartPr>
              <p14:xfrm>
                <a:off x="711818" y="2597302"/>
                <a:ext cx="140400" cy="223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2906AE-735C-4A4A-A157-7E307346CDE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2818" y="2588662"/>
                  <a:ext cx="158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1DB3072-2DC1-45EB-9BB3-488C899D85B9}"/>
                    </a:ext>
                  </a:extLst>
                </p14:cNvPr>
                <p14:cNvContentPartPr/>
                <p14:nvPr/>
              </p14:nvContentPartPr>
              <p14:xfrm>
                <a:off x="898658" y="2723662"/>
                <a:ext cx="123480" cy="103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1DB3072-2DC1-45EB-9BB3-488C899D85B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90018" y="2715022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E8633E0-B9FD-4A35-B1D8-A7E47C0744EC}"/>
                    </a:ext>
                  </a:extLst>
                </p14:cNvPr>
                <p14:cNvContentPartPr/>
                <p14:nvPr/>
              </p14:nvContentPartPr>
              <p14:xfrm>
                <a:off x="2611178" y="2492542"/>
                <a:ext cx="136440" cy="192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E8633E0-B9FD-4A35-B1D8-A7E47C0744E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602538" y="2483902"/>
                  <a:ext cx="154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5DE936-8862-4C18-A3C6-42D229A3E5AC}"/>
                    </a:ext>
                  </a:extLst>
                </p14:cNvPr>
                <p14:cNvContentPartPr/>
                <p14:nvPr/>
              </p14:nvContentPartPr>
              <p14:xfrm>
                <a:off x="2633138" y="2492182"/>
                <a:ext cx="199080" cy="248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5DE936-8862-4C18-A3C6-42D229A3E5A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24138" y="2483182"/>
                  <a:ext cx="216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9A151C2-09A9-4B0C-B1D4-7E00534D0CCE}"/>
                    </a:ext>
                  </a:extLst>
                </p14:cNvPr>
                <p14:cNvContentPartPr/>
                <p14:nvPr/>
              </p14:nvContentPartPr>
              <p14:xfrm>
                <a:off x="2917178" y="2518462"/>
                <a:ext cx="170280" cy="194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9A151C2-09A9-4B0C-B1D4-7E00534D0CC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908178" y="2509462"/>
                  <a:ext cx="187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9D63F76-D3F6-4D53-9052-3397B431D307}"/>
                    </a:ext>
                  </a:extLst>
                </p14:cNvPr>
                <p14:cNvContentPartPr/>
                <p14:nvPr/>
              </p14:nvContentPartPr>
              <p14:xfrm>
                <a:off x="3078818" y="2664622"/>
                <a:ext cx="107280" cy="135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9D63F76-D3F6-4D53-9052-3397B431D30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069818" y="2655982"/>
                  <a:ext cx="124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05A8B2A-EDD9-400C-9AFC-510ED00678B5}"/>
                    </a:ext>
                  </a:extLst>
                </p14:cNvPr>
                <p14:cNvContentPartPr/>
                <p14:nvPr/>
              </p14:nvContentPartPr>
              <p14:xfrm>
                <a:off x="3395258" y="2625382"/>
                <a:ext cx="205200" cy="31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05A8B2A-EDD9-400C-9AFC-510ED00678B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386258" y="2616382"/>
                  <a:ext cx="222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F85C7C7-EC9B-47B9-A2E1-F47BEDD32628}"/>
                    </a:ext>
                  </a:extLst>
                </p14:cNvPr>
                <p14:cNvContentPartPr/>
                <p14:nvPr/>
              </p14:nvContentPartPr>
              <p14:xfrm>
                <a:off x="3437018" y="2714662"/>
                <a:ext cx="175320" cy="12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F85C7C7-EC9B-47B9-A2E1-F47BEDD3262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28018" y="2705662"/>
                  <a:ext cx="19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961" name="Freihand 168960">
                  <a:extLst>
                    <a:ext uri="{FF2B5EF4-FFF2-40B4-BE49-F238E27FC236}">
                      <a16:creationId xmlns:a16="http://schemas.microsoft.com/office/drawing/2014/main" id="{FA3BE4FA-741B-4419-B8E8-00D490D7D5DF}"/>
                    </a:ext>
                  </a:extLst>
                </p14:cNvPr>
                <p14:cNvContentPartPr/>
                <p14:nvPr/>
              </p14:nvContentPartPr>
              <p14:xfrm>
                <a:off x="7876538" y="1477342"/>
                <a:ext cx="415440" cy="593280"/>
              </p14:xfrm>
            </p:contentPart>
          </mc:Choice>
          <mc:Fallback xmlns="">
            <p:pic>
              <p:nvPicPr>
                <p:cNvPr id="168961" name="Freihand 168960">
                  <a:extLst>
                    <a:ext uri="{FF2B5EF4-FFF2-40B4-BE49-F238E27FC236}">
                      <a16:creationId xmlns:a16="http://schemas.microsoft.com/office/drawing/2014/main" id="{FA3BE4FA-741B-4419-B8E8-00D490D7D5D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67538" y="1468342"/>
                  <a:ext cx="43308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965" name="Freihand 168964">
                  <a:extLst>
                    <a:ext uri="{FF2B5EF4-FFF2-40B4-BE49-F238E27FC236}">
                      <a16:creationId xmlns:a16="http://schemas.microsoft.com/office/drawing/2014/main" id="{AC579A72-676A-4EFE-92D7-D76A6942AEAA}"/>
                    </a:ext>
                  </a:extLst>
                </p14:cNvPr>
                <p14:cNvContentPartPr/>
                <p14:nvPr/>
              </p14:nvContentPartPr>
              <p14:xfrm>
                <a:off x="3869738" y="2532862"/>
                <a:ext cx="176040" cy="178200"/>
              </p14:xfrm>
            </p:contentPart>
          </mc:Choice>
          <mc:Fallback xmlns="">
            <p:pic>
              <p:nvPicPr>
                <p:cNvPr id="168965" name="Freihand 168964">
                  <a:extLst>
                    <a:ext uri="{FF2B5EF4-FFF2-40B4-BE49-F238E27FC236}">
                      <a16:creationId xmlns:a16="http://schemas.microsoft.com/office/drawing/2014/main" id="{AC579A72-676A-4EFE-92D7-D76A6942AEA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60738" y="2524222"/>
                  <a:ext cx="193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966" name="Freihand 168965">
                  <a:extLst>
                    <a:ext uri="{FF2B5EF4-FFF2-40B4-BE49-F238E27FC236}">
                      <a16:creationId xmlns:a16="http://schemas.microsoft.com/office/drawing/2014/main" id="{EB030569-9B6F-4B42-B32A-3BCE8D987B3F}"/>
                    </a:ext>
                  </a:extLst>
                </p14:cNvPr>
                <p14:cNvContentPartPr/>
                <p14:nvPr/>
              </p14:nvContentPartPr>
              <p14:xfrm>
                <a:off x="4051898" y="2682622"/>
                <a:ext cx="36360" cy="138240"/>
              </p14:xfrm>
            </p:contentPart>
          </mc:Choice>
          <mc:Fallback xmlns="">
            <p:pic>
              <p:nvPicPr>
                <p:cNvPr id="168966" name="Freihand 168965">
                  <a:extLst>
                    <a:ext uri="{FF2B5EF4-FFF2-40B4-BE49-F238E27FC236}">
                      <a16:creationId xmlns:a16="http://schemas.microsoft.com/office/drawing/2014/main" id="{EB030569-9B6F-4B42-B32A-3BCE8D987B3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043258" y="2673622"/>
                  <a:ext cx="5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8967" name="Freihand 168966">
                  <a:extLst>
                    <a:ext uri="{FF2B5EF4-FFF2-40B4-BE49-F238E27FC236}">
                      <a16:creationId xmlns:a16="http://schemas.microsoft.com/office/drawing/2014/main" id="{23FEBBAA-6B73-4B75-A668-AA5B01FFBD43}"/>
                    </a:ext>
                  </a:extLst>
                </p14:cNvPr>
                <p14:cNvContentPartPr/>
                <p14:nvPr/>
              </p14:nvContentPartPr>
              <p14:xfrm>
                <a:off x="4205258" y="2544382"/>
                <a:ext cx="132120" cy="212400"/>
              </p14:xfrm>
            </p:contentPart>
          </mc:Choice>
          <mc:Fallback xmlns="">
            <p:pic>
              <p:nvPicPr>
                <p:cNvPr id="168967" name="Freihand 168966">
                  <a:extLst>
                    <a:ext uri="{FF2B5EF4-FFF2-40B4-BE49-F238E27FC236}">
                      <a16:creationId xmlns:a16="http://schemas.microsoft.com/office/drawing/2014/main" id="{23FEBBAA-6B73-4B75-A668-AA5B01FFBD4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96618" y="2535742"/>
                  <a:ext cx="149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968" name="Freihand 168967">
                  <a:extLst>
                    <a:ext uri="{FF2B5EF4-FFF2-40B4-BE49-F238E27FC236}">
                      <a16:creationId xmlns:a16="http://schemas.microsoft.com/office/drawing/2014/main" id="{75B711C3-F986-482D-BC73-DAD04B3CF340}"/>
                    </a:ext>
                  </a:extLst>
                </p14:cNvPr>
                <p14:cNvContentPartPr/>
                <p14:nvPr/>
              </p14:nvContentPartPr>
              <p14:xfrm>
                <a:off x="4454738" y="2643742"/>
                <a:ext cx="20520" cy="26280"/>
              </p14:xfrm>
            </p:contentPart>
          </mc:Choice>
          <mc:Fallback xmlns="">
            <p:pic>
              <p:nvPicPr>
                <p:cNvPr id="168968" name="Freihand 168967">
                  <a:extLst>
                    <a:ext uri="{FF2B5EF4-FFF2-40B4-BE49-F238E27FC236}">
                      <a16:creationId xmlns:a16="http://schemas.microsoft.com/office/drawing/2014/main" id="{75B711C3-F986-482D-BC73-DAD04B3CF34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446098" y="2635102"/>
                  <a:ext cx="38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969" name="Freihand 168968">
                  <a:extLst>
                    <a:ext uri="{FF2B5EF4-FFF2-40B4-BE49-F238E27FC236}">
                      <a16:creationId xmlns:a16="http://schemas.microsoft.com/office/drawing/2014/main" id="{D0BB68A2-A002-4EB9-AE3F-A7DBC0424C9D}"/>
                    </a:ext>
                  </a:extLst>
                </p14:cNvPr>
                <p14:cNvContentPartPr/>
                <p14:nvPr/>
              </p14:nvContentPartPr>
              <p14:xfrm>
                <a:off x="4591898" y="2560222"/>
                <a:ext cx="448920" cy="171000"/>
              </p14:xfrm>
            </p:contentPart>
          </mc:Choice>
          <mc:Fallback xmlns="">
            <p:pic>
              <p:nvPicPr>
                <p:cNvPr id="168969" name="Freihand 168968">
                  <a:extLst>
                    <a:ext uri="{FF2B5EF4-FFF2-40B4-BE49-F238E27FC236}">
                      <a16:creationId xmlns:a16="http://schemas.microsoft.com/office/drawing/2014/main" id="{D0BB68A2-A002-4EB9-AE3F-A7DBC0424C9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83258" y="2551582"/>
                  <a:ext cx="466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2D26FFA7-25CC-4BE0-B324-08771DE9ECD9}"/>
                    </a:ext>
                  </a:extLst>
                </p14:cNvPr>
                <p14:cNvContentPartPr/>
                <p14:nvPr/>
              </p14:nvContentPartPr>
              <p14:xfrm>
                <a:off x="4859018" y="2634382"/>
                <a:ext cx="231480" cy="44640"/>
              </p14:xfrm>
            </p:contentPart>
          </mc:Choice>
          <mc:Fallback xmlns=""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2D26FFA7-25CC-4BE0-B324-08771DE9ECD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850018" y="2625742"/>
                  <a:ext cx="249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971" name="Freihand 168970">
                  <a:extLst>
                    <a:ext uri="{FF2B5EF4-FFF2-40B4-BE49-F238E27FC236}">
                      <a16:creationId xmlns:a16="http://schemas.microsoft.com/office/drawing/2014/main" id="{BE7F431F-E33F-42D0-BE8A-F379332FF738}"/>
                    </a:ext>
                  </a:extLst>
                </p14:cNvPr>
                <p14:cNvContentPartPr/>
                <p14:nvPr/>
              </p14:nvContentPartPr>
              <p14:xfrm>
                <a:off x="5238098" y="2410102"/>
                <a:ext cx="134280" cy="199800"/>
              </p14:xfrm>
            </p:contentPart>
          </mc:Choice>
          <mc:Fallback xmlns="">
            <p:pic>
              <p:nvPicPr>
                <p:cNvPr id="168971" name="Freihand 168970">
                  <a:extLst>
                    <a:ext uri="{FF2B5EF4-FFF2-40B4-BE49-F238E27FC236}">
                      <a16:creationId xmlns:a16="http://schemas.microsoft.com/office/drawing/2014/main" id="{BE7F431F-E33F-42D0-BE8A-F379332FF73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29098" y="2401462"/>
                  <a:ext cx="151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8972" name="Freihand 168971">
                  <a:extLst>
                    <a:ext uri="{FF2B5EF4-FFF2-40B4-BE49-F238E27FC236}">
                      <a16:creationId xmlns:a16="http://schemas.microsoft.com/office/drawing/2014/main" id="{E14E70F0-4020-4683-B9B1-63923DAF3D21}"/>
                    </a:ext>
                  </a:extLst>
                </p14:cNvPr>
                <p14:cNvContentPartPr/>
                <p14:nvPr/>
              </p14:nvContentPartPr>
              <p14:xfrm>
                <a:off x="5351858" y="2547262"/>
                <a:ext cx="126360" cy="241920"/>
              </p14:xfrm>
            </p:contentPart>
          </mc:Choice>
          <mc:Fallback xmlns="">
            <p:pic>
              <p:nvPicPr>
                <p:cNvPr id="168972" name="Freihand 168971">
                  <a:extLst>
                    <a:ext uri="{FF2B5EF4-FFF2-40B4-BE49-F238E27FC236}">
                      <a16:creationId xmlns:a16="http://schemas.microsoft.com/office/drawing/2014/main" id="{E14E70F0-4020-4683-B9B1-63923DAF3D2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42858" y="2538622"/>
                  <a:ext cx="144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8973" name="Freihand 168972">
                  <a:extLst>
                    <a:ext uri="{FF2B5EF4-FFF2-40B4-BE49-F238E27FC236}">
                      <a16:creationId xmlns:a16="http://schemas.microsoft.com/office/drawing/2014/main" id="{ECB9FDBD-324F-4D6C-9A53-E49DE3192F81}"/>
                    </a:ext>
                  </a:extLst>
                </p14:cNvPr>
                <p14:cNvContentPartPr/>
                <p14:nvPr/>
              </p14:nvContentPartPr>
              <p14:xfrm>
                <a:off x="5561018" y="2436382"/>
                <a:ext cx="334080" cy="261720"/>
              </p14:xfrm>
            </p:contentPart>
          </mc:Choice>
          <mc:Fallback xmlns="">
            <p:pic>
              <p:nvPicPr>
                <p:cNvPr id="168973" name="Freihand 168972">
                  <a:extLst>
                    <a:ext uri="{FF2B5EF4-FFF2-40B4-BE49-F238E27FC236}">
                      <a16:creationId xmlns:a16="http://schemas.microsoft.com/office/drawing/2014/main" id="{ECB9FDBD-324F-4D6C-9A53-E49DE3192F8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52378" y="2427742"/>
                  <a:ext cx="351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54CFF90-48DD-4144-8848-B3AE7AB9642B}"/>
                    </a:ext>
                  </a:extLst>
                </p14:cNvPr>
                <p14:cNvContentPartPr/>
                <p14:nvPr/>
              </p14:nvContentPartPr>
              <p14:xfrm>
                <a:off x="6741098" y="1744102"/>
                <a:ext cx="187560" cy="197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54CFF90-48DD-4144-8848-B3AE7AB9642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32458" y="1735102"/>
                  <a:ext cx="205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2893592-8F45-48DF-842C-453A5699B2D6}"/>
                    </a:ext>
                  </a:extLst>
                </p14:cNvPr>
                <p14:cNvContentPartPr/>
                <p14:nvPr/>
              </p14:nvContentPartPr>
              <p14:xfrm>
                <a:off x="7035218" y="1657342"/>
                <a:ext cx="86040" cy="246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2893592-8F45-48DF-842C-453A5699B2D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26218" y="1648342"/>
                  <a:ext cx="103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E91E1B2-5077-4F9B-AF38-2692A6C57DDF}"/>
                    </a:ext>
                  </a:extLst>
                </p14:cNvPr>
                <p14:cNvContentPartPr/>
                <p14:nvPr/>
              </p14:nvContentPartPr>
              <p14:xfrm>
                <a:off x="7183898" y="1779742"/>
                <a:ext cx="113760" cy="77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E91E1B2-5077-4F9B-AF38-2692A6C57DD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175258" y="1770742"/>
                  <a:ext cx="131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904A721-ACF1-447A-88CA-FC4F1000E406}"/>
                    </a:ext>
                  </a:extLst>
                </p14:cNvPr>
                <p14:cNvContentPartPr/>
                <p14:nvPr/>
              </p14:nvContentPartPr>
              <p14:xfrm>
                <a:off x="7276418" y="1794502"/>
                <a:ext cx="47160" cy="119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904A721-ACF1-447A-88CA-FC4F1000E40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67418" y="1785862"/>
                  <a:ext cx="64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22D069-A20B-4E1F-96B6-164D193EDC06}"/>
                    </a:ext>
                  </a:extLst>
                </p14:cNvPr>
                <p14:cNvContentPartPr/>
                <p14:nvPr/>
              </p14:nvContentPartPr>
              <p14:xfrm>
                <a:off x="7322138" y="1673902"/>
                <a:ext cx="459720" cy="345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22D069-A20B-4E1F-96B6-164D193EDC0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313498" y="1664902"/>
                  <a:ext cx="477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B7313C3-47E2-4FFA-B32B-51E9D63A5474}"/>
                    </a:ext>
                  </a:extLst>
                </p14:cNvPr>
                <p14:cNvContentPartPr/>
                <p14:nvPr/>
              </p14:nvContentPartPr>
              <p14:xfrm>
                <a:off x="7616978" y="1837342"/>
                <a:ext cx="187560" cy="19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B7313C3-47E2-4FFA-B32B-51E9D63A547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607978" y="1828702"/>
                  <a:ext cx="20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E45C05B-2ABE-4823-9EA6-34C07FCFE0AC}"/>
                    </a:ext>
                  </a:extLst>
                </p14:cNvPr>
                <p14:cNvContentPartPr/>
                <p14:nvPr/>
              </p14:nvContentPartPr>
              <p14:xfrm>
                <a:off x="7995698" y="1651222"/>
                <a:ext cx="165240" cy="212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E45C05B-2ABE-4823-9EA6-34C07FCFE0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987058" y="1642222"/>
                  <a:ext cx="182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BC6272E-DB51-4998-8547-35772B03A85C}"/>
                    </a:ext>
                  </a:extLst>
                </p14:cNvPr>
                <p14:cNvContentPartPr/>
                <p14:nvPr/>
              </p14:nvContentPartPr>
              <p14:xfrm>
                <a:off x="8138258" y="1825102"/>
                <a:ext cx="142560" cy="70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BC6272E-DB51-4998-8547-35772B03A85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29618" y="1816102"/>
                  <a:ext cx="160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2C90B47-45C2-44CD-82E5-384186E3F376}"/>
                    </a:ext>
                  </a:extLst>
                </p14:cNvPr>
                <p14:cNvContentPartPr/>
                <p14:nvPr/>
              </p14:nvContentPartPr>
              <p14:xfrm>
                <a:off x="8361098" y="1743382"/>
                <a:ext cx="142920" cy="142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2C90B47-45C2-44CD-82E5-384186E3F37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352098" y="1734742"/>
                  <a:ext cx="160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EE5435F-FFF2-4599-8C97-F451C999A71C}"/>
                    </a:ext>
                  </a:extLst>
                </p14:cNvPr>
                <p14:cNvContentPartPr/>
                <p14:nvPr/>
              </p14:nvContentPartPr>
              <p14:xfrm>
                <a:off x="8718578" y="1681102"/>
                <a:ext cx="187560" cy="167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EE5435F-FFF2-4599-8C97-F451C999A71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709938" y="1672102"/>
                  <a:ext cx="205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C50816B-21AE-452A-A967-5E7746A71F65}"/>
                    </a:ext>
                  </a:extLst>
                </p14:cNvPr>
                <p14:cNvContentPartPr/>
                <p14:nvPr/>
              </p14:nvContentPartPr>
              <p14:xfrm>
                <a:off x="8906858" y="1854262"/>
                <a:ext cx="15480" cy="81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C50816B-21AE-452A-A967-5E7746A71F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897858" y="1845622"/>
                  <a:ext cx="33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481C5C-51FE-4C4E-8B69-B066DFB1B1CE}"/>
                    </a:ext>
                  </a:extLst>
                </p14:cNvPr>
                <p14:cNvContentPartPr/>
                <p14:nvPr/>
              </p14:nvContentPartPr>
              <p14:xfrm>
                <a:off x="8902538" y="1836982"/>
                <a:ext cx="28800" cy="189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481C5C-51FE-4C4E-8B69-B066DFB1B1C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93898" y="1827982"/>
                  <a:ext cx="46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EEE1025-C672-4A4D-AB1B-6D8D23D72BAF}"/>
                    </a:ext>
                  </a:extLst>
                </p14:cNvPr>
                <p14:cNvContentPartPr/>
                <p14:nvPr/>
              </p14:nvContentPartPr>
              <p14:xfrm>
                <a:off x="9009458" y="1676782"/>
                <a:ext cx="199080" cy="233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EEE1025-C672-4A4D-AB1B-6D8D23D72BA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00458" y="1667782"/>
                  <a:ext cx="216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5BE2B61-837F-4FF7-BFAD-6C4EEDD48D6B}"/>
                    </a:ext>
                  </a:extLst>
                </p14:cNvPr>
                <p14:cNvContentPartPr/>
                <p14:nvPr/>
              </p14:nvContentPartPr>
              <p14:xfrm>
                <a:off x="9337778" y="1811422"/>
                <a:ext cx="99360" cy="55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5BE2B61-837F-4FF7-BFAD-6C4EEDD48D6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28778" y="1802782"/>
                  <a:ext cx="117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30002B-E1AB-4C2B-A766-056490EC7DC4}"/>
                    </a:ext>
                  </a:extLst>
                </p14:cNvPr>
                <p14:cNvContentPartPr/>
                <p14:nvPr/>
              </p14:nvContentPartPr>
              <p14:xfrm>
                <a:off x="9372698" y="1794502"/>
                <a:ext cx="120600" cy="282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30002B-E1AB-4C2B-A766-056490EC7DC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64058" y="1785862"/>
                  <a:ext cx="138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44F9E09-33DA-4D69-8942-C47D74508A37}"/>
                    </a:ext>
                  </a:extLst>
                </p14:cNvPr>
                <p14:cNvContentPartPr/>
                <p14:nvPr/>
              </p14:nvContentPartPr>
              <p14:xfrm>
                <a:off x="9410498" y="2176462"/>
                <a:ext cx="32760" cy="301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44F9E09-33DA-4D69-8942-C47D74508A3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01498" y="2167462"/>
                  <a:ext cx="504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8479E13-4E20-49C5-B340-EF397A347232}"/>
                    </a:ext>
                  </a:extLst>
                </p14:cNvPr>
                <p14:cNvContentPartPr/>
                <p14:nvPr/>
              </p14:nvContentPartPr>
              <p14:xfrm>
                <a:off x="9218618" y="2064862"/>
                <a:ext cx="309240" cy="191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8479E13-4E20-49C5-B340-EF397A34723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09618" y="2056222"/>
                  <a:ext cx="326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156F2715-CFFC-42B0-8AAC-247A00BF6C10}"/>
                    </a:ext>
                  </a:extLst>
                </p14:cNvPr>
                <p14:cNvContentPartPr/>
                <p14:nvPr/>
              </p14:nvContentPartPr>
              <p14:xfrm>
                <a:off x="9731258" y="2505142"/>
                <a:ext cx="180000" cy="106560"/>
              </p14:xfrm>
            </p:contentPart>
          </mc:Choice>
          <mc:Fallback xmlns=""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156F2715-CFFC-42B0-8AAC-247A00BF6C1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722618" y="2496142"/>
                  <a:ext cx="197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8976" name="Freihand 168975">
                  <a:extLst>
                    <a:ext uri="{FF2B5EF4-FFF2-40B4-BE49-F238E27FC236}">
                      <a16:creationId xmlns:a16="http://schemas.microsoft.com/office/drawing/2014/main" id="{4AC0EDF2-59A8-40C2-9087-EECEBBEE76E1}"/>
                    </a:ext>
                  </a:extLst>
                </p14:cNvPr>
                <p14:cNvContentPartPr/>
                <p14:nvPr/>
              </p14:nvContentPartPr>
              <p14:xfrm>
                <a:off x="9874178" y="2514862"/>
                <a:ext cx="51480" cy="248400"/>
              </p14:xfrm>
            </p:contentPart>
          </mc:Choice>
          <mc:Fallback xmlns="">
            <p:pic>
              <p:nvPicPr>
                <p:cNvPr id="168976" name="Freihand 168975">
                  <a:extLst>
                    <a:ext uri="{FF2B5EF4-FFF2-40B4-BE49-F238E27FC236}">
                      <a16:creationId xmlns:a16="http://schemas.microsoft.com/office/drawing/2014/main" id="{4AC0EDF2-59A8-40C2-9087-EECEBBEE76E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65538" y="2505862"/>
                  <a:ext cx="69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EECF9029-5E56-4B1C-B88B-D150EA8D8F89}"/>
                    </a:ext>
                  </a:extLst>
                </p14:cNvPr>
                <p14:cNvContentPartPr/>
                <p14:nvPr/>
              </p14:nvContentPartPr>
              <p14:xfrm>
                <a:off x="10066778" y="2381662"/>
                <a:ext cx="15480" cy="176400"/>
              </p14:xfrm>
            </p:contentPart>
          </mc:Choice>
          <mc:Fallback xmlns=""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EECF9029-5E56-4B1C-B88B-D150EA8D8F8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57778" y="2373022"/>
                  <a:ext cx="33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8979" name="Freihand 168978">
                  <a:extLst>
                    <a:ext uri="{FF2B5EF4-FFF2-40B4-BE49-F238E27FC236}">
                      <a16:creationId xmlns:a16="http://schemas.microsoft.com/office/drawing/2014/main" id="{41810640-A36B-43C6-A0FB-764E2F1356E3}"/>
                    </a:ext>
                  </a:extLst>
                </p14:cNvPr>
                <p14:cNvContentPartPr/>
                <p14:nvPr/>
              </p14:nvContentPartPr>
              <p14:xfrm>
                <a:off x="9956978" y="2352142"/>
                <a:ext cx="234000" cy="193680"/>
              </p14:xfrm>
            </p:contentPart>
          </mc:Choice>
          <mc:Fallback xmlns="">
            <p:pic>
              <p:nvPicPr>
                <p:cNvPr id="168979" name="Freihand 168978">
                  <a:extLst>
                    <a:ext uri="{FF2B5EF4-FFF2-40B4-BE49-F238E27FC236}">
                      <a16:creationId xmlns:a16="http://schemas.microsoft.com/office/drawing/2014/main" id="{41810640-A36B-43C6-A0FB-764E2F1356E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948338" y="2343142"/>
                  <a:ext cx="251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8980" name="Freihand 168979">
                  <a:extLst>
                    <a:ext uri="{FF2B5EF4-FFF2-40B4-BE49-F238E27FC236}">
                      <a16:creationId xmlns:a16="http://schemas.microsoft.com/office/drawing/2014/main" id="{8731F1A6-EED0-442D-83E4-09CD20F08164}"/>
                    </a:ext>
                  </a:extLst>
                </p14:cNvPr>
                <p14:cNvContentPartPr/>
                <p14:nvPr/>
              </p14:nvContentPartPr>
              <p14:xfrm>
                <a:off x="10244618" y="2559142"/>
                <a:ext cx="294480" cy="88200"/>
              </p14:xfrm>
            </p:contentPart>
          </mc:Choice>
          <mc:Fallback xmlns="">
            <p:pic>
              <p:nvPicPr>
                <p:cNvPr id="168980" name="Freihand 168979">
                  <a:extLst>
                    <a:ext uri="{FF2B5EF4-FFF2-40B4-BE49-F238E27FC236}">
                      <a16:creationId xmlns:a16="http://schemas.microsoft.com/office/drawing/2014/main" id="{8731F1A6-EED0-442D-83E4-09CD20F0816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235978" y="2550502"/>
                  <a:ext cx="312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8981" name="Freihand 168980">
                  <a:extLst>
                    <a:ext uri="{FF2B5EF4-FFF2-40B4-BE49-F238E27FC236}">
                      <a16:creationId xmlns:a16="http://schemas.microsoft.com/office/drawing/2014/main" id="{41860C95-572E-4355-9415-F7752C450957}"/>
                    </a:ext>
                  </a:extLst>
                </p14:cNvPr>
                <p14:cNvContentPartPr/>
                <p14:nvPr/>
              </p14:nvContentPartPr>
              <p14:xfrm>
                <a:off x="10602098" y="2438902"/>
                <a:ext cx="160200" cy="180000"/>
              </p14:xfrm>
            </p:contentPart>
          </mc:Choice>
          <mc:Fallback xmlns="">
            <p:pic>
              <p:nvPicPr>
                <p:cNvPr id="168981" name="Freihand 168980">
                  <a:extLst>
                    <a:ext uri="{FF2B5EF4-FFF2-40B4-BE49-F238E27FC236}">
                      <a16:creationId xmlns:a16="http://schemas.microsoft.com/office/drawing/2014/main" id="{41860C95-572E-4355-9415-F7752C45095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593458" y="2430262"/>
                  <a:ext cx="177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8982" name="Freihand 168981">
                  <a:extLst>
                    <a:ext uri="{FF2B5EF4-FFF2-40B4-BE49-F238E27FC236}">
                      <a16:creationId xmlns:a16="http://schemas.microsoft.com/office/drawing/2014/main" id="{69569D46-6B41-4C7D-A2A9-735B92A3D03C}"/>
                    </a:ext>
                  </a:extLst>
                </p14:cNvPr>
                <p14:cNvContentPartPr/>
                <p14:nvPr/>
              </p14:nvContentPartPr>
              <p14:xfrm>
                <a:off x="10889738" y="2468062"/>
                <a:ext cx="197640" cy="169560"/>
              </p14:xfrm>
            </p:contentPart>
          </mc:Choice>
          <mc:Fallback xmlns="">
            <p:pic>
              <p:nvPicPr>
                <p:cNvPr id="168982" name="Freihand 168981">
                  <a:extLst>
                    <a:ext uri="{FF2B5EF4-FFF2-40B4-BE49-F238E27FC236}">
                      <a16:creationId xmlns:a16="http://schemas.microsoft.com/office/drawing/2014/main" id="{69569D46-6B41-4C7D-A2A9-735B92A3D03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81098" y="2459062"/>
                  <a:ext cx="215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8984" name="Freihand 168983">
                  <a:extLst>
                    <a:ext uri="{FF2B5EF4-FFF2-40B4-BE49-F238E27FC236}">
                      <a16:creationId xmlns:a16="http://schemas.microsoft.com/office/drawing/2014/main" id="{14B37D02-08FD-4A7C-8A0C-DFAC6CCE3C55}"/>
                    </a:ext>
                  </a:extLst>
                </p14:cNvPr>
                <p14:cNvContentPartPr/>
                <p14:nvPr/>
              </p14:nvContentPartPr>
              <p14:xfrm>
                <a:off x="11292218" y="2416942"/>
                <a:ext cx="7200" cy="231480"/>
              </p14:xfrm>
            </p:contentPart>
          </mc:Choice>
          <mc:Fallback xmlns="">
            <p:pic>
              <p:nvPicPr>
                <p:cNvPr id="168984" name="Freihand 168983">
                  <a:extLst>
                    <a:ext uri="{FF2B5EF4-FFF2-40B4-BE49-F238E27FC236}">
                      <a16:creationId xmlns:a16="http://schemas.microsoft.com/office/drawing/2014/main" id="{14B37D02-08FD-4A7C-8A0C-DFAC6CCE3C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83578" y="2407942"/>
                  <a:ext cx="24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8985" name="Freihand 168984">
                  <a:extLst>
                    <a:ext uri="{FF2B5EF4-FFF2-40B4-BE49-F238E27FC236}">
                      <a16:creationId xmlns:a16="http://schemas.microsoft.com/office/drawing/2014/main" id="{EA6A330D-A3E0-410A-8714-DB416C854A4A}"/>
                    </a:ext>
                  </a:extLst>
                </p14:cNvPr>
                <p14:cNvContentPartPr/>
                <p14:nvPr/>
              </p14:nvContentPartPr>
              <p14:xfrm>
                <a:off x="11212298" y="2402542"/>
                <a:ext cx="251640" cy="239760"/>
              </p14:xfrm>
            </p:contentPart>
          </mc:Choice>
          <mc:Fallback xmlns="">
            <p:pic>
              <p:nvPicPr>
                <p:cNvPr id="168985" name="Freihand 168984">
                  <a:extLst>
                    <a:ext uri="{FF2B5EF4-FFF2-40B4-BE49-F238E27FC236}">
                      <a16:creationId xmlns:a16="http://schemas.microsoft.com/office/drawing/2014/main" id="{EA6A330D-A3E0-410A-8714-DB416C854A4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03298" y="2393542"/>
                  <a:ext cx="269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8986" name="Freihand 168985">
                  <a:extLst>
                    <a:ext uri="{FF2B5EF4-FFF2-40B4-BE49-F238E27FC236}">
                      <a16:creationId xmlns:a16="http://schemas.microsoft.com/office/drawing/2014/main" id="{DC00749E-A4AC-4490-83A6-739B0491F275}"/>
                    </a:ext>
                  </a:extLst>
                </p14:cNvPr>
                <p14:cNvContentPartPr/>
                <p14:nvPr/>
              </p14:nvContentPartPr>
              <p14:xfrm>
                <a:off x="11536298" y="2448982"/>
                <a:ext cx="120240" cy="130320"/>
              </p14:xfrm>
            </p:contentPart>
          </mc:Choice>
          <mc:Fallback xmlns="">
            <p:pic>
              <p:nvPicPr>
                <p:cNvPr id="168986" name="Freihand 168985">
                  <a:extLst>
                    <a:ext uri="{FF2B5EF4-FFF2-40B4-BE49-F238E27FC236}">
                      <a16:creationId xmlns:a16="http://schemas.microsoft.com/office/drawing/2014/main" id="{DC00749E-A4AC-4490-83A6-739B0491F27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527298" y="2439982"/>
                  <a:ext cx="13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8987" name="Freihand 168986">
                  <a:extLst>
                    <a:ext uri="{FF2B5EF4-FFF2-40B4-BE49-F238E27FC236}">
                      <a16:creationId xmlns:a16="http://schemas.microsoft.com/office/drawing/2014/main" id="{4120246B-104E-4C85-8894-B5A1C58C9E33}"/>
                    </a:ext>
                  </a:extLst>
                </p14:cNvPr>
                <p14:cNvContentPartPr/>
                <p14:nvPr/>
              </p14:nvContentPartPr>
              <p14:xfrm>
                <a:off x="11729618" y="2372302"/>
                <a:ext cx="207000" cy="249120"/>
              </p14:xfrm>
            </p:contentPart>
          </mc:Choice>
          <mc:Fallback xmlns="">
            <p:pic>
              <p:nvPicPr>
                <p:cNvPr id="168987" name="Freihand 168986">
                  <a:extLst>
                    <a:ext uri="{FF2B5EF4-FFF2-40B4-BE49-F238E27FC236}">
                      <a16:creationId xmlns:a16="http://schemas.microsoft.com/office/drawing/2014/main" id="{4120246B-104E-4C85-8894-B5A1C58C9E3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720978" y="2363662"/>
                  <a:ext cx="224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8988" name="Freihand 168987">
                  <a:extLst>
                    <a:ext uri="{FF2B5EF4-FFF2-40B4-BE49-F238E27FC236}">
                      <a16:creationId xmlns:a16="http://schemas.microsoft.com/office/drawing/2014/main" id="{8CD3E651-A1A0-47BB-81A9-C5AEE778D57D}"/>
                    </a:ext>
                  </a:extLst>
                </p14:cNvPr>
                <p14:cNvContentPartPr/>
                <p14:nvPr/>
              </p14:nvContentPartPr>
              <p14:xfrm>
                <a:off x="11098898" y="2180782"/>
                <a:ext cx="968400" cy="618840"/>
              </p14:xfrm>
            </p:contentPart>
          </mc:Choice>
          <mc:Fallback xmlns="">
            <p:pic>
              <p:nvPicPr>
                <p:cNvPr id="168988" name="Freihand 168987">
                  <a:extLst>
                    <a:ext uri="{FF2B5EF4-FFF2-40B4-BE49-F238E27FC236}">
                      <a16:creationId xmlns:a16="http://schemas.microsoft.com/office/drawing/2014/main" id="{8CD3E651-A1A0-47BB-81A9-C5AEE778D57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089898" y="2172142"/>
                  <a:ext cx="98604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8989" name="Freihand 168988">
                  <a:extLst>
                    <a:ext uri="{FF2B5EF4-FFF2-40B4-BE49-F238E27FC236}">
                      <a16:creationId xmlns:a16="http://schemas.microsoft.com/office/drawing/2014/main" id="{F3415BAE-DF8C-4412-91F6-309FDDEE023F}"/>
                    </a:ext>
                  </a:extLst>
                </p14:cNvPr>
                <p14:cNvContentPartPr/>
                <p14:nvPr/>
              </p14:nvContentPartPr>
              <p14:xfrm>
                <a:off x="10513898" y="2284822"/>
                <a:ext cx="381960" cy="531720"/>
              </p14:xfrm>
            </p:contentPart>
          </mc:Choice>
          <mc:Fallback xmlns="">
            <p:pic>
              <p:nvPicPr>
                <p:cNvPr id="168989" name="Freihand 168988">
                  <a:extLst>
                    <a:ext uri="{FF2B5EF4-FFF2-40B4-BE49-F238E27FC236}">
                      <a16:creationId xmlns:a16="http://schemas.microsoft.com/office/drawing/2014/main" id="{F3415BAE-DF8C-4412-91F6-309FDDEE023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505258" y="2275822"/>
                  <a:ext cx="3996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8990" name="Freihand 168989">
                  <a:extLst>
                    <a:ext uri="{FF2B5EF4-FFF2-40B4-BE49-F238E27FC236}">
                      <a16:creationId xmlns:a16="http://schemas.microsoft.com/office/drawing/2014/main" id="{C9CAF48D-A174-4DE0-8A49-1B90F42F2E6D}"/>
                    </a:ext>
                  </a:extLst>
                </p14:cNvPr>
                <p14:cNvContentPartPr/>
                <p14:nvPr/>
              </p14:nvContentPartPr>
              <p14:xfrm>
                <a:off x="10539458" y="1843462"/>
                <a:ext cx="131040" cy="276840"/>
              </p14:xfrm>
            </p:contentPart>
          </mc:Choice>
          <mc:Fallback xmlns="">
            <p:pic>
              <p:nvPicPr>
                <p:cNvPr id="168990" name="Freihand 168989">
                  <a:extLst>
                    <a:ext uri="{FF2B5EF4-FFF2-40B4-BE49-F238E27FC236}">
                      <a16:creationId xmlns:a16="http://schemas.microsoft.com/office/drawing/2014/main" id="{C9CAF48D-A174-4DE0-8A49-1B90F42F2E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30818" y="1834822"/>
                  <a:ext cx="148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8991" name="Freihand 168990">
                  <a:extLst>
                    <a:ext uri="{FF2B5EF4-FFF2-40B4-BE49-F238E27FC236}">
                      <a16:creationId xmlns:a16="http://schemas.microsoft.com/office/drawing/2014/main" id="{1388D3DE-BCFA-4D3B-BBEC-E6086CC37E65}"/>
                    </a:ext>
                  </a:extLst>
                </p14:cNvPr>
                <p14:cNvContentPartPr/>
                <p14:nvPr/>
              </p14:nvContentPartPr>
              <p14:xfrm>
                <a:off x="10558538" y="2067382"/>
                <a:ext cx="171720" cy="17280"/>
              </p14:xfrm>
            </p:contentPart>
          </mc:Choice>
          <mc:Fallback xmlns="">
            <p:pic>
              <p:nvPicPr>
                <p:cNvPr id="168991" name="Freihand 168990">
                  <a:extLst>
                    <a:ext uri="{FF2B5EF4-FFF2-40B4-BE49-F238E27FC236}">
                      <a16:creationId xmlns:a16="http://schemas.microsoft.com/office/drawing/2014/main" id="{1388D3DE-BCFA-4D3B-BBEC-E6086CC37E6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549538" y="2058742"/>
                  <a:ext cx="189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8992" name="Freihand 168991">
                  <a:extLst>
                    <a:ext uri="{FF2B5EF4-FFF2-40B4-BE49-F238E27FC236}">
                      <a16:creationId xmlns:a16="http://schemas.microsoft.com/office/drawing/2014/main" id="{57CFFB17-F72B-4C0D-B315-B0BE54BF350B}"/>
                    </a:ext>
                  </a:extLst>
                </p14:cNvPr>
                <p14:cNvContentPartPr/>
                <p14:nvPr/>
              </p14:nvContentPartPr>
              <p14:xfrm>
                <a:off x="10778138" y="1873342"/>
                <a:ext cx="177840" cy="170640"/>
              </p14:xfrm>
            </p:contentPart>
          </mc:Choice>
          <mc:Fallback xmlns="">
            <p:pic>
              <p:nvPicPr>
                <p:cNvPr id="168992" name="Freihand 168991">
                  <a:extLst>
                    <a:ext uri="{FF2B5EF4-FFF2-40B4-BE49-F238E27FC236}">
                      <a16:creationId xmlns:a16="http://schemas.microsoft.com/office/drawing/2014/main" id="{57CFFB17-F72B-4C0D-B315-B0BE54BF350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69138" y="1864702"/>
                  <a:ext cx="19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8993" name="Freihand 168992">
                  <a:extLst>
                    <a:ext uri="{FF2B5EF4-FFF2-40B4-BE49-F238E27FC236}">
                      <a16:creationId xmlns:a16="http://schemas.microsoft.com/office/drawing/2014/main" id="{AFD6EB5E-66D5-4461-8BA1-DCB842FA4477}"/>
                    </a:ext>
                  </a:extLst>
                </p14:cNvPr>
                <p14:cNvContentPartPr/>
                <p14:nvPr/>
              </p14:nvContentPartPr>
              <p14:xfrm>
                <a:off x="10991978" y="1973422"/>
                <a:ext cx="219960" cy="143280"/>
              </p14:xfrm>
            </p:contentPart>
          </mc:Choice>
          <mc:Fallback xmlns="">
            <p:pic>
              <p:nvPicPr>
                <p:cNvPr id="168993" name="Freihand 168992">
                  <a:extLst>
                    <a:ext uri="{FF2B5EF4-FFF2-40B4-BE49-F238E27FC236}">
                      <a16:creationId xmlns:a16="http://schemas.microsoft.com/office/drawing/2014/main" id="{AFD6EB5E-66D5-4461-8BA1-DCB842FA447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982978" y="1964422"/>
                  <a:ext cx="237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8995" name="Freihand 168994">
                  <a:extLst>
                    <a:ext uri="{FF2B5EF4-FFF2-40B4-BE49-F238E27FC236}">
                      <a16:creationId xmlns:a16="http://schemas.microsoft.com/office/drawing/2014/main" id="{B06BEDA2-70E3-4A3D-B061-1EEF2B3CDCAC}"/>
                    </a:ext>
                  </a:extLst>
                </p14:cNvPr>
                <p14:cNvContentPartPr/>
                <p14:nvPr/>
              </p14:nvContentPartPr>
              <p14:xfrm>
                <a:off x="9950498" y="1603702"/>
                <a:ext cx="726120" cy="492840"/>
              </p14:xfrm>
            </p:contentPart>
          </mc:Choice>
          <mc:Fallback xmlns="">
            <p:pic>
              <p:nvPicPr>
                <p:cNvPr id="168995" name="Freihand 168994">
                  <a:extLst>
                    <a:ext uri="{FF2B5EF4-FFF2-40B4-BE49-F238E27FC236}">
                      <a16:creationId xmlns:a16="http://schemas.microsoft.com/office/drawing/2014/main" id="{B06BEDA2-70E3-4A3D-B061-1EEF2B3CDCA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941858" y="1595062"/>
                  <a:ext cx="7437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8996" name="Freihand 168995">
                  <a:extLst>
                    <a:ext uri="{FF2B5EF4-FFF2-40B4-BE49-F238E27FC236}">
                      <a16:creationId xmlns:a16="http://schemas.microsoft.com/office/drawing/2014/main" id="{31ACBC4B-6B8E-41D9-8F84-2E0678198FFC}"/>
                    </a:ext>
                  </a:extLst>
                </p14:cNvPr>
                <p14:cNvContentPartPr/>
                <p14:nvPr/>
              </p14:nvContentPartPr>
              <p14:xfrm>
                <a:off x="9884618" y="1921942"/>
                <a:ext cx="217080" cy="325800"/>
              </p14:xfrm>
            </p:contentPart>
          </mc:Choice>
          <mc:Fallback xmlns="">
            <p:pic>
              <p:nvPicPr>
                <p:cNvPr id="168996" name="Freihand 168995">
                  <a:extLst>
                    <a:ext uri="{FF2B5EF4-FFF2-40B4-BE49-F238E27FC236}">
                      <a16:creationId xmlns:a16="http://schemas.microsoft.com/office/drawing/2014/main" id="{31ACBC4B-6B8E-41D9-8F84-2E0678198FF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75618" y="1913302"/>
                  <a:ext cx="234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89F28B6C-1BA9-4438-AB5F-9268E5570CF4}"/>
                    </a:ext>
                  </a:extLst>
                </p14:cNvPr>
                <p14:cNvContentPartPr/>
                <p14:nvPr/>
              </p14:nvContentPartPr>
              <p14:xfrm>
                <a:off x="9379898" y="2674342"/>
                <a:ext cx="309240" cy="366840"/>
              </p14:xfrm>
            </p:contentPart>
          </mc:Choice>
          <mc:Fallback xmlns=""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89F28B6C-1BA9-4438-AB5F-9268E5570CF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370898" y="2665342"/>
                  <a:ext cx="326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1BA9C7B4-687C-41B1-9278-DEAD3893FF4A}"/>
                    </a:ext>
                  </a:extLst>
                </p14:cNvPr>
                <p14:cNvContentPartPr/>
                <p14:nvPr/>
              </p14:nvContentPartPr>
              <p14:xfrm>
                <a:off x="9275138" y="2883142"/>
                <a:ext cx="268560" cy="342360"/>
              </p14:xfrm>
            </p:contentPart>
          </mc:Choice>
          <mc:Fallback xmlns=""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1BA9C7B4-687C-41B1-9278-DEAD3893FF4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66498" y="2874502"/>
                  <a:ext cx="286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9001" name="Freihand 169000">
                  <a:extLst>
                    <a:ext uri="{FF2B5EF4-FFF2-40B4-BE49-F238E27FC236}">
                      <a16:creationId xmlns:a16="http://schemas.microsoft.com/office/drawing/2014/main" id="{8701C410-C1CC-4327-8EC9-456003772F68}"/>
                    </a:ext>
                  </a:extLst>
                </p14:cNvPr>
                <p14:cNvContentPartPr/>
                <p14:nvPr/>
              </p14:nvContentPartPr>
              <p14:xfrm>
                <a:off x="9091538" y="3348262"/>
                <a:ext cx="186120" cy="275760"/>
              </p14:xfrm>
            </p:contentPart>
          </mc:Choice>
          <mc:Fallback xmlns="">
            <p:pic>
              <p:nvPicPr>
                <p:cNvPr id="169001" name="Freihand 169000">
                  <a:extLst>
                    <a:ext uri="{FF2B5EF4-FFF2-40B4-BE49-F238E27FC236}">
                      <a16:creationId xmlns:a16="http://schemas.microsoft.com/office/drawing/2014/main" id="{8701C410-C1CC-4327-8EC9-456003772F6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082898" y="3339262"/>
                  <a:ext cx="203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E042BF84-4F2B-42D2-BB19-F0FAFDDDD8CE}"/>
                    </a:ext>
                  </a:extLst>
                </p14:cNvPr>
                <p14:cNvContentPartPr/>
                <p14:nvPr/>
              </p14:nvContentPartPr>
              <p14:xfrm>
                <a:off x="9090098" y="3390022"/>
                <a:ext cx="206640" cy="269640"/>
              </p14:xfrm>
            </p:contentPart>
          </mc:Choice>
          <mc:Fallback xmlns=""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E042BF84-4F2B-42D2-BB19-F0FAFDDDD8C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081098" y="3381022"/>
                  <a:ext cx="224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13203651-D980-4D22-96FD-F8303BEC1289}"/>
                    </a:ext>
                  </a:extLst>
                </p14:cNvPr>
                <p14:cNvContentPartPr/>
                <p14:nvPr/>
              </p14:nvContentPartPr>
              <p14:xfrm>
                <a:off x="9406538" y="3402262"/>
                <a:ext cx="163080" cy="254160"/>
              </p14:xfrm>
            </p:contentPart>
          </mc:Choice>
          <mc:Fallback xmlns=""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13203651-D980-4D22-96FD-F8303BEC128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397538" y="3393622"/>
                  <a:ext cx="180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A77CC1DA-73C9-421D-9372-E060DBC2E76C}"/>
                    </a:ext>
                  </a:extLst>
                </p14:cNvPr>
                <p14:cNvContentPartPr/>
                <p14:nvPr/>
              </p14:nvContentPartPr>
              <p14:xfrm>
                <a:off x="9608498" y="3496942"/>
                <a:ext cx="137520" cy="200520"/>
              </p14:xfrm>
            </p:contentPart>
          </mc:Choice>
          <mc:Fallback xmlns=""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A77CC1DA-73C9-421D-9372-E060DBC2E76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99858" y="3488302"/>
                  <a:ext cx="155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9006" name="Freihand 169005">
                  <a:extLst>
                    <a:ext uri="{FF2B5EF4-FFF2-40B4-BE49-F238E27FC236}">
                      <a16:creationId xmlns:a16="http://schemas.microsoft.com/office/drawing/2014/main" id="{2FBEDB3E-3E4A-4490-995C-95A65F39A7CD}"/>
                    </a:ext>
                  </a:extLst>
                </p14:cNvPr>
                <p14:cNvContentPartPr/>
                <p14:nvPr/>
              </p14:nvContentPartPr>
              <p14:xfrm>
                <a:off x="377018" y="3178342"/>
                <a:ext cx="267480" cy="34920"/>
              </p14:xfrm>
            </p:contentPart>
          </mc:Choice>
          <mc:Fallback xmlns="">
            <p:pic>
              <p:nvPicPr>
                <p:cNvPr id="169006" name="Freihand 169005">
                  <a:extLst>
                    <a:ext uri="{FF2B5EF4-FFF2-40B4-BE49-F238E27FC236}">
                      <a16:creationId xmlns:a16="http://schemas.microsoft.com/office/drawing/2014/main" id="{2FBEDB3E-3E4A-4490-995C-95A65F39A7C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8378" y="3169702"/>
                  <a:ext cx="285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9007" name="Freihand 169006">
                  <a:extLst>
                    <a:ext uri="{FF2B5EF4-FFF2-40B4-BE49-F238E27FC236}">
                      <a16:creationId xmlns:a16="http://schemas.microsoft.com/office/drawing/2014/main" id="{2C7262DC-712A-4F45-99CF-8A4A945CDEFB}"/>
                    </a:ext>
                  </a:extLst>
                </p14:cNvPr>
                <p14:cNvContentPartPr/>
                <p14:nvPr/>
              </p14:nvContentPartPr>
              <p14:xfrm>
                <a:off x="425618" y="3216142"/>
                <a:ext cx="297720" cy="38520"/>
              </p14:xfrm>
            </p:contentPart>
          </mc:Choice>
          <mc:Fallback xmlns="">
            <p:pic>
              <p:nvPicPr>
                <p:cNvPr id="169007" name="Freihand 169006">
                  <a:extLst>
                    <a:ext uri="{FF2B5EF4-FFF2-40B4-BE49-F238E27FC236}">
                      <a16:creationId xmlns:a16="http://schemas.microsoft.com/office/drawing/2014/main" id="{2C7262DC-712A-4F45-99CF-8A4A945CDEF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6618" y="3207142"/>
                  <a:ext cx="315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4F9939F6-8B26-471B-966C-5643404CD24D}"/>
                    </a:ext>
                  </a:extLst>
                </p14:cNvPr>
                <p14:cNvContentPartPr/>
                <p14:nvPr/>
              </p14:nvContentPartPr>
              <p14:xfrm>
                <a:off x="723338" y="3063142"/>
                <a:ext cx="101520" cy="209520"/>
              </p14:xfrm>
            </p:contentPart>
          </mc:Choice>
          <mc:Fallback xmlns=""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4F9939F6-8B26-471B-966C-5643404CD24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14338" y="3054142"/>
                  <a:ext cx="119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69009" name="Freihand 169008">
                  <a:extLst>
                    <a:ext uri="{FF2B5EF4-FFF2-40B4-BE49-F238E27FC236}">
                      <a16:creationId xmlns:a16="http://schemas.microsoft.com/office/drawing/2014/main" id="{ED5167B1-F198-427A-B664-FF0BC1CE4DD3}"/>
                    </a:ext>
                  </a:extLst>
                </p14:cNvPr>
                <p14:cNvContentPartPr/>
                <p14:nvPr/>
              </p14:nvContentPartPr>
              <p14:xfrm>
                <a:off x="1116818" y="3036142"/>
                <a:ext cx="163080" cy="232200"/>
              </p14:xfrm>
            </p:contentPart>
          </mc:Choice>
          <mc:Fallback xmlns="">
            <p:pic>
              <p:nvPicPr>
                <p:cNvPr id="169009" name="Freihand 169008">
                  <a:extLst>
                    <a:ext uri="{FF2B5EF4-FFF2-40B4-BE49-F238E27FC236}">
                      <a16:creationId xmlns:a16="http://schemas.microsoft.com/office/drawing/2014/main" id="{ED5167B1-F198-427A-B664-FF0BC1CE4DD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08178" y="3027502"/>
                  <a:ext cx="180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241A9FCC-A1A1-44DC-B65F-D10DDD3DD773}"/>
                    </a:ext>
                  </a:extLst>
                </p14:cNvPr>
                <p14:cNvContentPartPr/>
                <p14:nvPr/>
              </p14:nvContentPartPr>
              <p14:xfrm>
                <a:off x="1099898" y="3143422"/>
                <a:ext cx="422280" cy="136440"/>
              </p14:xfrm>
            </p:contentPart>
          </mc:Choice>
          <mc:Fallback xmlns=""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241A9FCC-A1A1-44DC-B65F-D10DDD3DD77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91258" y="3134422"/>
                  <a:ext cx="439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738AA9E6-B899-432E-A55E-6442A88B151A}"/>
                    </a:ext>
                  </a:extLst>
                </p14:cNvPr>
                <p14:cNvContentPartPr/>
                <p14:nvPr/>
              </p14:nvContentPartPr>
              <p14:xfrm>
                <a:off x="1468898" y="3133342"/>
                <a:ext cx="88560" cy="178200"/>
              </p14:xfrm>
            </p:contentPart>
          </mc:Choice>
          <mc:Fallback xmlns=""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738AA9E6-B899-432E-A55E-6442A88B151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460258" y="3124702"/>
                  <a:ext cx="106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69014" name="Freihand 169013">
                  <a:extLst>
                    <a:ext uri="{FF2B5EF4-FFF2-40B4-BE49-F238E27FC236}">
                      <a16:creationId xmlns:a16="http://schemas.microsoft.com/office/drawing/2014/main" id="{7C079578-FFA5-4A9E-9911-4C3671B692F4}"/>
                    </a:ext>
                  </a:extLst>
                </p14:cNvPr>
                <p14:cNvContentPartPr/>
                <p14:nvPr/>
              </p14:nvContentPartPr>
              <p14:xfrm>
                <a:off x="1568978" y="3270142"/>
                <a:ext cx="145440" cy="136440"/>
              </p14:xfrm>
            </p:contentPart>
          </mc:Choice>
          <mc:Fallback xmlns="">
            <p:pic>
              <p:nvPicPr>
                <p:cNvPr id="169014" name="Freihand 169013">
                  <a:extLst>
                    <a:ext uri="{FF2B5EF4-FFF2-40B4-BE49-F238E27FC236}">
                      <a16:creationId xmlns:a16="http://schemas.microsoft.com/office/drawing/2014/main" id="{7C079578-FFA5-4A9E-9911-4C3671B692F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60338" y="3261142"/>
                  <a:ext cx="163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F57E526A-8544-4CD4-8521-D3243E8FA85F}"/>
                    </a:ext>
                  </a:extLst>
                </p14:cNvPr>
                <p14:cNvContentPartPr/>
                <p14:nvPr/>
              </p14:nvContentPartPr>
              <p14:xfrm>
                <a:off x="1927178" y="3160702"/>
                <a:ext cx="205560" cy="41760"/>
              </p14:xfrm>
            </p:contentPart>
          </mc:Choice>
          <mc:Fallback xmlns=""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F57E526A-8544-4CD4-8521-D3243E8FA85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918178" y="3152062"/>
                  <a:ext cx="223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69017" name="Freihand 169016">
                  <a:extLst>
                    <a:ext uri="{FF2B5EF4-FFF2-40B4-BE49-F238E27FC236}">
                      <a16:creationId xmlns:a16="http://schemas.microsoft.com/office/drawing/2014/main" id="{39399C70-7D5F-49A2-A714-334C2CC2059F}"/>
                    </a:ext>
                  </a:extLst>
                </p14:cNvPr>
                <p14:cNvContentPartPr/>
                <p14:nvPr/>
              </p14:nvContentPartPr>
              <p14:xfrm>
                <a:off x="1964618" y="3252142"/>
                <a:ext cx="188640" cy="10800"/>
              </p14:xfrm>
            </p:contentPart>
          </mc:Choice>
          <mc:Fallback xmlns="">
            <p:pic>
              <p:nvPicPr>
                <p:cNvPr id="169017" name="Freihand 169016">
                  <a:extLst>
                    <a:ext uri="{FF2B5EF4-FFF2-40B4-BE49-F238E27FC236}">
                      <a16:creationId xmlns:a16="http://schemas.microsoft.com/office/drawing/2014/main" id="{39399C70-7D5F-49A2-A714-334C2CC2059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955978" y="3243502"/>
                  <a:ext cx="20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4B8EEE9D-AA44-4D0F-9F26-BEF7A4B16D0F}"/>
                    </a:ext>
                  </a:extLst>
                </p14:cNvPr>
                <p14:cNvContentPartPr/>
                <p14:nvPr/>
              </p14:nvContentPartPr>
              <p14:xfrm>
                <a:off x="2310218" y="3048742"/>
                <a:ext cx="124920" cy="233640"/>
              </p14:xfrm>
            </p:contentPart>
          </mc:Choice>
          <mc:Fallback xmlns=""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4B8EEE9D-AA44-4D0F-9F26-BEF7A4B16D0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301578" y="3040102"/>
                  <a:ext cx="142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3FF6FB93-C6ED-4BE7-889C-80773AFD01B7}"/>
                    </a:ext>
                  </a:extLst>
                </p14:cNvPr>
                <p14:cNvContentPartPr/>
                <p14:nvPr/>
              </p14:nvContentPartPr>
              <p14:xfrm>
                <a:off x="2472578" y="3243862"/>
                <a:ext cx="42120" cy="61920"/>
              </p14:xfrm>
            </p:contentPart>
          </mc:Choice>
          <mc:Fallback xmlns=""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3FF6FB93-C6ED-4BE7-889C-80773AFD01B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463578" y="3235222"/>
                  <a:ext cx="59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69020" name="Freihand 169019">
                  <a:extLst>
                    <a:ext uri="{FF2B5EF4-FFF2-40B4-BE49-F238E27FC236}">
                      <a16:creationId xmlns:a16="http://schemas.microsoft.com/office/drawing/2014/main" id="{FAAA4E6B-1D89-4C32-93C5-B5449CC709D4}"/>
                    </a:ext>
                  </a:extLst>
                </p14:cNvPr>
                <p14:cNvContentPartPr/>
                <p14:nvPr/>
              </p14:nvContentPartPr>
              <p14:xfrm>
                <a:off x="2638538" y="3058822"/>
                <a:ext cx="200160" cy="213840"/>
              </p14:xfrm>
            </p:contentPart>
          </mc:Choice>
          <mc:Fallback xmlns="">
            <p:pic>
              <p:nvPicPr>
                <p:cNvPr id="169020" name="Freihand 169019">
                  <a:extLst>
                    <a:ext uri="{FF2B5EF4-FFF2-40B4-BE49-F238E27FC236}">
                      <a16:creationId xmlns:a16="http://schemas.microsoft.com/office/drawing/2014/main" id="{FAAA4E6B-1D89-4C32-93C5-B5449CC709D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629538" y="3049822"/>
                  <a:ext cx="217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CB33BD9-2B4A-4F80-9208-BA783E8E87C7}"/>
                    </a:ext>
                  </a:extLst>
                </p14:cNvPr>
                <p14:cNvContentPartPr/>
                <p14:nvPr/>
              </p14:nvContentPartPr>
              <p14:xfrm>
                <a:off x="1272338" y="2410102"/>
                <a:ext cx="335520" cy="409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CB33BD9-2B4A-4F80-9208-BA783E8E87C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263338" y="2401462"/>
                  <a:ext cx="3531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43D3BC4-CE06-409D-8733-24371CCA403C}"/>
                    </a:ext>
                  </a:extLst>
                </p14:cNvPr>
                <p14:cNvContentPartPr/>
                <p14:nvPr/>
              </p14:nvContentPartPr>
              <p14:xfrm>
                <a:off x="1484018" y="2531422"/>
                <a:ext cx="55080" cy="2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43D3BC4-CE06-409D-8733-24371CCA403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475018" y="2522422"/>
                  <a:ext cx="72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9557964-8B81-4E86-A2E6-C207ED68A4D8}"/>
                    </a:ext>
                  </a:extLst>
                </p14:cNvPr>
                <p14:cNvContentPartPr/>
                <p14:nvPr/>
              </p14:nvContentPartPr>
              <p14:xfrm>
                <a:off x="1962818" y="2549782"/>
                <a:ext cx="287280" cy="168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9557964-8B81-4E86-A2E6-C207ED68A4D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953818" y="2540782"/>
                  <a:ext cx="30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69031" name="Freihand 169030">
                  <a:extLst>
                    <a:ext uri="{FF2B5EF4-FFF2-40B4-BE49-F238E27FC236}">
                      <a16:creationId xmlns:a16="http://schemas.microsoft.com/office/drawing/2014/main" id="{071F26CF-E134-4C67-A42A-AAE8FAAA647D}"/>
                    </a:ext>
                  </a:extLst>
                </p14:cNvPr>
                <p14:cNvContentPartPr/>
                <p14:nvPr/>
              </p14:nvContentPartPr>
              <p14:xfrm>
                <a:off x="1585538" y="2494702"/>
                <a:ext cx="129600" cy="227520"/>
              </p14:xfrm>
            </p:contentPart>
          </mc:Choice>
          <mc:Fallback xmlns="">
            <p:pic>
              <p:nvPicPr>
                <p:cNvPr id="169031" name="Freihand 169030">
                  <a:extLst>
                    <a:ext uri="{FF2B5EF4-FFF2-40B4-BE49-F238E27FC236}">
                      <a16:creationId xmlns:a16="http://schemas.microsoft.com/office/drawing/2014/main" id="{071F26CF-E134-4C67-A42A-AAE8FAAA647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576898" y="2486062"/>
                  <a:ext cx="147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EB2765E0-3027-47ED-999C-8D85C471071B}"/>
                    </a:ext>
                  </a:extLst>
                </p14:cNvPr>
                <p14:cNvContentPartPr/>
                <p14:nvPr/>
              </p14:nvContentPartPr>
              <p14:xfrm>
                <a:off x="1743938" y="2467702"/>
                <a:ext cx="70920" cy="235800"/>
              </p14:xfrm>
            </p:contentPart>
          </mc:Choice>
          <mc:Fallback xmlns=""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EB2765E0-3027-47ED-999C-8D85C471071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735298" y="2459062"/>
                  <a:ext cx="88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9133" name="Freihand 169132">
                  <a:extLst>
                    <a:ext uri="{FF2B5EF4-FFF2-40B4-BE49-F238E27FC236}">
                      <a16:creationId xmlns:a16="http://schemas.microsoft.com/office/drawing/2014/main" id="{F556B0AD-67D9-4ED2-B725-27F53B0AE8AC}"/>
                    </a:ext>
                  </a:extLst>
                </p14:cNvPr>
                <p14:cNvContentPartPr/>
                <p14:nvPr/>
              </p14:nvContentPartPr>
              <p14:xfrm>
                <a:off x="4390658" y="1854982"/>
                <a:ext cx="134280" cy="163440"/>
              </p14:xfrm>
            </p:contentPart>
          </mc:Choice>
          <mc:Fallback xmlns="">
            <p:pic>
              <p:nvPicPr>
                <p:cNvPr id="169133" name="Freihand 169132">
                  <a:extLst>
                    <a:ext uri="{FF2B5EF4-FFF2-40B4-BE49-F238E27FC236}">
                      <a16:creationId xmlns:a16="http://schemas.microsoft.com/office/drawing/2014/main" id="{F556B0AD-67D9-4ED2-B725-27F53B0AE8A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382018" y="1846342"/>
                  <a:ext cx="151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3EF390F1-98E1-48C1-9054-699FEC488607}"/>
                    </a:ext>
                  </a:extLst>
                </p14:cNvPr>
                <p14:cNvContentPartPr/>
                <p14:nvPr/>
              </p14:nvContentPartPr>
              <p14:xfrm>
                <a:off x="4567058" y="1968382"/>
                <a:ext cx="39960" cy="139320"/>
              </p14:xfrm>
            </p:contentPart>
          </mc:Choice>
          <mc:Fallback xmlns=""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3EF390F1-98E1-48C1-9054-699FEC48860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558058" y="1959742"/>
                  <a:ext cx="57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E290CA91-003C-4988-A30F-06AE8CDBC2CF}"/>
                    </a:ext>
                  </a:extLst>
                </p14:cNvPr>
                <p14:cNvContentPartPr/>
                <p14:nvPr/>
              </p14:nvContentPartPr>
              <p14:xfrm>
                <a:off x="4633298" y="1839502"/>
                <a:ext cx="153360" cy="171720"/>
              </p14:xfrm>
            </p:contentPart>
          </mc:Choice>
          <mc:Fallback xmlns=""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E290CA91-003C-4988-A30F-06AE8CDBC2C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24298" y="1830502"/>
                  <a:ext cx="171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DC100B6C-F1A2-482A-89FE-FCA2580093C0}"/>
                    </a:ext>
                  </a:extLst>
                </p14:cNvPr>
                <p14:cNvContentPartPr/>
                <p14:nvPr/>
              </p14:nvContentPartPr>
              <p14:xfrm>
                <a:off x="4788098" y="1706662"/>
                <a:ext cx="86400" cy="92160"/>
              </p14:xfrm>
            </p:contentPart>
          </mc:Choice>
          <mc:Fallback xmlns=""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DC100B6C-F1A2-482A-89FE-FCA2580093C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79098" y="1697662"/>
                  <a:ext cx="104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99C7FCCD-88D3-4933-82B0-516447784862}"/>
                    </a:ext>
                  </a:extLst>
                </p14:cNvPr>
                <p14:cNvContentPartPr/>
                <p14:nvPr/>
              </p14:nvContentPartPr>
              <p14:xfrm>
                <a:off x="4938938" y="1896742"/>
                <a:ext cx="10080" cy="6480"/>
              </p14:xfrm>
            </p:contentPart>
          </mc:Choice>
          <mc:Fallback xmlns=""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99C7FCCD-88D3-4933-82B0-51644778486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929938" y="1887742"/>
                  <a:ext cx="2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9138" name="Freihand 169137">
                  <a:extLst>
                    <a:ext uri="{FF2B5EF4-FFF2-40B4-BE49-F238E27FC236}">
                      <a16:creationId xmlns:a16="http://schemas.microsoft.com/office/drawing/2014/main" id="{77F76BB9-C5D9-4704-89AE-E00067EFAEEC}"/>
                    </a:ext>
                  </a:extLst>
                </p14:cNvPr>
                <p14:cNvContentPartPr/>
                <p14:nvPr/>
              </p14:nvContentPartPr>
              <p14:xfrm>
                <a:off x="5059178" y="1826902"/>
                <a:ext cx="170280" cy="164880"/>
              </p14:xfrm>
            </p:contentPart>
          </mc:Choice>
          <mc:Fallback xmlns="">
            <p:pic>
              <p:nvPicPr>
                <p:cNvPr id="169138" name="Freihand 169137">
                  <a:extLst>
                    <a:ext uri="{FF2B5EF4-FFF2-40B4-BE49-F238E27FC236}">
                      <a16:creationId xmlns:a16="http://schemas.microsoft.com/office/drawing/2014/main" id="{77F76BB9-C5D9-4704-89AE-E00067EFAEE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050178" y="1818262"/>
                  <a:ext cx="187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9139" name="Freihand 169138">
                  <a:extLst>
                    <a:ext uri="{FF2B5EF4-FFF2-40B4-BE49-F238E27FC236}">
                      <a16:creationId xmlns:a16="http://schemas.microsoft.com/office/drawing/2014/main" id="{73353B91-036A-4EBD-9280-AB8B8C2E90C5}"/>
                    </a:ext>
                  </a:extLst>
                </p14:cNvPr>
                <p14:cNvContentPartPr/>
                <p14:nvPr/>
              </p14:nvContentPartPr>
              <p14:xfrm>
                <a:off x="5116418" y="1776142"/>
                <a:ext cx="221040" cy="26280"/>
              </p14:xfrm>
            </p:contentPart>
          </mc:Choice>
          <mc:Fallback xmlns="">
            <p:pic>
              <p:nvPicPr>
                <p:cNvPr id="169139" name="Freihand 169138">
                  <a:extLst>
                    <a:ext uri="{FF2B5EF4-FFF2-40B4-BE49-F238E27FC236}">
                      <a16:creationId xmlns:a16="http://schemas.microsoft.com/office/drawing/2014/main" id="{73353B91-036A-4EBD-9280-AB8B8C2E90C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107418" y="1767142"/>
                  <a:ext cx="238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596FF903-3535-4D6D-AFBE-3CCA059ABB9F}"/>
                    </a:ext>
                  </a:extLst>
                </p14:cNvPr>
                <p14:cNvContentPartPr/>
                <p14:nvPr/>
              </p14:nvContentPartPr>
              <p14:xfrm>
                <a:off x="371978" y="3835342"/>
                <a:ext cx="280080" cy="19800"/>
              </p14:xfrm>
            </p:contentPart>
          </mc:Choice>
          <mc:Fallback xmlns=""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596FF903-3535-4D6D-AFBE-3CCA059ABB9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2978" y="3826342"/>
                  <a:ext cx="29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9023" name="Freihand 169022">
                  <a:extLst>
                    <a:ext uri="{FF2B5EF4-FFF2-40B4-BE49-F238E27FC236}">
                      <a16:creationId xmlns:a16="http://schemas.microsoft.com/office/drawing/2014/main" id="{649DE9C7-9158-45C9-AC16-85209F486566}"/>
                    </a:ext>
                  </a:extLst>
                </p14:cNvPr>
                <p14:cNvContentPartPr/>
                <p14:nvPr/>
              </p14:nvContentPartPr>
              <p14:xfrm>
                <a:off x="412658" y="3908422"/>
                <a:ext cx="259920" cy="12240"/>
              </p14:xfrm>
            </p:contentPart>
          </mc:Choice>
          <mc:Fallback xmlns="">
            <p:pic>
              <p:nvPicPr>
                <p:cNvPr id="169023" name="Freihand 169022">
                  <a:extLst>
                    <a:ext uri="{FF2B5EF4-FFF2-40B4-BE49-F238E27FC236}">
                      <a16:creationId xmlns:a16="http://schemas.microsoft.com/office/drawing/2014/main" id="{649DE9C7-9158-45C9-AC16-85209F48656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04018" y="3899782"/>
                  <a:ext cx="277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69024" name="Freihand 169023">
                  <a:extLst>
                    <a:ext uri="{FF2B5EF4-FFF2-40B4-BE49-F238E27FC236}">
                      <a16:creationId xmlns:a16="http://schemas.microsoft.com/office/drawing/2014/main" id="{960F1677-1DD3-4850-AD9F-0812A60FBDC9}"/>
                    </a:ext>
                  </a:extLst>
                </p14:cNvPr>
                <p14:cNvContentPartPr/>
                <p14:nvPr/>
              </p14:nvContentPartPr>
              <p14:xfrm>
                <a:off x="699578" y="3707182"/>
                <a:ext cx="158400" cy="261360"/>
              </p14:xfrm>
            </p:contentPart>
          </mc:Choice>
          <mc:Fallback xmlns="">
            <p:pic>
              <p:nvPicPr>
                <p:cNvPr id="169024" name="Freihand 169023">
                  <a:extLst>
                    <a:ext uri="{FF2B5EF4-FFF2-40B4-BE49-F238E27FC236}">
                      <a16:creationId xmlns:a16="http://schemas.microsoft.com/office/drawing/2014/main" id="{960F1677-1DD3-4850-AD9F-0812A60FBDC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90938" y="3698542"/>
                  <a:ext cx="176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A0BA79FB-0BEE-4EFD-BC13-E0C6C8BC2198}"/>
                    </a:ext>
                  </a:extLst>
                </p14:cNvPr>
                <p14:cNvContentPartPr/>
                <p14:nvPr/>
              </p14:nvContentPartPr>
              <p14:xfrm>
                <a:off x="1036178" y="3702142"/>
                <a:ext cx="116280" cy="210600"/>
              </p14:xfrm>
            </p:contentPart>
          </mc:Choice>
          <mc:Fallback xmlns=""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A0BA79FB-0BEE-4EFD-BC13-E0C6C8BC219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27178" y="3693142"/>
                  <a:ext cx="133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597AA040-D21B-4050-AB8C-FE292B282F01}"/>
                    </a:ext>
                  </a:extLst>
                </p14:cNvPr>
                <p14:cNvContentPartPr/>
                <p14:nvPr/>
              </p14:nvContentPartPr>
              <p14:xfrm>
                <a:off x="1034018" y="3717982"/>
                <a:ext cx="185760" cy="213480"/>
              </p14:xfrm>
            </p:contentPart>
          </mc:Choice>
          <mc:Fallback xmlns=""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597AA040-D21B-4050-AB8C-FE292B282F0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25018" y="3709342"/>
                  <a:ext cx="203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9028" name="Freihand 169027">
                  <a:extLst>
                    <a:ext uri="{FF2B5EF4-FFF2-40B4-BE49-F238E27FC236}">
                      <a16:creationId xmlns:a16="http://schemas.microsoft.com/office/drawing/2014/main" id="{6D7D3725-F257-4BEF-B495-8DD4E1CF8D4F}"/>
                    </a:ext>
                  </a:extLst>
                </p14:cNvPr>
                <p14:cNvContentPartPr/>
                <p14:nvPr/>
              </p14:nvContentPartPr>
              <p14:xfrm>
                <a:off x="1273778" y="3857302"/>
                <a:ext cx="173160" cy="156240"/>
              </p14:xfrm>
            </p:contentPart>
          </mc:Choice>
          <mc:Fallback xmlns="">
            <p:pic>
              <p:nvPicPr>
                <p:cNvPr id="169028" name="Freihand 169027">
                  <a:extLst>
                    <a:ext uri="{FF2B5EF4-FFF2-40B4-BE49-F238E27FC236}">
                      <a16:creationId xmlns:a16="http://schemas.microsoft.com/office/drawing/2014/main" id="{6D7D3725-F257-4BEF-B495-8DD4E1CF8D4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265138" y="3848662"/>
                  <a:ext cx="190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80E6628E-2906-4A43-8B83-C4648D671A85}"/>
                    </a:ext>
                  </a:extLst>
                </p14:cNvPr>
                <p14:cNvContentPartPr/>
                <p14:nvPr/>
              </p14:nvContentPartPr>
              <p14:xfrm>
                <a:off x="1469618" y="3924262"/>
                <a:ext cx="69840" cy="127440"/>
              </p14:xfrm>
            </p:contentPart>
          </mc:Choice>
          <mc:Fallback xmlns=""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80E6628E-2906-4A43-8B83-C4648D671A8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460618" y="3915622"/>
                  <a:ext cx="87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18F04084-3C87-4878-9D8C-D64BD779859B}"/>
                    </a:ext>
                  </a:extLst>
                </p14:cNvPr>
                <p14:cNvContentPartPr/>
                <p14:nvPr/>
              </p14:nvContentPartPr>
              <p14:xfrm>
                <a:off x="1830698" y="3670822"/>
                <a:ext cx="299160" cy="296640"/>
              </p14:xfrm>
            </p:contentPart>
          </mc:Choice>
          <mc:Fallback xmlns=""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18F04084-3C87-4878-9D8C-D64BD779859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822058" y="3661822"/>
                  <a:ext cx="316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A669F8F7-2424-44F9-A253-C7A1674C3613}"/>
                    </a:ext>
                  </a:extLst>
                </p14:cNvPr>
                <p14:cNvContentPartPr/>
                <p14:nvPr/>
              </p14:nvContentPartPr>
              <p14:xfrm>
                <a:off x="2140658" y="3658942"/>
                <a:ext cx="73800" cy="221040"/>
              </p14:xfrm>
            </p:contentPart>
          </mc:Choice>
          <mc:Fallback xmlns=""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A669F8F7-2424-44F9-A253-C7A1674C361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31658" y="3649942"/>
                  <a:ext cx="91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7F11733F-AEB0-47AE-BAB3-249BCCEE6D3C}"/>
                    </a:ext>
                  </a:extLst>
                </p14:cNvPr>
                <p14:cNvContentPartPr/>
                <p14:nvPr/>
              </p14:nvContentPartPr>
              <p14:xfrm>
                <a:off x="1976138" y="3659662"/>
                <a:ext cx="108720" cy="9000"/>
              </p14:xfrm>
            </p:contentPart>
          </mc:Choice>
          <mc:Fallback xmlns=""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7F11733F-AEB0-47AE-BAB3-249BCCEE6D3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967138" y="3651022"/>
                  <a:ext cx="126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125E7FB3-8923-4BDB-BA37-6B790D288802}"/>
                    </a:ext>
                  </a:extLst>
                </p14:cNvPr>
                <p14:cNvContentPartPr/>
                <p14:nvPr/>
              </p14:nvContentPartPr>
              <p14:xfrm>
                <a:off x="2566178" y="3723382"/>
                <a:ext cx="217800" cy="151560"/>
              </p14:xfrm>
            </p:contentPart>
          </mc:Choice>
          <mc:Fallback xmlns=""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125E7FB3-8923-4BDB-BA37-6B790D28880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557178" y="3714382"/>
                  <a:ext cx="23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6A98A5C1-8930-4238-8D5C-FA4D6C461DF9}"/>
                    </a:ext>
                  </a:extLst>
                </p14:cNvPr>
                <p14:cNvContentPartPr/>
                <p14:nvPr/>
              </p14:nvContentPartPr>
              <p14:xfrm>
                <a:off x="2170178" y="3634462"/>
                <a:ext cx="144720" cy="240480"/>
              </p14:xfrm>
            </p:contentPart>
          </mc:Choice>
          <mc:Fallback xmlns=""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6A98A5C1-8930-4238-8D5C-FA4D6C461DF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161178" y="3625822"/>
                  <a:ext cx="162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69040" name="Freihand 169039">
                  <a:extLst>
                    <a:ext uri="{FF2B5EF4-FFF2-40B4-BE49-F238E27FC236}">
                      <a16:creationId xmlns:a16="http://schemas.microsoft.com/office/drawing/2014/main" id="{61358367-D4F7-4008-90B5-12D161D2620C}"/>
                    </a:ext>
                  </a:extLst>
                </p14:cNvPr>
                <p14:cNvContentPartPr/>
                <p14:nvPr/>
              </p14:nvContentPartPr>
              <p14:xfrm>
                <a:off x="2293298" y="3594142"/>
                <a:ext cx="117720" cy="303120"/>
              </p14:xfrm>
            </p:contentPart>
          </mc:Choice>
          <mc:Fallback xmlns="">
            <p:pic>
              <p:nvPicPr>
                <p:cNvPr id="169040" name="Freihand 169039">
                  <a:extLst>
                    <a:ext uri="{FF2B5EF4-FFF2-40B4-BE49-F238E27FC236}">
                      <a16:creationId xmlns:a16="http://schemas.microsoft.com/office/drawing/2014/main" id="{61358367-D4F7-4008-90B5-12D161D2620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284298" y="3585502"/>
                  <a:ext cx="135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69042" name="Freihand 169041">
                  <a:extLst>
                    <a:ext uri="{FF2B5EF4-FFF2-40B4-BE49-F238E27FC236}">
                      <a16:creationId xmlns:a16="http://schemas.microsoft.com/office/drawing/2014/main" id="{66E1F4E6-D4DD-45C8-93BB-8218B81B2A4D}"/>
                    </a:ext>
                  </a:extLst>
                </p14:cNvPr>
                <p14:cNvContentPartPr/>
                <p14:nvPr/>
              </p14:nvContentPartPr>
              <p14:xfrm>
                <a:off x="3074138" y="3648502"/>
                <a:ext cx="79200" cy="123120"/>
              </p14:xfrm>
            </p:contentPart>
          </mc:Choice>
          <mc:Fallback xmlns="">
            <p:pic>
              <p:nvPicPr>
                <p:cNvPr id="169042" name="Freihand 169041">
                  <a:extLst>
                    <a:ext uri="{FF2B5EF4-FFF2-40B4-BE49-F238E27FC236}">
                      <a16:creationId xmlns:a16="http://schemas.microsoft.com/office/drawing/2014/main" id="{66E1F4E6-D4DD-45C8-93BB-8218B81B2A4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065498" y="3639502"/>
                  <a:ext cx="96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69043" name="Freihand 169042">
                  <a:extLst>
                    <a:ext uri="{FF2B5EF4-FFF2-40B4-BE49-F238E27FC236}">
                      <a16:creationId xmlns:a16="http://schemas.microsoft.com/office/drawing/2014/main" id="{17EFDD51-9618-411A-B07B-52CA34A9D4DE}"/>
                    </a:ext>
                  </a:extLst>
                </p14:cNvPr>
                <p14:cNvContentPartPr/>
                <p14:nvPr/>
              </p14:nvContentPartPr>
              <p14:xfrm>
                <a:off x="3063338" y="3634102"/>
                <a:ext cx="169560" cy="204840"/>
              </p14:xfrm>
            </p:contentPart>
          </mc:Choice>
          <mc:Fallback xmlns="">
            <p:pic>
              <p:nvPicPr>
                <p:cNvPr id="169043" name="Freihand 169042">
                  <a:extLst>
                    <a:ext uri="{FF2B5EF4-FFF2-40B4-BE49-F238E27FC236}">
                      <a16:creationId xmlns:a16="http://schemas.microsoft.com/office/drawing/2014/main" id="{17EFDD51-9618-411A-B07B-52CA34A9D4D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054338" y="3625102"/>
                  <a:ext cx="187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FA5A860B-CE54-45B8-AEAD-BD89FF90D8C1}"/>
                    </a:ext>
                  </a:extLst>
                </p14:cNvPr>
                <p14:cNvContentPartPr/>
                <p14:nvPr/>
              </p14:nvContentPartPr>
              <p14:xfrm>
                <a:off x="3309578" y="3613582"/>
                <a:ext cx="203400" cy="216000"/>
              </p14:xfrm>
            </p:contentPart>
          </mc:Choice>
          <mc:Fallback xmlns=""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FA5A860B-CE54-45B8-AEAD-BD89FF90D8C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300578" y="3604582"/>
                  <a:ext cx="221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42DAEDFA-164D-457E-8ACA-57ADD5BCC7EA}"/>
                    </a:ext>
                  </a:extLst>
                </p14:cNvPr>
                <p14:cNvContentPartPr/>
                <p14:nvPr/>
              </p14:nvContentPartPr>
              <p14:xfrm>
                <a:off x="3478778" y="3767302"/>
                <a:ext cx="103680" cy="138960"/>
              </p14:xfrm>
            </p:contentPart>
          </mc:Choice>
          <mc:Fallback xmlns=""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42DAEDFA-164D-457E-8ACA-57ADD5BCC7E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469778" y="3758302"/>
                  <a:ext cx="121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9046" name="Freihand 169045">
                  <a:extLst>
                    <a:ext uri="{FF2B5EF4-FFF2-40B4-BE49-F238E27FC236}">
                      <a16:creationId xmlns:a16="http://schemas.microsoft.com/office/drawing/2014/main" id="{0829C7EE-5044-4810-8726-0BAED33017E3}"/>
                    </a:ext>
                  </a:extLst>
                </p14:cNvPr>
                <p14:cNvContentPartPr/>
                <p14:nvPr/>
              </p14:nvContentPartPr>
              <p14:xfrm>
                <a:off x="3766418" y="3690622"/>
                <a:ext cx="176400" cy="15840"/>
              </p14:xfrm>
            </p:contentPart>
          </mc:Choice>
          <mc:Fallback xmlns="">
            <p:pic>
              <p:nvPicPr>
                <p:cNvPr id="169046" name="Freihand 169045">
                  <a:extLst>
                    <a:ext uri="{FF2B5EF4-FFF2-40B4-BE49-F238E27FC236}">
                      <a16:creationId xmlns:a16="http://schemas.microsoft.com/office/drawing/2014/main" id="{0829C7EE-5044-4810-8726-0BAED33017E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757778" y="3681982"/>
                  <a:ext cx="194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69047" name="Freihand 169046">
                  <a:extLst>
                    <a:ext uri="{FF2B5EF4-FFF2-40B4-BE49-F238E27FC236}">
                      <a16:creationId xmlns:a16="http://schemas.microsoft.com/office/drawing/2014/main" id="{CE66C5FD-B392-4B83-8BE1-22BDFC8A654C}"/>
                    </a:ext>
                  </a:extLst>
                </p14:cNvPr>
                <p14:cNvContentPartPr/>
                <p14:nvPr/>
              </p14:nvContentPartPr>
              <p14:xfrm>
                <a:off x="3755258" y="3728422"/>
                <a:ext cx="191880" cy="18000"/>
              </p14:xfrm>
            </p:contentPart>
          </mc:Choice>
          <mc:Fallback xmlns="">
            <p:pic>
              <p:nvPicPr>
                <p:cNvPr id="169047" name="Freihand 169046">
                  <a:extLst>
                    <a:ext uri="{FF2B5EF4-FFF2-40B4-BE49-F238E27FC236}">
                      <a16:creationId xmlns:a16="http://schemas.microsoft.com/office/drawing/2014/main" id="{CE66C5FD-B392-4B83-8BE1-22BDFC8A654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746258" y="3719422"/>
                  <a:ext cx="209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4F6FA625-8D40-40FE-8601-FF95C14546B0}"/>
                    </a:ext>
                  </a:extLst>
                </p14:cNvPr>
                <p14:cNvContentPartPr/>
                <p14:nvPr/>
              </p14:nvContentPartPr>
              <p14:xfrm>
                <a:off x="4092938" y="3615742"/>
                <a:ext cx="173880" cy="141120"/>
              </p14:xfrm>
            </p:contentPart>
          </mc:Choice>
          <mc:Fallback xmlns=""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4F6FA625-8D40-40FE-8601-FF95C14546B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083938" y="3607102"/>
                  <a:ext cx="191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90255221-D02E-4535-B971-AE8B2E3BED33}"/>
                    </a:ext>
                  </a:extLst>
                </p14:cNvPr>
                <p14:cNvContentPartPr/>
                <p14:nvPr/>
              </p14:nvContentPartPr>
              <p14:xfrm>
                <a:off x="4293818" y="3726262"/>
                <a:ext cx="13320" cy="145440"/>
              </p14:xfrm>
            </p:contentPart>
          </mc:Choice>
          <mc:Fallback xmlns=""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90255221-D02E-4535-B971-AE8B2E3BED3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285178" y="3717622"/>
                  <a:ext cx="30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E90723E8-80D2-42F5-8314-7355C94D403A}"/>
                    </a:ext>
                  </a:extLst>
                </p14:cNvPr>
                <p14:cNvContentPartPr/>
                <p14:nvPr/>
              </p14:nvContentPartPr>
              <p14:xfrm>
                <a:off x="4419098" y="3597382"/>
                <a:ext cx="153720" cy="172800"/>
              </p14:xfrm>
            </p:contentPart>
          </mc:Choice>
          <mc:Fallback xmlns=""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E90723E8-80D2-42F5-8314-7355C94D403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410098" y="3588382"/>
                  <a:ext cx="171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F2EF0F78-9EBC-4E32-9C6A-0EFDF55BF6DE}"/>
                    </a:ext>
                  </a:extLst>
                </p14:cNvPr>
                <p14:cNvContentPartPr/>
                <p14:nvPr/>
              </p14:nvContentPartPr>
              <p14:xfrm>
                <a:off x="4705298" y="3658582"/>
                <a:ext cx="26640" cy="9000"/>
              </p14:xfrm>
            </p:contentPart>
          </mc:Choice>
          <mc:Fallback xmlns=""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F2EF0F78-9EBC-4E32-9C6A-0EFDF55BF6D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696298" y="3649942"/>
                  <a:ext cx="4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2A0528EB-9E64-47C9-B7A6-DD000AD52D94}"/>
                    </a:ext>
                  </a:extLst>
                </p14:cNvPr>
                <p14:cNvContentPartPr/>
                <p14:nvPr/>
              </p14:nvContentPartPr>
              <p14:xfrm>
                <a:off x="4766498" y="3476422"/>
                <a:ext cx="162000" cy="249840"/>
              </p14:xfrm>
            </p:contentPart>
          </mc:Choice>
          <mc:Fallback xmlns=""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2A0528EB-9E64-47C9-B7A6-DD000AD52D9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757858" y="3467422"/>
                  <a:ext cx="179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1B32B660-DE62-4988-9039-EEAF642F1AC2}"/>
                    </a:ext>
                  </a:extLst>
                </p14:cNvPr>
                <p14:cNvContentPartPr/>
                <p14:nvPr/>
              </p14:nvContentPartPr>
              <p14:xfrm>
                <a:off x="4901138" y="3629782"/>
                <a:ext cx="119160" cy="257400"/>
              </p14:xfrm>
            </p:contentPart>
          </mc:Choice>
          <mc:Fallback xmlns=""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1B32B660-DE62-4988-9039-EEAF642F1AC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892498" y="3621142"/>
                  <a:ext cx="136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69055" name="Freihand 169054">
                  <a:extLst>
                    <a:ext uri="{FF2B5EF4-FFF2-40B4-BE49-F238E27FC236}">
                      <a16:creationId xmlns:a16="http://schemas.microsoft.com/office/drawing/2014/main" id="{94AD8B9D-49F0-4782-BEBF-0595C243DC11}"/>
                    </a:ext>
                  </a:extLst>
                </p14:cNvPr>
                <p14:cNvContentPartPr/>
                <p14:nvPr/>
              </p14:nvContentPartPr>
              <p14:xfrm>
                <a:off x="5106698" y="3484342"/>
                <a:ext cx="148680" cy="267480"/>
              </p14:xfrm>
            </p:contentPart>
          </mc:Choice>
          <mc:Fallback xmlns="">
            <p:pic>
              <p:nvPicPr>
                <p:cNvPr id="169055" name="Freihand 169054">
                  <a:extLst>
                    <a:ext uri="{FF2B5EF4-FFF2-40B4-BE49-F238E27FC236}">
                      <a16:creationId xmlns:a16="http://schemas.microsoft.com/office/drawing/2014/main" id="{94AD8B9D-49F0-4782-BEBF-0595C243DC1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097698" y="3475702"/>
                  <a:ext cx="166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B82AA6A6-8846-48C7-A4A3-2E6E51CCE419}"/>
                    </a:ext>
                  </a:extLst>
                </p14:cNvPr>
                <p14:cNvContentPartPr/>
                <p14:nvPr/>
              </p14:nvContentPartPr>
              <p14:xfrm>
                <a:off x="5156738" y="3500902"/>
                <a:ext cx="160920" cy="17280"/>
              </p14:xfrm>
            </p:contentPart>
          </mc:Choice>
          <mc:Fallback xmlns=""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B82AA6A6-8846-48C7-A4A3-2E6E51CCE41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147738" y="3491902"/>
                  <a:ext cx="178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FC945BB7-2161-4F23-8072-8AC826294D9A}"/>
                    </a:ext>
                  </a:extLst>
                </p14:cNvPr>
                <p14:cNvContentPartPr/>
                <p14:nvPr/>
              </p14:nvContentPartPr>
              <p14:xfrm>
                <a:off x="5486498" y="3594142"/>
                <a:ext cx="223200" cy="10080"/>
              </p14:xfrm>
            </p:contentPart>
          </mc:Choice>
          <mc:Fallback xmlns=""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FC945BB7-2161-4F23-8072-8AC826294D9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477498" y="3585502"/>
                  <a:ext cx="240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4D203894-8BDF-4323-B310-353CB893ACC9}"/>
                    </a:ext>
                  </a:extLst>
                </p14:cNvPr>
                <p14:cNvContentPartPr/>
                <p14:nvPr/>
              </p14:nvContentPartPr>
              <p14:xfrm>
                <a:off x="5466338" y="3694222"/>
                <a:ext cx="223200" cy="7200"/>
              </p14:xfrm>
            </p:contentPart>
          </mc:Choice>
          <mc:Fallback xmlns=""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4D203894-8BDF-4323-B310-353CB893ACC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457338" y="3685582"/>
                  <a:ext cx="240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CD08199B-3CC6-45F2-8A6A-DD7045AB9FC2}"/>
                    </a:ext>
                  </a:extLst>
                </p14:cNvPr>
                <p14:cNvContentPartPr/>
                <p14:nvPr/>
              </p14:nvContentPartPr>
              <p14:xfrm>
                <a:off x="5822018" y="3492622"/>
                <a:ext cx="225360" cy="203400"/>
              </p14:xfrm>
            </p:contentPart>
          </mc:Choice>
          <mc:Fallback xmlns=""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CD08199B-3CC6-45F2-8A6A-DD7045AB9FC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813378" y="3483982"/>
                  <a:ext cx="243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69061" name="Freihand 169060">
                  <a:extLst>
                    <a:ext uri="{FF2B5EF4-FFF2-40B4-BE49-F238E27FC236}">
                      <a16:creationId xmlns:a16="http://schemas.microsoft.com/office/drawing/2014/main" id="{A28F69AF-4E57-4BA4-AFF4-1E360D23B8BA}"/>
                    </a:ext>
                  </a:extLst>
                </p14:cNvPr>
                <p14:cNvContentPartPr/>
                <p14:nvPr/>
              </p14:nvContentPartPr>
              <p14:xfrm>
                <a:off x="6054578" y="3655702"/>
                <a:ext cx="7920" cy="102600"/>
              </p14:xfrm>
            </p:contentPart>
          </mc:Choice>
          <mc:Fallback xmlns="">
            <p:pic>
              <p:nvPicPr>
                <p:cNvPr id="169061" name="Freihand 169060">
                  <a:extLst>
                    <a:ext uri="{FF2B5EF4-FFF2-40B4-BE49-F238E27FC236}">
                      <a16:creationId xmlns:a16="http://schemas.microsoft.com/office/drawing/2014/main" id="{A28F69AF-4E57-4BA4-AFF4-1E360D23B8B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045578" y="3646702"/>
                  <a:ext cx="25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69062" name="Freihand 169061">
                  <a:extLst>
                    <a:ext uri="{FF2B5EF4-FFF2-40B4-BE49-F238E27FC236}">
                      <a16:creationId xmlns:a16="http://schemas.microsoft.com/office/drawing/2014/main" id="{94D9FF52-51A6-4ECC-96FE-08F82AA2D4A8}"/>
                    </a:ext>
                  </a:extLst>
                </p14:cNvPr>
                <p14:cNvContentPartPr/>
                <p14:nvPr/>
              </p14:nvContentPartPr>
              <p14:xfrm>
                <a:off x="6169418" y="3469222"/>
                <a:ext cx="111600" cy="234000"/>
              </p14:xfrm>
            </p:contentPart>
          </mc:Choice>
          <mc:Fallback xmlns="">
            <p:pic>
              <p:nvPicPr>
                <p:cNvPr id="169062" name="Freihand 169061">
                  <a:extLst>
                    <a:ext uri="{FF2B5EF4-FFF2-40B4-BE49-F238E27FC236}">
                      <a16:creationId xmlns:a16="http://schemas.microsoft.com/office/drawing/2014/main" id="{94D9FF52-51A6-4ECC-96FE-08F82AA2D4A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160778" y="3460582"/>
                  <a:ext cx="129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69063" name="Freihand 169062">
                  <a:extLst>
                    <a:ext uri="{FF2B5EF4-FFF2-40B4-BE49-F238E27FC236}">
                      <a16:creationId xmlns:a16="http://schemas.microsoft.com/office/drawing/2014/main" id="{12F5D7E4-908E-4FF9-B044-DBA8CC4BAD03}"/>
                    </a:ext>
                  </a:extLst>
                </p14:cNvPr>
                <p14:cNvContentPartPr/>
                <p14:nvPr/>
              </p14:nvContentPartPr>
              <p14:xfrm>
                <a:off x="6450218" y="3582982"/>
                <a:ext cx="26640" cy="30240"/>
              </p14:xfrm>
            </p:contentPart>
          </mc:Choice>
          <mc:Fallback xmlns="">
            <p:pic>
              <p:nvPicPr>
                <p:cNvPr id="169063" name="Freihand 169062">
                  <a:extLst>
                    <a:ext uri="{FF2B5EF4-FFF2-40B4-BE49-F238E27FC236}">
                      <a16:creationId xmlns:a16="http://schemas.microsoft.com/office/drawing/2014/main" id="{12F5D7E4-908E-4FF9-B044-DBA8CC4BAD0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441578" y="3573982"/>
                  <a:ext cx="44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69064" name="Freihand 169063">
                  <a:extLst>
                    <a:ext uri="{FF2B5EF4-FFF2-40B4-BE49-F238E27FC236}">
                      <a16:creationId xmlns:a16="http://schemas.microsoft.com/office/drawing/2014/main" id="{045777B8-2EFA-4A40-94DA-37C8D345443C}"/>
                    </a:ext>
                  </a:extLst>
                </p14:cNvPr>
                <p14:cNvContentPartPr/>
                <p14:nvPr/>
              </p14:nvContentPartPr>
              <p14:xfrm>
                <a:off x="6549938" y="3500542"/>
                <a:ext cx="175320" cy="171000"/>
              </p14:xfrm>
            </p:contentPart>
          </mc:Choice>
          <mc:Fallback xmlns="">
            <p:pic>
              <p:nvPicPr>
                <p:cNvPr id="169064" name="Freihand 169063">
                  <a:extLst>
                    <a:ext uri="{FF2B5EF4-FFF2-40B4-BE49-F238E27FC236}">
                      <a16:creationId xmlns:a16="http://schemas.microsoft.com/office/drawing/2014/main" id="{045777B8-2EFA-4A40-94DA-37C8D345443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540938" y="3491542"/>
                  <a:ext cx="192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69065" name="Freihand 169064">
                  <a:extLst>
                    <a:ext uri="{FF2B5EF4-FFF2-40B4-BE49-F238E27FC236}">
                      <a16:creationId xmlns:a16="http://schemas.microsoft.com/office/drawing/2014/main" id="{74C7324F-EA8A-4908-8B0F-486B7A98B1D3}"/>
                    </a:ext>
                  </a:extLst>
                </p14:cNvPr>
                <p14:cNvContentPartPr/>
                <p14:nvPr/>
              </p14:nvContentPartPr>
              <p14:xfrm>
                <a:off x="6723818" y="3635542"/>
                <a:ext cx="12240" cy="91080"/>
              </p14:xfrm>
            </p:contentPart>
          </mc:Choice>
          <mc:Fallback xmlns="">
            <p:pic>
              <p:nvPicPr>
                <p:cNvPr id="169065" name="Freihand 169064">
                  <a:extLst>
                    <a:ext uri="{FF2B5EF4-FFF2-40B4-BE49-F238E27FC236}">
                      <a16:creationId xmlns:a16="http://schemas.microsoft.com/office/drawing/2014/main" id="{74C7324F-EA8A-4908-8B0F-486B7A98B1D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714818" y="3626542"/>
                  <a:ext cx="29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69066" name="Freihand 169065">
                  <a:extLst>
                    <a:ext uri="{FF2B5EF4-FFF2-40B4-BE49-F238E27FC236}">
                      <a16:creationId xmlns:a16="http://schemas.microsoft.com/office/drawing/2014/main" id="{5B0307BC-519B-43F1-882E-CE89E7716573}"/>
                    </a:ext>
                  </a:extLst>
                </p14:cNvPr>
                <p14:cNvContentPartPr/>
                <p14:nvPr/>
              </p14:nvContentPartPr>
              <p14:xfrm>
                <a:off x="6809138" y="3493702"/>
                <a:ext cx="169560" cy="219240"/>
              </p14:xfrm>
            </p:contentPart>
          </mc:Choice>
          <mc:Fallback xmlns="">
            <p:pic>
              <p:nvPicPr>
                <p:cNvPr id="169066" name="Freihand 169065">
                  <a:extLst>
                    <a:ext uri="{FF2B5EF4-FFF2-40B4-BE49-F238E27FC236}">
                      <a16:creationId xmlns:a16="http://schemas.microsoft.com/office/drawing/2014/main" id="{5B0307BC-519B-43F1-882E-CE89E771657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800138" y="3484702"/>
                  <a:ext cx="187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69067" name="Freihand 169066">
                  <a:extLst>
                    <a:ext uri="{FF2B5EF4-FFF2-40B4-BE49-F238E27FC236}">
                      <a16:creationId xmlns:a16="http://schemas.microsoft.com/office/drawing/2014/main" id="{38BA9806-8913-4296-AC43-D8F7BD04033E}"/>
                    </a:ext>
                  </a:extLst>
                </p14:cNvPr>
                <p14:cNvContentPartPr/>
                <p14:nvPr/>
              </p14:nvContentPartPr>
              <p14:xfrm>
                <a:off x="7084898" y="3577582"/>
                <a:ext cx="26280" cy="21960"/>
              </p14:xfrm>
            </p:contentPart>
          </mc:Choice>
          <mc:Fallback xmlns="">
            <p:pic>
              <p:nvPicPr>
                <p:cNvPr id="169067" name="Freihand 169066">
                  <a:extLst>
                    <a:ext uri="{FF2B5EF4-FFF2-40B4-BE49-F238E27FC236}">
                      <a16:creationId xmlns:a16="http://schemas.microsoft.com/office/drawing/2014/main" id="{38BA9806-8913-4296-AC43-D8F7BD04033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75898" y="3568942"/>
                  <a:ext cx="43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69074" name="Freihand 169073">
                  <a:extLst>
                    <a:ext uri="{FF2B5EF4-FFF2-40B4-BE49-F238E27FC236}">
                      <a16:creationId xmlns:a16="http://schemas.microsoft.com/office/drawing/2014/main" id="{7519EDEC-316C-4FD2-91D1-3910DA23E107}"/>
                    </a:ext>
                  </a:extLst>
                </p14:cNvPr>
                <p14:cNvContentPartPr/>
                <p14:nvPr/>
              </p14:nvContentPartPr>
              <p14:xfrm>
                <a:off x="7287938" y="3453382"/>
                <a:ext cx="185040" cy="243360"/>
              </p14:xfrm>
            </p:contentPart>
          </mc:Choice>
          <mc:Fallback xmlns="">
            <p:pic>
              <p:nvPicPr>
                <p:cNvPr id="169074" name="Freihand 169073">
                  <a:extLst>
                    <a:ext uri="{FF2B5EF4-FFF2-40B4-BE49-F238E27FC236}">
                      <a16:creationId xmlns:a16="http://schemas.microsoft.com/office/drawing/2014/main" id="{7519EDEC-316C-4FD2-91D1-3910DA23E10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279298" y="3444742"/>
                  <a:ext cx="202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69075" name="Freihand 169074">
                  <a:extLst>
                    <a:ext uri="{FF2B5EF4-FFF2-40B4-BE49-F238E27FC236}">
                      <a16:creationId xmlns:a16="http://schemas.microsoft.com/office/drawing/2014/main" id="{6D283DEF-B370-49ED-9473-8238DBCD01BF}"/>
                    </a:ext>
                  </a:extLst>
                </p14:cNvPr>
                <p14:cNvContentPartPr/>
                <p14:nvPr/>
              </p14:nvContentPartPr>
              <p14:xfrm>
                <a:off x="7364978" y="3462742"/>
                <a:ext cx="164880" cy="12600"/>
              </p14:xfrm>
            </p:contentPart>
          </mc:Choice>
          <mc:Fallback xmlns="">
            <p:pic>
              <p:nvPicPr>
                <p:cNvPr id="169075" name="Freihand 169074">
                  <a:extLst>
                    <a:ext uri="{FF2B5EF4-FFF2-40B4-BE49-F238E27FC236}">
                      <a16:creationId xmlns:a16="http://schemas.microsoft.com/office/drawing/2014/main" id="{6D283DEF-B370-49ED-9473-8238DBCD01B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356338" y="3453742"/>
                  <a:ext cx="182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69077" name="Freihand 169076">
                  <a:extLst>
                    <a:ext uri="{FF2B5EF4-FFF2-40B4-BE49-F238E27FC236}">
                      <a16:creationId xmlns:a16="http://schemas.microsoft.com/office/drawing/2014/main" id="{2A0E9EF2-C90A-4EA3-976E-5AA23E9BDD2F}"/>
                    </a:ext>
                  </a:extLst>
                </p14:cNvPr>
                <p14:cNvContentPartPr/>
                <p14:nvPr/>
              </p14:nvContentPartPr>
              <p14:xfrm>
                <a:off x="442538" y="4384702"/>
                <a:ext cx="208800" cy="11880"/>
              </p14:xfrm>
            </p:contentPart>
          </mc:Choice>
          <mc:Fallback xmlns="">
            <p:pic>
              <p:nvPicPr>
                <p:cNvPr id="169077" name="Freihand 169076">
                  <a:extLst>
                    <a:ext uri="{FF2B5EF4-FFF2-40B4-BE49-F238E27FC236}">
                      <a16:creationId xmlns:a16="http://schemas.microsoft.com/office/drawing/2014/main" id="{2A0E9EF2-C90A-4EA3-976E-5AA23E9BDD2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33898" y="4375702"/>
                  <a:ext cx="22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69078" name="Freihand 169077">
                  <a:extLst>
                    <a:ext uri="{FF2B5EF4-FFF2-40B4-BE49-F238E27FC236}">
                      <a16:creationId xmlns:a16="http://schemas.microsoft.com/office/drawing/2014/main" id="{3246AAED-AF97-4DA7-A601-767B856895EE}"/>
                    </a:ext>
                  </a:extLst>
                </p14:cNvPr>
                <p14:cNvContentPartPr/>
                <p14:nvPr/>
              </p14:nvContentPartPr>
              <p14:xfrm>
                <a:off x="423098" y="4432222"/>
                <a:ext cx="228600" cy="45720"/>
              </p14:xfrm>
            </p:contentPart>
          </mc:Choice>
          <mc:Fallback xmlns="">
            <p:pic>
              <p:nvPicPr>
                <p:cNvPr id="169078" name="Freihand 169077">
                  <a:extLst>
                    <a:ext uri="{FF2B5EF4-FFF2-40B4-BE49-F238E27FC236}">
                      <a16:creationId xmlns:a16="http://schemas.microsoft.com/office/drawing/2014/main" id="{3246AAED-AF97-4DA7-A601-767B856895E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14098" y="4423222"/>
                  <a:ext cx="246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69079" name="Freihand 169078">
                  <a:extLst>
                    <a:ext uri="{FF2B5EF4-FFF2-40B4-BE49-F238E27FC236}">
                      <a16:creationId xmlns:a16="http://schemas.microsoft.com/office/drawing/2014/main" id="{0771AADC-29E8-45E6-90BC-4C353FCBDD94}"/>
                    </a:ext>
                  </a:extLst>
                </p14:cNvPr>
                <p14:cNvContentPartPr/>
                <p14:nvPr/>
              </p14:nvContentPartPr>
              <p14:xfrm>
                <a:off x="681938" y="4305862"/>
                <a:ext cx="142920" cy="237960"/>
              </p14:xfrm>
            </p:contentPart>
          </mc:Choice>
          <mc:Fallback xmlns="">
            <p:pic>
              <p:nvPicPr>
                <p:cNvPr id="169079" name="Freihand 169078">
                  <a:extLst>
                    <a:ext uri="{FF2B5EF4-FFF2-40B4-BE49-F238E27FC236}">
                      <a16:creationId xmlns:a16="http://schemas.microsoft.com/office/drawing/2014/main" id="{0771AADC-29E8-45E6-90BC-4C353FCBDD9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73298" y="4296862"/>
                  <a:ext cx="160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69080" name="Freihand 169079">
                  <a:extLst>
                    <a:ext uri="{FF2B5EF4-FFF2-40B4-BE49-F238E27FC236}">
                      <a16:creationId xmlns:a16="http://schemas.microsoft.com/office/drawing/2014/main" id="{F1E7408D-D6F6-458D-9EA1-ED764BA9C4CC}"/>
                    </a:ext>
                  </a:extLst>
                </p14:cNvPr>
                <p14:cNvContentPartPr/>
                <p14:nvPr/>
              </p14:nvContentPartPr>
              <p14:xfrm>
                <a:off x="1076138" y="4272382"/>
                <a:ext cx="174960" cy="237600"/>
              </p14:xfrm>
            </p:contentPart>
          </mc:Choice>
          <mc:Fallback xmlns="">
            <p:pic>
              <p:nvPicPr>
                <p:cNvPr id="169080" name="Freihand 169079">
                  <a:extLst>
                    <a:ext uri="{FF2B5EF4-FFF2-40B4-BE49-F238E27FC236}">
                      <a16:creationId xmlns:a16="http://schemas.microsoft.com/office/drawing/2014/main" id="{F1E7408D-D6F6-458D-9EA1-ED764BA9C4C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67138" y="4263382"/>
                  <a:ext cx="192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69081" name="Freihand 169080">
                  <a:extLst>
                    <a:ext uri="{FF2B5EF4-FFF2-40B4-BE49-F238E27FC236}">
                      <a16:creationId xmlns:a16="http://schemas.microsoft.com/office/drawing/2014/main" id="{D092C260-2F50-4F5D-93F0-549D562F3CF5}"/>
                    </a:ext>
                  </a:extLst>
                </p14:cNvPr>
                <p14:cNvContentPartPr/>
                <p14:nvPr/>
              </p14:nvContentPartPr>
              <p14:xfrm>
                <a:off x="1089098" y="4362382"/>
                <a:ext cx="433440" cy="120240"/>
              </p14:xfrm>
            </p:contentPart>
          </mc:Choice>
          <mc:Fallback xmlns="">
            <p:pic>
              <p:nvPicPr>
                <p:cNvPr id="169081" name="Freihand 169080">
                  <a:extLst>
                    <a:ext uri="{FF2B5EF4-FFF2-40B4-BE49-F238E27FC236}">
                      <a16:creationId xmlns:a16="http://schemas.microsoft.com/office/drawing/2014/main" id="{D092C260-2F50-4F5D-93F0-549D562F3CF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80458" y="4353742"/>
                  <a:ext cx="451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69082" name="Freihand 169081">
                  <a:extLst>
                    <a:ext uri="{FF2B5EF4-FFF2-40B4-BE49-F238E27FC236}">
                      <a16:creationId xmlns:a16="http://schemas.microsoft.com/office/drawing/2014/main" id="{2BD6C2AA-5EF6-4765-B1A3-088AA778C78C}"/>
                    </a:ext>
                  </a:extLst>
                </p14:cNvPr>
                <p14:cNvContentPartPr/>
                <p14:nvPr/>
              </p14:nvContentPartPr>
              <p14:xfrm>
                <a:off x="1460618" y="4374982"/>
                <a:ext cx="80280" cy="206640"/>
              </p14:xfrm>
            </p:contentPart>
          </mc:Choice>
          <mc:Fallback xmlns="">
            <p:pic>
              <p:nvPicPr>
                <p:cNvPr id="169082" name="Freihand 169081">
                  <a:extLst>
                    <a:ext uri="{FF2B5EF4-FFF2-40B4-BE49-F238E27FC236}">
                      <a16:creationId xmlns:a16="http://schemas.microsoft.com/office/drawing/2014/main" id="{2BD6C2AA-5EF6-4765-B1A3-088AA778C78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451978" y="4365982"/>
                  <a:ext cx="97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69083" name="Freihand 169082">
                  <a:extLst>
                    <a:ext uri="{FF2B5EF4-FFF2-40B4-BE49-F238E27FC236}">
                      <a16:creationId xmlns:a16="http://schemas.microsoft.com/office/drawing/2014/main" id="{4C979292-70E1-4779-A3D2-A57E859F067E}"/>
                    </a:ext>
                  </a:extLst>
                </p14:cNvPr>
                <p14:cNvContentPartPr/>
                <p14:nvPr/>
              </p14:nvContentPartPr>
              <p14:xfrm>
                <a:off x="1542698" y="4396582"/>
                <a:ext cx="473400" cy="233280"/>
              </p14:xfrm>
            </p:contentPart>
          </mc:Choice>
          <mc:Fallback xmlns="">
            <p:pic>
              <p:nvPicPr>
                <p:cNvPr id="169083" name="Freihand 169082">
                  <a:extLst>
                    <a:ext uri="{FF2B5EF4-FFF2-40B4-BE49-F238E27FC236}">
                      <a16:creationId xmlns:a16="http://schemas.microsoft.com/office/drawing/2014/main" id="{4C979292-70E1-4779-A3D2-A57E859F067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534058" y="4387582"/>
                  <a:ext cx="491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69084" name="Freihand 169083">
                  <a:extLst>
                    <a:ext uri="{FF2B5EF4-FFF2-40B4-BE49-F238E27FC236}">
                      <a16:creationId xmlns:a16="http://schemas.microsoft.com/office/drawing/2014/main" id="{6A9F8B9D-512A-4C17-A66B-4B8755F02D60}"/>
                    </a:ext>
                  </a:extLst>
                </p14:cNvPr>
                <p14:cNvContentPartPr/>
                <p14:nvPr/>
              </p14:nvContentPartPr>
              <p14:xfrm>
                <a:off x="1835738" y="4474342"/>
                <a:ext cx="162720" cy="9000"/>
              </p14:xfrm>
            </p:contentPart>
          </mc:Choice>
          <mc:Fallback xmlns="">
            <p:pic>
              <p:nvPicPr>
                <p:cNvPr id="169084" name="Freihand 169083">
                  <a:extLst>
                    <a:ext uri="{FF2B5EF4-FFF2-40B4-BE49-F238E27FC236}">
                      <a16:creationId xmlns:a16="http://schemas.microsoft.com/office/drawing/2014/main" id="{6A9F8B9D-512A-4C17-A66B-4B8755F02D6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827098" y="4465702"/>
                  <a:ext cx="180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69085" name="Freihand 169084">
                  <a:extLst>
                    <a:ext uri="{FF2B5EF4-FFF2-40B4-BE49-F238E27FC236}">
                      <a16:creationId xmlns:a16="http://schemas.microsoft.com/office/drawing/2014/main" id="{2074EF68-38BA-4769-ADC8-1CC1EF4F51A2}"/>
                    </a:ext>
                  </a:extLst>
                </p14:cNvPr>
                <p14:cNvContentPartPr/>
                <p14:nvPr/>
              </p14:nvContentPartPr>
              <p14:xfrm>
                <a:off x="2273858" y="4324222"/>
                <a:ext cx="182880" cy="106200"/>
              </p14:xfrm>
            </p:contentPart>
          </mc:Choice>
          <mc:Fallback xmlns="">
            <p:pic>
              <p:nvPicPr>
                <p:cNvPr id="169085" name="Freihand 169084">
                  <a:extLst>
                    <a:ext uri="{FF2B5EF4-FFF2-40B4-BE49-F238E27FC236}">
                      <a16:creationId xmlns:a16="http://schemas.microsoft.com/office/drawing/2014/main" id="{2074EF68-38BA-4769-ADC8-1CC1EF4F51A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264858" y="4315222"/>
                  <a:ext cx="200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69086" name="Freihand 169085">
                  <a:extLst>
                    <a:ext uri="{FF2B5EF4-FFF2-40B4-BE49-F238E27FC236}">
                      <a16:creationId xmlns:a16="http://schemas.microsoft.com/office/drawing/2014/main" id="{8DF55A19-9F01-4FEA-A827-E759C49B6F1C}"/>
                    </a:ext>
                  </a:extLst>
                </p14:cNvPr>
                <p14:cNvContentPartPr/>
                <p14:nvPr/>
              </p14:nvContentPartPr>
              <p14:xfrm>
                <a:off x="2512898" y="4412422"/>
                <a:ext cx="9720" cy="106200"/>
              </p14:xfrm>
            </p:contentPart>
          </mc:Choice>
          <mc:Fallback xmlns="">
            <p:pic>
              <p:nvPicPr>
                <p:cNvPr id="169086" name="Freihand 169085">
                  <a:extLst>
                    <a:ext uri="{FF2B5EF4-FFF2-40B4-BE49-F238E27FC236}">
                      <a16:creationId xmlns:a16="http://schemas.microsoft.com/office/drawing/2014/main" id="{8DF55A19-9F01-4FEA-A827-E759C49B6F1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503898" y="4403782"/>
                  <a:ext cx="27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69087" name="Freihand 169086">
                  <a:extLst>
                    <a:ext uri="{FF2B5EF4-FFF2-40B4-BE49-F238E27FC236}">
                      <a16:creationId xmlns:a16="http://schemas.microsoft.com/office/drawing/2014/main" id="{4F024E35-2517-4E05-8A8F-5EF3DA633B47}"/>
                    </a:ext>
                  </a:extLst>
                </p14:cNvPr>
                <p14:cNvContentPartPr/>
                <p14:nvPr/>
              </p14:nvContentPartPr>
              <p14:xfrm>
                <a:off x="2613338" y="4260862"/>
                <a:ext cx="172440" cy="197640"/>
              </p14:xfrm>
            </p:contentPart>
          </mc:Choice>
          <mc:Fallback xmlns="">
            <p:pic>
              <p:nvPicPr>
                <p:cNvPr id="169087" name="Freihand 169086">
                  <a:extLst>
                    <a:ext uri="{FF2B5EF4-FFF2-40B4-BE49-F238E27FC236}">
                      <a16:creationId xmlns:a16="http://schemas.microsoft.com/office/drawing/2014/main" id="{4F024E35-2517-4E05-8A8F-5EF3DA633B4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604698" y="4251862"/>
                  <a:ext cx="190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69088" name="Freihand 169087">
                  <a:extLst>
                    <a:ext uri="{FF2B5EF4-FFF2-40B4-BE49-F238E27FC236}">
                      <a16:creationId xmlns:a16="http://schemas.microsoft.com/office/drawing/2014/main" id="{A4034885-0689-4061-A7C0-5C8FFD004029}"/>
                    </a:ext>
                  </a:extLst>
                </p14:cNvPr>
                <p14:cNvContentPartPr/>
                <p14:nvPr/>
              </p14:nvContentPartPr>
              <p14:xfrm>
                <a:off x="2842298" y="4119022"/>
                <a:ext cx="177480" cy="180000"/>
              </p14:xfrm>
            </p:contentPart>
          </mc:Choice>
          <mc:Fallback xmlns="">
            <p:pic>
              <p:nvPicPr>
                <p:cNvPr id="169088" name="Freihand 169087">
                  <a:extLst>
                    <a:ext uri="{FF2B5EF4-FFF2-40B4-BE49-F238E27FC236}">
                      <a16:creationId xmlns:a16="http://schemas.microsoft.com/office/drawing/2014/main" id="{A4034885-0689-4061-A7C0-5C8FFD00402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833658" y="4110022"/>
                  <a:ext cx="195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D9FA5CD2-8A50-4EF9-B19A-30745DCDF0E8}"/>
                    </a:ext>
                  </a:extLst>
                </p14:cNvPr>
                <p14:cNvContentPartPr/>
                <p14:nvPr/>
              </p14:nvContentPartPr>
              <p14:xfrm>
                <a:off x="3149018" y="4383622"/>
                <a:ext cx="27720" cy="1800"/>
              </p14:xfrm>
            </p:contentPart>
          </mc:Choice>
          <mc:Fallback xmlns=""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D9FA5CD2-8A50-4EF9-B19A-30745DCDF0E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40018" y="4374982"/>
                  <a:ext cx="45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1E0C6AE8-7282-4498-A493-12C80187D779}"/>
                    </a:ext>
                  </a:extLst>
                </p14:cNvPr>
                <p14:cNvContentPartPr/>
                <p14:nvPr/>
              </p14:nvContentPartPr>
              <p14:xfrm>
                <a:off x="3308858" y="4246462"/>
                <a:ext cx="166680" cy="205200"/>
              </p14:xfrm>
            </p:contentPart>
          </mc:Choice>
          <mc:Fallback xmlns=""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1E0C6AE8-7282-4498-A493-12C80187D77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300218" y="4237462"/>
                  <a:ext cx="184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0DAF9837-260B-4941-A742-B7551421010B}"/>
                    </a:ext>
                  </a:extLst>
                </p14:cNvPr>
                <p14:cNvContentPartPr/>
                <p14:nvPr/>
              </p14:nvContentPartPr>
              <p14:xfrm>
                <a:off x="3386258" y="4226302"/>
                <a:ext cx="162360" cy="8640"/>
              </p14:xfrm>
            </p:contentPart>
          </mc:Choice>
          <mc:Fallback xmlns=""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0DAF9837-260B-4941-A742-B7551421010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377618" y="4217302"/>
                  <a:ext cx="180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58B31A9D-8C13-4B7B-9991-0A851C9BCC89}"/>
                    </a:ext>
                  </a:extLst>
                </p14:cNvPr>
                <p14:cNvContentPartPr/>
                <p14:nvPr/>
              </p14:nvContentPartPr>
              <p14:xfrm>
                <a:off x="6191738" y="4023622"/>
                <a:ext cx="112680" cy="232560"/>
              </p14:xfrm>
            </p:contentPart>
          </mc:Choice>
          <mc:Fallback xmlns=""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58B31A9D-8C13-4B7B-9991-0A851C9BCC8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182738" y="4014622"/>
                  <a:ext cx="130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59422A68-6920-460D-957B-47C39F72041B}"/>
                    </a:ext>
                  </a:extLst>
                </p14:cNvPr>
                <p14:cNvContentPartPr/>
                <p14:nvPr/>
              </p14:nvContentPartPr>
              <p14:xfrm>
                <a:off x="6364178" y="3958822"/>
                <a:ext cx="84960" cy="136080"/>
              </p14:xfrm>
            </p:contentPart>
          </mc:Choice>
          <mc:Fallback xmlns=""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59422A68-6920-460D-957B-47C39F72041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355538" y="3950182"/>
                  <a:ext cx="102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D8C11A4E-2D3A-4F63-85C5-67DDB3B396A2}"/>
                    </a:ext>
                  </a:extLst>
                </p14:cNvPr>
                <p14:cNvContentPartPr/>
                <p14:nvPr/>
              </p14:nvContentPartPr>
              <p14:xfrm>
                <a:off x="6487658" y="3970702"/>
                <a:ext cx="271080" cy="89640"/>
              </p14:xfrm>
            </p:contentPart>
          </mc:Choice>
          <mc:Fallback xmlns=""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D8C11A4E-2D3A-4F63-85C5-67DDB3B396A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478658" y="3962062"/>
                  <a:ext cx="288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214ACA86-E1F8-4824-9796-3EE5875943B8}"/>
                    </a:ext>
                  </a:extLst>
                </p14:cNvPr>
                <p14:cNvContentPartPr/>
                <p14:nvPr/>
              </p14:nvContentPartPr>
              <p14:xfrm>
                <a:off x="6779978" y="3930742"/>
                <a:ext cx="85320" cy="77400"/>
              </p14:xfrm>
            </p:contentPart>
          </mc:Choice>
          <mc:Fallback xmlns=""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214ACA86-E1F8-4824-9796-3EE5875943B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770978" y="3922102"/>
                  <a:ext cx="102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70999EE3-106A-4AE6-8064-D43C0A9AC92F}"/>
                    </a:ext>
                  </a:extLst>
                </p14:cNvPr>
                <p14:cNvContentPartPr/>
                <p14:nvPr/>
              </p14:nvContentPartPr>
              <p14:xfrm>
                <a:off x="6893378" y="3833182"/>
                <a:ext cx="212040" cy="139320"/>
              </p14:xfrm>
            </p:contentPart>
          </mc:Choice>
          <mc:Fallback xmlns=""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70999EE3-106A-4AE6-8064-D43C0A9AC92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884378" y="3824182"/>
                  <a:ext cx="229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65E77246-DCB6-4FFD-BF15-504E11DB0885}"/>
                    </a:ext>
                  </a:extLst>
                </p14:cNvPr>
                <p14:cNvContentPartPr/>
                <p14:nvPr/>
              </p14:nvContentPartPr>
              <p14:xfrm>
                <a:off x="7035938" y="3836062"/>
                <a:ext cx="69840" cy="30960"/>
              </p14:xfrm>
            </p:contentPart>
          </mc:Choice>
          <mc:Fallback xmlns=""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65E77246-DCB6-4FFD-BF15-504E11DB088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026938" y="3827422"/>
                  <a:ext cx="87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31DF54F0-69E5-47D5-B035-E3FA662CCFDD}"/>
                    </a:ext>
                  </a:extLst>
                </p14:cNvPr>
                <p14:cNvContentPartPr/>
                <p14:nvPr/>
              </p14:nvContentPartPr>
              <p14:xfrm>
                <a:off x="7131698" y="3870262"/>
                <a:ext cx="105480" cy="76320"/>
              </p14:xfrm>
            </p:contentPart>
          </mc:Choice>
          <mc:Fallback xmlns=""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31DF54F0-69E5-47D5-B035-E3FA662CCFD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122698" y="3861622"/>
                  <a:ext cx="123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0C9DE14F-DE15-482C-B907-7D1E48407B3F}"/>
                    </a:ext>
                  </a:extLst>
                </p14:cNvPr>
                <p14:cNvContentPartPr/>
                <p14:nvPr/>
              </p14:nvContentPartPr>
              <p14:xfrm>
                <a:off x="7270658" y="3784942"/>
                <a:ext cx="271440" cy="142200"/>
              </p14:xfrm>
            </p:contentPart>
          </mc:Choice>
          <mc:Fallback xmlns=""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0C9DE14F-DE15-482C-B907-7D1E48407B3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261658" y="3775942"/>
                  <a:ext cx="289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69221" name="Freihand 169220">
                  <a:extLst>
                    <a:ext uri="{FF2B5EF4-FFF2-40B4-BE49-F238E27FC236}">
                      <a16:creationId xmlns:a16="http://schemas.microsoft.com/office/drawing/2014/main" id="{6509312F-7A82-452D-9FB9-BDC6E365AA9E}"/>
                    </a:ext>
                  </a:extLst>
                </p14:cNvPr>
                <p14:cNvContentPartPr/>
                <p14:nvPr/>
              </p14:nvContentPartPr>
              <p14:xfrm>
                <a:off x="7631018" y="3679462"/>
                <a:ext cx="252000" cy="213840"/>
              </p14:xfrm>
            </p:contentPart>
          </mc:Choice>
          <mc:Fallback xmlns="">
            <p:pic>
              <p:nvPicPr>
                <p:cNvPr id="169221" name="Freihand 169220">
                  <a:extLst>
                    <a:ext uri="{FF2B5EF4-FFF2-40B4-BE49-F238E27FC236}">
                      <a16:creationId xmlns:a16="http://schemas.microsoft.com/office/drawing/2014/main" id="{6509312F-7A82-452D-9FB9-BDC6E365AA9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622018" y="3670822"/>
                  <a:ext cx="269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69222" name="Freihand 169221">
                  <a:extLst>
                    <a:ext uri="{FF2B5EF4-FFF2-40B4-BE49-F238E27FC236}">
                      <a16:creationId xmlns:a16="http://schemas.microsoft.com/office/drawing/2014/main" id="{6832F5A5-B921-493F-B396-A2C2E2336EAA}"/>
                    </a:ext>
                  </a:extLst>
                </p14:cNvPr>
                <p14:cNvContentPartPr/>
                <p14:nvPr/>
              </p14:nvContentPartPr>
              <p14:xfrm>
                <a:off x="7876898" y="3731302"/>
                <a:ext cx="158760" cy="114840"/>
              </p14:xfrm>
            </p:contentPart>
          </mc:Choice>
          <mc:Fallback xmlns="">
            <p:pic>
              <p:nvPicPr>
                <p:cNvPr id="169222" name="Freihand 169221">
                  <a:extLst>
                    <a:ext uri="{FF2B5EF4-FFF2-40B4-BE49-F238E27FC236}">
                      <a16:creationId xmlns:a16="http://schemas.microsoft.com/office/drawing/2014/main" id="{6832F5A5-B921-493F-B396-A2C2E2336EA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868258" y="3722662"/>
                  <a:ext cx="176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69223" name="Freihand 169222">
                  <a:extLst>
                    <a:ext uri="{FF2B5EF4-FFF2-40B4-BE49-F238E27FC236}">
                      <a16:creationId xmlns:a16="http://schemas.microsoft.com/office/drawing/2014/main" id="{56BA413B-DF3C-4006-8BA6-A61787C8CADD}"/>
                    </a:ext>
                  </a:extLst>
                </p14:cNvPr>
                <p14:cNvContentPartPr/>
                <p14:nvPr/>
              </p14:nvContentPartPr>
              <p14:xfrm>
                <a:off x="8038538" y="3573622"/>
                <a:ext cx="133560" cy="236160"/>
              </p14:xfrm>
            </p:contentPart>
          </mc:Choice>
          <mc:Fallback xmlns="">
            <p:pic>
              <p:nvPicPr>
                <p:cNvPr id="169223" name="Freihand 169222">
                  <a:extLst>
                    <a:ext uri="{FF2B5EF4-FFF2-40B4-BE49-F238E27FC236}">
                      <a16:creationId xmlns:a16="http://schemas.microsoft.com/office/drawing/2014/main" id="{56BA413B-DF3C-4006-8BA6-A61787C8CAD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029538" y="3564622"/>
                  <a:ext cx="151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69224" name="Freihand 169223">
                  <a:extLst>
                    <a:ext uri="{FF2B5EF4-FFF2-40B4-BE49-F238E27FC236}">
                      <a16:creationId xmlns:a16="http://schemas.microsoft.com/office/drawing/2014/main" id="{CB2191A4-206E-452F-8939-9F5A18C92159}"/>
                    </a:ext>
                  </a:extLst>
                </p14:cNvPr>
                <p14:cNvContentPartPr/>
                <p14:nvPr/>
              </p14:nvContentPartPr>
              <p14:xfrm>
                <a:off x="7991378" y="3722302"/>
                <a:ext cx="69480" cy="100080"/>
              </p14:xfrm>
            </p:contentPart>
          </mc:Choice>
          <mc:Fallback xmlns="">
            <p:pic>
              <p:nvPicPr>
                <p:cNvPr id="169224" name="Freihand 169223">
                  <a:extLst>
                    <a:ext uri="{FF2B5EF4-FFF2-40B4-BE49-F238E27FC236}">
                      <a16:creationId xmlns:a16="http://schemas.microsoft.com/office/drawing/2014/main" id="{CB2191A4-206E-452F-8939-9F5A18C9215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982738" y="3713302"/>
                  <a:ext cx="87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6FE433F0-7006-4EFE-89C1-21B930C9E899}"/>
                    </a:ext>
                  </a:extLst>
                </p14:cNvPr>
                <p14:cNvContentPartPr/>
                <p14:nvPr/>
              </p14:nvContentPartPr>
              <p14:xfrm>
                <a:off x="8217458" y="3666502"/>
                <a:ext cx="90360" cy="106920"/>
              </p14:xfrm>
            </p:contentPart>
          </mc:Choice>
          <mc:Fallback xmlns=""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6FE433F0-7006-4EFE-89C1-21B930C9E89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208458" y="3657502"/>
                  <a:ext cx="108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603CB006-465C-4C70-81F4-4A8E7669EFDD}"/>
                    </a:ext>
                  </a:extLst>
                </p14:cNvPr>
                <p14:cNvContentPartPr/>
                <p14:nvPr/>
              </p14:nvContentPartPr>
              <p14:xfrm>
                <a:off x="6746858" y="4517902"/>
                <a:ext cx="194760" cy="54360"/>
              </p14:xfrm>
            </p:contentPart>
          </mc:Choice>
          <mc:Fallback xmlns=""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603CB006-465C-4C70-81F4-4A8E7669EFD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738218" y="4508902"/>
                  <a:ext cx="212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946AF409-CEB8-42CE-BEA7-3C9D86108C30}"/>
                    </a:ext>
                  </a:extLst>
                </p14:cNvPr>
                <p14:cNvContentPartPr/>
                <p14:nvPr/>
              </p14:nvContentPartPr>
              <p14:xfrm>
                <a:off x="6777818" y="4589182"/>
                <a:ext cx="227880" cy="42120"/>
              </p14:xfrm>
            </p:contentPart>
          </mc:Choice>
          <mc:Fallback xmlns=""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946AF409-CEB8-42CE-BEA7-3C9D86108C3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769178" y="4580182"/>
                  <a:ext cx="24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69228" name="Freihand 169227">
                  <a:extLst>
                    <a:ext uri="{FF2B5EF4-FFF2-40B4-BE49-F238E27FC236}">
                      <a16:creationId xmlns:a16="http://schemas.microsoft.com/office/drawing/2014/main" id="{95C31B0C-540A-4EAA-A808-B699FAD8ED6F}"/>
                    </a:ext>
                  </a:extLst>
                </p14:cNvPr>
                <p14:cNvContentPartPr/>
                <p14:nvPr/>
              </p14:nvContentPartPr>
              <p14:xfrm>
                <a:off x="7038458" y="4394062"/>
                <a:ext cx="92880" cy="256320"/>
              </p14:xfrm>
            </p:contentPart>
          </mc:Choice>
          <mc:Fallback xmlns="">
            <p:pic>
              <p:nvPicPr>
                <p:cNvPr id="169228" name="Freihand 169227">
                  <a:extLst>
                    <a:ext uri="{FF2B5EF4-FFF2-40B4-BE49-F238E27FC236}">
                      <a16:creationId xmlns:a16="http://schemas.microsoft.com/office/drawing/2014/main" id="{95C31B0C-540A-4EAA-A808-B699FAD8ED6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029458" y="4385062"/>
                  <a:ext cx="110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69229" name="Freihand 169228">
                  <a:extLst>
                    <a:ext uri="{FF2B5EF4-FFF2-40B4-BE49-F238E27FC236}">
                      <a16:creationId xmlns:a16="http://schemas.microsoft.com/office/drawing/2014/main" id="{703F3209-C250-4E2C-8B7F-C0076D0BC784}"/>
                    </a:ext>
                  </a:extLst>
                </p14:cNvPr>
                <p14:cNvContentPartPr/>
                <p14:nvPr/>
              </p14:nvContentPartPr>
              <p14:xfrm>
                <a:off x="7349858" y="4289302"/>
                <a:ext cx="96840" cy="205560"/>
              </p14:xfrm>
            </p:contentPart>
          </mc:Choice>
          <mc:Fallback xmlns="">
            <p:pic>
              <p:nvPicPr>
                <p:cNvPr id="169229" name="Freihand 169228">
                  <a:extLst>
                    <a:ext uri="{FF2B5EF4-FFF2-40B4-BE49-F238E27FC236}">
                      <a16:creationId xmlns:a16="http://schemas.microsoft.com/office/drawing/2014/main" id="{703F3209-C250-4E2C-8B7F-C0076D0BC78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340858" y="4280662"/>
                  <a:ext cx="114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69230" name="Freihand 169229">
                  <a:extLst>
                    <a:ext uri="{FF2B5EF4-FFF2-40B4-BE49-F238E27FC236}">
                      <a16:creationId xmlns:a16="http://schemas.microsoft.com/office/drawing/2014/main" id="{FDAFEE73-8198-47CC-8B09-F4BE6FBBC005}"/>
                    </a:ext>
                  </a:extLst>
                </p14:cNvPr>
                <p14:cNvContentPartPr/>
                <p14:nvPr/>
              </p14:nvContentPartPr>
              <p14:xfrm>
                <a:off x="7348418" y="4230982"/>
                <a:ext cx="139680" cy="65520"/>
              </p14:xfrm>
            </p:contentPart>
          </mc:Choice>
          <mc:Fallback xmlns="">
            <p:pic>
              <p:nvPicPr>
                <p:cNvPr id="169230" name="Freihand 169229">
                  <a:extLst>
                    <a:ext uri="{FF2B5EF4-FFF2-40B4-BE49-F238E27FC236}">
                      <a16:creationId xmlns:a16="http://schemas.microsoft.com/office/drawing/2014/main" id="{FDAFEE73-8198-47CC-8B09-F4BE6FBBC00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339778" y="4221982"/>
                  <a:ext cx="157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FC2CF1BF-32EB-42BC-B6C5-432F33A48B03}"/>
                    </a:ext>
                  </a:extLst>
                </p14:cNvPr>
                <p14:cNvContentPartPr/>
                <p14:nvPr/>
              </p14:nvContentPartPr>
              <p14:xfrm>
                <a:off x="7615178" y="4326022"/>
                <a:ext cx="15480" cy="31320"/>
              </p14:xfrm>
            </p:contentPart>
          </mc:Choice>
          <mc:Fallback xmlns=""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FC2CF1BF-32EB-42BC-B6C5-432F33A48B0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606538" y="4317022"/>
                  <a:ext cx="33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07F4AE33-DB30-4C6D-BF16-A0B7049CD912}"/>
                    </a:ext>
                  </a:extLst>
                </p14:cNvPr>
                <p14:cNvContentPartPr/>
                <p14:nvPr/>
              </p14:nvContentPartPr>
              <p14:xfrm>
                <a:off x="7786898" y="3922822"/>
                <a:ext cx="190800" cy="245160"/>
              </p14:xfrm>
            </p:contentPart>
          </mc:Choice>
          <mc:Fallback xmlns=""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07F4AE33-DB30-4C6D-BF16-A0B7049CD91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778258" y="3914182"/>
                  <a:ext cx="208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5788BD8B-BEA4-4F10-A776-3802E3C6117B}"/>
                    </a:ext>
                  </a:extLst>
                </p14:cNvPr>
                <p14:cNvContentPartPr/>
                <p14:nvPr/>
              </p14:nvContentPartPr>
              <p14:xfrm>
                <a:off x="7763858" y="4059622"/>
                <a:ext cx="459720" cy="187920"/>
              </p14:xfrm>
            </p:contentPart>
          </mc:Choice>
          <mc:Fallback xmlns=""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5788BD8B-BEA4-4F10-A776-3802E3C6117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755218" y="4050982"/>
                  <a:ext cx="47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697BB387-00D4-44D0-95F4-E2427DF0FE48}"/>
                    </a:ext>
                  </a:extLst>
                </p14:cNvPr>
                <p14:cNvContentPartPr/>
                <p14:nvPr/>
              </p14:nvContentPartPr>
              <p14:xfrm>
                <a:off x="7726778" y="4361302"/>
                <a:ext cx="142200" cy="194400"/>
              </p14:xfrm>
            </p:contentPart>
          </mc:Choice>
          <mc:Fallback xmlns=""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697BB387-00D4-44D0-95F4-E2427DF0FE4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717778" y="4352302"/>
                  <a:ext cx="159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C0A36C23-FB49-4DA7-A16F-8856DB51AF16}"/>
                    </a:ext>
                  </a:extLst>
                </p14:cNvPr>
                <p14:cNvContentPartPr/>
                <p14:nvPr/>
              </p14:nvContentPartPr>
              <p14:xfrm>
                <a:off x="7968698" y="4402342"/>
                <a:ext cx="100800" cy="51480"/>
              </p14:xfrm>
            </p:contentPart>
          </mc:Choice>
          <mc:Fallback xmlns=""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C0A36C23-FB49-4DA7-A16F-8856DB51AF1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60058" y="4393342"/>
                  <a:ext cx="118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35A2090C-18E1-4134-A8D6-02759A9A1C74}"/>
                    </a:ext>
                  </a:extLst>
                </p14:cNvPr>
                <p14:cNvContentPartPr/>
                <p14:nvPr/>
              </p14:nvContentPartPr>
              <p14:xfrm>
                <a:off x="8092898" y="4279942"/>
                <a:ext cx="109440" cy="107280"/>
              </p14:xfrm>
            </p:contentPart>
          </mc:Choice>
          <mc:Fallback xmlns=""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35A2090C-18E1-4134-A8D6-02759A9A1C7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084258" y="4270942"/>
                  <a:ext cx="127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6A965E73-9BF8-4C1B-9790-EF72C43E6BC1}"/>
                    </a:ext>
                  </a:extLst>
                </p14:cNvPr>
                <p14:cNvContentPartPr/>
                <p14:nvPr/>
              </p14:nvContentPartPr>
              <p14:xfrm>
                <a:off x="8223218" y="4370662"/>
                <a:ext cx="37080" cy="70920"/>
              </p14:xfrm>
            </p:contentPart>
          </mc:Choice>
          <mc:Fallback xmlns=""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6A965E73-9BF8-4C1B-9790-EF72C43E6BC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14218" y="4362022"/>
                  <a:ext cx="54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8CA35268-97A4-48EB-9582-C22D35FA6720}"/>
                    </a:ext>
                  </a:extLst>
                </p14:cNvPr>
                <p14:cNvContentPartPr/>
                <p14:nvPr/>
              </p14:nvContentPartPr>
              <p14:xfrm>
                <a:off x="8271458" y="4204342"/>
                <a:ext cx="156240" cy="189360"/>
              </p14:xfrm>
            </p:contentPart>
          </mc:Choice>
          <mc:Fallback xmlns=""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8CA35268-97A4-48EB-9582-C22D35FA672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62458" y="4195342"/>
                  <a:ext cx="173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69252" name="Freihand 169251">
                  <a:extLst>
                    <a:ext uri="{FF2B5EF4-FFF2-40B4-BE49-F238E27FC236}">
                      <a16:creationId xmlns:a16="http://schemas.microsoft.com/office/drawing/2014/main" id="{7BE09F53-33F3-469B-A815-2B8368579649}"/>
                    </a:ext>
                  </a:extLst>
                </p14:cNvPr>
                <p14:cNvContentPartPr/>
                <p14:nvPr/>
              </p14:nvContentPartPr>
              <p14:xfrm>
                <a:off x="7598978" y="3959902"/>
                <a:ext cx="166680" cy="608760"/>
              </p14:xfrm>
            </p:contentPart>
          </mc:Choice>
          <mc:Fallback xmlns="">
            <p:pic>
              <p:nvPicPr>
                <p:cNvPr id="169252" name="Freihand 169251">
                  <a:extLst>
                    <a:ext uri="{FF2B5EF4-FFF2-40B4-BE49-F238E27FC236}">
                      <a16:creationId xmlns:a16="http://schemas.microsoft.com/office/drawing/2014/main" id="{7BE09F53-33F3-469B-A815-2B836857964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590338" y="3951262"/>
                  <a:ext cx="18432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FCD9C1C2-F183-40C0-883E-E6479FF7E8F6}"/>
                    </a:ext>
                  </a:extLst>
                </p14:cNvPr>
                <p14:cNvContentPartPr/>
                <p14:nvPr/>
              </p14:nvContentPartPr>
              <p14:xfrm>
                <a:off x="7622378" y="3738502"/>
                <a:ext cx="1019880" cy="619200"/>
              </p14:xfrm>
            </p:contentPart>
          </mc:Choice>
          <mc:Fallback xmlns=""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FCD9C1C2-F183-40C0-883E-E6479FF7E8F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613738" y="3729862"/>
                  <a:ext cx="103752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E7A6A73E-A8C9-465D-AE3C-F1328C4E8ACD}"/>
                    </a:ext>
                  </a:extLst>
                </p14:cNvPr>
                <p14:cNvContentPartPr/>
                <p14:nvPr/>
              </p14:nvContentPartPr>
              <p14:xfrm>
                <a:off x="7843418" y="4367062"/>
                <a:ext cx="622080" cy="246600"/>
              </p14:xfrm>
            </p:contentPart>
          </mc:Choice>
          <mc:Fallback xmlns=""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E7A6A73E-A8C9-465D-AE3C-F1328C4E8AC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834418" y="4358422"/>
                  <a:ext cx="639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69255" name="Freihand 169254">
                  <a:extLst>
                    <a:ext uri="{FF2B5EF4-FFF2-40B4-BE49-F238E27FC236}">
                      <a16:creationId xmlns:a16="http://schemas.microsoft.com/office/drawing/2014/main" id="{37D4412D-454B-4B11-9B29-D6C70A930955}"/>
                    </a:ext>
                  </a:extLst>
                </p14:cNvPr>
                <p14:cNvContentPartPr/>
                <p14:nvPr/>
              </p14:nvContentPartPr>
              <p14:xfrm>
                <a:off x="8687978" y="3872782"/>
                <a:ext cx="1001880" cy="164160"/>
              </p14:xfrm>
            </p:contentPart>
          </mc:Choice>
          <mc:Fallback xmlns="">
            <p:pic>
              <p:nvPicPr>
                <p:cNvPr id="169255" name="Freihand 169254">
                  <a:extLst>
                    <a:ext uri="{FF2B5EF4-FFF2-40B4-BE49-F238E27FC236}">
                      <a16:creationId xmlns:a16="http://schemas.microsoft.com/office/drawing/2014/main" id="{37D4412D-454B-4B11-9B29-D6C70A93095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679338" y="3863782"/>
                  <a:ext cx="1019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BCCEF2E8-8238-4203-AAA4-DEBB5463FD5C}"/>
                    </a:ext>
                  </a:extLst>
                </p14:cNvPr>
                <p14:cNvContentPartPr/>
                <p14:nvPr/>
              </p14:nvContentPartPr>
              <p14:xfrm>
                <a:off x="8643698" y="3875662"/>
                <a:ext cx="430200" cy="273600"/>
              </p14:xfrm>
            </p:contentPart>
          </mc:Choice>
          <mc:Fallback xmlns=""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BCCEF2E8-8238-4203-AAA4-DEBB5463FD5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634698" y="3866662"/>
                  <a:ext cx="447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65C09C3E-3A46-4FDD-9A26-1F64705D68E6}"/>
                    </a:ext>
                  </a:extLst>
                </p14:cNvPr>
                <p14:cNvContentPartPr/>
                <p14:nvPr/>
              </p14:nvContentPartPr>
              <p14:xfrm>
                <a:off x="9851138" y="3606742"/>
                <a:ext cx="227160" cy="289080"/>
              </p14:xfrm>
            </p:contentPart>
          </mc:Choice>
          <mc:Fallback xmlns=""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65C09C3E-3A46-4FDD-9A26-1F64705D68E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842138" y="3598102"/>
                  <a:ext cx="244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69259" name="Freihand 169258">
                  <a:extLst>
                    <a:ext uri="{FF2B5EF4-FFF2-40B4-BE49-F238E27FC236}">
                      <a16:creationId xmlns:a16="http://schemas.microsoft.com/office/drawing/2014/main" id="{B70C1DB1-FE0F-4274-AB76-EBB856C8B922}"/>
                    </a:ext>
                  </a:extLst>
                </p14:cNvPr>
                <p14:cNvContentPartPr/>
                <p14:nvPr/>
              </p14:nvContentPartPr>
              <p14:xfrm>
                <a:off x="10164698" y="3648142"/>
                <a:ext cx="134640" cy="169920"/>
              </p14:xfrm>
            </p:contentPart>
          </mc:Choice>
          <mc:Fallback xmlns="">
            <p:pic>
              <p:nvPicPr>
                <p:cNvPr id="169259" name="Freihand 169258">
                  <a:extLst>
                    <a:ext uri="{FF2B5EF4-FFF2-40B4-BE49-F238E27FC236}">
                      <a16:creationId xmlns:a16="http://schemas.microsoft.com/office/drawing/2014/main" id="{B70C1DB1-FE0F-4274-AB76-EBB856C8B92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155698" y="3639502"/>
                  <a:ext cx="152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69260" name="Freihand 169259">
                  <a:extLst>
                    <a:ext uri="{FF2B5EF4-FFF2-40B4-BE49-F238E27FC236}">
                      <a16:creationId xmlns:a16="http://schemas.microsoft.com/office/drawing/2014/main" id="{237D4F2F-DAD8-41FC-BCE4-BF4B54E162E6}"/>
                    </a:ext>
                  </a:extLst>
                </p14:cNvPr>
                <p14:cNvContentPartPr/>
                <p14:nvPr/>
              </p14:nvContentPartPr>
              <p14:xfrm>
                <a:off x="9883538" y="3602422"/>
                <a:ext cx="72720" cy="402840"/>
              </p14:xfrm>
            </p:contentPart>
          </mc:Choice>
          <mc:Fallback xmlns="">
            <p:pic>
              <p:nvPicPr>
                <p:cNvPr id="169260" name="Freihand 169259">
                  <a:extLst>
                    <a:ext uri="{FF2B5EF4-FFF2-40B4-BE49-F238E27FC236}">
                      <a16:creationId xmlns:a16="http://schemas.microsoft.com/office/drawing/2014/main" id="{237D4F2F-DAD8-41FC-BCE4-BF4B54E162E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874898" y="3593782"/>
                  <a:ext cx="90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69261" name="Freihand 169260">
                  <a:extLst>
                    <a:ext uri="{FF2B5EF4-FFF2-40B4-BE49-F238E27FC236}">
                      <a16:creationId xmlns:a16="http://schemas.microsoft.com/office/drawing/2014/main" id="{BA93EC6E-1F58-486B-B193-7BCBEC090A57}"/>
                    </a:ext>
                  </a:extLst>
                </p14:cNvPr>
                <p14:cNvContentPartPr/>
                <p14:nvPr/>
              </p14:nvContentPartPr>
              <p14:xfrm>
                <a:off x="9872738" y="3442582"/>
                <a:ext cx="542520" cy="520920"/>
              </p14:xfrm>
            </p:contentPart>
          </mc:Choice>
          <mc:Fallback xmlns="">
            <p:pic>
              <p:nvPicPr>
                <p:cNvPr id="169261" name="Freihand 169260">
                  <a:extLst>
                    <a:ext uri="{FF2B5EF4-FFF2-40B4-BE49-F238E27FC236}">
                      <a16:creationId xmlns:a16="http://schemas.microsoft.com/office/drawing/2014/main" id="{BA93EC6E-1F58-486B-B193-7BCBEC090A5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864098" y="3433582"/>
                  <a:ext cx="5601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8FDC4F3A-A898-453C-8D7A-EF407F3EA1D5}"/>
                    </a:ext>
                  </a:extLst>
                </p14:cNvPr>
                <p14:cNvContentPartPr/>
                <p14:nvPr/>
              </p14:nvContentPartPr>
              <p14:xfrm>
                <a:off x="9984338" y="3937942"/>
                <a:ext cx="397080" cy="141840"/>
              </p14:xfrm>
            </p:contentPart>
          </mc:Choice>
          <mc:Fallback xmlns=""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8FDC4F3A-A898-453C-8D7A-EF407F3EA1D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975338" y="3928942"/>
                  <a:ext cx="41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69264" name="Freihand 169263">
                  <a:extLst>
                    <a:ext uri="{FF2B5EF4-FFF2-40B4-BE49-F238E27FC236}">
                      <a16:creationId xmlns:a16="http://schemas.microsoft.com/office/drawing/2014/main" id="{63B108D8-647C-497C-B442-DC183FD33485}"/>
                    </a:ext>
                  </a:extLst>
                </p14:cNvPr>
                <p14:cNvContentPartPr/>
                <p14:nvPr/>
              </p14:nvContentPartPr>
              <p14:xfrm>
                <a:off x="10521458" y="3455902"/>
                <a:ext cx="198000" cy="177480"/>
              </p14:xfrm>
            </p:contentPart>
          </mc:Choice>
          <mc:Fallback xmlns="">
            <p:pic>
              <p:nvPicPr>
                <p:cNvPr id="169264" name="Freihand 169263">
                  <a:extLst>
                    <a:ext uri="{FF2B5EF4-FFF2-40B4-BE49-F238E27FC236}">
                      <a16:creationId xmlns:a16="http://schemas.microsoft.com/office/drawing/2014/main" id="{63B108D8-647C-497C-B442-DC183FD3348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512458" y="3447262"/>
                  <a:ext cx="215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8BCF3EF0-D2DB-44A3-A7F0-EBBBA5092F2E}"/>
                    </a:ext>
                  </a:extLst>
                </p14:cNvPr>
                <p14:cNvContentPartPr/>
                <p14:nvPr/>
              </p14:nvContentPartPr>
              <p14:xfrm>
                <a:off x="10486178" y="3424582"/>
                <a:ext cx="109800" cy="281880"/>
              </p14:xfrm>
            </p:contentPart>
          </mc:Choice>
          <mc:Fallback xmlns=""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8BCF3EF0-D2DB-44A3-A7F0-EBBBA5092F2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477538" y="3415582"/>
                  <a:ext cx="127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7A5B7972-5E81-46E1-A790-56C29E42B3AB}"/>
                    </a:ext>
                  </a:extLst>
                </p14:cNvPr>
                <p14:cNvContentPartPr/>
                <p14:nvPr/>
              </p14:nvContentPartPr>
              <p14:xfrm>
                <a:off x="10611098" y="3071422"/>
                <a:ext cx="189360" cy="258840"/>
              </p14:xfrm>
            </p:contentPart>
          </mc:Choice>
          <mc:Fallback xmlns=""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7A5B7972-5E81-46E1-A790-56C29E42B3A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602458" y="3062422"/>
                  <a:ext cx="207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E46AE7D1-3EDE-42F4-9844-2DDD9C8B038E}"/>
                    </a:ext>
                  </a:extLst>
                </p14:cNvPr>
                <p14:cNvContentPartPr/>
                <p14:nvPr/>
              </p14:nvContentPartPr>
              <p14:xfrm>
                <a:off x="10752578" y="3004462"/>
                <a:ext cx="172440" cy="271080"/>
              </p14:xfrm>
            </p:contentPart>
          </mc:Choice>
          <mc:Fallback xmlns=""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E46AE7D1-3EDE-42F4-9844-2DDD9C8B038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743938" y="2995822"/>
                  <a:ext cx="190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48D185F1-716D-4D3C-8B47-E8F96C7CB780}"/>
                    </a:ext>
                  </a:extLst>
                </p14:cNvPr>
                <p14:cNvContentPartPr/>
                <p14:nvPr/>
              </p14:nvContentPartPr>
              <p14:xfrm>
                <a:off x="10886858" y="3072502"/>
                <a:ext cx="142560" cy="136800"/>
              </p14:xfrm>
            </p:contentPart>
          </mc:Choice>
          <mc:Fallback xmlns=""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48D185F1-716D-4D3C-8B47-E8F96C7CB78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877858" y="3063502"/>
                  <a:ext cx="160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69270" name="Freihand 169269">
                  <a:extLst>
                    <a:ext uri="{FF2B5EF4-FFF2-40B4-BE49-F238E27FC236}">
                      <a16:creationId xmlns:a16="http://schemas.microsoft.com/office/drawing/2014/main" id="{35C14B0D-0F0C-404F-B937-68BEE07B4501}"/>
                    </a:ext>
                  </a:extLst>
                </p14:cNvPr>
                <p14:cNvContentPartPr/>
                <p14:nvPr/>
              </p14:nvContentPartPr>
              <p14:xfrm>
                <a:off x="11016818" y="3036862"/>
                <a:ext cx="140040" cy="113040"/>
              </p14:xfrm>
            </p:contentPart>
          </mc:Choice>
          <mc:Fallback xmlns="">
            <p:pic>
              <p:nvPicPr>
                <p:cNvPr id="169270" name="Freihand 169269">
                  <a:extLst>
                    <a:ext uri="{FF2B5EF4-FFF2-40B4-BE49-F238E27FC236}">
                      <a16:creationId xmlns:a16="http://schemas.microsoft.com/office/drawing/2014/main" id="{35C14B0D-0F0C-404F-B937-68BEE07B450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007818" y="3028222"/>
                  <a:ext cx="157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7DD12550-D7C0-49C8-B4D0-A5EC4A7211BF}"/>
                    </a:ext>
                  </a:extLst>
                </p14:cNvPr>
                <p14:cNvContentPartPr/>
                <p14:nvPr/>
              </p14:nvContentPartPr>
              <p14:xfrm>
                <a:off x="11051738" y="2788822"/>
                <a:ext cx="227520" cy="270000"/>
              </p14:xfrm>
            </p:contentPart>
          </mc:Choice>
          <mc:Fallback xmlns=""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7DD12550-D7C0-49C8-B4D0-A5EC4A7211B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043098" y="2780182"/>
                  <a:ext cx="245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2441BA6B-A9CF-4FC3-92EB-3CD322D63061}"/>
                    </a:ext>
                  </a:extLst>
                </p14:cNvPr>
                <p14:cNvContentPartPr/>
                <p14:nvPr/>
              </p14:nvContentPartPr>
              <p14:xfrm>
                <a:off x="11355218" y="2915902"/>
                <a:ext cx="99000" cy="30240"/>
              </p14:xfrm>
            </p:contentPart>
          </mc:Choice>
          <mc:Fallback xmlns=""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2441BA6B-A9CF-4FC3-92EB-3CD322D6306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346218" y="2906902"/>
                  <a:ext cx="116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3EB57A34-FC43-4EED-90CB-FC2D8CC936DF}"/>
                    </a:ext>
                  </a:extLst>
                </p14:cNvPr>
                <p14:cNvContentPartPr/>
                <p14:nvPr/>
              </p14:nvContentPartPr>
              <p14:xfrm>
                <a:off x="11513618" y="2819782"/>
                <a:ext cx="234360" cy="138600"/>
              </p14:xfrm>
            </p:contentPart>
          </mc:Choice>
          <mc:Fallback xmlns=""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3EB57A34-FC43-4EED-90CB-FC2D8CC936D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504978" y="2811142"/>
                  <a:ext cx="252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4B7FBDC2-B262-49F2-8449-0077B847B4AA}"/>
                    </a:ext>
                  </a:extLst>
                </p14:cNvPr>
                <p14:cNvContentPartPr/>
                <p14:nvPr/>
              </p14:nvContentPartPr>
              <p14:xfrm>
                <a:off x="11751218" y="2798182"/>
                <a:ext cx="82080" cy="110880"/>
              </p14:xfrm>
            </p:contentPart>
          </mc:Choice>
          <mc:Fallback xmlns=""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4B7FBDC2-B262-49F2-8449-0077B847B4A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742218" y="2789182"/>
                  <a:ext cx="9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3D1C0FB5-DDCF-424E-8796-9873466AE032}"/>
                    </a:ext>
                  </a:extLst>
                </p14:cNvPr>
                <p14:cNvContentPartPr/>
                <p14:nvPr/>
              </p14:nvContentPartPr>
              <p14:xfrm>
                <a:off x="11889098" y="2794582"/>
                <a:ext cx="86400" cy="38160"/>
              </p14:xfrm>
            </p:contentPart>
          </mc:Choice>
          <mc:Fallback xmlns=""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3D1C0FB5-DDCF-424E-8796-9873466AE03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880458" y="2785582"/>
                  <a:ext cx="104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D6822B4D-8639-4D72-9036-DDDD7079B576}"/>
                    </a:ext>
                  </a:extLst>
                </p14:cNvPr>
                <p14:cNvContentPartPr/>
                <p14:nvPr/>
              </p14:nvContentPartPr>
              <p14:xfrm>
                <a:off x="10885418" y="3422422"/>
                <a:ext cx="185400" cy="305640"/>
              </p14:xfrm>
            </p:contentPart>
          </mc:Choice>
          <mc:Fallback xmlns=""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D6822B4D-8639-4D72-9036-DDDD7079B57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876778" y="3413422"/>
                  <a:ext cx="203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69278" name="Freihand 169277">
                  <a:extLst>
                    <a:ext uri="{FF2B5EF4-FFF2-40B4-BE49-F238E27FC236}">
                      <a16:creationId xmlns:a16="http://schemas.microsoft.com/office/drawing/2014/main" id="{1FF2D2B9-96A7-43F4-B8E2-4433DA0A985D}"/>
                    </a:ext>
                  </a:extLst>
                </p14:cNvPr>
                <p14:cNvContentPartPr/>
                <p14:nvPr/>
              </p14:nvContentPartPr>
              <p14:xfrm>
                <a:off x="11034458" y="3284542"/>
                <a:ext cx="231480" cy="220680"/>
              </p14:xfrm>
            </p:contentPart>
          </mc:Choice>
          <mc:Fallback xmlns="">
            <p:pic>
              <p:nvPicPr>
                <p:cNvPr id="169278" name="Freihand 169277">
                  <a:extLst>
                    <a:ext uri="{FF2B5EF4-FFF2-40B4-BE49-F238E27FC236}">
                      <a16:creationId xmlns:a16="http://schemas.microsoft.com/office/drawing/2014/main" id="{1FF2D2B9-96A7-43F4-B8E2-4433DA0A985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025818" y="3275542"/>
                  <a:ext cx="249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6DD4D6D8-6D92-49B4-8AE8-6403C6B833B5}"/>
                    </a:ext>
                  </a:extLst>
                </p14:cNvPr>
                <p14:cNvContentPartPr/>
                <p14:nvPr/>
              </p14:nvContentPartPr>
              <p14:xfrm>
                <a:off x="11267378" y="3284902"/>
                <a:ext cx="237240" cy="74520"/>
              </p14:xfrm>
            </p:contentPart>
          </mc:Choice>
          <mc:Fallback xmlns=""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6DD4D6D8-6D92-49B4-8AE8-6403C6B833B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258738" y="3276262"/>
                  <a:ext cx="254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EF16B491-3FAA-45E9-921C-2B5FDBBD1163}"/>
                    </a:ext>
                  </a:extLst>
                </p14:cNvPr>
                <p14:cNvContentPartPr/>
                <p14:nvPr/>
              </p14:nvContentPartPr>
              <p14:xfrm>
                <a:off x="11518658" y="3233422"/>
                <a:ext cx="124200" cy="26640"/>
              </p14:xfrm>
            </p:contentPart>
          </mc:Choice>
          <mc:Fallback xmlns=""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EF16B491-3FAA-45E9-921C-2B5FDBBD116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510018" y="3224782"/>
                  <a:ext cx="141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69281" name="Freihand 169280">
                  <a:extLst>
                    <a:ext uri="{FF2B5EF4-FFF2-40B4-BE49-F238E27FC236}">
                      <a16:creationId xmlns:a16="http://schemas.microsoft.com/office/drawing/2014/main" id="{69608C7F-F851-410C-9D72-BC45FF8229D9}"/>
                    </a:ext>
                  </a:extLst>
                </p14:cNvPr>
                <p14:cNvContentPartPr/>
                <p14:nvPr/>
              </p14:nvContentPartPr>
              <p14:xfrm>
                <a:off x="10907018" y="3498382"/>
                <a:ext cx="676440" cy="425880"/>
              </p14:xfrm>
            </p:contentPart>
          </mc:Choice>
          <mc:Fallback xmlns="">
            <p:pic>
              <p:nvPicPr>
                <p:cNvPr id="169281" name="Freihand 169280">
                  <a:extLst>
                    <a:ext uri="{FF2B5EF4-FFF2-40B4-BE49-F238E27FC236}">
                      <a16:creationId xmlns:a16="http://schemas.microsoft.com/office/drawing/2014/main" id="{69608C7F-F851-410C-9D72-BC45FF8229D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898018" y="3489382"/>
                  <a:ext cx="6940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F60C72D1-8741-46B9-A3D7-2A1C99DC5D9C}"/>
                    </a:ext>
                  </a:extLst>
                </p14:cNvPr>
                <p14:cNvContentPartPr/>
                <p14:nvPr/>
              </p14:nvContentPartPr>
              <p14:xfrm>
                <a:off x="11547818" y="3484702"/>
                <a:ext cx="22680" cy="25560"/>
              </p14:xfrm>
            </p:contentPart>
          </mc:Choice>
          <mc:Fallback xmlns=""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F60C72D1-8741-46B9-A3D7-2A1C99DC5D9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538818" y="3476062"/>
                  <a:ext cx="40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6A3A007C-9182-4073-9023-A41B6C3B3614}"/>
                    </a:ext>
                  </a:extLst>
                </p14:cNvPr>
                <p14:cNvContentPartPr/>
                <p14:nvPr/>
              </p14:nvContentPartPr>
              <p14:xfrm>
                <a:off x="11585618" y="3518902"/>
                <a:ext cx="84960" cy="247680"/>
              </p14:xfrm>
            </p:contentPart>
          </mc:Choice>
          <mc:Fallback xmlns=""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6A3A007C-9182-4073-9023-A41B6C3B361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576978" y="3510262"/>
                  <a:ext cx="102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69284" name="Freihand 169283">
                  <a:extLst>
                    <a:ext uri="{FF2B5EF4-FFF2-40B4-BE49-F238E27FC236}">
                      <a16:creationId xmlns:a16="http://schemas.microsoft.com/office/drawing/2014/main" id="{2AA99331-B012-4B4F-8275-B093A05ED084}"/>
                    </a:ext>
                  </a:extLst>
                </p14:cNvPr>
                <p14:cNvContentPartPr/>
                <p14:nvPr/>
              </p14:nvContentPartPr>
              <p14:xfrm>
                <a:off x="11663378" y="3410542"/>
                <a:ext cx="103320" cy="199080"/>
              </p14:xfrm>
            </p:contentPart>
          </mc:Choice>
          <mc:Fallback xmlns="">
            <p:pic>
              <p:nvPicPr>
                <p:cNvPr id="169284" name="Freihand 169283">
                  <a:extLst>
                    <a:ext uri="{FF2B5EF4-FFF2-40B4-BE49-F238E27FC236}">
                      <a16:creationId xmlns:a16="http://schemas.microsoft.com/office/drawing/2014/main" id="{2AA99331-B012-4B4F-8275-B093A05ED08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654378" y="3401902"/>
                  <a:ext cx="120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0B34E532-9368-4ABD-A99F-1ED06CE678FC}"/>
                    </a:ext>
                  </a:extLst>
                </p14:cNvPr>
                <p14:cNvContentPartPr/>
                <p14:nvPr/>
              </p14:nvContentPartPr>
              <p14:xfrm>
                <a:off x="11723498" y="3314422"/>
                <a:ext cx="125640" cy="266040"/>
              </p14:xfrm>
            </p:contentPart>
          </mc:Choice>
          <mc:Fallback xmlns=""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0B34E532-9368-4ABD-A99F-1ED06CE678F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714858" y="3305782"/>
                  <a:ext cx="143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EB95A622-BB74-4631-B03F-587D67EDB3A0}"/>
                    </a:ext>
                  </a:extLst>
                </p14:cNvPr>
                <p14:cNvContentPartPr/>
                <p14:nvPr/>
              </p14:nvContentPartPr>
              <p14:xfrm>
                <a:off x="11825738" y="3240622"/>
                <a:ext cx="354960" cy="291960"/>
              </p14:xfrm>
            </p:contentPart>
          </mc:Choice>
          <mc:Fallback xmlns=""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EB95A622-BB74-4631-B03F-587D67EDB3A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817098" y="3231622"/>
                  <a:ext cx="3726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A837DB3A-C263-48C8-B5A1-68EFA7431744}"/>
                    </a:ext>
                  </a:extLst>
                </p14:cNvPr>
                <p14:cNvContentPartPr/>
                <p14:nvPr/>
              </p14:nvContentPartPr>
              <p14:xfrm>
                <a:off x="11125178" y="3458782"/>
                <a:ext cx="1017000" cy="552960"/>
              </p14:xfrm>
            </p:contentPart>
          </mc:Choice>
          <mc:Fallback xmlns=""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A837DB3A-C263-48C8-B5A1-68EFA7431744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116178" y="3449782"/>
                  <a:ext cx="1034640" cy="57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93725C5-54A4-4E66-AC93-8FEF7D43E1D8}"/>
                  </a:ext>
                </a:extLst>
              </p14:cNvPr>
              <p14:cNvContentPartPr/>
              <p14:nvPr/>
            </p14:nvContentPartPr>
            <p14:xfrm>
              <a:off x="870709" y="5412862"/>
              <a:ext cx="4617360" cy="387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93725C5-54A4-4E66-AC93-8FEF7D43E1D8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62069" y="5404222"/>
                <a:ext cx="463500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6F8FD86-2345-498D-A545-4459974300E3}"/>
              </a:ext>
            </a:extLst>
          </p:cNvPr>
          <p:cNvGrpSpPr/>
          <p:nvPr/>
        </p:nvGrpSpPr>
        <p:grpSpPr>
          <a:xfrm>
            <a:off x="1470469" y="4944142"/>
            <a:ext cx="4029120" cy="717120"/>
            <a:chOff x="1470469" y="4944142"/>
            <a:chExt cx="402912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FFCCAAB-7098-49BA-A0E5-AF1D94D98915}"/>
                    </a:ext>
                  </a:extLst>
                </p14:cNvPr>
                <p14:cNvContentPartPr/>
                <p14:nvPr/>
              </p14:nvContentPartPr>
              <p14:xfrm>
                <a:off x="1853509" y="4944142"/>
                <a:ext cx="3646080" cy="717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FFCCAAB-7098-49BA-A0E5-AF1D94D9891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844509" y="4935502"/>
                  <a:ext cx="366372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6FA70AB-F44C-406B-8E74-68A672512834}"/>
                    </a:ext>
                  </a:extLst>
                </p14:cNvPr>
                <p14:cNvContentPartPr/>
                <p14:nvPr/>
              </p14:nvContentPartPr>
              <p14:xfrm>
                <a:off x="1470469" y="5111542"/>
                <a:ext cx="1422360" cy="124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6FA70AB-F44C-406B-8E74-68A67251283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461469" y="5102902"/>
                  <a:ext cx="1440000" cy="14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480198" y="4825200"/>
            <a:ext cx="7198390" cy="66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>
                <a:solidFill>
                  <a:srgbClr val="000000"/>
                </a:solidFill>
              </a:rPr>
              <a:t>Noch nicht umblättern!!! Einmal selber versuchen!!!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9873"/>
            <a:ext cx="12192000" cy="5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G=200; Wie hoch ist das gleichgewichtige Einkommen? Um wie viel steigt das gleichgewichtige Einkommen, wenn die Staatsausgaben um 100 steigen?</a:t>
            </a: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                                                                Wie hoch ist der Staatsausgabenmultiplikator?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BE0E171-7A97-4B11-B161-74C0035C96E1}"/>
                  </a:ext>
                </a:extLst>
              </p14:cNvPr>
              <p14:cNvContentPartPr/>
              <p14:nvPr/>
            </p14:nvContentPartPr>
            <p14:xfrm>
              <a:off x="6298069" y="1320742"/>
              <a:ext cx="24120" cy="33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BE0E171-7A97-4B11-B161-74C0035C96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9069" y="1312102"/>
                <a:ext cx="41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B0F0019-0A16-46EE-B252-3DC55E4778A8}"/>
                  </a:ext>
                </a:extLst>
              </p14:cNvPr>
              <p14:cNvContentPartPr/>
              <p14:nvPr/>
            </p14:nvContentPartPr>
            <p14:xfrm>
              <a:off x="5994949" y="487702"/>
              <a:ext cx="152640" cy="74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B0F0019-0A16-46EE-B252-3DC55E4778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5949" y="478702"/>
                <a:ext cx="1702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420BFE3-DC4F-4F24-93D6-7B622541A166}"/>
                  </a:ext>
                </a:extLst>
              </p14:cNvPr>
              <p14:cNvContentPartPr/>
              <p14:nvPr/>
            </p14:nvContentPartPr>
            <p14:xfrm>
              <a:off x="21469" y="290422"/>
              <a:ext cx="1245600" cy="105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420BFE3-DC4F-4F24-93D6-7B622541A1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69" y="281422"/>
                <a:ext cx="126324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81BB2AB-A3F2-4E32-A8F5-A2280DE71257}"/>
              </a:ext>
            </a:extLst>
          </p:cNvPr>
          <p:cNvGrpSpPr/>
          <p:nvPr/>
        </p:nvGrpSpPr>
        <p:grpSpPr>
          <a:xfrm>
            <a:off x="5387629" y="803422"/>
            <a:ext cx="528120" cy="232920"/>
            <a:chOff x="5387629" y="803422"/>
            <a:chExt cx="52812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4C015D5-2433-45E3-8C0F-E24829429E47}"/>
                    </a:ext>
                  </a:extLst>
                </p14:cNvPr>
                <p14:cNvContentPartPr/>
                <p14:nvPr/>
              </p14:nvContentPartPr>
              <p14:xfrm>
                <a:off x="5387629" y="804862"/>
                <a:ext cx="177120" cy="231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4C015D5-2433-45E3-8C0F-E24829429E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78989" y="796222"/>
                  <a:ext cx="194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A30024D-811A-458B-BF7C-51E917CF6ACA}"/>
                    </a:ext>
                  </a:extLst>
                </p14:cNvPr>
                <p14:cNvContentPartPr/>
                <p14:nvPr/>
              </p14:nvContentPartPr>
              <p14:xfrm>
                <a:off x="5712349" y="803422"/>
                <a:ext cx="203400" cy="206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A30024D-811A-458B-BF7C-51E917CF6A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03349" y="794422"/>
                  <a:ext cx="22104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F64CBA2-4663-4BDA-80A4-172FC3E70A24}"/>
                  </a:ext>
                </a:extLst>
              </p14:cNvPr>
              <p14:cNvContentPartPr/>
              <p14:nvPr/>
            </p14:nvContentPartPr>
            <p14:xfrm>
              <a:off x="6107989" y="867862"/>
              <a:ext cx="10080" cy="111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F64CBA2-4663-4BDA-80A4-172FC3E70A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99349" y="859222"/>
                <a:ext cx="277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0E8AA53-4A69-4204-9A5B-886E5B8CAC82}"/>
                  </a:ext>
                </a:extLst>
              </p14:cNvPr>
              <p14:cNvContentPartPr/>
              <p14:nvPr/>
            </p14:nvContentPartPr>
            <p14:xfrm>
              <a:off x="6108709" y="966502"/>
              <a:ext cx="18360" cy="219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0E8AA53-4A69-4204-9A5B-886E5B8CAC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9709" y="957502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9FD6775E-67D7-412B-8055-E346918CF95B}"/>
              </a:ext>
            </a:extLst>
          </p:cNvPr>
          <p:cNvGrpSpPr/>
          <p:nvPr/>
        </p:nvGrpSpPr>
        <p:grpSpPr>
          <a:xfrm>
            <a:off x="8166469" y="774622"/>
            <a:ext cx="1097280" cy="189000"/>
            <a:chOff x="8166469" y="774622"/>
            <a:chExt cx="109728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BDA4C34-00CF-4C4A-B278-48B2167A2670}"/>
                    </a:ext>
                  </a:extLst>
                </p14:cNvPr>
                <p14:cNvContentPartPr/>
                <p14:nvPr/>
              </p14:nvContentPartPr>
              <p14:xfrm>
                <a:off x="8166469" y="774622"/>
                <a:ext cx="177840" cy="180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BDA4C34-00CF-4C4A-B278-48B2167A26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57829" y="765622"/>
                  <a:ext cx="195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C8D82E6-BA02-480F-941A-4B65814A278C}"/>
                    </a:ext>
                  </a:extLst>
                </p14:cNvPr>
                <p14:cNvContentPartPr/>
                <p14:nvPr/>
              </p14:nvContentPartPr>
              <p14:xfrm>
                <a:off x="8433589" y="816742"/>
                <a:ext cx="145440" cy="96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C8D82E6-BA02-480F-941A-4B65814A278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24949" y="808102"/>
                  <a:ext cx="163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AEF1249-EBC4-46D1-AD95-7656B97D5AAB}"/>
                    </a:ext>
                  </a:extLst>
                </p14:cNvPr>
                <p14:cNvContentPartPr/>
                <p14:nvPr/>
              </p14:nvContentPartPr>
              <p14:xfrm>
                <a:off x="8637349" y="796582"/>
                <a:ext cx="167400" cy="160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AEF1249-EBC4-46D1-AD95-7656B97D5A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28709" y="787942"/>
                  <a:ext cx="185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946FB86-7DB4-49C8-9490-8D406B0459CD}"/>
                    </a:ext>
                  </a:extLst>
                </p14:cNvPr>
                <p14:cNvContentPartPr/>
                <p14:nvPr/>
              </p14:nvContentPartPr>
              <p14:xfrm>
                <a:off x="8670109" y="774982"/>
                <a:ext cx="332280" cy="157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946FB86-7DB4-49C8-9490-8D406B0459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61109" y="766342"/>
                  <a:ext cx="349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C012872-6443-46D7-A615-36587CF25E4B}"/>
                    </a:ext>
                  </a:extLst>
                </p14:cNvPr>
                <p14:cNvContentPartPr/>
                <p14:nvPr/>
              </p14:nvContentPartPr>
              <p14:xfrm>
                <a:off x="8917789" y="776422"/>
                <a:ext cx="345960" cy="187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C012872-6443-46D7-A615-36587CF25E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08789" y="767782"/>
                  <a:ext cx="3636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72E9548-F464-4C21-A8BD-49A266B40DF6}"/>
              </a:ext>
            </a:extLst>
          </p:cNvPr>
          <p:cNvGrpSpPr/>
          <p:nvPr/>
        </p:nvGrpSpPr>
        <p:grpSpPr>
          <a:xfrm>
            <a:off x="9438349" y="765262"/>
            <a:ext cx="2558880" cy="253800"/>
            <a:chOff x="9438349" y="765262"/>
            <a:chExt cx="255888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DFF5E31-D0B5-411C-BDA1-7866FE470330}"/>
                    </a:ext>
                  </a:extLst>
                </p14:cNvPr>
                <p14:cNvContentPartPr/>
                <p14:nvPr/>
              </p14:nvContentPartPr>
              <p14:xfrm>
                <a:off x="9438349" y="863902"/>
                <a:ext cx="141120" cy="13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DFF5E31-D0B5-411C-BDA1-7866FE4703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29349" y="854902"/>
                  <a:ext cx="158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BAAAB0C-0F7A-4906-8D43-7C3D7B902303}"/>
                    </a:ext>
                  </a:extLst>
                </p14:cNvPr>
                <p14:cNvContentPartPr/>
                <p14:nvPr/>
              </p14:nvContentPartPr>
              <p14:xfrm>
                <a:off x="9448429" y="933022"/>
                <a:ext cx="127800" cy="20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BAAAB0C-0F7A-4906-8D43-7C3D7B9023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39789" y="924022"/>
                  <a:ext cx="145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25373C7-5AA3-4CAB-A57D-2C4180DC6903}"/>
                    </a:ext>
                  </a:extLst>
                </p14:cNvPr>
                <p14:cNvContentPartPr/>
                <p14:nvPr/>
              </p14:nvContentPartPr>
              <p14:xfrm>
                <a:off x="9647869" y="813502"/>
                <a:ext cx="129960" cy="158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25373C7-5AA3-4CAB-A57D-2C4180DC69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38869" y="804502"/>
                  <a:ext cx="147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2D1B45B-8103-4FAD-8A25-027D239A2034}"/>
                    </a:ext>
                  </a:extLst>
                </p14:cNvPr>
                <p14:cNvContentPartPr/>
                <p14:nvPr/>
              </p14:nvContentPartPr>
              <p14:xfrm>
                <a:off x="9810229" y="836542"/>
                <a:ext cx="93240" cy="109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2D1B45B-8103-4FAD-8A25-027D239A20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01229" y="827542"/>
                  <a:ext cx="110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DB3EF40-6D81-4ACD-8D1C-7FDA9F22D3C7}"/>
                    </a:ext>
                  </a:extLst>
                </p14:cNvPr>
                <p14:cNvContentPartPr/>
                <p14:nvPr/>
              </p14:nvContentPartPr>
              <p14:xfrm>
                <a:off x="9932989" y="816742"/>
                <a:ext cx="262440" cy="141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DB3EF40-6D81-4ACD-8D1C-7FDA9F22D3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24349" y="808102"/>
                  <a:ext cx="280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3B65B68-6490-40D4-93F2-A820D37983BD}"/>
                    </a:ext>
                  </a:extLst>
                </p14:cNvPr>
                <p14:cNvContentPartPr/>
                <p14:nvPr/>
              </p14:nvContentPartPr>
              <p14:xfrm>
                <a:off x="10094989" y="897382"/>
                <a:ext cx="98280" cy="8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3B65B68-6490-40D4-93F2-A820D37983B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86349" y="888382"/>
                  <a:ext cx="115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CC736FB-EA5B-4D33-B5EE-86E5C54DD5A7}"/>
                    </a:ext>
                  </a:extLst>
                </p14:cNvPr>
                <p14:cNvContentPartPr/>
                <p14:nvPr/>
              </p14:nvContentPartPr>
              <p14:xfrm>
                <a:off x="10329709" y="814582"/>
                <a:ext cx="117000" cy="121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CC736FB-EA5B-4D33-B5EE-86E5C54DD5A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20709" y="805942"/>
                  <a:ext cx="134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3830BFD-72A0-4FA2-A2EE-D1700C97CB10}"/>
                    </a:ext>
                  </a:extLst>
                </p14:cNvPr>
                <p14:cNvContentPartPr/>
                <p14:nvPr/>
              </p14:nvContentPartPr>
              <p14:xfrm>
                <a:off x="10463629" y="952102"/>
                <a:ext cx="17280" cy="54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3830BFD-72A0-4FA2-A2EE-D1700C97CB1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54629" y="943102"/>
                  <a:ext cx="34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269E1BA-9CE5-43E8-B556-14B1B5AAAC79}"/>
                    </a:ext>
                  </a:extLst>
                </p14:cNvPr>
                <p14:cNvContentPartPr/>
                <p14:nvPr/>
              </p14:nvContentPartPr>
              <p14:xfrm>
                <a:off x="10526269" y="792262"/>
                <a:ext cx="138240" cy="208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269E1BA-9CE5-43E8-B556-14B1B5AAAC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17269" y="783622"/>
                  <a:ext cx="155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5894ED8-4480-46B4-B4A1-8BF6E5870EE0}"/>
                    </a:ext>
                  </a:extLst>
                </p14:cNvPr>
                <p14:cNvContentPartPr/>
                <p14:nvPr/>
              </p14:nvContentPartPr>
              <p14:xfrm>
                <a:off x="10679269" y="902062"/>
                <a:ext cx="100440" cy="117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5894ED8-4480-46B4-B4A1-8BF6E5870EE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70269" y="893062"/>
                  <a:ext cx="118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8600085-464A-4DB7-A946-163A931A5567}"/>
                    </a:ext>
                  </a:extLst>
                </p14:cNvPr>
                <p14:cNvContentPartPr/>
                <p14:nvPr/>
              </p14:nvContentPartPr>
              <p14:xfrm>
                <a:off x="10928029" y="873622"/>
                <a:ext cx="10080" cy="110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8600085-464A-4DB7-A946-163A931A55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19029" y="864622"/>
                  <a:ext cx="2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07E0DC-3CE7-4327-836F-1FB297966AB4}"/>
                    </a:ext>
                  </a:extLst>
                </p14:cNvPr>
                <p14:cNvContentPartPr/>
                <p14:nvPr/>
              </p14:nvContentPartPr>
              <p14:xfrm>
                <a:off x="10886629" y="914302"/>
                <a:ext cx="91800" cy="37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07E0DC-3CE7-4327-836F-1FB297966A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77989" y="905662"/>
                  <a:ext cx="109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E5FB9CF-3304-418B-85B3-6613232A943B}"/>
                    </a:ext>
                  </a:extLst>
                </p14:cNvPr>
                <p14:cNvContentPartPr/>
                <p14:nvPr/>
              </p14:nvContentPartPr>
              <p14:xfrm>
                <a:off x="11072749" y="785782"/>
                <a:ext cx="86760" cy="157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E5FB9CF-3304-418B-85B3-6613232A94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64109" y="777142"/>
                  <a:ext cx="104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BEF6EC7-79F1-46ED-84AF-8E1D5D96C16A}"/>
                    </a:ext>
                  </a:extLst>
                </p14:cNvPr>
                <p14:cNvContentPartPr/>
                <p14:nvPr/>
              </p14:nvContentPartPr>
              <p14:xfrm>
                <a:off x="11234029" y="801262"/>
                <a:ext cx="185760" cy="140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BEF6EC7-79F1-46ED-84AF-8E1D5D96C16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25029" y="792622"/>
                  <a:ext cx="203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75EFD7-7BB2-477A-8CB3-75032066512E}"/>
                    </a:ext>
                  </a:extLst>
                </p14:cNvPr>
                <p14:cNvContentPartPr/>
                <p14:nvPr/>
              </p14:nvContentPartPr>
              <p14:xfrm>
                <a:off x="11479909" y="787582"/>
                <a:ext cx="107640" cy="162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75EFD7-7BB2-477A-8CB3-75032066512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71269" y="778582"/>
                  <a:ext cx="125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4979B8B-AF3D-4E31-B806-91753013DCDF}"/>
                    </a:ext>
                  </a:extLst>
                </p14:cNvPr>
                <p14:cNvContentPartPr/>
                <p14:nvPr/>
              </p14:nvContentPartPr>
              <p14:xfrm>
                <a:off x="11642269" y="765262"/>
                <a:ext cx="79200" cy="163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4979B8B-AF3D-4E31-B806-91753013DCD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33269" y="756262"/>
                  <a:ext cx="96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743E6D7-556C-4906-BA4C-EFCD81968F0E}"/>
                    </a:ext>
                  </a:extLst>
                </p14:cNvPr>
                <p14:cNvContentPartPr/>
                <p14:nvPr/>
              </p14:nvContentPartPr>
              <p14:xfrm>
                <a:off x="11765749" y="780022"/>
                <a:ext cx="231480" cy="147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743E6D7-556C-4906-BA4C-EFCD81968F0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756749" y="771022"/>
                  <a:ext cx="2491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11" name="Gruppieren 171010">
            <a:extLst>
              <a:ext uri="{FF2B5EF4-FFF2-40B4-BE49-F238E27FC236}">
                <a16:creationId xmlns:a16="http://schemas.microsoft.com/office/drawing/2014/main" id="{4B801AE4-EA14-45B5-8CC3-E2335DE22B27}"/>
              </a:ext>
            </a:extLst>
          </p:cNvPr>
          <p:cNvGrpSpPr/>
          <p:nvPr/>
        </p:nvGrpSpPr>
        <p:grpSpPr>
          <a:xfrm>
            <a:off x="6631429" y="1402462"/>
            <a:ext cx="416160" cy="207000"/>
            <a:chOff x="6631429" y="1402462"/>
            <a:chExt cx="41616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1008" name="Freihand 171007">
                  <a:extLst>
                    <a:ext uri="{FF2B5EF4-FFF2-40B4-BE49-F238E27FC236}">
                      <a16:creationId xmlns:a16="http://schemas.microsoft.com/office/drawing/2014/main" id="{7AEB0126-16CF-400F-AD3C-B93D9DA06090}"/>
                    </a:ext>
                  </a:extLst>
                </p14:cNvPr>
                <p14:cNvContentPartPr/>
                <p14:nvPr/>
              </p14:nvContentPartPr>
              <p14:xfrm>
                <a:off x="6631429" y="1402462"/>
                <a:ext cx="139320" cy="87480"/>
              </p14:xfrm>
            </p:contentPart>
          </mc:Choice>
          <mc:Fallback>
            <p:pic>
              <p:nvPicPr>
                <p:cNvPr id="171008" name="Freihand 171007">
                  <a:extLst>
                    <a:ext uri="{FF2B5EF4-FFF2-40B4-BE49-F238E27FC236}">
                      <a16:creationId xmlns:a16="http://schemas.microsoft.com/office/drawing/2014/main" id="{7AEB0126-16CF-400F-AD3C-B93D9DA060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22429" y="1393462"/>
                  <a:ext cx="156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1009" name="Freihand 171008">
                  <a:extLst>
                    <a:ext uri="{FF2B5EF4-FFF2-40B4-BE49-F238E27FC236}">
                      <a16:creationId xmlns:a16="http://schemas.microsoft.com/office/drawing/2014/main" id="{00B72E4D-1EEC-45F3-9A44-C1689DE20F0D}"/>
                    </a:ext>
                  </a:extLst>
                </p14:cNvPr>
                <p14:cNvContentPartPr/>
                <p14:nvPr/>
              </p14:nvContentPartPr>
              <p14:xfrm>
                <a:off x="6701989" y="1407502"/>
                <a:ext cx="345600" cy="201960"/>
              </p14:xfrm>
            </p:contentPart>
          </mc:Choice>
          <mc:Fallback>
            <p:pic>
              <p:nvPicPr>
                <p:cNvPr id="171009" name="Freihand 171008">
                  <a:extLst>
                    <a:ext uri="{FF2B5EF4-FFF2-40B4-BE49-F238E27FC236}">
                      <a16:creationId xmlns:a16="http://schemas.microsoft.com/office/drawing/2014/main" id="{00B72E4D-1EEC-45F3-9A44-C1689DE20F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93349" y="1398862"/>
                  <a:ext cx="363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1010" name="Freihand 171009">
                  <a:extLst>
                    <a:ext uri="{FF2B5EF4-FFF2-40B4-BE49-F238E27FC236}">
                      <a16:creationId xmlns:a16="http://schemas.microsoft.com/office/drawing/2014/main" id="{F80BDE9A-5BD7-47FE-984E-88603A01B86E}"/>
                    </a:ext>
                  </a:extLst>
                </p14:cNvPr>
                <p14:cNvContentPartPr/>
                <p14:nvPr/>
              </p14:nvContentPartPr>
              <p14:xfrm>
                <a:off x="6918709" y="1467622"/>
                <a:ext cx="113400" cy="14400"/>
              </p14:xfrm>
            </p:contentPart>
          </mc:Choice>
          <mc:Fallback>
            <p:pic>
              <p:nvPicPr>
                <p:cNvPr id="171010" name="Freihand 171009">
                  <a:extLst>
                    <a:ext uri="{FF2B5EF4-FFF2-40B4-BE49-F238E27FC236}">
                      <a16:creationId xmlns:a16="http://schemas.microsoft.com/office/drawing/2014/main" id="{F80BDE9A-5BD7-47FE-984E-88603A01B86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10069" y="1458622"/>
                  <a:ext cx="13104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24" name="Gruppieren 171023">
            <a:extLst>
              <a:ext uri="{FF2B5EF4-FFF2-40B4-BE49-F238E27FC236}">
                <a16:creationId xmlns:a16="http://schemas.microsoft.com/office/drawing/2014/main" id="{C323BDC6-BD28-4C38-B81D-BCC1800CEE79}"/>
              </a:ext>
            </a:extLst>
          </p:cNvPr>
          <p:cNvGrpSpPr/>
          <p:nvPr/>
        </p:nvGrpSpPr>
        <p:grpSpPr>
          <a:xfrm>
            <a:off x="7247749" y="1311022"/>
            <a:ext cx="1440360" cy="214920"/>
            <a:chOff x="7247749" y="1311022"/>
            <a:chExt cx="144036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71013" name="Freihand 171012">
                  <a:extLst>
                    <a:ext uri="{FF2B5EF4-FFF2-40B4-BE49-F238E27FC236}">
                      <a16:creationId xmlns:a16="http://schemas.microsoft.com/office/drawing/2014/main" id="{56337A1D-AA71-4A2A-961B-B86E6C30CA4C}"/>
                    </a:ext>
                  </a:extLst>
                </p14:cNvPr>
                <p14:cNvContentPartPr/>
                <p14:nvPr/>
              </p14:nvContentPartPr>
              <p14:xfrm>
                <a:off x="7247749" y="1395982"/>
                <a:ext cx="71280" cy="72360"/>
              </p14:xfrm>
            </p:contentPart>
          </mc:Choice>
          <mc:Fallback>
            <p:pic>
              <p:nvPicPr>
                <p:cNvPr id="171013" name="Freihand 171012">
                  <a:extLst>
                    <a:ext uri="{FF2B5EF4-FFF2-40B4-BE49-F238E27FC236}">
                      <a16:creationId xmlns:a16="http://schemas.microsoft.com/office/drawing/2014/main" id="{56337A1D-AA71-4A2A-961B-B86E6C30CA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39109" y="1387342"/>
                  <a:ext cx="88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1014" name="Freihand 171013">
                  <a:extLst>
                    <a:ext uri="{FF2B5EF4-FFF2-40B4-BE49-F238E27FC236}">
                      <a16:creationId xmlns:a16="http://schemas.microsoft.com/office/drawing/2014/main" id="{376E64C4-11C4-4CD1-B3D5-EA040D410ED6}"/>
                    </a:ext>
                  </a:extLst>
                </p14:cNvPr>
                <p14:cNvContentPartPr/>
                <p14:nvPr/>
              </p14:nvContentPartPr>
              <p14:xfrm>
                <a:off x="7357909" y="1457182"/>
                <a:ext cx="28800" cy="61200"/>
              </p14:xfrm>
            </p:contentPart>
          </mc:Choice>
          <mc:Fallback>
            <p:pic>
              <p:nvPicPr>
                <p:cNvPr id="171014" name="Freihand 171013">
                  <a:extLst>
                    <a:ext uri="{FF2B5EF4-FFF2-40B4-BE49-F238E27FC236}">
                      <a16:creationId xmlns:a16="http://schemas.microsoft.com/office/drawing/2014/main" id="{376E64C4-11C4-4CD1-B3D5-EA040D410E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48909" y="1448182"/>
                  <a:ext cx="46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71015" name="Freihand 171014">
                  <a:extLst>
                    <a:ext uri="{FF2B5EF4-FFF2-40B4-BE49-F238E27FC236}">
                      <a16:creationId xmlns:a16="http://schemas.microsoft.com/office/drawing/2014/main" id="{2BFB7FFD-689A-463A-9D30-4D9BCBA0F8EA}"/>
                    </a:ext>
                  </a:extLst>
                </p14:cNvPr>
                <p14:cNvContentPartPr/>
                <p14:nvPr/>
              </p14:nvContentPartPr>
              <p14:xfrm>
                <a:off x="7469509" y="1317142"/>
                <a:ext cx="290160" cy="187920"/>
              </p14:xfrm>
            </p:contentPart>
          </mc:Choice>
          <mc:Fallback>
            <p:pic>
              <p:nvPicPr>
                <p:cNvPr id="171015" name="Freihand 171014">
                  <a:extLst>
                    <a:ext uri="{FF2B5EF4-FFF2-40B4-BE49-F238E27FC236}">
                      <a16:creationId xmlns:a16="http://schemas.microsoft.com/office/drawing/2014/main" id="{2BFB7FFD-689A-463A-9D30-4D9BCBA0F8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60509" y="1308502"/>
                  <a:ext cx="30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1016" name="Freihand 171015">
                  <a:extLst>
                    <a:ext uri="{FF2B5EF4-FFF2-40B4-BE49-F238E27FC236}">
                      <a16:creationId xmlns:a16="http://schemas.microsoft.com/office/drawing/2014/main" id="{2FD6F119-226B-42C5-9578-8548EABEF02E}"/>
                    </a:ext>
                  </a:extLst>
                </p14:cNvPr>
                <p14:cNvContentPartPr/>
                <p14:nvPr/>
              </p14:nvContentPartPr>
              <p14:xfrm>
                <a:off x="7738789" y="1414702"/>
                <a:ext cx="33840" cy="111240"/>
              </p14:xfrm>
            </p:contentPart>
          </mc:Choice>
          <mc:Fallback>
            <p:pic>
              <p:nvPicPr>
                <p:cNvPr id="171016" name="Freihand 171015">
                  <a:extLst>
                    <a:ext uri="{FF2B5EF4-FFF2-40B4-BE49-F238E27FC236}">
                      <a16:creationId xmlns:a16="http://schemas.microsoft.com/office/drawing/2014/main" id="{2FD6F119-226B-42C5-9578-8548EABEF0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29789" y="1406062"/>
                  <a:ext cx="51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1018" name="Freihand 171017">
                  <a:extLst>
                    <a:ext uri="{FF2B5EF4-FFF2-40B4-BE49-F238E27FC236}">
                      <a16:creationId xmlns:a16="http://schemas.microsoft.com/office/drawing/2014/main" id="{BE20C4AC-EDF4-4726-8712-CC90ADC33DB7}"/>
                    </a:ext>
                  </a:extLst>
                </p14:cNvPr>
                <p14:cNvContentPartPr/>
                <p14:nvPr/>
              </p14:nvContentPartPr>
              <p14:xfrm>
                <a:off x="7972789" y="1361062"/>
                <a:ext cx="11160" cy="106560"/>
              </p14:xfrm>
            </p:contentPart>
          </mc:Choice>
          <mc:Fallback>
            <p:pic>
              <p:nvPicPr>
                <p:cNvPr id="171018" name="Freihand 171017">
                  <a:extLst>
                    <a:ext uri="{FF2B5EF4-FFF2-40B4-BE49-F238E27FC236}">
                      <a16:creationId xmlns:a16="http://schemas.microsoft.com/office/drawing/2014/main" id="{BE20C4AC-EDF4-4726-8712-CC90ADC33DB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64149" y="1352422"/>
                  <a:ext cx="28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1019" name="Freihand 171018">
                  <a:extLst>
                    <a:ext uri="{FF2B5EF4-FFF2-40B4-BE49-F238E27FC236}">
                      <a16:creationId xmlns:a16="http://schemas.microsoft.com/office/drawing/2014/main" id="{7B392A48-B5C8-4CAB-95F4-4551C81BF510}"/>
                    </a:ext>
                  </a:extLst>
                </p14:cNvPr>
                <p14:cNvContentPartPr/>
                <p14:nvPr/>
              </p14:nvContentPartPr>
              <p14:xfrm>
                <a:off x="7915549" y="1428742"/>
                <a:ext cx="150480" cy="11160"/>
              </p14:xfrm>
            </p:contentPart>
          </mc:Choice>
          <mc:Fallback>
            <p:pic>
              <p:nvPicPr>
                <p:cNvPr id="171019" name="Freihand 171018">
                  <a:extLst>
                    <a:ext uri="{FF2B5EF4-FFF2-40B4-BE49-F238E27FC236}">
                      <a16:creationId xmlns:a16="http://schemas.microsoft.com/office/drawing/2014/main" id="{7B392A48-B5C8-4CAB-95F4-4551C81BF51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06909" y="1420102"/>
                  <a:ext cx="168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1021" name="Freihand 171020">
                  <a:extLst>
                    <a:ext uri="{FF2B5EF4-FFF2-40B4-BE49-F238E27FC236}">
                      <a16:creationId xmlns:a16="http://schemas.microsoft.com/office/drawing/2014/main" id="{57166E8D-F44F-4FE3-A186-503585A3CFD7}"/>
                    </a:ext>
                  </a:extLst>
                </p14:cNvPr>
                <p14:cNvContentPartPr/>
                <p14:nvPr/>
              </p14:nvContentPartPr>
              <p14:xfrm>
                <a:off x="8203549" y="1311022"/>
                <a:ext cx="149040" cy="138240"/>
              </p14:xfrm>
            </p:contentPart>
          </mc:Choice>
          <mc:Fallback>
            <p:pic>
              <p:nvPicPr>
                <p:cNvPr id="171021" name="Freihand 171020">
                  <a:extLst>
                    <a:ext uri="{FF2B5EF4-FFF2-40B4-BE49-F238E27FC236}">
                      <a16:creationId xmlns:a16="http://schemas.microsoft.com/office/drawing/2014/main" id="{57166E8D-F44F-4FE3-A186-503585A3CFD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94549" y="1302382"/>
                  <a:ext cx="166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1022" name="Freihand 171021">
                  <a:extLst>
                    <a:ext uri="{FF2B5EF4-FFF2-40B4-BE49-F238E27FC236}">
                      <a16:creationId xmlns:a16="http://schemas.microsoft.com/office/drawing/2014/main" id="{C175093C-DAF9-4FC8-A2A8-30B7BB740375}"/>
                    </a:ext>
                  </a:extLst>
                </p14:cNvPr>
                <p14:cNvContentPartPr/>
                <p14:nvPr/>
              </p14:nvContentPartPr>
              <p14:xfrm>
                <a:off x="8233789" y="1401022"/>
                <a:ext cx="131400" cy="16920"/>
              </p14:xfrm>
            </p:contentPart>
          </mc:Choice>
          <mc:Fallback>
            <p:pic>
              <p:nvPicPr>
                <p:cNvPr id="171022" name="Freihand 171021">
                  <a:extLst>
                    <a:ext uri="{FF2B5EF4-FFF2-40B4-BE49-F238E27FC236}">
                      <a16:creationId xmlns:a16="http://schemas.microsoft.com/office/drawing/2014/main" id="{C175093C-DAF9-4FC8-A2A8-30B7BB7403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25149" y="1392022"/>
                  <a:ext cx="149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1023" name="Freihand 171022">
                  <a:extLst>
                    <a:ext uri="{FF2B5EF4-FFF2-40B4-BE49-F238E27FC236}">
                      <a16:creationId xmlns:a16="http://schemas.microsoft.com/office/drawing/2014/main" id="{0DA7B01D-0D26-48F7-9500-F2469D5D9F64}"/>
                    </a:ext>
                  </a:extLst>
                </p14:cNvPr>
                <p14:cNvContentPartPr/>
                <p14:nvPr/>
              </p14:nvContentPartPr>
              <p14:xfrm>
                <a:off x="8427829" y="1311022"/>
                <a:ext cx="260280" cy="110880"/>
              </p14:xfrm>
            </p:contentPart>
          </mc:Choice>
          <mc:Fallback>
            <p:pic>
              <p:nvPicPr>
                <p:cNvPr id="171023" name="Freihand 171022">
                  <a:extLst>
                    <a:ext uri="{FF2B5EF4-FFF2-40B4-BE49-F238E27FC236}">
                      <a16:creationId xmlns:a16="http://schemas.microsoft.com/office/drawing/2014/main" id="{0DA7B01D-0D26-48F7-9500-F2469D5D9F6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19189" y="1302382"/>
                  <a:ext cx="2779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38" name="Gruppieren 171037">
            <a:extLst>
              <a:ext uri="{FF2B5EF4-FFF2-40B4-BE49-F238E27FC236}">
                <a16:creationId xmlns:a16="http://schemas.microsoft.com/office/drawing/2014/main" id="{26391F70-DB39-40B5-B6D8-675EB1C64FD9}"/>
              </a:ext>
            </a:extLst>
          </p:cNvPr>
          <p:cNvGrpSpPr/>
          <p:nvPr/>
        </p:nvGrpSpPr>
        <p:grpSpPr>
          <a:xfrm>
            <a:off x="9299389" y="1238662"/>
            <a:ext cx="1619640" cy="257040"/>
            <a:chOff x="9299389" y="1238662"/>
            <a:chExt cx="161964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1025" name="Freihand 171024">
                  <a:extLst>
                    <a:ext uri="{FF2B5EF4-FFF2-40B4-BE49-F238E27FC236}">
                      <a16:creationId xmlns:a16="http://schemas.microsoft.com/office/drawing/2014/main" id="{707E2374-BF31-42B3-9F4A-A62B29E24472}"/>
                    </a:ext>
                  </a:extLst>
                </p14:cNvPr>
                <p14:cNvContentPartPr/>
                <p14:nvPr/>
              </p14:nvContentPartPr>
              <p14:xfrm>
                <a:off x="9299389" y="1276462"/>
                <a:ext cx="21960" cy="151560"/>
              </p14:xfrm>
            </p:contentPart>
          </mc:Choice>
          <mc:Fallback>
            <p:pic>
              <p:nvPicPr>
                <p:cNvPr id="171025" name="Freihand 171024">
                  <a:extLst>
                    <a:ext uri="{FF2B5EF4-FFF2-40B4-BE49-F238E27FC236}">
                      <a16:creationId xmlns:a16="http://schemas.microsoft.com/office/drawing/2014/main" id="{707E2374-BF31-42B3-9F4A-A62B29E244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90749" y="1267822"/>
                  <a:ext cx="39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1026" name="Freihand 171025">
                  <a:extLst>
                    <a:ext uri="{FF2B5EF4-FFF2-40B4-BE49-F238E27FC236}">
                      <a16:creationId xmlns:a16="http://schemas.microsoft.com/office/drawing/2014/main" id="{EFF6A00B-FE2F-4A7F-B8E5-33FAE482BF69}"/>
                    </a:ext>
                  </a:extLst>
                </p14:cNvPr>
                <p14:cNvContentPartPr/>
                <p14:nvPr/>
              </p14:nvContentPartPr>
              <p14:xfrm>
                <a:off x="9446629" y="1350982"/>
                <a:ext cx="100080" cy="40680"/>
              </p14:xfrm>
            </p:contentPart>
          </mc:Choice>
          <mc:Fallback>
            <p:pic>
              <p:nvPicPr>
                <p:cNvPr id="171026" name="Freihand 171025">
                  <a:extLst>
                    <a:ext uri="{FF2B5EF4-FFF2-40B4-BE49-F238E27FC236}">
                      <a16:creationId xmlns:a16="http://schemas.microsoft.com/office/drawing/2014/main" id="{EFF6A00B-FE2F-4A7F-B8E5-33FAE482BF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37629" y="1341982"/>
                  <a:ext cx="117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1027" name="Freihand 171026">
                  <a:extLst>
                    <a:ext uri="{FF2B5EF4-FFF2-40B4-BE49-F238E27FC236}">
                      <a16:creationId xmlns:a16="http://schemas.microsoft.com/office/drawing/2014/main" id="{7FCC59A4-D873-416C-AF3C-1C550A19F89E}"/>
                    </a:ext>
                  </a:extLst>
                </p14:cNvPr>
                <p14:cNvContentPartPr/>
                <p14:nvPr/>
              </p14:nvContentPartPr>
              <p14:xfrm>
                <a:off x="9657949" y="1238662"/>
                <a:ext cx="123480" cy="186480"/>
              </p14:xfrm>
            </p:contentPart>
          </mc:Choice>
          <mc:Fallback>
            <p:pic>
              <p:nvPicPr>
                <p:cNvPr id="171027" name="Freihand 171026">
                  <a:extLst>
                    <a:ext uri="{FF2B5EF4-FFF2-40B4-BE49-F238E27FC236}">
                      <a16:creationId xmlns:a16="http://schemas.microsoft.com/office/drawing/2014/main" id="{7FCC59A4-D873-416C-AF3C-1C550A19F8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49309" y="1229662"/>
                  <a:ext cx="141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1028" name="Freihand 171027">
                  <a:extLst>
                    <a:ext uri="{FF2B5EF4-FFF2-40B4-BE49-F238E27FC236}">
                      <a16:creationId xmlns:a16="http://schemas.microsoft.com/office/drawing/2014/main" id="{40F3290B-8B92-4BDC-AE53-E10EB35E4ED9}"/>
                    </a:ext>
                  </a:extLst>
                </p14:cNvPr>
                <p14:cNvContentPartPr/>
                <p14:nvPr/>
              </p14:nvContentPartPr>
              <p14:xfrm>
                <a:off x="9702589" y="1271062"/>
                <a:ext cx="210960" cy="120240"/>
              </p14:xfrm>
            </p:contentPart>
          </mc:Choice>
          <mc:Fallback>
            <p:pic>
              <p:nvPicPr>
                <p:cNvPr id="171028" name="Freihand 171027">
                  <a:extLst>
                    <a:ext uri="{FF2B5EF4-FFF2-40B4-BE49-F238E27FC236}">
                      <a16:creationId xmlns:a16="http://schemas.microsoft.com/office/drawing/2014/main" id="{40F3290B-8B92-4BDC-AE53-E10EB35E4ED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93589" y="1262422"/>
                  <a:ext cx="228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1029" name="Freihand 171028">
                  <a:extLst>
                    <a:ext uri="{FF2B5EF4-FFF2-40B4-BE49-F238E27FC236}">
                      <a16:creationId xmlns:a16="http://schemas.microsoft.com/office/drawing/2014/main" id="{60F4B46F-BC4A-4380-B2DC-3F17E7A4F71C}"/>
                    </a:ext>
                  </a:extLst>
                </p14:cNvPr>
                <p14:cNvContentPartPr/>
                <p14:nvPr/>
              </p14:nvContentPartPr>
              <p14:xfrm>
                <a:off x="9999229" y="1258822"/>
                <a:ext cx="56160" cy="70200"/>
              </p14:xfrm>
            </p:contentPart>
          </mc:Choice>
          <mc:Fallback>
            <p:pic>
              <p:nvPicPr>
                <p:cNvPr id="171029" name="Freihand 171028">
                  <a:extLst>
                    <a:ext uri="{FF2B5EF4-FFF2-40B4-BE49-F238E27FC236}">
                      <a16:creationId xmlns:a16="http://schemas.microsoft.com/office/drawing/2014/main" id="{60F4B46F-BC4A-4380-B2DC-3F17E7A4F71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90229" y="1250182"/>
                  <a:ext cx="73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1031" name="Freihand 171030">
                  <a:extLst>
                    <a:ext uri="{FF2B5EF4-FFF2-40B4-BE49-F238E27FC236}">
                      <a16:creationId xmlns:a16="http://schemas.microsoft.com/office/drawing/2014/main" id="{B4C723E4-693B-4DA3-A7D1-6BD02D9C55B5}"/>
                    </a:ext>
                  </a:extLst>
                </p14:cNvPr>
                <p14:cNvContentPartPr/>
                <p14:nvPr/>
              </p14:nvContentPartPr>
              <p14:xfrm>
                <a:off x="9622309" y="1238662"/>
                <a:ext cx="155880" cy="195840"/>
              </p14:xfrm>
            </p:contentPart>
          </mc:Choice>
          <mc:Fallback>
            <p:pic>
              <p:nvPicPr>
                <p:cNvPr id="171031" name="Freihand 171030">
                  <a:extLst>
                    <a:ext uri="{FF2B5EF4-FFF2-40B4-BE49-F238E27FC236}">
                      <a16:creationId xmlns:a16="http://schemas.microsoft.com/office/drawing/2014/main" id="{B4C723E4-693B-4DA3-A7D1-6BD02D9C55B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13669" y="1229662"/>
                  <a:ext cx="173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1032" name="Freihand 171031">
                  <a:extLst>
                    <a:ext uri="{FF2B5EF4-FFF2-40B4-BE49-F238E27FC236}">
                      <a16:creationId xmlns:a16="http://schemas.microsoft.com/office/drawing/2014/main" id="{1A8A7E1C-F8CB-4FF7-A77F-EF33C842A421}"/>
                    </a:ext>
                  </a:extLst>
                </p14:cNvPr>
                <p14:cNvContentPartPr/>
                <p14:nvPr/>
              </p14:nvContentPartPr>
              <p14:xfrm>
                <a:off x="9590629" y="1309222"/>
                <a:ext cx="460080" cy="86400"/>
              </p14:xfrm>
            </p:contentPart>
          </mc:Choice>
          <mc:Fallback>
            <p:pic>
              <p:nvPicPr>
                <p:cNvPr id="171032" name="Freihand 171031">
                  <a:extLst>
                    <a:ext uri="{FF2B5EF4-FFF2-40B4-BE49-F238E27FC236}">
                      <a16:creationId xmlns:a16="http://schemas.microsoft.com/office/drawing/2014/main" id="{1A8A7E1C-F8CB-4FF7-A77F-EF33C842A42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81989" y="1300222"/>
                  <a:ext cx="477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1033" name="Freihand 171032">
                  <a:extLst>
                    <a:ext uri="{FF2B5EF4-FFF2-40B4-BE49-F238E27FC236}">
                      <a16:creationId xmlns:a16="http://schemas.microsoft.com/office/drawing/2014/main" id="{0ED6E921-55B7-4D1B-A00D-A6457045C7BB}"/>
                    </a:ext>
                  </a:extLst>
                </p14:cNvPr>
                <p14:cNvContentPartPr/>
                <p14:nvPr/>
              </p14:nvContentPartPr>
              <p14:xfrm>
                <a:off x="10150429" y="1361782"/>
                <a:ext cx="136440" cy="30960"/>
              </p14:xfrm>
            </p:contentPart>
          </mc:Choice>
          <mc:Fallback>
            <p:pic>
              <p:nvPicPr>
                <p:cNvPr id="171033" name="Freihand 171032">
                  <a:extLst>
                    <a:ext uri="{FF2B5EF4-FFF2-40B4-BE49-F238E27FC236}">
                      <a16:creationId xmlns:a16="http://schemas.microsoft.com/office/drawing/2014/main" id="{0ED6E921-55B7-4D1B-A00D-A6457045C7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41429" y="1352782"/>
                  <a:ext cx="154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1034" name="Freihand 171033">
                  <a:extLst>
                    <a:ext uri="{FF2B5EF4-FFF2-40B4-BE49-F238E27FC236}">
                      <a16:creationId xmlns:a16="http://schemas.microsoft.com/office/drawing/2014/main" id="{573A0D9D-56D1-4E12-8241-7DD3C1D41B52}"/>
                    </a:ext>
                  </a:extLst>
                </p14:cNvPr>
                <p14:cNvContentPartPr/>
                <p14:nvPr/>
              </p14:nvContentPartPr>
              <p14:xfrm>
                <a:off x="10412509" y="1266742"/>
                <a:ext cx="131760" cy="129240"/>
              </p14:xfrm>
            </p:contentPart>
          </mc:Choice>
          <mc:Fallback>
            <p:pic>
              <p:nvPicPr>
                <p:cNvPr id="171034" name="Freihand 171033">
                  <a:extLst>
                    <a:ext uri="{FF2B5EF4-FFF2-40B4-BE49-F238E27FC236}">
                      <a16:creationId xmlns:a16="http://schemas.microsoft.com/office/drawing/2014/main" id="{573A0D9D-56D1-4E12-8241-7DD3C1D41B5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03869" y="1258102"/>
                  <a:ext cx="149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1035" name="Freihand 171034">
                  <a:extLst>
                    <a:ext uri="{FF2B5EF4-FFF2-40B4-BE49-F238E27FC236}">
                      <a16:creationId xmlns:a16="http://schemas.microsoft.com/office/drawing/2014/main" id="{1AA1E751-BE0B-489B-BAF4-1204FED584DB}"/>
                    </a:ext>
                  </a:extLst>
                </p14:cNvPr>
                <p14:cNvContentPartPr/>
                <p14:nvPr/>
              </p14:nvContentPartPr>
              <p14:xfrm>
                <a:off x="10561549" y="1408222"/>
                <a:ext cx="55080" cy="37440"/>
              </p14:xfrm>
            </p:contentPart>
          </mc:Choice>
          <mc:Fallback>
            <p:pic>
              <p:nvPicPr>
                <p:cNvPr id="171035" name="Freihand 171034">
                  <a:extLst>
                    <a:ext uri="{FF2B5EF4-FFF2-40B4-BE49-F238E27FC236}">
                      <a16:creationId xmlns:a16="http://schemas.microsoft.com/office/drawing/2014/main" id="{1AA1E751-BE0B-489B-BAF4-1204FED584D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52909" y="1399222"/>
                  <a:ext cx="7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1036" name="Freihand 171035">
                  <a:extLst>
                    <a:ext uri="{FF2B5EF4-FFF2-40B4-BE49-F238E27FC236}">
                      <a16:creationId xmlns:a16="http://schemas.microsoft.com/office/drawing/2014/main" id="{7055F83D-A24E-451B-83B8-EC3EB0B35468}"/>
                    </a:ext>
                  </a:extLst>
                </p14:cNvPr>
                <p14:cNvContentPartPr/>
                <p14:nvPr/>
              </p14:nvContentPartPr>
              <p14:xfrm>
                <a:off x="10643989" y="1246222"/>
                <a:ext cx="275040" cy="181440"/>
              </p14:xfrm>
            </p:contentPart>
          </mc:Choice>
          <mc:Fallback>
            <p:pic>
              <p:nvPicPr>
                <p:cNvPr id="171036" name="Freihand 171035">
                  <a:extLst>
                    <a:ext uri="{FF2B5EF4-FFF2-40B4-BE49-F238E27FC236}">
                      <a16:creationId xmlns:a16="http://schemas.microsoft.com/office/drawing/2014/main" id="{7055F83D-A24E-451B-83B8-EC3EB0B354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34989" y="1237222"/>
                  <a:ext cx="292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1037" name="Freihand 171036">
                  <a:extLst>
                    <a:ext uri="{FF2B5EF4-FFF2-40B4-BE49-F238E27FC236}">
                      <a16:creationId xmlns:a16="http://schemas.microsoft.com/office/drawing/2014/main" id="{D5F377B3-73DF-4EBB-AE76-31E6BD4788FE}"/>
                    </a:ext>
                  </a:extLst>
                </p14:cNvPr>
                <p14:cNvContentPartPr/>
                <p14:nvPr/>
              </p14:nvContentPartPr>
              <p14:xfrm>
                <a:off x="10860349" y="1384462"/>
                <a:ext cx="45720" cy="111240"/>
              </p14:xfrm>
            </p:contentPart>
          </mc:Choice>
          <mc:Fallback>
            <p:pic>
              <p:nvPicPr>
                <p:cNvPr id="171037" name="Freihand 171036">
                  <a:extLst>
                    <a:ext uri="{FF2B5EF4-FFF2-40B4-BE49-F238E27FC236}">
                      <a16:creationId xmlns:a16="http://schemas.microsoft.com/office/drawing/2014/main" id="{D5F377B3-73DF-4EBB-AE76-31E6BD4788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51349" y="1375462"/>
                  <a:ext cx="633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53" name="Gruppieren 171052">
            <a:extLst>
              <a:ext uri="{FF2B5EF4-FFF2-40B4-BE49-F238E27FC236}">
                <a16:creationId xmlns:a16="http://schemas.microsoft.com/office/drawing/2014/main" id="{3A98785E-49BB-43C8-A11E-2CAFD2834591}"/>
              </a:ext>
            </a:extLst>
          </p:cNvPr>
          <p:cNvGrpSpPr/>
          <p:nvPr/>
        </p:nvGrpSpPr>
        <p:grpSpPr>
          <a:xfrm>
            <a:off x="6240109" y="1947862"/>
            <a:ext cx="192960" cy="281520"/>
            <a:chOff x="6240109" y="1947862"/>
            <a:chExt cx="19296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1039" name="Freihand 171038">
                  <a:extLst>
                    <a:ext uri="{FF2B5EF4-FFF2-40B4-BE49-F238E27FC236}">
                      <a16:creationId xmlns:a16="http://schemas.microsoft.com/office/drawing/2014/main" id="{B406C83C-0824-4D25-9C10-B3354313D802}"/>
                    </a:ext>
                  </a:extLst>
                </p14:cNvPr>
                <p14:cNvContentPartPr/>
                <p14:nvPr/>
              </p14:nvContentPartPr>
              <p14:xfrm>
                <a:off x="6240109" y="1953262"/>
                <a:ext cx="151200" cy="127440"/>
              </p14:xfrm>
            </p:contentPart>
          </mc:Choice>
          <mc:Fallback>
            <p:pic>
              <p:nvPicPr>
                <p:cNvPr id="171039" name="Freihand 171038">
                  <a:extLst>
                    <a:ext uri="{FF2B5EF4-FFF2-40B4-BE49-F238E27FC236}">
                      <a16:creationId xmlns:a16="http://schemas.microsoft.com/office/drawing/2014/main" id="{B406C83C-0824-4D25-9C10-B3354313D80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31469" y="1944262"/>
                  <a:ext cx="168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1040" name="Freihand 171039">
                  <a:extLst>
                    <a:ext uri="{FF2B5EF4-FFF2-40B4-BE49-F238E27FC236}">
                      <a16:creationId xmlns:a16="http://schemas.microsoft.com/office/drawing/2014/main" id="{421C8753-5B84-4FF2-8D13-BB3AE2B4732F}"/>
                    </a:ext>
                  </a:extLst>
                </p14:cNvPr>
                <p14:cNvContentPartPr/>
                <p14:nvPr/>
              </p14:nvContentPartPr>
              <p14:xfrm>
                <a:off x="6360349" y="1947862"/>
                <a:ext cx="72720" cy="281520"/>
              </p14:xfrm>
            </p:contentPart>
          </mc:Choice>
          <mc:Fallback>
            <p:pic>
              <p:nvPicPr>
                <p:cNvPr id="171040" name="Freihand 171039">
                  <a:extLst>
                    <a:ext uri="{FF2B5EF4-FFF2-40B4-BE49-F238E27FC236}">
                      <a16:creationId xmlns:a16="http://schemas.microsoft.com/office/drawing/2014/main" id="{421C8753-5B84-4FF2-8D13-BB3AE2B473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51709" y="1938862"/>
                  <a:ext cx="9036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52" name="Gruppieren 171051">
            <a:extLst>
              <a:ext uri="{FF2B5EF4-FFF2-40B4-BE49-F238E27FC236}">
                <a16:creationId xmlns:a16="http://schemas.microsoft.com/office/drawing/2014/main" id="{3029A018-E9B9-48F6-ACEA-60C403203B04}"/>
              </a:ext>
            </a:extLst>
          </p:cNvPr>
          <p:cNvGrpSpPr/>
          <p:nvPr/>
        </p:nvGrpSpPr>
        <p:grpSpPr>
          <a:xfrm>
            <a:off x="6592189" y="1933102"/>
            <a:ext cx="724320" cy="206640"/>
            <a:chOff x="6592189" y="1933102"/>
            <a:chExt cx="72432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1041" name="Freihand 171040">
                  <a:extLst>
                    <a:ext uri="{FF2B5EF4-FFF2-40B4-BE49-F238E27FC236}">
                      <a16:creationId xmlns:a16="http://schemas.microsoft.com/office/drawing/2014/main" id="{18D93DC0-7BD0-4CFF-9B15-7B0083850A76}"/>
                    </a:ext>
                  </a:extLst>
                </p14:cNvPr>
                <p14:cNvContentPartPr/>
                <p14:nvPr/>
              </p14:nvContentPartPr>
              <p14:xfrm>
                <a:off x="6592189" y="2029222"/>
                <a:ext cx="60120" cy="17280"/>
              </p14:xfrm>
            </p:contentPart>
          </mc:Choice>
          <mc:Fallback>
            <p:pic>
              <p:nvPicPr>
                <p:cNvPr id="171041" name="Freihand 171040">
                  <a:extLst>
                    <a:ext uri="{FF2B5EF4-FFF2-40B4-BE49-F238E27FC236}">
                      <a16:creationId xmlns:a16="http://schemas.microsoft.com/office/drawing/2014/main" id="{18D93DC0-7BD0-4CFF-9B15-7B0083850A7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83189" y="2020582"/>
                  <a:ext cx="77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1042" name="Freihand 171041">
                  <a:extLst>
                    <a:ext uri="{FF2B5EF4-FFF2-40B4-BE49-F238E27FC236}">
                      <a16:creationId xmlns:a16="http://schemas.microsoft.com/office/drawing/2014/main" id="{DB7BC9CC-E21A-4F15-B9F9-5904101089C1}"/>
                    </a:ext>
                  </a:extLst>
                </p14:cNvPr>
                <p14:cNvContentPartPr/>
                <p14:nvPr/>
              </p14:nvContentPartPr>
              <p14:xfrm>
                <a:off x="6772549" y="1933102"/>
                <a:ext cx="115920" cy="155880"/>
              </p14:xfrm>
            </p:contentPart>
          </mc:Choice>
          <mc:Fallback>
            <p:pic>
              <p:nvPicPr>
                <p:cNvPr id="171042" name="Freihand 171041">
                  <a:extLst>
                    <a:ext uri="{FF2B5EF4-FFF2-40B4-BE49-F238E27FC236}">
                      <a16:creationId xmlns:a16="http://schemas.microsoft.com/office/drawing/2014/main" id="{DB7BC9CC-E21A-4F15-B9F9-5904101089C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63549" y="1924462"/>
                  <a:ext cx="133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1043" name="Freihand 171042">
                  <a:extLst>
                    <a:ext uri="{FF2B5EF4-FFF2-40B4-BE49-F238E27FC236}">
                      <a16:creationId xmlns:a16="http://schemas.microsoft.com/office/drawing/2014/main" id="{6B85711A-D088-4554-A921-87C3B8888E2F}"/>
                    </a:ext>
                  </a:extLst>
                </p14:cNvPr>
                <p14:cNvContentPartPr/>
                <p14:nvPr/>
              </p14:nvContentPartPr>
              <p14:xfrm>
                <a:off x="6926989" y="2068102"/>
                <a:ext cx="11880" cy="71640"/>
              </p14:xfrm>
            </p:contentPart>
          </mc:Choice>
          <mc:Fallback>
            <p:pic>
              <p:nvPicPr>
                <p:cNvPr id="171043" name="Freihand 171042">
                  <a:extLst>
                    <a:ext uri="{FF2B5EF4-FFF2-40B4-BE49-F238E27FC236}">
                      <a16:creationId xmlns:a16="http://schemas.microsoft.com/office/drawing/2014/main" id="{6B85711A-D088-4554-A921-87C3B8888E2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17989" y="2059102"/>
                  <a:ext cx="29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1044" name="Freihand 171043">
                  <a:extLst>
                    <a:ext uri="{FF2B5EF4-FFF2-40B4-BE49-F238E27FC236}">
                      <a16:creationId xmlns:a16="http://schemas.microsoft.com/office/drawing/2014/main" id="{C4667963-5BC1-4091-B2D1-480DE600DD5F}"/>
                    </a:ext>
                  </a:extLst>
                </p14:cNvPr>
                <p14:cNvContentPartPr/>
                <p14:nvPr/>
              </p14:nvContentPartPr>
              <p14:xfrm>
                <a:off x="6991789" y="1933102"/>
                <a:ext cx="159480" cy="170640"/>
              </p14:xfrm>
            </p:contentPart>
          </mc:Choice>
          <mc:Fallback>
            <p:pic>
              <p:nvPicPr>
                <p:cNvPr id="171044" name="Freihand 171043">
                  <a:extLst>
                    <a:ext uri="{FF2B5EF4-FFF2-40B4-BE49-F238E27FC236}">
                      <a16:creationId xmlns:a16="http://schemas.microsoft.com/office/drawing/2014/main" id="{C4667963-5BC1-4091-B2D1-480DE600DD5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83149" y="1924102"/>
                  <a:ext cx="177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1045" name="Freihand 171044">
                  <a:extLst>
                    <a:ext uri="{FF2B5EF4-FFF2-40B4-BE49-F238E27FC236}">
                      <a16:creationId xmlns:a16="http://schemas.microsoft.com/office/drawing/2014/main" id="{28D0AE79-9B8A-4A24-8513-23E2AC2816C5}"/>
                    </a:ext>
                  </a:extLst>
                </p14:cNvPr>
                <p14:cNvContentPartPr/>
                <p14:nvPr/>
              </p14:nvContentPartPr>
              <p14:xfrm>
                <a:off x="7193389" y="1994662"/>
                <a:ext cx="123120" cy="129240"/>
              </p14:xfrm>
            </p:contentPart>
          </mc:Choice>
          <mc:Fallback>
            <p:pic>
              <p:nvPicPr>
                <p:cNvPr id="171045" name="Freihand 171044">
                  <a:extLst>
                    <a:ext uri="{FF2B5EF4-FFF2-40B4-BE49-F238E27FC236}">
                      <a16:creationId xmlns:a16="http://schemas.microsoft.com/office/drawing/2014/main" id="{28D0AE79-9B8A-4A24-8513-23E2AC2816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84389" y="1986022"/>
                  <a:ext cx="1407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51" name="Gruppieren 171050">
            <a:extLst>
              <a:ext uri="{FF2B5EF4-FFF2-40B4-BE49-F238E27FC236}">
                <a16:creationId xmlns:a16="http://schemas.microsoft.com/office/drawing/2014/main" id="{B8FE8F05-1241-42AE-B6D3-7FEB4E57C8B0}"/>
              </a:ext>
            </a:extLst>
          </p:cNvPr>
          <p:cNvGrpSpPr/>
          <p:nvPr/>
        </p:nvGrpSpPr>
        <p:grpSpPr>
          <a:xfrm>
            <a:off x="7513789" y="1901062"/>
            <a:ext cx="883080" cy="208440"/>
            <a:chOff x="7513789" y="1901062"/>
            <a:chExt cx="88308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1046" name="Freihand 171045">
                  <a:extLst>
                    <a:ext uri="{FF2B5EF4-FFF2-40B4-BE49-F238E27FC236}">
                      <a16:creationId xmlns:a16="http://schemas.microsoft.com/office/drawing/2014/main" id="{9D0F4E3D-F91A-4E86-BC09-8CF097446771}"/>
                    </a:ext>
                  </a:extLst>
                </p14:cNvPr>
                <p14:cNvContentPartPr/>
                <p14:nvPr/>
              </p14:nvContentPartPr>
              <p14:xfrm>
                <a:off x="7513789" y="1998982"/>
                <a:ext cx="169200" cy="20520"/>
              </p14:xfrm>
            </p:contentPart>
          </mc:Choice>
          <mc:Fallback>
            <p:pic>
              <p:nvPicPr>
                <p:cNvPr id="171046" name="Freihand 171045">
                  <a:extLst>
                    <a:ext uri="{FF2B5EF4-FFF2-40B4-BE49-F238E27FC236}">
                      <a16:creationId xmlns:a16="http://schemas.microsoft.com/office/drawing/2014/main" id="{9D0F4E3D-F91A-4E86-BC09-8CF09744677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04789" y="1989982"/>
                  <a:ext cx="18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1047" name="Freihand 171046">
                  <a:extLst>
                    <a:ext uri="{FF2B5EF4-FFF2-40B4-BE49-F238E27FC236}">
                      <a16:creationId xmlns:a16="http://schemas.microsoft.com/office/drawing/2014/main" id="{D455EC9C-2ABD-46CE-9EA0-8EA02536B7ED}"/>
                    </a:ext>
                  </a:extLst>
                </p14:cNvPr>
                <p14:cNvContentPartPr/>
                <p14:nvPr/>
              </p14:nvContentPartPr>
              <p14:xfrm>
                <a:off x="7552309" y="2032462"/>
                <a:ext cx="151200" cy="44640"/>
              </p14:xfrm>
            </p:contentPart>
          </mc:Choice>
          <mc:Fallback>
            <p:pic>
              <p:nvPicPr>
                <p:cNvPr id="171047" name="Freihand 171046">
                  <a:extLst>
                    <a:ext uri="{FF2B5EF4-FFF2-40B4-BE49-F238E27FC236}">
                      <a16:creationId xmlns:a16="http://schemas.microsoft.com/office/drawing/2014/main" id="{D455EC9C-2ABD-46CE-9EA0-8EA02536B7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43669" y="2023462"/>
                  <a:ext cx="168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1048" name="Freihand 171047">
                  <a:extLst>
                    <a:ext uri="{FF2B5EF4-FFF2-40B4-BE49-F238E27FC236}">
                      <a16:creationId xmlns:a16="http://schemas.microsoft.com/office/drawing/2014/main" id="{E2EFEE68-DEBF-4B4D-B9D6-2F00686BE7AD}"/>
                    </a:ext>
                  </a:extLst>
                </p14:cNvPr>
                <p14:cNvContentPartPr/>
                <p14:nvPr/>
              </p14:nvContentPartPr>
              <p14:xfrm>
                <a:off x="7796389" y="1901062"/>
                <a:ext cx="191160" cy="208440"/>
              </p14:xfrm>
            </p:contentPart>
          </mc:Choice>
          <mc:Fallback>
            <p:pic>
              <p:nvPicPr>
                <p:cNvPr id="171048" name="Freihand 171047">
                  <a:extLst>
                    <a:ext uri="{FF2B5EF4-FFF2-40B4-BE49-F238E27FC236}">
                      <a16:creationId xmlns:a16="http://schemas.microsoft.com/office/drawing/2014/main" id="{E2EFEE68-DEBF-4B4D-B9D6-2F00686BE7A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87749" y="1892062"/>
                  <a:ext cx="208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1049" name="Freihand 171048">
                  <a:extLst>
                    <a:ext uri="{FF2B5EF4-FFF2-40B4-BE49-F238E27FC236}">
                      <a16:creationId xmlns:a16="http://schemas.microsoft.com/office/drawing/2014/main" id="{74858308-A530-409E-BB5C-542B634790F2}"/>
                    </a:ext>
                  </a:extLst>
                </p14:cNvPr>
                <p14:cNvContentPartPr/>
                <p14:nvPr/>
              </p14:nvContentPartPr>
              <p14:xfrm>
                <a:off x="8024989" y="1905022"/>
                <a:ext cx="147600" cy="157320"/>
              </p14:xfrm>
            </p:contentPart>
          </mc:Choice>
          <mc:Fallback>
            <p:pic>
              <p:nvPicPr>
                <p:cNvPr id="171049" name="Freihand 171048">
                  <a:extLst>
                    <a:ext uri="{FF2B5EF4-FFF2-40B4-BE49-F238E27FC236}">
                      <a16:creationId xmlns:a16="http://schemas.microsoft.com/office/drawing/2014/main" id="{74858308-A530-409E-BB5C-542B634790F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15989" y="1896382"/>
                  <a:ext cx="165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1050" name="Freihand 171049">
                  <a:extLst>
                    <a:ext uri="{FF2B5EF4-FFF2-40B4-BE49-F238E27FC236}">
                      <a16:creationId xmlns:a16="http://schemas.microsoft.com/office/drawing/2014/main" id="{F9737981-2215-4718-B15D-287DF5003CCA}"/>
                    </a:ext>
                  </a:extLst>
                </p14:cNvPr>
                <p14:cNvContentPartPr/>
                <p14:nvPr/>
              </p14:nvContentPartPr>
              <p14:xfrm>
                <a:off x="8258269" y="1915822"/>
                <a:ext cx="138600" cy="137160"/>
              </p14:xfrm>
            </p:contentPart>
          </mc:Choice>
          <mc:Fallback>
            <p:pic>
              <p:nvPicPr>
                <p:cNvPr id="171050" name="Freihand 171049">
                  <a:extLst>
                    <a:ext uri="{FF2B5EF4-FFF2-40B4-BE49-F238E27FC236}">
                      <a16:creationId xmlns:a16="http://schemas.microsoft.com/office/drawing/2014/main" id="{F9737981-2215-4718-B15D-287DF5003C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49629" y="1906822"/>
                  <a:ext cx="1562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69" name="Gruppieren 171068">
            <a:extLst>
              <a:ext uri="{FF2B5EF4-FFF2-40B4-BE49-F238E27FC236}">
                <a16:creationId xmlns:a16="http://schemas.microsoft.com/office/drawing/2014/main" id="{209DA88C-F8A2-40ED-BF3C-2B2BCF91C67C}"/>
              </a:ext>
            </a:extLst>
          </p:cNvPr>
          <p:cNvGrpSpPr/>
          <p:nvPr/>
        </p:nvGrpSpPr>
        <p:grpSpPr>
          <a:xfrm>
            <a:off x="6342349" y="2358262"/>
            <a:ext cx="2110680" cy="396360"/>
            <a:chOff x="6342349" y="2358262"/>
            <a:chExt cx="211068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1054" name="Freihand 171053">
                  <a:extLst>
                    <a:ext uri="{FF2B5EF4-FFF2-40B4-BE49-F238E27FC236}">
                      <a16:creationId xmlns:a16="http://schemas.microsoft.com/office/drawing/2014/main" id="{7A97A558-4E0D-4657-87D4-FE1C7149EFB9}"/>
                    </a:ext>
                  </a:extLst>
                </p14:cNvPr>
                <p14:cNvContentPartPr/>
                <p14:nvPr/>
              </p14:nvContentPartPr>
              <p14:xfrm>
                <a:off x="6342349" y="2499742"/>
                <a:ext cx="132480" cy="102600"/>
              </p14:xfrm>
            </p:contentPart>
          </mc:Choice>
          <mc:Fallback>
            <p:pic>
              <p:nvPicPr>
                <p:cNvPr id="171054" name="Freihand 171053">
                  <a:extLst>
                    <a:ext uri="{FF2B5EF4-FFF2-40B4-BE49-F238E27FC236}">
                      <a16:creationId xmlns:a16="http://schemas.microsoft.com/office/drawing/2014/main" id="{7A97A558-4E0D-4657-87D4-FE1C7149EFB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33709" y="2491102"/>
                  <a:ext cx="150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1055" name="Freihand 171054">
                  <a:extLst>
                    <a:ext uri="{FF2B5EF4-FFF2-40B4-BE49-F238E27FC236}">
                      <a16:creationId xmlns:a16="http://schemas.microsoft.com/office/drawing/2014/main" id="{F7F3F170-A530-4147-803A-219375BCBF18}"/>
                    </a:ext>
                  </a:extLst>
                </p14:cNvPr>
                <p14:cNvContentPartPr/>
                <p14:nvPr/>
              </p14:nvContentPartPr>
              <p14:xfrm>
                <a:off x="6417589" y="2513782"/>
                <a:ext cx="99360" cy="240840"/>
              </p14:xfrm>
            </p:contentPart>
          </mc:Choice>
          <mc:Fallback>
            <p:pic>
              <p:nvPicPr>
                <p:cNvPr id="171055" name="Freihand 171054">
                  <a:extLst>
                    <a:ext uri="{FF2B5EF4-FFF2-40B4-BE49-F238E27FC236}">
                      <a16:creationId xmlns:a16="http://schemas.microsoft.com/office/drawing/2014/main" id="{F7F3F170-A530-4147-803A-219375BCBF1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08949" y="2505142"/>
                  <a:ext cx="117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1056" name="Freihand 171055">
                  <a:extLst>
                    <a:ext uri="{FF2B5EF4-FFF2-40B4-BE49-F238E27FC236}">
                      <a16:creationId xmlns:a16="http://schemas.microsoft.com/office/drawing/2014/main" id="{0EDE8618-BD0E-47CE-8557-46549DBA5B01}"/>
                    </a:ext>
                  </a:extLst>
                </p14:cNvPr>
                <p14:cNvContentPartPr/>
                <p14:nvPr/>
              </p14:nvContentPartPr>
              <p14:xfrm>
                <a:off x="6592189" y="2398222"/>
                <a:ext cx="141120" cy="302040"/>
              </p14:xfrm>
            </p:contentPart>
          </mc:Choice>
          <mc:Fallback>
            <p:pic>
              <p:nvPicPr>
                <p:cNvPr id="171056" name="Freihand 171055">
                  <a:extLst>
                    <a:ext uri="{FF2B5EF4-FFF2-40B4-BE49-F238E27FC236}">
                      <a16:creationId xmlns:a16="http://schemas.microsoft.com/office/drawing/2014/main" id="{0EDE8618-BD0E-47CE-8557-46549DBA5B0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83549" y="2389582"/>
                  <a:ext cx="158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1057" name="Freihand 171056">
                  <a:extLst>
                    <a:ext uri="{FF2B5EF4-FFF2-40B4-BE49-F238E27FC236}">
                      <a16:creationId xmlns:a16="http://schemas.microsoft.com/office/drawing/2014/main" id="{400C8828-1706-42D7-965D-B241ADEF76F3}"/>
                    </a:ext>
                  </a:extLst>
                </p14:cNvPr>
                <p14:cNvContentPartPr/>
                <p14:nvPr/>
              </p14:nvContentPartPr>
              <p14:xfrm>
                <a:off x="6752749" y="2444662"/>
                <a:ext cx="276120" cy="186120"/>
              </p14:xfrm>
            </p:contentPart>
          </mc:Choice>
          <mc:Fallback>
            <p:pic>
              <p:nvPicPr>
                <p:cNvPr id="171057" name="Freihand 171056">
                  <a:extLst>
                    <a:ext uri="{FF2B5EF4-FFF2-40B4-BE49-F238E27FC236}">
                      <a16:creationId xmlns:a16="http://schemas.microsoft.com/office/drawing/2014/main" id="{400C8828-1706-42D7-965D-B241ADEF76F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43749" y="2436022"/>
                  <a:ext cx="293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1058" name="Freihand 171057">
                  <a:extLst>
                    <a:ext uri="{FF2B5EF4-FFF2-40B4-BE49-F238E27FC236}">
                      <a16:creationId xmlns:a16="http://schemas.microsoft.com/office/drawing/2014/main" id="{7018EC9F-A1D5-4942-85A4-2A06505EF988}"/>
                    </a:ext>
                  </a:extLst>
                </p14:cNvPr>
                <p14:cNvContentPartPr/>
                <p14:nvPr/>
              </p14:nvContentPartPr>
              <p14:xfrm>
                <a:off x="7082869" y="2433142"/>
                <a:ext cx="151920" cy="198720"/>
              </p14:xfrm>
            </p:contentPart>
          </mc:Choice>
          <mc:Fallback>
            <p:pic>
              <p:nvPicPr>
                <p:cNvPr id="171058" name="Freihand 171057">
                  <a:extLst>
                    <a:ext uri="{FF2B5EF4-FFF2-40B4-BE49-F238E27FC236}">
                      <a16:creationId xmlns:a16="http://schemas.microsoft.com/office/drawing/2014/main" id="{7018EC9F-A1D5-4942-85A4-2A06505EF98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74229" y="2424502"/>
                  <a:ext cx="169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1059" name="Freihand 171058">
                  <a:extLst>
                    <a:ext uri="{FF2B5EF4-FFF2-40B4-BE49-F238E27FC236}">
                      <a16:creationId xmlns:a16="http://schemas.microsoft.com/office/drawing/2014/main" id="{ECF63592-0A1D-4C98-8E82-744833F1EA62}"/>
                    </a:ext>
                  </a:extLst>
                </p14:cNvPr>
                <p14:cNvContentPartPr/>
                <p14:nvPr/>
              </p14:nvContentPartPr>
              <p14:xfrm>
                <a:off x="7284469" y="2397862"/>
                <a:ext cx="105840" cy="189000"/>
              </p14:xfrm>
            </p:contentPart>
          </mc:Choice>
          <mc:Fallback>
            <p:pic>
              <p:nvPicPr>
                <p:cNvPr id="171059" name="Freihand 171058">
                  <a:extLst>
                    <a:ext uri="{FF2B5EF4-FFF2-40B4-BE49-F238E27FC236}">
                      <a16:creationId xmlns:a16="http://schemas.microsoft.com/office/drawing/2014/main" id="{ECF63592-0A1D-4C98-8E82-744833F1EA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75469" y="2388862"/>
                  <a:ext cx="123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1060" name="Freihand 171059">
                  <a:extLst>
                    <a:ext uri="{FF2B5EF4-FFF2-40B4-BE49-F238E27FC236}">
                      <a16:creationId xmlns:a16="http://schemas.microsoft.com/office/drawing/2014/main" id="{A8718C48-76E3-410F-BA91-4AC7FBCBDF7C}"/>
                    </a:ext>
                  </a:extLst>
                </p14:cNvPr>
                <p14:cNvContentPartPr/>
                <p14:nvPr/>
              </p14:nvContentPartPr>
              <p14:xfrm>
                <a:off x="7376989" y="2382382"/>
                <a:ext cx="77400" cy="230400"/>
              </p14:xfrm>
            </p:contentPart>
          </mc:Choice>
          <mc:Fallback>
            <p:pic>
              <p:nvPicPr>
                <p:cNvPr id="171060" name="Freihand 171059">
                  <a:extLst>
                    <a:ext uri="{FF2B5EF4-FFF2-40B4-BE49-F238E27FC236}">
                      <a16:creationId xmlns:a16="http://schemas.microsoft.com/office/drawing/2014/main" id="{A8718C48-76E3-410F-BA91-4AC7FBCBDF7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67989" y="2373382"/>
                  <a:ext cx="95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1061" name="Freihand 171060">
                  <a:extLst>
                    <a:ext uri="{FF2B5EF4-FFF2-40B4-BE49-F238E27FC236}">
                      <a16:creationId xmlns:a16="http://schemas.microsoft.com/office/drawing/2014/main" id="{7F24ECDB-6FA2-4E8D-85CB-C64A7DAE09F1}"/>
                    </a:ext>
                  </a:extLst>
                </p14:cNvPr>
                <p14:cNvContentPartPr/>
                <p14:nvPr/>
              </p14:nvContentPartPr>
              <p14:xfrm>
                <a:off x="7570309" y="2478862"/>
                <a:ext cx="181080" cy="41040"/>
              </p14:xfrm>
            </p:contentPart>
          </mc:Choice>
          <mc:Fallback>
            <p:pic>
              <p:nvPicPr>
                <p:cNvPr id="171061" name="Freihand 171060">
                  <a:extLst>
                    <a:ext uri="{FF2B5EF4-FFF2-40B4-BE49-F238E27FC236}">
                      <a16:creationId xmlns:a16="http://schemas.microsoft.com/office/drawing/2014/main" id="{7F24ECDB-6FA2-4E8D-85CB-C64A7DAE09F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61669" y="2469862"/>
                  <a:ext cx="198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1062" name="Freihand 171061">
                  <a:extLst>
                    <a:ext uri="{FF2B5EF4-FFF2-40B4-BE49-F238E27FC236}">
                      <a16:creationId xmlns:a16="http://schemas.microsoft.com/office/drawing/2014/main" id="{70C73594-FD31-47F9-86F6-15FA2EEA62D0}"/>
                    </a:ext>
                  </a:extLst>
                </p14:cNvPr>
                <p14:cNvContentPartPr/>
                <p14:nvPr/>
              </p14:nvContentPartPr>
              <p14:xfrm>
                <a:off x="7623589" y="2565982"/>
                <a:ext cx="102600" cy="20520"/>
              </p14:xfrm>
            </p:contentPart>
          </mc:Choice>
          <mc:Fallback>
            <p:pic>
              <p:nvPicPr>
                <p:cNvPr id="171062" name="Freihand 171061">
                  <a:extLst>
                    <a:ext uri="{FF2B5EF4-FFF2-40B4-BE49-F238E27FC236}">
                      <a16:creationId xmlns:a16="http://schemas.microsoft.com/office/drawing/2014/main" id="{70C73594-FD31-47F9-86F6-15FA2EEA62D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14589" y="2556982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71063" name="Freihand 171062">
                  <a:extLst>
                    <a:ext uri="{FF2B5EF4-FFF2-40B4-BE49-F238E27FC236}">
                      <a16:creationId xmlns:a16="http://schemas.microsoft.com/office/drawing/2014/main" id="{02A32AF2-BEB7-4C93-88AB-383419809767}"/>
                    </a:ext>
                  </a:extLst>
                </p14:cNvPr>
                <p14:cNvContentPartPr/>
                <p14:nvPr/>
              </p14:nvContentPartPr>
              <p14:xfrm>
                <a:off x="7816189" y="2370142"/>
                <a:ext cx="199080" cy="222120"/>
              </p14:xfrm>
            </p:contentPart>
          </mc:Choice>
          <mc:Fallback>
            <p:pic>
              <p:nvPicPr>
                <p:cNvPr id="171063" name="Freihand 171062">
                  <a:extLst>
                    <a:ext uri="{FF2B5EF4-FFF2-40B4-BE49-F238E27FC236}">
                      <a16:creationId xmlns:a16="http://schemas.microsoft.com/office/drawing/2014/main" id="{02A32AF2-BEB7-4C93-88AB-3834198097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07189" y="2361502"/>
                  <a:ext cx="216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71064" name="Freihand 171063">
                  <a:extLst>
                    <a:ext uri="{FF2B5EF4-FFF2-40B4-BE49-F238E27FC236}">
                      <a16:creationId xmlns:a16="http://schemas.microsoft.com/office/drawing/2014/main" id="{ABD7E5C4-83FA-4CA4-B2D7-B670B4325EB9}"/>
                    </a:ext>
                  </a:extLst>
                </p14:cNvPr>
                <p14:cNvContentPartPr/>
                <p14:nvPr/>
              </p14:nvContentPartPr>
              <p14:xfrm>
                <a:off x="8049109" y="2358262"/>
                <a:ext cx="403920" cy="157680"/>
              </p14:xfrm>
            </p:contentPart>
          </mc:Choice>
          <mc:Fallback>
            <p:pic>
              <p:nvPicPr>
                <p:cNvPr id="171064" name="Freihand 171063">
                  <a:extLst>
                    <a:ext uri="{FF2B5EF4-FFF2-40B4-BE49-F238E27FC236}">
                      <a16:creationId xmlns:a16="http://schemas.microsoft.com/office/drawing/2014/main" id="{ABD7E5C4-83FA-4CA4-B2D7-B670B4325E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40469" y="2349622"/>
                  <a:ext cx="42156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68" name="Gruppieren 171067">
            <a:extLst>
              <a:ext uri="{FF2B5EF4-FFF2-40B4-BE49-F238E27FC236}">
                <a16:creationId xmlns:a16="http://schemas.microsoft.com/office/drawing/2014/main" id="{613F227E-26FF-40CC-8402-0FFE1AC9E523}"/>
              </a:ext>
            </a:extLst>
          </p:cNvPr>
          <p:cNvGrpSpPr/>
          <p:nvPr/>
        </p:nvGrpSpPr>
        <p:grpSpPr>
          <a:xfrm>
            <a:off x="8717269" y="2313262"/>
            <a:ext cx="359640" cy="219600"/>
            <a:chOff x="8717269" y="2313262"/>
            <a:chExt cx="35964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71065" name="Freihand 171064">
                  <a:extLst>
                    <a:ext uri="{FF2B5EF4-FFF2-40B4-BE49-F238E27FC236}">
                      <a16:creationId xmlns:a16="http://schemas.microsoft.com/office/drawing/2014/main" id="{72BBF7F0-5629-49DA-AF01-5D4A6EE70C34}"/>
                    </a:ext>
                  </a:extLst>
                </p14:cNvPr>
                <p14:cNvContentPartPr/>
                <p14:nvPr/>
              </p14:nvContentPartPr>
              <p14:xfrm>
                <a:off x="8725549" y="2376982"/>
                <a:ext cx="162000" cy="6120"/>
              </p14:xfrm>
            </p:contentPart>
          </mc:Choice>
          <mc:Fallback>
            <p:pic>
              <p:nvPicPr>
                <p:cNvPr id="171065" name="Freihand 171064">
                  <a:extLst>
                    <a:ext uri="{FF2B5EF4-FFF2-40B4-BE49-F238E27FC236}">
                      <a16:creationId xmlns:a16="http://schemas.microsoft.com/office/drawing/2014/main" id="{72BBF7F0-5629-49DA-AF01-5D4A6EE70C3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16909" y="2368342"/>
                  <a:ext cx="179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71066" name="Freihand 171065">
                  <a:extLst>
                    <a:ext uri="{FF2B5EF4-FFF2-40B4-BE49-F238E27FC236}">
                      <a16:creationId xmlns:a16="http://schemas.microsoft.com/office/drawing/2014/main" id="{1D9FC5B1-B826-4FA8-AECC-7206D120F239}"/>
                    </a:ext>
                  </a:extLst>
                </p14:cNvPr>
                <p14:cNvContentPartPr/>
                <p14:nvPr/>
              </p14:nvContentPartPr>
              <p14:xfrm>
                <a:off x="8717269" y="2394982"/>
                <a:ext cx="211320" cy="66960"/>
              </p14:xfrm>
            </p:contentPart>
          </mc:Choice>
          <mc:Fallback>
            <p:pic>
              <p:nvPicPr>
                <p:cNvPr id="171066" name="Freihand 171065">
                  <a:extLst>
                    <a:ext uri="{FF2B5EF4-FFF2-40B4-BE49-F238E27FC236}">
                      <a16:creationId xmlns:a16="http://schemas.microsoft.com/office/drawing/2014/main" id="{1D9FC5B1-B826-4FA8-AECC-7206D120F2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08629" y="2386342"/>
                  <a:ext cx="228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71067" name="Freihand 171066">
                  <a:extLst>
                    <a:ext uri="{FF2B5EF4-FFF2-40B4-BE49-F238E27FC236}">
                      <a16:creationId xmlns:a16="http://schemas.microsoft.com/office/drawing/2014/main" id="{2CFC7EC0-747E-4744-817D-EE26549ED882}"/>
                    </a:ext>
                  </a:extLst>
                </p14:cNvPr>
                <p14:cNvContentPartPr/>
                <p14:nvPr/>
              </p14:nvContentPartPr>
              <p14:xfrm>
                <a:off x="8907709" y="2313262"/>
                <a:ext cx="169200" cy="219600"/>
              </p14:xfrm>
            </p:contentPart>
          </mc:Choice>
          <mc:Fallback>
            <p:pic>
              <p:nvPicPr>
                <p:cNvPr id="171067" name="Freihand 171066">
                  <a:extLst>
                    <a:ext uri="{FF2B5EF4-FFF2-40B4-BE49-F238E27FC236}">
                      <a16:creationId xmlns:a16="http://schemas.microsoft.com/office/drawing/2014/main" id="{2CFC7EC0-747E-4744-817D-EE26549ED88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99069" y="2304262"/>
                  <a:ext cx="1868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81" name="Gruppieren 171080">
            <a:extLst>
              <a:ext uri="{FF2B5EF4-FFF2-40B4-BE49-F238E27FC236}">
                <a16:creationId xmlns:a16="http://schemas.microsoft.com/office/drawing/2014/main" id="{874E9571-FE3D-4521-A2CB-CE89C9C31CC9}"/>
              </a:ext>
            </a:extLst>
          </p:cNvPr>
          <p:cNvGrpSpPr/>
          <p:nvPr/>
        </p:nvGrpSpPr>
        <p:grpSpPr>
          <a:xfrm>
            <a:off x="9270949" y="2351782"/>
            <a:ext cx="138240" cy="232560"/>
            <a:chOff x="9270949" y="2351782"/>
            <a:chExt cx="13824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71070" name="Freihand 171069">
                  <a:extLst>
                    <a:ext uri="{FF2B5EF4-FFF2-40B4-BE49-F238E27FC236}">
                      <a16:creationId xmlns:a16="http://schemas.microsoft.com/office/drawing/2014/main" id="{34798762-3571-4578-AAA6-F54462F2A0E5}"/>
                    </a:ext>
                  </a:extLst>
                </p14:cNvPr>
                <p14:cNvContentPartPr/>
                <p14:nvPr/>
              </p14:nvContentPartPr>
              <p14:xfrm>
                <a:off x="9270949" y="2362222"/>
                <a:ext cx="102960" cy="67320"/>
              </p14:xfrm>
            </p:contentPart>
          </mc:Choice>
          <mc:Fallback>
            <p:pic>
              <p:nvPicPr>
                <p:cNvPr id="171070" name="Freihand 171069">
                  <a:extLst>
                    <a:ext uri="{FF2B5EF4-FFF2-40B4-BE49-F238E27FC236}">
                      <a16:creationId xmlns:a16="http://schemas.microsoft.com/office/drawing/2014/main" id="{34798762-3571-4578-AAA6-F54462F2A0E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62309" y="2353222"/>
                  <a:ext cx="120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1071" name="Freihand 171070">
                  <a:extLst>
                    <a:ext uri="{FF2B5EF4-FFF2-40B4-BE49-F238E27FC236}">
                      <a16:creationId xmlns:a16="http://schemas.microsoft.com/office/drawing/2014/main" id="{7FDA1DDC-612D-4A9D-9610-9C6000CE7D24}"/>
                    </a:ext>
                  </a:extLst>
                </p14:cNvPr>
                <p14:cNvContentPartPr/>
                <p14:nvPr/>
              </p14:nvContentPartPr>
              <p14:xfrm>
                <a:off x="9337549" y="2351782"/>
                <a:ext cx="71640" cy="232560"/>
              </p14:xfrm>
            </p:contentPart>
          </mc:Choice>
          <mc:Fallback>
            <p:pic>
              <p:nvPicPr>
                <p:cNvPr id="171071" name="Freihand 171070">
                  <a:extLst>
                    <a:ext uri="{FF2B5EF4-FFF2-40B4-BE49-F238E27FC236}">
                      <a16:creationId xmlns:a16="http://schemas.microsoft.com/office/drawing/2014/main" id="{7FDA1DDC-612D-4A9D-9610-9C6000CE7D2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28909" y="2343142"/>
                  <a:ext cx="8928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80" name="Gruppieren 171079">
            <a:extLst>
              <a:ext uri="{FF2B5EF4-FFF2-40B4-BE49-F238E27FC236}">
                <a16:creationId xmlns:a16="http://schemas.microsoft.com/office/drawing/2014/main" id="{4485564E-7A73-44FD-B21B-844134BD2D62}"/>
              </a:ext>
            </a:extLst>
          </p:cNvPr>
          <p:cNvGrpSpPr/>
          <p:nvPr/>
        </p:nvGrpSpPr>
        <p:grpSpPr>
          <a:xfrm>
            <a:off x="9593509" y="2081422"/>
            <a:ext cx="1029600" cy="579600"/>
            <a:chOff x="9593509" y="2081422"/>
            <a:chExt cx="102960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1072" name="Freihand 171071">
                  <a:extLst>
                    <a:ext uri="{FF2B5EF4-FFF2-40B4-BE49-F238E27FC236}">
                      <a16:creationId xmlns:a16="http://schemas.microsoft.com/office/drawing/2014/main" id="{3478F3F5-E4C4-497B-9A10-F7DC3ECE5A1A}"/>
                    </a:ext>
                  </a:extLst>
                </p14:cNvPr>
                <p14:cNvContentPartPr/>
                <p14:nvPr/>
              </p14:nvContentPartPr>
              <p14:xfrm>
                <a:off x="9593509" y="2306062"/>
                <a:ext cx="171000" cy="36000"/>
              </p14:xfrm>
            </p:contentPart>
          </mc:Choice>
          <mc:Fallback>
            <p:pic>
              <p:nvPicPr>
                <p:cNvPr id="171072" name="Freihand 171071">
                  <a:extLst>
                    <a:ext uri="{FF2B5EF4-FFF2-40B4-BE49-F238E27FC236}">
                      <a16:creationId xmlns:a16="http://schemas.microsoft.com/office/drawing/2014/main" id="{3478F3F5-E4C4-497B-9A10-F7DC3ECE5A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84869" y="2297062"/>
                  <a:ext cx="188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1073" name="Freihand 171072">
                  <a:extLst>
                    <a:ext uri="{FF2B5EF4-FFF2-40B4-BE49-F238E27FC236}">
                      <a16:creationId xmlns:a16="http://schemas.microsoft.com/office/drawing/2014/main" id="{0857DCFF-3568-4532-A31F-C83EF6F5AD1A}"/>
                    </a:ext>
                  </a:extLst>
                </p14:cNvPr>
                <p14:cNvContentPartPr/>
                <p14:nvPr/>
              </p14:nvContentPartPr>
              <p14:xfrm>
                <a:off x="9598909" y="2363302"/>
                <a:ext cx="144360" cy="22680"/>
              </p14:xfrm>
            </p:contentPart>
          </mc:Choice>
          <mc:Fallback>
            <p:pic>
              <p:nvPicPr>
                <p:cNvPr id="171073" name="Freihand 171072">
                  <a:extLst>
                    <a:ext uri="{FF2B5EF4-FFF2-40B4-BE49-F238E27FC236}">
                      <a16:creationId xmlns:a16="http://schemas.microsoft.com/office/drawing/2014/main" id="{0857DCFF-3568-4532-A31F-C83EF6F5AD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89909" y="2354302"/>
                  <a:ext cx="162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1074" name="Freihand 171073">
                  <a:extLst>
                    <a:ext uri="{FF2B5EF4-FFF2-40B4-BE49-F238E27FC236}">
                      <a16:creationId xmlns:a16="http://schemas.microsoft.com/office/drawing/2014/main" id="{C9998C84-38C7-4564-AFBE-66396C703F76}"/>
                    </a:ext>
                  </a:extLst>
                </p14:cNvPr>
                <p14:cNvContentPartPr/>
                <p14:nvPr/>
              </p14:nvContentPartPr>
              <p14:xfrm>
                <a:off x="9951709" y="2089702"/>
                <a:ext cx="128880" cy="222120"/>
              </p14:xfrm>
            </p:contentPart>
          </mc:Choice>
          <mc:Fallback>
            <p:pic>
              <p:nvPicPr>
                <p:cNvPr id="171074" name="Freihand 171073">
                  <a:extLst>
                    <a:ext uri="{FF2B5EF4-FFF2-40B4-BE49-F238E27FC236}">
                      <a16:creationId xmlns:a16="http://schemas.microsoft.com/office/drawing/2014/main" id="{C9998C84-38C7-4564-AFBE-66396C703F7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42709" y="2080702"/>
                  <a:ext cx="146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1075" name="Freihand 171074">
                  <a:extLst>
                    <a:ext uri="{FF2B5EF4-FFF2-40B4-BE49-F238E27FC236}">
                      <a16:creationId xmlns:a16="http://schemas.microsoft.com/office/drawing/2014/main" id="{1EB273EF-40C3-44EA-A1B4-1996DAA259E2}"/>
                    </a:ext>
                  </a:extLst>
                </p14:cNvPr>
                <p14:cNvContentPartPr/>
                <p14:nvPr/>
              </p14:nvContentPartPr>
              <p14:xfrm>
                <a:off x="9977989" y="2106622"/>
                <a:ext cx="301320" cy="143640"/>
              </p14:xfrm>
            </p:contentPart>
          </mc:Choice>
          <mc:Fallback>
            <p:pic>
              <p:nvPicPr>
                <p:cNvPr id="171075" name="Freihand 171074">
                  <a:extLst>
                    <a:ext uri="{FF2B5EF4-FFF2-40B4-BE49-F238E27FC236}">
                      <a16:creationId xmlns:a16="http://schemas.microsoft.com/office/drawing/2014/main" id="{1EB273EF-40C3-44EA-A1B4-1996DAA259E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69349" y="2097982"/>
                  <a:ext cx="318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1076" name="Freihand 171075">
                  <a:extLst>
                    <a:ext uri="{FF2B5EF4-FFF2-40B4-BE49-F238E27FC236}">
                      <a16:creationId xmlns:a16="http://schemas.microsoft.com/office/drawing/2014/main" id="{002048ED-B192-4E09-B737-FB8F257355C8}"/>
                    </a:ext>
                  </a:extLst>
                </p14:cNvPr>
                <p14:cNvContentPartPr/>
                <p14:nvPr/>
              </p14:nvContentPartPr>
              <p14:xfrm>
                <a:off x="10323589" y="2081422"/>
                <a:ext cx="161280" cy="131760"/>
              </p14:xfrm>
            </p:contentPart>
          </mc:Choice>
          <mc:Fallback>
            <p:pic>
              <p:nvPicPr>
                <p:cNvPr id="171076" name="Freihand 171075">
                  <a:extLst>
                    <a:ext uri="{FF2B5EF4-FFF2-40B4-BE49-F238E27FC236}">
                      <a16:creationId xmlns:a16="http://schemas.microsoft.com/office/drawing/2014/main" id="{002048ED-B192-4E09-B737-FB8F257355C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14949" y="2072422"/>
                  <a:ext cx="178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1077" name="Freihand 171076">
                  <a:extLst>
                    <a:ext uri="{FF2B5EF4-FFF2-40B4-BE49-F238E27FC236}">
                      <a16:creationId xmlns:a16="http://schemas.microsoft.com/office/drawing/2014/main" id="{5AC2F1D5-59A5-4C56-A803-9BEE932E975A}"/>
                    </a:ext>
                  </a:extLst>
                </p14:cNvPr>
                <p14:cNvContentPartPr/>
                <p14:nvPr/>
              </p14:nvContentPartPr>
              <p14:xfrm>
                <a:off x="9890149" y="2274022"/>
                <a:ext cx="732960" cy="131040"/>
              </p14:xfrm>
            </p:contentPart>
          </mc:Choice>
          <mc:Fallback>
            <p:pic>
              <p:nvPicPr>
                <p:cNvPr id="171077" name="Freihand 171076">
                  <a:extLst>
                    <a:ext uri="{FF2B5EF4-FFF2-40B4-BE49-F238E27FC236}">
                      <a16:creationId xmlns:a16="http://schemas.microsoft.com/office/drawing/2014/main" id="{5AC2F1D5-59A5-4C56-A803-9BEE932E975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81509" y="2265022"/>
                  <a:ext cx="750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1078" name="Freihand 171077">
                  <a:extLst>
                    <a:ext uri="{FF2B5EF4-FFF2-40B4-BE49-F238E27FC236}">
                      <a16:creationId xmlns:a16="http://schemas.microsoft.com/office/drawing/2014/main" id="{985B4B87-C701-44B6-A28C-B5212B83748C}"/>
                    </a:ext>
                  </a:extLst>
                </p14:cNvPr>
                <p14:cNvContentPartPr/>
                <p14:nvPr/>
              </p14:nvContentPartPr>
              <p14:xfrm>
                <a:off x="10034869" y="2464102"/>
                <a:ext cx="178200" cy="196920"/>
              </p14:xfrm>
            </p:contentPart>
          </mc:Choice>
          <mc:Fallback>
            <p:pic>
              <p:nvPicPr>
                <p:cNvPr id="171078" name="Freihand 171077">
                  <a:extLst>
                    <a:ext uri="{FF2B5EF4-FFF2-40B4-BE49-F238E27FC236}">
                      <a16:creationId xmlns:a16="http://schemas.microsoft.com/office/drawing/2014/main" id="{985B4B87-C701-44B6-A28C-B5212B8374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26229" y="2455462"/>
                  <a:ext cx="195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1079" name="Freihand 171078">
                  <a:extLst>
                    <a:ext uri="{FF2B5EF4-FFF2-40B4-BE49-F238E27FC236}">
                      <a16:creationId xmlns:a16="http://schemas.microsoft.com/office/drawing/2014/main" id="{C4D6520A-6464-489B-819C-F4FAB97D543C}"/>
                    </a:ext>
                  </a:extLst>
                </p14:cNvPr>
                <p14:cNvContentPartPr/>
                <p14:nvPr/>
              </p14:nvContentPartPr>
              <p14:xfrm>
                <a:off x="10275709" y="2420902"/>
                <a:ext cx="154800" cy="142200"/>
              </p14:xfrm>
            </p:contentPart>
          </mc:Choice>
          <mc:Fallback>
            <p:pic>
              <p:nvPicPr>
                <p:cNvPr id="171079" name="Freihand 171078">
                  <a:extLst>
                    <a:ext uri="{FF2B5EF4-FFF2-40B4-BE49-F238E27FC236}">
                      <a16:creationId xmlns:a16="http://schemas.microsoft.com/office/drawing/2014/main" id="{C4D6520A-6464-489B-819C-F4FAB97D543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67069" y="2412262"/>
                  <a:ext cx="1724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87" name="Gruppieren 171086">
            <a:extLst>
              <a:ext uri="{FF2B5EF4-FFF2-40B4-BE49-F238E27FC236}">
                <a16:creationId xmlns:a16="http://schemas.microsoft.com/office/drawing/2014/main" id="{535DA1EB-9738-43EE-A4CF-674B467E92A4}"/>
              </a:ext>
            </a:extLst>
          </p:cNvPr>
          <p:cNvGrpSpPr/>
          <p:nvPr/>
        </p:nvGrpSpPr>
        <p:grpSpPr>
          <a:xfrm>
            <a:off x="10772149" y="2163502"/>
            <a:ext cx="942840" cy="239400"/>
            <a:chOff x="10772149" y="2163502"/>
            <a:chExt cx="94284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1082" name="Freihand 171081">
                  <a:extLst>
                    <a:ext uri="{FF2B5EF4-FFF2-40B4-BE49-F238E27FC236}">
                      <a16:creationId xmlns:a16="http://schemas.microsoft.com/office/drawing/2014/main" id="{E7880D11-E8A2-4F65-8F67-4B807A3440CC}"/>
                    </a:ext>
                  </a:extLst>
                </p14:cNvPr>
                <p14:cNvContentPartPr/>
                <p14:nvPr/>
              </p14:nvContentPartPr>
              <p14:xfrm>
                <a:off x="10776109" y="2308942"/>
                <a:ext cx="157680" cy="18000"/>
              </p14:xfrm>
            </p:contentPart>
          </mc:Choice>
          <mc:Fallback>
            <p:pic>
              <p:nvPicPr>
                <p:cNvPr id="171082" name="Freihand 171081">
                  <a:extLst>
                    <a:ext uri="{FF2B5EF4-FFF2-40B4-BE49-F238E27FC236}">
                      <a16:creationId xmlns:a16="http://schemas.microsoft.com/office/drawing/2014/main" id="{E7880D11-E8A2-4F65-8F67-4B807A3440C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67469" y="2300302"/>
                  <a:ext cx="175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1083" name="Freihand 171082">
                  <a:extLst>
                    <a:ext uri="{FF2B5EF4-FFF2-40B4-BE49-F238E27FC236}">
                      <a16:creationId xmlns:a16="http://schemas.microsoft.com/office/drawing/2014/main" id="{8A6804B5-FCE5-4303-8FC8-19666B1ED75F}"/>
                    </a:ext>
                  </a:extLst>
                </p14:cNvPr>
                <p14:cNvContentPartPr/>
                <p14:nvPr/>
              </p14:nvContentPartPr>
              <p14:xfrm>
                <a:off x="10772149" y="2344222"/>
                <a:ext cx="145440" cy="7560"/>
              </p14:xfrm>
            </p:contentPart>
          </mc:Choice>
          <mc:Fallback>
            <p:pic>
              <p:nvPicPr>
                <p:cNvPr id="171083" name="Freihand 171082">
                  <a:extLst>
                    <a:ext uri="{FF2B5EF4-FFF2-40B4-BE49-F238E27FC236}">
                      <a16:creationId xmlns:a16="http://schemas.microsoft.com/office/drawing/2014/main" id="{8A6804B5-FCE5-4303-8FC8-19666B1ED75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763149" y="2335222"/>
                  <a:ext cx="163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1084" name="Freihand 171083">
                  <a:extLst>
                    <a:ext uri="{FF2B5EF4-FFF2-40B4-BE49-F238E27FC236}">
                      <a16:creationId xmlns:a16="http://schemas.microsoft.com/office/drawing/2014/main" id="{DC52D886-CD18-4F7E-8F41-D623B53F7719}"/>
                    </a:ext>
                  </a:extLst>
                </p14:cNvPr>
                <p14:cNvContentPartPr/>
                <p14:nvPr/>
              </p14:nvContentPartPr>
              <p14:xfrm>
                <a:off x="11020909" y="2164222"/>
                <a:ext cx="126720" cy="238680"/>
              </p14:xfrm>
            </p:contentPart>
          </mc:Choice>
          <mc:Fallback>
            <p:pic>
              <p:nvPicPr>
                <p:cNvPr id="171084" name="Freihand 171083">
                  <a:extLst>
                    <a:ext uri="{FF2B5EF4-FFF2-40B4-BE49-F238E27FC236}">
                      <a16:creationId xmlns:a16="http://schemas.microsoft.com/office/drawing/2014/main" id="{DC52D886-CD18-4F7E-8F41-D623B53F771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011909" y="2155582"/>
                  <a:ext cx="144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1085" name="Freihand 171084">
                  <a:extLst>
                    <a:ext uri="{FF2B5EF4-FFF2-40B4-BE49-F238E27FC236}">
                      <a16:creationId xmlns:a16="http://schemas.microsoft.com/office/drawing/2014/main" id="{39D64527-FFC8-452C-9625-FD90BE3B16C6}"/>
                    </a:ext>
                  </a:extLst>
                </p14:cNvPr>
                <p14:cNvContentPartPr/>
                <p14:nvPr/>
              </p14:nvContentPartPr>
              <p14:xfrm>
                <a:off x="11187589" y="2163502"/>
                <a:ext cx="195480" cy="188280"/>
              </p14:xfrm>
            </p:contentPart>
          </mc:Choice>
          <mc:Fallback>
            <p:pic>
              <p:nvPicPr>
                <p:cNvPr id="171085" name="Freihand 171084">
                  <a:extLst>
                    <a:ext uri="{FF2B5EF4-FFF2-40B4-BE49-F238E27FC236}">
                      <a16:creationId xmlns:a16="http://schemas.microsoft.com/office/drawing/2014/main" id="{39D64527-FFC8-452C-9625-FD90BE3B16C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178589" y="2154502"/>
                  <a:ext cx="213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1086" name="Freihand 171085">
                  <a:extLst>
                    <a:ext uri="{FF2B5EF4-FFF2-40B4-BE49-F238E27FC236}">
                      <a16:creationId xmlns:a16="http://schemas.microsoft.com/office/drawing/2014/main" id="{19F4341B-4869-48A6-B2D0-46945CF68A95}"/>
                    </a:ext>
                  </a:extLst>
                </p14:cNvPr>
                <p14:cNvContentPartPr/>
                <p14:nvPr/>
              </p14:nvContentPartPr>
              <p14:xfrm>
                <a:off x="11361109" y="2179342"/>
                <a:ext cx="353880" cy="161280"/>
              </p14:xfrm>
            </p:contentPart>
          </mc:Choice>
          <mc:Fallback>
            <p:pic>
              <p:nvPicPr>
                <p:cNvPr id="171086" name="Freihand 171085">
                  <a:extLst>
                    <a:ext uri="{FF2B5EF4-FFF2-40B4-BE49-F238E27FC236}">
                      <a16:creationId xmlns:a16="http://schemas.microsoft.com/office/drawing/2014/main" id="{19F4341B-4869-48A6-B2D0-46945CF68A9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52109" y="2170702"/>
                  <a:ext cx="3715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91" name="Gruppieren 171090">
            <a:extLst>
              <a:ext uri="{FF2B5EF4-FFF2-40B4-BE49-F238E27FC236}">
                <a16:creationId xmlns:a16="http://schemas.microsoft.com/office/drawing/2014/main" id="{4792F59F-5E74-4197-BDFA-463A2F97F4CE}"/>
              </a:ext>
            </a:extLst>
          </p:cNvPr>
          <p:cNvGrpSpPr/>
          <p:nvPr/>
        </p:nvGrpSpPr>
        <p:grpSpPr>
          <a:xfrm>
            <a:off x="6353149" y="440542"/>
            <a:ext cx="1610280" cy="746280"/>
            <a:chOff x="6353149" y="440542"/>
            <a:chExt cx="1610280" cy="74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8DF1E55-5F65-4629-A3F8-9845B75F4600}"/>
                    </a:ext>
                  </a:extLst>
                </p14:cNvPr>
                <p14:cNvContentPartPr/>
                <p14:nvPr/>
              </p14:nvContentPartPr>
              <p14:xfrm>
                <a:off x="6362869" y="495262"/>
                <a:ext cx="77400" cy="7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8DF1E55-5F65-4629-A3F8-9845B75F460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54229" y="486622"/>
                  <a:ext cx="95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18C2B0B-32AE-4546-935F-2BE7C50126D4}"/>
                    </a:ext>
                  </a:extLst>
                </p14:cNvPr>
                <p14:cNvContentPartPr/>
                <p14:nvPr/>
              </p14:nvContentPartPr>
              <p14:xfrm>
                <a:off x="6353149" y="542782"/>
                <a:ext cx="93600" cy="11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18C2B0B-32AE-4546-935F-2BE7C50126D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44509" y="534142"/>
                  <a:ext cx="111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D45FA25-6546-4E07-9082-F550CDB7E622}"/>
                    </a:ext>
                  </a:extLst>
                </p14:cNvPr>
                <p14:cNvContentPartPr/>
                <p14:nvPr/>
              </p14:nvContentPartPr>
              <p14:xfrm>
                <a:off x="6606229" y="440542"/>
                <a:ext cx="118440" cy="101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D45FA25-6546-4E07-9082-F550CDB7E6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597229" y="431542"/>
                  <a:ext cx="136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094E95B-3EC8-4BD1-B15C-D3873691B7CA}"/>
                    </a:ext>
                  </a:extLst>
                </p14:cNvPr>
                <p14:cNvContentPartPr/>
                <p14:nvPr/>
              </p14:nvContentPartPr>
              <p14:xfrm>
                <a:off x="6826189" y="453862"/>
                <a:ext cx="54360" cy="64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094E95B-3EC8-4BD1-B15C-D3873691B7C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17189" y="445222"/>
                  <a:ext cx="72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0F96554-3A30-449F-A93C-2E546705A240}"/>
                    </a:ext>
                  </a:extLst>
                </p14:cNvPr>
                <p14:cNvContentPartPr/>
                <p14:nvPr/>
              </p14:nvContentPartPr>
              <p14:xfrm>
                <a:off x="6953629" y="450622"/>
                <a:ext cx="90000" cy="66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0F96554-3A30-449F-A93C-2E546705A24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44629" y="441622"/>
                  <a:ext cx="107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E8FDA4-71E6-4906-843E-A3F25CDC79AE}"/>
                    </a:ext>
                  </a:extLst>
                </p14:cNvPr>
                <p14:cNvContentPartPr/>
                <p14:nvPr/>
              </p14:nvContentPartPr>
              <p14:xfrm>
                <a:off x="6533149" y="834022"/>
                <a:ext cx="119160" cy="73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E8FDA4-71E6-4906-843E-A3F25CDC79A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524509" y="825022"/>
                  <a:ext cx="136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51C879-39A9-4F8B-8819-E4FE0FB12648}"/>
                    </a:ext>
                  </a:extLst>
                </p14:cNvPr>
                <p14:cNvContentPartPr/>
                <p14:nvPr/>
              </p14:nvContentPartPr>
              <p14:xfrm>
                <a:off x="6638629" y="812782"/>
                <a:ext cx="462240" cy="201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51C879-39A9-4F8B-8819-E4FE0FB1264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29629" y="803782"/>
                  <a:ext cx="479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071C07-E72D-4120-822B-CE23A1002775}"/>
                    </a:ext>
                  </a:extLst>
                </p14:cNvPr>
                <p14:cNvContentPartPr/>
                <p14:nvPr/>
              </p14:nvContentPartPr>
              <p14:xfrm>
                <a:off x="6965149" y="812062"/>
                <a:ext cx="438840" cy="125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071C07-E72D-4120-822B-CE23A100277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56509" y="803422"/>
                  <a:ext cx="456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62B022F-BCE1-4343-8382-C28527B19012}"/>
                    </a:ext>
                  </a:extLst>
                </p14:cNvPr>
                <p14:cNvContentPartPr/>
                <p14:nvPr/>
              </p14:nvContentPartPr>
              <p14:xfrm>
                <a:off x="7414429" y="730702"/>
                <a:ext cx="159120" cy="253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62B022F-BCE1-4343-8382-C28527B1901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05789" y="721702"/>
                  <a:ext cx="176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9B7FAE6-2512-40E2-AADA-225F4032C826}"/>
                    </a:ext>
                  </a:extLst>
                </p14:cNvPr>
                <p14:cNvContentPartPr/>
                <p14:nvPr/>
              </p14:nvContentPartPr>
              <p14:xfrm>
                <a:off x="7478149" y="695062"/>
                <a:ext cx="205200" cy="120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9B7FAE6-2512-40E2-AADA-225F4032C82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69509" y="686422"/>
                  <a:ext cx="222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F46E7AA-55DB-49AB-83C5-BAD047C4EC7B}"/>
                    </a:ext>
                  </a:extLst>
                </p14:cNvPr>
                <p14:cNvContentPartPr/>
                <p14:nvPr/>
              </p14:nvContentPartPr>
              <p14:xfrm>
                <a:off x="7798549" y="871462"/>
                <a:ext cx="164880" cy="49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F46E7AA-55DB-49AB-83C5-BAD047C4EC7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89549" y="862822"/>
                  <a:ext cx="182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CC1A962-0EAC-40FA-A383-CB486501EC83}"/>
                    </a:ext>
                  </a:extLst>
                </p14:cNvPr>
                <p14:cNvContentPartPr/>
                <p14:nvPr/>
              </p14:nvContentPartPr>
              <p14:xfrm>
                <a:off x="7784509" y="965062"/>
                <a:ext cx="154080" cy="14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CC1A962-0EAC-40FA-A383-CB486501EC8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75869" y="956062"/>
                  <a:ext cx="171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1088" name="Freihand 171087">
                  <a:extLst>
                    <a:ext uri="{FF2B5EF4-FFF2-40B4-BE49-F238E27FC236}">
                      <a16:creationId xmlns:a16="http://schemas.microsoft.com/office/drawing/2014/main" id="{F6AF655D-E447-436E-A89D-D0AF9BA44E42}"/>
                    </a:ext>
                  </a:extLst>
                </p14:cNvPr>
                <p14:cNvContentPartPr/>
                <p14:nvPr/>
              </p14:nvContentPartPr>
              <p14:xfrm>
                <a:off x="6452869" y="689302"/>
                <a:ext cx="79200" cy="468720"/>
              </p14:xfrm>
            </p:contentPart>
          </mc:Choice>
          <mc:Fallback>
            <p:pic>
              <p:nvPicPr>
                <p:cNvPr id="171088" name="Freihand 171087">
                  <a:extLst>
                    <a:ext uri="{FF2B5EF4-FFF2-40B4-BE49-F238E27FC236}">
                      <a16:creationId xmlns:a16="http://schemas.microsoft.com/office/drawing/2014/main" id="{F6AF655D-E447-436E-A89D-D0AF9BA44E4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43869" y="680662"/>
                  <a:ext cx="968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1089" name="Freihand 171088">
                  <a:extLst>
                    <a:ext uri="{FF2B5EF4-FFF2-40B4-BE49-F238E27FC236}">
                      <a16:creationId xmlns:a16="http://schemas.microsoft.com/office/drawing/2014/main" id="{5508BC90-FFE2-483B-A3C3-4062C58CD890}"/>
                    </a:ext>
                  </a:extLst>
                </p14:cNvPr>
                <p14:cNvContentPartPr/>
                <p14:nvPr/>
              </p14:nvContentPartPr>
              <p14:xfrm>
                <a:off x="6503269" y="515422"/>
                <a:ext cx="1142640" cy="609120"/>
              </p14:xfrm>
            </p:contentPart>
          </mc:Choice>
          <mc:Fallback>
            <p:pic>
              <p:nvPicPr>
                <p:cNvPr id="171089" name="Freihand 171088">
                  <a:extLst>
                    <a:ext uri="{FF2B5EF4-FFF2-40B4-BE49-F238E27FC236}">
                      <a16:creationId xmlns:a16="http://schemas.microsoft.com/office/drawing/2014/main" id="{5508BC90-FFE2-483B-A3C3-4062C58CD89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94629" y="506422"/>
                  <a:ext cx="116028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1090" name="Freihand 171089">
                  <a:extLst>
                    <a:ext uri="{FF2B5EF4-FFF2-40B4-BE49-F238E27FC236}">
                      <a16:creationId xmlns:a16="http://schemas.microsoft.com/office/drawing/2014/main" id="{17AD08FC-06B4-43BD-8D32-32302A9D6B77}"/>
                    </a:ext>
                  </a:extLst>
                </p14:cNvPr>
                <p14:cNvContentPartPr/>
                <p14:nvPr/>
              </p14:nvContentPartPr>
              <p14:xfrm>
                <a:off x="6578509" y="1023382"/>
                <a:ext cx="933840" cy="163440"/>
              </p14:xfrm>
            </p:contentPart>
          </mc:Choice>
          <mc:Fallback>
            <p:pic>
              <p:nvPicPr>
                <p:cNvPr id="171090" name="Freihand 171089">
                  <a:extLst>
                    <a:ext uri="{FF2B5EF4-FFF2-40B4-BE49-F238E27FC236}">
                      <a16:creationId xmlns:a16="http://schemas.microsoft.com/office/drawing/2014/main" id="{17AD08FC-06B4-43BD-8D32-32302A9D6B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569869" y="1014382"/>
                  <a:ext cx="95148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71108" name="Freihand 171107">
                <a:extLst>
                  <a:ext uri="{FF2B5EF4-FFF2-40B4-BE49-F238E27FC236}">
                    <a16:creationId xmlns:a16="http://schemas.microsoft.com/office/drawing/2014/main" id="{585099FC-3941-4D6C-B241-2D3ED68FB180}"/>
                  </a:ext>
                </a:extLst>
              </p14:cNvPr>
              <p14:cNvContentPartPr/>
              <p14:nvPr/>
            </p14:nvContentPartPr>
            <p14:xfrm>
              <a:off x="9712669" y="1091782"/>
              <a:ext cx="1945080" cy="86760"/>
            </p14:xfrm>
          </p:contentPart>
        </mc:Choice>
        <mc:Fallback>
          <p:pic>
            <p:nvPicPr>
              <p:cNvPr id="171108" name="Freihand 171107">
                <a:extLst>
                  <a:ext uri="{FF2B5EF4-FFF2-40B4-BE49-F238E27FC236}">
                    <a16:creationId xmlns:a16="http://schemas.microsoft.com/office/drawing/2014/main" id="{585099FC-3941-4D6C-B241-2D3ED68FB18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704029" y="1083142"/>
                <a:ext cx="1962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71109" name="Freihand 171108">
                <a:extLst>
                  <a:ext uri="{FF2B5EF4-FFF2-40B4-BE49-F238E27FC236}">
                    <a16:creationId xmlns:a16="http://schemas.microsoft.com/office/drawing/2014/main" id="{A33D2643-EFA9-4533-8B6B-8BB92BAC7B0D}"/>
                  </a:ext>
                </a:extLst>
              </p14:cNvPr>
              <p14:cNvContentPartPr/>
              <p14:nvPr/>
            </p14:nvContentPartPr>
            <p14:xfrm>
              <a:off x="7213189" y="1574182"/>
              <a:ext cx="1665360" cy="162720"/>
            </p14:xfrm>
          </p:contentPart>
        </mc:Choice>
        <mc:Fallback>
          <p:pic>
            <p:nvPicPr>
              <p:cNvPr id="171109" name="Freihand 171108">
                <a:extLst>
                  <a:ext uri="{FF2B5EF4-FFF2-40B4-BE49-F238E27FC236}">
                    <a16:creationId xmlns:a16="http://schemas.microsoft.com/office/drawing/2014/main" id="{A33D2643-EFA9-4533-8B6B-8BB92BAC7B0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204549" y="1565542"/>
                <a:ext cx="1683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71124" name="Freihand 171123">
                <a:extLst>
                  <a:ext uri="{FF2B5EF4-FFF2-40B4-BE49-F238E27FC236}">
                    <a16:creationId xmlns:a16="http://schemas.microsoft.com/office/drawing/2014/main" id="{8F923893-83EB-4935-B501-FAA0A66C5241}"/>
                  </a:ext>
                </a:extLst>
              </p14:cNvPr>
              <p14:cNvContentPartPr/>
              <p14:nvPr/>
            </p14:nvContentPartPr>
            <p14:xfrm>
              <a:off x="492709" y="67222"/>
              <a:ext cx="311400" cy="326880"/>
            </p14:xfrm>
          </p:contentPart>
        </mc:Choice>
        <mc:Fallback>
          <p:pic>
            <p:nvPicPr>
              <p:cNvPr id="171124" name="Freihand 171123">
                <a:extLst>
                  <a:ext uri="{FF2B5EF4-FFF2-40B4-BE49-F238E27FC236}">
                    <a16:creationId xmlns:a16="http://schemas.microsoft.com/office/drawing/2014/main" id="{8F923893-83EB-4935-B501-FAA0A66C524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84069" y="58582"/>
                <a:ext cx="32904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28" name="Gruppieren 171127">
            <a:extLst>
              <a:ext uri="{FF2B5EF4-FFF2-40B4-BE49-F238E27FC236}">
                <a16:creationId xmlns:a16="http://schemas.microsoft.com/office/drawing/2014/main" id="{29F26276-CCD9-4013-83C8-5B57054D0663}"/>
              </a:ext>
            </a:extLst>
          </p:cNvPr>
          <p:cNvGrpSpPr/>
          <p:nvPr/>
        </p:nvGrpSpPr>
        <p:grpSpPr>
          <a:xfrm>
            <a:off x="1607269" y="59662"/>
            <a:ext cx="945720" cy="344520"/>
            <a:chOff x="1607269" y="59662"/>
            <a:chExt cx="94572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B5BCB9C-3CD2-4695-8D62-7A61744539A9}"/>
                    </a:ext>
                  </a:extLst>
                </p14:cNvPr>
                <p14:cNvContentPartPr/>
                <p14:nvPr/>
              </p14:nvContentPartPr>
              <p14:xfrm>
                <a:off x="1607269" y="335422"/>
                <a:ext cx="378000" cy="33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B5BCB9C-3CD2-4695-8D62-7A61744539A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598269" y="326782"/>
                  <a:ext cx="395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75F0FA8-62CE-432D-879B-191EAB79353E}"/>
                    </a:ext>
                  </a:extLst>
                </p14:cNvPr>
                <p14:cNvContentPartPr/>
                <p14:nvPr/>
              </p14:nvContentPartPr>
              <p14:xfrm>
                <a:off x="2183989" y="318862"/>
                <a:ext cx="276480" cy="85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75F0FA8-62CE-432D-879B-191EAB79353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175349" y="310222"/>
                  <a:ext cx="294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1126" name="Freihand 171125">
                  <a:extLst>
                    <a:ext uri="{FF2B5EF4-FFF2-40B4-BE49-F238E27FC236}">
                      <a16:creationId xmlns:a16="http://schemas.microsoft.com/office/drawing/2014/main" id="{1F1FBC82-44EE-4F05-BD7E-146FAB9A6BE4}"/>
                    </a:ext>
                  </a:extLst>
                </p14:cNvPr>
                <p14:cNvContentPartPr/>
                <p14:nvPr/>
              </p14:nvContentPartPr>
              <p14:xfrm>
                <a:off x="1683949" y="79822"/>
                <a:ext cx="397080" cy="309240"/>
              </p14:xfrm>
            </p:contentPart>
          </mc:Choice>
          <mc:Fallback>
            <p:pic>
              <p:nvPicPr>
                <p:cNvPr id="171126" name="Freihand 171125">
                  <a:extLst>
                    <a:ext uri="{FF2B5EF4-FFF2-40B4-BE49-F238E27FC236}">
                      <a16:creationId xmlns:a16="http://schemas.microsoft.com/office/drawing/2014/main" id="{1F1FBC82-44EE-4F05-BD7E-146FAB9A6BE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675309" y="70822"/>
                  <a:ext cx="414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1127" name="Freihand 171126">
                  <a:extLst>
                    <a:ext uri="{FF2B5EF4-FFF2-40B4-BE49-F238E27FC236}">
                      <a16:creationId xmlns:a16="http://schemas.microsoft.com/office/drawing/2014/main" id="{0F4091B5-ACAE-4C1F-BD0D-EFC34179B59A}"/>
                    </a:ext>
                  </a:extLst>
                </p14:cNvPr>
                <p14:cNvContentPartPr/>
                <p14:nvPr/>
              </p14:nvContentPartPr>
              <p14:xfrm>
                <a:off x="2219629" y="59662"/>
                <a:ext cx="333360" cy="334440"/>
              </p14:xfrm>
            </p:contentPart>
          </mc:Choice>
          <mc:Fallback>
            <p:pic>
              <p:nvPicPr>
                <p:cNvPr id="171127" name="Freihand 171126">
                  <a:extLst>
                    <a:ext uri="{FF2B5EF4-FFF2-40B4-BE49-F238E27FC236}">
                      <a16:creationId xmlns:a16="http://schemas.microsoft.com/office/drawing/2014/main" id="{0F4091B5-ACAE-4C1F-BD0D-EFC34179B59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210629" y="50662"/>
                  <a:ext cx="35100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30" name="Gruppieren 171129">
            <a:extLst>
              <a:ext uri="{FF2B5EF4-FFF2-40B4-BE49-F238E27FC236}">
                <a16:creationId xmlns:a16="http://schemas.microsoft.com/office/drawing/2014/main" id="{3CFE582E-1045-4074-B2AE-53A16F6E19E3}"/>
              </a:ext>
            </a:extLst>
          </p:cNvPr>
          <p:cNvGrpSpPr/>
          <p:nvPr/>
        </p:nvGrpSpPr>
        <p:grpSpPr>
          <a:xfrm>
            <a:off x="126589" y="669502"/>
            <a:ext cx="4403160" cy="3713400"/>
            <a:chOff x="126589" y="669502"/>
            <a:chExt cx="4403160" cy="37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165D116-6A84-441B-BCF5-A6FB472D8FDC}"/>
                    </a:ext>
                  </a:extLst>
                </p14:cNvPr>
                <p14:cNvContentPartPr/>
                <p14:nvPr/>
              </p14:nvContentPartPr>
              <p14:xfrm>
                <a:off x="486949" y="843022"/>
                <a:ext cx="458280" cy="564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165D116-6A84-441B-BCF5-A6FB472D8FD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7949" y="834382"/>
                  <a:ext cx="47592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2623003-DD62-4A23-8E69-A9530AFACE95}"/>
                    </a:ext>
                  </a:extLst>
                </p14:cNvPr>
                <p14:cNvContentPartPr/>
                <p14:nvPr/>
              </p14:nvContentPartPr>
              <p14:xfrm>
                <a:off x="3372709" y="4016782"/>
                <a:ext cx="242280" cy="240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2623003-DD62-4A23-8E69-A9530AFACE9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63709" y="4007782"/>
                  <a:ext cx="259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A88544A-FD15-439F-96F2-75F08305B055}"/>
                    </a:ext>
                  </a:extLst>
                </p14:cNvPr>
                <p14:cNvContentPartPr/>
                <p14:nvPr/>
              </p14:nvContentPartPr>
              <p14:xfrm>
                <a:off x="439429" y="872542"/>
                <a:ext cx="504000" cy="521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A88544A-FD15-439F-96F2-75F08305B05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0429" y="863902"/>
                  <a:ext cx="52164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A762FA0-56A1-4B9D-BA23-E8410BA3AB97}"/>
                    </a:ext>
                  </a:extLst>
                </p14:cNvPr>
                <p14:cNvContentPartPr/>
                <p14:nvPr/>
              </p14:nvContentPartPr>
              <p14:xfrm>
                <a:off x="3362269" y="4002382"/>
                <a:ext cx="220320" cy="266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A762FA0-56A1-4B9D-BA23-E8410BA3AB9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353629" y="3993742"/>
                  <a:ext cx="237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1092" name="Freihand 171091">
                  <a:extLst>
                    <a:ext uri="{FF2B5EF4-FFF2-40B4-BE49-F238E27FC236}">
                      <a16:creationId xmlns:a16="http://schemas.microsoft.com/office/drawing/2014/main" id="{EBBBB19F-FBB0-4C44-8A50-5297B48060E7}"/>
                    </a:ext>
                  </a:extLst>
                </p14:cNvPr>
                <p14:cNvContentPartPr/>
                <p14:nvPr/>
              </p14:nvContentPartPr>
              <p14:xfrm>
                <a:off x="606469" y="950302"/>
                <a:ext cx="331920" cy="417600"/>
              </p14:xfrm>
            </p:contentPart>
          </mc:Choice>
          <mc:Fallback>
            <p:pic>
              <p:nvPicPr>
                <p:cNvPr id="171092" name="Freihand 171091">
                  <a:extLst>
                    <a:ext uri="{FF2B5EF4-FFF2-40B4-BE49-F238E27FC236}">
                      <a16:creationId xmlns:a16="http://schemas.microsoft.com/office/drawing/2014/main" id="{EBBBB19F-FBB0-4C44-8A50-5297B48060E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97469" y="941662"/>
                  <a:ext cx="349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1093" name="Freihand 171092">
                  <a:extLst>
                    <a:ext uri="{FF2B5EF4-FFF2-40B4-BE49-F238E27FC236}">
                      <a16:creationId xmlns:a16="http://schemas.microsoft.com/office/drawing/2014/main" id="{C8298728-22F5-48ED-8475-B9041B0EAA30}"/>
                    </a:ext>
                  </a:extLst>
                </p14:cNvPr>
                <p14:cNvContentPartPr/>
                <p14:nvPr/>
              </p14:nvContentPartPr>
              <p14:xfrm>
                <a:off x="3384229" y="4008142"/>
                <a:ext cx="262080" cy="374760"/>
              </p14:xfrm>
            </p:contentPart>
          </mc:Choice>
          <mc:Fallback>
            <p:pic>
              <p:nvPicPr>
                <p:cNvPr id="171093" name="Freihand 171092">
                  <a:extLst>
                    <a:ext uri="{FF2B5EF4-FFF2-40B4-BE49-F238E27FC236}">
                      <a16:creationId xmlns:a16="http://schemas.microsoft.com/office/drawing/2014/main" id="{C8298728-22F5-48ED-8475-B9041B0EAA3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75589" y="3999142"/>
                  <a:ext cx="279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1094" name="Freihand 171093">
                  <a:extLst>
                    <a:ext uri="{FF2B5EF4-FFF2-40B4-BE49-F238E27FC236}">
                      <a16:creationId xmlns:a16="http://schemas.microsoft.com/office/drawing/2014/main" id="{398225CE-23E9-45D9-880F-BDF8B351AC7D}"/>
                    </a:ext>
                  </a:extLst>
                </p14:cNvPr>
                <p14:cNvContentPartPr/>
                <p14:nvPr/>
              </p14:nvContentPartPr>
              <p14:xfrm>
                <a:off x="955309" y="1127062"/>
                <a:ext cx="2687040" cy="2844360"/>
              </p14:xfrm>
            </p:contentPart>
          </mc:Choice>
          <mc:Fallback>
            <p:pic>
              <p:nvPicPr>
                <p:cNvPr id="171094" name="Freihand 171093">
                  <a:extLst>
                    <a:ext uri="{FF2B5EF4-FFF2-40B4-BE49-F238E27FC236}">
                      <a16:creationId xmlns:a16="http://schemas.microsoft.com/office/drawing/2014/main" id="{398225CE-23E9-45D9-880F-BDF8B351AC7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46309" y="1118422"/>
                  <a:ext cx="2704680" cy="28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095" name="Freihand 171094">
                  <a:extLst>
                    <a:ext uri="{FF2B5EF4-FFF2-40B4-BE49-F238E27FC236}">
                      <a16:creationId xmlns:a16="http://schemas.microsoft.com/office/drawing/2014/main" id="{8E2DC07C-9998-4BCF-949E-43A58DD5EF3A}"/>
                    </a:ext>
                  </a:extLst>
                </p14:cNvPr>
                <p14:cNvContentPartPr/>
                <p14:nvPr/>
              </p14:nvContentPartPr>
              <p14:xfrm>
                <a:off x="1479109" y="3458782"/>
                <a:ext cx="120960" cy="493920"/>
              </p14:xfrm>
            </p:contentPart>
          </mc:Choice>
          <mc:Fallback>
            <p:pic>
              <p:nvPicPr>
                <p:cNvPr id="171095" name="Freihand 171094">
                  <a:extLst>
                    <a:ext uri="{FF2B5EF4-FFF2-40B4-BE49-F238E27FC236}">
                      <a16:creationId xmlns:a16="http://schemas.microsoft.com/office/drawing/2014/main" id="{8E2DC07C-9998-4BCF-949E-43A58DD5EF3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70469" y="3450142"/>
                  <a:ext cx="1386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1096" name="Freihand 171095">
                  <a:extLst>
                    <a:ext uri="{FF2B5EF4-FFF2-40B4-BE49-F238E27FC236}">
                      <a16:creationId xmlns:a16="http://schemas.microsoft.com/office/drawing/2014/main" id="{6C829655-BD3B-4DB0-A29D-1547FD29E9CE}"/>
                    </a:ext>
                  </a:extLst>
                </p14:cNvPr>
                <p14:cNvContentPartPr/>
                <p14:nvPr/>
              </p14:nvContentPartPr>
              <p14:xfrm>
                <a:off x="1219549" y="3711862"/>
                <a:ext cx="94680" cy="176040"/>
              </p14:xfrm>
            </p:contentPart>
          </mc:Choice>
          <mc:Fallback>
            <p:pic>
              <p:nvPicPr>
                <p:cNvPr id="171096" name="Freihand 171095">
                  <a:extLst>
                    <a:ext uri="{FF2B5EF4-FFF2-40B4-BE49-F238E27FC236}">
                      <a16:creationId xmlns:a16="http://schemas.microsoft.com/office/drawing/2014/main" id="{6C829655-BD3B-4DB0-A29D-1547FD29E9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10549" y="3702862"/>
                  <a:ext cx="112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1097" name="Freihand 171096">
                  <a:extLst>
                    <a:ext uri="{FF2B5EF4-FFF2-40B4-BE49-F238E27FC236}">
                      <a16:creationId xmlns:a16="http://schemas.microsoft.com/office/drawing/2014/main" id="{ADE06275-C18B-4FA7-A22A-198B303709E2}"/>
                    </a:ext>
                  </a:extLst>
                </p14:cNvPr>
                <p14:cNvContentPartPr/>
                <p14:nvPr/>
              </p14:nvContentPartPr>
              <p14:xfrm>
                <a:off x="1325029" y="3843982"/>
                <a:ext cx="40680" cy="53640"/>
              </p14:xfrm>
            </p:contentPart>
          </mc:Choice>
          <mc:Fallback>
            <p:pic>
              <p:nvPicPr>
                <p:cNvPr id="171097" name="Freihand 171096">
                  <a:extLst>
                    <a:ext uri="{FF2B5EF4-FFF2-40B4-BE49-F238E27FC236}">
                      <a16:creationId xmlns:a16="http://schemas.microsoft.com/office/drawing/2014/main" id="{ADE06275-C18B-4FA7-A22A-198B303709E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316029" y="3834982"/>
                  <a:ext cx="58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098" name="Freihand 171097">
                  <a:extLst>
                    <a:ext uri="{FF2B5EF4-FFF2-40B4-BE49-F238E27FC236}">
                      <a16:creationId xmlns:a16="http://schemas.microsoft.com/office/drawing/2014/main" id="{78402196-4154-4A3D-A788-E2AC7BDA4F4D}"/>
                    </a:ext>
                  </a:extLst>
                </p14:cNvPr>
                <p14:cNvContentPartPr/>
                <p14:nvPr/>
              </p14:nvContentPartPr>
              <p14:xfrm>
                <a:off x="1351669" y="3593782"/>
                <a:ext cx="116280" cy="273600"/>
              </p14:xfrm>
            </p:contentPart>
          </mc:Choice>
          <mc:Fallback>
            <p:pic>
              <p:nvPicPr>
                <p:cNvPr id="171098" name="Freihand 171097">
                  <a:extLst>
                    <a:ext uri="{FF2B5EF4-FFF2-40B4-BE49-F238E27FC236}">
                      <a16:creationId xmlns:a16="http://schemas.microsoft.com/office/drawing/2014/main" id="{78402196-4154-4A3D-A788-E2AC7BDA4F4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343029" y="3584782"/>
                  <a:ext cx="133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1100" name="Freihand 171099">
                  <a:extLst>
                    <a:ext uri="{FF2B5EF4-FFF2-40B4-BE49-F238E27FC236}">
                      <a16:creationId xmlns:a16="http://schemas.microsoft.com/office/drawing/2014/main" id="{F419A38D-8766-441F-BC26-6D9072C0ECC1}"/>
                    </a:ext>
                  </a:extLst>
                </p14:cNvPr>
                <p14:cNvContentPartPr/>
                <p14:nvPr/>
              </p14:nvContentPartPr>
              <p14:xfrm>
                <a:off x="3397549" y="4059622"/>
                <a:ext cx="212760" cy="318240"/>
              </p14:xfrm>
            </p:contentPart>
          </mc:Choice>
          <mc:Fallback>
            <p:pic>
              <p:nvPicPr>
                <p:cNvPr id="171100" name="Freihand 171099">
                  <a:extLst>
                    <a:ext uri="{FF2B5EF4-FFF2-40B4-BE49-F238E27FC236}">
                      <a16:creationId xmlns:a16="http://schemas.microsoft.com/office/drawing/2014/main" id="{F419A38D-8766-441F-BC26-6D9072C0ECC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388549" y="4050982"/>
                  <a:ext cx="230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1101" name="Freihand 171100">
                  <a:extLst>
                    <a:ext uri="{FF2B5EF4-FFF2-40B4-BE49-F238E27FC236}">
                      <a16:creationId xmlns:a16="http://schemas.microsoft.com/office/drawing/2014/main" id="{0D9105DE-D540-4DF3-ABE3-686ACD76FE4E}"/>
                    </a:ext>
                  </a:extLst>
                </p14:cNvPr>
                <p14:cNvContentPartPr/>
                <p14:nvPr/>
              </p14:nvContentPartPr>
              <p14:xfrm>
                <a:off x="457429" y="882982"/>
                <a:ext cx="398520" cy="556560"/>
              </p14:xfrm>
            </p:contentPart>
          </mc:Choice>
          <mc:Fallback>
            <p:pic>
              <p:nvPicPr>
                <p:cNvPr id="171101" name="Freihand 171100">
                  <a:extLst>
                    <a:ext uri="{FF2B5EF4-FFF2-40B4-BE49-F238E27FC236}">
                      <a16:creationId xmlns:a16="http://schemas.microsoft.com/office/drawing/2014/main" id="{0D9105DE-D540-4DF3-ABE3-686ACD76FE4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8789" y="874342"/>
                  <a:ext cx="41616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1102" name="Freihand 171101">
                  <a:extLst>
                    <a:ext uri="{FF2B5EF4-FFF2-40B4-BE49-F238E27FC236}">
                      <a16:creationId xmlns:a16="http://schemas.microsoft.com/office/drawing/2014/main" id="{F8C2E4A6-D5F8-4AC7-AE30-D151743B8E10}"/>
                    </a:ext>
                  </a:extLst>
                </p14:cNvPr>
                <p14:cNvContentPartPr/>
                <p14:nvPr/>
              </p14:nvContentPartPr>
              <p14:xfrm>
                <a:off x="3587989" y="876142"/>
                <a:ext cx="199440" cy="52920"/>
              </p14:xfrm>
            </p:contentPart>
          </mc:Choice>
          <mc:Fallback>
            <p:pic>
              <p:nvPicPr>
                <p:cNvPr id="171102" name="Freihand 171101">
                  <a:extLst>
                    <a:ext uri="{FF2B5EF4-FFF2-40B4-BE49-F238E27FC236}">
                      <a16:creationId xmlns:a16="http://schemas.microsoft.com/office/drawing/2014/main" id="{F8C2E4A6-D5F8-4AC7-AE30-D151743B8E1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579349" y="867502"/>
                  <a:ext cx="21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1103" name="Freihand 171102">
                  <a:extLst>
                    <a:ext uri="{FF2B5EF4-FFF2-40B4-BE49-F238E27FC236}">
                      <a16:creationId xmlns:a16="http://schemas.microsoft.com/office/drawing/2014/main" id="{758F16EA-E8AA-4540-BEC6-1AA3E3F1EB2C}"/>
                    </a:ext>
                  </a:extLst>
                </p14:cNvPr>
                <p14:cNvContentPartPr/>
                <p14:nvPr/>
              </p14:nvContentPartPr>
              <p14:xfrm>
                <a:off x="3733069" y="803062"/>
                <a:ext cx="104760" cy="212040"/>
              </p14:xfrm>
            </p:contentPart>
          </mc:Choice>
          <mc:Fallback>
            <p:pic>
              <p:nvPicPr>
                <p:cNvPr id="171103" name="Freihand 171102">
                  <a:extLst>
                    <a:ext uri="{FF2B5EF4-FFF2-40B4-BE49-F238E27FC236}">
                      <a16:creationId xmlns:a16="http://schemas.microsoft.com/office/drawing/2014/main" id="{758F16EA-E8AA-4540-BEC6-1AA3E3F1EB2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24069" y="794062"/>
                  <a:ext cx="122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104" name="Freihand 171103">
                  <a:extLst>
                    <a:ext uri="{FF2B5EF4-FFF2-40B4-BE49-F238E27FC236}">
                      <a16:creationId xmlns:a16="http://schemas.microsoft.com/office/drawing/2014/main" id="{9C9A70BD-DAEB-4F9A-9E61-2ED54DD3946E}"/>
                    </a:ext>
                  </a:extLst>
                </p14:cNvPr>
                <p14:cNvContentPartPr/>
                <p14:nvPr/>
              </p14:nvContentPartPr>
              <p14:xfrm>
                <a:off x="3922429" y="842662"/>
                <a:ext cx="170640" cy="92160"/>
              </p14:xfrm>
            </p:contentPart>
          </mc:Choice>
          <mc:Fallback>
            <p:pic>
              <p:nvPicPr>
                <p:cNvPr id="171104" name="Freihand 171103">
                  <a:extLst>
                    <a:ext uri="{FF2B5EF4-FFF2-40B4-BE49-F238E27FC236}">
                      <a16:creationId xmlns:a16="http://schemas.microsoft.com/office/drawing/2014/main" id="{9C9A70BD-DAEB-4F9A-9E61-2ED54DD394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913429" y="833662"/>
                  <a:ext cx="188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1105" name="Freihand 171104">
                  <a:extLst>
                    <a:ext uri="{FF2B5EF4-FFF2-40B4-BE49-F238E27FC236}">
                      <a16:creationId xmlns:a16="http://schemas.microsoft.com/office/drawing/2014/main" id="{D5EC62B5-90AF-448E-B051-B80CCD05F902}"/>
                    </a:ext>
                  </a:extLst>
                </p14:cNvPr>
                <p14:cNvContentPartPr/>
                <p14:nvPr/>
              </p14:nvContentPartPr>
              <p14:xfrm>
                <a:off x="4183429" y="770302"/>
                <a:ext cx="136440" cy="177480"/>
              </p14:xfrm>
            </p:contentPart>
          </mc:Choice>
          <mc:Fallback>
            <p:pic>
              <p:nvPicPr>
                <p:cNvPr id="171105" name="Freihand 171104">
                  <a:extLst>
                    <a:ext uri="{FF2B5EF4-FFF2-40B4-BE49-F238E27FC236}">
                      <a16:creationId xmlns:a16="http://schemas.microsoft.com/office/drawing/2014/main" id="{D5EC62B5-90AF-448E-B051-B80CCD05F90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74789" y="761662"/>
                  <a:ext cx="154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106" name="Freihand 171105">
                  <a:extLst>
                    <a:ext uri="{FF2B5EF4-FFF2-40B4-BE49-F238E27FC236}">
                      <a16:creationId xmlns:a16="http://schemas.microsoft.com/office/drawing/2014/main" id="{5E5FA0BC-6253-42B9-A42B-413BAB7730C5}"/>
                    </a:ext>
                  </a:extLst>
                </p14:cNvPr>
                <p14:cNvContentPartPr/>
                <p14:nvPr/>
              </p14:nvContentPartPr>
              <p14:xfrm>
                <a:off x="4325989" y="669502"/>
                <a:ext cx="203760" cy="160560"/>
              </p14:xfrm>
            </p:contentPart>
          </mc:Choice>
          <mc:Fallback>
            <p:pic>
              <p:nvPicPr>
                <p:cNvPr id="171106" name="Freihand 171105">
                  <a:extLst>
                    <a:ext uri="{FF2B5EF4-FFF2-40B4-BE49-F238E27FC236}">
                      <a16:creationId xmlns:a16="http://schemas.microsoft.com/office/drawing/2014/main" id="{5E5FA0BC-6253-42B9-A42B-413BAB7730C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17349" y="660502"/>
                  <a:ext cx="221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110" name="Freihand 171109">
                  <a:extLst>
                    <a:ext uri="{FF2B5EF4-FFF2-40B4-BE49-F238E27FC236}">
                      <a16:creationId xmlns:a16="http://schemas.microsoft.com/office/drawing/2014/main" id="{E699AA38-7A41-495F-AA80-35573FCBF6C1}"/>
                    </a:ext>
                  </a:extLst>
                </p14:cNvPr>
                <p14:cNvContentPartPr/>
                <p14:nvPr/>
              </p14:nvContentPartPr>
              <p14:xfrm>
                <a:off x="788269" y="3275902"/>
                <a:ext cx="278280" cy="26640"/>
              </p14:xfrm>
            </p:contentPart>
          </mc:Choice>
          <mc:Fallback>
            <p:pic>
              <p:nvPicPr>
                <p:cNvPr id="171110" name="Freihand 171109">
                  <a:extLst>
                    <a:ext uri="{FF2B5EF4-FFF2-40B4-BE49-F238E27FC236}">
                      <a16:creationId xmlns:a16="http://schemas.microsoft.com/office/drawing/2014/main" id="{E699AA38-7A41-495F-AA80-35573FCBF6C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9629" y="3267262"/>
                  <a:ext cx="295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111" name="Freihand 171110">
                  <a:extLst>
                    <a:ext uri="{FF2B5EF4-FFF2-40B4-BE49-F238E27FC236}">
                      <a16:creationId xmlns:a16="http://schemas.microsoft.com/office/drawing/2014/main" id="{4C669A09-E46A-402E-A537-49B6C0260CEF}"/>
                    </a:ext>
                  </a:extLst>
                </p14:cNvPr>
                <p14:cNvContentPartPr/>
                <p14:nvPr/>
              </p14:nvContentPartPr>
              <p14:xfrm>
                <a:off x="324589" y="3192022"/>
                <a:ext cx="115920" cy="191880"/>
              </p14:xfrm>
            </p:contentPart>
          </mc:Choice>
          <mc:Fallback>
            <p:pic>
              <p:nvPicPr>
                <p:cNvPr id="171111" name="Freihand 171110">
                  <a:extLst>
                    <a:ext uri="{FF2B5EF4-FFF2-40B4-BE49-F238E27FC236}">
                      <a16:creationId xmlns:a16="http://schemas.microsoft.com/office/drawing/2014/main" id="{4C669A09-E46A-402E-A537-49B6C0260CE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5589" y="3183382"/>
                  <a:ext cx="133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112" name="Freihand 171111">
                  <a:extLst>
                    <a:ext uri="{FF2B5EF4-FFF2-40B4-BE49-F238E27FC236}">
                      <a16:creationId xmlns:a16="http://schemas.microsoft.com/office/drawing/2014/main" id="{147C588D-7352-4796-B963-41A294821C51}"/>
                    </a:ext>
                  </a:extLst>
                </p14:cNvPr>
                <p14:cNvContentPartPr/>
                <p14:nvPr/>
              </p14:nvContentPartPr>
              <p14:xfrm>
                <a:off x="346189" y="3296422"/>
                <a:ext cx="86040" cy="7200"/>
              </p14:xfrm>
            </p:contentPart>
          </mc:Choice>
          <mc:Fallback>
            <p:pic>
              <p:nvPicPr>
                <p:cNvPr id="171112" name="Freihand 171111">
                  <a:extLst>
                    <a:ext uri="{FF2B5EF4-FFF2-40B4-BE49-F238E27FC236}">
                      <a16:creationId xmlns:a16="http://schemas.microsoft.com/office/drawing/2014/main" id="{147C588D-7352-4796-B963-41A294821C5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7189" y="3287782"/>
                  <a:ext cx="103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113" name="Freihand 171112">
                  <a:extLst>
                    <a:ext uri="{FF2B5EF4-FFF2-40B4-BE49-F238E27FC236}">
                      <a16:creationId xmlns:a16="http://schemas.microsoft.com/office/drawing/2014/main" id="{BDBEF87A-8EFA-4F3D-B2E2-0FF37D32E3B4}"/>
                    </a:ext>
                  </a:extLst>
                </p14:cNvPr>
                <p14:cNvContentPartPr/>
                <p14:nvPr/>
              </p14:nvContentPartPr>
              <p14:xfrm>
                <a:off x="500989" y="3213982"/>
                <a:ext cx="190440" cy="98640"/>
              </p14:xfrm>
            </p:contentPart>
          </mc:Choice>
          <mc:Fallback>
            <p:pic>
              <p:nvPicPr>
                <p:cNvPr id="171113" name="Freihand 171112">
                  <a:extLst>
                    <a:ext uri="{FF2B5EF4-FFF2-40B4-BE49-F238E27FC236}">
                      <a16:creationId xmlns:a16="http://schemas.microsoft.com/office/drawing/2014/main" id="{BDBEF87A-8EFA-4F3D-B2E2-0FF37D32E3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1989" y="3204982"/>
                  <a:ext cx="208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115" name="Freihand 171114">
                  <a:extLst>
                    <a:ext uri="{FF2B5EF4-FFF2-40B4-BE49-F238E27FC236}">
                      <a16:creationId xmlns:a16="http://schemas.microsoft.com/office/drawing/2014/main" id="{F54642C7-5192-40BA-841C-DE3AC3C60DB6}"/>
                    </a:ext>
                  </a:extLst>
                </p14:cNvPr>
                <p14:cNvContentPartPr/>
                <p14:nvPr/>
              </p14:nvContentPartPr>
              <p14:xfrm>
                <a:off x="706549" y="3401182"/>
                <a:ext cx="158040" cy="497880"/>
              </p14:xfrm>
            </p:contentPart>
          </mc:Choice>
          <mc:Fallback>
            <p:pic>
              <p:nvPicPr>
                <p:cNvPr id="171115" name="Freihand 171114">
                  <a:extLst>
                    <a:ext uri="{FF2B5EF4-FFF2-40B4-BE49-F238E27FC236}">
                      <a16:creationId xmlns:a16="http://schemas.microsoft.com/office/drawing/2014/main" id="{F54642C7-5192-40BA-841C-DE3AC3C60DB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7549" y="3392542"/>
                  <a:ext cx="1756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117" name="Freihand 171116">
                  <a:extLst>
                    <a:ext uri="{FF2B5EF4-FFF2-40B4-BE49-F238E27FC236}">
                      <a16:creationId xmlns:a16="http://schemas.microsoft.com/office/drawing/2014/main" id="{3FED8A47-9681-4907-8DBB-EC77F1E9AB8E}"/>
                    </a:ext>
                  </a:extLst>
                </p14:cNvPr>
                <p14:cNvContentPartPr/>
                <p14:nvPr/>
              </p14:nvContentPartPr>
              <p14:xfrm>
                <a:off x="126589" y="3578302"/>
                <a:ext cx="119160" cy="170640"/>
              </p14:xfrm>
            </p:contentPart>
          </mc:Choice>
          <mc:Fallback>
            <p:pic>
              <p:nvPicPr>
                <p:cNvPr id="171117" name="Freihand 171116">
                  <a:extLst>
                    <a:ext uri="{FF2B5EF4-FFF2-40B4-BE49-F238E27FC236}">
                      <a16:creationId xmlns:a16="http://schemas.microsoft.com/office/drawing/2014/main" id="{3FED8A47-9681-4907-8DBB-EC77F1E9AB8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949" y="3569302"/>
                  <a:ext cx="136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1118" name="Freihand 171117">
                  <a:extLst>
                    <a:ext uri="{FF2B5EF4-FFF2-40B4-BE49-F238E27FC236}">
                      <a16:creationId xmlns:a16="http://schemas.microsoft.com/office/drawing/2014/main" id="{8896A4EB-BC2F-4E63-A5D9-BE646E1B2F8B}"/>
                    </a:ext>
                  </a:extLst>
                </p14:cNvPr>
                <p14:cNvContentPartPr/>
                <p14:nvPr/>
              </p14:nvContentPartPr>
              <p14:xfrm>
                <a:off x="242869" y="3706462"/>
                <a:ext cx="70920" cy="67320"/>
              </p14:xfrm>
            </p:contentPart>
          </mc:Choice>
          <mc:Fallback>
            <p:pic>
              <p:nvPicPr>
                <p:cNvPr id="171118" name="Freihand 171117">
                  <a:extLst>
                    <a:ext uri="{FF2B5EF4-FFF2-40B4-BE49-F238E27FC236}">
                      <a16:creationId xmlns:a16="http://schemas.microsoft.com/office/drawing/2014/main" id="{8896A4EB-BC2F-4E63-A5D9-BE646E1B2F8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34229" y="3697822"/>
                  <a:ext cx="88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119" name="Freihand 171118">
                  <a:extLst>
                    <a:ext uri="{FF2B5EF4-FFF2-40B4-BE49-F238E27FC236}">
                      <a16:creationId xmlns:a16="http://schemas.microsoft.com/office/drawing/2014/main" id="{F29E5A47-54E6-4165-AF38-0647030CF2D0}"/>
                    </a:ext>
                  </a:extLst>
                </p14:cNvPr>
                <p14:cNvContentPartPr/>
                <p14:nvPr/>
              </p14:nvContentPartPr>
              <p14:xfrm>
                <a:off x="301909" y="3596302"/>
                <a:ext cx="113400" cy="124560"/>
              </p14:xfrm>
            </p:contentPart>
          </mc:Choice>
          <mc:Fallback>
            <p:pic>
              <p:nvPicPr>
                <p:cNvPr id="171119" name="Freihand 171118">
                  <a:extLst>
                    <a:ext uri="{FF2B5EF4-FFF2-40B4-BE49-F238E27FC236}">
                      <a16:creationId xmlns:a16="http://schemas.microsoft.com/office/drawing/2014/main" id="{F29E5A47-54E6-4165-AF38-0647030CF2D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2909" y="3587662"/>
                  <a:ext cx="131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1120" name="Freihand 171119">
                  <a:extLst>
                    <a:ext uri="{FF2B5EF4-FFF2-40B4-BE49-F238E27FC236}">
                      <a16:creationId xmlns:a16="http://schemas.microsoft.com/office/drawing/2014/main" id="{C4F70629-D9E9-444D-9545-DBEDB57CB2E7}"/>
                    </a:ext>
                  </a:extLst>
                </p14:cNvPr>
                <p14:cNvContentPartPr/>
                <p14:nvPr/>
              </p14:nvContentPartPr>
              <p14:xfrm>
                <a:off x="440509" y="3541582"/>
                <a:ext cx="86400" cy="183960"/>
              </p14:xfrm>
            </p:contentPart>
          </mc:Choice>
          <mc:Fallback>
            <p:pic>
              <p:nvPicPr>
                <p:cNvPr id="171120" name="Freihand 171119">
                  <a:extLst>
                    <a:ext uri="{FF2B5EF4-FFF2-40B4-BE49-F238E27FC236}">
                      <a16:creationId xmlns:a16="http://schemas.microsoft.com/office/drawing/2014/main" id="{C4F70629-D9E9-444D-9545-DBEDB57CB2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1869" y="3532942"/>
                  <a:ext cx="104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1121" name="Freihand 171120">
                  <a:extLst>
                    <a:ext uri="{FF2B5EF4-FFF2-40B4-BE49-F238E27FC236}">
                      <a16:creationId xmlns:a16="http://schemas.microsoft.com/office/drawing/2014/main" id="{4649AA6F-657E-481D-8A4D-A76C2B0DA8B8}"/>
                    </a:ext>
                  </a:extLst>
                </p14:cNvPr>
                <p14:cNvContentPartPr/>
                <p14:nvPr/>
              </p14:nvContentPartPr>
              <p14:xfrm>
                <a:off x="414589" y="3526822"/>
                <a:ext cx="100440" cy="19800"/>
              </p14:xfrm>
            </p:contentPart>
          </mc:Choice>
          <mc:Fallback>
            <p:pic>
              <p:nvPicPr>
                <p:cNvPr id="171121" name="Freihand 171120">
                  <a:extLst>
                    <a:ext uri="{FF2B5EF4-FFF2-40B4-BE49-F238E27FC236}">
                      <a16:creationId xmlns:a16="http://schemas.microsoft.com/office/drawing/2014/main" id="{4649AA6F-657E-481D-8A4D-A76C2B0DA8B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5949" y="3517822"/>
                  <a:ext cx="118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1122" name="Freihand 171121">
                  <a:extLst>
                    <a:ext uri="{FF2B5EF4-FFF2-40B4-BE49-F238E27FC236}">
                      <a16:creationId xmlns:a16="http://schemas.microsoft.com/office/drawing/2014/main" id="{A4041A6A-2BE1-4CA4-97F1-495E659E0514}"/>
                    </a:ext>
                  </a:extLst>
                </p14:cNvPr>
                <p14:cNvContentPartPr/>
                <p14:nvPr/>
              </p14:nvContentPartPr>
              <p14:xfrm>
                <a:off x="545269" y="3596662"/>
                <a:ext cx="74520" cy="85320"/>
              </p14:xfrm>
            </p:contentPart>
          </mc:Choice>
          <mc:Fallback>
            <p:pic>
              <p:nvPicPr>
                <p:cNvPr id="171122" name="Freihand 171121">
                  <a:extLst>
                    <a:ext uri="{FF2B5EF4-FFF2-40B4-BE49-F238E27FC236}">
                      <a16:creationId xmlns:a16="http://schemas.microsoft.com/office/drawing/2014/main" id="{A4041A6A-2BE1-4CA4-97F1-495E659E051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6629" y="3588022"/>
                  <a:ext cx="92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123" name="Freihand 171122">
                  <a:extLst>
                    <a:ext uri="{FF2B5EF4-FFF2-40B4-BE49-F238E27FC236}">
                      <a16:creationId xmlns:a16="http://schemas.microsoft.com/office/drawing/2014/main" id="{32436911-709A-4821-B9BF-0BA46CF9E8BD}"/>
                    </a:ext>
                  </a:extLst>
                </p14:cNvPr>
                <p14:cNvContentPartPr/>
                <p14:nvPr/>
              </p14:nvContentPartPr>
              <p14:xfrm>
                <a:off x="641029" y="3539062"/>
                <a:ext cx="74160" cy="164520"/>
              </p14:xfrm>
            </p:contentPart>
          </mc:Choice>
          <mc:Fallback>
            <p:pic>
              <p:nvPicPr>
                <p:cNvPr id="171123" name="Freihand 171122">
                  <a:extLst>
                    <a:ext uri="{FF2B5EF4-FFF2-40B4-BE49-F238E27FC236}">
                      <a16:creationId xmlns:a16="http://schemas.microsoft.com/office/drawing/2014/main" id="{32436911-709A-4821-B9BF-0BA46CF9E8B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32389" y="3530062"/>
                  <a:ext cx="91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1129" name="Freihand 171128">
                  <a:extLst>
                    <a:ext uri="{FF2B5EF4-FFF2-40B4-BE49-F238E27FC236}">
                      <a16:creationId xmlns:a16="http://schemas.microsoft.com/office/drawing/2014/main" id="{1DE5D5E8-0CDC-4D8E-8C21-A31202D22908}"/>
                    </a:ext>
                  </a:extLst>
                </p14:cNvPr>
                <p14:cNvContentPartPr/>
                <p14:nvPr/>
              </p14:nvContentPartPr>
              <p14:xfrm>
                <a:off x="980869" y="1557262"/>
                <a:ext cx="3239640" cy="1727280"/>
              </p14:xfrm>
            </p:contentPart>
          </mc:Choice>
          <mc:Fallback>
            <p:pic>
              <p:nvPicPr>
                <p:cNvPr id="171129" name="Freihand 171128">
                  <a:extLst>
                    <a:ext uri="{FF2B5EF4-FFF2-40B4-BE49-F238E27FC236}">
                      <a16:creationId xmlns:a16="http://schemas.microsoft.com/office/drawing/2014/main" id="{1DE5D5E8-0CDC-4D8E-8C21-A31202D2290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1869" y="1548262"/>
                  <a:ext cx="3257280" cy="174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42" name="Gruppieren 171141">
            <a:extLst>
              <a:ext uri="{FF2B5EF4-FFF2-40B4-BE49-F238E27FC236}">
                <a16:creationId xmlns:a16="http://schemas.microsoft.com/office/drawing/2014/main" id="{AB802F2B-5D9F-432E-A882-BF792FDE0C99}"/>
              </a:ext>
            </a:extLst>
          </p:cNvPr>
          <p:cNvGrpSpPr/>
          <p:nvPr/>
        </p:nvGrpSpPr>
        <p:grpSpPr>
          <a:xfrm>
            <a:off x="4393309" y="1234702"/>
            <a:ext cx="1463400" cy="414360"/>
            <a:chOff x="4393309" y="1234702"/>
            <a:chExt cx="146340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1131" name="Freihand 171130">
                  <a:extLst>
                    <a:ext uri="{FF2B5EF4-FFF2-40B4-BE49-F238E27FC236}">
                      <a16:creationId xmlns:a16="http://schemas.microsoft.com/office/drawing/2014/main" id="{A292FC58-1506-4664-8B29-8F689443FB18}"/>
                    </a:ext>
                  </a:extLst>
                </p14:cNvPr>
                <p14:cNvContentPartPr/>
                <p14:nvPr/>
              </p14:nvContentPartPr>
              <p14:xfrm>
                <a:off x="4393309" y="1456102"/>
                <a:ext cx="136080" cy="49320"/>
              </p14:xfrm>
            </p:contentPart>
          </mc:Choice>
          <mc:Fallback>
            <p:pic>
              <p:nvPicPr>
                <p:cNvPr id="171131" name="Freihand 171130">
                  <a:extLst>
                    <a:ext uri="{FF2B5EF4-FFF2-40B4-BE49-F238E27FC236}">
                      <a16:creationId xmlns:a16="http://schemas.microsoft.com/office/drawing/2014/main" id="{A292FC58-1506-4664-8B29-8F689443FB1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384669" y="1447102"/>
                  <a:ext cx="153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1132" name="Freihand 171131">
                  <a:extLst>
                    <a:ext uri="{FF2B5EF4-FFF2-40B4-BE49-F238E27FC236}">
                      <a16:creationId xmlns:a16="http://schemas.microsoft.com/office/drawing/2014/main" id="{7ABE5289-A290-4E40-B3E5-4B6043D95053}"/>
                    </a:ext>
                  </a:extLst>
                </p14:cNvPr>
                <p14:cNvContentPartPr/>
                <p14:nvPr/>
              </p14:nvContentPartPr>
              <p14:xfrm>
                <a:off x="4490869" y="1277182"/>
                <a:ext cx="182160" cy="371880"/>
              </p14:xfrm>
            </p:contentPart>
          </mc:Choice>
          <mc:Fallback>
            <p:pic>
              <p:nvPicPr>
                <p:cNvPr id="171132" name="Freihand 171131">
                  <a:extLst>
                    <a:ext uri="{FF2B5EF4-FFF2-40B4-BE49-F238E27FC236}">
                      <a16:creationId xmlns:a16="http://schemas.microsoft.com/office/drawing/2014/main" id="{7ABE5289-A290-4E40-B3E5-4B6043D9505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482229" y="1268182"/>
                  <a:ext cx="1998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1133" name="Freihand 171132">
                  <a:extLst>
                    <a:ext uri="{FF2B5EF4-FFF2-40B4-BE49-F238E27FC236}">
                      <a16:creationId xmlns:a16="http://schemas.microsoft.com/office/drawing/2014/main" id="{ECC3DF55-444A-4316-8723-7D30CD3E689B}"/>
                    </a:ext>
                  </a:extLst>
                </p14:cNvPr>
                <p14:cNvContentPartPr/>
                <p14:nvPr/>
              </p14:nvContentPartPr>
              <p14:xfrm>
                <a:off x="4567909" y="1234702"/>
                <a:ext cx="147240" cy="211320"/>
              </p14:xfrm>
            </p:contentPart>
          </mc:Choice>
          <mc:Fallback>
            <p:pic>
              <p:nvPicPr>
                <p:cNvPr id="171133" name="Freihand 171132">
                  <a:extLst>
                    <a:ext uri="{FF2B5EF4-FFF2-40B4-BE49-F238E27FC236}">
                      <a16:creationId xmlns:a16="http://schemas.microsoft.com/office/drawing/2014/main" id="{ECC3DF55-444A-4316-8723-7D30CD3E689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58909" y="1226062"/>
                  <a:ext cx="164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1135" name="Freihand 171134">
                  <a:extLst>
                    <a:ext uri="{FF2B5EF4-FFF2-40B4-BE49-F238E27FC236}">
                      <a16:creationId xmlns:a16="http://schemas.microsoft.com/office/drawing/2014/main" id="{47C908F3-ECF7-4D01-ACF6-97E881ABAAB0}"/>
                    </a:ext>
                  </a:extLst>
                </p14:cNvPr>
                <p14:cNvContentPartPr/>
                <p14:nvPr/>
              </p14:nvContentPartPr>
              <p14:xfrm>
                <a:off x="4728829" y="1509742"/>
                <a:ext cx="108360" cy="34560"/>
              </p14:xfrm>
            </p:contentPart>
          </mc:Choice>
          <mc:Fallback>
            <p:pic>
              <p:nvPicPr>
                <p:cNvPr id="171135" name="Freihand 171134">
                  <a:extLst>
                    <a:ext uri="{FF2B5EF4-FFF2-40B4-BE49-F238E27FC236}">
                      <a16:creationId xmlns:a16="http://schemas.microsoft.com/office/drawing/2014/main" id="{47C908F3-ECF7-4D01-ACF6-97E881ABAAB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20189" y="1501102"/>
                  <a:ext cx="126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1136" name="Freihand 171135">
                  <a:extLst>
                    <a:ext uri="{FF2B5EF4-FFF2-40B4-BE49-F238E27FC236}">
                      <a16:creationId xmlns:a16="http://schemas.microsoft.com/office/drawing/2014/main" id="{F29DCF05-5B7E-407E-9A30-F7528B84086D}"/>
                    </a:ext>
                  </a:extLst>
                </p14:cNvPr>
                <p14:cNvContentPartPr/>
                <p14:nvPr/>
              </p14:nvContentPartPr>
              <p14:xfrm>
                <a:off x="4673029" y="1550422"/>
                <a:ext cx="141120" cy="59760"/>
              </p14:xfrm>
            </p:contentPart>
          </mc:Choice>
          <mc:Fallback>
            <p:pic>
              <p:nvPicPr>
                <p:cNvPr id="171136" name="Freihand 171135">
                  <a:extLst>
                    <a:ext uri="{FF2B5EF4-FFF2-40B4-BE49-F238E27FC236}">
                      <a16:creationId xmlns:a16="http://schemas.microsoft.com/office/drawing/2014/main" id="{F29DCF05-5B7E-407E-9A30-F7528B84086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64389" y="1541782"/>
                  <a:ext cx="158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1137" name="Freihand 171136">
                  <a:extLst>
                    <a:ext uri="{FF2B5EF4-FFF2-40B4-BE49-F238E27FC236}">
                      <a16:creationId xmlns:a16="http://schemas.microsoft.com/office/drawing/2014/main" id="{C29C4144-9CE7-4355-A5BD-543024C3752F}"/>
                    </a:ext>
                  </a:extLst>
                </p14:cNvPr>
                <p14:cNvContentPartPr/>
                <p14:nvPr/>
              </p14:nvContentPartPr>
              <p14:xfrm>
                <a:off x="4860589" y="1415782"/>
                <a:ext cx="189720" cy="195480"/>
              </p14:xfrm>
            </p:contentPart>
          </mc:Choice>
          <mc:Fallback>
            <p:pic>
              <p:nvPicPr>
                <p:cNvPr id="171137" name="Freihand 171136">
                  <a:extLst>
                    <a:ext uri="{FF2B5EF4-FFF2-40B4-BE49-F238E27FC236}">
                      <a16:creationId xmlns:a16="http://schemas.microsoft.com/office/drawing/2014/main" id="{C29C4144-9CE7-4355-A5BD-543024C3752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51589" y="1407142"/>
                  <a:ext cx="207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1138" name="Freihand 171137">
                  <a:extLst>
                    <a:ext uri="{FF2B5EF4-FFF2-40B4-BE49-F238E27FC236}">
                      <a16:creationId xmlns:a16="http://schemas.microsoft.com/office/drawing/2014/main" id="{67813BDF-8771-4869-AD3E-E3224E264793}"/>
                    </a:ext>
                  </a:extLst>
                </p14:cNvPr>
                <p14:cNvContentPartPr/>
                <p14:nvPr/>
              </p14:nvContentPartPr>
              <p14:xfrm>
                <a:off x="5077309" y="1380502"/>
                <a:ext cx="132120" cy="150120"/>
              </p14:xfrm>
            </p:contentPart>
          </mc:Choice>
          <mc:Fallback>
            <p:pic>
              <p:nvPicPr>
                <p:cNvPr id="171138" name="Freihand 171137">
                  <a:extLst>
                    <a:ext uri="{FF2B5EF4-FFF2-40B4-BE49-F238E27FC236}">
                      <a16:creationId xmlns:a16="http://schemas.microsoft.com/office/drawing/2014/main" id="{67813BDF-8771-4869-AD3E-E3224E26479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68309" y="1371862"/>
                  <a:ext cx="149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1139" name="Freihand 171138">
                  <a:extLst>
                    <a:ext uri="{FF2B5EF4-FFF2-40B4-BE49-F238E27FC236}">
                      <a16:creationId xmlns:a16="http://schemas.microsoft.com/office/drawing/2014/main" id="{DF554470-8941-4AC8-8ED5-382BCC6795AA}"/>
                    </a:ext>
                  </a:extLst>
                </p14:cNvPr>
                <p14:cNvContentPartPr/>
                <p14:nvPr/>
              </p14:nvContentPartPr>
              <p14:xfrm>
                <a:off x="5265589" y="1409662"/>
                <a:ext cx="120240" cy="79920"/>
              </p14:xfrm>
            </p:contentPart>
          </mc:Choice>
          <mc:Fallback>
            <p:pic>
              <p:nvPicPr>
                <p:cNvPr id="171139" name="Freihand 171138">
                  <a:extLst>
                    <a:ext uri="{FF2B5EF4-FFF2-40B4-BE49-F238E27FC236}">
                      <a16:creationId xmlns:a16="http://schemas.microsoft.com/office/drawing/2014/main" id="{DF554470-8941-4AC8-8ED5-382BCC6795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56589" y="1400662"/>
                  <a:ext cx="137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1140" name="Freihand 171139">
                  <a:extLst>
                    <a:ext uri="{FF2B5EF4-FFF2-40B4-BE49-F238E27FC236}">
                      <a16:creationId xmlns:a16="http://schemas.microsoft.com/office/drawing/2014/main" id="{B05EF473-C965-485E-B91C-181656013060}"/>
                    </a:ext>
                  </a:extLst>
                </p14:cNvPr>
                <p14:cNvContentPartPr/>
                <p14:nvPr/>
              </p14:nvContentPartPr>
              <p14:xfrm>
                <a:off x="5443069" y="1295542"/>
                <a:ext cx="168120" cy="136440"/>
              </p14:xfrm>
            </p:contentPart>
          </mc:Choice>
          <mc:Fallback>
            <p:pic>
              <p:nvPicPr>
                <p:cNvPr id="171140" name="Freihand 171139">
                  <a:extLst>
                    <a:ext uri="{FF2B5EF4-FFF2-40B4-BE49-F238E27FC236}">
                      <a16:creationId xmlns:a16="http://schemas.microsoft.com/office/drawing/2014/main" id="{B05EF473-C965-485E-B91C-1816560130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434069" y="1286902"/>
                  <a:ext cx="185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1141" name="Freihand 171140">
                  <a:extLst>
                    <a:ext uri="{FF2B5EF4-FFF2-40B4-BE49-F238E27FC236}">
                      <a16:creationId xmlns:a16="http://schemas.microsoft.com/office/drawing/2014/main" id="{3D32D32A-DD2E-448D-ABF2-806B5E85B57F}"/>
                    </a:ext>
                  </a:extLst>
                </p14:cNvPr>
                <p14:cNvContentPartPr/>
                <p14:nvPr/>
              </p14:nvContentPartPr>
              <p14:xfrm>
                <a:off x="5548909" y="1264942"/>
                <a:ext cx="307800" cy="146520"/>
              </p14:xfrm>
            </p:contentPart>
          </mc:Choice>
          <mc:Fallback>
            <p:pic>
              <p:nvPicPr>
                <p:cNvPr id="171141" name="Freihand 171140">
                  <a:extLst>
                    <a:ext uri="{FF2B5EF4-FFF2-40B4-BE49-F238E27FC236}">
                      <a16:creationId xmlns:a16="http://schemas.microsoft.com/office/drawing/2014/main" id="{3D32D32A-DD2E-448D-ABF2-806B5E85B57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539909" y="1256302"/>
                  <a:ext cx="3254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71144" name="Freihand 171143">
                <a:extLst>
                  <a:ext uri="{FF2B5EF4-FFF2-40B4-BE49-F238E27FC236}">
                    <a16:creationId xmlns:a16="http://schemas.microsoft.com/office/drawing/2014/main" id="{E3CB1BDB-C2AC-4329-9D1C-D8E7AB6C8EAA}"/>
                  </a:ext>
                </a:extLst>
              </p14:cNvPr>
              <p14:cNvContentPartPr/>
              <p14:nvPr/>
            </p14:nvContentPartPr>
            <p14:xfrm>
              <a:off x="2442109" y="3029662"/>
              <a:ext cx="23040" cy="729000"/>
            </p14:xfrm>
          </p:contentPart>
        </mc:Choice>
        <mc:Fallback>
          <p:pic>
            <p:nvPicPr>
              <p:cNvPr id="171144" name="Freihand 171143">
                <a:extLst>
                  <a:ext uri="{FF2B5EF4-FFF2-40B4-BE49-F238E27FC236}">
                    <a16:creationId xmlns:a16="http://schemas.microsoft.com/office/drawing/2014/main" id="{E3CB1BDB-C2AC-4329-9D1C-D8E7AB6C8EAA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433109" y="3021022"/>
                <a:ext cx="40680" cy="74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47" name="Gruppieren 171146">
            <a:extLst>
              <a:ext uri="{FF2B5EF4-FFF2-40B4-BE49-F238E27FC236}">
                <a16:creationId xmlns:a16="http://schemas.microsoft.com/office/drawing/2014/main" id="{E9FF3D6E-DFB1-4AC6-A5DA-337FC5D2AD88}"/>
              </a:ext>
            </a:extLst>
          </p:cNvPr>
          <p:cNvGrpSpPr/>
          <p:nvPr/>
        </p:nvGrpSpPr>
        <p:grpSpPr>
          <a:xfrm>
            <a:off x="2140069" y="2482462"/>
            <a:ext cx="297720" cy="203040"/>
            <a:chOff x="2140069" y="2482462"/>
            <a:chExt cx="29772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1143" name="Freihand 171142">
                  <a:extLst>
                    <a:ext uri="{FF2B5EF4-FFF2-40B4-BE49-F238E27FC236}">
                      <a16:creationId xmlns:a16="http://schemas.microsoft.com/office/drawing/2014/main" id="{1765D76B-5BF2-4F27-B538-4988B9449180}"/>
                    </a:ext>
                  </a:extLst>
                </p14:cNvPr>
                <p14:cNvContentPartPr/>
                <p14:nvPr/>
              </p14:nvContentPartPr>
              <p14:xfrm>
                <a:off x="2428069" y="2537542"/>
                <a:ext cx="9720" cy="147960"/>
              </p14:xfrm>
            </p:contentPart>
          </mc:Choice>
          <mc:Fallback>
            <p:pic>
              <p:nvPicPr>
                <p:cNvPr id="171143" name="Freihand 171142">
                  <a:extLst>
                    <a:ext uri="{FF2B5EF4-FFF2-40B4-BE49-F238E27FC236}">
                      <a16:creationId xmlns:a16="http://schemas.microsoft.com/office/drawing/2014/main" id="{1765D76B-5BF2-4F27-B538-4988B944918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419429" y="2528902"/>
                  <a:ext cx="27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1145" name="Freihand 171144">
                  <a:extLst>
                    <a:ext uri="{FF2B5EF4-FFF2-40B4-BE49-F238E27FC236}">
                      <a16:creationId xmlns:a16="http://schemas.microsoft.com/office/drawing/2014/main" id="{B476043C-5211-491F-8434-537D73BB645D}"/>
                    </a:ext>
                  </a:extLst>
                </p14:cNvPr>
                <p14:cNvContentPartPr/>
                <p14:nvPr/>
              </p14:nvContentPartPr>
              <p14:xfrm>
                <a:off x="2140069" y="2482462"/>
                <a:ext cx="170280" cy="38160"/>
              </p14:xfrm>
            </p:contentPart>
          </mc:Choice>
          <mc:Fallback>
            <p:pic>
              <p:nvPicPr>
                <p:cNvPr id="171145" name="Freihand 171144">
                  <a:extLst>
                    <a:ext uri="{FF2B5EF4-FFF2-40B4-BE49-F238E27FC236}">
                      <a16:creationId xmlns:a16="http://schemas.microsoft.com/office/drawing/2014/main" id="{B476043C-5211-491F-8434-537D73BB645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31429" y="2473462"/>
                  <a:ext cx="1879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71146" name="Freihand 171145">
                <a:extLst>
                  <a:ext uri="{FF2B5EF4-FFF2-40B4-BE49-F238E27FC236}">
                    <a16:creationId xmlns:a16="http://schemas.microsoft.com/office/drawing/2014/main" id="{0B1E934E-B7F0-4672-B45A-5D3DE43C4F89}"/>
                  </a:ext>
                </a:extLst>
              </p14:cNvPr>
              <p14:cNvContentPartPr/>
              <p14:nvPr/>
            </p14:nvContentPartPr>
            <p14:xfrm>
              <a:off x="986989" y="2508742"/>
              <a:ext cx="687600" cy="20520"/>
            </p14:xfrm>
          </p:contentPart>
        </mc:Choice>
        <mc:Fallback>
          <p:pic>
            <p:nvPicPr>
              <p:cNvPr id="171146" name="Freihand 171145">
                <a:extLst>
                  <a:ext uri="{FF2B5EF4-FFF2-40B4-BE49-F238E27FC236}">
                    <a16:creationId xmlns:a16="http://schemas.microsoft.com/office/drawing/2014/main" id="{0B1E934E-B7F0-4672-B45A-5D3DE43C4F89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77989" y="2499742"/>
                <a:ext cx="7052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57" name="Gruppieren 171156">
            <a:extLst>
              <a:ext uri="{FF2B5EF4-FFF2-40B4-BE49-F238E27FC236}">
                <a16:creationId xmlns:a16="http://schemas.microsoft.com/office/drawing/2014/main" id="{7C9216B1-A029-461D-B8EF-E3E8DDF616DF}"/>
              </a:ext>
            </a:extLst>
          </p:cNvPr>
          <p:cNvGrpSpPr/>
          <p:nvPr/>
        </p:nvGrpSpPr>
        <p:grpSpPr>
          <a:xfrm>
            <a:off x="1657669" y="4091662"/>
            <a:ext cx="1094040" cy="349560"/>
            <a:chOff x="1657669" y="4091662"/>
            <a:chExt cx="109404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1148" name="Freihand 171147">
                  <a:extLst>
                    <a:ext uri="{FF2B5EF4-FFF2-40B4-BE49-F238E27FC236}">
                      <a16:creationId xmlns:a16="http://schemas.microsoft.com/office/drawing/2014/main" id="{71772119-5DDA-4DBB-BC4C-E3F31A62B2AD}"/>
                    </a:ext>
                  </a:extLst>
                </p14:cNvPr>
                <p14:cNvContentPartPr/>
                <p14:nvPr/>
              </p14:nvContentPartPr>
              <p14:xfrm>
                <a:off x="2198029" y="4091662"/>
                <a:ext cx="107640" cy="250560"/>
              </p14:xfrm>
            </p:contentPart>
          </mc:Choice>
          <mc:Fallback>
            <p:pic>
              <p:nvPicPr>
                <p:cNvPr id="171148" name="Freihand 171147">
                  <a:extLst>
                    <a:ext uri="{FF2B5EF4-FFF2-40B4-BE49-F238E27FC236}">
                      <a16:creationId xmlns:a16="http://schemas.microsoft.com/office/drawing/2014/main" id="{71772119-5DDA-4DBB-BC4C-E3F31A62B2A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189029" y="4082662"/>
                  <a:ext cx="125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1149" name="Freihand 171148">
                  <a:extLst>
                    <a:ext uri="{FF2B5EF4-FFF2-40B4-BE49-F238E27FC236}">
                      <a16:creationId xmlns:a16="http://schemas.microsoft.com/office/drawing/2014/main" id="{514F507B-EDE2-43A0-9617-C01E75D47BA4}"/>
                    </a:ext>
                  </a:extLst>
                </p14:cNvPr>
                <p14:cNvContentPartPr/>
                <p14:nvPr/>
              </p14:nvContentPartPr>
              <p14:xfrm>
                <a:off x="2345629" y="4125862"/>
                <a:ext cx="96480" cy="171000"/>
              </p14:xfrm>
            </p:contentPart>
          </mc:Choice>
          <mc:Fallback>
            <p:pic>
              <p:nvPicPr>
                <p:cNvPr id="171149" name="Freihand 171148">
                  <a:extLst>
                    <a:ext uri="{FF2B5EF4-FFF2-40B4-BE49-F238E27FC236}">
                      <a16:creationId xmlns:a16="http://schemas.microsoft.com/office/drawing/2014/main" id="{514F507B-EDE2-43A0-9617-C01E75D47BA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336629" y="4116862"/>
                  <a:ext cx="114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1150" name="Freihand 171149">
                  <a:extLst>
                    <a:ext uri="{FF2B5EF4-FFF2-40B4-BE49-F238E27FC236}">
                      <a16:creationId xmlns:a16="http://schemas.microsoft.com/office/drawing/2014/main" id="{92F2588A-1B7F-4561-B159-3622EED26EB5}"/>
                    </a:ext>
                  </a:extLst>
                </p14:cNvPr>
                <p14:cNvContentPartPr/>
                <p14:nvPr/>
              </p14:nvContentPartPr>
              <p14:xfrm>
                <a:off x="2391349" y="4111822"/>
                <a:ext cx="174600" cy="128880"/>
              </p14:xfrm>
            </p:contentPart>
          </mc:Choice>
          <mc:Fallback>
            <p:pic>
              <p:nvPicPr>
                <p:cNvPr id="171150" name="Freihand 171149">
                  <a:extLst>
                    <a:ext uri="{FF2B5EF4-FFF2-40B4-BE49-F238E27FC236}">
                      <a16:creationId xmlns:a16="http://schemas.microsoft.com/office/drawing/2014/main" id="{92F2588A-1B7F-4561-B159-3622EED26EB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382709" y="4102822"/>
                  <a:ext cx="192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1151" name="Freihand 171150">
                  <a:extLst>
                    <a:ext uri="{FF2B5EF4-FFF2-40B4-BE49-F238E27FC236}">
                      <a16:creationId xmlns:a16="http://schemas.microsoft.com/office/drawing/2014/main" id="{C149C370-06C6-4D02-B2DD-5BE80C4A991A}"/>
                    </a:ext>
                  </a:extLst>
                </p14:cNvPr>
                <p14:cNvContentPartPr/>
                <p14:nvPr/>
              </p14:nvContentPartPr>
              <p14:xfrm>
                <a:off x="2635789" y="4119022"/>
                <a:ext cx="115920" cy="96840"/>
              </p14:xfrm>
            </p:contentPart>
          </mc:Choice>
          <mc:Fallback>
            <p:pic>
              <p:nvPicPr>
                <p:cNvPr id="171151" name="Freihand 171150">
                  <a:extLst>
                    <a:ext uri="{FF2B5EF4-FFF2-40B4-BE49-F238E27FC236}">
                      <a16:creationId xmlns:a16="http://schemas.microsoft.com/office/drawing/2014/main" id="{C149C370-06C6-4D02-B2DD-5BE80C4A991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627149" y="4110382"/>
                  <a:ext cx="133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71153" name="Freihand 171152">
                  <a:extLst>
                    <a:ext uri="{FF2B5EF4-FFF2-40B4-BE49-F238E27FC236}">
                      <a16:creationId xmlns:a16="http://schemas.microsoft.com/office/drawing/2014/main" id="{65CA9875-3C8F-4DF5-8C80-ACEE4C533F60}"/>
                    </a:ext>
                  </a:extLst>
                </p14:cNvPr>
                <p14:cNvContentPartPr/>
                <p14:nvPr/>
              </p14:nvContentPartPr>
              <p14:xfrm>
                <a:off x="1657669" y="4307662"/>
                <a:ext cx="135360" cy="133560"/>
              </p14:xfrm>
            </p:contentPart>
          </mc:Choice>
          <mc:Fallback>
            <p:pic>
              <p:nvPicPr>
                <p:cNvPr id="171153" name="Freihand 171152">
                  <a:extLst>
                    <a:ext uri="{FF2B5EF4-FFF2-40B4-BE49-F238E27FC236}">
                      <a16:creationId xmlns:a16="http://schemas.microsoft.com/office/drawing/2014/main" id="{65CA9875-3C8F-4DF5-8C80-ACEE4C533F6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649029" y="4298662"/>
                  <a:ext cx="153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71154" name="Freihand 171153">
                  <a:extLst>
                    <a:ext uri="{FF2B5EF4-FFF2-40B4-BE49-F238E27FC236}">
                      <a16:creationId xmlns:a16="http://schemas.microsoft.com/office/drawing/2014/main" id="{3528A444-D5EE-4DA2-9942-E42B91F925CC}"/>
                    </a:ext>
                  </a:extLst>
                </p14:cNvPr>
                <p14:cNvContentPartPr/>
                <p14:nvPr/>
              </p14:nvContentPartPr>
              <p14:xfrm>
                <a:off x="1886269" y="4120102"/>
                <a:ext cx="92160" cy="168120"/>
              </p14:xfrm>
            </p:contentPart>
          </mc:Choice>
          <mc:Fallback>
            <p:pic>
              <p:nvPicPr>
                <p:cNvPr id="171154" name="Freihand 171153">
                  <a:extLst>
                    <a:ext uri="{FF2B5EF4-FFF2-40B4-BE49-F238E27FC236}">
                      <a16:creationId xmlns:a16="http://schemas.microsoft.com/office/drawing/2014/main" id="{3528A444-D5EE-4DA2-9942-E42B91F925C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877629" y="4111102"/>
                  <a:ext cx="109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71155" name="Freihand 171154">
                  <a:extLst>
                    <a:ext uri="{FF2B5EF4-FFF2-40B4-BE49-F238E27FC236}">
                      <a16:creationId xmlns:a16="http://schemas.microsoft.com/office/drawing/2014/main" id="{64F2A3BB-D02A-452F-A8BF-D885318B02CC}"/>
                    </a:ext>
                  </a:extLst>
                </p14:cNvPr>
                <p14:cNvContentPartPr/>
                <p14:nvPr/>
              </p14:nvContentPartPr>
              <p14:xfrm>
                <a:off x="1878709" y="4149982"/>
                <a:ext cx="131760" cy="56160"/>
              </p14:xfrm>
            </p:contentPart>
          </mc:Choice>
          <mc:Fallback>
            <p:pic>
              <p:nvPicPr>
                <p:cNvPr id="171155" name="Freihand 171154">
                  <a:extLst>
                    <a:ext uri="{FF2B5EF4-FFF2-40B4-BE49-F238E27FC236}">
                      <a16:creationId xmlns:a16="http://schemas.microsoft.com/office/drawing/2014/main" id="{64F2A3BB-D02A-452F-A8BF-D885318B02C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869709" y="4140982"/>
                  <a:ext cx="149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71156" name="Freihand 171155">
                  <a:extLst>
                    <a:ext uri="{FF2B5EF4-FFF2-40B4-BE49-F238E27FC236}">
                      <a16:creationId xmlns:a16="http://schemas.microsoft.com/office/drawing/2014/main" id="{DEE98E8F-62D0-4EB5-8DCE-8098A6E8948D}"/>
                    </a:ext>
                  </a:extLst>
                </p14:cNvPr>
                <p14:cNvContentPartPr/>
                <p14:nvPr/>
              </p14:nvContentPartPr>
              <p14:xfrm>
                <a:off x="2053669" y="4197862"/>
                <a:ext cx="62640" cy="50040"/>
              </p14:xfrm>
            </p:contentPart>
          </mc:Choice>
          <mc:Fallback>
            <p:pic>
              <p:nvPicPr>
                <p:cNvPr id="171156" name="Freihand 171155">
                  <a:extLst>
                    <a:ext uri="{FF2B5EF4-FFF2-40B4-BE49-F238E27FC236}">
                      <a16:creationId xmlns:a16="http://schemas.microsoft.com/office/drawing/2014/main" id="{DEE98E8F-62D0-4EB5-8DCE-8098A6E8948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44669" y="4189222"/>
                  <a:ext cx="8028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66" name="Gruppieren 171165">
            <a:extLst>
              <a:ext uri="{FF2B5EF4-FFF2-40B4-BE49-F238E27FC236}">
                <a16:creationId xmlns:a16="http://schemas.microsoft.com/office/drawing/2014/main" id="{DA6A61FA-FA39-4966-8D27-3EC9DAD0D721}"/>
              </a:ext>
            </a:extLst>
          </p:cNvPr>
          <p:cNvGrpSpPr/>
          <p:nvPr/>
        </p:nvGrpSpPr>
        <p:grpSpPr>
          <a:xfrm>
            <a:off x="119749" y="2259622"/>
            <a:ext cx="715680" cy="508680"/>
            <a:chOff x="119749" y="2259622"/>
            <a:chExt cx="71568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71158" name="Freihand 171157">
                  <a:extLst>
                    <a:ext uri="{FF2B5EF4-FFF2-40B4-BE49-F238E27FC236}">
                      <a16:creationId xmlns:a16="http://schemas.microsoft.com/office/drawing/2014/main" id="{F03598A2-099A-43B2-B537-BB8F9C68F415}"/>
                    </a:ext>
                  </a:extLst>
                </p14:cNvPr>
                <p14:cNvContentPartPr/>
                <p14:nvPr/>
              </p14:nvContentPartPr>
              <p14:xfrm>
                <a:off x="119749" y="2292382"/>
                <a:ext cx="121680" cy="262080"/>
              </p14:xfrm>
            </p:contentPart>
          </mc:Choice>
          <mc:Fallback>
            <p:pic>
              <p:nvPicPr>
                <p:cNvPr id="171158" name="Freihand 171157">
                  <a:extLst>
                    <a:ext uri="{FF2B5EF4-FFF2-40B4-BE49-F238E27FC236}">
                      <a16:creationId xmlns:a16="http://schemas.microsoft.com/office/drawing/2014/main" id="{F03598A2-099A-43B2-B537-BB8F9C68F41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1109" y="2283382"/>
                  <a:ext cx="139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1159" name="Freihand 171158">
                  <a:extLst>
                    <a:ext uri="{FF2B5EF4-FFF2-40B4-BE49-F238E27FC236}">
                      <a16:creationId xmlns:a16="http://schemas.microsoft.com/office/drawing/2014/main" id="{C9393328-75E5-4B3D-B719-65ED3BFC2446}"/>
                    </a:ext>
                  </a:extLst>
                </p14:cNvPr>
                <p14:cNvContentPartPr/>
                <p14:nvPr/>
              </p14:nvContentPartPr>
              <p14:xfrm>
                <a:off x="284269" y="2314702"/>
                <a:ext cx="74160" cy="134640"/>
              </p14:xfrm>
            </p:contentPart>
          </mc:Choice>
          <mc:Fallback>
            <p:pic>
              <p:nvPicPr>
                <p:cNvPr id="171159" name="Freihand 171158">
                  <a:extLst>
                    <a:ext uri="{FF2B5EF4-FFF2-40B4-BE49-F238E27FC236}">
                      <a16:creationId xmlns:a16="http://schemas.microsoft.com/office/drawing/2014/main" id="{C9393328-75E5-4B3D-B719-65ED3BFC244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5269" y="2305702"/>
                  <a:ext cx="91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1160" name="Freihand 171159">
                  <a:extLst>
                    <a:ext uri="{FF2B5EF4-FFF2-40B4-BE49-F238E27FC236}">
                      <a16:creationId xmlns:a16="http://schemas.microsoft.com/office/drawing/2014/main" id="{110A2875-D59C-48F6-8D15-EE41B8C377E1}"/>
                    </a:ext>
                  </a:extLst>
                </p14:cNvPr>
                <p14:cNvContentPartPr/>
                <p14:nvPr/>
              </p14:nvContentPartPr>
              <p14:xfrm>
                <a:off x="302629" y="2259622"/>
                <a:ext cx="234000" cy="120240"/>
              </p14:xfrm>
            </p:contentPart>
          </mc:Choice>
          <mc:Fallback>
            <p:pic>
              <p:nvPicPr>
                <p:cNvPr id="171160" name="Freihand 171159">
                  <a:extLst>
                    <a:ext uri="{FF2B5EF4-FFF2-40B4-BE49-F238E27FC236}">
                      <a16:creationId xmlns:a16="http://schemas.microsoft.com/office/drawing/2014/main" id="{110A2875-D59C-48F6-8D15-EE41B8C377E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93989" y="2250622"/>
                  <a:ext cx="251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1161" name="Freihand 171160">
                  <a:extLst>
                    <a:ext uri="{FF2B5EF4-FFF2-40B4-BE49-F238E27FC236}">
                      <a16:creationId xmlns:a16="http://schemas.microsoft.com/office/drawing/2014/main" id="{7F3D61DA-CC5E-44AB-A0A7-451A731B4AEA}"/>
                    </a:ext>
                  </a:extLst>
                </p14:cNvPr>
                <p14:cNvContentPartPr/>
                <p14:nvPr/>
              </p14:nvContentPartPr>
              <p14:xfrm>
                <a:off x="545629" y="2272942"/>
                <a:ext cx="149040" cy="93600"/>
              </p14:xfrm>
            </p:contentPart>
          </mc:Choice>
          <mc:Fallback>
            <p:pic>
              <p:nvPicPr>
                <p:cNvPr id="171161" name="Freihand 171160">
                  <a:extLst>
                    <a:ext uri="{FF2B5EF4-FFF2-40B4-BE49-F238E27FC236}">
                      <a16:creationId xmlns:a16="http://schemas.microsoft.com/office/drawing/2014/main" id="{7F3D61DA-CC5E-44AB-A0A7-451A731B4AE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36989" y="2263942"/>
                  <a:ext cx="166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1162" name="Freihand 171161">
                  <a:extLst>
                    <a:ext uri="{FF2B5EF4-FFF2-40B4-BE49-F238E27FC236}">
                      <a16:creationId xmlns:a16="http://schemas.microsoft.com/office/drawing/2014/main" id="{8E51A2FB-7553-4615-8709-A1C5D8C839F0}"/>
                    </a:ext>
                  </a:extLst>
                </p14:cNvPr>
                <p14:cNvContentPartPr/>
                <p14:nvPr/>
              </p14:nvContentPartPr>
              <p14:xfrm>
                <a:off x="242869" y="2589022"/>
                <a:ext cx="171000" cy="179280"/>
              </p14:xfrm>
            </p:contentPart>
          </mc:Choice>
          <mc:Fallback>
            <p:pic>
              <p:nvPicPr>
                <p:cNvPr id="171162" name="Freihand 171161">
                  <a:extLst>
                    <a:ext uri="{FF2B5EF4-FFF2-40B4-BE49-F238E27FC236}">
                      <a16:creationId xmlns:a16="http://schemas.microsoft.com/office/drawing/2014/main" id="{8E51A2FB-7553-4615-8709-A1C5D8C839F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34229" y="2580382"/>
                  <a:ext cx="188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1163" name="Freihand 171162">
                  <a:extLst>
                    <a:ext uri="{FF2B5EF4-FFF2-40B4-BE49-F238E27FC236}">
                      <a16:creationId xmlns:a16="http://schemas.microsoft.com/office/drawing/2014/main" id="{3E99DA4D-9275-4A67-92DC-EEA32B97BAA8}"/>
                    </a:ext>
                  </a:extLst>
                </p14:cNvPr>
                <p14:cNvContentPartPr/>
                <p14:nvPr/>
              </p14:nvContentPartPr>
              <p14:xfrm>
                <a:off x="736069" y="2287342"/>
                <a:ext cx="89280" cy="19080"/>
              </p14:xfrm>
            </p:contentPart>
          </mc:Choice>
          <mc:Fallback>
            <p:pic>
              <p:nvPicPr>
                <p:cNvPr id="171163" name="Freihand 171162">
                  <a:extLst>
                    <a:ext uri="{FF2B5EF4-FFF2-40B4-BE49-F238E27FC236}">
                      <a16:creationId xmlns:a16="http://schemas.microsoft.com/office/drawing/2014/main" id="{3E99DA4D-9275-4A67-92DC-EEA32B97BAA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27429" y="2278342"/>
                  <a:ext cx="106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1164" name="Freihand 171163">
                  <a:extLst>
                    <a:ext uri="{FF2B5EF4-FFF2-40B4-BE49-F238E27FC236}">
                      <a16:creationId xmlns:a16="http://schemas.microsoft.com/office/drawing/2014/main" id="{EA65E29D-8834-47C2-BDC9-BABAF04EA3E6}"/>
                    </a:ext>
                  </a:extLst>
                </p14:cNvPr>
                <p14:cNvContentPartPr/>
                <p14:nvPr/>
              </p14:nvContentPartPr>
              <p14:xfrm>
                <a:off x="753709" y="2312182"/>
                <a:ext cx="81720" cy="14400"/>
              </p14:xfrm>
            </p:contentPart>
          </mc:Choice>
          <mc:Fallback>
            <p:pic>
              <p:nvPicPr>
                <p:cNvPr id="171164" name="Freihand 171163">
                  <a:extLst>
                    <a:ext uri="{FF2B5EF4-FFF2-40B4-BE49-F238E27FC236}">
                      <a16:creationId xmlns:a16="http://schemas.microsoft.com/office/drawing/2014/main" id="{EA65E29D-8834-47C2-BDC9-BABAF04EA3E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5069" y="2303182"/>
                  <a:ext cx="99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1165" name="Freihand 171164">
                  <a:extLst>
                    <a:ext uri="{FF2B5EF4-FFF2-40B4-BE49-F238E27FC236}">
                      <a16:creationId xmlns:a16="http://schemas.microsoft.com/office/drawing/2014/main" id="{5B2C0D79-D22A-4BD5-8630-B3ABC78ABDBE}"/>
                    </a:ext>
                  </a:extLst>
                </p14:cNvPr>
                <p14:cNvContentPartPr/>
                <p14:nvPr/>
              </p14:nvContentPartPr>
              <p14:xfrm>
                <a:off x="499549" y="2450782"/>
                <a:ext cx="165240" cy="168480"/>
              </p14:xfrm>
            </p:contentPart>
          </mc:Choice>
          <mc:Fallback>
            <p:pic>
              <p:nvPicPr>
                <p:cNvPr id="171165" name="Freihand 171164">
                  <a:extLst>
                    <a:ext uri="{FF2B5EF4-FFF2-40B4-BE49-F238E27FC236}">
                      <a16:creationId xmlns:a16="http://schemas.microsoft.com/office/drawing/2014/main" id="{5B2C0D79-D22A-4BD5-8630-B3ABC78ABDB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0909" y="2442142"/>
                  <a:ext cx="18288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171167" name="Freihand 171166">
                <a:extLst>
                  <a:ext uri="{FF2B5EF4-FFF2-40B4-BE49-F238E27FC236}">
                    <a16:creationId xmlns:a16="http://schemas.microsoft.com/office/drawing/2014/main" id="{8B9EB6DE-1C77-44FC-A2EE-D64951387345}"/>
                  </a:ext>
                </a:extLst>
              </p14:cNvPr>
              <p14:cNvContentPartPr/>
              <p14:nvPr/>
            </p14:nvContentPartPr>
            <p14:xfrm>
              <a:off x="3646309" y="295462"/>
              <a:ext cx="1819080" cy="65520"/>
            </p14:xfrm>
          </p:contentPart>
        </mc:Choice>
        <mc:Fallback>
          <p:pic>
            <p:nvPicPr>
              <p:cNvPr id="171167" name="Freihand 171166">
                <a:extLst>
                  <a:ext uri="{FF2B5EF4-FFF2-40B4-BE49-F238E27FC236}">
                    <a16:creationId xmlns:a16="http://schemas.microsoft.com/office/drawing/2014/main" id="{8B9EB6DE-1C77-44FC-A2EE-D6495138734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637669" y="286462"/>
                <a:ext cx="1836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171168" name="Freihand 171167">
                <a:extLst>
                  <a:ext uri="{FF2B5EF4-FFF2-40B4-BE49-F238E27FC236}">
                    <a16:creationId xmlns:a16="http://schemas.microsoft.com/office/drawing/2014/main" id="{AF7CC2C4-86D8-4DDA-B310-CD2B0FE151B7}"/>
                  </a:ext>
                </a:extLst>
              </p14:cNvPr>
              <p14:cNvContentPartPr/>
              <p14:nvPr/>
            </p14:nvContentPartPr>
            <p14:xfrm>
              <a:off x="9682789" y="1861462"/>
              <a:ext cx="52920" cy="12600"/>
            </p14:xfrm>
          </p:contentPart>
        </mc:Choice>
        <mc:Fallback>
          <p:pic>
            <p:nvPicPr>
              <p:cNvPr id="171168" name="Freihand 171167">
                <a:extLst>
                  <a:ext uri="{FF2B5EF4-FFF2-40B4-BE49-F238E27FC236}">
                    <a16:creationId xmlns:a16="http://schemas.microsoft.com/office/drawing/2014/main" id="{AF7CC2C4-86D8-4DDA-B310-CD2B0FE151B7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674149" y="1852822"/>
                <a:ext cx="705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76" name="Gruppieren 171175">
            <a:extLst>
              <a:ext uri="{FF2B5EF4-FFF2-40B4-BE49-F238E27FC236}">
                <a16:creationId xmlns:a16="http://schemas.microsoft.com/office/drawing/2014/main" id="{4E98C6DB-AB3A-4523-BC32-F1C9FF698A06}"/>
              </a:ext>
            </a:extLst>
          </p:cNvPr>
          <p:cNvGrpSpPr/>
          <p:nvPr/>
        </p:nvGrpSpPr>
        <p:grpSpPr>
          <a:xfrm>
            <a:off x="10189669" y="69382"/>
            <a:ext cx="1228320" cy="577080"/>
            <a:chOff x="10189669" y="69382"/>
            <a:chExt cx="122832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1169" name="Freihand 171168">
                  <a:extLst>
                    <a:ext uri="{FF2B5EF4-FFF2-40B4-BE49-F238E27FC236}">
                      <a16:creationId xmlns:a16="http://schemas.microsoft.com/office/drawing/2014/main" id="{A190E8D4-7D01-4B82-AD36-8BCC27ACC1EA}"/>
                    </a:ext>
                  </a:extLst>
                </p14:cNvPr>
                <p14:cNvContentPartPr/>
                <p14:nvPr/>
              </p14:nvContentPartPr>
              <p14:xfrm>
                <a:off x="10516549" y="69382"/>
                <a:ext cx="418680" cy="330120"/>
              </p14:xfrm>
            </p:contentPart>
          </mc:Choice>
          <mc:Fallback>
            <p:pic>
              <p:nvPicPr>
                <p:cNvPr id="171169" name="Freihand 171168">
                  <a:extLst>
                    <a:ext uri="{FF2B5EF4-FFF2-40B4-BE49-F238E27FC236}">
                      <a16:creationId xmlns:a16="http://schemas.microsoft.com/office/drawing/2014/main" id="{A190E8D4-7D01-4B82-AD36-8BCC27ACC1E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507549" y="60742"/>
                  <a:ext cx="436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1170" name="Freihand 171169">
                  <a:extLst>
                    <a:ext uri="{FF2B5EF4-FFF2-40B4-BE49-F238E27FC236}">
                      <a16:creationId xmlns:a16="http://schemas.microsoft.com/office/drawing/2014/main" id="{EA01CC82-E3CA-4652-A158-10E0D0BBF0C7}"/>
                    </a:ext>
                  </a:extLst>
                </p14:cNvPr>
                <p14:cNvContentPartPr/>
                <p14:nvPr/>
              </p14:nvContentPartPr>
              <p14:xfrm>
                <a:off x="10209109" y="400582"/>
                <a:ext cx="172800" cy="182880"/>
              </p14:xfrm>
            </p:contentPart>
          </mc:Choice>
          <mc:Fallback>
            <p:pic>
              <p:nvPicPr>
                <p:cNvPr id="171170" name="Freihand 171169">
                  <a:extLst>
                    <a:ext uri="{FF2B5EF4-FFF2-40B4-BE49-F238E27FC236}">
                      <a16:creationId xmlns:a16="http://schemas.microsoft.com/office/drawing/2014/main" id="{EA01CC82-E3CA-4652-A158-10E0D0BBF0C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200469" y="391582"/>
                  <a:ext cx="190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71171" name="Freihand 171170">
                  <a:extLst>
                    <a:ext uri="{FF2B5EF4-FFF2-40B4-BE49-F238E27FC236}">
                      <a16:creationId xmlns:a16="http://schemas.microsoft.com/office/drawing/2014/main" id="{7DB8B093-E1AD-4D2F-8C61-7413561BCEB6}"/>
                    </a:ext>
                  </a:extLst>
                </p14:cNvPr>
                <p14:cNvContentPartPr/>
                <p14:nvPr/>
              </p14:nvContentPartPr>
              <p14:xfrm>
                <a:off x="10189669" y="397342"/>
                <a:ext cx="196560" cy="249120"/>
              </p14:xfrm>
            </p:contentPart>
          </mc:Choice>
          <mc:Fallback>
            <p:pic>
              <p:nvPicPr>
                <p:cNvPr id="171171" name="Freihand 171170">
                  <a:extLst>
                    <a:ext uri="{FF2B5EF4-FFF2-40B4-BE49-F238E27FC236}">
                      <a16:creationId xmlns:a16="http://schemas.microsoft.com/office/drawing/2014/main" id="{7DB8B093-E1AD-4D2F-8C61-7413561BCEB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180669" y="388342"/>
                  <a:ext cx="214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71172" name="Freihand 171171">
                  <a:extLst>
                    <a:ext uri="{FF2B5EF4-FFF2-40B4-BE49-F238E27FC236}">
                      <a16:creationId xmlns:a16="http://schemas.microsoft.com/office/drawing/2014/main" id="{E3CA8EC6-A1BE-43EF-815B-AF9A3BC93D2F}"/>
                    </a:ext>
                  </a:extLst>
                </p14:cNvPr>
                <p14:cNvContentPartPr/>
                <p14:nvPr/>
              </p14:nvContentPartPr>
              <p14:xfrm>
                <a:off x="10426549" y="410662"/>
                <a:ext cx="197640" cy="177120"/>
              </p14:xfrm>
            </p:contentPart>
          </mc:Choice>
          <mc:Fallback>
            <p:pic>
              <p:nvPicPr>
                <p:cNvPr id="171172" name="Freihand 171171">
                  <a:extLst>
                    <a:ext uri="{FF2B5EF4-FFF2-40B4-BE49-F238E27FC236}">
                      <a16:creationId xmlns:a16="http://schemas.microsoft.com/office/drawing/2014/main" id="{E3CA8EC6-A1BE-43EF-815B-AF9A3BC93D2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417909" y="402022"/>
                  <a:ext cx="215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1173" name="Freihand 171172">
                  <a:extLst>
                    <a:ext uri="{FF2B5EF4-FFF2-40B4-BE49-F238E27FC236}">
                      <a16:creationId xmlns:a16="http://schemas.microsoft.com/office/drawing/2014/main" id="{60DC88BB-8D42-40DD-8646-9C83BAAEA83E}"/>
                    </a:ext>
                  </a:extLst>
                </p14:cNvPr>
                <p14:cNvContentPartPr/>
                <p14:nvPr/>
              </p14:nvContentPartPr>
              <p14:xfrm>
                <a:off x="10711669" y="475822"/>
                <a:ext cx="282240" cy="77400"/>
              </p14:xfrm>
            </p:contentPart>
          </mc:Choice>
          <mc:Fallback>
            <p:pic>
              <p:nvPicPr>
                <p:cNvPr id="171173" name="Freihand 171172">
                  <a:extLst>
                    <a:ext uri="{FF2B5EF4-FFF2-40B4-BE49-F238E27FC236}">
                      <a16:creationId xmlns:a16="http://schemas.microsoft.com/office/drawing/2014/main" id="{60DC88BB-8D42-40DD-8646-9C83BAAEA83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703029" y="466822"/>
                  <a:ext cx="299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71174" name="Freihand 171173">
                  <a:extLst>
                    <a:ext uri="{FF2B5EF4-FFF2-40B4-BE49-F238E27FC236}">
                      <a16:creationId xmlns:a16="http://schemas.microsoft.com/office/drawing/2014/main" id="{19A460E0-856E-4DDE-87E3-66DBC4FB8BC5}"/>
                    </a:ext>
                  </a:extLst>
                </p14:cNvPr>
                <p14:cNvContentPartPr/>
                <p14:nvPr/>
              </p14:nvContentPartPr>
              <p14:xfrm>
                <a:off x="11133589" y="439102"/>
                <a:ext cx="86400" cy="104760"/>
              </p14:xfrm>
            </p:contentPart>
          </mc:Choice>
          <mc:Fallback>
            <p:pic>
              <p:nvPicPr>
                <p:cNvPr id="171174" name="Freihand 171173">
                  <a:extLst>
                    <a:ext uri="{FF2B5EF4-FFF2-40B4-BE49-F238E27FC236}">
                      <a16:creationId xmlns:a16="http://schemas.microsoft.com/office/drawing/2014/main" id="{19A460E0-856E-4DDE-87E3-66DBC4FB8BC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124589" y="430462"/>
                  <a:ext cx="104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71175" name="Freihand 171174">
                  <a:extLst>
                    <a:ext uri="{FF2B5EF4-FFF2-40B4-BE49-F238E27FC236}">
                      <a16:creationId xmlns:a16="http://schemas.microsoft.com/office/drawing/2014/main" id="{73F280B4-56DD-4458-A299-937903BC6514}"/>
                    </a:ext>
                  </a:extLst>
                </p14:cNvPr>
                <p14:cNvContentPartPr/>
                <p14:nvPr/>
              </p14:nvContentPartPr>
              <p14:xfrm>
                <a:off x="11257069" y="397702"/>
                <a:ext cx="160920" cy="131400"/>
              </p14:xfrm>
            </p:contentPart>
          </mc:Choice>
          <mc:Fallback>
            <p:pic>
              <p:nvPicPr>
                <p:cNvPr id="171175" name="Freihand 171174">
                  <a:extLst>
                    <a:ext uri="{FF2B5EF4-FFF2-40B4-BE49-F238E27FC236}">
                      <a16:creationId xmlns:a16="http://schemas.microsoft.com/office/drawing/2014/main" id="{73F280B4-56DD-4458-A299-937903BC651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248069" y="389062"/>
                  <a:ext cx="17856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171177" name="Freihand 171176">
                <a:extLst>
                  <a:ext uri="{FF2B5EF4-FFF2-40B4-BE49-F238E27FC236}">
                    <a16:creationId xmlns:a16="http://schemas.microsoft.com/office/drawing/2014/main" id="{C5F47F70-FBF1-4FBF-9332-F5FF885A8B10}"/>
                  </a:ext>
                </a:extLst>
              </p14:cNvPr>
              <p14:cNvContentPartPr/>
              <p14:nvPr/>
            </p14:nvContentPartPr>
            <p14:xfrm>
              <a:off x="11218549" y="1382302"/>
              <a:ext cx="21600" cy="12240"/>
            </p14:xfrm>
          </p:contentPart>
        </mc:Choice>
        <mc:Fallback>
          <p:pic>
            <p:nvPicPr>
              <p:cNvPr id="171177" name="Freihand 171176">
                <a:extLst>
                  <a:ext uri="{FF2B5EF4-FFF2-40B4-BE49-F238E27FC236}">
                    <a16:creationId xmlns:a16="http://schemas.microsoft.com/office/drawing/2014/main" id="{C5F47F70-FBF1-4FBF-9332-F5FF885A8B10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209549" y="1373662"/>
                <a:ext cx="392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87" name="Gruppieren 171186">
            <a:extLst>
              <a:ext uri="{FF2B5EF4-FFF2-40B4-BE49-F238E27FC236}">
                <a16:creationId xmlns:a16="http://schemas.microsoft.com/office/drawing/2014/main" id="{92C526A5-9BE4-4532-A822-1926F7CFFB0C}"/>
              </a:ext>
            </a:extLst>
          </p:cNvPr>
          <p:cNvGrpSpPr/>
          <p:nvPr/>
        </p:nvGrpSpPr>
        <p:grpSpPr>
          <a:xfrm>
            <a:off x="10139989" y="381862"/>
            <a:ext cx="1446840" cy="303120"/>
            <a:chOff x="10139989" y="381862"/>
            <a:chExt cx="144684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71178" name="Freihand 171177">
                  <a:extLst>
                    <a:ext uri="{FF2B5EF4-FFF2-40B4-BE49-F238E27FC236}">
                      <a16:creationId xmlns:a16="http://schemas.microsoft.com/office/drawing/2014/main" id="{67A69A78-1D45-4260-82B9-4AC6B18305DD}"/>
                    </a:ext>
                  </a:extLst>
                </p14:cNvPr>
                <p14:cNvContentPartPr/>
                <p14:nvPr/>
              </p14:nvContentPartPr>
              <p14:xfrm>
                <a:off x="10158349" y="381862"/>
                <a:ext cx="234720" cy="265680"/>
              </p14:xfrm>
            </p:contentPart>
          </mc:Choice>
          <mc:Fallback>
            <p:pic>
              <p:nvPicPr>
                <p:cNvPr id="171178" name="Freihand 171177">
                  <a:extLst>
                    <a:ext uri="{FF2B5EF4-FFF2-40B4-BE49-F238E27FC236}">
                      <a16:creationId xmlns:a16="http://schemas.microsoft.com/office/drawing/2014/main" id="{67A69A78-1D45-4260-82B9-4AC6B18305D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149709" y="372862"/>
                  <a:ext cx="252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71179" name="Freihand 171178">
                  <a:extLst>
                    <a:ext uri="{FF2B5EF4-FFF2-40B4-BE49-F238E27FC236}">
                      <a16:creationId xmlns:a16="http://schemas.microsoft.com/office/drawing/2014/main" id="{563C2827-F95C-4EAB-8CCB-23590315103E}"/>
                    </a:ext>
                  </a:extLst>
                </p14:cNvPr>
                <p14:cNvContentPartPr/>
                <p14:nvPr/>
              </p14:nvContentPartPr>
              <p14:xfrm>
                <a:off x="10139989" y="397342"/>
                <a:ext cx="289440" cy="287640"/>
              </p14:xfrm>
            </p:contentPart>
          </mc:Choice>
          <mc:Fallback>
            <p:pic>
              <p:nvPicPr>
                <p:cNvPr id="171179" name="Freihand 171178">
                  <a:extLst>
                    <a:ext uri="{FF2B5EF4-FFF2-40B4-BE49-F238E27FC236}">
                      <a16:creationId xmlns:a16="http://schemas.microsoft.com/office/drawing/2014/main" id="{563C2827-F95C-4EAB-8CCB-23590315103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31349" y="388342"/>
                  <a:ext cx="307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71180" name="Freihand 171179">
                  <a:extLst>
                    <a:ext uri="{FF2B5EF4-FFF2-40B4-BE49-F238E27FC236}">
                      <a16:creationId xmlns:a16="http://schemas.microsoft.com/office/drawing/2014/main" id="{6B71EA44-B8FB-4F29-A7A2-39C2EE0D0D03}"/>
                    </a:ext>
                  </a:extLst>
                </p14:cNvPr>
                <p14:cNvContentPartPr/>
                <p14:nvPr/>
              </p14:nvContentPartPr>
              <p14:xfrm>
                <a:off x="10402069" y="410662"/>
                <a:ext cx="253800" cy="219960"/>
              </p14:xfrm>
            </p:contentPart>
          </mc:Choice>
          <mc:Fallback>
            <p:pic>
              <p:nvPicPr>
                <p:cNvPr id="171180" name="Freihand 171179">
                  <a:extLst>
                    <a:ext uri="{FF2B5EF4-FFF2-40B4-BE49-F238E27FC236}">
                      <a16:creationId xmlns:a16="http://schemas.microsoft.com/office/drawing/2014/main" id="{6B71EA44-B8FB-4F29-A7A2-39C2EE0D0D0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393069" y="402022"/>
                  <a:ext cx="271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71181" name="Freihand 171180">
                  <a:extLst>
                    <a:ext uri="{FF2B5EF4-FFF2-40B4-BE49-F238E27FC236}">
                      <a16:creationId xmlns:a16="http://schemas.microsoft.com/office/drawing/2014/main" id="{7ABCD2D0-34E4-47DD-B2A1-857D79C2E3F3}"/>
                    </a:ext>
                  </a:extLst>
                </p14:cNvPr>
                <p14:cNvContentPartPr/>
                <p14:nvPr/>
              </p14:nvContentPartPr>
              <p14:xfrm>
                <a:off x="10732189" y="491662"/>
                <a:ext cx="187200" cy="12240"/>
              </p14:xfrm>
            </p:contentPart>
          </mc:Choice>
          <mc:Fallback>
            <p:pic>
              <p:nvPicPr>
                <p:cNvPr id="171181" name="Freihand 171180">
                  <a:extLst>
                    <a:ext uri="{FF2B5EF4-FFF2-40B4-BE49-F238E27FC236}">
                      <a16:creationId xmlns:a16="http://schemas.microsoft.com/office/drawing/2014/main" id="{7ABCD2D0-34E4-47DD-B2A1-857D79C2E3F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23549" y="483022"/>
                  <a:ext cx="20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1182" name="Freihand 171181">
                  <a:extLst>
                    <a:ext uri="{FF2B5EF4-FFF2-40B4-BE49-F238E27FC236}">
                      <a16:creationId xmlns:a16="http://schemas.microsoft.com/office/drawing/2014/main" id="{B773AD2B-2240-426F-BC47-F2F0B95ECDB1}"/>
                    </a:ext>
                  </a:extLst>
                </p14:cNvPr>
                <p14:cNvContentPartPr/>
                <p14:nvPr/>
              </p14:nvContentPartPr>
              <p14:xfrm>
                <a:off x="10721029" y="520102"/>
                <a:ext cx="200520" cy="34560"/>
              </p14:xfrm>
            </p:contentPart>
          </mc:Choice>
          <mc:Fallback>
            <p:pic>
              <p:nvPicPr>
                <p:cNvPr id="171182" name="Freihand 171181">
                  <a:extLst>
                    <a:ext uri="{FF2B5EF4-FFF2-40B4-BE49-F238E27FC236}">
                      <a16:creationId xmlns:a16="http://schemas.microsoft.com/office/drawing/2014/main" id="{B773AD2B-2240-426F-BC47-F2F0B95ECDB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712029" y="511462"/>
                  <a:ext cx="218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1183" name="Freihand 171182">
                  <a:extLst>
                    <a:ext uri="{FF2B5EF4-FFF2-40B4-BE49-F238E27FC236}">
                      <a16:creationId xmlns:a16="http://schemas.microsoft.com/office/drawing/2014/main" id="{9D1F8508-298D-4BD0-A621-2724D5D75EC2}"/>
                    </a:ext>
                  </a:extLst>
                </p14:cNvPr>
                <p14:cNvContentPartPr/>
                <p14:nvPr/>
              </p14:nvContentPartPr>
              <p14:xfrm>
                <a:off x="10890229" y="418582"/>
                <a:ext cx="209880" cy="160560"/>
              </p14:xfrm>
            </p:contentPart>
          </mc:Choice>
          <mc:Fallback>
            <p:pic>
              <p:nvPicPr>
                <p:cNvPr id="171183" name="Freihand 171182">
                  <a:extLst>
                    <a:ext uri="{FF2B5EF4-FFF2-40B4-BE49-F238E27FC236}">
                      <a16:creationId xmlns:a16="http://schemas.microsoft.com/office/drawing/2014/main" id="{9D1F8508-298D-4BD0-A621-2724D5D75EC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881229" y="409942"/>
                  <a:ext cx="227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1184" name="Freihand 171183">
                  <a:extLst>
                    <a:ext uri="{FF2B5EF4-FFF2-40B4-BE49-F238E27FC236}">
                      <a16:creationId xmlns:a16="http://schemas.microsoft.com/office/drawing/2014/main" id="{2EA2F5EF-D6A1-4AD4-BBB6-B3B161E69144}"/>
                    </a:ext>
                  </a:extLst>
                </p14:cNvPr>
                <p14:cNvContentPartPr/>
                <p14:nvPr/>
              </p14:nvContentPartPr>
              <p14:xfrm>
                <a:off x="11127109" y="446662"/>
                <a:ext cx="86400" cy="89280"/>
              </p14:xfrm>
            </p:contentPart>
          </mc:Choice>
          <mc:Fallback>
            <p:pic>
              <p:nvPicPr>
                <p:cNvPr id="171184" name="Freihand 171183">
                  <a:extLst>
                    <a:ext uri="{FF2B5EF4-FFF2-40B4-BE49-F238E27FC236}">
                      <a16:creationId xmlns:a16="http://schemas.microsoft.com/office/drawing/2014/main" id="{2EA2F5EF-D6A1-4AD4-BBB6-B3B161E691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18469" y="438022"/>
                  <a:ext cx="104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71185" name="Freihand 171184">
                  <a:extLst>
                    <a:ext uri="{FF2B5EF4-FFF2-40B4-BE49-F238E27FC236}">
                      <a16:creationId xmlns:a16="http://schemas.microsoft.com/office/drawing/2014/main" id="{91A32398-507A-46CB-98A6-0DC29CBB08CA}"/>
                    </a:ext>
                  </a:extLst>
                </p14:cNvPr>
                <p14:cNvContentPartPr/>
                <p14:nvPr/>
              </p14:nvContentPartPr>
              <p14:xfrm>
                <a:off x="11249509" y="439822"/>
                <a:ext cx="156600" cy="87120"/>
              </p14:xfrm>
            </p:contentPart>
          </mc:Choice>
          <mc:Fallback>
            <p:pic>
              <p:nvPicPr>
                <p:cNvPr id="171185" name="Freihand 171184">
                  <a:extLst>
                    <a:ext uri="{FF2B5EF4-FFF2-40B4-BE49-F238E27FC236}">
                      <a16:creationId xmlns:a16="http://schemas.microsoft.com/office/drawing/2014/main" id="{91A32398-507A-46CB-98A6-0DC29CBB08C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240869" y="430822"/>
                  <a:ext cx="174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71186" name="Freihand 171185">
                  <a:extLst>
                    <a:ext uri="{FF2B5EF4-FFF2-40B4-BE49-F238E27FC236}">
                      <a16:creationId xmlns:a16="http://schemas.microsoft.com/office/drawing/2014/main" id="{1CB94873-381E-4FF6-BCA6-B5709E600B96}"/>
                    </a:ext>
                  </a:extLst>
                </p14:cNvPr>
                <p14:cNvContentPartPr/>
                <p14:nvPr/>
              </p14:nvContentPartPr>
              <p14:xfrm>
                <a:off x="10911469" y="519022"/>
                <a:ext cx="675360" cy="89640"/>
              </p14:xfrm>
            </p:contentPart>
          </mc:Choice>
          <mc:Fallback>
            <p:pic>
              <p:nvPicPr>
                <p:cNvPr id="171186" name="Freihand 171185">
                  <a:extLst>
                    <a:ext uri="{FF2B5EF4-FFF2-40B4-BE49-F238E27FC236}">
                      <a16:creationId xmlns:a16="http://schemas.microsoft.com/office/drawing/2014/main" id="{1CB94873-381E-4FF6-BCA6-B5709E600B9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902469" y="510382"/>
                  <a:ext cx="6930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93" name="Gruppieren 171192">
            <a:extLst>
              <a:ext uri="{FF2B5EF4-FFF2-40B4-BE49-F238E27FC236}">
                <a16:creationId xmlns:a16="http://schemas.microsoft.com/office/drawing/2014/main" id="{194C9BB0-97A9-4698-BCDC-28F68D96C609}"/>
              </a:ext>
            </a:extLst>
          </p:cNvPr>
          <p:cNvGrpSpPr/>
          <p:nvPr/>
        </p:nvGrpSpPr>
        <p:grpSpPr>
          <a:xfrm>
            <a:off x="9161149" y="296902"/>
            <a:ext cx="466200" cy="415800"/>
            <a:chOff x="9161149" y="296902"/>
            <a:chExt cx="46620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71188" name="Freihand 171187">
                  <a:extLst>
                    <a:ext uri="{FF2B5EF4-FFF2-40B4-BE49-F238E27FC236}">
                      <a16:creationId xmlns:a16="http://schemas.microsoft.com/office/drawing/2014/main" id="{17DC135D-5E52-40F2-B692-8B9B12CA6BD1}"/>
                    </a:ext>
                  </a:extLst>
                </p14:cNvPr>
                <p14:cNvContentPartPr/>
                <p14:nvPr/>
              </p14:nvContentPartPr>
              <p14:xfrm>
                <a:off x="9272749" y="478342"/>
                <a:ext cx="100440" cy="221760"/>
              </p14:xfrm>
            </p:contentPart>
          </mc:Choice>
          <mc:Fallback>
            <p:pic>
              <p:nvPicPr>
                <p:cNvPr id="171188" name="Freihand 171187">
                  <a:extLst>
                    <a:ext uri="{FF2B5EF4-FFF2-40B4-BE49-F238E27FC236}">
                      <a16:creationId xmlns:a16="http://schemas.microsoft.com/office/drawing/2014/main" id="{17DC135D-5E52-40F2-B692-8B9B12CA6BD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263749" y="469702"/>
                  <a:ext cx="118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71189" name="Freihand 171188">
                  <a:extLst>
                    <a:ext uri="{FF2B5EF4-FFF2-40B4-BE49-F238E27FC236}">
                      <a16:creationId xmlns:a16="http://schemas.microsoft.com/office/drawing/2014/main" id="{63A13C59-2E10-4200-B1D7-4E62F552C84C}"/>
                    </a:ext>
                  </a:extLst>
                </p14:cNvPr>
                <p14:cNvContentPartPr/>
                <p14:nvPr/>
              </p14:nvContentPartPr>
              <p14:xfrm>
                <a:off x="9161149" y="638182"/>
                <a:ext cx="176040" cy="74520"/>
              </p14:xfrm>
            </p:contentPart>
          </mc:Choice>
          <mc:Fallback>
            <p:pic>
              <p:nvPicPr>
                <p:cNvPr id="171189" name="Freihand 171188">
                  <a:extLst>
                    <a:ext uri="{FF2B5EF4-FFF2-40B4-BE49-F238E27FC236}">
                      <a16:creationId xmlns:a16="http://schemas.microsoft.com/office/drawing/2014/main" id="{63A13C59-2E10-4200-B1D7-4E62F552C84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152149" y="629542"/>
                  <a:ext cx="193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71190" name="Freihand 171189">
                  <a:extLst>
                    <a:ext uri="{FF2B5EF4-FFF2-40B4-BE49-F238E27FC236}">
                      <a16:creationId xmlns:a16="http://schemas.microsoft.com/office/drawing/2014/main" id="{F480FFDE-F417-4EBF-86E7-7DF99955DE3E}"/>
                    </a:ext>
                  </a:extLst>
                </p14:cNvPr>
                <p14:cNvContentPartPr/>
                <p14:nvPr/>
              </p14:nvContentPartPr>
              <p14:xfrm>
                <a:off x="9203629" y="359542"/>
                <a:ext cx="141120" cy="132120"/>
              </p14:xfrm>
            </p:contentPart>
          </mc:Choice>
          <mc:Fallback>
            <p:pic>
              <p:nvPicPr>
                <p:cNvPr id="171190" name="Freihand 171189">
                  <a:extLst>
                    <a:ext uri="{FF2B5EF4-FFF2-40B4-BE49-F238E27FC236}">
                      <a16:creationId xmlns:a16="http://schemas.microsoft.com/office/drawing/2014/main" id="{F480FFDE-F417-4EBF-86E7-7DF99955DE3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194989" y="350902"/>
                  <a:ext cx="158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1191" name="Freihand 171190">
                  <a:extLst>
                    <a:ext uri="{FF2B5EF4-FFF2-40B4-BE49-F238E27FC236}">
                      <a16:creationId xmlns:a16="http://schemas.microsoft.com/office/drawing/2014/main" id="{A2A99EA3-2C1B-4466-BECB-F8F0A629BF00}"/>
                    </a:ext>
                  </a:extLst>
                </p14:cNvPr>
                <p14:cNvContentPartPr/>
                <p14:nvPr/>
              </p14:nvContentPartPr>
              <p14:xfrm>
                <a:off x="9356629" y="302302"/>
                <a:ext cx="109080" cy="140760"/>
              </p14:xfrm>
            </p:contentPart>
          </mc:Choice>
          <mc:Fallback>
            <p:pic>
              <p:nvPicPr>
                <p:cNvPr id="171191" name="Freihand 171190">
                  <a:extLst>
                    <a:ext uri="{FF2B5EF4-FFF2-40B4-BE49-F238E27FC236}">
                      <a16:creationId xmlns:a16="http://schemas.microsoft.com/office/drawing/2014/main" id="{A2A99EA3-2C1B-4466-BECB-F8F0A629BF0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347989" y="293662"/>
                  <a:ext cx="126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71192" name="Freihand 171191">
                  <a:extLst>
                    <a:ext uri="{FF2B5EF4-FFF2-40B4-BE49-F238E27FC236}">
                      <a16:creationId xmlns:a16="http://schemas.microsoft.com/office/drawing/2014/main" id="{23CB0F85-4A68-414E-8815-336F2785BF0E}"/>
                    </a:ext>
                  </a:extLst>
                </p14:cNvPr>
                <p14:cNvContentPartPr/>
                <p14:nvPr/>
              </p14:nvContentPartPr>
              <p14:xfrm>
                <a:off x="9373909" y="296902"/>
                <a:ext cx="253440" cy="200520"/>
              </p14:xfrm>
            </p:contentPart>
          </mc:Choice>
          <mc:Fallback>
            <p:pic>
              <p:nvPicPr>
                <p:cNvPr id="171192" name="Freihand 171191">
                  <a:extLst>
                    <a:ext uri="{FF2B5EF4-FFF2-40B4-BE49-F238E27FC236}">
                      <a16:creationId xmlns:a16="http://schemas.microsoft.com/office/drawing/2014/main" id="{23CB0F85-4A68-414E-8815-336F2785BF0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64909" y="287902"/>
                  <a:ext cx="27108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0" name="Gruppieren 171199">
            <a:extLst>
              <a:ext uri="{FF2B5EF4-FFF2-40B4-BE49-F238E27FC236}">
                <a16:creationId xmlns:a16="http://schemas.microsoft.com/office/drawing/2014/main" id="{8C06CAF4-6460-418A-9621-7EEFCACF1AFD}"/>
              </a:ext>
            </a:extLst>
          </p:cNvPr>
          <p:cNvGrpSpPr/>
          <p:nvPr/>
        </p:nvGrpSpPr>
        <p:grpSpPr>
          <a:xfrm>
            <a:off x="11722549" y="261262"/>
            <a:ext cx="411120" cy="456480"/>
            <a:chOff x="11722549" y="261262"/>
            <a:chExt cx="41112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71194" name="Freihand 171193">
                  <a:extLst>
                    <a:ext uri="{FF2B5EF4-FFF2-40B4-BE49-F238E27FC236}">
                      <a16:creationId xmlns:a16="http://schemas.microsoft.com/office/drawing/2014/main" id="{725AB618-C8FB-4B4F-AA64-6F9258C00074}"/>
                    </a:ext>
                  </a:extLst>
                </p14:cNvPr>
                <p14:cNvContentPartPr/>
                <p14:nvPr/>
              </p14:nvContentPartPr>
              <p14:xfrm>
                <a:off x="11936749" y="485542"/>
                <a:ext cx="52560" cy="155520"/>
              </p14:xfrm>
            </p:contentPart>
          </mc:Choice>
          <mc:Fallback>
            <p:pic>
              <p:nvPicPr>
                <p:cNvPr id="171194" name="Freihand 171193">
                  <a:extLst>
                    <a:ext uri="{FF2B5EF4-FFF2-40B4-BE49-F238E27FC236}">
                      <a16:creationId xmlns:a16="http://schemas.microsoft.com/office/drawing/2014/main" id="{725AB618-C8FB-4B4F-AA64-6F9258C0007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927749" y="476902"/>
                  <a:ext cx="70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71195" name="Freihand 171194">
                  <a:extLst>
                    <a:ext uri="{FF2B5EF4-FFF2-40B4-BE49-F238E27FC236}">
                      <a16:creationId xmlns:a16="http://schemas.microsoft.com/office/drawing/2014/main" id="{52666D26-84D9-41D4-8BB0-65CEA0A70342}"/>
                    </a:ext>
                  </a:extLst>
                </p14:cNvPr>
                <p14:cNvContentPartPr/>
                <p14:nvPr/>
              </p14:nvContentPartPr>
              <p14:xfrm>
                <a:off x="11810389" y="603622"/>
                <a:ext cx="243000" cy="114120"/>
              </p14:xfrm>
            </p:contentPart>
          </mc:Choice>
          <mc:Fallback>
            <p:pic>
              <p:nvPicPr>
                <p:cNvPr id="171195" name="Freihand 171194">
                  <a:extLst>
                    <a:ext uri="{FF2B5EF4-FFF2-40B4-BE49-F238E27FC236}">
                      <a16:creationId xmlns:a16="http://schemas.microsoft.com/office/drawing/2014/main" id="{52666D26-84D9-41D4-8BB0-65CEA0A7034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801749" y="594982"/>
                  <a:ext cx="260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1196" name="Freihand 171195">
                  <a:extLst>
                    <a:ext uri="{FF2B5EF4-FFF2-40B4-BE49-F238E27FC236}">
                      <a16:creationId xmlns:a16="http://schemas.microsoft.com/office/drawing/2014/main" id="{CF46D1D5-64B3-412A-8739-3562AE311D9D}"/>
                    </a:ext>
                  </a:extLst>
                </p14:cNvPr>
                <p14:cNvContentPartPr/>
                <p14:nvPr/>
              </p14:nvContentPartPr>
              <p14:xfrm>
                <a:off x="11722549" y="311662"/>
                <a:ext cx="115920" cy="158400"/>
              </p14:xfrm>
            </p:contentPart>
          </mc:Choice>
          <mc:Fallback>
            <p:pic>
              <p:nvPicPr>
                <p:cNvPr id="171196" name="Freihand 171195">
                  <a:extLst>
                    <a:ext uri="{FF2B5EF4-FFF2-40B4-BE49-F238E27FC236}">
                      <a16:creationId xmlns:a16="http://schemas.microsoft.com/office/drawing/2014/main" id="{CF46D1D5-64B3-412A-8739-3562AE311D9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713549" y="303022"/>
                  <a:ext cx="133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71197" name="Freihand 171196">
                  <a:extLst>
                    <a:ext uri="{FF2B5EF4-FFF2-40B4-BE49-F238E27FC236}">
                      <a16:creationId xmlns:a16="http://schemas.microsoft.com/office/drawing/2014/main" id="{EBD6D441-5B4C-44B3-99F7-6241B5A324D2}"/>
                    </a:ext>
                  </a:extLst>
                </p14:cNvPr>
                <p14:cNvContentPartPr/>
                <p14:nvPr/>
              </p14:nvContentPartPr>
              <p14:xfrm>
                <a:off x="11839549" y="261262"/>
                <a:ext cx="131400" cy="151560"/>
              </p14:xfrm>
            </p:contentPart>
          </mc:Choice>
          <mc:Fallback>
            <p:pic>
              <p:nvPicPr>
                <p:cNvPr id="171197" name="Freihand 171196">
                  <a:extLst>
                    <a:ext uri="{FF2B5EF4-FFF2-40B4-BE49-F238E27FC236}">
                      <a16:creationId xmlns:a16="http://schemas.microsoft.com/office/drawing/2014/main" id="{EBD6D441-5B4C-44B3-99F7-6241B5A324D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830909" y="252262"/>
                  <a:ext cx="149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71199" name="Freihand 171198">
                  <a:extLst>
                    <a:ext uri="{FF2B5EF4-FFF2-40B4-BE49-F238E27FC236}">
                      <a16:creationId xmlns:a16="http://schemas.microsoft.com/office/drawing/2014/main" id="{E8F0D6A4-F77F-487B-9684-0E83912CC9E7}"/>
                    </a:ext>
                  </a:extLst>
                </p14:cNvPr>
                <p14:cNvContentPartPr/>
                <p14:nvPr/>
              </p14:nvContentPartPr>
              <p14:xfrm>
                <a:off x="11955109" y="261982"/>
                <a:ext cx="178560" cy="238680"/>
              </p14:xfrm>
            </p:contentPart>
          </mc:Choice>
          <mc:Fallback>
            <p:pic>
              <p:nvPicPr>
                <p:cNvPr id="171199" name="Freihand 171198">
                  <a:extLst>
                    <a:ext uri="{FF2B5EF4-FFF2-40B4-BE49-F238E27FC236}">
                      <a16:creationId xmlns:a16="http://schemas.microsoft.com/office/drawing/2014/main" id="{E8F0D6A4-F77F-487B-9684-0E83912CC9E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946469" y="253342"/>
                  <a:ext cx="19620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5" name="Gruppieren 171204">
            <a:extLst>
              <a:ext uri="{FF2B5EF4-FFF2-40B4-BE49-F238E27FC236}">
                <a16:creationId xmlns:a16="http://schemas.microsoft.com/office/drawing/2014/main" id="{ABBCFBEC-C35D-4056-BA01-A21770A36D8D}"/>
              </a:ext>
            </a:extLst>
          </p:cNvPr>
          <p:cNvGrpSpPr/>
          <p:nvPr/>
        </p:nvGrpSpPr>
        <p:grpSpPr>
          <a:xfrm>
            <a:off x="8643829" y="1101142"/>
            <a:ext cx="384480" cy="247320"/>
            <a:chOff x="8643829" y="1101142"/>
            <a:chExt cx="38448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71201" name="Freihand 171200">
                  <a:extLst>
                    <a:ext uri="{FF2B5EF4-FFF2-40B4-BE49-F238E27FC236}">
                      <a16:creationId xmlns:a16="http://schemas.microsoft.com/office/drawing/2014/main" id="{1303130C-9372-433B-A099-2F0E7973A3E8}"/>
                    </a:ext>
                  </a:extLst>
                </p14:cNvPr>
                <p14:cNvContentPartPr/>
                <p14:nvPr/>
              </p14:nvContentPartPr>
              <p14:xfrm>
                <a:off x="8667949" y="1220302"/>
                <a:ext cx="23040" cy="128160"/>
              </p14:xfrm>
            </p:contentPart>
          </mc:Choice>
          <mc:Fallback>
            <p:pic>
              <p:nvPicPr>
                <p:cNvPr id="171201" name="Freihand 171200">
                  <a:extLst>
                    <a:ext uri="{FF2B5EF4-FFF2-40B4-BE49-F238E27FC236}">
                      <a16:creationId xmlns:a16="http://schemas.microsoft.com/office/drawing/2014/main" id="{1303130C-9372-433B-A099-2F0E7973A3E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658949" y="1211302"/>
                  <a:ext cx="40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71202" name="Freihand 171201">
                  <a:extLst>
                    <a:ext uri="{FF2B5EF4-FFF2-40B4-BE49-F238E27FC236}">
                      <a16:creationId xmlns:a16="http://schemas.microsoft.com/office/drawing/2014/main" id="{D8950682-0CE9-43C3-B568-D2E0F6891FBC}"/>
                    </a:ext>
                  </a:extLst>
                </p14:cNvPr>
                <p14:cNvContentPartPr/>
                <p14:nvPr/>
              </p14:nvContentPartPr>
              <p14:xfrm>
                <a:off x="8643829" y="1252702"/>
                <a:ext cx="73080" cy="18000"/>
              </p14:xfrm>
            </p:contentPart>
          </mc:Choice>
          <mc:Fallback>
            <p:pic>
              <p:nvPicPr>
                <p:cNvPr id="171202" name="Freihand 171201">
                  <a:extLst>
                    <a:ext uri="{FF2B5EF4-FFF2-40B4-BE49-F238E27FC236}">
                      <a16:creationId xmlns:a16="http://schemas.microsoft.com/office/drawing/2014/main" id="{D8950682-0CE9-43C3-B568-D2E0F6891FB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634829" y="1244062"/>
                  <a:ext cx="90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71203" name="Freihand 171202">
                  <a:extLst>
                    <a:ext uri="{FF2B5EF4-FFF2-40B4-BE49-F238E27FC236}">
                      <a16:creationId xmlns:a16="http://schemas.microsoft.com/office/drawing/2014/main" id="{DA02154C-439C-4127-BE8D-C38DB4F90ECF}"/>
                    </a:ext>
                  </a:extLst>
                </p14:cNvPr>
                <p14:cNvContentPartPr/>
                <p14:nvPr/>
              </p14:nvContentPartPr>
              <p14:xfrm>
                <a:off x="8795749" y="1101142"/>
                <a:ext cx="111960" cy="174600"/>
              </p14:xfrm>
            </p:contentPart>
          </mc:Choice>
          <mc:Fallback>
            <p:pic>
              <p:nvPicPr>
                <p:cNvPr id="171203" name="Freihand 171202">
                  <a:extLst>
                    <a:ext uri="{FF2B5EF4-FFF2-40B4-BE49-F238E27FC236}">
                      <a16:creationId xmlns:a16="http://schemas.microsoft.com/office/drawing/2014/main" id="{DA02154C-439C-4127-BE8D-C38DB4F90EC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787109" y="1092142"/>
                  <a:ext cx="129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71204" name="Freihand 171203">
                  <a:extLst>
                    <a:ext uri="{FF2B5EF4-FFF2-40B4-BE49-F238E27FC236}">
                      <a16:creationId xmlns:a16="http://schemas.microsoft.com/office/drawing/2014/main" id="{F26C7F50-6DFB-4F32-A819-166723512FCD}"/>
                    </a:ext>
                  </a:extLst>
                </p14:cNvPr>
                <p14:cNvContentPartPr/>
                <p14:nvPr/>
              </p14:nvContentPartPr>
              <p14:xfrm>
                <a:off x="8912749" y="1147582"/>
                <a:ext cx="115560" cy="166680"/>
              </p14:xfrm>
            </p:contentPart>
          </mc:Choice>
          <mc:Fallback>
            <p:pic>
              <p:nvPicPr>
                <p:cNvPr id="171204" name="Freihand 171203">
                  <a:extLst>
                    <a:ext uri="{FF2B5EF4-FFF2-40B4-BE49-F238E27FC236}">
                      <a16:creationId xmlns:a16="http://schemas.microsoft.com/office/drawing/2014/main" id="{F26C7F50-6DFB-4F32-A819-166723512FC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904109" y="1138582"/>
                  <a:ext cx="13320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10" name="Gruppieren 171209">
            <a:extLst>
              <a:ext uri="{FF2B5EF4-FFF2-40B4-BE49-F238E27FC236}">
                <a16:creationId xmlns:a16="http://schemas.microsoft.com/office/drawing/2014/main" id="{93B0003C-6B2F-40D3-BDA1-6596FA7DFD5A}"/>
              </a:ext>
            </a:extLst>
          </p:cNvPr>
          <p:cNvGrpSpPr/>
          <p:nvPr/>
        </p:nvGrpSpPr>
        <p:grpSpPr>
          <a:xfrm>
            <a:off x="8515669" y="1844182"/>
            <a:ext cx="603000" cy="181440"/>
            <a:chOff x="8515669" y="1844182"/>
            <a:chExt cx="60300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71206" name="Freihand 171205">
                  <a:extLst>
                    <a:ext uri="{FF2B5EF4-FFF2-40B4-BE49-F238E27FC236}">
                      <a16:creationId xmlns:a16="http://schemas.microsoft.com/office/drawing/2014/main" id="{E395BA20-FE74-43DC-B6BD-6A47420C79C0}"/>
                    </a:ext>
                  </a:extLst>
                </p14:cNvPr>
                <p14:cNvContentPartPr/>
                <p14:nvPr/>
              </p14:nvContentPartPr>
              <p14:xfrm>
                <a:off x="8546629" y="1867942"/>
                <a:ext cx="34560" cy="157680"/>
              </p14:xfrm>
            </p:contentPart>
          </mc:Choice>
          <mc:Fallback>
            <p:pic>
              <p:nvPicPr>
                <p:cNvPr id="171206" name="Freihand 171205">
                  <a:extLst>
                    <a:ext uri="{FF2B5EF4-FFF2-40B4-BE49-F238E27FC236}">
                      <a16:creationId xmlns:a16="http://schemas.microsoft.com/office/drawing/2014/main" id="{E395BA20-FE74-43DC-B6BD-6A47420C79C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537989" y="1858942"/>
                  <a:ext cx="52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71207" name="Freihand 171206">
                  <a:extLst>
                    <a:ext uri="{FF2B5EF4-FFF2-40B4-BE49-F238E27FC236}">
                      <a16:creationId xmlns:a16="http://schemas.microsoft.com/office/drawing/2014/main" id="{F2E3D504-926D-401F-A35B-89FC618782ED}"/>
                    </a:ext>
                  </a:extLst>
                </p14:cNvPr>
                <p14:cNvContentPartPr/>
                <p14:nvPr/>
              </p14:nvContentPartPr>
              <p14:xfrm>
                <a:off x="8515669" y="1957222"/>
                <a:ext cx="112680" cy="16200"/>
              </p14:xfrm>
            </p:contentPart>
          </mc:Choice>
          <mc:Fallback>
            <p:pic>
              <p:nvPicPr>
                <p:cNvPr id="171207" name="Freihand 171206">
                  <a:extLst>
                    <a:ext uri="{FF2B5EF4-FFF2-40B4-BE49-F238E27FC236}">
                      <a16:creationId xmlns:a16="http://schemas.microsoft.com/office/drawing/2014/main" id="{F2E3D504-926D-401F-A35B-89FC618782E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507029" y="1948222"/>
                  <a:ext cx="130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71208" name="Freihand 171207">
                  <a:extLst>
                    <a:ext uri="{FF2B5EF4-FFF2-40B4-BE49-F238E27FC236}">
                      <a16:creationId xmlns:a16="http://schemas.microsoft.com/office/drawing/2014/main" id="{A9EC6858-C40F-47FF-BF9A-8BAD7570192B}"/>
                    </a:ext>
                  </a:extLst>
                </p14:cNvPr>
                <p14:cNvContentPartPr/>
                <p14:nvPr/>
              </p14:nvContentPartPr>
              <p14:xfrm>
                <a:off x="8696389" y="1844182"/>
                <a:ext cx="161280" cy="173880"/>
              </p14:xfrm>
            </p:contentPart>
          </mc:Choice>
          <mc:Fallback>
            <p:pic>
              <p:nvPicPr>
                <p:cNvPr id="171208" name="Freihand 171207">
                  <a:extLst>
                    <a:ext uri="{FF2B5EF4-FFF2-40B4-BE49-F238E27FC236}">
                      <a16:creationId xmlns:a16="http://schemas.microsoft.com/office/drawing/2014/main" id="{A9EC6858-C40F-47FF-BF9A-8BAD7570192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687389" y="1835542"/>
                  <a:ext cx="178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71209" name="Freihand 171208">
                  <a:extLst>
                    <a:ext uri="{FF2B5EF4-FFF2-40B4-BE49-F238E27FC236}">
                      <a16:creationId xmlns:a16="http://schemas.microsoft.com/office/drawing/2014/main" id="{D2BF2769-C5EA-46F9-9FE1-1F9C2A6E59C3}"/>
                    </a:ext>
                  </a:extLst>
                </p14:cNvPr>
                <p14:cNvContentPartPr/>
                <p14:nvPr/>
              </p14:nvContentPartPr>
              <p14:xfrm>
                <a:off x="8896909" y="1857502"/>
                <a:ext cx="221760" cy="78120"/>
              </p14:xfrm>
            </p:contentPart>
          </mc:Choice>
          <mc:Fallback>
            <p:pic>
              <p:nvPicPr>
                <p:cNvPr id="171209" name="Freihand 171208">
                  <a:extLst>
                    <a:ext uri="{FF2B5EF4-FFF2-40B4-BE49-F238E27FC236}">
                      <a16:creationId xmlns:a16="http://schemas.microsoft.com/office/drawing/2014/main" id="{D2BF2769-C5EA-46F9-9FE1-1F9C2A6E59C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87909" y="1848862"/>
                  <a:ext cx="23940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37" name="Gruppieren 171236">
            <a:extLst>
              <a:ext uri="{FF2B5EF4-FFF2-40B4-BE49-F238E27FC236}">
                <a16:creationId xmlns:a16="http://schemas.microsoft.com/office/drawing/2014/main" id="{DAC97855-93FE-4977-9548-69BA66207C89}"/>
              </a:ext>
            </a:extLst>
          </p:cNvPr>
          <p:cNvGrpSpPr/>
          <p:nvPr/>
        </p:nvGrpSpPr>
        <p:grpSpPr>
          <a:xfrm>
            <a:off x="986269" y="706942"/>
            <a:ext cx="3801240" cy="2358720"/>
            <a:chOff x="986269" y="706942"/>
            <a:chExt cx="3801240" cy="23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71232" name="Freihand 171231">
                  <a:extLst>
                    <a:ext uri="{FF2B5EF4-FFF2-40B4-BE49-F238E27FC236}">
                      <a16:creationId xmlns:a16="http://schemas.microsoft.com/office/drawing/2014/main" id="{33261727-5360-4689-9781-AC909BDE1A64}"/>
                    </a:ext>
                  </a:extLst>
                </p14:cNvPr>
                <p14:cNvContentPartPr/>
                <p14:nvPr/>
              </p14:nvContentPartPr>
              <p14:xfrm>
                <a:off x="986269" y="1185742"/>
                <a:ext cx="3254760" cy="1879920"/>
              </p14:xfrm>
            </p:contentPart>
          </mc:Choice>
          <mc:Fallback>
            <p:pic>
              <p:nvPicPr>
                <p:cNvPr id="171232" name="Freihand 171231">
                  <a:extLst>
                    <a:ext uri="{FF2B5EF4-FFF2-40B4-BE49-F238E27FC236}">
                      <a16:creationId xmlns:a16="http://schemas.microsoft.com/office/drawing/2014/main" id="{33261727-5360-4689-9781-AC909BDE1A6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77629" y="1177102"/>
                  <a:ext cx="3272400" cy="18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71233" name="Freihand 171232">
                  <a:extLst>
                    <a:ext uri="{FF2B5EF4-FFF2-40B4-BE49-F238E27FC236}">
                      <a16:creationId xmlns:a16="http://schemas.microsoft.com/office/drawing/2014/main" id="{801C2104-DE94-47E1-93FD-BA3F3BA8C484}"/>
                    </a:ext>
                  </a:extLst>
                </p14:cNvPr>
                <p14:cNvContentPartPr/>
                <p14:nvPr/>
              </p14:nvContentPartPr>
              <p14:xfrm>
                <a:off x="4390789" y="1006102"/>
                <a:ext cx="159480" cy="189360"/>
              </p14:xfrm>
            </p:contentPart>
          </mc:Choice>
          <mc:Fallback>
            <p:pic>
              <p:nvPicPr>
                <p:cNvPr id="171233" name="Freihand 171232">
                  <a:extLst>
                    <a:ext uri="{FF2B5EF4-FFF2-40B4-BE49-F238E27FC236}">
                      <a16:creationId xmlns:a16="http://schemas.microsoft.com/office/drawing/2014/main" id="{801C2104-DE94-47E1-93FD-BA3F3BA8C48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381789" y="997102"/>
                  <a:ext cx="177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71234" name="Freihand 171233">
                  <a:extLst>
                    <a:ext uri="{FF2B5EF4-FFF2-40B4-BE49-F238E27FC236}">
                      <a16:creationId xmlns:a16="http://schemas.microsoft.com/office/drawing/2014/main" id="{857C61A4-E32C-4937-97BB-A80F641B0F71}"/>
                    </a:ext>
                  </a:extLst>
                </p14:cNvPr>
                <p14:cNvContentPartPr/>
                <p14:nvPr/>
              </p14:nvContentPartPr>
              <p14:xfrm>
                <a:off x="4616509" y="864262"/>
                <a:ext cx="28800" cy="131040"/>
              </p14:xfrm>
            </p:contentPart>
          </mc:Choice>
          <mc:Fallback>
            <p:pic>
              <p:nvPicPr>
                <p:cNvPr id="171234" name="Freihand 171233">
                  <a:extLst>
                    <a:ext uri="{FF2B5EF4-FFF2-40B4-BE49-F238E27FC236}">
                      <a16:creationId xmlns:a16="http://schemas.microsoft.com/office/drawing/2014/main" id="{857C61A4-E32C-4937-97BB-A80F641B0F7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607509" y="855622"/>
                  <a:ext cx="46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71235" name="Freihand 171234">
                  <a:extLst>
                    <a:ext uri="{FF2B5EF4-FFF2-40B4-BE49-F238E27FC236}">
                      <a16:creationId xmlns:a16="http://schemas.microsoft.com/office/drawing/2014/main" id="{659FE88F-96BD-48F2-9032-8EAB28B61472}"/>
                    </a:ext>
                  </a:extLst>
                </p14:cNvPr>
                <p14:cNvContentPartPr/>
                <p14:nvPr/>
              </p14:nvContentPartPr>
              <p14:xfrm>
                <a:off x="4519309" y="834382"/>
                <a:ext cx="234360" cy="160200"/>
              </p14:xfrm>
            </p:contentPart>
          </mc:Choice>
          <mc:Fallback>
            <p:pic>
              <p:nvPicPr>
                <p:cNvPr id="171235" name="Freihand 171234">
                  <a:extLst>
                    <a:ext uri="{FF2B5EF4-FFF2-40B4-BE49-F238E27FC236}">
                      <a16:creationId xmlns:a16="http://schemas.microsoft.com/office/drawing/2014/main" id="{659FE88F-96BD-48F2-9032-8EAB28B6147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510309" y="825382"/>
                  <a:ext cx="252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71236" name="Freihand 171235">
                  <a:extLst>
                    <a:ext uri="{FF2B5EF4-FFF2-40B4-BE49-F238E27FC236}">
                      <a16:creationId xmlns:a16="http://schemas.microsoft.com/office/drawing/2014/main" id="{C3B88BE6-1085-47F5-ADBB-53C38359759F}"/>
                    </a:ext>
                  </a:extLst>
                </p14:cNvPr>
                <p14:cNvContentPartPr/>
                <p14:nvPr/>
              </p14:nvContentPartPr>
              <p14:xfrm>
                <a:off x="4771309" y="706942"/>
                <a:ext cx="16200" cy="153720"/>
              </p14:xfrm>
            </p:contentPart>
          </mc:Choice>
          <mc:Fallback>
            <p:pic>
              <p:nvPicPr>
                <p:cNvPr id="171236" name="Freihand 171235">
                  <a:extLst>
                    <a:ext uri="{FF2B5EF4-FFF2-40B4-BE49-F238E27FC236}">
                      <a16:creationId xmlns:a16="http://schemas.microsoft.com/office/drawing/2014/main" id="{C3B88BE6-1085-47F5-ADBB-53C38359759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762309" y="697942"/>
                  <a:ext cx="3384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67" name="Gruppieren 171266">
            <a:extLst>
              <a:ext uri="{FF2B5EF4-FFF2-40B4-BE49-F238E27FC236}">
                <a16:creationId xmlns:a16="http://schemas.microsoft.com/office/drawing/2014/main" id="{F97E28DA-1D0E-4ADD-B997-2CE933B794F5}"/>
              </a:ext>
            </a:extLst>
          </p:cNvPr>
          <p:cNvGrpSpPr/>
          <p:nvPr/>
        </p:nvGrpSpPr>
        <p:grpSpPr>
          <a:xfrm>
            <a:off x="79429" y="2844622"/>
            <a:ext cx="863640" cy="428400"/>
            <a:chOff x="79429" y="2844622"/>
            <a:chExt cx="86364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71238" name="Freihand 171237">
                  <a:extLst>
                    <a:ext uri="{FF2B5EF4-FFF2-40B4-BE49-F238E27FC236}">
                      <a16:creationId xmlns:a16="http://schemas.microsoft.com/office/drawing/2014/main" id="{BB386B9F-041F-4FF5-B9D0-869FB752CB72}"/>
                    </a:ext>
                  </a:extLst>
                </p14:cNvPr>
                <p14:cNvContentPartPr/>
                <p14:nvPr/>
              </p14:nvContentPartPr>
              <p14:xfrm>
                <a:off x="829309" y="3060982"/>
                <a:ext cx="113760" cy="212040"/>
              </p14:xfrm>
            </p:contentPart>
          </mc:Choice>
          <mc:Fallback>
            <p:pic>
              <p:nvPicPr>
                <p:cNvPr id="171238" name="Freihand 171237">
                  <a:extLst>
                    <a:ext uri="{FF2B5EF4-FFF2-40B4-BE49-F238E27FC236}">
                      <a16:creationId xmlns:a16="http://schemas.microsoft.com/office/drawing/2014/main" id="{BB386B9F-041F-4FF5-B9D0-869FB752CB7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20309" y="3051982"/>
                  <a:ext cx="131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71239" name="Freihand 171238">
                  <a:extLst>
                    <a:ext uri="{FF2B5EF4-FFF2-40B4-BE49-F238E27FC236}">
                      <a16:creationId xmlns:a16="http://schemas.microsoft.com/office/drawing/2014/main" id="{E2BC2826-BC2C-46B9-AD6E-7F6E4CDB50A1}"/>
                    </a:ext>
                  </a:extLst>
                </p14:cNvPr>
                <p14:cNvContentPartPr/>
                <p14:nvPr/>
              </p14:nvContentPartPr>
              <p14:xfrm>
                <a:off x="365269" y="3046942"/>
                <a:ext cx="398160" cy="184680"/>
              </p14:xfrm>
            </p:contentPart>
          </mc:Choice>
          <mc:Fallback>
            <p:pic>
              <p:nvPicPr>
                <p:cNvPr id="171239" name="Freihand 171238">
                  <a:extLst>
                    <a:ext uri="{FF2B5EF4-FFF2-40B4-BE49-F238E27FC236}">
                      <a16:creationId xmlns:a16="http://schemas.microsoft.com/office/drawing/2014/main" id="{E2BC2826-BC2C-46B9-AD6E-7F6E4CDB50A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56269" y="3037942"/>
                  <a:ext cx="415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71240" name="Freihand 171239">
                  <a:extLst>
                    <a:ext uri="{FF2B5EF4-FFF2-40B4-BE49-F238E27FC236}">
                      <a16:creationId xmlns:a16="http://schemas.microsoft.com/office/drawing/2014/main" id="{7D413878-823B-4023-981B-6F074567B516}"/>
                    </a:ext>
                  </a:extLst>
                </p14:cNvPr>
                <p14:cNvContentPartPr/>
                <p14:nvPr/>
              </p14:nvContentPartPr>
              <p14:xfrm>
                <a:off x="79429" y="2887102"/>
                <a:ext cx="96120" cy="178560"/>
              </p14:xfrm>
            </p:contentPart>
          </mc:Choice>
          <mc:Fallback>
            <p:pic>
              <p:nvPicPr>
                <p:cNvPr id="171240" name="Freihand 171239">
                  <a:extLst>
                    <a:ext uri="{FF2B5EF4-FFF2-40B4-BE49-F238E27FC236}">
                      <a16:creationId xmlns:a16="http://schemas.microsoft.com/office/drawing/2014/main" id="{7D413878-823B-4023-981B-6F074567B51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0429" y="2878462"/>
                  <a:ext cx="113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71241" name="Freihand 171240">
                  <a:extLst>
                    <a:ext uri="{FF2B5EF4-FFF2-40B4-BE49-F238E27FC236}">
                      <a16:creationId xmlns:a16="http://schemas.microsoft.com/office/drawing/2014/main" id="{0E93429F-9132-46BD-85FB-69DDD0C79056}"/>
                    </a:ext>
                  </a:extLst>
                </p14:cNvPr>
                <p14:cNvContentPartPr/>
                <p14:nvPr/>
              </p14:nvContentPartPr>
              <p14:xfrm>
                <a:off x="106789" y="2900782"/>
                <a:ext cx="137160" cy="180360"/>
              </p14:xfrm>
            </p:contentPart>
          </mc:Choice>
          <mc:Fallback>
            <p:pic>
              <p:nvPicPr>
                <p:cNvPr id="171241" name="Freihand 171240">
                  <a:extLst>
                    <a:ext uri="{FF2B5EF4-FFF2-40B4-BE49-F238E27FC236}">
                      <a16:creationId xmlns:a16="http://schemas.microsoft.com/office/drawing/2014/main" id="{0E93429F-9132-46BD-85FB-69DDD0C7905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7789" y="2892142"/>
                  <a:ext cx="154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71242" name="Freihand 171241">
                  <a:extLst>
                    <a:ext uri="{FF2B5EF4-FFF2-40B4-BE49-F238E27FC236}">
                      <a16:creationId xmlns:a16="http://schemas.microsoft.com/office/drawing/2014/main" id="{A3CCE1EC-1467-4334-A45B-8C37CF6F56C3}"/>
                    </a:ext>
                  </a:extLst>
                </p14:cNvPr>
                <p14:cNvContentPartPr/>
                <p14:nvPr/>
              </p14:nvContentPartPr>
              <p14:xfrm>
                <a:off x="259429" y="2844622"/>
                <a:ext cx="113400" cy="222120"/>
              </p14:xfrm>
            </p:contentPart>
          </mc:Choice>
          <mc:Fallback>
            <p:pic>
              <p:nvPicPr>
                <p:cNvPr id="171242" name="Freihand 171241">
                  <a:extLst>
                    <a:ext uri="{FF2B5EF4-FFF2-40B4-BE49-F238E27FC236}">
                      <a16:creationId xmlns:a16="http://schemas.microsoft.com/office/drawing/2014/main" id="{A3CCE1EC-1467-4334-A45B-8C37CF6F56C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50429" y="2835622"/>
                  <a:ext cx="13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71243" name="Freihand 171242">
                  <a:extLst>
                    <a:ext uri="{FF2B5EF4-FFF2-40B4-BE49-F238E27FC236}">
                      <a16:creationId xmlns:a16="http://schemas.microsoft.com/office/drawing/2014/main" id="{5BE17915-2CCD-40C7-B465-C209F79BFED5}"/>
                    </a:ext>
                  </a:extLst>
                </p14:cNvPr>
                <p14:cNvContentPartPr/>
                <p14:nvPr/>
              </p14:nvContentPartPr>
              <p14:xfrm>
                <a:off x="653629" y="2911942"/>
                <a:ext cx="76680" cy="187200"/>
              </p14:xfrm>
            </p:contentPart>
          </mc:Choice>
          <mc:Fallback>
            <p:pic>
              <p:nvPicPr>
                <p:cNvPr id="171243" name="Freihand 171242">
                  <a:extLst>
                    <a:ext uri="{FF2B5EF4-FFF2-40B4-BE49-F238E27FC236}">
                      <a16:creationId xmlns:a16="http://schemas.microsoft.com/office/drawing/2014/main" id="{5BE17915-2CCD-40C7-B465-C209F79BFED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44989" y="2902942"/>
                  <a:ext cx="94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71244" name="Freihand 171243">
                  <a:extLst>
                    <a:ext uri="{FF2B5EF4-FFF2-40B4-BE49-F238E27FC236}">
                      <a16:creationId xmlns:a16="http://schemas.microsoft.com/office/drawing/2014/main" id="{0FFB3645-438F-479B-866D-24E14ABCF983}"/>
                    </a:ext>
                  </a:extLst>
                </p14:cNvPr>
                <p14:cNvContentPartPr/>
                <p14:nvPr/>
              </p14:nvContentPartPr>
              <p14:xfrm>
                <a:off x="745069" y="2881342"/>
                <a:ext cx="84960" cy="142560"/>
              </p14:xfrm>
            </p:contentPart>
          </mc:Choice>
          <mc:Fallback>
            <p:pic>
              <p:nvPicPr>
                <p:cNvPr id="171244" name="Freihand 171243">
                  <a:extLst>
                    <a:ext uri="{FF2B5EF4-FFF2-40B4-BE49-F238E27FC236}">
                      <a16:creationId xmlns:a16="http://schemas.microsoft.com/office/drawing/2014/main" id="{0FFB3645-438F-479B-866D-24E14ABCF98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6069" y="2872342"/>
                  <a:ext cx="102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71245" name="Freihand 171244">
                  <a:extLst>
                    <a:ext uri="{FF2B5EF4-FFF2-40B4-BE49-F238E27FC236}">
                      <a16:creationId xmlns:a16="http://schemas.microsoft.com/office/drawing/2014/main" id="{FB1BB7DB-246E-4FA7-8289-B8ED3FCDA081}"/>
                    </a:ext>
                  </a:extLst>
                </p14:cNvPr>
                <p14:cNvContentPartPr/>
                <p14:nvPr/>
              </p14:nvContentPartPr>
              <p14:xfrm>
                <a:off x="884389" y="2855422"/>
                <a:ext cx="49320" cy="121320"/>
              </p14:xfrm>
            </p:contentPart>
          </mc:Choice>
          <mc:Fallback>
            <p:pic>
              <p:nvPicPr>
                <p:cNvPr id="171245" name="Freihand 171244">
                  <a:extLst>
                    <a:ext uri="{FF2B5EF4-FFF2-40B4-BE49-F238E27FC236}">
                      <a16:creationId xmlns:a16="http://schemas.microsoft.com/office/drawing/2014/main" id="{FB1BB7DB-246E-4FA7-8289-B8ED3FCDA08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75389" y="2846422"/>
                  <a:ext cx="6696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71246" name="Freihand 171245">
                <a:extLst>
                  <a:ext uri="{FF2B5EF4-FFF2-40B4-BE49-F238E27FC236}">
                    <a16:creationId xmlns:a16="http://schemas.microsoft.com/office/drawing/2014/main" id="{A16D9449-CD8A-4A4B-8E85-A217992CD1EB}"/>
                  </a:ext>
                </a:extLst>
              </p14:cNvPr>
              <p14:cNvContentPartPr/>
              <p14:nvPr/>
            </p14:nvContentPartPr>
            <p14:xfrm>
              <a:off x="2911189" y="1902862"/>
              <a:ext cx="31320" cy="285840"/>
            </p14:xfrm>
          </p:contentPart>
        </mc:Choice>
        <mc:Fallback>
          <p:pic>
            <p:nvPicPr>
              <p:cNvPr id="171246" name="Freihand 171245">
                <a:extLst>
                  <a:ext uri="{FF2B5EF4-FFF2-40B4-BE49-F238E27FC236}">
                    <a16:creationId xmlns:a16="http://schemas.microsoft.com/office/drawing/2014/main" id="{A16D9449-CD8A-4A4B-8E85-A217992CD1EB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2902189" y="1894222"/>
                <a:ext cx="489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71247" name="Freihand 171246">
                <a:extLst>
                  <a:ext uri="{FF2B5EF4-FFF2-40B4-BE49-F238E27FC236}">
                    <a16:creationId xmlns:a16="http://schemas.microsoft.com/office/drawing/2014/main" id="{D19A4F51-1CEA-4DF9-8668-5404CC469C44}"/>
                  </a:ext>
                </a:extLst>
              </p14:cNvPr>
              <p14:cNvContentPartPr/>
              <p14:nvPr/>
            </p14:nvContentPartPr>
            <p14:xfrm>
              <a:off x="2936749" y="2765062"/>
              <a:ext cx="7200" cy="155160"/>
            </p14:xfrm>
          </p:contentPart>
        </mc:Choice>
        <mc:Fallback>
          <p:pic>
            <p:nvPicPr>
              <p:cNvPr id="171247" name="Freihand 171246">
                <a:extLst>
                  <a:ext uri="{FF2B5EF4-FFF2-40B4-BE49-F238E27FC236}">
                    <a16:creationId xmlns:a16="http://schemas.microsoft.com/office/drawing/2014/main" id="{D19A4F51-1CEA-4DF9-8668-5404CC469C4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2928109" y="2756422"/>
                <a:ext cx="24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71248" name="Freihand 171247">
                <a:extLst>
                  <a:ext uri="{FF2B5EF4-FFF2-40B4-BE49-F238E27FC236}">
                    <a16:creationId xmlns:a16="http://schemas.microsoft.com/office/drawing/2014/main" id="{B3EE200E-A13C-49BE-9856-9BB48B82B3A7}"/>
                  </a:ext>
                </a:extLst>
              </p14:cNvPr>
              <p14:cNvContentPartPr/>
              <p14:nvPr/>
            </p14:nvContentPartPr>
            <p14:xfrm>
              <a:off x="2900389" y="3386782"/>
              <a:ext cx="21600" cy="430920"/>
            </p14:xfrm>
          </p:contentPart>
        </mc:Choice>
        <mc:Fallback>
          <p:pic>
            <p:nvPicPr>
              <p:cNvPr id="171248" name="Freihand 171247">
                <a:extLst>
                  <a:ext uri="{FF2B5EF4-FFF2-40B4-BE49-F238E27FC236}">
                    <a16:creationId xmlns:a16="http://schemas.microsoft.com/office/drawing/2014/main" id="{B3EE200E-A13C-49BE-9856-9BB48B82B3A7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891389" y="3378142"/>
                <a:ext cx="39240" cy="44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66" name="Gruppieren 171265">
            <a:extLst>
              <a:ext uri="{FF2B5EF4-FFF2-40B4-BE49-F238E27FC236}">
                <a16:creationId xmlns:a16="http://schemas.microsoft.com/office/drawing/2014/main" id="{33F6098A-FE44-46DD-84CE-DBCB16C5AECB}"/>
              </a:ext>
            </a:extLst>
          </p:cNvPr>
          <p:cNvGrpSpPr/>
          <p:nvPr/>
        </p:nvGrpSpPr>
        <p:grpSpPr>
          <a:xfrm>
            <a:off x="2806789" y="4097782"/>
            <a:ext cx="460080" cy="532080"/>
            <a:chOff x="2806789" y="4097782"/>
            <a:chExt cx="46008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71249" name="Freihand 171248">
                  <a:extLst>
                    <a:ext uri="{FF2B5EF4-FFF2-40B4-BE49-F238E27FC236}">
                      <a16:creationId xmlns:a16="http://schemas.microsoft.com/office/drawing/2014/main" id="{A4A05A5A-C132-4000-ADF9-8FA6A76E1F3B}"/>
                    </a:ext>
                  </a:extLst>
                </p14:cNvPr>
                <p14:cNvContentPartPr/>
                <p14:nvPr/>
              </p14:nvContentPartPr>
              <p14:xfrm>
                <a:off x="2806789" y="4105702"/>
                <a:ext cx="123840" cy="237240"/>
              </p14:xfrm>
            </p:contentPart>
          </mc:Choice>
          <mc:Fallback>
            <p:pic>
              <p:nvPicPr>
                <p:cNvPr id="171249" name="Freihand 171248">
                  <a:extLst>
                    <a:ext uri="{FF2B5EF4-FFF2-40B4-BE49-F238E27FC236}">
                      <a16:creationId xmlns:a16="http://schemas.microsoft.com/office/drawing/2014/main" id="{A4A05A5A-C132-4000-ADF9-8FA6A76E1F3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798149" y="4096702"/>
                  <a:ext cx="141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71250" name="Freihand 171249">
                  <a:extLst>
                    <a:ext uri="{FF2B5EF4-FFF2-40B4-BE49-F238E27FC236}">
                      <a16:creationId xmlns:a16="http://schemas.microsoft.com/office/drawing/2014/main" id="{B8693CC9-000F-44A2-A88A-02DB32731F9B}"/>
                    </a:ext>
                  </a:extLst>
                </p14:cNvPr>
                <p14:cNvContentPartPr/>
                <p14:nvPr/>
              </p14:nvContentPartPr>
              <p14:xfrm>
                <a:off x="2965549" y="4157542"/>
                <a:ext cx="67680" cy="115920"/>
              </p14:xfrm>
            </p:contentPart>
          </mc:Choice>
          <mc:Fallback>
            <p:pic>
              <p:nvPicPr>
                <p:cNvPr id="171250" name="Freihand 171249">
                  <a:extLst>
                    <a:ext uri="{FF2B5EF4-FFF2-40B4-BE49-F238E27FC236}">
                      <a16:creationId xmlns:a16="http://schemas.microsoft.com/office/drawing/2014/main" id="{B8693CC9-000F-44A2-A88A-02DB32731F9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956909" y="4148902"/>
                  <a:ext cx="85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71251" name="Freihand 171250">
                  <a:extLst>
                    <a:ext uri="{FF2B5EF4-FFF2-40B4-BE49-F238E27FC236}">
                      <a16:creationId xmlns:a16="http://schemas.microsoft.com/office/drawing/2014/main" id="{887D3458-C506-47DB-8BDF-7AFD1133430D}"/>
                    </a:ext>
                  </a:extLst>
                </p14:cNvPr>
                <p14:cNvContentPartPr/>
                <p14:nvPr/>
              </p14:nvContentPartPr>
              <p14:xfrm>
                <a:off x="3047629" y="4097782"/>
                <a:ext cx="219240" cy="173880"/>
              </p14:xfrm>
            </p:contentPart>
          </mc:Choice>
          <mc:Fallback>
            <p:pic>
              <p:nvPicPr>
                <p:cNvPr id="171251" name="Freihand 171250">
                  <a:extLst>
                    <a:ext uri="{FF2B5EF4-FFF2-40B4-BE49-F238E27FC236}">
                      <a16:creationId xmlns:a16="http://schemas.microsoft.com/office/drawing/2014/main" id="{887D3458-C506-47DB-8BDF-7AFD1133430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038629" y="4088782"/>
                  <a:ext cx="236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71252" name="Freihand 171251">
                  <a:extLst>
                    <a:ext uri="{FF2B5EF4-FFF2-40B4-BE49-F238E27FC236}">
                      <a16:creationId xmlns:a16="http://schemas.microsoft.com/office/drawing/2014/main" id="{1DF300BA-3B97-4197-9780-776EAA0A5A86}"/>
                    </a:ext>
                  </a:extLst>
                </p14:cNvPr>
                <p14:cNvContentPartPr/>
                <p14:nvPr/>
              </p14:nvContentPartPr>
              <p14:xfrm>
                <a:off x="2956549" y="4465342"/>
                <a:ext cx="61200" cy="66960"/>
              </p14:xfrm>
            </p:contentPart>
          </mc:Choice>
          <mc:Fallback>
            <p:pic>
              <p:nvPicPr>
                <p:cNvPr id="171252" name="Freihand 171251">
                  <a:extLst>
                    <a:ext uri="{FF2B5EF4-FFF2-40B4-BE49-F238E27FC236}">
                      <a16:creationId xmlns:a16="http://schemas.microsoft.com/office/drawing/2014/main" id="{1DF300BA-3B97-4197-9780-776EAA0A5A8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947549" y="4456342"/>
                  <a:ext cx="78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71253" name="Freihand 171252">
                  <a:extLst>
                    <a:ext uri="{FF2B5EF4-FFF2-40B4-BE49-F238E27FC236}">
                      <a16:creationId xmlns:a16="http://schemas.microsoft.com/office/drawing/2014/main" id="{A5D33EE7-F78C-48D7-94FA-E146E5945940}"/>
                    </a:ext>
                  </a:extLst>
                </p14:cNvPr>
                <p14:cNvContentPartPr/>
                <p14:nvPr/>
              </p14:nvContentPartPr>
              <p14:xfrm>
                <a:off x="3010549" y="4525102"/>
                <a:ext cx="28080" cy="104760"/>
              </p14:xfrm>
            </p:contentPart>
          </mc:Choice>
          <mc:Fallback>
            <p:pic>
              <p:nvPicPr>
                <p:cNvPr id="171253" name="Freihand 171252">
                  <a:extLst>
                    <a:ext uri="{FF2B5EF4-FFF2-40B4-BE49-F238E27FC236}">
                      <a16:creationId xmlns:a16="http://schemas.microsoft.com/office/drawing/2014/main" id="{A5D33EE7-F78C-48D7-94FA-E146E594594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01909" y="4516102"/>
                  <a:ext cx="45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71254" name="Freihand 171253">
                  <a:extLst>
                    <a:ext uri="{FF2B5EF4-FFF2-40B4-BE49-F238E27FC236}">
                      <a16:creationId xmlns:a16="http://schemas.microsoft.com/office/drawing/2014/main" id="{C8A5CD66-1CBC-447C-9DE9-3ADD598664B3}"/>
                    </a:ext>
                  </a:extLst>
                </p14:cNvPr>
                <p14:cNvContentPartPr/>
                <p14:nvPr/>
              </p14:nvContentPartPr>
              <p14:xfrm>
                <a:off x="3123949" y="4369222"/>
                <a:ext cx="118080" cy="114120"/>
              </p14:xfrm>
            </p:contentPart>
          </mc:Choice>
          <mc:Fallback>
            <p:pic>
              <p:nvPicPr>
                <p:cNvPr id="171254" name="Freihand 171253">
                  <a:extLst>
                    <a:ext uri="{FF2B5EF4-FFF2-40B4-BE49-F238E27FC236}">
                      <a16:creationId xmlns:a16="http://schemas.microsoft.com/office/drawing/2014/main" id="{C8A5CD66-1CBC-447C-9DE9-3ADD598664B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114949" y="4360222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171255" name="Freihand 171254">
                <a:extLst>
                  <a:ext uri="{FF2B5EF4-FFF2-40B4-BE49-F238E27FC236}">
                    <a16:creationId xmlns:a16="http://schemas.microsoft.com/office/drawing/2014/main" id="{88A42212-5B55-4E37-B574-C0F856549983}"/>
                  </a:ext>
                </a:extLst>
              </p14:cNvPr>
              <p14:cNvContentPartPr/>
              <p14:nvPr/>
            </p14:nvContentPartPr>
            <p14:xfrm>
              <a:off x="2829109" y="1883422"/>
              <a:ext cx="128160" cy="4320"/>
            </p14:xfrm>
          </p:contentPart>
        </mc:Choice>
        <mc:Fallback>
          <p:pic>
            <p:nvPicPr>
              <p:cNvPr id="171255" name="Freihand 171254">
                <a:extLst>
                  <a:ext uri="{FF2B5EF4-FFF2-40B4-BE49-F238E27FC236}">
                    <a16:creationId xmlns:a16="http://schemas.microsoft.com/office/drawing/2014/main" id="{88A42212-5B55-4E37-B574-C0F856549983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2820109" y="1874422"/>
                <a:ext cx="14580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65" name="Gruppieren 171264">
            <a:extLst>
              <a:ext uri="{FF2B5EF4-FFF2-40B4-BE49-F238E27FC236}">
                <a16:creationId xmlns:a16="http://schemas.microsoft.com/office/drawing/2014/main" id="{071671CF-79F3-4587-AAB1-7B0576C2A548}"/>
              </a:ext>
            </a:extLst>
          </p:cNvPr>
          <p:cNvGrpSpPr/>
          <p:nvPr/>
        </p:nvGrpSpPr>
        <p:grpSpPr>
          <a:xfrm>
            <a:off x="274549" y="1444222"/>
            <a:ext cx="2166480" cy="657000"/>
            <a:chOff x="274549" y="1444222"/>
            <a:chExt cx="2166480" cy="6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71256" name="Freihand 171255">
                  <a:extLst>
                    <a:ext uri="{FF2B5EF4-FFF2-40B4-BE49-F238E27FC236}">
                      <a16:creationId xmlns:a16="http://schemas.microsoft.com/office/drawing/2014/main" id="{57318D94-6DCD-452F-9D6A-BEF97BBB830C}"/>
                    </a:ext>
                  </a:extLst>
                </p14:cNvPr>
                <p14:cNvContentPartPr/>
                <p14:nvPr/>
              </p14:nvContentPartPr>
              <p14:xfrm>
                <a:off x="974749" y="1976302"/>
                <a:ext cx="1466280" cy="102600"/>
              </p14:xfrm>
            </p:contentPart>
          </mc:Choice>
          <mc:Fallback>
            <p:pic>
              <p:nvPicPr>
                <p:cNvPr id="171256" name="Freihand 171255">
                  <a:extLst>
                    <a:ext uri="{FF2B5EF4-FFF2-40B4-BE49-F238E27FC236}">
                      <a16:creationId xmlns:a16="http://schemas.microsoft.com/office/drawing/2014/main" id="{57318D94-6DCD-452F-9D6A-BEF97BBB830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65749" y="1967302"/>
                  <a:ext cx="148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71257" name="Freihand 171256">
                  <a:extLst>
                    <a:ext uri="{FF2B5EF4-FFF2-40B4-BE49-F238E27FC236}">
                      <a16:creationId xmlns:a16="http://schemas.microsoft.com/office/drawing/2014/main" id="{0029FCB3-62D8-4B3F-B69A-4350CADF5108}"/>
                    </a:ext>
                  </a:extLst>
                </p14:cNvPr>
                <p14:cNvContentPartPr/>
                <p14:nvPr/>
              </p14:nvContentPartPr>
              <p14:xfrm>
                <a:off x="274549" y="1871902"/>
                <a:ext cx="146520" cy="229320"/>
              </p14:xfrm>
            </p:contentPart>
          </mc:Choice>
          <mc:Fallback>
            <p:pic>
              <p:nvPicPr>
                <p:cNvPr id="171257" name="Freihand 171256">
                  <a:extLst>
                    <a:ext uri="{FF2B5EF4-FFF2-40B4-BE49-F238E27FC236}">
                      <a16:creationId xmlns:a16="http://schemas.microsoft.com/office/drawing/2014/main" id="{0029FCB3-62D8-4B3F-B69A-4350CADF510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65909" y="1862902"/>
                  <a:ext cx="164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71258" name="Freihand 171257">
                  <a:extLst>
                    <a:ext uri="{FF2B5EF4-FFF2-40B4-BE49-F238E27FC236}">
                      <a16:creationId xmlns:a16="http://schemas.microsoft.com/office/drawing/2014/main" id="{D23FFABE-487B-4E39-A166-9412581FA8DA}"/>
                    </a:ext>
                  </a:extLst>
                </p14:cNvPr>
                <p14:cNvContentPartPr/>
                <p14:nvPr/>
              </p14:nvContentPartPr>
              <p14:xfrm>
                <a:off x="454549" y="1887382"/>
                <a:ext cx="77040" cy="141480"/>
              </p14:xfrm>
            </p:contentPart>
          </mc:Choice>
          <mc:Fallback>
            <p:pic>
              <p:nvPicPr>
                <p:cNvPr id="171258" name="Freihand 171257">
                  <a:extLst>
                    <a:ext uri="{FF2B5EF4-FFF2-40B4-BE49-F238E27FC236}">
                      <a16:creationId xmlns:a16="http://schemas.microsoft.com/office/drawing/2014/main" id="{D23FFABE-487B-4E39-A166-9412581FA8D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45549" y="1878742"/>
                  <a:ext cx="94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71259" name="Freihand 171258">
                  <a:extLst>
                    <a:ext uri="{FF2B5EF4-FFF2-40B4-BE49-F238E27FC236}">
                      <a16:creationId xmlns:a16="http://schemas.microsoft.com/office/drawing/2014/main" id="{401B8F69-5653-4DEF-9970-BCC8A1117B29}"/>
                    </a:ext>
                  </a:extLst>
                </p14:cNvPr>
                <p14:cNvContentPartPr/>
                <p14:nvPr/>
              </p14:nvContentPartPr>
              <p14:xfrm>
                <a:off x="570829" y="1875142"/>
                <a:ext cx="132840" cy="96120"/>
              </p14:xfrm>
            </p:contentPart>
          </mc:Choice>
          <mc:Fallback>
            <p:pic>
              <p:nvPicPr>
                <p:cNvPr id="171259" name="Freihand 171258">
                  <a:extLst>
                    <a:ext uri="{FF2B5EF4-FFF2-40B4-BE49-F238E27FC236}">
                      <a16:creationId xmlns:a16="http://schemas.microsoft.com/office/drawing/2014/main" id="{401B8F69-5653-4DEF-9970-BCC8A1117B2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1829" y="1866142"/>
                  <a:ext cx="150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71260" name="Freihand 171259">
                  <a:extLst>
                    <a:ext uri="{FF2B5EF4-FFF2-40B4-BE49-F238E27FC236}">
                      <a16:creationId xmlns:a16="http://schemas.microsoft.com/office/drawing/2014/main" id="{5A2105F4-25A9-45FB-B5F8-ED51DBF56BB5}"/>
                    </a:ext>
                  </a:extLst>
                </p14:cNvPr>
                <p14:cNvContentPartPr/>
                <p14:nvPr/>
              </p14:nvContentPartPr>
              <p14:xfrm>
                <a:off x="755869" y="1852822"/>
                <a:ext cx="113400" cy="115920"/>
              </p14:xfrm>
            </p:contentPart>
          </mc:Choice>
          <mc:Fallback>
            <p:pic>
              <p:nvPicPr>
                <p:cNvPr id="171260" name="Freihand 171259">
                  <a:extLst>
                    <a:ext uri="{FF2B5EF4-FFF2-40B4-BE49-F238E27FC236}">
                      <a16:creationId xmlns:a16="http://schemas.microsoft.com/office/drawing/2014/main" id="{5A2105F4-25A9-45FB-B5F8-ED51DBF56BB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6869" y="1843822"/>
                  <a:ext cx="131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71261" name="Freihand 171260">
                  <a:extLst>
                    <a:ext uri="{FF2B5EF4-FFF2-40B4-BE49-F238E27FC236}">
                      <a16:creationId xmlns:a16="http://schemas.microsoft.com/office/drawing/2014/main" id="{90A1DA1A-0797-478A-B375-998E061ED1FC}"/>
                    </a:ext>
                  </a:extLst>
                </p14:cNvPr>
                <p14:cNvContentPartPr/>
                <p14:nvPr/>
              </p14:nvContentPartPr>
              <p14:xfrm>
                <a:off x="282469" y="1591102"/>
                <a:ext cx="200520" cy="198000"/>
              </p14:xfrm>
            </p:contentPart>
          </mc:Choice>
          <mc:Fallback>
            <p:pic>
              <p:nvPicPr>
                <p:cNvPr id="171261" name="Freihand 171260">
                  <a:extLst>
                    <a:ext uri="{FF2B5EF4-FFF2-40B4-BE49-F238E27FC236}">
                      <a16:creationId xmlns:a16="http://schemas.microsoft.com/office/drawing/2014/main" id="{90A1DA1A-0797-478A-B375-998E061ED1F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73829" y="1582462"/>
                  <a:ext cx="218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71262" name="Freihand 171261">
                  <a:extLst>
                    <a:ext uri="{FF2B5EF4-FFF2-40B4-BE49-F238E27FC236}">
                      <a16:creationId xmlns:a16="http://schemas.microsoft.com/office/drawing/2014/main" id="{07055C46-AC32-4636-B983-52E9AE6A2874}"/>
                    </a:ext>
                  </a:extLst>
                </p14:cNvPr>
                <p14:cNvContentPartPr/>
                <p14:nvPr/>
              </p14:nvContentPartPr>
              <p14:xfrm>
                <a:off x="544189" y="1470502"/>
                <a:ext cx="5400" cy="151200"/>
              </p14:xfrm>
            </p:contentPart>
          </mc:Choice>
          <mc:Fallback>
            <p:pic>
              <p:nvPicPr>
                <p:cNvPr id="171262" name="Freihand 171261">
                  <a:extLst>
                    <a:ext uri="{FF2B5EF4-FFF2-40B4-BE49-F238E27FC236}">
                      <a16:creationId xmlns:a16="http://schemas.microsoft.com/office/drawing/2014/main" id="{07055C46-AC32-4636-B983-52E9AE6A287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35549" y="1461862"/>
                  <a:ext cx="23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71263" name="Freihand 171262">
                  <a:extLst>
                    <a:ext uri="{FF2B5EF4-FFF2-40B4-BE49-F238E27FC236}">
                      <a16:creationId xmlns:a16="http://schemas.microsoft.com/office/drawing/2014/main" id="{6ECF62DC-465F-4284-A911-6B24A7C7EDCC}"/>
                    </a:ext>
                  </a:extLst>
                </p14:cNvPr>
                <p14:cNvContentPartPr/>
                <p14:nvPr/>
              </p14:nvContentPartPr>
              <p14:xfrm>
                <a:off x="483349" y="1457542"/>
                <a:ext cx="158400" cy="97920"/>
              </p14:xfrm>
            </p:contentPart>
          </mc:Choice>
          <mc:Fallback>
            <p:pic>
              <p:nvPicPr>
                <p:cNvPr id="171263" name="Freihand 171262">
                  <a:extLst>
                    <a:ext uri="{FF2B5EF4-FFF2-40B4-BE49-F238E27FC236}">
                      <a16:creationId xmlns:a16="http://schemas.microsoft.com/office/drawing/2014/main" id="{6ECF62DC-465F-4284-A911-6B24A7C7EDC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74709" y="1448902"/>
                  <a:ext cx="176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71264" name="Freihand 171263">
                  <a:extLst>
                    <a:ext uri="{FF2B5EF4-FFF2-40B4-BE49-F238E27FC236}">
                      <a16:creationId xmlns:a16="http://schemas.microsoft.com/office/drawing/2014/main" id="{F3775328-A1A5-47D1-9C7E-F110EDB335D5}"/>
                    </a:ext>
                  </a:extLst>
                </p14:cNvPr>
                <p14:cNvContentPartPr/>
                <p14:nvPr/>
              </p14:nvContentPartPr>
              <p14:xfrm>
                <a:off x="500989" y="1444222"/>
                <a:ext cx="188280" cy="255240"/>
              </p14:xfrm>
            </p:contentPart>
          </mc:Choice>
          <mc:Fallback>
            <p:pic>
              <p:nvPicPr>
                <p:cNvPr id="171264" name="Freihand 171263">
                  <a:extLst>
                    <a:ext uri="{FF2B5EF4-FFF2-40B4-BE49-F238E27FC236}">
                      <a16:creationId xmlns:a16="http://schemas.microsoft.com/office/drawing/2014/main" id="{F3775328-A1A5-47D1-9C7E-F110EDB335D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91989" y="1435222"/>
                  <a:ext cx="20592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171289" name="Freihand 171288">
                <a:extLst>
                  <a:ext uri="{FF2B5EF4-FFF2-40B4-BE49-F238E27FC236}">
                    <a16:creationId xmlns:a16="http://schemas.microsoft.com/office/drawing/2014/main" id="{1541EC7F-653A-4F8B-86AF-89007706DCB2}"/>
                  </a:ext>
                </a:extLst>
              </p14:cNvPr>
              <p14:cNvContentPartPr/>
              <p14:nvPr/>
            </p14:nvContentPartPr>
            <p14:xfrm>
              <a:off x="7200949" y="3477142"/>
              <a:ext cx="400680" cy="33840"/>
            </p14:xfrm>
          </p:contentPart>
        </mc:Choice>
        <mc:Fallback>
          <p:pic>
            <p:nvPicPr>
              <p:cNvPr id="171289" name="Freihand 171288">
                <a:extLst>
                  <a:ext uri="{FF2B5EF4-FFF2-40B4-BE49-F238E27FC236}">
                    <a16:creationId xmlns:a16="http://schemas.microsoft.com/office/drawing/2014/main" id="{1541EC7F-653A-4F8B-86AF-89007706DCB2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7192309" y="3468142"/>
                <a:ext cx="4183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171332" name="Freihand 171331">
                <a:extLst>
                  <a:ext uri="{FF2B5EF4-FFF2-40B4-BE49-F238E27FC236}">
                    <a16:creationId xmlns:a16="http://schemas.microsoft.com/office/drawing/2014/main" id="{0C515446-4FF3-4FDF-81D2-0F516BB2FCD9}"/>
                  </a:ext>
                </a:extLst>
              </p14:cNvPr>
              <p14:cNvContentPartPr/>
              <p14:nvPr/>
            </p14:nvContentPartPr>
            <p14:xfrm>
              <a:off x="772789" y="50662"/>
              <a:ext cx="353520" cy="360360"/>
            </p14:xfrm>
          </p:contentPart>
        </mc:Choice>
        <mc:Fallback>
          <p:pic>
            <p:nvPicPr>
              <p:cNvPr id="171332" name="Freihand 171331">
                <a:extLst>
                  <a:ext uri="{FF2B5EF4-FFF2-40B4-BE49-F238E27FC236}">
                    <a16:creationId xmlns:a16="http://schemas.microsoft.com/office/drawing/2014/main" id="{0C515446-4FF3-4FDF-81D2-0F516BB2FCD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763789" y="41662"/>
                <a:ext cx="37116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371" name="Gruppieren 171370">
            <a:extLst>
              <a:ext uri="{FF2B5EF4-FFF2-40B4-BE49-F238E27FC236}">
                <a16:creationId xmlns:a16="http://schemas.microsoft.com/office/drawing/2014/main" id="{0D756E49-4399-4F0B-A134-9629174C293A}"/>
              </a:ext>
            </a:extLst>
          </p:cNvPr>
          <p:cNvGrpSpPr/>
          <p:nvPr/>
        </p:nvGrpSpPr>
        <p:grpSpPr>
          <a:xfrm>
            <a:off x="646789" y="4862062"/>
            <a:ext cx="2140200" cy="372960"/>
            <a:chOff x="646789" y="4862062"/>
            <a:chExt cx="214020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71353" name="Freihand 171352">
                  <a:extLst>
                    <a:ext uri="{FF2B5EF4-FFF2-40B4-BE49-F238E27FC236}">
                      <a16:creationId xmlns:a16="http://schemas.microsoft.com/office/drawing/2014/main" id="{73806FBC-02F1-4422-99FF-CB56B3E682DA}"/>
                    </a:ext>
                  </a:extLst>
                </p14:cNvPr>
                <p14:cNvContentPartPr/>
                <p14:nvPr/>
              </p14:nvContentPartPr>
              <p14:xfrm>
                <a:off x="646789" y="5087782"/>
                <a:ext cx="51480" cy="29880"/>
              </p14:xfrm>
            </p:contentPart>
          </mc:Choice>
          <mc:Fallback>
            <p:pic>
              <p:nvPicPr>
                <p:cNvPr id="171353" name="Freihand 171352">
                  <a:extLst>
                    <a:ext uri="{FF2B5EF4-FFF2-40B4-BE49-F238E27FC236}">
                      <a16:creationId xmlns:a16="http://schemas.microsoft.com/office/drawing/2014/main" id="{73806FBC-02F1-4422-99FF-CB56B3E682D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38149" y="5079142"/>
                  <a:ext cx="69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71354" name="Freihand 171353">
                  <a:extLst>
                    <a:ext uri="{FF2B5EF4-FFF2-40B4-BE49-F238E27FC236}">
                      <a16:creationId xmlns:a16="http://schemas.microsoft.com/office/drawing/2014/main" id="{B7A60F72-FAE6-4F71-82C1-61025DC280BD}"/>
                    </a:ext>
                  </a:extLst>
                </p14:cNvPr>
                <p14:cNvContentPartPr/>
                <p14:nvPr/>
              </p14:nvContentPartPr>
              <p14:xfrm>
                <a:off x="694309" y="4970422"/>
                <a:ext cx="97920" cy="264600"/>
              </p14:xfrm>
            </p:contentPart>
          </mc:Choice>
          <mc:Fallback>
            <p:pic>
              <p:nvPicPr>
                <p:cNvPr id="171354" name="Freihand 171353">
                  <a:extLst>
                    <a:ext uri="{FF2B5EF4-FFF2-40B4-BE49-F238E27FC236}">
                      <a16:creationId xmlns:a16="http://schemas.microsoft.com/office/drawing/2014/main" id="{B7A60F72-FAE6-4F71-82C1-61025DC280B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85669" y="4961422"/>
                  <a:ext cx="115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71355" name="Freihand 171354">
                  <a:extLst>
                    <a:ext uri="{FF2B5EF4-FFF2-40B4-BE49-F238E27FC236}">
                      <a16:creationId xmlns:a16="http://schemas.microsoft.com/office/drawing/2014/main" id="{C1183F75-B3D4-409F-87C6-E3FE81F62D47}"/>
                    </a:ext>
                  </a:extLst>
                </p14:cNvPr>
                <p14:cNvContentPartPr/>
                <p14:nvPr/>
              </p14:nvContentPartPr>
              <p14:xfrm>
                <a:off x="948829" y="5002462"/>
                <a:ext cx="174240" cy="88200"/>
              </p14:xfrm>
            </p:contentPart>
          </mc:Choice>
          <mc:Fallback>
            <p:pic>
              <p:nvPicPr>
                <p:cNvPr id="171355" name="Freihand 171354">
                  <a:extLst>
                    <a:ext uri="{FF2B5EF4-FFF2-40B4-BE49-F238E27FC236}">
                      <a16:creationId xmlns:a16="http://schemas.microsoft.com/office/drawing/2014/main" id="{C1183F75-B3D4-409F-87C6-E3FE81F62D4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39829" y="4993462"/>
                  <a:ext cx="191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71357" name="Freihand 171356">
                  <a:extLst>
                    <a:ext uri="{FF2B5EF4-FFF2-40B4-BE49-F238E27FC236}">
                      <a16:creationId xmlns:a16="http://schemas.microsoft.com/office/drawing/2014/main" id="{BE62D862-4AA0-4B50-ABAB-DEBC1DC99166}"/>
                    </a:ext>
                  </a:extLst>
                </p14:cNvPr>
                <p14:cNvContentPartPr/>
                <p14:nvPr/>
              </p14:nvContentPartPr>
              <p14:xfrm>
                <a:off x="1272109" y="4927582"/>
                <a:ext cx="152640" cy="195840"/>
              </p14:xfrm>
            </p:contentPart>
          </mc:Choice>
          <mc:Fallback>
            <p:pic>
              <p:nvPicPr>
                <p:cNvPr id="171357" name="Freihand 171356">
                  <a:extLst>
                    <a:ext uri="{FF2B5EF4-FFF2-40B4-BE49-F238E27FC236}">
                      <a16:creationId xmlns:a16="http://schemas.microsoft.com/office/drawing/2014/main" id="{BE62D862-4AA0-4B50-ABAB-DEBC1DC9916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263469" y="4918582"/>
                  <a:ext cx="170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71358" name="Freihand 171357">
                  <a:extLst>
                    <a:ext uri="{FF2B5EF4-FFF2-40B4-BE49-F238E27FC236}">
                      <a16:creationId xmlns:a16="http://schemas.microsoft.com/office/drawing/2014/main" id="{6ADD67AB-4F63-4C97-9200-6B00B1BC3762}"/>
                    </a:ext>
                  </a:extLst>
                </p14:cNvPr>
                <p14:cNvContentPartPr/>
                <p14:nvPr/>
              </p14:nvContentPartPr>
              <p14:xfrm>
                <a:off x="1415029" y="5073382"/>
                <a:ext cx="102960" cy="80640"/>
              </p14:xfrm>
            </p:contentPart>
          </mc:Choice>
          <mc:Fallback>
            <p:pic>
              <p:nvPicPr>
                <p:cNvPr id="171358" name="Freihand 171357">
                  <a:extLst>
                    <a:ext uri="{FF2B5EF4-FFF2-40B4-BE49-F238E27FC236}">
                      <a16:creationId xmlns:a16="http://schemas.microsoft.com/office/drawing/2014/main" id="{6ADD67AB-4F63-4C97-9200-6B00B1BC376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406389" y="5064742"/>
                  <a:ext cx="120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71359" name="Freihand 171358">
                  <a:extLst>
                    <a:ext uri="{FF2B5EF4-FFF2-40B4-BE49-F238E27FC236}">
                      <a16:creationId xmlns:a16="http://schemas.microsoft.com/office/drawing/2014/main" id="{D73776E7-9353-4358-9642-6A003CFC59DC}"/>
                    </a:ext>
                  </a:extLst>
                </p14:cNvPr>
                <p14:cNvContentPartPr/>
                <p14:nvPr/>
              </p14:nvContentPartPr>
              <p14:xfrm>
                <a:off x="1568389" y="4947742"/>
                <a:ext cx="100800" cy="131400"/>
              </p14:xfrm>
            </p:contentPart>
          </mc:Choice>
          <mc:Fallback>
            <p:pic>
              <p:nvPicPr>
                <p:cNvPr id="171359" name="Freihand 171358">
                  <a:extLst>
                    <a:ext uri="{FF2B5EF4-FFF2-40B4-BE49-F238E27FC236}">
                      <a16:creationId xmlns:a16="http://schemas.microsoft.com/office/drawing/2014/main" id="{D73776E7-9353-4358-9642-6A003CFC59D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559749" y="4938742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71360" name="Freihand 171359">
                  <a:extLst>
                    <a:ext uri="{FF2B5EF4-FFF2-40B4-BE49-F238E27FC236}">
                      <a16:creationId xmlns:a16="http://schemas.microsoft.com/office/drawing/2014/main" id="{DDEC339E-B97D-49CF-AEB5-7A085AE10ACE}"/>
                    </a:ext>
                  </a:extLst>
                </p14:cNvPr>
                <p14:cNvContentPartPr/>
                <p14:nvPr/>
              </p14:nvContentPartPr>
              <p14:xfrm>
                <a:off x="1910749" y="4899502"/>
                <a:ext cx="46440" cy="197280"/>
              </p14:xfrm>
            </p:contentPart>
          </mc:Choice>
          <mc:Fallback>
            <p:pic>
              <p:nvPicPr>
                <p:cNvPr id="171360" name="Freihand 171359">
                  <a:extLst>
                    <a:ext uri="{FF2B5EF4-FFF2-40B4-BE49-F238E27FC236}">
                      <a16:creationId xmlns:a16="http://schemas.microsoft.com/office/drawing/2014/main" id="{DDEC339E-B97D-49CF-AEB5-7A085AE10AC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901749" y="4890862"/>
                  <a:ext cx="64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71361" name="Freihand 171360">
                  <a:extLst>
                    <a:ext uri="{FF2B5EF4-FFF2-40B4-BE49-F238E27FC236}">
                      <a16:creationId xmlns:a16="http://schemas.microsoft.com/office/drawing/2014/main" id="{5004ECDB-6F24-4080-B7C0-B417B8AF1114}"/>
                    </a:ext>
                  </a:extLst>
                </p14:cNvPr>
                <p14:cNvContentPartPr/>
                <p14:nvPr/>
              </p14:nvContentPartPr>
              <p14:xfrm>
                <a:off x="1825069" y="4862062"/>
                <a:ext cx="209160" cy="245520"/>
              </p14:xfrm>
            </p:contentPart>
          </mc:Choice>
          <mc:Fallback>
            <p:pic>
              <p:nvPicPr>
                <p:cNvPr id="171361" name="Freihand 171360">
                  <a:extLst>
                    <a:ext uri="{FF2B5EF4-FFF2-40B4-BE49-F238E27FC236}">
                      <a16:creationId xmlns:a16="http://schemas.microsoft.com/office/drawing/2014/main" id="{5004ECDB-6F24-4080-B7C0-B417B8AF111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816069" y="4853062"/>
                  <a:ext cx="226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71362" name="Freihand 171361">
                  <a:extLst>
                    <a:ext uri="{FF2B5EF4-FFF2-40B4-BE49-F238E27FC236}">
                      <a16:creationId xmlns:a16="http://schemas.microsoft.com/office/drawing/2014/main" id="{CF5E634E-10E8-4FFB-8F7B-91D42EB5C986}"/>
                    </a:ext>
                  </a:extLst>
                </p14:cNvPr>
                <p14:cNvContentPartPr/>
                <p14:nvPr/>
              </p14:nvContentPartPr>
              <p14:xfrm>
                <a:off x="2207749" y="4899502"/>
                <a:ext cx="16200" cy="143280"/>
              </p14:xfrm>
            </p:contentPart>
          </mc:Choice>
          <mc:Fallback>
            <p:pic>
              <p:nvPicPr>
                <p:cNvPr id="171362" name="Freihand 171361">
                  <a:extLst>
                    <a:ext uri="{FF2B5EF4-FFF2-40B4-BE49-F238E27FC236}">
                      <a16:creationId xmlns:a16="http://schemas.microsoft.com/office/drawing/2014/main" id="{CF5E634E-10E8-4FFB-8F7B-91D42EB5C98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199109" y="4890862"/>
                  <a:ext cx="33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71363" name="Freihand 171362">
                  <a:extLst>
                    <a:ext uri="{FF2B5EF4-FFF2-40B4-BE49-F238E27FC236}">
                      <a16:creationId xmlns:a16="http://schemas.microsoft.com/office/drawing/2014/main" id="{13AC89D0-8FF1-468A-BC48-1852B4DAFC6A}"/>
                    </a:ext>
                  </a:extLst>
                </p14:cNvPr>
                <p14:cNvContentPartPr/>
                <p14:nvPr/>
              </p14:nvContentPartPr>
              <p14:xfrm>
                <a:off x="2112349" y="4987702"/>
                <a:ext cx="155160" cy="33840"/>
              </p14:xfrm>
            </p:contentPart>
          </mc:Choice>
          <mc:Fallback>
            <p:pic>
              <p:nvPicPr>
                <p:cNvPr id="171363" name="Freihand 171362">
                  <a:extLst>
                    <a:ext uri="{FF2B5EF4-FFF2-40B4-BE49-F238E27FC236}">
                      <a16:creationId xmlns:a16="http://schemas.microsoft.com/office/drawing/2014/main" id="{13AC89D0-8FF1-468A-BC48-1852B4DAFC6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103349" y="4979062"/>
                  <a:ext cx="172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71364" name="Freihand 171363">
                  <a:extLst>
                    <a:ext uri="{FF2B5EF4-FFF2-40B4-BE49-F238E27FC236}">
                      <a16:creationId xmlns:a16="http://schemas.microsoft.com/office/drawing/2014/main" id="{B4B18D3E-5F5F-4F0C-8182-1C183A5EA5E3}"/>
                    </a:ext>
                  </a:extLst>
                </p14:cNvPr>
                <p14:cNvContentPartPr/>
                <p14:nvPr/>
              </p14:nvContentPartPr>
              <p14:xfrm>
                <a:off x="2408269" y="4875382"/>
                <a:ext cx="169200" cy="200160"/>
              </p14:xfrm>
            </p:contentPart>
          </mc:Choice>
          <mc:Fallback>
            <p:pic>
              <p:nvPicPr>
                <p:cNvPr id="171364" name="Freihand 171363">
                  <a:extLst>
                    <a:ext uri="{FF2B5EF4-FFF2-40B4-BE49-F238E27FC236}">
                      <a16:creationId xmlns:a16="http://schemas.microsoft.com/office/drawing/2014/main" id="{B4B18D3E-5F5F-4F0C-8182-1C183A5EA5E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399269" y="4866382"/>
                  <a:ext cx="186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71365" name="Freihand 171364">
                  <a:extLst>
                    <a:ext uri="{FF2B5EF4-FFF2-40B4-BE49-F238E27FC236}">
                      <a16:creationId xmlns:a16="http://schemas.microsoft.com/office/drawing/2014/main" id="{32393F4E-007E-4E5A-866C-B3CD42EE1398}"/>
                    </a:ext>
                  </a:extLst>
                </p14:cNvPr>
                <p14:cNvContentPartPr/>
                <p14:nvPr/>
              </p14:nvContentPartPr>
              <p14:xfrm>
                <a:off x="2711749" y="4905982"/>
                <a:ext cx="75240" cy="110160"/>
              </p14:xfrm>
            </p:contentPart>
          </mc:Choice>
          <mc:Fallback>
            <p:pic>
              <p:nvPicPr>
                <p:cNvPr id="171365" name="Freihand 171364">
                  <a:extLst>
                    <a:ext uri="{FF2B5EF4-FFF2-40B4-BE49-F238E27FC236}">
                      <a16:creationId xmlns:a16="http://schemas.microsoft.com/office/drawing/2014/main" id="{32393F4E-007E-4E5A-866C-B3CD42EE139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703109" y="4896982"/>
                  <a:ext cx="928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70" name="Gruppieren 171369">
            <a:extLst>
              <a:ext uri="{FF2B5EF4-FFF2-40B4-BE49-F238E27FC236}">
                <a16:creationId xmlns:a16="http://schemas.microsoft.com/office/drawing/2014/main" id="{2A09F344-150D-445A-A1D8-CFB7F38F3766}"/>
              </a:ext>
            </a:extLst>
          </p:cNvPr>
          <p:cNvGrpSpPr/>
          <p:nvPr/>
        </p:nvGrpSpPr>
        <p:grpSpPr>
          <a:xfrm>
            <a:off x="3082549" y="4832902"/>
            <a:ext cx="559080" cy="193680"/>
            <a:chOff x="3082549" y="4832902"/>
            <a:chExt cx="55908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71366" name="Freihand 171365">
                  <a:extLst>
                    <a:ext uri="{FF2B5EF4-FFF2-40B4-BE49-F238E27FC236}">
                      <a16:creationId xmlns:a16="http://schemas.microsoft.com/office/drawing/2014/main" id="{B7FD5DE2-A5DA-4695-B1BB-051B8549DB00}"/>
                    </a:ext>
                  </a:extLst>
                </p14:cNvPr>
                <p14:cNvContentPartPr/>
                <p14:nvPr/>
              </p14:nvContentPartPr>
              <p14:xfrm>
                <a:off x="3082549" y="4855222"/>
                <a:ext cx="105120" cy="108360"/>
              </p14:xfrm>
            </p:contentPart>
          </mc:Choice>
          <mc:Fallback>
            <p:pic>
              <p:nvPicPr>
                <p:cNvPr id="171366" name="Freihand 171365">
                  <a:extLst>
                    <a:ext uri="{FF2B5EF4-FFF2-40B4-BE49-F238E27FC236}">
                      <a16:creationId xmlns:a16="http://schemas.microsoft.com/office/drawing/2014/main" id="{B7FD5DE2-A5DA-4695-B1BB-051B8549DB0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073549" y="4846582"/>
                  <a:ext cx="122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71367" name="Freihand 171366">
                  <a:extLst>
                    <a:ext uri="{FF2B5EF4-FFF2-40B4-BE49-F238E27FC236}">
                      <a16:creationId xmlns:a16="http://schemas.microsoft.com/office/drawing/2014/main" id="{863180F3-1DE2-4CCE-9436-14D3052FE22B}"/>
                    </a:ext>
                  </a:extLst>
                </p14:cNvPr>
                <p14:cNvContentPartPr/>
                <p14:nvPr/>
              </p14:nvContentPartPr>
              <p14:xfrm>
                <a:off x="3233389" y="4910662"/>
                <a:ext cx="111600" cy="115920"/>
              </p14:xfrm>
            </p:contentPart>
          </mc:Choice>
          <mc:Fallback>
            <p:pic>
              <p:nvPicPr>
                <p:cNvPr id="171367" name="Freihand 171366">
                  <a:extLst>
                    <a:ext uri="{FF2B5EF4-FFF2-40B4-BE49-F238E27FC236}">
                      <a16:creationId xmlns:a16="http://schemas.microsoft.com/office/drawing/2014/main" id="{863180F3-1DE2-4CCE-9436-14D3052FE22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224389" y="4902022"/>
                  <a:ext cx="129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71368" name="Freihand 171367">
                  <a:extLst>
                    <a:ext uri="{FF2B5EF4-FFF2-40B4-BE49-F238E27FC236}">
                      <a16:creationId xmlns:a16="http://schemas.microsoft.com/office/drawing/2014/main" id="{E71EAC00-0022-455F-A7E6-76E06E5A8BE1}"/>
                    </a:ext>
                  </a:extLst>
                </p14:cNvPr>
                <p14:cNvContentPartPr/>
                <p14:nvPr/>
              </p14:nvContentPartPr>
              <p14:xfrm>
                <a:off x="3383869" y="4913542"/>
                <a:ext cx="25200" cy="14760"/>
              </p14:xfrm>
            </p:contentPart>
          </mc:Choice>
          <mc:Fallback>
            <p:pic>
              <p:nvPicPr>
                <p:cNvPr id="171368" name="Freihand 171367">
                  <a:extLst>
                    <a:ext uri="{FF2B5EF4-FFF2-40B4-BE49-F238E27FC236}">
                      <a16:creationId xmlns:a16="http://schemas.microsoft.com/office/drawing/2014/main" id="{E71EAC00-0022-455F-A7E6-76E06E5A8BE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374869" y="4904902"/>
                  <a:ext cx="42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71369" name="Freihand 171368">
                  <a:extLst>
                    <a:ext uri="{FF2B5EF4-FFF2-40B4-BE49-F238E27FC236}">
                      <a16:creationId xmlns:a16="http://schemas.microsoft.com/office/drawing/2014/main" id="{7B79AA90-1ECE-4FA5-8110-1178AB84F3A6}"/>
                    </a:ext>
                  </a:extLst>
                </p14:cNvPr>
                <p14:cNvContentPartPr/>
                <p14:nvPr/>
              </p14:nvContentPartPr>
              <p14:xfrm>
                <a:off x="3473509" y="4832902"/>
                <a:ext cx="168120" cy="167400"/>
              </p14:xfrm>
            </p:contentPart>
          </mc:Choice>
          <mc:Fallback>
            <p:pic>
              <p:nvPicPr>
                <p:cNvPr id="171369" name="Freihand 171368">
                  <a:extLst>
                    <a:ext uri="{FF2B5EF4-FFF2-40B4-BE49-F238E27FC236}">
                      <a16:creationId xmlns:a16="http://schemas.microsoft.com/office/drawing/2014/main" id="{7B79AA90-1ECE-4FA5-8110-1178AB84F3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464509" y="4824262"/>
                  <a:ext cx="1857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91" name="Gruppieren 171390">
            <a:extLst>
              <a:ext uri="{FF2B5EF4-FFF2-40B4-BE49-F238E27FC236}">
                <a16:creationId xmlns:a16="http://schemas.microsoft.com/office/drawing/2014/main" id="{FAB60D26-09CD-4F9A-B9B8-6B6A9C90DB28}"/>
              </a:ext>
            </a:extLst>
          </p:cNvPr>
          <p:cNvGrpSpPr/>
          <p:nvPr/>
        </p:nvGrpSpPr>
        <p:grpSpPr>
          <a:xfrm>
            <a:off x="453829" y="5499622"/>
            <a:ext cx="1149120" cy="275040"/>
            <a:chOff x="453829" y="5499622"/>
            <a:chExt cx="114912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71372" name="Freihand 171371">
                  <a:extLst>
                    <a:ext uri="{FF2B5EF4-FFF2-40B4-BE49-F238E27FC236}">
                      <a16:creationId xmlns:a16="http://schemas.microsoft.com/office/drawing/2014/main" id="{631818E6-22EA-42EA-9350-1BDAD42627AD}"/>
                    </a:ext>
                  </a:extLst>
                </p14:cNvPr>
                <p14:cNvContentPartPr/>
                <p14:nvPr/>
              </p14:nvContentPartPr>
              <p14:xfrm>
                <a:off x="453829" y="5571262"/>
                <a:ext cx="101520" cy="118440"/>
              </p14:xfrm>
            </p:contentPart>
          </mc:Choice>
          <mc:Fallback>
            <p:pic>
              <p:nvPicPr>
                <p:cNvPr id="171372" name="Freihand 171371">
                  <a:extLst>
                    <a:ext uri="{FF2B5EF4-FFF2-40B4-BE49-F238E27FC236}">
                      <a16:creationId xmlns:a16="http://schemas.microsoft.com/office/drawing/2014/main" id="{631818E6-22EA-42EA-9350-1BDAD42627A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45189" y="5562622"/>
                  <a:ext cx="119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71373" name="Freihand 171372">
                  <a:extLst>
                    <a:ext uri="{FF2B5EF4-FFF2-40B4-BE49-F238E27FC236}">
                      <a16:creationId xmlns:a16="http://schemas.microsoft.com/office/drawing/2014/main" id="{FA99E6C5-F80F-43CA-92EE-AEA7A7A733E2}"/>
                    </a:ext>
                  </a:extLst>
                </p14:cNvPr>
                <p14:cNvContentPartPr/>
                <p14:nvPr/>
              </p14:nvContentPartPr>
              <p14:xfrm>
                <a:off x="585589" y="5574142"/>
                <a:ext cx="64440" cy="200520"/>
              </p14:xfrm>
            </p:contentPart>
          </mc:Choice>
          <mc:Fallback>
            <p:pic>
              <p:nvPicPr>
                <p:cNvPr id="171373" name="Freihand 171372">
                  <a:extLst>
                    <a:ext uri="{FF2B5EF4-FFF2-40B4-BE49-F238E27FC236}">
                      <a16:creationId xmlns:a16="http://schemas.microsoft.com/office/drawing/2014/main" id="{FA99E6C5-F80F-43CA-92EE-AEA7A7A733E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76589" y="5565142"/>
                  <a:ext cx="82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71374" name="Freihand 171373">
                  <a:extLst>
                    <a:ext uri="{FF2B5EF4-FFF2-40B4-BE49-F238E27FC236}">
                      <a16:creationId xmlns:a16="http://schemas.microsoft.com/office/drawing/2014/main" id="{58F80D7D-D8AF-44B6-B0FE-899BEB8A0D78}"/>
                    </a:ext>
                  </a:extLst>
                </p14:cNvPr>
                <p14:cNvContentPartPr/>
                <p14:nvPr/>
              </p14:nvContentPartPr>
              <p14:xfrm>
                <a:off x="733189" y="5506822"/>
                <a:ext cx="76680" cy="232920"/>
              </p14:xfrm>
            </p:contentPart>
          </mc:Choice>
          <mc:Fallback>
            <p:pic>
              <p:nvPicPr>
                <p:cNvPr id="171374" name="Freihand 171373">
                  <a:extLst>
                    <a:ext uri="{FF2B5EF4-FFF2-40B4-BE49-F238E27FC236}">
                      <a16:creationId xmlns:a16="http://schemas.microsoft.com/office/drawing/2014/main" id="{58F80D7D-D8AF-44B6-B0FE-899BEB8A0D7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24189" y="5498182"/>
                  <a:ext cx="94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71375" name="Freihand 171374">
                  <a:extLst>
                    <a:ext uri="{FF2B5EF4-FFF2-40B4-BE49-F238E27FC236}">
                      <a16:creationId xmlns:a16="http://schemas.microsoft.com/office/drawing/2014/main" id="{504FC534-2039-41AB-A756-27C52AFE36AE}"/>
                    </a:ext>
                  </a:extLst>
                </p14:cNvPr>
                <p14:cNvContentPartPr/>
                <p14:nvPr/>
              </p14:nvContentPartPr>
              <p14:xfrm>
                <a:off x="930829" y="5539942"/>
                <a:ext cx="87840" cy="149400"/>
              </p14:xfrm>
            </p:contentPart>
          </mc:Choice>
          <mc:Fallback>
            <p:pic>
              <p:nvPicPr>
                <p:cNvPr id="171375" name="Freihand 171374">
                  <a:extLst>
                    <a:ext uri="{FF2B5EF4-FFF2-40B4-BE49-F238E27FC236}">
                      <a16:creationId xmlns:a16="http://schemas.microsoft.com/office/drawing/2014/main" id="{504FC534-2039-41AB-A756-27C52AFE36A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22189" y="5531302"/>
                  <a:ext cx="105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71376" name="Freihand 171375">
                  <a:extLst>
                    <a:ext uri="{FF2B5EF4-FFF2-40B4-BE49-F238E27FC236}">
                      <a16:creationId xmlns:a16="http://schemas.microsoft.com/office/drawing/2014/main" id="{91A25A5D-4F45-47C7-816B-D3ABA7195BAE}"/>
                    </a:ext>
                  </a:extLst>
                </p14:cNvPr>
                <p14:cNvContentPartPr/>
                <p14:nvPr/>
              </p14:nvContentPartPr>
              <p14:xfrm>
                <a:off x="1073749" y="5597902"/>
                <a:ext cx="82440" cy="42840"/>
              </p14:xfrm>
            </p:contentPart>
          </mc:Choice>
          <mc:Fallback>
            <p:pic>
              <p:nvPicPr>
                <p:cNvPr id="171376" name="Freihand 171375">
                  <a:extLst>
                    <a:ext uri="{FF2B5EF4-FFF2-40B4-BE49-F238E27FC236}">
                      <a16:creationId xmlns:a16="http://schemas.microsoft.com/office/drawing/2014/main" id="{91A25A5D-4F45-47C7-816B-D3ABA7195BA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64749" y="5588902"/>
                  <a:ext cx="100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71377" name="Freihand 171376">
                  <a:extLst>
                    <a:ext uri="{FF2B5EF4-FFF2-40B4-BE49-F238E27FC236}">
                      <a16:creationId xmlns:a16="http://schemas.microsoft.com/office/drawing/2014/main" id="{DB469543-B623-4D94-AB9F-CD649D7DB0E5}"/>
                    </a:ext>
                  </a:extLst>
                </p14:cNvPr>
                <p14:cNvContentPartPr/>
                <p14:nvPr/>
              </p14:nvContentPartPr>
              <p14:xfrm>
                <a:off x="1246189" y="5517262"/>
                <a:ext cx="228600" cy="196560"/>
              </p14:xfrm>
            </p:contentPart>
          </mc:Choice>
          <mc:Fallback>
            <p:pic>
              <p:nvPicPr>
                <p:cNvPr id="171377" name="Freihand 171376">
                  <a:extLst>
                    <a:ext uri="{FF2B5EF4-FFF2-40B4-BE49-F238E27FC236}">
                      <a16:creationId xmlns:a16="http://schemas.microsoft.com/office/drawing/2014/main" id="{DB469543-B623-4D94-AB9F-CD649D7DB0E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237189" y="5508622"/>
                  <a:ext cx="246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71378" name="Freihand 171377">
                  <a:extLst>
                    <a:ext uri="{FF2B5EF4-FFF2-40B4-BE49-F238E27FC236}">
                      <a16:creationId xmlns:a16="http://schemas.microsoft.com/office/drawing/2014/main" id="{C2819B80-2048-484C-999A-8D593D769C78}"/>
                    </a:ext>
                  </a:extLst>
                </p14:cNvPr>
                <p14:cNvContentPartPr/>
                <p14:nvPr/>
              </p14:nvContentPartPr>
              <p14:xfrm>
                <a:off x="1498909" y="5499622"/>
                <a:ext cx="104040" cy="241920"/>
              </p14:xfrm>
            </p:contentPart>
          </mc:Choice>
          <mc:Fallback>
            <p:pic>
              <p:nvPicPr>
                <p:cNvPr id="171378" name="Freihand 171377">
                  <a:extLst>
                    <a:ext uri="{FF2B5EF4-FFF2-40B4-BE49-F238E27FC236}">
                      <a16:creationId xmlns:a16="http://schemas.microsoft.com/office/drawing/2014/main" id="{C2819B80-2048-484C-999A-8D593D769C7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489909" y="5490982"/>
                  <a:ext cx="12168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90" name="Gruppieren 171389">
            <a:extLst>
              <a:ext uri="{FF2B5EF4-FFF2-40B4-BE49-F238E27FC236}">
                <a16:creationId xmlns:a16="http://schemas.microsoft.com/office/drawing/2014/main" id="{03663B76-B0CC-4195-BDEC-3D791C8F0A65}"/>
              </a:ext>
            </a:extLst>
          </p:cNvPr>
          <p:cNvGrpSpPr/>
          <p:nvPr/>
        </p:nvGrpSpPr>
        <p:grpSpPr>
          <a:xfrm>
            <a:off x="1846669" y="5582782"/>
            <a:ext cx="196920" cy="92520"/>
            <a:chOff x="1846669" y="5582782"/>
            <a:chExt cx="196920" cy="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71379" name="Freihand 171378">
                  <a:extLst>
                    <a:ext uri="{FF2B5EF4-FFF2-40B4-BE49-F238E27FC236}">
                      <a16:creationId xmlns:a16="http://schemas.microsoft.com/office/drawing/2014/main" id="{C70A00B0-E802-4C4C-92D6-D0DBC1618DEC}"/>
                    </a:ext>
                  </a:extLst>
                </p14:cNvPr>
                <p14:cNvContentPartPr/>
                <p14:nvPr/>
              </p14:nvContentPartPr>
              <p14:xfrm>
                <a:off x="1846669" y="5582782"/>
                <a:ext cx="190080" cy="21600"/>
              </p14:xfrm>
            </p:contentPart>
          </mc:Choice>
          <mc:Fallback>
            <p:pic>
              <p:nvPicPr>
                <p:cNvPr id="171379" name="Freihand 171378">
                  <a:extLst>
                    <a:ext uri="{FF2B5EF4-FFF2-40B4-BE49-F238E27FC236}">
                      <a16:creationId xmlns:a16="http://schemas.microsoft.com/office/drawing/2014/main" id="{C70A00B0-E802-4C4C-92D6-D0DBC1618DE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837669" y="5573782"/>
                  <a:ext cx="207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71380" name="Freihand 171379">
                  <a:extLst>
                    <a:ext uri="{FF2B5EF4-FFF2-40B4-BE49-F238E27FC236}">
                      <a16:creationId xmlns:a16="http://schemas.microsoft.com/office/drawing/2014/main" id="{92E3D000-7ADA-448B-B3C2-7643700C120A}"/>
                    </a:ext>
                  </a:extLst>
                </p14:cNvPr>
                <p14:cNvContentPartPr/>
                <p14:nvPr/>
              </p14:nvContentPartPr>
              <p14:xfrm>
                <a:off x="1883389" y="5645062"/>
                <a:ext cx="160200" cy="30240"/>
              </p14:xfrm>
            </p:contentPart>
          </mc:Choice>
          <mc:Fallback>
            <p:pic>
              <p:nvPicPr>
                <p:cNvPr id="171380" name="Freihand 171379">
                  <a:extLst>
                    <a:ext uri="{FF2B5EF4-FFF2-40B4-BE49-F238E27FC236}">
                      <a16:creationId xmlns:a16="http://schemas.microsoft.com/office/drawing/2014/main" id="{92E3D000-7ADA-448B-B3C2-7643700C120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874389" y="5636422"/>
                  <a:ext cx="1778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89" name="Gruppieren 171388">
            <a:extLst>
              <a:ext uri="{FF2B5EF4-FFF2-40B4-BE49-F238E27FC236}">
                <a16:creationId xmlns:a16="http://schemas.microsoft.com/office/drawing/2014/main" id="{49B366A1-AC9F-4FC5-BB81-6CC54D00C5A4}"/>
              </a:ext>
            </a:extLst>
          </p:cNvPr>
          <p:cNvGrpSpPr/>
          <p:nvPr/>
        </p:nvGrpSpPr>
        <p:grpSpPr>
          <a:xfrm>
            <a:off x="2337349" y="5372182"/>
            <a:ext cx="484200" cy="227520"/>
            <a:chOff x="2337349" y="5372182"/>
            <a:chExt cx="4842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71381" name="Freihand 171380">
                  <a:extLst>
                    <a:ext uri="{FF2B5EF4-FFF2-40B4-BE49-F238E27FC236}">
                      <a16:creationId xmlns:a16="http://schemas.microsoft.com/office/drawing/2014/main" id="{64C71CCE-8BAA-458D-9573-787FEC2FF889}"/>
                    </a:ext>
                  </a:extLst>
                </p14:cNvPr>
                <p14:cNvContentPartPr/>
                <p14:nvPr/>
              </p14:nvContentPartPr>
              <p14:xfrm>
                <a:off x="2337349" y="5396662"/>
                <a:ext cx="140760" cy="165240"/>
              </p14:xfrm>
            </p:contentPart>
          </mc:Choice>
          <mc:Fallback>
            <p:pic>
              <p:nvPicPr>
                <p:cNvPr id="171381" name="Freihand 171380">
                  <a:extLst>
                    <a:ext uri="{FF2B5EF4-FFF2-40B4-BE49-F238E27FC236}">
                      <a16:creationId xmlns:a16="http://schemas.microsoft.com/office/drawing/2014/main" id="{64C71CCE-8BAA-458D-9573-787FEC2FF88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328349" y="5387662"/>
                  <a:ext cx="158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71382" name="Freihand 171381">
                  <a:extLst>
                    <a:ext uri="{FF2B5EF4-FFF2-40B4-BE49-F238E27FC236}">
                      <a16:creationId xmlns:a16="http://schemas.microsoft.com/office/drawing/2014/main" id="{BB90CBA3-609F-495B-B124-BF89A9375C8B}"/>
                    </a:ext>
                  </a:extLst>
                </p14:cNvPr>
                <p14:cNvContentPartPr/>
                <p14:nvPr/>
              </p14:nvContentPartPr>
              <p14:xfrm>
                <a:off x="2562709" y="5532022"/>
                <a:ext cx="93960" cy="67680"/>
              </p14:xfrm>
            </p:contentPart>
          </mc:Choice>
          <mc:Fallback>
            <p:pic>
              <p:nvPicPr>
                <p:cNvPr id="171382" name="Freihand 171381">
                  <a:extLst>
                    <a:ext uri="{FF2B5EF4-FFF2-40B4-BE49-F238E27FC236}">
                      <a16:creationId xmlns:a16="http://schemas.microsoft.com/office/drawing/2014/main" id="{BB90CBA3-609F-495B-B124-BF89A9375C8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554069" y="5523382"/>
                  <a:ext cx="111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71383" name="Freihand 171382">
                  <a:extLst>
                    <a:ext uri="{FF2B5EF4-FFF2-40B4-BE49-F238E27FC236}">
                      <a16:creationId xmlns:a16="http://schemas.microsoft.com/office/drawing/2014/main" id="{B9A03C67-CEEE-4389-9CDF-651E8D43B5F0}"/>
                    </a:ext>
                  </a:extLst>
                </p14:cNvPr>
                <p14:cNvContentPartPr/>
                <p14:nvPr/>
              </p14:nvContentPartPr>
              <p14:xfrm>
                <a:off x="2731909" y="5372182"/>
                <a:ext cx="89640" cy="125640"/>
              </p14:xfrm>
            </p:contentPart>
          </mc:Choice>
          <mc:Fallback>
            <p:pic>
              <p:nvPicPr>
                <p:cNvPr id="171383" name="Freihand 171382">
                  <a:extLst>
                    <a:ext uri="{FF2B5EF4-FFF2-40B4-BE49-F238E27FC236}">
                      <a16:creationId xmlns:a16="http://schemas.microsoft.com/office/drawing/2014/main" id="{B9A03C67-CEEE-4389-9CDF-651E8D43B5F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723269" y="5363542"/>
                  <a:ext cx="1072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88" name="Gruppieren 171387">
            <a:extLst>
              <a:ext uri="{FF2B5EF4-FFF2-40B4-BE49-F238E27FC236}">
                <a16:creationId xmlns:a16="http://schemas.microsoft.com/office/drawing/2014/main" id="{8F88A672-D5A3-4D50-8AB9-34D8DCF3D6D7}"/>
              </a:ext>
            </a:extLst>
          </p:cNvPr>
          <p:cNvGrpSpPr/>
          <p:nvPr/>
        </p:nvGrpSpPr>
        <p:grpSpPr>
          <a:xfrm>
            <a:off x="2981749" y="5227822"/>
            <a:ext cx="741960" cy="302040"/>
            <a:chOff x="2981749" y="5227822"/>
            <a:chExt cx="74196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71384" name="Freihand 171383">
                  <a:extLst>
                    <a:ext uri="{FF2B5EF4-FFF2-40B4-BE49-F238E27FC236}">
                      <a16:creationId xmlns:a16="http://schemas.microsoft.com/office/drawing/2014/main" id="{1AD18B42-C6BC-415C-B34D-C2C367C7E542}"/>
                    </a:ext>
                  </a:extLst>
                </p14:cNvPr>
                <p14:cNvContentPartPr/>
                <p14:nvPr/>
              </p14:nvContentPartPr>
              <p14:xfrm>
                <a:off x="2981749" y="5342662"/>
                <a:ext cx="186480" cy="187200"/>
              </p14:xfrm>
            </p:contentPart>
          </mc:Choice>
          <mc:Fallback>
            <p:pic>
              <p:nvPicPr>
                <p:cNvPr id="171384" name="Freihand 171383">
                  <a:extLst>
                    <a:ext uri="{FF2B5EF4-FFF2-40B4-BE49-F238E27FC236}">
                      <a16:creationId xmlns:a16="http://schemas.microsoft.com/office/drawing/2014/main" id="{1AD18B42-C6BC-415C-B34D-C2C367C7E54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973109" y="5334022"/>
                  <a:ext cx="204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71385" name="Freihand 171384">
                  <a:extLst>
                    <a:ext uri="{FF2B5EF4-FFF2-40B4-BE49-F238E27FC236}">
                      <a16:creationId xmlns:a16="http://schemas.microsoft.com/office/drawing/2014/main" id="{36E0561D-65A1-42AE-9DBD-54307751175B}"/>
                    </a:ext>
                  </a:extLst>
                </p14:cNvPr>
                <p14:cNvContentPartPr/>
                <p14:nvPr/>
              </p14:nvContentPartPr>
              <p14:xfrm>
                <a:off x="3006589" y="5320702"/>
                <a:ext cx="419760" cy="163800"/>
              </p14:xfrm>
            </p:contentPart>
          </mc:Choice>
          <mc:Fallback>
            <p:pic>
              <p:nvPicPr>
                <p:cNvPr id="171385" name="Freihand 171384">
                  <a:extLst>
                    <a:ext uri="{FF2B5EF4-FFF2-40B4-BE49-F238E27FC236}">
                      <a16:creationId xmlns:a16="http://schemas.microsoft.com/office/drawing/2014/main" id="{36E0561D-65A1-42AE-9DBD-54307751175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997589" y="5311702"/>
                  <a:ext cx="437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71386" name="Freihand 171385">
                  <a:extLst>
                    <a:ext uri="{FF2B5EF4-FFF2-40B4-BE49-F238E27FC236}">
                      <a16:creationId xmlns:a16="http://schemas.microsoft.com/office/drawing/2014/main" id="{42304131-ABBF-4A2C-A728-E30139E7ED01}"/>
                    </a:ext>
                  </a:extLst>
                </p14:cNvPr>
                <p14:cNvContentPartPr/>
                <p14:nvPr/>
              </p14:nvContentPartPr>
              <p14:xfrm>
                <a:off x="3325549" y="5376502"/>
                <a:ext cx="92160" cy="14760"/>
              </p14:xfrm>
            </p:contentPart>
          </mc:Choice>
          <mc:Fallback>
            <p:pic>
              <p:nvPicPr>
                <p:cNvPr id="171386" name="Freihand 171385">
                  <a:extLst>
                    <a:ext uri="{FF2B5EF4-FFF2-40B4-BE49-F238E27FC236}">
                      <a16:creationId xmlns:a16="http://schemas.microsoft.com/office/drawing/2014/main" id="{42304131-ABBF-4A2C-A728-E30139E7ED0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316549" y="5367502"/>
                  <a:ext cx="109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71387" name="Freihand 171386">
                  <a:extLst>
                    <a:ext uri="{FF2B5EF4-FFF2-40B4-BE49-F238E27FC236}">
                      <a16:creationId xmlns:a16="http://schemas.microsoft.com/office/drawing/2014/main" id="{1844E63D-BA7E-43C3-B712-2BE6384084BE}"/>
                    </a:ext>
                  </a:extLst>
                </p14:cNvPr>
                <p14:cNvContentPartPr/>
                <p14:nvPr/>
              </p14:nvContentPartPr>
              <p14:xfrm>
                <a:off x="3516709" y="5227822"/>
                <a:ext cx="207000" cy="280440"/>
              </p14:xfrm>
            </p:contentPart>
          </mc:Choice>
          <mc:Fallback>
            <p:pic>
              <p:nvPicPr>
                <p:cNvPr id="171387" name="Freihand 171386">
                  <a:extLst>
                    <a:ext uri="{FF2B5EF4-FFF2-40B4-BE49-F238E27FC236}">
                      <a16:creationId xmlns:a16="http://schemas.microsoft.com/office/drawing/2014/main" id="{1844E63D-BA7E-43C3-B712-2BE6384084B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507709" y="5218822"/>
                  <a:ext cx="22464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97" name="Gruppieren 171396">
            <a:extLst>
              <a:ext uri="{FF2B5EF4-FFF2-40B4-BE49-F238E27FC236}">
                <a16:creationId xmlns:a16="http://schemas.microsoft.com/office/drawing/2014/main" id="{0AD1865C-3E22-4341-AC29-358C901D508F}"/>
              </a:ext>
            </a:extLst>
          </p:cNvPr>
          <p:cNvGrpSpPr/>
          <p:nvPr/>
        </p:nvGrpSpPr>
        <p:grpSpPr>
          <a:xfrm>
            <a:off x="525829" y="6091462"/>
            <a:ext cx="177120" cy="252000"/>
            <a:chOff x="525829" y="6091462"/>
            <a:chExt cx="17712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71392" name="Freihand 171391">
                  <a:extLst>
                    <a:ext uri="{FF2B5EF4-FFF2-40B4-BE49-F238E27FC236}">
                      <a16:creationId xmlns:a16="http://schemas.microsoft.com/office/drawing/2014/main" id="{5EB7EF65-CBBA-4B78-B26B-454985767034}"/>
                    </a:ext>
                  </a:extLst>
                </p14:cNvPr>
                <p14:cNvContentPartPr/>
                <p14:nvPr/>
              </p14:nvContentPartPr>
              <p14:xfrm>
                <a:off x="525829" y="6091462"/>
                <a:ext cx="122760" cy="138600"/>
              </p14:xfrm>
            </p:contentPart>
          </mc:Choice>
          <mc:Fallback>
            <p:pic>
              <p:nvPicPr>
                <p:cNvPr id="171392" name="Freihand 171391">
                  <a:extLst>
                    <a:ext uri="{FF2B5EF4-FFF2-40B4-BE49-F238E27FC236}">
                      <a16:creationId xmlns:a16="http://schemas.microsoft.com/office/drawing/2014/main" id="{5EB7EF65-CBBA-4B78-B26B-45498576703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6829" y="6082822"/>
                  <a:ext cx="140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71393" name="Freihand 171392">
                  <a:extLst>
                    <a:ext uri="{FF2B5EF4-FFF2-40B4-BE49-F238E27FC236}">
                      <a16:creationId xmlns:a16="http://schemas.microsoft.com/office/drawing/2014/main" id="{7FFFE47F-6A36-4E2B-B618-7461B5E9CF4D}"/>
                    </a:ext>
                  </a:extLst>
                </p14:cNvPr>
                <p14:cNvContentPartPr/>
                <p14:nvPr/>
              </p14:nvContentPartPr>
              <p14:xfrm>
                <a:off x="634549" y="6149782"/>
                <a:ext cx="68400" cy="193680"/>
              </p14:xfrm>
            </p:contentPart>
          </mc:Choice>
          <mc:Fallback>
            <p:pic>
              <p:nvPicPr>
                <p:cNvPr id="171393" name="Freihand 171392">
                  <a:extLst>
                    <a:ext uri="{FF2B5EF4-FFF2-40B4-BE49-F238E27FC236}">
                      <a16:creationId xmlns:a16="http://schemas.microsoft.com/office/drawing/2014/main" id="{7FFFE47F-6A36-4E2B-B618-7461B5E9CF4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25549" y="6141142"/>
                  <a:ext cx="86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396" name="Gruppieren 171395">
            <a:extLst>
              <a:ext uri="{FF2B5EF4-FFF2-40B4-BE49-F238E27FC236}">
                <a16:creationId xmlns:a16="http://schemas.microsoft.com/office/drawing/2014/main" id="{E3B4EC0B-B158-4BE3-9024-D41C06C76893}"/>
              </a:ext>
            </a:extLst>
          </p:cNvPr>
          <p:cNvGrpSpPr/>
          <p:nvPr/>
        </p:nvGrpSpPr>
        <p:grpSpPr>
          <a:xfrm>
            <a:off x="1804189" y="6176782"/>
            <a:ext cx="180000" cy="54000"/>
            <a:chOff x="1804189" y="6176782"/>
            <a:chExt cx="18000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71394" name="Freihand 171393">
                  <a:extLst>
                    <a:ext uri="{FF2B5EF4-FFF2-40B4-BE49-F238E27FC236}">
                      <a16:creationId xmlns:a16="http://schemas.microsoft.com/office/drawing/2014/main" id="{C4CE2E41-18E1-47F6-9B80-C3FD45D64D93}"/>
                    </a:ext>
                  </a:extLst>
                </p14:cNvPr>
                <p14:cNvContentPartPr/>
                <p14:nvPr/>
              </p14:nvContentPartPr>
              <p14:xfrm>
                <a:off x="1804189" y="6176782"/>
                <a:ext cx="146520" cy="3960"/>
              </p14:xfrm>
            </p:contentPart>
          </mc:Choice>
          <mc:Fallback>
            <p:pic>
              <p:nvPicPr>
                <p:cNvPr id="171394" name="Freihand 171393">
                  <a:extLst>
                    <a:ext uri="{FF2B5EF4-FFF2-40B4-BE49-F238E27FC236}">
                      <a16:creationId xmlns:a16="http://schemas.microsoft.com/office/drawing/2014/main" id="{C4CE2E41-18E1-47F6-9B80-C3FD45D64D9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795549" y="6167782"/>
                  <a:ext cx="164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71395" name="Freihand 171394">
                  <a:extLst>
                    <a:ext uri="{FF2B5EF4-FFF2-40B4-BE49-F238E27FC236}">
                      <a16:creationId xmlns:a16="http://schemas.microsoft.com/office/drawing/2014/main" id="{411AF292-97A9-43D2-80E0-04A0C34130D6}"/>
                    </a:ext>
                  </a:extLst>
                </p14:cNvPr>
                <p14:cNvContentPartPr/>
                <p14:nvPr/>
              </p14:nvContentPartPr>
              <p14:xfrm>
                <a:off x="1822909" y="6216022"/>
                <a:ext cx="161280" cy="14760"/>
              </p14:xfrm>
            </p:contentPart>
          </mc:Choice>
          <mc:Fallback>
            <p:pic>
              <p:nvPicPr>
                <p:cNvPr id="171395" name="Freihand 171394">
                  <a:extLst>
                    <a:ext uri="{FF2B5EF4-FFF2-40B4-BE49-F238E27FC236}">
                      <a16:creationId xmlns:a16="http://schemas.microsoft.com/office/drawing/2014/main" id="{411AF292-97A9-43D2-80E0-04A0C34130D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813909" y="6207022"/>
                  <a:ext cx="1789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171398" name="Freihand 171397">
                <a:extLst>
                  <a:ext uri="{FF2B5EF4-FFF2-40B4-BE49-F238E27FC236}">
                    <a16:creationId xmlns:a16="http://schemas.microsoft.com/office/drawing/2014/main" id="{0A8ED07C-4B1F-4AF6-8F5B-508790C0AD8A}"/>
                  </a:ext>
                </a:extLst>
              </p14:cNvPr>
              <p14:cNvContentPartPr/>
              <p14:nvPr/>
            </p14:nvContentPartPr>
            <p14:xfrm>
              <a:off x="877189" y="6038182"/>
              <a:ext cx="110160" cy="154080"/>
            </p14:xfrm>
          </p:contentPart>
        </mc:Choice>
        <mc:Fallback>
          <p:pic>
            <p:nvPicPr>
              <p:cNvPr id="171398" name="Freihand 171397">
                <a:extLst>
                  <a:ext uri="{FF2B5EF4-FFF2-40B4-BE49-F238E27FC236}">
                    <a16:creationId xmlns:a16="http://schemas.microsoft.com/office/drawing/2014/main" id="{0A8ED07C-4B1F-4AF6-8F5B-508790C0AD8A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68189" y="6029542"/>
                <a:ext cx="12780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411" name="Gruppieren 171410">
            <a:extLst>
              <a:ext uri="{FF2B5EF4-FFF2-40B4-BE49-F238E27FC236}">
                <a16:creationId xmlns:a16="http://schemas.microsoft.com/office/drawing/2014/main" id="{4F4FB1C8-D54B-44E1-97CA-9FBCC5F0B226}"/>
              </a:ext>
            </a:extLst>
          </p:cNvPr>
          <p:cNvGrpSpPr/>
          <p:nvPr/>
        </p:nvGrpSpPr>
        <p:grpSpPr>
          <a:xfrm>
            <a:off x="2519869" y="5749462"/>
            <a:ext cx="1484640" cy="779400"/>
            <a:chOff x="2519869" y="5749462"/>
            <a:chExt cx="1484640" cy="77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71399" name="Freihand 171398">
                  <a:extLst>
                    <a:ext uri="{FF2B5EF4-FFF2-40B4-BE49-F238E27FC236}">
                      <a16:creationId xmlns:a16="http://schemas.microsoft.com/office/drawing/2014/main" id="{7819B1B3-13BF-488B-9B84-5C2DC9FBD929}"/>
                    </a:ext>
                  </a:extLst>
                </p14:cNvPr>
                <p14:cNvContentPartPr/>
                <p14:nvPr/>
              </p14:nvContentPartPr>
              <p14:xfrm>
                <a:off x="2550829" y="5824342"/>
                <a:ext cx="150480" cy="230040"/>
              </p14:xfrm>
            </p:contentPart>
          </mc:Choice>
          <mc:Fallback>
            <p:pic>
              <p:nvPicPr>
                <p:cNvPr id="171399" name="Freihand 171398">
                  <a:extLst>
                    <a:ext uri="{FF2B5EF4-FFF2-40B4-BE49-F238E27FC236}">
                      <a16:creationId xmlns:a16="http://schemas.microsoft.com/office/drawing/2014/main" id="{7819B1B3-13BF-488B-9B84-5C2DC9FBD92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542189" y="5815702"/>
                  <a:ext cx="168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71400" name="Freihand 171399">
                  <a:extLst>
                    <a:ext uri="{FF2B5EF4-FFF2-40B4-BE49-F238E27FC236}">
                      <a16:creationId xmlns:a16="http://schemas.microsoft.com/office/drawing/2014/main" id="{5157D701-F4C6-4C46-957E-20DCE52565D9}"/>
                    </a:ext>
                  </a:extLst>
                </p14:cNvPr>
                <p14:cNvContentPartPr/>
                <p14:nvPr/>
              </p14:nvContentPartPr>
              <p14:xfrm>
                <a:off x="2721109" y="6020902"/>
                <a:ext cx="72720" cy="68400"/>
              </p14:xfrm>
            </p:contentPart>
          </mc:Choice>
          <mc:Fallback>
            <p:pic>
              <p:nvPicPr>
                <p:cNvPr id="171400" name="Freihand 171399">
                  <a:extLst>
                    <a:ext uri="{FF2B5EF4-FFF2-40B4-BE49-F238E27FC236}">
                      <a16:creationId xmlns:a16="http://schemas.microsoft.com/office/drawing/2014/main" id="{5157D701-F4C6-4C46-957E-20DCE52565D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712109" y="6011902"/>
                  <a:ext cx="90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71401" name="Freihand 171400">
                  <a:extLst>
                    <a:ext uri="{FF2B5EF4-FFF2-40B4-BE49-F238E27FC236}">
                      <a16:creationId xmlns:a16="http://schemas.microsoft.com/office/drawing/2014/main" id="{396D8228-E915-4D38-8010-520211AB589D}"/>
                    </a:ext>
                  </a:extLst>
                </p14:cNvPr>
                <p14:cNvContentPartPr/>
                <p14:nvPr/>
              </p14:nvContentPartPr>
              <p14:xfrm>
                <a:off x="2946109" y="5840182"/>
                <a:ext cx="113760" cy="162720"/>
              </p14:xfrm>
            </p:contentPart>
          </mc:Choice>
          <mc:Fallback>
            <p:pic>
              <p:nvPicPr>
                <p:cNvPr id="171401" name="Freihand 171400">
                  <a:extLst>
                    <a:ext uri="{FF2B5EF4-FFF2-40B4-BE49-F238E27FC236}">
                      <a16:creationId xmlns:a16="http://schemas.microsoft.com/office/drawing/2014/main" id="{396D8228-E915-4D38-8010-520211AB589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937469" y="5831542"/>
                  <a:ext cx="131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71402" name="Freihand 171401">
                  <a:extLst>
                    <a:ext uri="{FF2B5EF4-FFF2-40B4-BE49-F238E27FC236}">
                      <a16:creationId xmlns:a16="http://schemas.microsoft.com/office/drawing/2014/main" id="{9CBDF201-73A1-4DED-A8AB-C1EB0D3A3DAA}"/>
                    </a:ext>
                  </a:extLst>
                </p14:cNvPr>
                <p14:cNvContentPartPr/>
                <p14:nvPr/>
              </p14:nvContentPartPr>
              <p14:xfrm>
                <a:off x="3245989" y="5813542"/>
                <a:ext cx="154080" cy="180000"/>
              </p14:xfrm>
            </p:contentPart>
          </mc:Choice>
          <mc:Fallback>
            <p:pic>
              <p:nvPicPr>
                <p:cNvPr id="171402" name="Freihand 171401">
                  <a:extLst>
                    <a:ext uri="{FF2B5EF4-FFF2-40B4-BE49-F238E27FC236}">
                      <a16:creationId xmlns:a16="http://schemas.microsoft.com/office/drawing/2014/main" id="{9CBDF201-73A1-4DED-A8AB-C1EB0D3A3DA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236989" y="5804542"/>
                  <a:ext cx="171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71403" name="Freihand 171402">
                  <a:extLst>
                    <a:ext uri="{FF2B5EF4-FFF2-40B4-BE49-F238E27FC236}">
                      <a16:creationId xmlns:a16="http://schemas.microsoft.com/office/drawing/2014/main" id="{A517B581-8717-42B6-8A26-16A0A3FA0B9A}"/>
                    </a:ext>
                  </a:extLst>
                </p14:cNvPr>
                <p14:cNvContentPartPr/>
                <p14:nvPr/>
              </p14:nvContentPartPr>
              <p14:xfrm>
                <a:off x="3252469" y="5820742"/>
                <a:ext cx="401760" cy="168480"/>
              </p14:xfrm>
            </p:contentPart>
          </mc:Choice>
          <mc:Fallback>
            <p:pic>
              <p:nvPicPr>
                <p:cNvPr id="171403" name="Freihand 171402">
                  <a:extLst>
                    <a:ext uri="{FF2B5EF4-FFF2-40B4-BE49-F238E27FC236}">
                      <a16:creationId xmlns:a16="http://schemas.microsoft.com/office/drawing/2014/main" id="{A517B581-8717-42B6-8A26-16A0A3FA0B9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243829" y="5811742"/>
                  <a:ext cx="419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71404" name="Freihand 171403">
                  <a:extLst>
                    <a:ext uri="{FF2B5EF4-FFF2-40B4-BE49-F238E27FC236}">
                      <a16:creationId xmlns:a16="http://schemas.microsoft.com/office/drawing/2014/main" id="{23D2F293-B416-4F66-8F5E-C8A0406F9EEE}"/>
                    </a:ext>
                  </a:extLst>
                </p14:cNvPr>
                <p14:cNvContentPartPr/>
                <p14:nvPr/>
              </p14:nvContentPartPr>
              <p14:xfrm>
                <a:off x="3585829" y="5883742"/>
                <a:ext cx="54000" cy="15840"/>
              </p14:xfrm>
            </p:contentPart>
          </mc:Choice>
          <mc:Fallback>
            <p:pic>
              <p:nvPicPr>
                <p:cNvPr id="171404" name="Freihand 171403">
                  <a:extLst>
                    <a:ext uri="{FF2B5EF4-FFF2-40B4-BE49-F238E27FC236}">
                      <a16:creationId xmlns:a16="http://schemas.microsoft.com/office/drawing/2014/main" id="{23D2F293-B416-4F66-8F5E-C8A0406F9EE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577189" y="5874742"/>
                  <a:ext cx="71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71405" name="Freihand 171404">
                  <a:extLst>
                    <a:ext uri="{FF2B5EF4-FFF2-40B4-BE49-F238E27FC236}">
                      <a16:creationId xmlns:a16="http://schemas.microsoft.com/office/drawing/2014/main" id="{2A7843DC-1D13-4FB0-A911-8FAFD48D8CCA}"/>
                    </a:ext>
                  </a:extLst>
                </p14:cNvPr>
                <p14:cNvContentPartPr/>
                <p14:nvPr/>
              </p14:nvContentPartPr>
              <p14:xfrm>
                <a:off x="3782749" y="5749462"/>
                <a:ext cx="161280" cy="246600"/>
              </p14:xfrm>
            </p:contentPart>
          </mc:Choice>
          <mc:Fallback>
            <p:pic>
              <p:nvPicPr>
                <p:cNvPr id="171405" name="Freihand 171404">
                  <a:extLst>
                    <a:ext uri="{FF2B5EF4-FFF2-40B4-BE49-F238E27FC236}">
                      <a16:creationId xmlns:a16="http://schemas.microsoft.com/office/drawing/2014/main" id="{2A7843DC-1D13-4FB0-A911-8FAFD48D8CC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773749" y="5740462"/>
                  <a:ext cx="178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71406" name="Freihand 171405">
                  <a:extLst>
                    <a:ext uri="{FF2B5EF4-FFF2-40B4-BE49-F238E27FC236}">
                      <a16:creationId xmlns:a16="http://schemas.microsoft.com/office/drawing/2014/main" id="{E556EBF7-2857-47F2-A8F8-1E16DFF4F822}"/>
                    </a:ext>
                  </a:extLst>
                </p14:cNvPr>
                <p14:cNvContentPartPr/>
                <p14:nvPr/>
              </p14:nvContentPartPr>
              <p14:xfrm>
                <a:off x="2519869" y="6089302"/>
                <a:ext cx="1484640" cy="93600"/>
              </p14:xfrm>
            </p:contentPart>
          </mc:Choice>
          <mc:Fallback>
            <p:pic>
              <p:nvPicPr>
                <p:cNvPr id="171406" name="Freihand 171405">
                  <a:extLst>
                    <a:ext uri="{FF2B5EF4-FFF2-40B4-BE49-F238E27FC236}">
                      <a16:creationId xmlns:a16="http://schemas.microsoft.com/office/drawing/2014/main" id="{E556EBF7-2857-47F2-A8F8-1E16DFF4F82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511229" y="6080662"/>
                  <a:ext cx="1502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71407" name="Freihand 171406">
                  <a:extLst>
                    <a:ext uri="{FF2B5EF4-FFF2-40B4-BE49-F238E27FC236}">
                      <a16:creationId xmlns:a16="http://schemas.microsoft.com/office/drawing/2014/main" id="{9C6A1D6B-FBF0-4578-A53D-09C9D69AE288}"/>
                    </a:ext>
                  </a:extLst>
                </p14:cNvPr>
                <p14:cNvContentPartPr/>
                <p14:nvPr/>
              </p14:nvContentPartPr>
              <p14:xfrm>
                <a:off x="2904709" y="6280462"/>
                <a:ext cx="158760" cy="217440"/>
              </p14:xfrm>
            </p:contentPart>
          </mc:Choice>
          <mc:Fallback>
            <p:pic>
              <p:nvPicPr>
                <p:cNvPr id="171407" name="Freihand 171406">
                  <a:extLst>
                    <a:ext uri="{FF2B5EF4-FFF2-40B4-BE49-F238E27FC236}">
                      <a16:creationId xmlns:a16="http://schemas.microsoft.com/office/drawing/2014/main" id="{9C6A1D6B-FBF0-4578-A53D-09C9D69AE28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896069" y="6271822"/>
                  <a:ext cx="176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71408" name="Freihand 171407">
                  <a:extLst>
                    <a:ext uri="{FF2B5EF4-FFF2-40B4-BE49-F238E27FC236}">
                      <a16:creationId xmlns:a16="http://schemas.microsoft.com/office/drawing/2014/main" id="{190B8040-B88C-45D2-85A2-1F0D46731792}"/>
                    </a:ext>
                  </a:extLst>
                </p14:cNvPr>
                <p14:cNvContentPartPr/>
                <p14:nvPr/>
              </p14:nvContentPartPr>
              <p14:xfrm>
                <a:off x="3155269" y="6371182"/>
                <a:ext cx="109800" cy="20880"/>
              </p14:xfrm>
            </p:contentPart>
          </mc:Choice>
          <mc:Fallback>
            <p:pic>
              <p:nvPicPr>
                <p:cNvPr id="171408" name="Freihand 171407">
                  <a:extLst>
                    <a:ext uri="{FF2B5EF4-FFF2-40B4-BE49-F238E27FC236}">
                      <a16:creationId xmlns:a16="http://schemas.microsoft.com/office/drawing/2014/main" id="{190B8040-B88C-45D2-85A2-1F0D4673179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146269" y="6362182"/>
                  <a:ext cx="127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71409" name="Freihand 171408">
                  <a:extLst>
                    <a:ext uri="{FF2B5EF4-FFF2-40B4-BE49-F238E27FC236}">
                      <a16:creationId xmlns:a16="http://schemas.microsoft.com/office/drawing/2014/main" id="{CCE8DC6E-D132-4D31-A00F-D7CCA375A3A5}"/>
                    </a:ext>
                  </a:extLst>
                </p14:cNvPr>
                <p14:cNvContentPartPr/>
                <p14:nvPr/>
              </p14:nvContentPartPr>
              <p14:xfrm>
                <a:off x="3356509" y="6243022"/>
                <a:ext cx="316800" cy="198000"/>
              </p14:xfrm>
            </p:contentPart>
          </mc:Choice>
          <mc:Fallback>
            <p:pic>
              <p:nvPicPr>
                <p:cNvPr id="171409" name="Freihand 171408">
                  <a:extLst>
                    <a:ext uri="{FF2B5EF4-FFF2-40B4-BE49-F238E27FC236}">
                      <a16:creationId xmlns:a16="http://schemas.microsoft.com/office/drawing/2014/main" id="{CCE8DC6E-D132-4D31-A00F-D7CCA375A3A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347869" y="6234022"/>
                  <a:ext cx="334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71410" name="Freihand 171409">
                  <a:extLst>
                    <a:ext uri="{FF2B5EF4-FFF2-40B4-BE49-F238E27FC236}">
                      <a16:creationId xmlns:a16="http://schemas.microsoft.com/office/drawing/2014/main" id="{0D2839F4-6FAC-47E2-B800-D595C67042C5}"/>
                    </a:ext>
                  </a:extLst>
                </p14:cNvPr>
                <p14:cNvContentPartPr/>
                <p14:nvPr/>
              </p14:nvContentPartPr>
              <p14:xfrm>
                <a:off x="3636949" y="6408262"/>
                <a:ext cx="45720" cy="120600"/>
              </p14:xfrm>
            </p:contentPart>
          </mc:Choice>
          <mc:Fallback>
            <p:pic>
              <p:nvPicPr>
                <p:cNvPr id="171410" name="Freihand 171409">
                  <a:extLst>
                    <a:ext uri="{FF2B5EF4-FFF2-40B4-BE49-F238E27FC236}">
                      <a16:creationId xmlns:a16="http://schemas.microsoft.com/office/drawing/2014/main" id="{0D2839F4-6FAC-47E2-B800-D595C67042C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628309" y="6399622"/>
                  <a:ext cx="6336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171317" name="Freihand 171316">
                <a:extLst>
                  <a:ext uri="{FF2B5EF4-FFF2-40B4-BE49-F238E27FC236}">
                    <a16:creationId xmlns:a16="http://schemas.microsoft.com/office/drawing/2014/main" id="{0ED70866-0493-4EDD-BDD4-92B55D68C922}"/>
                  </a:ext>
                </a:extLst>
              </p14:cNvPr>
              <p14:cNvContentPartPr/>
              <p14:nvPr/>
            </p14:nvContentPartPr>
            <p14:xfrm>
              <a:off x="5118225" y="5445066"/>
              <a:ext cx="150840" cy="135720"/>
            </p14:xfrm>
          </p:contentPart>
        </mc:Choice>
        <mc:Fallback>
          <p:pic>
            <p:nvPicPr>
              <p:cNvPr id="171317" name="Freihand 171316">
                <a:extLst>
                  <a:ext uri="{FF2B5EF4-FFF2-40B4-BE49-F238E27FC236}">
                    <a16:creationId xmlns:a16="http://schemas.microsoft.com/office/drawing/2014/main" id="{0ED70866-0493-4EDD-BDD4-92B55D68C922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5109225" y="5436066"/>
                <a:ext cx="168480" cy="153360"/>
              </a:xfrm>
              <a:prstGeom prst="rect">
                <a:avLst/>
              </a:prstGeom>
            </p:spPr>
          </p:pic>
        </mc:Fallback>
      </mc:AlternateContent>
      <p:sp>
        <p:nvSpPr>
          <p:cNvPr id="546" name="Rechteck 545">
            <a:extLst>
              <a:ext uri="{FF2B5EF4-FFF2-40B4-BE49-F238E27FC236}">
                <a16:creationId xmlns:a16="http://schemas.microsoft.com/office/drawing/2014/main" id="{984B1F50-00E1-4681-945F-7D2393DE09F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5077D07A-BA19-4339-BA5F-0E96C1E3D5AB}"/>
              </a:ext>
            </a:extLst>
          </p:cNvPr>
          <p:cNvGrpSpPr/>
          <p:nvPr/>
        </p:nvGrpSpPr>
        <p:grpSpPr>
          <a:xfrm>
            <a:off x="4292869" y="2699542"/>
            <a:ext cx="7820640" cy="3849120"/>
            <a:chOff x="4292869" y="2699542"/>
            <a:chExt cx="7820640" cy="38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71211" name="Freihand 171210">
                  <a:extLst>
                    <a:ext uri="{FF2B5EF4-FFF2-40B4-BE49-F238E27FC236}">
                      <a16:creationId xmlns:a16="http://schemas.microsoft.com/office/drawing/2014/main" id="{031D4414-B03E-4F3B-AE39-FA6CD9777C09}"/>
                    </a:ext>
                  </a:extLst>
                </p14:cNvPr>
                <p14:cNvContentPartPr/>
                <p14:nvPr/>
              </p14:nvContentPartPr>
              <p14:xfrm>
                <a:off x="7838869" y="2699542"/>
                <a:ext cx="251280" cy="333360"/>
              </p14:xfrm>
            </p:contentPart>
          </mc:Choice>
          <mc:Fallback>
            <p:pic>
              <p:nvPicPr>
                <p:cNvPr id="171211" name="Freihand 171210">
                  <a:extLst>
                    <a:ext uri="{FF2B5EF4-FFF2-40B4-BE49-F238E27FC236}">
                      <a16:creationId xmlns:a16="http://schemas.microsoft.com/office/drawing/2014/main" id="{031D4414-B03E-4F3B-AE39-FA6CD9777C0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830229" y="2690902"/>
                  <a:ext cx="2689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71212" name="Freihand 171211">
                  <a:extLst>
                    <a:ext uri="{FF2B5EF4-FFF2-40B4-BE49-F238E27FC236}">
                      <a16:creationId xmlns:a16="http://schemas.microsoft.com/office/drawing/2014/main" id="{9B701476-C1C8-4D95-B02C-67A2721720BF}"/>
                    </a:ext>
                  </a:extLst>
                </p14:cNvPr>
                <p14:cNvContentPartPr/>
                <p14:nvPr/>
              </p14:nvContentPartPr>
              <p14:xfrm>
                <a:off x="8120029" y="2735182"/>
                <a:ext cx="73080" cy="196560"/>
              </p14:xfrm>
            </p:contentPart>
          </mc:Choice>
          <mc:Fallback>
            <p:pic>
              <p:nvPicPr>
                <p:cNvPr id="171212" name="Freihand 171211">
                  <a:extLst>
                    <a:ext uri="{FF2B5EF4-FFF2-40B4-BE49-F238E27FC236}">
                      <a16:creationId xmlns:a16="http://schemas.microsoft.com/office/drawing/2014/main" id="{9B701476-C1C8-4D95-B02C-67A2721720B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111389" y="2726542"/>
                  <a:ext cx="90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71213" name="Freihand 171212">
                  <a:extLst>
                    <a:ext uri="{FF2B5EF4-FFF2-40B4-BE49-F238E27FC236}">
                      <a16:creationId xmlns:a16="http://schemas.microsoft.com/office/drawing/2014/main" id="{D56E66BF-011D-4448-9EC7-474B03626B73}"/>
                    </a:ext>
                  </a:extLst>
                </p14:cNvPr>
                <p14:cNvContentPartPr/>
                <p14:nvPr/>
              </p14:nvContentPartPr>
              <p14:xfrm>
                <a:off x="8301109" y="2705662"/>
                <a:ext cx="148680" cy="177120"/>
              </p14:xfrm>
            </p:contentPart>
          </mc:Choice>
          <mc:Fallback>
            <p:pic>
              <p:nvPicPr>
                <p:cNvPr id="171213" name="Freihand 171212">
                  <a:extLst>
                    <a:ext uri="{FF2B5EF4-FFF2-40B4-BE49-F238E27FC236}">
                      <a16:creationId xmlns:a16="http://schemas.microsoft.com/office/drawing/2014/main" id="{D56E66BF-011D-4448-9EC7-474B03626B7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292469" y="2697022"/>
                  <a:ext cx="166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71215" name="Freihand 171214">
                  <a:extLst>
                    <a:ext uri="{FF2B5EF4-FFF2-40B4-BE49-F238E27FC236}">
                      <a16:creationId xmlns:a16="http://schemas.microsoft.com/office/drawing/2014/main" id="{DB9EC1E1-337E-467E-A009-3FDAEC92A978}"/>
                    </a:ext>
                  </a:extLst>
                </p14:cNvPr>
                <p14:cNvContentPartPr/>
                <p14:nvPr/>
              </p14:nvContentPartPr>
              <p14:xfrm>
                <a:off x="9229909" y="3080422"/>
                <a:ext cx="123120" cy="108720"/>
              </p14:xfrm>
            </p:contentPart>
          </mc:Choice>
          <mc:Fallback>
            <p:pic>
              <p:nvPicPr>
                <p:cNvPr id="171215" name="Freihand 171214">
                  <a:extLst>
                    <a:ext uri="{FF2B5EF4-FFF2-40B4-BE49-F238E27FC236}">
                      <a16:creationId xmlns:a16="http://schemas.microsoft.com/office/drawing/2014/main" id="{DB9EC1E1-337E-467E-A009-3FDAEC92A97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220909" y="3071422"/>
                  <a:ext cx="140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71216" name="Freihand 171215">
                  <a:extLst>
                    <a:ext uri="{FF2B5EF4-FFF2-40B4-BE49-F238E27FC236}">
                      <a16:creationId xmlns:a16="http://schemas.microsoft.com/office/drawing/2014/main" id="{6D663FA5-A170-4849-9DC8-F78A5B808FFA}"/>
                    </a:ext>
                  </a:extLst>
                </p14:cNvPr>
                <p14:cNvContentPartPr/>
                <p14:nvPr/>
              </p14:nvContentPartPr>
              <p14:xfrm>
                <a:off x="9294709" y="3078622"/>
                <a:ext cx="88200" cy="263520"/>
              </p14:xfrm>
            </p:contentPart>
          </mc:Choice>
          <mc:Fallback>
            <p:pic>
              <p:nvPicPr>
                <p:cNvPr id="171216" name="Freihand 171215">
                  <a:extLst>
                    <a:ext uri="{FF2B5EF4-FFF2-40B4-BE49-F238E27FC236}">
                      <a16:creationId xmlns:a16="http://schemas.microsoft.com/office/drawing/2014/main" id="{6D663FA5-A170-4849-9DC8-F78A5B808FF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286069" y="3069982"/>
                  <a:ext cx="105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71218" name="Freihand 171217">
                  <a:extLst>
                    <a:ext uri="{FF2B5EF4-FFF2-40B4-BE49-F238E27FC236}">
                      <a16:creationId xmlns:a16="http://schemas.microsoft.com/office/drawing/2014/main" id="{6810A3ED-DB32-4434-952E-6C14C99F21DB}"/>
                    </a:ext>
                  </a:extLst>
                </p14:cNvPr>
                <p14:cNvContentPartPr/>
                <p14:nvPr/>
              </p14:nvContentPartPr>
              <p14:xfrm>
                <a:off x="9439789" y="2900782"/>
                <a:ext cx="140760" cy="267840"/>
              </p14:xfrm>
            </p:contentPart>
          </mc:Choice>
          <mc:Fallback>
            <p:pic>
              <p:nvPicPr>
                <p:cNvPr id="171218" name="Freihand 171217">
                  <a:extLst>
                    <a:ext uri="{FF2B5EF4-FFF2-40B4-BE49-F238E27FC236}">
                      <a16:creationId xmlns:a16="http://schemas.microsoft.com/office/drawing/2014/main" id="{6810A3ED-DB32-4434-952E-6C14C99F21D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430789" y="2892142"/>
                  <a:ext cx="1584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71220" name="Freihand 171219">
                  <a:extLst>
                    <a:ext uri="{FF2B5EF4-FFF2-40B4-BE49-F238E27FC236}">
                      <a16:creationId xmlns:a16="http://schemas.microsoft.com/office/drawing/2014/main" id="{BDEE79B8-A1EB-4B4A-B108-D44F2EE125B8}"/>
                    </a:ext>
                  </a:extLst>
                </p14:cNvPr>
                <p14:cNvContentPartPr/>
                <p14:nvPr/>
              </p14:nvContentPartPr>
              <p14:xfrm>
                <a:off x="9704389" y="3132982"/>
                <a:ext cx="138240" cy="49320"/>
              </p14:xfrm>
            </p:contentPart>
          </mc:Choice>
          <mc:Fallback>
            <p:pic>
              <p:nvPicPr>
                <p:cNvPr id="171220" name="Freihand 171219">
                  <a:extLst>
                    <a:ext uri="{FF2B5EF4-FFF2-40B4-BE49-F238E27FC236}">
                      <a16:creationId xmlns:a16="http://schemas.microsoft.com/office/drawing/2014/main" id="{BDEE79B8-A1EB-4B4A-B108-D44F2EE125B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695749" y="3123982"/>
                  <a:ext cx="155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71221" name="Freihand 171220">
                  <a:extLst>
                    <a:ext uri="{FF2B5EF4-FFF2-40B4-BE49-F238E27FC236}">
                      <a16:creationId xmlns:a16="http://schemas.microsoft.com/office/drawing/2014/main" id="{1EFC514F-3861-48A2-A765-5F5B0426368C}"/>
                    </a:ext>
                  </a:extLst>
                </p14:cNvPr>
                <p14:cNvContentPartPr/>
                <p14:nvPr/>
              </p14:nvContentPartPr>
              <p14:xfrm>
                <a:off x="9668749" y="3224782"/>
                <a:ext cx="145800" cy="47160"/>
              </p14:xfrm>
            </p:contentPart>
          </mc:Choice>
          <mc:Fallback>
            <p:pic>
              <p:nvPicPr>
                <p:cNvPr id="171221" name="Freihand 171220">
                  <a:extLst>
                    <a:ext uri="{FF2B5EF4-FFF2-40B4-BE49-F238E27FC236}">
                      <a16:creationId xmlns:a16="http://schemas.microsoft.com/office/drawing/2014/main" id="{1EFC514F-3861-48A2-A765-5F5B0426368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660109" y="3216142"/>
                  <a:ext cx="163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71222" name="Freihand 171221">
                  <a:extLst>
                    <a:ext uri="{FF2B5EF4-FFF2-40B4-BE49-F238E27FC236}">
                      <a16:creationId xmlns:a16="http://schemas.microsoft.com/office/drawing/2014/main" id="{03A31E80-097C-4839-8919-8EFD2C69A332}"/>
                    </a:ext>
                  </a:extLst>
                </p14:cNvPr>
                <p14:cNvContentPartPr/>
                <p14:nvPr/>
              </p14:nvContentPartPr>
              <p14:xfrm>
                <a:off x="9991669" y="2849662"/>
                <a:ext cx="128880" cy="235440"/>
              </p14:xfrm>
            </p:contentPart>
          </mc:Choice>
          <mc:Fallback>
            <p:pic>
              <p:nvPicPr>
                <p:cNvPr id="171222" name="Freihand 171221">
                  <a:extLst>
                    <a:ext uri="{FF2B5EF4-FFF2-40B4-BE49-F238E27FC236}">
                      <a16:creationId xmlns:a16="http://schemas.microsoft.com/office/drawing/2014/main" id="{03A31E80-097C-4839-8919-8EFD2C69A33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982669" y="2840662"/>
                  <a:ext cx="146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71223" name="Freihand 171222">
                  <a:extLst>
                    <a:ext uri="{FF2B5EF4-FFF2-40B4-BE49-F238E27FC236}">
                      <a16:creationId xmlns:a16="http://schemas.microsoft.com/office/drawing/2014/main" id="{7AE2487D-A5C6-41ED-AD4E-79D60230EC2F}"/>
                    </a:ext>
                  </a:extLst>
                </p14:cNvPr>
                <p14:cNvContentPartPr/>
                <p14:nvPr/>
              </p14:nvContentPartPr>
              <p14:xfrm>
                <a:off x="10110109" y="2810422"/>
                <a:ext cx="350280" cy="211320"/>
              </p14:xfrm>
            </p:contentPart>
          </mc:Choice>
          <mc:Fallback>
            <p:pic>
              <p:nvPicPr>
                <p:cNvPr id="171223" name="Freihand 171222">
                  <a:extLst>
                    <a:ext uri="{FF2B5EF4-FFF2-40B4-BE49-F238E27FC236}">
                      <a16:creationId xmlns:a16="http://schemas.microsoft.com/office/drawing/2014/main" id="{7AE2487D-A5C6-41ED-AD4E-79D60230EC2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101469" y="2801782"/>
                  <a:ext cx="367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71224" name="Freihand 171223">
                  <a:extLst>
                    <a:ext uri="{FF2B5EF4-FFF2-40B4-BE49-F238E27FC236}">
                      <a16:creationId xmlns:a16="http://schemas.microsoft.com/office/drawing/2014/main" id="{977FE8D6-9C34-4060-80B5-D1649E17AFFB}"/>
                    </a:ext>
                  </a:extLst>
                </p14:cNvPr>
                <p14:cNvContentPartPr/>
                <p14:nvPr/>
              </p14:nvContentPartPr>
              <p14:xfrm>
                <a:off x="9971869" y="3049462"/>
                <a:ext cx="486360" cy="167400"/>
              </p14:xfrm>
            </p:contentPart>
          </mc:Choice>
          <mc:Fallback>
            <p:pic>
              <p:nvPicPr>
                <p:cNvPr id="171224" name="Freihand 171223">
                  <a:extLst>
                    <a:ext uri="{FF2B5EF4-FFF2-40B4-BE49-F238E27FC236}">
                      <a16:creationId xmlns:a16="http://schemas.microsoft.com/office/drawing/2014/main" id="{977FE8D6-9C34-4060-80B5-D1649E17AFF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962869" y="3040462"/>
                  <a:ext cx="504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71225" name="Freihand 171224">
                  <a:extLst>
                    <a:ext uri="{FF2B5EF4-FFF2-40B4-BE49-F238E27FC236}">
                      <a16:creationId xmlns:a16="http://schemas.microsoft.com/office/drawing/2014/main" id="{EAAAF98C-E33D-4117-B7A3-F3C9C8FBC50B}"/>
                    </a:ext>
                  </a:extLst>
                </p14:cNvPr>
                <p14:cNvContentPartPr/>
                <p14:nvPr/>
              </p14:nvContentPartPr>
              <p14:xfrm>
                <a:off x="10002469" y="3274822"/>
                <a:ext cx="156960" cy="224640"/>
              </p14:xfrm>
            </p:contentPart>
          </mc:Choice>
          <mc:Fallback>
            <p:pic>
              <p:nvPicPr>
                <p:cNvPr id="171225" name="Freihand 171224">
                  <a:extLst>
                    <a:ext uri="{FF2B5EF4-FFF2-40B4-BE49-F238E27FC236}">
                      <a16:creationId xmlns:a16="http://schemas.microsoft.com/office/drawing/2014/main" id="{EAAAF98C-E33D-4117-B7A3-F3C9C8FBC50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993829" y="3266182"/>
                  <a:ext cx="174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71226" name="Freihand 171225">
                  <a:extLst>
                    <a:ext uri="{FF2B5EF4-FFF2-40B4-BE49-F238E27FC236}">
                      <a16:creationId xmlns:a16="http://schemas.microsoft.com/office/drawing/2014/main" id="{3BE8AEC6-B9B6-4CE6-B3E5-BDA1A8100334}"/>
                    </a:ext>
                  </a:extLst>
                </p14:cNvPr>
                <p14:cNvContentPartPr/>
                <p14:nvPr/>
              </p14:nvContentPartPr>
              <p14:xfrm>
                <a:off x="10290109" y="3019942"/>
                <a:ext cx="585000" cy="319680"/>
              </p14:xfrm>
            </p:contentPart>
          </mc:Choice>
          <mc:Fallback>
            <p:pic>
              <p:nvPicPr>
                <p:cNvPr id="171226" name="Freihand 171225">
                  <a:extLst>
                    <a:ext uri="{FF2B5EF4-FFF2-40B4-BE49-F238E27FC236}">
                      <a16:creationId xmlns:a16="http://schemas.microsoft.com/office/drawing/2014/main" id="{3BE8AEC6-B9B6-4CE6-B3E5-BDA1A810033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281469" y="3011302"/>
                  <a:ext cx="6026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71227" name="Freihand 171226">
                  <a:extLst>
                    <a:ext uri="{FF2B5EF4-FFF2-40B4-BE49-F238E27FC236}">
                      <a16:creationId xmlns:a16="http://schemas.microsoft.com/office/drawing/2014/main" id="{5A718AEB-6FCB-4ACB-A50A-A9AAE8E5E28D}"/>
                    </a:ext>
                  </a:extLst>
                </p14:cNvPr>
                <p14:cNvContentPartPr/>
                <p14:nvPr/>
              </p14:nvContentPartPr>
              <p14:xfrm>
                <a:off x="10620229" y="3109582"/>
                <a:ext cx="214560" cy="68400"/>
              </p14:xfrm>
            </p:contentPart>
          </mc:Choice>
          <mc:Fallback>
            <p:pic>
              <p:nvPicPr>
                <p:cNvPr id="171227" name="Freihand 171226">
                  <a:extLst>
                    <a:ext uri="{FF2B5EF4-FFF2-40B4-BE49-F238E27FC236}">
                      <a16:creationId xmlns:a16="http://schemas.microsoft.com/office/drawing/2014/main" id="{5A718AEB-6FCB-4ACB-A50A-A9AAE8E5E28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611589" y="3100942"/>
                  <a:ext cx="232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71228" name="Freihand 171227">
                  <a:extLst>
                    <a:ext uri="{FF2B5EF4-FFF2-40B4-BE49-F238E27FC236}">
                      <a16:creationId xmlns:a16="http://schemas.microsoft.com/office/drawing/2014/main" id="{5B8CAA73-CB02-4DD3-8BB0-67FA36F90768}"/>
                    </a:ext>
                  </a:extLst>
                </p14:cNvPr>
                <p14:cNvContentPartPr/>
                <p14:nvPr/>
              </p14:nvContentPartPr>
              <p14:xfrm>
                <a:off x="11007589" y="2861542"/>
                <a:ext cx="154440" cy="201960"/>
              </p14:xfrm>
            </p:contentPart>
          </mc:Choice>
          <mc:Fallback>
            <p:pic>
              <p:nvPicPr>
                <p:cNvPr id="171228" name="Freihand 171227">
                  <a:extLst>
                    <a:ext uri="{FF2B5EF4-FFF2-40B4-BE49-F238E27FC236}">
                      <a16:creationId xmlns:a16="http://schemas.microsoft.com/office/drawing/2014/main" id="{5B8CAA73-CB02-4DD3-8BB0-67FA36F9076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998589" y="2852542"/>
                  <a:ext cx="172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71229" name="Freihand 171228">
                  <a:extLst>
                    <a:ext uri="{FF2B5EF4-FFF2-40B4-BE49-F238E27FC236}">
                      <a16:creationId xmlns:a16="http://schemas.microsoft.com/office/drawing/2014/main" id="{CC1925B2-D8D7-44DE-AB2F-15D05A3DF02D}"/>
                    </a:ext>
                  </a:extLst>
                </p14:cNvPr>
                <p14:cNvContentPartPr/>
                <p14:nvPr/>
              </p14:nvContentPartPr>
              <p14:xfrm>
                <a:off x="11195149" y="2799982"/>
                <a:ext cx="205920" cy="219960"/>
              </p14:xfrm>
            </p:contentPart>
          </mc:Choice>
          <mc:Fallback>
            <p:pic>
              <p:nvPicPr>
                <p:cNvPr id="171229" name="Freihand 171228">
                  <a:extLst>
                    <a:ext uri="{FF2B5EF4-FFF2-40B4-BE49-F238E27FC236}">
                      <a16:creationId xmlns:a16="http://schemas.microsoft.com/office/drawing/2014/main" id="{CC1925B2-D8D7-44DE-AB2F-15D05A3DF02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186509" y="2790982"/>
                  <a:ext cx="223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71230" name="Freihand 171229">
                  <a:extLst>
                    <a:ext uri="{FF2B5EF4-FFF2-40B4-BE49-F238E27FC236}">
                      <a16:creationId xmlns:a16="http://schemas.microsoft.com/office/drawing/2014/main" id="{A971DC7A-CF42-49B1-B1F2-B81FC3F61EDB}"/>
                    </a:ext>
                  </a:extLst>
                </p14:cNvPr>
                <p14:cNvContentPartPr/>
                <p14:nvPr/>
              </p14:nvContentPartPr>
              <p14:xfrm>
                <a:off x="11388469" y="2789902"/>
                <a:ext cx="324000" cy="193320"/>
              </p14:xfrm>
            </p:contentPart>
          </mc:Choice>
          <mc:Fallback>
            <p:pic>
              <p:nvPicPr>
                <p:cNvPr id="171230" name="Freihand 171229">
                  <a:extLst>
                    <a:ext uri="{FF2B5EF4-FFF2-40B4-BE49-F238E27FC236}">
                      <a16:creationId xmlns:a16="http://schemas.microsoft.com/office/drawing/2014/main" id="{A971DC7A-CF42-49B1-B1F2-B81FC3F61ED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379829" y="2780902"/>
                  <a:ext cx="341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71330" name="Freihand 171329">
                  <a:extLst>
                    <a:ext uri="{FF2B5EF4-FFF2-40B4-BE49-F238E27FC236}">
                      <a16:creationId xmlns:a16="http://schemas.microsoft.com/office/drawing/2014/main" id="{20020694-188F-4BC5-A08E-C567B3857412}"/>
                    </a:ext>
                  </a:extLst>
                </p14:cNvPr>
                <p14:cNvContentPartPr/>
                <p14:nvPr/>
              </p14:nvContentPartPr>
              <p14:xfrm>
                <a:off x="9850549" y="3441862"/>
                <a:ext cx="2061720" cy="284040"/>
              </p14:xfrm>
            </p:contentPart>
          </mc:Choice>
          <mc:Fallback>
            <p:pic>
              <p:nvPicPr>
                <p:cNvPr id="171330" name="Freihand 171329">
                  <a:extLst>
                    <a:ext uri="{FF2B5EF4-FFF2-40B4-BE49-F238E27FC236}">
                      <a16:creationId xmlns:a16="http://schemas.microsoft.com/office/drawing/2014/main" id="{20020694-188F-4BC5-A08E-C567B385741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841549" y="3433222"/>
                  <a:ext cx="2079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71331" name="Freihand 171330">
                  <a:extLst>
                    <a:ext uri="{FF2B5EF4-FFF2-40B4-BE49-F238E27FC236}">
                      <a16:creationId xmlns:a16="http://schemas.microsoft.com/office/drawing/2014/main" id="{B76CA6FD-AAF3-4F89-B93E-2D189EC51C96}"/>
                    </a:ext>
                  </a:extLst>
                </p14:cNvPr>
                <p14:cNvContentPartPr/>
                <p14:nvPr/>
              </p14:nvContentPartPr>
              <p14:xfrm>
                <a:off x="7893589" y="3063142"/>
                <a:ext cx="954000" cy="175680"/>
              </p14:xfrm>
            </p:contentPart>
          </mc:Choice>
          <mc:Fallback>
            <p:pic>
              <p:nvPicPr>
                <p:cNvPr id="171331" name="Freihand 171330">
                  <a:extLst>
                    <a:ext uri="{FF2B5EF4-FFF2-40B4-BE49-F238E27FC236}">
                      <a16:creationId xmlns:a16="http://schemas.microsoft.com/office/drawing/2014/main" id="{B76CA6FD-AAF3-4F89-B93E-2D189EC51C9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884589" y="3054502"/>
                  <a:ext cx="971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71336" name="Freihand 171335">
                  <a:extLst>
                    <a:ext uri="{FF2B5EF4-FFF2-40B4-BE49-F238E27FC236}">
                      <a16:creationId xmlns:a16="http://schemas.microsoft.com/office/drawing/2014/main" id="{B5570260-FFB8-4017-992A-098F2960FB87}"/>
                    </a:ext>
                  </a:extLst>
                </p14:cNvPr>
                <p14:cNvContentPartPr/>
                <p14:nvPr/>
              </p14:nvContentPartPr>
              <p14:xfrm>
                <a:off x="10346629" y="3606885"/>
                <a:ext cx="153000" cy="343959"/>
              </p14:xfrm>
            </p:contentPart>
          </mc:Choice>
          <mc:Fallback>
            <p:pic>
              <p:nvPicPr>
                <p:cNvPr id="171336" name="Freihand 171335">
                  <a:extLst>
                    <a:ext uri="{FF2B5EF4-FFF2-40B4-BE49-F238E27FC236}">
                      <a16:creationId xmlns:a16="http://schemas.microsoft.com/office/drawing/2014/main" id="{B5570260-FFB8-4017-992A-098F2960FB8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337629" y="3598241"/>
                  <a:ext cx="170640" cy="361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71337" name="Freihand 171336">
                  <a:extLst>
                    <a:ext uri="{FF2B5EF4-FFF2-40B4-BE49-F238E27FC236}">
                      <a16:creationId xmlns:a16="http://schemas.microsoft.com/office/drawing/2014/main" id="{041DF05C-C7B8-4B4E-A1A8-282DBFCF9982}"/>
                    </a:ext>
                  </a:extLst>
                </p14:cNvPr>
                <p14:cNvContentPartPr/>
                <p14:nvPr/>
              </p14:nvContentPartPr>
              <p14:xfrm>
                <a:off x="10527349" y="3570459"/>
                <a:ext cx="209520" cy="344999"/>
              </p14:xfrm>
            </p:contentPart>
          </mc:Choice>
          <mc:Fallback>
            <p:pic>
              <p:nvPicPr>
                <p:cNvPr id="171337" name="Freihand 171336">
                  <a:extLst>
                    <a:ext uri="{FF2B5EF4-FFF2-40B4-BE49-F238E27FC236}">
                      <a16:creationId xmlns:a16="http://schemas.microsoft.com/office/drawing/2014/main" id="{041DF05C-C7B8-4B4E-A1A8-282DBFCF998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518709" y="3561816"/>
                  <a:ext cx="227160" cy="362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71338" name="Freihand 171337">
                  <a:extLst>
                    <a:ext uri="{FF2B5EF4-FFF2-40B4-BE49-F238E27FC236}">
                      <a16:creationId xmlns:a16="http://schemas.microsoft.com/office/drawing/2014/main" id="{01242320-37E0-4007-A59A-87C83C8C89FD}"/>
                    </a:ext>
                  </a:extLst>
                </p14:cNvPr>
                <p14:cNvContentPartPr/>
                <p14:nvPr/>
              </p14:nvContentPartPr>
              <p14:xfrm>
                <a:off x="10757749" y="3522066"/>
                <a:ext cx="302760" cy="294524"/>
              </p14:xfrm>
            </p:contentPart>
          </mc:Choice>
          <mc:Fallback>
            <p:pic>
              <p:nvPicPr>
                <p:cNvPr id="171338" name="Freihand 171337">
                  <a:extLst>
                    <a:ext uri="{FF2B5EF4-FFF2-40B4-BE49-F238E27FC236}">
                      <a16:creationId xmlns:a16="http://schemas.microsoft.com/office/drawing/2014/main" id="{01242320-37E0-4007-A59A-87C83C8C89F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748749" y="3513065"/>
                  <a:ext cx="320400" cy="312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71339" name="Freihand 171338">
                  <a:extLst>
                    <a:ext uri="{FF2B5EF4-FFF2-40B4-BE49-F238E27FC236}">
                      <a16:creationId xmlns:a16="http://schemas.microsoft.com/office/drawing/2014/main" id="{F188F714-10EE-4D1D-A4A2-3EB8D1C2D465}"/>
                    </a:ext>
                  </a:extLst>
                </p14:cNvPr>
                <p14:cNvContentPartPr/>
                <p14:nvPr/>
              </p14:nvContentPartPr>
              <p14:xfrm>
                <a:off x="11101549" y="3620414"/>
                <a:ext cx="226080" cy="77013"/>
              </p14:xfrm>
            </p:contentPart>
          </mc:Choice>
          <mc:Fallback>
            <p:pic>
              <p:nvPicPr>
                <p:cNvPr id="171339" name="Freihand 171338">
                  <a:extLst>
                    <a:ext uri="{FF2B5EF4-FFF2-40B4-BE49-F238E27FC236}">
                      <a16:creationId xmlns:a16="http://schemas.microsoft.com/office/drawing/2014/main" id="{F188F714-10EE-4D1D-A4A2-3EB8D1C2D46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092549" y="3611417"/>
                  <a:ext cx="243720" cy="94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71340" name="Freihand 171339">
                  <a:extLst>
                    <a:ext uri="{FF2B5EF4-FFF2-40B4-BE49-F238E27FC236}">
                      <a16:creationId xmlns:a16="http://schemas.microsoft.com/office/drawing/2014/main" id="{7BC90109-1BAC-45E4-A7A6-539CD85EAE8F}"/>
                    </a:ext>
                  </a:extLst>
                </p14:cNvPr>
                <p14:cNvContentPartPr/>
                <p14:nvPr/>
              </p14:nvContentPartPr>
              <p14:xfrm>
                <a:off x="11348869" y="3547563"/>
                <a:ext cx="73080" cy="128529"/>
              </p14:xfrm>
            </p:contentPart>
          </mc:Choice>
          <mc:Fallback>
            <p:pic>
              <p:nvPicPr>
                <p:cNvPr id="171340" name="Freihand 171339">
                  <a:extLst>
                    <a:ext uri="{FF2B5EF4-FFF2-40B4-BE49-F238E27FC236}">
                      <a16:creationId xmlns:a16="http://schemas.microsoft.com/office/drawing/2014/main" id="{7BC90109-1BAC-45E4-A7A6-539CD85EAE8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340229" y="3538562"/>
                  <a:ext cx="90720" cy="146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71341" name="Freihand 171340">
                  <a:extLst>
                    <a:ext uri="{FF2B5EF4-FFF2-40B4-BE49-F238E27FC236}">
                      <a16:creationId xmlns:a16="http://schemas.microsoft.com/office/drawing/2014/main" id="{9BD57B12-A71A-417E-87EC-C02A1B7D2D52}"/>
                    </a:ext>
                  </a:extLst>
                </p14:cNvPr>
                <p14:cNvContentPartPr/>
                <p14:nvPr/>
              </p14:nvContentPartPr>
              <p14:xfrm>
                <a:off x="11430229" y="3527790"/>
                <a:ext cx="137520" cy="295045"/>
              </p14:xfrm>
            </p:contentPart>
          </mc:Choice>
          <mc:Fallback>
            <p:pic>
              <p:nvPicPr>
                <p:cNvPr id="171341" name="Freihand 171340">
                  <a:extLst>
                    <a:ext uri="{FF2B5EF4-FFF2-40B4-BE49-F238E27FC236}">
                      <a16:creationId xmlns:a16="http://schemas.microsoft.com/office/drawing/2014/main" id="{9BD57B12-A71A-417E-87EC-C02A1B7D2D5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421229" y="3518784"/>
                  <a:ext cx="155160" cy="312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71342" name="Freihand 171341">
                  <a:extLst>
                    <a:ext uri="{FF2B5EF4-FFF2-40B4-BE49-F238E27FC236}">
                      <a16:creationId xmlns:a16="http://schemas.microsoft.com/office/drawing/2014/main" id="{1B8F35DA-5915-44BC-B288-26777352477A}"/>
                    </a:ext>
                  </a:extLst>
                </p14:cNvPr>
                <p14:cNvContentPartPr/>
                <p14:nvPr/>
              </p14:nvContentPartPr>
              <p14:xfrm>
                <a:off x="11570269" y="3524147"/>
                <a:ext cx="119160" cy="96787"/>
              </p14:xfrm>
            </p:contentPart>
          </mc:Choice>
          <mc:Fallback>
            <p:pic>
              <p:nvPicPr>
                <p:cNvPr id="171342" name="Freihand 171341">
                  <a:extLst>
                    <a:ext uri="{FF2B5EF4-FFF2-40B4-BE49-F238E27FC236}">
                      <a16:creationId xmlns:a16="http://schemas.microsoft.com/office/drawing/2014/main" id="{1B8F35DA-5915-44BC-B288-26777352477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561269" y="3515152"/>
                  <a:ext cx="136800" cy="114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71343" name="Freihand 171342">
                  <a:extLst>
                    <a:ext uri="{FF2B5EF4-FFF2-40B4-BE49-F238E27FC236}">
                      <a16:creationId xmlns:a16="http://schemas.microsoft.com/office/drawing/2014/main" id="{FC23210B-B706-45AB-8AFF-4066840ACD63}"/>
                    </a:ext>
                  </a:extLst>
                </p14:cNvPr>
                <p14:cNvContentPartPr/>
                <p14:nvPr/>
              </p14:nvContentPartPr>
              <p14:xfrm>
                <a:off x="11646949" y="3343582"/>
                <a:ext cx="259200" cy="309615"/>
              </p14:xfrm>
            </p:contentPart>
          </mc:Choice>
          <mc:Fallback>
            <p:pic>
              <p:nvPicPr>
                <p:cNvPr id="171343" name="Freihand 171342">
                  <a:extLst>
                    <a:ext uri="{FF2B5EF4-FFF2-40B4-BE49-F238E27FC236}">
                      <a16:creationId xmlns:a16="http://schemas.microsoft.com/office/drawing/2014/main" id="{FC23210B-B706-45AB-8AFF-4066840ACD6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638309" y="3334942"/>
                  <a:ext cx="276840" cy="32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71344" name="Freihand 171343">
                  <a:extLst>
                    <a:ext uri="{FF2B5EF4-FFF2-40B4-BE49-F238E27FC236}">
                      <a16:creationId xmlns:a16="http://schemas.microsoft.com/office/drawing/2014/main" id="{29A4E5AC-F405-40E8-9D9E-3E642A4B1E33}"/>
                    </a:ext>
                  </a:extLst>
                </p14:cNvPr>
                <p14:cNvContentPartPr/>
                <p14:nvPr/>
              </p14:nvContentPartPr>
              <p14:xfrm>
                <a:off x="10856029" y="3902450"/>
                <a:ext cx="550080" cy="318461"/>
              </p14:xfrm>
            </p:contentPart>
          </mc:Choice>
          <mc:Fallback>
            <p:pic>
              <p:nvPicPr>
                <p:cNvPr id="171344" name="Freihand 171343">
                  <a:extLst>
                    <a:ext uri="{FF2B5EF4-FFF2-40B4-BE49-F238E27FC236}">
                      <a16:creationId xmlns:a16="http://schemas.microsoft.com/office/drawing/2014/main" id="{29A4E5AC-F405-40E8-9D9E-3E642A4B1E3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847029" y="3893814"/>
                  <a:ext cx="567720" cy="336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71345" name="Freihand 171344">
                  <a:extLst>
                    <a:ext uri="{FF2B5EF4-FFF2-40B4-BE49-F238E27FC236}">
                      <a16:creationId xmlns:a16="http://schemas.microsoft.com/office/drawing/2014/main" id="{4D52E3C6-6707-448B-9742-4C6957A02EE1}"/>
                    </a:ext>
                  </a:extLst>
                </p14:cNvPr>
                <p14:cNvContentPartPr/>
                <p14:nvPr/>
              </p14:nvContentPartPr>
              <p14:xfrm>
                <a:off x="11426989" y="3855617"/>
                <a:ext cx="28800" cy="309094"/>
              </p14:xfrm>
            </p:contentPart>
          </mc:Choice>
          <mc:Fallback>
            <p:pic>
              <p:nvPicPr>
                <p:cNvPr id="171345" name="Freihand 171344">
                  <a:extLst>
                    <a:ext uri="{FF2B5EF4-FFF2-40B4-BE49-F238E27FC236}">
                      <a16:creationId xmlns:a16="http://schemas.microsoft.com/office/drawing/2014/main" id="{4D52E3C6-6707-448B-9742-4C6957A02EE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417989" y="3846621"/>
                  <a:ext cx="46440" cy="326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71346" name="Freihand 171345">
                  <a:extLst>
                    <a:ext uri="{FF2B5EF4-FFF2-40B4-BE49-F238E27FC236}">
                      <a16:creationId xmlns:a16="http://schemas.microsoft.com/office/drawing/2014/main" id="{B17C8138-8121-41CE-BE8A-AB5138CA4982}"/>
                    </a:ext>
                  </a:extLst>
                </p14:cNvPr>
                <p14:cNvContentPartPr/>
                <p14:nvPr/>
              </p14:nvContentPartPr>
              <p14:xfrm>
                <a:off x="11469109" y="3979463"/>
                <a:ext cx="125280" cy="362171"/>
              </p14:xfrm>
            </p:contentPart>
          </mc:Choice>
          <mc:Fallback>
            <p:pic>
              <p:nvPicPr>
                <p:cNvPr id="171346" name="Freihand 171345">
                  <a:extLst>
                    <a:ext uri="{FF2B5EF4-FFF2-40B4-BE49-F238E27FC236}">
                      <a16:creationId xmlns:a16="http://schemas.microsoft.com/office/drawing/2014/main" id="{B17C8138-8121-41CE-BE8A-AB5138CA4982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460109" y="3970454"/>
                  <a:ext cx="142920" cy="379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71347" name="Freihand 171346">
                  <a:extLst>
                    <a:ext uri="{FF2B5EF4-FFF2-40B4-BE49-F238E27FC236}">
                      <a16:creationId xmlns:a16="http://schemas.microsoft.com/office/drawing/2014/main" id="{9FA2E8E9-5C72-47EB-A6DD-D1387088DAA2}"/>
                    </a:ext>
                  </a:extLst>
                </p14:cNvPr>
                <p14:cNvContentPartPr/>
                <p14:nvPr/>
              </p14:nvContentPartPr>
              <p14:xfrm>
                <a:off x="11605189" y="3846251"/>
                <a:ext cx="149760" cy="286198"/>
              </p14:xfrm>
            </p:contentPart>
          </mc:Choice>
          <mc:Fallback>
            <p:pic>
              <p:nvPicPr>
                <p:cNvPr id="171347" name="Freihand 171346">
                  <a:extLst>
                    <a:ext uri="{FF2B5EF4-FFF2-40B4-BE49-F238E27FC236}">
                      <a16:creationId xmlns:a16="http://schemas.microsoft.com/office/drawing/2014/main" id="{9FA2E8E9-5C72-47EB-A6DD-D1387088DAA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596549" y="3837251"/>
                  <a:ext cx="167400" cy="303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71348" name="Freihand 171347">
                  <a:extLst>
                    <a:ext uri="{FF2B5EF4-FFF2-40B4-BE49-F238E27FC236}">
                      <a16:creationId xmlns:a16="http://schemas.microsoft.com/office/drawing/2014/main" id="{A1B74431-1C06-42F9-A520-C7196F4CAA1F}"/>
                    </a:ext>
                  </a:extLst>
                </p14:cNvPr>
                <p14:cNvContentPartPr/>
                <p14:nvPr/>
              </p14:nvContentPartPr>
              <p14:xfrm>
                <a:off x="11774749" y="3772359"/>
                <a:ext cx="87480" cy="330949"/>
              </p14:xfrm>
            </p:contentPart>
          </mc:Choice>
          <mc:Fallback>
            <p:pic>
              <p:nvPicPr>
                <p:cNvPr id="171348" name="Freihand 171347">
                  <a:extLst>
                    <a:ext uri="{FF2B5EF4-FFF2-40B4-BE49-F238E27FC236}">
                      <a16:creationId xmlns:a16="http://schemas.microsoft.com/office/drawing/2014/main" id="{A1B74431-1C06-42F9-A520-C7196F4CAA1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765749" y="3763356"/>
                  <a:ext cx="105120" cy="348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71349" name="Freihand 171348">
                  <a:extLst>
                    <a:ext uri="{FF2B5EF4-FFF2-40B4-BE49-F238E27FC236}">
                      <a16:creationId xmlns:a16="http://schemas.microsoft.com/office/drawing/2014/main" id="{E350ED6D-9611-4DBB-B7E2-D5A89F5A460C}"/>
                    </a:ext>
                  </a:extLst>
                </p14:cNvPr>
                <p14:cNvContentPartPr/>
                <p14:nvPr/>
              </p14:nvContentPartPr>
              <p14:xfrm>
                <a:off x="11873389" y="4033580"/>
                <a:ext cx="47520" cy="80136"/>
              </p14:xfrm>
            </p:contentPart>
          </mc:Choice>
          <mc:Fallback>
            <p:pic>
              <p:nvPicPr>
                <p:cNvPr id="171349" name="Freihand 171348">
                  <a:extLst>
                    <a:ext uri="{FF2B5EF4-FFF2-40B4-BE49-F238E27FC236}">
                      <a16:creationId xmlns:a16="http://schemas.microsoft.com/office/drawing/2014/main" id="{E350ED6D-9611-4DBB-B7E2-D5A89F5A460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864749" y="4024917"/>
                  <a:ext cx="65160" cy="97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71350" name="Freihand 171349">
                  <a:extLst>
                    <a:ext uri="{FF2B5EF4-FFF2-40B4-BE49-F238E27FC236}">
                      <a16:creationId xmlns:a16="http://schemas.microsoft.com/office/drawing/2014/main" id="{316E5E00-C4AC-4F2F-88E1-8D7C92977929}"/>
                    </a:ext>
                  </a:extLst>
                </p14:cNvPr>
                <p14:cNvContentPartPr/>
                <p14:nvPr/>
              </p14:nvContentPartPr>
              <p14:xfrm>
                <a:off x="11941069" y="3812947"/>
                <a:ext cx="172440" cy="298687"/>
              </p14:xfrm>
            </p:contentPart>
          </mc:Choice>
          <mc:Fallback>
            <p:pic>
              <p:nvPicPr>
                <p:cNvPr id="171350" name="Freihand 171349">
                  <a:extLst>
                    <a:ext uri="{FF2B5EF4-FFF2-40B4-BE49-F238E27FC236}">
                      <a16:creationId xmlns:a16="http://schemas.microsoft.com/office/drawing/2014/main" id="{316E5E00-C4AC-4F2F-88E1-8D7C9297792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932069" y="3804300"/>
                  <a:ext cx="190080" cy="316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71351" name="Freihand 171350">
                  <a:extLst>
                    <a:ext uri="{FF2B5EF4-FFF2-40B4-BE49-F238E27FC236}">
                      <a16:creationId xmlns:a16="http://schemas.microsoft.com/office/drawing/2014/main" id="{1429601E-4B8F-4AE0-9D8E-939AEEAAE653}"/>
                    </a:ext>
                  </a:extLst>
                </p14:cNvPr>
                <p14:cNvContentPartPr/>
                <p14:nvPr/>
              </p14:nvContentPartPr>
              <p14:xfrm>
                <a:off x="11190109" y="4255254"/>
                <a:ext cx="913680" cy="299728"/>
              </p14:xfrm>
            </p:contentPart>
          </mc:Choice>
          <mc:Fallback>
            <p:pic>
              <p:nvPicPr>
                <p:cNvPr id="171351" name="Freihand 171350">
                  <a:extLst>
                    <a:ext uri="{FF2B5EF4-FFF2-40B4-BE49-F238E27FC236}">
                      <a16:creationId xmlns:a16="http://schemas.microsoft.com/office/drawing/2014/main" id="{1429601E-4B8F-4AE0-9D8E-939AEEAAE65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181469" y="4246248"/>
                  <a:ext cx="931320" cy="317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71268" name="Freihand 171267">
                  <a:extLst>
                    <a:ext uri="{FF2B5EF4-FFF2-40B4-BE49-F238E27FC236}">
                      <a16:creationId xmlns:a16="http://schemas.microsoft.com/office/drawing/2014/main" id="{3477115A-4426-4E55-A87D-91AEB12FDEFA}"/>
                    </a:ext>
                  </a:extLst>
                </p14:cNvPr>
                <p14:cNvContentPartPr/>
                <p14:nvPr/>
              </p14:nvContentPartPr>
              <p14:xfrm>
                <a:off x="5132389" y="3889702"/>
                <a:ext cx="199800" cy="272880"/>
              </p14:xfrm>
            </p:contentPart>
          </mc:Choice>
          <mc:Fallback>
            <p:pic>
              <p:nvPicPr>
                <p:cNvPr id="171268" name="Freihand 171267">
                  <a:extLst>
                    <a:ext uri="{FF2B5EF4-FFF2-40B4-BE49-F238E27FC236}">
                      <a16:creationId xmlns:a16="http://schemas.microsoft.com/office/drawing/2014/main" id="{3477115A-4426-4E55-A87D-91AEB12FDEF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5123389" y="3880702"/>
                  <a:ext cx="217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71269" name="Freihand 171268">
                  <a:extLst>
                    <a:ext uri="{FF2B5EF4-FFF2-40B4-BE49-F238E27FC236}">
                      <a16:creationId xmlns:a16="http://schemas.microsoft.com/office/drawing/2014/main" id="{EACA319F-F446-4F60-BE22-39063C3AE71A}"/>
                    </a:ext>
                  </a:extLst>
                </p14:cNvPr>
                <p14:cNvContentPartPr/>
                <p14:nvPr/>
              </p14:nvContentPartPr>
              <p14:xfrm>
                <a:off x="5416429" y="3903382"/>
                <a:ext cx="106920" cy="167400"/>
              </p14:xfrm>
            </p:contentPart>
          </mc:Choice>
          <mc:Fallback>
            <p:pic>
              <p:nvPicPr>
                <p:cNvPr id="171269" name="Freihand 171268">
                  <a:extLst>
                    <a:ext uri="{FF2B5EF4-FFF2-40B4-BE49-F238E27FC236}">
                      <a16:creationId xmlns:a16="http://schemas.microsoft.com/office/drawing/2014/main" id="{EACA319F-F446-4F60-BE22-39063C3AE71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407789" y="3894382"/>
                  <a:ext cx="124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71270" name="Freihand 171269">
                  <a:extLst>
                    <a:ext uri="{FF2B5EF4-FFF2-40B4-BE49-F238E27FC236}">
                      <a16:creationId xmlns:a16="http://schemas.microsoft.com/office/drawing/2014/main" id="{41CB0F28-C215-45DE-9416-E225307679BA}"/>
                    </a:ext>
                  </a:extLst>
                </p14:cNvPr>
                <p14:cNvContentPartPr/>
                <p14:nvPr/>
              </p14:nvContentPartPr>
              <p14:xfrm>
                <a:off x="5619829" y="3874222"/>
                <a:ext cx="110880" cy="156240"/>
              </p14:xfrm>
            </p:contentPart>
          </mc:Choice>
          <mc:Fallback>
            <p:pic>
              <p:nvPicPr>
                <p:cNvPr id="171270" name="Freihand 171269">
                  <a:extLst>
                    <a:ext uri="{FF2B5EF4-FFF2-40B4-BE49-F238E27FC236}">
                      <a16:creationId xmlns:a16="http://schemas.microsoft.com/office/drawing/2014/main" id="{41CB0F28-C215-45DE-9416-E225307679B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611189" y="3865222"/>
                  <a:ext cx="128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71271" name="Freihand 171270">
                  <a:extLst>
                    <a:ext uri="{FF2B5EF4-FFF2-40B4-BE49-F238E27FC236}">
                      <a16:creationId xmlns:a16="http://schemas.microsoft.com/office/drawing/2014/main" id="{5013F53E-7E28-41FC-8015-AB880230649B}"/>
                    </a:ext>
                  </a:extLst>
                </p14:cNvPr>
                <p14:cNvContentPartPr/>
                <p14:nvPr/>
              </p14:nvContentPartPr>
              <p14:xfrm>
                <a:off x="6038509" y="3891862"/>
                <a:ext cx="13680" cy="139680"/>
              </p14:xfrm>
            </p:contentPart>
          </mc:Choice>
          <mc:Fallback>
            <p:pic>
              <p:nvPicPr>
                <p:cNvPr id="171271" name="Freihand 171270">
                  <a:extLst>
                    <a:ext uri="{FF2B5EF4-FFF2-40B4-BE49-F238E27FC236}">
                      <a16:creationId xmlns:a16="http://schemas.microsoft.com/office/drawing/2014/main" id="{5013F53E-7E28-41FC-8015-AB880230649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029509" y="3883222"/>
                  <a:ext cx="31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71272" name="Freihand 171271">
                  <a:extLst>
                    <a:ext uri="{FF2B5EF4-FFF2-40B4-BE49-F238E27FC236}">
                      <a16:creationId xmlns:a16="http://schemas.microsoft.com/office/drawing/2014/main" id="{03A1F293-ADA0-4657-A89E-FA707D761029}"/>
                    </a:ext>
                  </a:extLst>
                </p14:cNvPr>
                <p14:cNvContentPartPr/>
                <p14:nvPr/>
              </p14:nvContentPartPr>
              <p14:xfrm>
                <a:off x="5986669" y="3944422"/>
                <a:ext cx="142920" cy="25560"/>
              </p14:xfrm>
            </p:contentPart>
          </mc:Choice>
          <mc:Fallback>
            <p:pic>
              <p:nvPicPr>
                <p:cNvPr id="171272" name="Freihand 171271">
                  <a:extLst>
                    <a:ext uri="{FF2B5EF4-FFF2-40B4-BE49-F238E27FC236}">
                      <a16:creationId xmlns:a16="http://schemas.microsoft.com/office/drawing/2014/main" id="{03A1F293-ADA0-4657-A89E-FA707D76102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978029" y="3935782"/>
                  <a:ext cx="160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71273" name="Freihand 171272">
                  <a:extLst>
                    <a:ext uri="{FF2B5EF4-FFF2-40B4-BE49-F238E27FC236}">
                      <a16:creationId xmlns:a16="http://schemas.microsoft.com/office/drawing/2014/main" id="{BD8797F3-A722-4C02-8BFA-F2F02DAEAF7E}"/>
                    </a:ext>
                  </a:extLst>
                </p14:cNvPr>
                <p14:cNvContentPartPr/>
                <p14:nvPr/>
              </p14:nvContentPartPr>
              <p14:xfrm>
                <a:off x="6367189" y="3761182"/>
                <a:ext cx="173520" cy="227880"/>
              </p14:xfrm>
            </p:contentPart>
          </mc:Choice>
          <mc:Fallback>
            <p:pic>
              <p:nvPicPr>
                <p:cNvPr id="171273" name="Freihand 171272">
                  <a:extLst>
                    <a:ext uri="{FF2B5EF4-FFF2-40B4-BE49-F238E27FC236}">
                      <a16:creationId xmlns:a16="http://schemas.microsoft.com/office/drawing/2014/main" id="{BD8797F3-A722-4C02-8BFA-F2F02DAEAF7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358189" y="3752542"/>
                  <a:ext cx="191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71274" name="Freihand 171273">
                  <a:extLst>
                    <a:ext uri="{FF2B5EF4-FFF2-40B4-BE49-F238E27FC236}">
                      <a16:creationId xmlns:a16="http://schemas.microsoft.com/office/drawing/2014/main" id="{40CC12D9-0E35-4D1A-BD58-C4491957DC63}"/>
                    </a:ext>
                  </a:extLst>
                </p14:cNvPr>
                <p14:cNvContentPartPr/>
                <p14:nvPr/>
              </p14:nvContentPartPr>
              <p14:xfrm>
                <a:off x="6559069" y="3822742"/>
                <a:ext cx="97560" cy="102600"/>
              </p14:xfrm>
            </p:contentPart>
          </mc:Choice>
          <mc:Fallback>
            <p:pic>
              <p:nvPicPr>
                <p:cNvPr id="171274" name="Freihand 171273">
                  <a:extLst>
                    <a:ext uri="{FF2B5EF4-FFF2-40B4-BE49-F238E27FC236}">
                      <a16:creationId xmlns:a16="http://schemas.microsoft.com/office/drawing/2014/main" id="{40CC12D9-0E35-4D1A-BD58-C4491957DC63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550429" y="3814102"/>
                  <a:ext cx="11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71275" name="Freihand 171274">
                  <a:extLst>
                    <a:ext uri="{FF2B5EF4-FFF2-40B4-BE49-F238E27FC236}">
                      <a16:creationId xmlns:a16="http://schemas.microsoft.com/office/drawing/2014/main" id="{60663A25-8C26-4E50-BC20-E08948554110}"/>
                    </a:ext>
                  </a:extLst>
                </p14:cNvPr>
                <p14:cNvContentPartPr/>
                <p14:nvPr/>
              </p14:nvContentPartPr>
              <p14:xfrm>
                <a:off x="6810349" y="3828502"/>
                <a:ext cx="106560" cy="125280"/>
              </p14:xfrm>
            </p:contentPart>
          </mc:Choice>
          <mc:Fallback>
            <p:pic>
              <p:nvPicPr>
                <p:cNvPr id="171275" name="Freihand 171274">
                  <a:extLst>
                    <a:ext uri="{FF2B5EF4-FFF2-40B4-BE49-F238E27FC236}">
                      <a16:creationId xmlns:a16="http://schemas.microsoft.com/office/drawing/2014/main" id="{60663A25-8C26-4E50-BC20-E0894855411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801709" y="3819502"/>
                  <a:ext cx="124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71276" name="Freihand 171275">
                  <a:extLst>
                    <a:ext uri="{FF2B5EF4-FFF2-40B4-BE49-F238E27FC236}">
                      <a16:creationId xmlns:a16="http://schemas.microsoft.com/office/drawing/2014/main" id="{EA0B6A3E-4739-413A-ACC1-D6A974C51C55}"/>
                    </a:ext>
                  </a:extLst>
                </p14:cNvPr>
                <p14:cNvContentPartPr/>
                <p14:nvPr/>
              </p14:nvContentPartPr>
              <p14:xfrm>
                <a:off x="7209229" y="3730582"/>
                <a:ext cx="187920" cy="203040"/>
              </p14:xfrm>
            </p:contentPart>
          </mc:Choice>
          <mc:Fallback>
            <p:pic>
              <p:nvPicPr>
                <p:cNvPr id="171276" name="Freihand 171275">
                  <a:extLst>
                    <a:ext uri="{FF2B5EF4-FFF2-40B4-BE49-F238E27FC236}">
                      <a16:creationId xmlns:a16="http://schemas.microsoft.com/office/drawing/2014/main" id="{EA0B6A3E-4739-413A-ACC1-D6A974C51C55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200229" y="3721582"/>
                  <a:ext cx="205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71277" name="Freihand 171276">
                  <a:extLst>
                    <a:ext uri="{FF2B5EF4-FFF2-40B4-BE49-F238E27FC236}">
                      <a16:creationId xmlns:a16="http://schemas.microsoft.com/office/drawing/2014/main" id="{77D09F36-4B1C-4E01-94AC-1946AF974EC4}"/>
                    </a:ext>
                  </a:extLst>
                </p14:cNvPr>
                <p14:cNvContentPartPr/>
                <p14:nvPr/>
              </p14:nvContentPartPr>
              <p14:xfrm>
                <a:off x="7501189" y="3694222"/>
                <a:ext cx="135000" cy="178200"/>
              </p14:xfrm>
            </p:contentPart>
          </mc:Choice>
          <mc:Fallback>
            <p:pic>
              <p:nvPicPr>
                <p:cNvPr id="171277" name="Freihand 171276">
                  <a:extLst>
                    <a:ext uri="{FF2B5EF4-FFF2-40B4-BE49-F238E27FC236}">
                      <a16:creationId xmlns:a16="http://schemas.microsoft.com/office/drawing/2014/main" id="{77D09F36-4B1C-4E01-94AC-1946AF974EC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492189" y="3685582"/>
                  <a:ext cx="152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71278" name="Freihand 171277">
                  <a:extLst>
                    <a:ext uri="{FF2B5EF4-FFF2-40B4-BE49-F238E27FC236}">
                      <a16:creationId xmlns:a16="http://schemas.microsoft.com/office/drawing/2014/main" id="{7F8FA0BE-C7DC-49CB-BED3-3D6BCBD452CF}"/>
                    </a:ext>
                  </a:extLst>
                </p14:cNvPr>
                <p14:cNvContentPartPr/>
                <p14:nvPr/>
              </p14:nvContentPartPr>
              <p14:xfrm>
                <a:off x="7590469" y="3742462"/>
                <a:ext cx="41040" cy="162360"/>
              </p14:xfrm>
            </p:contentPart>
          </mc:Choice>
          <mc:Fallback>
            <p:pic>
              <p:nvPicPr>
                <p:cNvPr id="171278" name="Freihand 171277">
                  <a:extLst>
                    <a:ext uri="{FF2B5EF4-FFF2-40B4-BE49-F238E27FC236}">
                      <a16:creationId xmlns:a16="http://schemas.microsoft.com/office/drawing/2014/main" id="{7F8FA0BE-C7DC-49CB-BED3-3D6BCBD452C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581829" y="3733462"/>
                  <a:ext cx="58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71279" name="Freihand 171278">
                  <a:extLst>
                    <a:ext uri="{FF2B5EF4-FFF2-40B4-BE49-F238E27FC236}">
                      <a16:creationId xmlns:a16="http://schemas.microsoft.com/office/drawing/2014/main" id="{A66E914D-6F4E-470D-9241-32D8A6613AD2}"/>
                    </a:ext>
                  </a:extLst>
                </p14:cNvPr>
                <p14:cNvContentPartPr/>
                <p14:nvPr/>
              </p14:nvContentPartPr>
              <p14:xfrm>
                <a:off x="7201669" y="3554542"/>
                <a:ext cx="217440" cy="363600"/>
              </p14:xfrm>
            </p:contentPart>
          </mc:Choice>
          <mc:Fallback>
            <p:pic>
              <p:nvPicPr>
                <p:cNvPr id="171279" name="Freihand 171278">
                  <a:extLst>
                    <a:ext uri="{FF2B5EF4-FFF2-40B4-BE49-F238E27FC236}">
                      <a16:creationId xmlns:a16="http://schemas.microsoft.com/office/drawing/2014/main" id="{A66E914D-6F4E-470D-9241-32D8A6613AD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192669" y="3545542"/>
                  <a:ext cx="235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71280" name="Freihand 171279">
                  <a:extLst>
                    <a:ext uri="{FF2B5EF4-FFF2-40B4-BE49-F238E27FC236}">
                      <a16:creationId xmlns:a16="http://schemas.microsoft.com/office/drawing/2014/main" id="{F87A3319-14E4-4104-BE0B-19C5312BA331}"/>
                    </a:ext>
                  </a:extLst>
                </p14:cNvPr>
                <p14:cNvContentPartPr/>
                <p14:nvPr/>
              </p14:nvContentPartPr>
              <p14:xfrm>
                <a:off x="7873789" y="3743902"/>
                <a:ext cx="39600" cy="206280"/>
              </p14:xfrm>
            </p:contentPart>
          </mc:Choice>
          <mc:Fallback>
            <p:pic>
              <p:nvPicPr>
                <p:cNvPr id="171280" name="Freihand 171279">
                  <a:extLst>
                    <a:ext uri="{FF2B5EF4-FFF2-40B4-BE49-F238E27FC236}">
                      <a16:creationId xmlns:a16="http://schemas.microsoft.com/office/drawing/2014/main" id="{F87A3319-14E4-4104-BE0B-19C5312BA33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865149" y="3734902"/>
                  <a:ext cx="57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71281" name="Freihand 171280">
                  <a:extLst>
                    <a:ext uri="{FF2B5EF4-FFF2-40B4-BE49-F238E27FC236}">
                      <a16:creationId xmlns:a16="http://schemas.microsoft.com/office/drawing/2014/main" id="{E0F51B6C-0832-45B7-919F-72D456FA30BB}"/>
                    </a:ext>
                  </a:extLst>
                </p14:cNvPr>
                <p14:cNvContentPartPr/>
                <p14:nvPr/>
              </p14:nvContentPartPr>
              <p14:xfrm>
                <a:off x="7816909" y="3859102"/>
                <a:ext cx="556560" cy="46800"/>
              </p14:xfrm>
            </p:contentPart>
          </mc:Choice>
          <mc:Fallback>
            <p:pic>
              <p:nvPicPr>
                <p:cNvPr id="171281" name="Freihand 171280">
                  <a:extLst>
                    <a:ext uri="{FF2B5EF4-FFF2-40B4-BE49-F238E27FC236}">
                      <a16:creationId xmlns:a16="http://schemas.microsoft.com/office/drawing/2014/main" id="{E0F51B6C-0832-45B7-919F-72D456FA30BB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808269" y="3850102"/>
                  <a:ext cx="574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71282" name="Freihand 171281">
                  <a:extLst>
                    <a:ext uri="{FF2B5EF4-FFF2-40B4-BE49-F238E27FC236}">
                      <a16:creationId xmlns:a16="http://schemas.microsoft.com/office/drawing/2014/main" id="{59D7F872-485D-4E91-960E-186EFE9571FE}"/>
                    </a:ext>
                  </a:extLst>
                </p14:cNvPr>
                <p14:cNvContentPartPr/>
                <p14:nvPr/>
              </p14:nvContentPartPr>
              <p14:xfrm>
                <a:off x="8574349" y="3895822"/>
                <a:ext cx="98280" cy="10080"/>
              </p14:xfrm>
            </p:contentPart>
          </mc:Choice>
          <mc:Fallback>
            <p:pic>
              <p:nvPicPr>
                <p:cNvPr id="171282" name="Freihand 171281">
                  <a:extLst>
                    <a:ext uri="{FF2B5EF4-FFF2-40B4-BE49-F238E27FC236}">
                      <a16:creationId xmlns:a16="http://schemas.microsoft.com/office/drawing/2014/main" id="{59D7F872-485D-4E91-960E-186EFE9571F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565709" y="3887182"/>
                  <a:ext cx="11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71287" name="Freihand 171286">
                  <a:extLst>
                    <a:ext uri="{FF2B5EF4-FFF2-40B4-BE49-F238E27FC236}">
                      <a16:creationId xmlns:a16="http://schemas.microsoft.com/office/drawing/2014/main" id="{56C332DD-671C-460F-A1F3-8222EB11E31D}"/>
                    </a:ext>
                  </a:extLst>
                </p14:cNvPr>
                <p14:cNvContentPartPr/>
                <p14:nvPr/>
              </p14:nvContentPartPr>
              <p14:xfrm>
                <a:off x="5205469" y="3740302"/>
                <a:ext cx="504360" cy="63720"/>
              </p14:xfrm>
            </p:contentPart>
          </mc:Choice>
          <mc:Fallback>
            <p:pic>
              <p:nvPicPr>
                <p:cNvPr id="171287" name="Freihand 171286">
                  <a:extLst>
                    <a:ext uri="{FF2B5EF4-FFF2-40B4-BE49-F238E27FC236}">
                      <a16:creationId xmlns:a16="http://schemas.microsoft.com/office/drawing/2014/main" id="{56C332DD-671C-460F-A1F3-8222EB11E31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196829" y="3731302"/>
                  <a:ext cx="522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71288" name="Freihand 171287">
                  <a:extLst>
                    <a:ext uri="{FF2B5EF4-FFF2-40B4-BE49-F238E27FC236}">
                      <a16:creationId xmlns:a16="http://schemas.microsoft.com/office/drawing/2014/main" id="{EFDC1350-FE9D-4701-9FAC-2A6894BCC300}"/>
                    </a:ext>
                  </a:extLst>
                </p14:cNvPr>
                <p14:cNvContentPartPr/>
                <p14:nvPr/>
              </p14:nvContentPartPr>
              <p14:xfrm>
                <a:off x="6410389" y="3561742"/>
                <a:ext cx="326880" cy="24120"/>
              </p14:xfrm>
            </p:contentPart>
          </mc:Choice>
          <mc:Fallback>
            <p:pic>
              <p:nvPicPr>
                <p:cNvPr id="171288" name="Freihand 171287">
                  <a:extLst>
                    <a:ext uri="{FF2B5EF4-FFF2-40B4-BE49-F238E27FC236}">
                      <a16:creationId xmlns:a16="http://schemas.microsoft.com/office/drawing/2014/main" id="{EFDC1350-FE9D-4701-9FAC-2A6894BCC30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401749" y="3552742"/>
                  <a:ext cx="344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71290" name="Freihand 171289">
                  <a:extLst>
                    <a:ext uri="{FF2B5EF4-FFF2-40B4-BE49-F238E27FC236}">
                      <a16:creationId xmlns:a16="http://schemas.microsoft.com/office/drawing/2014/main" id="{FCABD65B-3362-4A99-8922-5B62A47152DF}"/>
                    </a:ext>
                  </a:extLst>
                </p14:cNvPr>
                <p14:cNvContentPartPr/>
                <p14:nvPr/>
              </p14:nvContentPartPr>
              <p14:xfrm>
                <a:off x="5083069" y="4363102"/>
                <a:ext cx="194760" cy="218880"/>
              </p14:xfrm>
            </p:contentPart>
          </mc:Choice>
          <mc:Fallback>
            <p:pic>
              <p:nvPicPr>
                <p:cNvPr id="171290" name="Freihand 171289">
                  <a:extLst>
                    <a:ext uri="{FF2B5EF4-FFF2-40B4-BE49-F238E27FC236}">
                      <a16:creationId xmlns:a16="http://schemas.microsoft.com/office/drawing/2014/main" id="{FCABD65B-3362-4A99-8922-5B62A47152D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074069" y="4354102"/>
                  <a:ext cx="212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71291" name="Freihand 171290">
                  <a:extLst>
                    <a:ext uri="{FF2B5EF4-FFF2-40B4-BE49-F238E27FC236}">
                      <a16:creationId xmlns:a16="http://schemas.microsoft.com/office/drawing/2014/main" id="{839E11B3-03B0-4E44-9FC9-857FCA4DB350}"/>
                    </a:ext>
                  </a:extLst>
                </p14:cNvPr>
                <p14:cNvContentPartPr/>
                <p14:nvPr/>
              </p14:nvContentPartPr>
              <p14:xfrm>
                <a:off x="5348029" y="4408822"/>
                <a:ext cx="108720" cy="169200"/>
              </p14:xfrm>
            </p:contentPart>
          </mc:Choice>
          <mc:Fallback>
            <p:pic>
              <p:nvPicPr>
                <p:cNvPr id="171291" name="Freihand 171290">
                  <a:extLst>
                    <a:ext uri="{FF2B5EF4-FFF2-40B4-BE49-F238E27FC236}">
                      <a16:creationId xmlns:a16="http://schemas.microsoft.com/office/drawing/2014/main" id="{839E11B3-03B0-4E44-9FC9-857FCA4DB35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339389" y="4400182"/>
                  <a:ext cx="126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71292" name="Freihand 171291">
                  <a:extLst>
                    <a:ext uri="{FF2B5EF4-FFF2-40B4-BE49-F238E27FC236}">
                      <a16:creationId xmlns:a16="http://schemas.microsoft.com/office/drawing/2014/main" id="{3F311175-A283-4CDE-B00E-8D2549ADFB33}"/>
                    </a:ext>
                  </a:extLst>
                </p14:cNvPr>
                <p14:cNvContentPartPr/>
                <p14:nvPr/>
              </p14:nvContentPartPr>
              <p14:xfrm>
                <a:off x="5502109" y="4405582"/>
                <a:ext cx="146160" cy="150120"/>
              </p14:xfrm>
            </p:contentPart>
          </mc:Choice>
          <mc:Fallback>
            <p:pic>
              <p:nvPicPr>
                <p:cNvPr id="171292" name="Freihand 171291">
                  <a:extLst>
                    <a:ext uri="{FF2B5EF4-FFF2-40B4-BE49-F238E27FC236}">
                      <a16:creationId xmlns:a16="http://schemas.microsoft.com/office/drawing/2014/main" id="{3F311175-A283-4CDE-B00E-8D2549ADFB3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493109" y="4396582"/>
                  <a:ext cx="163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71293" name="Freihand 171292">
                  <a:extLst>
                    <a:ext uri="{FF2B5EF4-FFF2-40B4-BE49-F238E27FC236}">
                      <a16:creationId xmlns:a16="http://schemas.microsoft.com/office/drawing/2014/main" id="{22AE6198-4824-4C43-815E-D0BA92BB7324}"/>
                    </a:ext>
                  </a:extLst>
                </p14:cNvPr>
                <p14:cNvContentPartPr/>
                <p14:nvPr/>
              </p14:nvContentPartPr>
              <p14:xfrm>
                <a:off x="5733589" y="4220182"/>
                <a:ext cx="151560" cy="344880"/>
              </p14:xfrm>
            </p:contentPart>
          </mc:Choice>
          <mc:Fallback>
            <p:pic>
              <p:nvPicPr>
                <p:cNvPr id="171293" name="Freihand 171292">
                  <a:extLst>
                    <a:ext uri="{FF2B5EF4-FFF2-40B4-BE49-F238E27FC236}">
                      <a16:creationId xmlns:a16="http://schemas.microsoft.com/office/drawing/2014/main" id="{22AE6198-4824-4C43-815E-D0BA92BB732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724589" y="4211182"/>
                  <a:ext cx="1692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71294" name="Freihand 171293">
                  <a:extLst>
                    <a:ext uri="{FF2B5EF4-FFF2-40B4-BE49-F238E27FC236}">
                      <a16:creationId xmlns:a16="http://schemas.microsoft.com/office/drawing/2014/main" id="{F8E9F987-432A-42CD-819F-31D4EB82BF5D}"/>
                    </a:ext>
                  </a:extLst>
                </p14:cNvPr>
                <p14:cNvContentPartPr/>
                <p14:nvPr/>
              </p14:nvContentPartPr>
              <p14:xfrm>
                <a:off x="5933029" y="4346182"/>
                <a:ext cx="159840" cy="155520"/>
              </p14:xfrm>
            </p:contentPart>
          </mc:Choice>
          <mc:Fallback>
            <p:pic>
              <p:nvPicPr>
                <p:cNvPr id="171294" name="Freihand 171293">
                  <a:extLst>
                    <a:ext uri="{FF2B5EF4-FFF2-40B4-BE49-F238E27FC236}">
                      <a16:creationId xmlns:a16="http://schemas.microsoft.com/office/drawing/2014/main" id="{F8E9F987-432A-42CD-819F-31D4EB82BF5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924029" y="4337542"/>
                  <a:ext cx="177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71296" name="Freihand 171295">
                  <a:extLst>
                    <a:ext uri="{FF2B5EF4-FFF2-40B4-BE49-F238E27FC236}">
                      <a16:creationId xmlns:a16="http://schemas.microsoft.com/office/drawing/2014/main" id="{1208CB94-1A85-4339-90DE-BC4307B8644C}"/>
                    </a:ext>
                  </a:extLst>
                </p14:cNvPr>
                <p14:cNvContentPartPr/>
                <p14:nvPr/>
              </p14:nvContentPartPr>
              <p14:xfrm>
                <a:off x="6290149" y="4376062"/>
                <a:ext cx="23040" cy="99360"/>
              </p14:xfrm>
            </p:contentPart>
          </mc:Choice>
          <mc:Fallback>
            <p:pic>
              <p:nvPicPr>
                <p:cNvPr id="171296" name="Freihand 171295">
                  <a:extLst>
                    <a:ext uri="{FF2B5EF4-FFF2-40B4-BE49-F238E27FC236}">
                      <a16:creationId xmlns:a16="http://schemas.microsoft.com/office/drawing/2014/main" id="{1208CB94-1A85-4339-90DE-BC4307B8644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281509" y="4367062"/>
                  <a:ext cx="40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71297" name="Freihand 171296">
                  <a:extLst>
                    <a:ext uri="{FF2B5EF4-FFF2-40B4-BE49-F238E27FC236}">
                      <a16:creationId xmlns:a16="http://schemas.microsoft.com/office/drawing/2014/main" id="{E405E96D-DBE1-43C4-9EB2-664027181960}"/>
                    </a:ext>
                  </a:extLst>
                </p14:cNvPr>
                <p14:cNvContentPartPr/>
                <p14:nvPr/>
              </p14:nvContentPartPr>
              <p14:xfrm>
                <a:off x="6204109" y="4415662"/>
                <a:ext cx="167400" cy="20520"/>
              </p14:xfrm>
            </p:contentPart>
          </mc:Choice>
          <mc:Fallback>
            <p:pic>
              <p:nvPicPr>
                <p:cNvPr id="171297" name="Freihand 171296">
                  <a:extLst>
                    <a:ext uri="{FF2B5EF4-FFF2-40B4-BE49-F238E27FC236}">
                      <a16:creationId xmlns:a16="http://schemas.microsoft.com/office/drawing/2014/main" id="{E405E96D-DBE1-43C4-9EB2-66402718196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195109" y="4406662"/>
                  <a:ext cx="185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71298" name="Freihand 171297">
                  <a:extLst>
                    <a:ext uri="{FF2B5EF4-FFF2-40B4-BE49-F238E27FC236}">
                      <a16:creationId xmlns:a16="http://schemas.microsoft.com/office/drawing/2014/main" id="{3BCCF9EE-B95B-46D9-8D10-9FF3BC8A07D9}"/>
                    </a:ext>
                  </a:extLst>
                </p14:cNvPr>
                <p14:cNvContentPartPr/>
                <p14:nvPr/>
              </p14:nvContentPartPr>
              <p14:xfrm>
                <a:off x="6531709" y="4340782"/>
                <a:ext cx="119520" cy="92160"/>
              </p14:xfrm>
            </p:contentPart>
          </mc:Choice>
          <mc:Fallback>
            <p:pic>
              <p:nvPicPr>
                <p:cNvPr id="171298" name="Freihand 171297">
                  <a:extLst>
                    <a:ext uri="{FF2B5EF4-FFF2-40B4-BE49-F238E27FC236}">
                      <a16:creationId xmlns:a16="http://schemas.microsoft.com/office/drawing/2014/main" id="{3BCCF9EE-B95B-46D9-8D10-9FF3BC8A07D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523069" y="4332142"/>
                  <a:ext cx="137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71299" name="Freihand 171298">
                  <a:extLst>
                    <a:ext uri="{FF2B5EF4-FFF2-40B4-BE49-F238E27FC236}">
                      <a16:creationId xmlns:a16="http://schemas.microsoft.com/office/drawing/2014/main" id="{41F2A0AC-44B5-4C3D-97EB-01D586325930}"/>
                    </a:ext>
                  </a:extLst>
                </p14:cNvPr>
                <p14:cNvContentPartPr/>
                <p14:nvPr/>
              </p14:nvContentPartPr>
              <p14:xfrm>
                <a:off x="6651949" y="4446262"/>
                <a:ext cx="38160" cy="140760"/>
              </p14:xfrm>
            </p:contentPart>
          </mc:Choice>
          <mc:Fallback>
            <p:pic>
              <p:nvPicPr>
                <p:cNvPr id="171299" name="Freihand 171298">
                  <a:extLst>
                    <a:ext uri="{FF2B5EF4-FFF2-40B4-BE49-F238E27FC236}">
                      <a16:creationId xmlns:a16="http://schemas.microsoft.com/office/drawing/2014/main" id="{41F2A0AC-44B5-4C3D-97EB-01D58632593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643309" y="4437262"/>
                  <a:ext cx="55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71300" name="Freihand 171299">
                  <a:extLst>
                    <a:ext uri="{FF2B5EF4-FFF2-40B4-BE49-F238E27FC236}">
                      <a16:creationId xmlns:a16="http://schemas.microsoft.com/office/drawing/2014/main" id="{F031E519-71D0-4271-8A3A-0DA473F53C06}"/>
                    </a:ext>
                  </a:extLst>
                </p14:cNvPr>
                <p14:cNvContentPartPr/>
                <p14:nvPr/>
              </p14:nvContentPartPr>
              <p14:xfrm>
                <a:off x="6801709" y="4284622"/>
                <a:ext cx="302040" cy="201960"/>
              </p14:xfrm>
            </p:contentPart>
          </mc:Choice>
          <mc:Fallback>
            <p:pic>
              <p:nvPicPr>
                <p:cNvPr id="171300" name="Freihand 171299">
                  <a:extLst>
                    <a:ext uri="{FF2B5EF4-FFF2-40B4-BE49-F238E27FC236}">
                      <a16:creationId xmlns:a16="http://schemas.microsoft.com/office/drawing/2014/main" id="{F031E519-71D0-4271-8A3A-0DA473F53C0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792709" y="4275622"/>
                  <a:ext cx="319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71301" name="Freihand 171300">
                  <a:extLst>
                    <a:ext uri="{FF2B5EF4-FFF2-40B4-BE49-F238E27FC236}">
                      <a16:creationId xmlns:a16="http://schemas.microsoft.com/office/drawing/2014/main" id="{4F9B96C4-FF50-40C8-96E2-D74D12EF08A4}"/>
                    </a:ext>
                  </a:extLst>
                </p14:cNvPr>
                <p14:cNvContentPartPr/>
                <p14:nvPr/>
              </p14:nvContentPartPr>
              <p14:xfrm>
                <a:off x="7066309" y="4372462"/>
                <a:ext cx="110880" cy="15840"/>
              </p14:xfrm>
            </p:contentPart>
          </mc:Choice>
          <mc:Fallback>
            <p:pic>
              <p:nvPicPr>
                <p:cNvPr id="171301" name="Freihand 171300">
                  <a:extLst>
                    <a:ext uri="{FF2B5EF4-FFF2-40B4-BE49-F238E27FC236}">
                      <a16:creationId xmlns:a16="http://schemas.microsoft.com/office/drawing/2014/main" id="{4F9B96C4-FF50-40C8-96E2-D74D12EF08A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057309" y="4363462"/>
                  <a:ext cx="128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71302" name="Freihand 171301">
                  <a:extLst>
                    <a:ext uri="{FF2B5EF4-FFF2-40B4-BE49-F238E27FC236}">
                      <a16:creationId xmlns:a16="http://schemas.microsoft.com/office/drawing/2014/main" id="{157C74E2-7673-42FA-AB01-2C82E7EA34A3}"/>
                    </a:ext>
                  </a:extLst>
                </p14:cNvPr>
                <p14:cNvContentPartPr/>
                <p14:nvPr/>
              </p14:nvContentPartPr>
              <p14:xfrm>
                <a:off x="7329829" y="4307302"/>
                <a:ext cx="182160" cy="241560"/>
              </p14:xfrm>
            </p:contentPart>
          </mc:Choice>
          <mc:Fallback>
            <p:pic>
              <p:nvPicPr>
                <p:cNvPr id="171302" name="Freihand 171301">
                  <a:extLst>
                    <a:ext uri="{FF2B5EF4-FFF2-40B4-BE49-F238E27FC236}">
                      <a16:creationId xmlns:a16="http://schemas.microsoft.com/office/drawing/2014/main" id="{157C74E2-7673-42FA-AB01-2C82E7EA34A3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321189" y="4298302"/>
                  <a:ext cx="199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71303" name="Freihand 171302">
                  <a:extLst>
                    <a:ext uri="{FF2B5EF4-FFF2-40B4-BE49-F238E27FC236}">
                      <a16:creationId xmlns:a16="http://schemas.microsoft.com/office/drawing/2014/main" id="{2D47F66D-E01D-4E38-8B94-79C8AE5493FA}"/>
                    </a:ext>
                  </a:extLst>
                </p14:cNvPr>
                <p14:cNvContentPartPr/>
                <p14:nvPr/>
              </p14:nvContentPartPr>
              <p14:xfrm>
                <a:off x="7576789" y="4188502"/>
                <a:ext cx="138240" cy="260640"/>
              </p14:xfrm>
            </p:contentPart>
          </mc:Choice>
          <mc:Fallback>
            <p:pic>
              <p:nvPicPr>
                <p:cNvPr id="171303" name="Freihand 171302">
                  <a:extLst>
                    <a:ext uri="{FF2B5EF4-FFF2-40B4-BE49-F238E27FC236}">
                      <a16:creationId xmlns:a16="http://schemas.microsoft.com/office/drawing/2014/main" id="{2D47F66D-E01D-4E38-8B94-79C8AE5493F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567789" y="4179862"/>
                  <a:ext cx="155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71304" name="Freihand 171303">
                  <a:extLst>
                    <a:ext uri="{FF2B5EF4-FFF2-40B4-BE49-F238E27FC236}">
                      <a16:creationId xmlns:a16="http://schemas.microsoft.com/office/drawing/2014/main" id="{0F01A927-5BA8-4F18-BD10-122FB48552E4}"/>
                    </a:ext>
                  </a:extLst>
                </p14:cNvPr>
                <p14:cNvContentPartPr/>
                <p14:nvPr/>
              </p14:nvContentPartPr>
              <p14:xfrm>
                <a:off x="7776589" y="4109302"/>
                <a:ext cx="150120" cy="101520"/>
              </p14:xfrm>
            </p:contentPart>
          </mc:Choice>
          <mc:Fallback>
            <p:pic>
              <p:nvPicPr>
                <p:cNvPr id="171304" name="Freihand 171303">
                  <a:extLst>
                    <a:ext uri="{FF2B5EF4-FFF2-40B4-BE49-F238E27FC236}">
                      <a16:creationId xmlns:a16="http://schemas.microsoft.com/office/drawing/2014/main" id="{0F01A927-5BA8-4F18-BD10-122FB48552E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767589" y="4100662"/>
                  <a:ext cx="167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71305" name="Freihand 171304">
                  <a:extLst>
                    <a:ext uri="{FF2B5EF4-FFF2-40B4-BE49-F238E27FC236}">
                      <a16:creationId xmlns:a16="http://schemas.microsoft.com/office/drawing/2014/main" id="{8927D2F5-65E0-4C90-ABCD-46F9FE5566A6}"/>
                    </a:ext>
                  </a:extLst>
                </p14:cNvPr>
                <p14:cNvContentPartPr/>
                <p14:nvPr/>
              </p14:nvContentPartPr>
              <p14:xfrm>
                <a:off x="8001589" y="4241422"/>
                <a:ext cx="117000" cy="159840"/>
              </p14:xfrm>
            </p:contentPart>
          </mc:Choice>
          <mc:Fallback>
            <p:pic>
              <p:nvPicPr>
                <p:cNvPr id="171305" name="Freihand 171304">
                  <a:extLst>
                    <a:ext uri="{FF2B5EF4-FFF2-40B4-BE49-F238E27FC236}">
                      <a16:creationId xmlns:a16="http://schemas.microsoft.com/office/drawing/2014/main" id="{8927D2F5-65E0-4C90-ABCD-46F9FE5566A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992949" y="4232422"/>
                  <a:ext cx="134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71306" name="Freihand 171305">
                  <a:extLst>
                    <a:ext uri="{FF2B5EF4-FFF2-40B4-BE49-F238E27FC236}">
                      <a16:creationId xmlns:a16="http://schemas.microsoft.com/office/drawing/2014/main" id="{CACCFEDB-D3EF-4937-B966-9243D6228A44}"/>
                    </a:ext>
                  </a:extLst>
                </p14:cNvPr>
                <p14:cNvContentPartPr/>
                <p14:nvPr/>
              </p14:nvContentPartPr>
              <p14:xfrm>
                <a:off x="8415949" y="4300462"/>
                <a:ext cx="521640" cy="77400"/>
              </p14:xfrm>
            </p:contentPart>
          </mc:Choice>
          <mc:Fallback>
            <p:pic>
              <p:nvPicPr>
                <p:cNvPr id="171306" name="Freihand 171305">
                  <a:extLst>
                    <a:ext uri="{FF2B5EF4-FFF2-40B4-BE49-F238E27FC236}">
                      <a16:creationId xmlns:a16="http://schemas.microsoft.com/office/drawing/2014/main" id="{CACCFEDB-D3EF-4937-B966-9243D6228A4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407309" y="4291822"/>
                  <a:ext cx="539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71307" name="Freihand 171306">
                  <a:extLst>
                    <a:ext uri="{FF2B5EF4-FFF2-40B4-BE49-F238E27FC236}">
                      <a16:creationId xmlns:a16="http://schemas.microsoft.com/office/drawing/2014/main" id="{83529A89-D344-47B6-B3A2-821B432D1C16}"/>
                    </a:ext>
                  </a:extLst>
                </p14:cNvPr>
                <p14:cNvContentPartPr/>
                <p14:nvPr/>
              </p14:nvContentPartPr>
              <p14:xfrm>
                <a:off x="9041629" y="4104982"/>
                <a:ext cx="166680" cy="430200"/>
              </p14:xfrm>
            </p:contentPart>
          </mc:Choice>
          <mc:Fallback>
            <p:pic>
              <p:nvPicPr>
                <p:cNvPr id="171307" name="Freihand 171306">
                  <a:extLst>
                    <a:ext uri="{FF2B5EF4-FFF2-40B4-BE49-F238E27FC236}">
                      <a16:creationId xmlns:a16="http://schemas.microsoft.com/office/drawing/2014/main" id="{83529A89-D344-47B6-B3A2-821B432D1C16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032629" y="4096342"/>
                  <a:ext cx="1843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71310" name="Freihand 171309">
                  <a:extLst>
                    <a:ext uri="{FF2B5EF4-FFF2-40B4-BE49-F238E27FC236}">
                      <a16:creationId xmlns:a16="http://schemas.microsoft.com/office/drawing/2014/main" id="{E01E455D-E81C-4588-81BD-52C3E4BF68DB}"/>
                    </a:ext>
                  </a:extLst>
                </p14:cNvPr>
                <p14:cNvContentPartPr/>
                <p14:nvPr/>
              </p14:nvContentPartPr>
              <p14:xfrm>
                <a:off x="5945629" y="4610782"/>
                <a:ext cx="2009520" cy="302760"/>
              </p14:xfrm>
            </p:contentPart>
          </mc:Choice>
          <mc:Fallback>
            <p:pic>
              <p:nvPicPr>
                <p:cNvPr id="171310" name="Freihand 171309">
                  <a:extLst>
                    <a:ext uri="{FF2B5EF4-FFF2-40B4-BE49-F238E27FC236}">
                      <a16:creationId xmlns:a16="http://schemas.microsoft.com/office/drawing/2014/main" id="{E01E455D-E81C-4588-81BD-52C3E4BF68DB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936629" y="4601782"/>
                  <a:ext cx="2027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71311" name="Freihand 171310">
                  <a:extLst>
                    <a:ext uri="{FF2B5EF4-FFF2-40B4-BE49-F238E27FC236}">
                      <a16:creationId xmlns:a16="http://schemas.microsoft.com/office/drawing/2014/main" id="{446EF268-4668-404C-A0E5-B69D18BB3666}"/>
                    </a:ext>
                  </a:extLst>
                </p14:cNvPr>
                <p14:cNvContentPartPr/>
                <p14:nvPr/>
              </p14:nvContentPartPr>
              <p14:xfrm>
                <a:off x="7934629" y="4585582"/>
                <a:ext cx="1027800" cy="304560"/>
              </p14:xfrm>
            </p:contentPart>
          </mc:Choice>
          <mc:Fallback>
            <p:pic>
              <p:nvPicPr>
                <p:cNvPr id="171311" name="Freihand 171310">
                  <a:extLst>
                    <a:ext uri="{FF2B5EF4-FFF2-40B4-BE49-F238E27FC236}">
                      <a16:creationId xmlns:a16="http://schemas.microsoft.com/office/drawing/2014/main" id="{446EF268-4668-404C-A0E5-B69D18BB3666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925989" y="4576582"/>
                  <a:ext cx="10454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71313" name="Freihand 171312">
                  <a:extLst>
                    <a:ext uri="{FF2B5EF4-FFF2-40B4-BE49-F238E27FC236}">
                      <a16:creationId xmlns:a16="http://schemas.microsoft.com/office/drawing/2014/main" id="{D6789037-FE1C-44E9-A8BF-9787E3E80E72}"/>
                    </a:ext>
                  </a:extLst>
                </p14:cNvPr>
                <p14:cNvContentPartPr/>
                <p14:nvPr/>
              </p14:nvContentPartPr>
              <p14:xfrm>
                <a:off x="4948665" y="4986786"/>
                <a:ext cx="210240" cy="246240"/>
              </p14:xfrm>
            </p:contentPart>
          </mc:Choice>
          <mc:Fallback>
            <p:pic>
              <p:nvPicPr>
                <p:cNvPr id="171313" name="Freihand 171312">
                  <a:extLst>
                    <a:ext uri="{FF2B5EF4-FFF2-40B4-BE49-F238E27FC236}">
                      <a16:creationId xmlns:a16="http://schemas.microsoft.com/office/drawing/2014/main" id="{D6789037-FE1C-44E9-A8BF-9787E3E80E7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940025" y="4978146"/>
                  <a:ext cx="227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71314" name="Freihand 171313">
                  <a:extLst>
                    <a:ext uri="{FF2B5EF4-FFF2-40B4-BE49-F238E27FC236}">
                      <a16:creationId xmlns:a16="http://schemas.microsoft.com/office/drawing/2014/main" id="{C1E12881-1B29-4841-B80C-B49FD5350CCF}"/>
                    </a:ext>
                  </a:extLst>
                </p14:cNvPr>
                <p14:cNvContentPartPr/>
                <p14:nvPr/>
              </p14:nvContentPartPr>
              <p14:xfrm>
                <a:off x="4733025" y="5269026"/>
                <a:ext cx="617400" cy="63360"/>
              </p14:xfrm>
            </p:contentPart>
          </mc:Choice>
          <mc:Fallback>
            <p:pic>
              <p:nvPicPr>
                <p:cNvPr id="171314" name="Freihand 171313">
                  <a:extLst>
                    <a:ext uri="{FF2B5EF4-FFF2-40B4-BE49-F238E27FC236}">
                      <a16:creationId xmlns:a16="http://schemas.microsoft.com/office/drawing/2014/main" id="{C1E12881-1B29-4841-B80C-B49FD5350CCF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724385" y="5260026"/>
                  <a:ext cx="635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71318" name="Freihand 171317">
                  <a:extLst>
                    <a:ext uri="{FF2B5EF4-FFF2-40B4-BE49-F238E27FC236}">
                      <a16:creationId xmlns:a16="http://schemas.microsoft.com/office/drawing/2014/main" id="{90A3C186-00B8-41F6-8366-37C9C2828447}"/>
                    </a:ext>
                  </a:extLst>
                </p14:cNvPr>
                <p14:cNvContentPartPr/>
                <p14:nvPr/>
              </p14:nvContentPartPr>
              <p14:xfrm>
                <a:off x="5389665" y="5370906"/>
                <a:ext cx="179280" cy="251640"/>
              </p14:xfrm>
            </p:contentPart>
          </mc:Choice>
          <mc:Fallback>
            <p:pic>
              <p:nvPicPr>
                <p:cNvPr id="171318" name="Freihand 171317">
                  <a:extLst>
                    <a:ext uri="{FF2B5EF4-FFF2-40B4-BE49-F238E27FC236}">
                      <a16:creationId xmlns:a16="http://schemas.microsoft.com/office/drawing/2014/main" id="{90A3C186-00B8-41F6-8366-37C9C282844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380665" y="5362266"/>
                  <a:ext cx="196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71320" name="Freihand 171319">
                  <a:extLst>
                    <a:ext uri="{FF2B5EF4-FFF2-40B4-BE49-F238E27FC236}">
                      <a16:creationId xmlns:a16="http://schemas.microsoft.com/office/drawing/2014/main" id="{E1EB97BF-2011-431F-A937-035FB34BA067}"/>
                    </a:ext>
                  </a:extLst>
                </p14:cNvPr>
                <p14:cNvContentPartPr/>
                <p14:nvPr/>
              </p14:nvContentPartPr>
              <p14:xfrm>
                <a:off x="5832825" y="5272986"/>
                <a:ext cx="230400" cy="25560"/>
              </p14:xfrm>
            </p:contentPart>
          </mc:Choice>
          <mc:Fallback>
            <p:pic>
              <p:nvPicPr>
                <p:cNvPr id="171320" name="Freihand 171319">
                  <a:extLst>
                    <a:ext uri="{FF2B5EF4-FFF2-40B4-BE49-F238E27FC236}">
                      <a16:creationId xmlns:a16="http://schemas.microsoft.com/office/drawing/2014/main" id="{E1EB97BF-2011-431F-A937-035FB34BA06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823825" y="5264346"/>
                  <a:ext cx="248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71321" name="Freihand 171320">
                  <a:extLst>
                    <a:ext uri="{FF2B5EF4-FFF2-40B4-BE49-F238E27FC236}">
                      <a16:creationId xmlns:a16="http://schemas.microsoft.com/office/drawing/2014/main" id="{B1B4425C-CC22-472D-A910-9D36236B65D2}"/>
                    </a:ext>
                  </a:extLst>
                </p14:cNvPr>
                <p14:cNvContentPartPr/>
                <p14:nvPr/>
              </p14:nvContentPartPr>
              <p14:xfrm>
                <a:off x="5872425" y="5335986"/>
                <a:ext cx="195840" cy="49320"/>
              </p14:xfrm>
            </p:contentPart>
          </mc:Choice>
          <mc:Fallback>
            <p:pic>
              <p:nvPicPr>
                <p:cNvPr id="171321" name="Freihand 171320">
                  <a:extLst>
                    <a:ext uri="{FF2B5EF4-FFF2-40B4-BE49-F238E27FC236}">
                      <a16:creationId xmlns:a16="http://schemas.microsoft.com/office/drawing/2014/main" id="{B1B4425C-CC22-472D-A910-9D36236B65D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863785" y="5327346"/>
                  <a:ext cx="213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71322" name="Freihand 171321">
                  <a:extLst>
                    <a:ext uri="{FF2B5EF4-FFF2-40B4-BE49-F238E27FC236}">
                      <a16:creationId xmlns:a16="http://schemas.microsoft.com/office/drawing/2014/main" id="{AEB78315-DD93-4FC9-B3E0-07680AA2EE59}"/>
                    </a:ext>
                  </a:extLst>
                </p14:cNvPr>
                <p14:cNvContentPartPr/>
                <p14:nvPr/>
              </p14:nvContentPartPr>
              <p14:xfrm>
                <a:off x="6274309" y="4704382"/>
                <a:ext cx="2702520" cy="522000"/>
              </p14:xfrm>
            </p:contentPart>
          </mc:Choice>
          <mc:Fallback>
            <p:pic>
              <p:nvPicPr>
                <p:cNvPr id="171322" name="Freihand 171321">
                  <a:extLst>
                    <a:ext uri="{FF2B5EF4-FFF2-40B4-BE49-F238E27FC236}">
                      <a16:creationId xmlns:a16="http://schemas.microsoft.com/office/drawing/2014/main" id="{AEB78315-DD93-4FC9-B3E0-07680AA2EE59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265669" y="4695742"/>
                  <a:ext cx="27201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71323" name="Freihand 171322">
                  <a:extLst>
                    <a:ext uri="{FF2B5EF4-FFF2-40B4-BE49-F238E27FC236}">
                      <a16:creationId xmlns:a16="http://schemas.microsoft.com/office/drawing/2014/main" id="{BA1B9E2E-7D68-450C-909F-7A0F3114E7C6}"/>
                    </a:ext>
                  </a:extLst>
                </p14:cNvPr>
                <p14:cNvContentPartPr/>
                <p14:nvPr/>
              </p14:nvContentPartPr>
              <p14:xfrm>
                <a:off x="6298305" y="5288106"/>
                <a:ext cx="175680" cy="188280"/>
              </p14:xfrm>
            </p:contentPart>
          </mc:Choice>
          <mc:Fallback>
            <p:pic>
              <p:nvPicPr>
                <p:cNvPr id="171323" name="Freihand 171322">
                  <a:extLst>
                    <a:ext uri="{FF2B5EF4-FFF2-40B4-BE49-F238E27FC236}">
                      <a16:creationId xmlns:a16="http://schemas.microsoft.com/office/drawing/2014/main" id="{BA1B9E2E-7D68-450C-909F-7A0F3114E7C6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289305" y="5279106"/>
                  <a:ext cx="193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71324" name="Freihand 171323">
                  <a:extLst>
                    <a:ext uri="{FF2B5EF4-FFF2-40B4-BE49-F238E27FC236}">
                      <a16:creationId xmlns:a16="http://schemas.microsoft.com/office/drawing/2014/main" id="{3182A0FB-67DC-4963-93DD-45D3F76A4F65}"/>
                    </a:ext>
                  </a:extLst>
                </p14:cNvPr>
                <p14:cNvContentPartPr/>
                <p14:nvPr/>
              </p14:nvContentPartPr>
              <p14:xfrm>
                <a:off x="6457065" y="5259306"/>
                <a:ext cx="273960" cy="260640"/>
              </p14:xfrm>
            </p:contentPart>
          </mc:Choice>
          <mc:Fallback>
            <p:pic>
              <p:nvPicPr>
                <p:cNvPr id="171324" name="Freihand 171323">
                  <a:extLst>
                    <a:ext uri="{FF2B5EF4-FFF2-40B4-BE49-F238E27FC236}">
                      <a16:creationId xmlns:a16="http://schemas.microsoft.com/office/drawing/2014/main" id="{3182A0FB-67DC-4963-93DD-45D3F76A4F6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448425" y="5250666"/>
                  <a:ext cx="291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71325" name="Freihand 171324">
                  <a:extLst>
                    <a:ext uri="{FF2B5EF4-FFF2-40B4-BE49-F238E27FC236}">
                      <a16:creationId xmlns:a16="http://schemas.microsoft.com/office/drawing/2014/main" id="{5B7FCED5-7601-4133-B23A-56873884DE0B}"/>
                    </a:ext>
                  </a:extLst>
                </p14:cNvPr>
                <p14:cNvContentPartPr/>
                <p14:nvPr/>
              </p14:nvContentPartPr>
              <p14:xfrm>
                <a:off x="6973665" y="5081826"/>
                <a:ext cx="275400" cy="14400"/>
              </p14:xfrm>
            </p:contentPart>
          </mc:Choice>
          <mc:Fallback>
            <p:pic>
              <p:nvPicPr>
                <p:cNvPr id="171325" name="Freihand 171324">
                  <a:extLst>
                    <a:ext uri="{FF2B5EF4-FFF2-40B4-BE49-F238E27FC236}">
                      <a16:creationId xmlns:a16="http://schemas.microsoft.com/office/drawing/2014/main" id="{5B7FCED5-7601-4133-B23A-56873884DE0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964665" y="5072826"/>
                  <a:ext cx="293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71326" name="Freihand 171325">
                  <a:extLst>
                    <a:ext uri="{FF2B5EF4-FFF2-40B4-BE49-F238E27FC236}">
                      <a16:creationId xmlns:a16="http://schemas.microsoft.com/office/drawing/2014/main" id="{B847F881-13B0-432A-93B5-9FE0D2009506}"/>
                    </a:ext>
                  </a:extLst>
                </p14:cNvPr>
                <p14:cNvContentPartPr/>
                <p14:nvPr/>
              </p14:nvContentPartPr>
              <p14:xfrm>
                <a:off x="6991305" y="5177586"/>
                <a:ext cx="257760" cy="60840"/>
              </p14:xfrm>
            </p:contentPart>
          </mc:Choice>
          <mc:Fallback>
            <p:pic>
              <p:nvPicPr>
                <p:cNvPr id="171326" name="Freihand 171325">
                  <a:extLst>
                    <a:ext uri="{FF2B5EF4-FFF2-40B4-BE49-F238E27FC236}">
                      <a16:creationId xmlns:a16="http://schemas.microsoft.com/office/drawing/2014/main" id="{B847F881-13B0-432A-93B5-9FE0D200950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982305" y="5168946"/>
                  <a:ext cx="275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71327" name="Freihand 171326">
                  <a:extLst>
                    <a:ext uri="{FF2B5EF4-FFF2-40B4-BE49-F238E27FC236}">
                      <a16:creationId xmlns:a16="http://schemas.microsoft.com/office/drawing/2014/main" id="{7E6BE8FA-E719-4FFD-A963-C024BFA97563}"/>
                    </a:ext>
                  </a:extLst>
                </p14:cNvPr>
                <p14:cNvContentPartPr/>
                <p14:nvPr/>
              </p14:nvContentPartPr>
              <p14:xfrm>
                <a:off x="7431945" y="4815066"/>
                <a:ext cx="362160" cy="383400"/>
              </p14:xfrm>
            </p:contentPart>
          </mc:Choice>
          <mc:Fallback>
            <p:pic>
              <p:nvPicPr>
                <p:cNvPr id="171327" name="Freihand 171326">
                  <a:extLst>
                    <a:ext uri="{FF2B5EF4-FFF2-40B4-BE49-F238E27FC236}">
                      <a16:creationId xmlns:a16="http://schemas.microsoft.com/office/drawing/2014/main" id="{7E6BE8FA-E719-4FFD-A963-C024BFA9756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422945" y="4806066"/>
                  <a:ext cx="3798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71436" name="Freihand 171435">
                  <a:extLst>
                    <a:ext uri="{FF2B5EF4-FFF2-40B4-BE49-F238E27FC236}">
                      <a16:creationId xmlns:a16="http://schemas.microsoft.com/office/drawing/2014/main" id="{C44EE496-5AD6-4F95-9376-A658C4A33944}"/>
                    </a:ext>
                  </a:extLst>
                </p14:cNvPr>
                <p14:cNvContentPartPr/>
                <p14:nvPr/>
              </p14:nvContentPartPr>
              <p14:xfrm>
                <a:off x="8015629" y="3888982"/>
                <a:ext cx="288360" cy="47880"/>
              </p14:xfrm>
            </p:contentPart>
          </mc:Choice>
          <mc:Fallback>
            <p:pic>
              <p:nvPicPr>
                <p:cNvPr id="171436" name="Freihand 171435">
                  <a:extLst>
                    <a:ext uri="{FF2B5EF4-FFF2-40B4-BE49-F238E27FC236}">
                      <a16:creationId xmlns:a16="http://schemas.microsoft.com/office/drawing/2014/main" id="{C44EE496-5AD6-4F95-9376-A658C4A3394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006989" y="3879982"/>
                  <a:ext cx="306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71437" name="Freihand 171436">
                  <a:extLst>
                    <a:ext uri="{FF2B5EF4-FFF2-40B4-BE49-F238E27FC236}">
                      <a16:creationId xmlns:a16="http://schemas.microsoft.com/office/drawing/2014/main" id="{97EB52F4-BA0A-49CB-B1E5-D0E5C15EFEE2}"/>
                    </a:ext>
                  </a:extLst>
                </p14:cNvPr>
                <p14:cNvContentPartPr/>
                <p14:nvPr/>
              </p14:nvContentPartPr>
              <p14:xfrm>
                <a:off x="4731349" y="3696382"/>
                <a:ext cx="1630800" cy="766080"/>
              </p14:xfrm>
            </p:contentPart>
          </mc:Choice>
          <mc:Fallback>
            <p:pic>
              <p:nvPicPr>
                <p:cNvPr id="171437" name="Freihand 171436">
                  <a:extLst>
                    <a:ext uri="{FF2B5EF4-FFF2-40B4-BE49-F238E27FC236}">
                      <a16:creationId xmlns:a16="http://schemas.microsoft.com/office/drawing/2014/main" id="{97EB52F4-BA0A-49CB-B1E5-D0E5C15EFEE2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722709" y="3687742"/>
                  <a:ext cx="1648440" cy="78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71438" name="Freihand 171437">
                  <a:extLst>
                    <a:ext uri="{FF2B5EF4-FFF2-40B4-BE49-F238E27FC236}">
                      <a16:creationId xmlns:a16="http://schemas.microsoft.com/office/drawing/2014/main" id="{A3081A73-689E-4ECF-8F9F-3B459844F5E5}"/>
                    </a:ext>
                  </a:extLst>
                </p14:cNvPr>
                <p14:cNvContentPartPr/>
                <p14:nvPr/>
              </p14:nvContentPartPr>
              <p14:xfrm>
                <a:off x="6016189" y="5106142"/>
                <a:ext cx="501840" cy="17280"/>
              </p14:xfrm>
            </p:contentPart>
          </mc:Choice>
          <mc:Fallback>
            <p:pic>
              <p:nvPicPr>
                <p:cNvPr id="171438" name="Freihand 171437">
                  <a:extLst>
                    <a:ext uri="{FF2B5EF4-FFF2-40B4-BE49-F238E27FC236}">
                      <a16:creationId xmlns:a16="http://schemas.microsoft.com/office/drawing/2014/main" id="{A3081A73-689E-4ECF-8F9F-3B459844F5E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007549" y="5097142"/>
                  <a:ext cx="519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71439" name="Freihand 171438">
                  <a:extLst>
                    <a:ext uri="{FF2B5EF4-FFF2-40B4-BE49-F238E27FC236}">
                      <a16:creationId xmlns:a16="http://schemas.microsoft.com/office/drawing/2014/main" id="{43D11A47-E704-406A-B9B8-23B121AF213E}"/>
                    </a:ext>
                  </a:extLst>
                </p14:cNvPr>
                <p14:cNvContentPartPr/>
                <p14:nvPr/>
              </p14:nvContentPartPr>
              <p14:xfrm>
                <a:off x="5939869" y="3297502"/>
                <a:ext cx="3112560" cy="1733040"/>
              </p14:xfrm>
            </p:contentPart>
          </mc:Choice>
          <mc:Fallback>
            <p:pic>
              <p:nvPicPr>
                <p:cNvPr id="171439" name="Freihand 171438">
                  <a:extLst>
                    <a:ext uri="{FF2B5EF4-FFF2-40B4-BE49-F238E27FC236}">
                      <a16:creationId xmlns:a16="http://schemas.microsoft.com/office/drawing/2014/main" id="{43D11A47-E704-406A-B9B8-23B121AF213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931229" y="3288862"/>
                  <a:ext cx="3130200" cy="17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71490" name="Freihand 171489">
                  <a:extLst>
                    <a:ext uri="{FF2B5EF4-FFF2-40B4-BE49-F238E27FC236}">
                      <a16:creationId xmlns:a16="http://schemas.microsoft.com/office/drawing/2014/main" id="{D0712122-646A-4E01-A2DC-2258AFA5C86B}"/>
                    </a:ext>
                  </a:extLst>
                </p14:cNvPr>
                <p14:cNvContentPartPr/>
                <p14:nvPr/>
              </p14:nvContentPartPr>
              <p14:xfrm>
                <a:off x="4655389" y="5494582"/>
                <a:ext cx="114840" cy="164520"/>
              </p14:xfrm>
            </p:contentPart>
          </mc:Choice>
          <mc:Fallback>
            <p:pic>
              <p:nvPicPr>
                <p:cNvPr id="171490" name="Freihand 171489">
                  <a:extLst>
                    <a:ext uri="{FF2B5EF4-FFF2-40B4-BE49-F238E27FC236}">
                      <a16:creationId xmlns:a16="http://schemas.microsoft.com/office/drawing/2014/main" id="{D0712122-646A-4E01-A2DC-2258AFA5C86B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646389" y="5485942"/>
                  <a:ext cx="132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71491" name="Freihand 171490">
                  <a:extLst>
                    <a:ext uri="{FF2B5EF4-FFF2-40B4-BE49-F238E27FC236}">
                      <a16:creationId xmlns:a16="http://schemas.microsoft.com/office/drawing/2014/main" id="{FA847717-D458-4302-861D-C8EBD0D56CCB}"/>
                    </a:ext>
                  </a:extLst>
                </p14:cNvPr>
                <p14:cNvContentPartPr/>
                <p14:nvPr/>
              </p14:nvContentPartPr>
              <p14:xfrm>
                <a:off x="4839349" y="5552182"/>
                <a:ext cx="125280" cy="24480"/>
              </p14:xfrm>
            </p:contentPart>
          </mc:Choice>
          <mc:Fallback>
            <p:pic>
              <p:nvPicPr>
                <p:cNvPr id="171491" name="Freihand 171490">
                  <a:extLst>
                    <a:ext uri="{FF2B5EF4-FFF2-40B4-BE49-F238E27FC236}">
                      <a16:creationId xmlns:a16="http://schemas.microsoft.com/office/drawing/2014/main" id="{FA847717-D458-4302-861D-C8EBD0D56CC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830349" y="5543542"/>
                  <a:ext cx="142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71492" name="Freihand 171491">
                  <a:extLst>
                    <a:ext uri="{FF2B5EF4-FFF2-40B4-BE49-F238E27FC236}">
                      <a16:creationId xmlns:a16="http://schemas.microsoft.com/office/drawing/2014/main" id="{62A53637-8229-49F7-A027-DBCE68FBECA8}"/>
                    </a:ext>
                  </a:extLst>
                </p14:cNvPr>
                <p14:cNvContentPartPr/>
                <p14:nvPr/>
              </p14:nvContentPartPr>
              <p14:xfrm>
                <a:off x="5306629" y="5541022"/>
                <a:ext cx="22680" cy="153720"/>
              </p14:xfrm>
            </p:contentPart>
          </mc:Choice>
          <mc:Fallback>
            <p:pic>
              <p:nvPicPr>
                <p:cNvPr id="171492" name="Freihand 171491">
                  <a:extLst>
                    <a:ext uri="{FF2B5EF4-FFF2-40B4-BE49-F238E27FC236}">
                      <a16:creationId xmlns:a16="http://schemas.microsoft.com/office/drawing/2014/main" id="{62A53637-8229-49F7-A027-DBCE68FBECA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297989" y="5532022"/>
                  <a:ext cx="40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71494" name="Freihand 171493">
                  <a:extLst>
                    <a:ext uri="{FF2B5EF4-FFF2-40B4-BE49-F238E27FC236}">
                      <a16:creationId xmlns:a16="http://schemas.microsoft.com/office/drawing/2014/main" id="{55843F55-41BB-4A82-A57A-594948F6A5C8}"/>
                    </a:ext>
                  </a:extLst>
                </p14:cNvPr>
                <p14:cNvContentPartPr/>
                <p14:nvPr/>
              </p14:nvContentPartPr>
              <p14:xfrm>
                <a:off x="6342709" y="4869622"/>
                <a:ext cx="139680" cy="259920"/>
              </p14:xfrm>
            </p:contentPart>
          </mc:Choice>
          <mc:Fallback>
            <p:pic>
              <p:nvPicPr>
                <p:cNvPr id="171494" name="Freihand 171493">
                  <a:extLst>
                    <a:ext uri="{FF2B5EF4-FFF2-40B4-BE49-F238E27FC236}">
                      <a16:creationId xmlns:a16="http://schemas.microsoft.com/office/drawing/2014/main" id="{55843F55-41BB-4A82-A57A-594948F6A5C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334069" y="4860982"/>
                  <a:ext cx="157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71412" name="Freihand 171411">
                  <a:extLst>
                    <a:ext uri="{FF2B5EF4-FFF2-40B4-BE49-F238E27FC236}">
                      <a16:creationId xmlns:a16="http://schemas.microsoft.com/office/drawing/2014/main" id="{20260AA2-E368-4D97-8506-2784BF1F2B1C}"/>
                    </a:ext>
                  </a:extLst>
                </p14:cNvPr>
                <p14:cNvContentPartPr/>
                <p14:nvPr/>
              </p14:nvContentPartPr>
              <p14:xfrm>
                <a:off x="4292869" y="6141142"/>
                <a:ext cx="137520" cy="10080"/>
              </p14:xfrm>
            </p:contentPart>
          </mc:Choice>
          <mc:Fallback>
            <p:pic>
              <p:nvPicPr>
                <p:cNvPr id="171412" name="Freihand 171411">
                  <a:extLst>
                    <a:ext uri="{FF2B5EF4-FFF2-40B4-BE49-F238E27FC236}">
                      <a16:creationId xmlns:a16="http://schemas.microsoft.com/office/drawing/2014/main" id="{20260AA2-E368-4D97-8506-2784BF1F2B1C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284229" y="6132142"/>
                  <a:ext cx="155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71413" name="Freihand 171412">
                  <a:extLst>
                    <a:ext uri="{FF2B5EF4-FFF2-40B4-BE49-F238E27FC236}">
                      <a16:creationId xmlns:a16="http://schemas.microsoft.com/office/drawing/2014/main" id="{659FB026-814B-4E45-BD7A-E7A2D75D0D00}"/>
                    </a:ext>
                  </a:extLst>
                </p14:cNvPr>
                <p14:cNvContentPartPr/>
                <p14:nvPr/>
              </p14:nvContentPartPr>
              <p14:xfrm>
                <a:off x="4308349" y="6218902"/>
                <a:ext cx="119160" cy="7200"/>
              </p14:xfrm>
            </p:contentPart>
          </mc:Choice>
          <mc:Fallback>
            <p:pic>
              <p:nvPicPr>
                <p:cNvPr id="171413" name="Freihand 171412">
                  <a:extLst>
                    <a:ext uri="{FF2B5EF4-FFF2-40B4-BE49-F238E27FC236}">
                      <a16:creationId xmlns:a16="http://schemas.microsoft.com/office/drawing/2014/main" id="{659FB026-814B-4E45-BD7A-E7A2D75D0D0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299709" y="6210262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71496" name="Freihand 171495">
                  <a:extLst>
                    <a:ext uri="{FF2B5EF4-FFF2-40B4-BE49-F238E27FC236}">
                      <a16:creationId xmlns:a16="http://schemas.microsoft.com/office/drawing/2014/main" id="{62673E47-94C6-43E7-A7E0-CF659F93D282}"/>
                    </a:ext>
                  </a:extLst>
                </p14:cNvPr>
                <p14:cNvContentPartPr/>
                <p14:nvPr/>
              </p14:nvContentPartPr>
              <p14:xfrm>
                <a:off x="4556029" y="5894902"/>
                <a:ext cx="102240" cy="164160"/>
              </p14:xfrm>
            </p:contentPart>
          </mc:Choice>
          <mc:Fallback>
            <p:pic>
              <p:nvPicPr>
                <p:cNvPr id="171496" name="Freihand 171495">
                  <a:extLst>
                    <a:ext uri="{FF2B5EF4-FFF2-40B4-BE49-F238E27FC236}">
                      <a16:creationId xmlns:a16="http://schemas.microsoft.com/office/drawing/2014/main" id="{62673E47-94C6-43E7-A7E0-CF659F93D28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547389" y="5885902"/>
                  <a:ext cx="119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71497" name="Freihand 171496">
                  <a:extLst>
                    <a:ext uri="{FF2B5EF4-FFF2-40B4-BE49-F238E27FC236}">
                      <a16:creationId xmlns:a16="http://schemas.microsoft.com/office/drawing/2014/main" id="{A5484F6A-9265-4017-BA80-70BD6EB5C0EB}"/>
                    </a:ext>
                  </a:extLst>
                </p14:cNvPr>
                <p14:cNvContentPartPr/>
                <p14:nvPr/>
              </p14:nvContentPartPr>
              <p14:xfrm>
                <a:off x="4691749" y="6032062"/>
                <a:ext cx="55800" cy="74520"/>
              </p14:xfrm>
            </p:contentPart>
          </mc:Choice>
          <mc:Fallback>
            <p:pic>
              <p:nvPicPr>
                <p:cNvPr id="171497" name="Freihand 171496">
                  <a:extLst>
                    <a:ext uri="{FF2B5EF4-FFF2-40B4-BE49-F238E27FC236}">
                      <a16:creationId xmlns:a16="http://schemas.microsoft.com/office/drawing/2014/main" id="{A5484F6A-9265-4017-BA80-70BD6EB5C0EB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682749" y="6023422"/>
                  <a:ext cx="73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71498" name="Freihand 171497">
                  <a:extLst>
                    <a:ext uri="{FF2B5EF4-FFF2-40B4-BE49-F238E27FC236}">
                      <a16:creationId xmlns:a16="http://schemas.microsoft.com/office/drawing/2014/main" id="{C0F779E2-E91A-4815-A0BB-F75DDF37A110}"/>
                    </a:ext>
                  </a:extLst>
                </p14:cNvPr>
                <p14:cNvContentPartPr/>
                <p14:nvPr/>
              </p14:nvContentPartPr>
              <p14:xfrm>
                <a:off x="4773829" y="5960062"/>
                <a:ext cx="138240" cy="89640"/>
              </p14:xfrm>
            </p:contentPart>
          </mc:Choice>
          <mc:Fallback>
            <p:pic>
              <p:nvPicPr>
                <p:cNvPr id="171498" name="Freihand 171497">
                  <a:extLst>
                    <a:ext uri="{FF2B5EF4-FFF2-40B4-BE49-F238E27FC236}">
                      <a16:creationId xmlns:a16="http://schemas.microsoft.com/office/drawing/2014/main" id="{C0F779E2-E91A-4815-A0BB-F75DDF37A11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764829" y="5951062"/>
                  <a:ext cx="155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71499" name="Freihand 171498">
                  <a:extLst>
                    <a:ext uri="{FF2B5EF4-FFF2-40B4-BE49-F238E27FC236}">
                      <a16:creationId xmlns:a16="http://schemas.microsoft.com/office/drawing/2014/main" id="{A293B1AB-DDB8-46B6-8D59-DCFC98423541}"/>
                    </a:ext>
                  </a:extLst>
                </p14:cNvPr>
                <p14:cNvContentPartPr/>
                <p14:nvPr/>
              </p14:nvContentPartPr>
              <p14:xfrm>
                <a:off x="4946629" y="5846302"/>
                <a:ext cx="99000" cy="200160"/>
              </p14:xfrm>
            </p:contentPart>
          </mc:Choice>
          <mc:Fallback>
            <p:pic>
              <p:nvPicPr>
                <p:cNvPr id="171499" name="Freihand 171498">
                  <a:extLst>
                    <a:ext uri="{FF2B5EF4-FFF2-40B4-BE49-F238E27FC236}">
                      <a16:creationId xmlns:a16="http://schemas.microsoft.com/office/drawing/2014/main" id="{A293B1AB-DDB8-46B6-8D59-DCFC9842354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937629" y="5837662"/>
                  <a:ext cx="116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71500" name="Freihand 171499">
                  <a:extLst>
                    <a:ext uri="{FF2B5EF4-FFF2-40B4-BE49-F238E27FC236}">
                      <a16:creationId xmlns:a16="http://schemas.microsoft.com/office/drawing/2014/main" id="{0F5B159C-DFC2-4494-A901-6FF34370BF40}"/>
                    </a:ext>
                  </a:extLst>
                </p14:cNvPr>
                <p14:cNvContentPartPr/>
                <p14:nvPr/>
              </p14:nvContentPartPr>
              <p14:xfrm>
                <a:off x="4879669" y="5822182"/>
                <a:ext cx="186120" cy="50400"/>
              </p14:xfrm>
            </p:contentPart>
          </mc:Choice>
          <mc:Fallback>
            <p:pic>
              <p:nvPicPr>
                <p:cNvPr id="171500" name="Freihand 171499">
                  <a:extLst>
                    <a:ext uri="{FF2B5EF4-FFF2-40B4-BE49-F238E27FC236}">
                      <a16:creationId xmlns:a16="http://schemas.microsoft.com/office/drawing/2014/main" id="{0F5B159C-DFC2-4494-A901-6FF34370BF4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870669" y="5813182"/>
                  <a:ext cx="203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71501" name="Freihand 171500">
                  <a:extLst>
                    <a:ext uri="{FF2B5EF4-FFF2-40B4-BE49-F238E27FC236}">
                      <a16:creationId xmlns:a16="http://schemas.microsoft.com/office/drawing/2014/main" id="{055DF5A8-458B-48EC-AF7D-4EE34277C624}"/>
                    </a:ext>
                  </a:extLst>
                </p14:cNvPr>
                <p14:cNvContentPartPr/>
                <p14:nvPr/>
              </p14:nvContentPartPr>
              <p14:xfrm>
                <a:off x="4601029" y="6110182"/>
                <a:ext cx="506880" cy="95040"/>
              </p14:xfrm>
            </p:contentPart>
          </mc:Choice>
          <mc:Fallback>
            <p:pic>
              <p:nvPicPr>
                <p:cNvPr id="171501" name="Freihand 171500">
                  <a:extLst>
                    <a:ext uri="{FF2B5EF4-FFF2-40B4-BE49-F238E27FC236}">
                      <a16:creationId xmlns:a16="http://schemas.microsoft.com/office/drawing/2014/main" id="{055DF5A8-458B-48EC-AF7D-4EE34277C62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592029" y="6101182"/>
                  <a:ext cx="524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71502" name="Freihand 171501">
                  <a:extLst>
                    <a:ext uri="{FF2B5EF4-FFF2-40B4-BE49-F238E27FC236}">
                      <a16:creationId xmlns:a16="http://schemas.microsoft.com/office/drawing/2014/main" id="{362A8DCD-CF58-4D4C-BD2B-D220447159A9}"/>
                    </a:ext>
                  </a:extLst>
                </p14:cNvPr>
                <p14:cNvContentPartPr/>
                <p14:nvPr/>
              </p14:nvContentPartPr>
              <p14:xfrm>
                <a:off x="4653229" y="6302782"/>
                <a:ext cx="138600" cy="147600"/>
              </p14:xfrm>
            </p:contentPart>
          </mc:Choice>
          <mc:Fallback>
            <p:pic>
              <p:nvPicPr>
                <p:cNvPr id="171502" name="Freihand 171501">
                  <a:extLst>
                    <a:ext uri="{FF2B5EF4-FFF2-40B4-BE49-F238E27FC236}">
                      <a16:creationId xmlns:a16="http://schemas.microsoft.com/office/drawing/2014/main" id="{362A8DCD-CF58-4D4C-BD2B-D220447159A9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644229" y="6293782"/>
                  <a:ext cx="156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71503" name="Freihand 171502">
                  <a:extLst>
                    <a:ext uri="{FF2B5EF4-FFF2-40B4-BE49-F238E27FC236}">
                      <a16:creationId xmlns:a16="http://schemas.microsoft.com/office/drawing/2014/main" id="{2258DD22-96A1-4F1D-8579-09B23F46A332}"/>
                    </a:ext>
                  </a:extLst>
                </p14:cNvPr>
                <p14:cNvContentPartPr/>
                <p14:nvPr/>
              </p14:nvContentPartPr>
              <p14:xfrm>
                <a:off x="4837909" y="6265342"/>
                <a:ext cx="217080" cy="143280"/>
              </p14:xfrm>
            </p:contentPart>
          </mc:Choice>
          <mc:Fallback>
            <p:pic>
              <p:nvPicPr>
                <p:cNvPr id="171503" name="Freihand 171502">
                  <a:extLst>
                    <a:ext uri="{FF2B5EF4-FFF2-40B4-BE49-F238E27FC236}">
                      <a16:creationId xmlns:a16="http://schemas.microsoft.com/office/drawing/2014/main" id="{2258DD22-96A1-4F1D-8579-09B23F46A332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828909" y="6256702"/>
                  <a:ext cx="23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71504" name="Freihand 171503">
                  <a:extLst>
                    <a:ext uri="{FF2B5EF4-FFF2-40B4-BE49-F238E27FC236}">
                      <a16:creationId xmlns:a16="http://schemas.microsoft.com/office/drawing/2014/main" id="{F282453F-9E72-4512-B30C-843CCF46328D}"/>
                    </a:ext>
                  </a:extLst>
                </p14:cNvPr>
                <p14:cNvContentPartPr/>
                <p14:nvPr/>
              </p14:nvContentPartPr>
              <p14:xfrm>
                <a:off x="5068309" y="6342382"/>
                <a:ext cx="85680" cy="128160"/>
              </p14:xfrm>
            </p:contentPart>
          </mc:Choice>
          <mc:Fallback>
            <p:pic>
              <p:nvPicPr>
                <p:cNvPr id="171504" name="Freihand 171503">
                  <a:extLst>
                    <a:ext uri="{FF2B5EF4-FFF2-40B4-BE49-F238E27FC236}">
                      <a16:creationId xmlns:a16="http://schemas.microsoft.com/office/drawing/2014/main" id="{F282453F-9E72-4512-B30C-843CCF46328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059309" y="6333382"/>
                  <a:ext cx="103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171506" name="Freihand 171505">
                  <a:extLst>
                    <a:ext uri="{FF2B5EF4-FFF2-40B4-BE49-F238E27FC236}">
                      <a16:creationId xmlns:a16="http://schemas.microsoft.com/office/drawing/2014/main" id="{6995E22F-9333-4C3F-81F9-1928C105C008}"/>
                    </a:ext>
                  </a:extLst>
                </p14:cNvPr>
                <p14:cNvContentPartPr/>
                <p14:nvPr/>
              </p14:nvContentPartPr>
              <p14:xfrm>
                <a:off x="5330389" y="6084622"/>
                <a:ext cx="44640" cy="129240"/>
              </p14:xfrm>
            </p:contentPart>
          </mc:Choice>
          <mc:Fallback>
            <p:pic>
              <p:nvPicPr>
                <p:cNvPr id="171506" name="Freihand 171505">
                  <a:extLst>
                    <a:ext uri="{FF2B5EF4-FFF2-40B4-BE49-F238E27FC236}">
                      <a16:creationId xmlns:a16="http://schemas.microsoft.com/office/drawing/2014/main" id="{6995E22F-9333-4C3F-81F9-1928C105C00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321749" y="6075982"/>
                  <a:ext cx="62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171507" name="Freihand 171506">
                  <a:extLst>
                    <a:ext uri="{FF2B5EF4-FFF2-40B4-BE49-F238E27FC236}">
                      <a16:creationId xmlns:a16="http://schemas.microsoft.com/office/drawing/2014/main" id="{8D5B002B-C9C3-427C-A424-A7834943B56F}"/>
                    </a:ext>
                  </a:extLst>
                </p14:cNvPr>
                <p14:cNvContentPartPr/>
                <p14:nvPr/>
              </p14:nvContentPartPr>
              <p14:xfrm>
                <a:off x="5292229" y="6115582"/>
                <a:ext cx="165960" cy="33840"/>
              </p14:xfrm>
            </p:contentPart>
          </mc:Choice>
          <mc:Fallback>
            <p:pic>
              <p:nvPicPr>
                <p:cNvPr id="171507" name="Freihand 171506">
                  <a:extLst>
                    <a:ext uri="{FF2B5EF4-FFF2-40B4-BE49-F238E27FC236}">
                      <a16:creationId xmlns:a16="http://schemas.microsoft.com/office/drawing/2014/main" id="{8D5B002B-C9C3-427C-A424-A7834943B56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283589" y="6106942"/>
                  <a:ext cx="183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171508" name="Freihand 171507">
                  <a:extLst>
                    <a:ext uri="{FF2B5EF4-FFF2-40B4-BE49-F238E27FC236}">
                      <a16:creationId xmlns:a16="http://schemas.microsoft.com/office/drawing/2014/main" id="{C5A8DE18-3763-423B-9D01-7868568BB160}"/>
                    </a:ext>
                  </a:extLst>
                </p14:cNvPr>
                <p14:cNvContentPartPr/>
                <p14:nvPr/>
              </p14:nvContentPartPr>
              <p14:xfrm>
                <a:off x="5711269" y="5769262"/>
                <a:ext cx="187200" cy="264240"/>
              </p14:xfrm>
            </p:contentPart>
          </mc:Choice>
          <mc:Fallback>
            <p:pic>
              <p:nvPicPr>
                <p:cNvPr id="171508" name="Freihand 171507">
                  <a:extLst>
                    <a:ext uri="{FF2B5EF4-FFF2-40B4-BE49-F238E27FC236}">
                      <a16:creationId xmlns:a16="http://schemas.microsoft.com/office/drawing/2014/main" id="{C5A8DE18-3763-423B-9D01-7868568BB160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702269" y="5760622"/>
                  <a:ext cx="204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71509" name="Freihand 171508">
                  <a:extLst>
                    <a:ext uri="{FF2B5EF4-FFF2-40B4-BE49-F238E27FC236}">
                      <a16:creationId xmlns:a16="http://schemas.microsoft.com/office/drawing/2014/main" id="{7D6DDB52-7CE3-43A1-97B8-8967EBEB269A}"/>
                    </a:ext>
                  </a:extLst>
                </p14:cNvPr>
                <p14:cNvContentPartPr/>
                <p14:nvPr/>
              </p14:nvContentPartPr>
              <p14:xfrm>
                <a:off x="5670589" y="6064462"/>
                <a:ext cx="319680" cy="39960"/>
              </p14:xfrm>
            </p:contentPart>
          </mc:Choice>
          <mc:Fallback>
            <p:pic>
              <p:nvPicPr>
                <p:cNvPr id="171509" name="Freihand 171508">
                  <a:extLst>
                    <a:ext uri="{FF2B5EF4-FFF2-40B4-BE49-F238E27FC236}">
                      <a16:creationId xmlns:a16="http://schemas.microsoft.com/office/drawing/2014/main" id="{7D6DDB52-7CE3-43A1-97B8-8967EBEB269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5661589" y="6055462"/>
                  <a:ext cx="337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71510" name="Freihand 171509">
                  <a:extLst>
                    <a:ext uri="{FF2B5EF4-FFF2-40B4-BE49-F238E27FC236}">
                      <a16:creationId xmlns:a16="http://schemas.microsoft.com/office/drawing/2014/main" id="{21240A5A-44B9-430B-8FD7-EBC839A846D9}"/>
                    </a:ext>
                  </a:extLst>
                </p14:cNvPr>
                <p14:cNvContentPartPr/>
                <p14:nvPr/>
              </p14:nvContentPartPr>
              <p14:xfrm>
                <a:off x="5632429" y="6235822"/>
                <a:ext cx="107640" cy="139680"/>
              </p14:xfrm>
            </p:contentPart>
          </mc:Choice>
          <mc:Fallback>
            <p:pic>
              <p:nvPicPr>
                <p:cNvPr id="171510" name="Freihand 171509">
                  <a:extLst>
                    <a:ext uri="{FF2B5EF4-FFF2-40B4-BE49-F238E27FC236}">
                      <a16:creationId xmlns:a16="http://schemas.microsoft.com/office/drawing/2014/main" id="{21240A5A-44B9-430B-8FD7-EBC839A846D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623429" y="6227182"/>
                  <a:ext cx="125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71511" name="Freihand 171510">
                  <a:extLst>
                    <a:ext uri="{FF2B5EF4-FFF2-40B4-BE49-F238E27FC236}">
                      <a16:creationId xmlns:a16="http://schemas.microsoft.com/office/drawing/2014/main" id="{3947C53E-7D26-4E39-8DA1-270DDE25C52E}"/>
                    </a:ext>
                  </a:extLst>
                </p14:cNvPr>
                <p14:cNvContentPartPr/>
                <p14:nvPr/>
              </p14:nvContentPartPr>
              <p14:xfrm>
                <a:off x="5826829" y="6198382"/>
                <a:ext cx="162000" cy="135360"/>
              </p14:xfrm>
            </p:contentPart>
          </mc:Choice>
          <mc:Fallback>
            <p:pic>
              <p:nvPicPr>
                <p:cNvPr id="171511" name="Freihand 171510">
                  <a:extLst>
                    <a:ext uri="{FF2B5EF4-FFF2-40B4-BE49-F238E27FC236}">
                      <a16:creationId xmlns:a16="http://schemas.microsoft.com/office/drawing/2014/main" id="{3947C53E-7D26-4E39-8DA1-270DDE25C52E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818189" y="6189382"/>
                  <a:ext cx="17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171512" name="Freihand 171511">
                  <a:extLst>
                    <a:ext uri="{FF2B5EF4-FFF2-40B4-BE49-F238E27FC236}">
                      <a16:creationId xmlns:a16="http://schemas.microsoft.com/office/drawing/2014/main" id="{DA2F9245-3309-495A-A7B5-1DC5C2E57393}"/>
                    </a:ext>
                  </a:extLst>
                </p14:cNvPr>
                <p14:cNvContentPartPr/>
                <p14:nvPr/>
              </p14:nvContentPartPr>
              <p14:xfrm>
                <a:off x="6002869" y="6288022"/>
                <a:ext cx="69120" cy="131400"/>
              </p14:xfrm>
            </p:contentPart>
          </mc:Choice>
          <mc:Fallback>
            <p:pic>
              <p:nvPicPr>
                <p:cNvPr id="171512" name="Freihand 171511">
                  <a:extLst>
                    <a:ext uri="{FF2B5EF4-FFF2-40B4-BE49-F238E27FC236}">
                      <a16:creationId xmlns:a16="http://schemas.microsoft.com/office/drawing/2014/main" id="{DA2F9245-3309-495A-A7B5-1DC5C2E5739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994229" y="6279382"/>
                  <a:ext cx="86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71514" name="Freihand 171513">
                  <a:extLst>
                    <a:ext uri="{FF2B5EF4-FFF2-40B4-BE49-F238E27FC236}">
                      <a16:creationId xmlns:a16="http://schemas.microsoft.com/office/drawing/2014/main" id="{28CE9548-CAA5-44D1-98B7-F72AC40192AF}"/>
                    </a:ext>
                  </a:extLst>
                </p14:cNvPr>
                <p14:cNvContentPartPr/>
                <p14:nvPr/>
              </p14:nvContentPartPr>
              <p14:xfrm>
                <a:off x="5511109" y="5666302"/>
                <a:ext cx="691560" cy="882360"/>
              </p14:xfrm>
            </p:contentPart>
          </mc:Choice>
          <mc:Fallback>
            <p:pic>
              <p:nvPicPr>
                <p:cNvPr id="171514" name="Freihand 171513">
                  <a:extLst>
                    <a:ext uri="{FF2B5EF4-FFF2-40B4-BE49-F238E27FC236}">
                      <a16:creationId xmlns:a16="http://schemas.microsoft.com/office/drawing/2014/main" id="{28CE9548-CAA5-44D1-98B7-F72AC40192AF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502109" y="5657302"/>
                  <a:ext cx="709200" cy="9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71515" name="Freihand 171514">
                  <a:extLst>
                    <a:ext uri="{FF2B5EF4-FFF2-40B4-BE49-F238E27FC236}">
                      <a16:creationId xmlns:a16="http://schemas.microsoft.com/office/drawing/2014/main" id="{336CBA29-5421-49D9-B881-0C0E799DC1E4}"/>
                    </a:ext>
                  </a:extLst>
                </p14:cNvPr>
                <p14:cNvContentPartPr/>
                <p14:nvPr/>
              </p14:nvContentPartPr>
              <p14:xfrm>
                <a:off x="6345949" y="6057982"/>
                <a:ext cx="73080" cy="7920"/>
              </p14:xfrm>
            </p:contentPart>
          </mc:Choice>
          <mc:Fallback>
            <p:pic>
              <p:nvPicPr>
                <p:cNvPr id="171515" name="Freihand 171514">
                  <a:extLst>
                    <a:ext uri="{FF2B5EF4-FFF2-40B4-BE49-F238E27FC236}">
                      <a16:creationId xmlns:a16="http://schemas.microsoft.com/office/drawing/2014/main" id="{336CBA29-5421-49D9-B881-0C0E799DC1E4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337309" y="6048982"/>
                  <a:ext cx="90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71516" name="Freihand 171515">
                  <a:extLst>
                    <a:ext uri="{FF2B5EF4-FFF2-40B4-BE49-F238E27FC236}">
                      <a16:creationId xmlns:a16="http://schemas.microsoft.com/office/drawing/2014/main" id="{70695479-ED90-4DA1-8DAB-C4D016CA3376}"/>
                    </a:ext>
                  </a:extLst>
                </p14:cNvPr>
                <p14:cNvContentPartPr/>
                <p14:nvPr/>
              </p14:nvContentPartPr>
              <p14:xfrm>
                <a:off x="6289789" y="5990302"/>
                <a:ext cx="235800" cy="231480"/>
              </p14:xfrm>
            </p:contentPart>
          </mc:Choice>
          <mc:Fallback>
            <p:pic>
              <p:nvPicPr>
                <p:cNvPr id="171516" name="Freihand 171515">
                  <a:extLst>
                    <a:ext uri="{FF2B5EF4-FFF2-40B4-BE49-F238E27FC236}">
                      <a16:creationId xmlns:a16="http://schemas.microsoft.com/office/drawing/2014/main" id="{70695479-ED90-4DA1-8DAB-C4D016CA337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280789" y="5981662"/>
                  <a:ext cx="253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171517" name="Freihand 171516">
                  <a:extLst>
                    <a:ext uri="{FF2B5EF4-FFF2-40B4-BE49-F238E27FC236}">
                      <a16:creationId xmlns:a16="http://schemas.microsoft.com/office/drawing/2014/main" id="{D54B0BB2-A936-4C79-8FD8-4E6C005FE7C3}"/>
                    </a:ext>
                  </a:extLst>
                </p14:cNvPr>
                <p14:cNvContentPartPr/>
                <p14:nvPr/>
              </p14:nvContentPartPr>
              <p14:xfrm>
                <a:off x="6637909" y="5705182"/>
                <a:ext cx="88200" cy="214920"/>
              </p14:xfrm>
            </p:contentPart>
          </mc:Choice>
          <mc:Fallback>
            <p:pic>
              <p:nvPicPr>
                <p:cNvPr id="171517" name="Freihand 171516">
                  <a:extLst>
                    <a:ext uri="{FF2B5EF4-FFF2-40B4-BE49-F238E27FC236}">
                      <a16:creationId xmlns:a16="http://schemas.microsoft.com/office/drawing/2014/main" id="{D54B0BB2-A936-4C79-8FD8-4E6C005FE7C3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629269" y="5696182"/>
                  <a:ext cx="105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71518" name="Freihand 171517">
                  <a:extLst>
                    <a:ext uri="{FF2B5EF4-FFF2-40B4-BE49-F238E27FC236}">
                      <a16:creationId xmlns:a16="http://schemas.microsoft.com/office/drawing/2014/main" id="{411D793F-ABAC-41AA-9591-18D921E18440}"/>
                    </a:ext>
                  </a:extLst>
                </p14:cNvPr>
                <p14:cNvContentPartPr/>
                <p14:nvPr/>
              </p14:nvContentPartPr>
              <p14:xfrm>
                <a:off x="6615949" y="5686102"/>
                <a:ext cx="207360" cy="280080"/>
              </p14:xfrm>
            </p:contentPart>
          </mc:Choice>
          <mc:Fallback>
            <p:pic>
              <p:nvPicPr>
                <p:cNvPr id="171518" name="Freihand 171517">
                  <a:extLst>
                    <a:ext uri="{FF2B5EF4-FFF2-40B4-BE49-F238E27FC236}">
                      <a16:creationId xmlns:a16="http://schemas.microsoft.com/office/drawing/2014/main" id="{411D793F-ABAC-41AA-9591-18D921E18440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606949" y="5677102"/>
                  <a:ext cx="225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171519" name="Freihand 171518">
                  <a:extLst>
                    <a:ext uri="{FF2B5EF4-FFF2-40B4-BE49-F238E27FC236}">
                      <a16:creationId xmlns:a16="http://schemas.microsoft.com/office/drawing/2014/main" id="{94075671-9691-4E87-B878-B61A04FFE829}"/>
                    </a:ext>
                  </a:extLst>
                </p14:cNvPr>
                <p14:cNvContentPartPr/>
                <p14:nvPr/>
              </p14:nvContentPartPr>
              <p14:xfrm>
                <a:off x="6843109" y="5737942"/>
                <a:ext cx="65160" cy="243360"/>
              </p14:xfrm>
            </p:contentPart>
          </mc:Choice>
          <mc:Fallback>
            <p:pic>
              <p:nvPicPr>
                <p:cNvPr id="171519" name="Freihand 171518">
                  <a:extLst>
                    <a:ext uri="{FF2B5EF4-FFF2-40B4-BE49-F238E27FC236}">
                      <a16:creationId xmlns:a16="http://schemas.microsoft.com/office/drawing/2014/main" id="{94075671-9691-4E87-B878-B61A04FFE82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834109" y="5728942"/>
                  <a:ext cx="82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75B8432-3BDF-47A7-B625-B99654BDD378}"/>
                    </a:ext>
                  </a:extLst>
                </p14:cNvPr>
                <p14:cNvContentPartPr/>
                <p14:nvPr/>
              </p14:nvContentPartPr>
              <p14:xfrm>
                <a:off x="6595069" y="5983822"/>
                <a:ext cx="419400" cy="907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75B8432-3BDF-47A7-B625-B99654BDD37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586429" y="5974822"/>
                  <a:ext cx="437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5A48D7DF-23FE-4907-AD4E-74BEB8AC3C35}"/>
                    </a:ext>
                  </a:extLst>
                </p14:cNvPr>
                <p14:cNvContentPartPr/>
                <p14:nvPr/>
              </p14:nvContentPartPr>
              <p14:xfrm>
                <a:off x="6597229" y="6172102"/>
                <a:ext cx="226440" cy="2091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5A48D7DF-23FE-4907-AD4E-74BEB8AC3C3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588589" y="6163102"/>
                  <a:ext cx="244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A15CB65-DC24-4707-B6C0-36792ADDEDB3}"/>
                    </a:ext>
                  </a:extLst>
                </p14:cNvPr>
                <p14:cNvContentPartPr/>
                <p14:nvPr/>
              </p14:nvContentPartPr>
              <p14:xfrm>
                <a:off x="6846709" y="6144022"/>
                <a:ext cx="129960" cy="2091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A15CB65-DC24-4707-B6C0-36792ADDEDB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838069" y="6135382"/>
                  <a:ext cx="147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05E63E99-F5DA-4097-B241-C332D9B16C91}"/>
                    </a:ext>
                  </a:extLst>
                </p14:cNvPr>
                <p14:cNvContentPartPr/>
                <p14:nvPr/>
              </p14:nvContentPartPr>
              <p14:xfrm>
                <a:off x="7023109" y="5991382"/>
                <a:ext cx="182880" cy="205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05E63E99-F5DA-4097-B241-C332D9B16C9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014109" y="5982742"/>
                  <a:ext cx="200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AAC4302-5FEA-4586-A5E7-F4791985D65F}"/>
                    </a:ext>
                  </a:extLst>
                </p14:cNvPr>
                <p14:cNvContentPartPr/>
                <p14:nvPr/>
              </p14:nvContentPartPr>
              <p14:xfrm>
                <a:off x="7058029" y="6009382"/>
                <a:ext cx="171720" cy="504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AAC4302-5FEA-4586-A5E7-F4791985D65F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049389" y="6000742"/>
                  <a:ext cx="189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CCC3A531-EC47-4B47-ABF3-832D5F03EE21}"/>
                    </a:ext>
                  </a:extLst>
                </p14:cNvPr>
                <p14:cNvContentPartPr/>
                <p14:nvPr/>
              </p14:nvContentPartPr>
              <p14:xfrm>
                <a:off x="7319029" y="5628142"/>
                <a:ext cx="102240" cy="2455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CCC3A531-EC47-4B47-ABF3-832D5F03EE2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310029" y="5619502"/>
                  <a:ext cx="119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1233D2B7-7F08-4657-80F3-7A7E3D30B202}"/>
                    </a:ext>
                  </a:extLst>
                </p14:cNvPr>
                <p14:cNvContentPartPr/>
                <p14:nvPr/>
              </p14:nvContentPartPr>
              <p14:xfrm>
                <a:off x="7308229" y="5883022"/>
                <a:ext cx="182880" cy="730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1233D2B7-7F08-4657-80F3-7A7E3D30B202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299589" y="5874382"/>
                  <a:ext cx="200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12EFE0E6-15BF-4EDC-BDC2-C5A62EA641FD}"/>
                    </a:ext>
                  </a:extLst>
                </p14:cNvPr>
                <p14:cNvContentPartPr/>
                <p14:nvPr/>
              </p14:nvContentPartPr>
              <p14:xfrm>
                <a:off x="7250629" y="6063742"/>
                <a:ext cx="186480" cy="1566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12EFE0E6-15BF-4EDC-BDC2-C5A62EA641F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241989" y="6055102"/>
                  <a:ext cx="204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FBEE3B97-85F1-41DA-9945-0D54DC2A00F2}"/>
                    </a:ext>
                  </a:extLst>
                </p14:cNvPr>
                <p14:cNvContentPartPr/>
                <p14:nvPr/>
              </p14:nvContentPartPr>
              <p14:xfrm>
                <a:off x="7456549" y="6005422"/>
                <a:ext cx="87480" cy="1494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FBEE3B97-85F1-41DA-9945-0D54DC2A00F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447549" y="5996782"/>
                  <a:ext cx="105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3658F1B3-2D1D-4B33-80FD-F8A145A79718}"/>
                    </a:ext>
                  </a:extLst>
                </p14:cNvPr>
                <p14:cNvContentPartPr/>
                <p14:nvPr/>
              </p14:nvContentPartPr>
              <p14:xfrm>
                <a:off x="7551229" y="6087502"/>
                <a:ext cx="61920" cy="536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3658F1B3-2D1D-4B33-80FD-F8A145A7971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542589" y="6078502"/>
                  <a:ext cx="79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0F1E028A-4DBC-46FA-AB50-2D46A8334380}"/>
                    </a:ext>
                  </a:extLst>
                </p14:cNvPr>
                <p14:cNvContentPartPr/>
                <p14:nvPr/>
              </p14:nvContentPartPr>
              <p14:xfrm>
                <a:off x="7580389" y="6085702"/>
                <a:ext cx="37440" cy="1728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0F1E028A-4DBC-46FA-AB50-2D46A833438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571389" y="6077062"/>
                  <a:ext cx="55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898C97E-8ED7-4038-A718-88DC72C09D56}"/>
                    </a:ext>
                  </a:extLst>
                </p14:cNvPr>
                <p14:cNvContentPartPr/>
                <p14:nvPr/>
              </p14:nvContentPartPr>
              <p14:xfrm>
                <a:off x="7111309" y="5506102"/>
                <a:ext cx="594000" cy="9698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898C97E-8ED7-4038-A718-88DC72C09D56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102309" y="5497462"/>
                  <a:ext cx="611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4D82968-F89C-4383-B568-402973E00F53}"/>
                    </a:ext>
                  </a:extLst>
                </p14:cNvPr>
                <p14:cNvContentPartPr/>
                <p14:nvPr/>
              </p14:nvContentPartPr>
              <p14:xfrm>
                <a:off x="7663189" y="3623302"/>
                <a:ext cx="2586600" cy="24105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4D82968-F89C-4383-B568-402973E00F53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654549" y="3614302"/>
                  <a:ext cx="2604240" cy="24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7602130-BDF6-435E-B3B0-7E8252AD88BD}"/>
                    </a:ext>
                  </a:extLst>
                </p14:cNvPr>
                <p14:cNvContentPartPr/>
                <p14:nvPr/>
              </p14:nvContentPartPr>
              <p14:xfrm>
                <a:off x="10018309" y="3451582"/>
                <a:ext cx="294840" cy="5508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7602130-BDF6-435E-B3B0-7E8252AD88BD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0009309" y="3442582"/>
                  <a:ext cx="312480" cy="56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DC2B439-F280-41F5-97D1-CC06783C04B2}"/>
                  </a:ext>
                </a:extLst>
              </p14:cNvPr>
              <p14:cNvContentPartPr/>
              <p14:nvPr/>
            </p14:nvContentPartPr>
            <p14:xfrm>
              <a:off x="-270491" y="-146618"/>
              <a:ext cx="87120" cy="43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DC2B439-F280-41F5-97D1-CC06783C0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491" y="-155258"/>
                <a:ext cx="104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07CC925-1789-4C59-83D9-39949AEA4089}"/>
                  </a:ext>
                </a:extLst>
              </p14:cNvPr>
              <p14:cNvContentPartPr/>
              <p14:nvPr/>
            </p14:nvContentPartPr>
            <p14:xfrm>
              <a:off x="8025349" y="1432604"/>
              <a:ext cx="2520" cy="31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07CC925-1789-4C59-83D9-39949AEA40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6709" y="1423964"/>
                <a:ext cx="201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3DFCB0B-7D95-47D0-A6DE-EA90608AB623}"/>
                  </a:ext>
                </a:extLst>
              </p14:cNvPr>
              <p14:cNvContentPartPr/>
              <p14:nvPr/>
            </p14:nvContentPartPr>
            <p14:xfrm>
              <a:off x="1247629" y="1491284"/>
              <a:ext cx="6083640" cy="3121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3DFCB0B-7D95-47D0-A6DE-EA90608AB6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8629" y="1482644"/>
                <a:ext cx="61012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8215F95-E452-488D-825F-33883C2DCED3}"/>
                  </a:ext>
                </a:extLst>
              </p14:cNvPr>
              <p14:cNvContentPartPr/>
              <p14:nvPr/>
            </p14:nvContentPartPr>
            <p14:xfrm>
              <a:off x="755869" y="2251964"/>
              <a:ext cx="2228400" cy="48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8215F95-E452-488D-825F-33883C2DCE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869" y="2243324"/>
                <a:ext cx="224604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D880591-84BA-4A30-851B-8FE16D7AF9B3}"/>
              </a:ext>
            </a:extLst>
          </p:cNvPr>
          <p:cNvGrpSpPr/>
          <p:nvPr/>
        </p:nvGrpSpPr>
        <p:grpSpPr>
          <a:xfrm>
            <a:off x="2931349" y="2543924"/>
            <a:ext cx="4232880" cy="69840"/>
            <a:chOff x="2931349" y="2543924"/>
            <a:chExt cx="4232880" cy="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E19C775-11DB-48F5-950E-6C535E16A84F}"/>
                    </a:ext>
                  </a:extLst>
                </p14:cNvPr>
                <p14:cNvContentPartPr/>
                <p14:nvPr/>
              </p14:nvContentPartPr>
              <p14:xfrm>
                <a:off x="2931349" y="2593244"/>
                <a:ext cx="231480" cy="10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E19C775-11DB-48F5-950E-6C535E16A8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22349" y="2584244"/>
                  <a:ext cx="249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D6C7373-3DC8-4180-97A7-BA0C563D556E}"/>
                    </a:ext>
                  </a:extLst>
                </p14:cNvPr>
                <p14:cNvContentPartPr/>
                <p14:nvPr/>
              </p14:nvContentPartPr>
              <p14:xfrm>
                <a:off x="4126189" y="2543924"/>
                <a:ext cx="3038040" cy="69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D6C7373-3DC8-4180-97A7-BA0C563D55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17549" y="2535284"/>
                  <a:ext cx="30556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E7FD87D-F44A-444B-AAAF-1F88C0A1187F}"/>
                  </a:ext>
                </a:extLst>
              </p14:cNvPr>
              <p14:cNvContentPartPr/>
              <p14:nvPr/>
            </p14:nvContentPartPr>
            <p14:xfrm>
              <a:off x="470389" y="3623564"/>
              <a:ext cx="2778840" cy="59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E7FD87D-F44A-444B-AAAF-1F88C0A118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1749" y="3614564"/>
                <a:ext cx="2796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4DB3B9-1065-4588-AD18-6D7005C18FA9}"/>
                  </a:ext>
                </a:extLst>
              </p14:cNvPr>
              <p14:cNvContentPartPr/>
              <p14:nvPr/>
            </p14:nvContentPartPr>
            <p14:xfrm>
              <a:off x="547429" y="4599164"/>
              <a:ext cx="5888880" cy="171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4DB3B9-1065-4588-AD18-6D7005C18F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8429" y="4590524"/>
                <a:ext cx="59065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0DB6313-D48C-4F23-A2D7-6DA46F670A0D}"/>
                  </a:ext>
                </a:extLst>
              </p14:cNvPr>
              <p14:cNvContentPartPr/>
              <p14:nvPr/>
            </p14:nvContentPartPr>
            <p14:xfrm>
              <a:off x="1146829" y="5560364"/>
              <a:ext cx="3808800" cy="196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0DB6313-D48C-4F23-A2D7-6DA46F670A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38189" y="5551724"/>
                <a:ext cx="382644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208B247-A7F7-46DB-9985-244B3FD17A93}"/>
                  </a:ext>
                </a:extLst>
              </p14:cNvPr>
              <p14:cNvContentPartPr/>
              <p14:nvPr/>
            </p14:nvContentPartPr>
            <p14:xfrm>
              <a:off x="8727938" y="1422262"/>
              <a:ext cx="402120" cy="5850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208B247-A7F7-46DB-9985-244B3FD17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9298" y="1413262"/>
                <a:ext cx="41976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62ACE63-D549-4BF1-905D-F594AA7BB6B3}"/>
                  </a:ext>
                </a:extLst>
              </p14:cNvPr>
              <p14:cNvContentPartPr/>
              <p14:nvPr/>
            </p14:nvContentPartPr>
            <p14:xfrm>
              <a:off x="9780938" y="2805022"/>
              <a:ext cx="499320" cy="530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62ACE63-D549-4BF1-905D-F594AA7BB6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1938" y="2796022"/>
                <a:ext cx="516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848A29D-B3DE-43C8-A292-23DF13371135}"/>
                  </a:ext>
                </a:extLst>
              </p14:cNvPr>
              <p14:cNvContentPartPr/>
              <p14:nvPr/>
            </p14:nvContentPartPr>
            <p14:xfrm>
              <a:off x="8476298" y="418582"/>
              <a:ext cx="3391200" cy="28962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848A29D-B3DE-43C8-A292-23DF133711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67298" y="409582"/>
                <a:ext cx="3408840" cy="29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EBA81A9-9CA9-4FBF-BB42-D733EEE1A7AD}"/>
                  </a:ext>
                </a:extLst>
              </p14:cNvPr>
              <p14:cNvContentPartPr/>
              <p14:nvPr/>
            </p14:nvContentPartPr>
            <p14:xfrm>
              <a:off x="8954018" y="1227862"/>
              <a:ext cx="486720" cy="8737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EBA81A9-9CA9-4FBF-BB42-D733EEE1A7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45378" y="1218862"/>
                <a:ext cx="504360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37E809F-57CD-4D7A-815D-0C181A4843DF}"/>
                  </a:ext>
                </a:extLst>
              </p14:cNvPr>
              <p14:cNvContentPartPr/>
              <p14:nvPr/>
            </p14:nvContentPartPr>
            <p14:xfrm>
              <a:off x="9947618" y="1500022"/>
              <a:ext cx="85680" cy="1965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37E809F-57CD-4D7A-815D-0C181A4843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38978" y="1491022"/>
                <a:ext cx="1033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085B9A8-212F-4C14-816E-04ECE9FE5A05}"/>
                  </a:ext>
                </a:extLst>
              </p14:cNvPr>
              <p14:cNvContentPartPr/>
              <p14:nvPr/>
            </p14:nvContentPartPr>
            <p14:xfrm>
              <a:off x="8303138" y="633142"/>
              <a:ext cx="2838240" cy="31377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085B9A8-212F-4C14-816E-04ECE9FE5A0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94138" y="624502"/>
                <a:ext cx="2855880" cy="31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C8C9DA6-4FD4-47A4-A0C1-8823FA823AF1}"/>
                  </a:ext>
                </a:extLst>
              </p14:cNvPr>
              <p14:cNvContentPartPr/>
              <p14:nvPr/>
            </p14:nvContentPartPr>
            <p14:xfrm>
              <a:off x="8914058" y="1149382"/>
              <a:ext cx="347760" cy="9302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C8C9DA6-4FD4-47A4-A0C1-8823FA823A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05418" y="1140382"/>
                <a:ext cx="36540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2A0396E-DD40-4454-84E5-9A77274537D9}"/>
                  </a:ext>
                </a:extLst>
              </p14:cNvPr>
              <p14:cNvContentPartPr/>
              <p14:nvPr/>
            </p14:nvContentPartPr>
            <p14:xfrm>
              <a:off x="716138" y="751942"/>
              <a:ext cx="2359800" cy="2430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2A0396E-DD40-4454-84E5-9A77274537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7138" y="742942"/>
                <a:ext cx="23774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C2D4F2F-25F6-4F85-81B2-39C061E94B69}"/>
                  </a:ext>
                </a:extLst>
              </p14:cNvPr>
              <p14:cNvContentPartPr/>
              <p14:nvPr/>
            </p14:nvContentPartPr>
            <p14:xfrm>
              <a:off x="506978" y="1037062"/>
              <a:ext cx="245160" cy="37360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C2D4F2F-25F6-4F85-81B2-39C061E94B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7978" y="1028422"/>
                <a:ext cx="262800" cy="37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56477AE-FB73-4EB9-9A18-BD89BA060237}"/>
                  </a:ext>
                </a:extLst>
              </p14:cNvPr>
              <p14:cNvContentPartPr/>
              <p14:nvPr/>
            </p14:nvContentPartPr>
            <p14:xfrm>
              <a:off x="1125818" y="2598022"/>
              <a:ext cx="5117400" cy="2401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56477AE-FB73-4EB9-9A18-BD89BA06023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6818" y="2589022"/>
                <a:ext cx="51350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37F2FA6-99D7-43E2-BC4A-FBA30C25BF36}"/>
                  </a:ext>
                </a:extLst>
              </p14:cNvPr>
              <p14:cNvContentPartPr/>
              <p14:nvPr/>
            </p14:nvContentPartPr>
            <p14:xfrm>
              <a:off x="745298" y="2187982"/>
              <a:ext cx="5738760" cy="6325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37F2FA6-99D7-43E2-BC4A-FBA30C25BF3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6658" y="2178982"/>
                <a:ext cx="575640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F73E945-A109-4E87-9533-78BD2799321D}"/>
                  </a:ext>
                </a:extLst>
              </p14:cNvPr>
              <p14:cNvContentPartPr/>
              <p14:nvPr/>
            </p14:nvContentPartPr>
            <p14:xfrm>
              <a:off x="9188378" y="3299662"/>
              <a:ext cx="119520" cy="2070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F73E945-A109-4E87-9533-78BD279932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79378" y="3291022"/>
                <a:ext cx="1371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56A018FC-B4AD-4AED-B5AB-78118B090654}"/>
                  </a:ext>
                </a:extLst>
              </p14:cNvPr>
              <p14:cNvContentPartPr/>
              <p14:nvPr/>
            </p14:nvContentPartPr>
            <p14:xfrm>
              <a:off x="657458" y="620182"/>
              <a:ext cx="6194520" cy="25758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56A018FC-B4AD-4AED-B5AB-78118B09065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8818" y="611182"/>
                <a:ext cx="6212160" cy="25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0DB3587-0312-4716-B066-1913BB327C2F}"/>
                  </a:ext>
                </a:extLst>
              </p14:cNvPr>
              <p14:cNvContentPartPr/>
              <p14:nvPr/>
            </p14:nvContentPartPr>
            <p14:xfrm>
              <a:off x="8770418" y="567262"/>
              <a:ext cx="2455560" cy="22082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0DB3587-0312-4716-B066-1913BB327C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61418" y="558262"/>
                <a:ext cx="2473200" cy="22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97961C5-2283-4A7B-98EC-7EE5403F9093}"/>
                  </a:ext>
                </a:extLst>
              </p14:cNvPr>
              <p14:cNvContentPartPr/>
              <p14:nvPr/>
            </p14:nvContentPartPr>
            <p14:xfrm>
              <a:off x="596258" y="2111302"/>
              <a:ext cx="6737760" cy="16214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97961C5-2283-4A7B-98EC-7EE5403F909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7618" y="2102302"/>
                <a:ext cx="6755400" cy="16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5EF8CBFF-45A6-44F7-B073-C0FC9A4508C1}"/>
                  </a:ext>
                </a:extLst>
              </p14:cNvPr>
              <p14:cNvContentPartPr/>
              <p14:nvPr/>
            </p14:nvContentPartPr>
            <p14:xfrm>
              <a:off x="1044818" y="4403422"/>
              <a:ext cx="2800080" cy="871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5EF8CBFF-45A6-44F7-B073-C0FC9A4508C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36178" y="4394422"/>
                <a:ext cx="28177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CDE6BBE-EBCE-480B-B584-53024566E2A9}"/>
                  </a:ext>
                </a:extLst>
              </p14:cNvPr>
              <p14:cNvContentPartPr/>
              <p14:nvPr/>
            </p14:nvContentPartPr>
            <p14:xfrm>
              <a:off x="8888498" y="780742"/>
              <a:ext cx="2451600" cy="20329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CDE6BBE-EBCE-480B-B584-53024566E2A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79498" y="771742"/>
                <a:ext cx="2469240" cy="20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4A361AFB-FC38-4131-AC09-B8F0589CD238}"/>
                  </a:ext>
                </a:extLst>
              </p14:cNvPr>
              <p14:cNvContentPartPr/>
              <p14:nvPr/>
            </p14:nvContentPartPr>
            <p14:xfrm>
              <a:off x="437498" y="5210182"/>
              <a:ext cx="7250400" cy="15062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4A361AFB-FC38-4131-AC09-B8F0589CD2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8858" y="5201542"/>
                <a:ext cx="7268040" cy="152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021DE487-2AF4-4456-BFDC-F97937DDE911}"/>
              </a:ext>
            </a:extLst>
          </p:cNvPr>
          <p:cNvGrpSpPr/>
          <p:nvPr/>
        </p:nvGrpSpPr>
        <p:grpSpPr>
          <a:xfrm>
            <a:off x="722978" y="349102"/>
            <a:ext cx="10930320" cy="4647960"/>
            <a:chOff x="722978" y="349102"/>
            <a:chExt cx="10930320" cy="46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0A671BE-0A27-43E1-81A5-7F0EAD54BD3E}"/>
                    </a:ext>
                  </a:extLst>
                </p14:cNvPr>
                <p14:cNvContentPartPr/>
                <p14:nvPr/>
              </p14:nvContentPartPr>
              <p14:xfrm>
                <a:off x="891458" y="2482822"/>
                <a:ext cx="146880" cy="94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0A671BE-0A27-43E1-81A5-7F0EAD54BD3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2818" y="2474182"/>
                  <a:ext cx="164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9212C06-8C74-4198-B90A-0EE86AC2A1E8}"/>
                    </a:ext>
                  </a:extLst>
                </p14:cNvPr>
                <p14:cNvContentPartPr/>
                <p14:nvPr/>
              </p14:nvContentPartPr>
              <p14:xfrm>
                <a:off x="9201698" y="876142"/>
                <a:ext cx="88920" cy="2027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9212C06-8C74-4198-B90A-0EE86AC2A1E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92698" y="867142"/>
                  <a:ext cx="106560" cy="20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9448B87-F77A-4ECD-AE8D-A0739E95CD4C}"/>
                    </a:ext>
                  </a:extLst>
                </p14:cNvPr>
                <p14:cNvContentPartPr/>
                <p14:nvPr/>
              </p14:nvContentPartPr>
              <p14:xfrm>
                <a:off x="8880218" y="2674342"/>
                <a:ext cx="2534400" cy="1414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9448B87-F77A-4ECD-AE8D-A0739E95CD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71218" y="2665702"/>
                  <a:ext cx="2552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1AEAAFE-8C9A-4E6E-A705-11DD2D6D6183}"/>
                    </a:ext>
                  </a:extLst>
                </p14:cNvPr>
                <p14:cNvContentPartPr/>
                <p14:nvPr/>
              </p14:nvContentPartPr>
              <p14:xfrm>
                <a:off x="11390138" y="2576422"/>
                <a:ext cx="263160" cy="307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1AEAAFE-8C9A-4E6E-A705-11DD2D6D61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81498" y="2567422"/>
                  <a:ext cx="2808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5238C75-F202-4F40-83D5-C76AB5CA9FA7}"/>
                    </a:ext>
                  </a:extLst>
                </p14:cNvPr>
                <p14:cNvContentPartPr/>
                <p14:nvPr/>
              </p14:nvContentPartPr>
              <p14:xfrm>
                <a:off x="9120338" y="672742"/>
                <a:ext cx="291240" cy="274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5238C75-F202-4F40-83D5-C76AB5CA9FA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11698" y="664102"/>
                  <a:ext cx="308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4BDF5A7-566F-4F9D-83B5-B22478A20B38}"/>
                    </a:ext>
                  </a:extLst>
                </p14:cNvPr>
                <p14:cNvContentPartPr/>
                <p14:nvPr/>
              </p14:nvContentPartPr>
              <p14:xfrm>
                <a:off x="8800658" y="708022"/>
                <a:ext cx="183240" cy="349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4BDF5A7-566F-4F9D-83B5-B22478A20B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91658" y="699022"/>
                  <a:ext cx="200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2908B12-91FB-4CF3-BA8B-21673C35FD94}"/>
                    </a:ext>
                  </a:extLst>
                </p14:cNvPr>
                <p14:cNvContentPartPr/>
                <p14:nvPr/>
              </p14:nvContentPartPr>
              <p14:xfrm>
                <a:off x="11256218" y="2996902"/>
                <a:ext cx="215640" cy="309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2908B12-91FB-4CF3-BA8B-21673C35FD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47218" y="2987902"/>
                  <a:ext cx="233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D45C83F-6501-4EAA-B55F-195978CFB244}"/>
                    </a:ext>
                  </a:extLst>
                </p14:cNvPr>
                <p14:cNvContentPartPr/>
                <p14:nvPr/>
              </p14:nvContentPartPr>
              <p14:xfrm>
                <a:off x="11261258" y="3051982"/>
                <a:ext cx="248400" cy="186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D45C83F-6501-4EAA-B55F-195978CFB2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52618" y="3042982"/>
                  <a:ext cx="266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AC8C9CF-18E7-4E18-BD00-F880A92485A0}"/>
                    </a:ext>
                  </a:extLst>
                </p14:cNvPr>
                <p14:cNvContentPartPr/>
                <p14:nvPr/>
              </p14:nvContentPartPr>
              <p14:xfrm>
                <a:off x="9540818" y="1023382"/>
                <a:ext cx="1262520" cy="1194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AC8C9CF-18E7-4E18-BD00-F880A92485A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32178" y="1014382"/>
                  <a:ext cx="1280160" cy="12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90800D7-AA9A-409D-A5FC-D43FC7D55565}"/>
                    </a:ext>
                  </a:extLst>
                </p14:cNvPr>
                <p14:cNvContentPartPr/>
                <p14:nvPr/>
              </p14:nvContentPartPr>
              <p14:xfrm>
                <a:off x="9501218" y="710542"/>
                <a:ext cx="1327320" cy="1522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90800D7-AA9A-409D-A5FC-D43FC7D555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92578" y="701542"/>
                  <a:ext cx="1344960" cy="15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B0AC7B-06C6-44EA-8475-F867319E163D}"/>
                    </a:ext>
                  </a:extLst>
                </p14:cNvPr>
                <p14:cNvContentPartPr/>
                <p14:nvPr/>
              </p14:nvContentPartPr>
              <p14:xfrm>
                <a:off x="11053178" y="534142"/>
                <a:ext cx="115920" cy="253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B0AC7B-06C6-44EA-8475-F867319E16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44538" y="525142"/>
                  <a:ext cx="133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C48CB8B-AF58-43DE-A61D-DD8C78EF1C70}"/>
                    </a:ext>
                  </a:extLst>
                </p14:cNvPr>
                <p14:cNvContentPartPr/>
                <p14:nvPr/>
              </p14:nvContentPartPr>
              <p14:xfrm>
                <a:off x="11113658" y="547102"/>
                <a:ext cx="155160" cy="230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C48CB8B-AF58-43DE-A61D-DD8C78EF1C7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05018" y="538102"/>
                  <a:ext cx="17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A4723EE-F698-4DB0-BEAA-B95E4EAD7C6F}"/>
                    </a:ext>
                  </a:extLst>
                </p14:cNvPr>
                <p14:cNvContentPartPr/>
                <p14:nvPr/>
              </p14:nvContentPartPr>
              <p14:xfrm>
                <a:off x="11152178" y="2127502"/>
                <a:ext cx="224280" cy="275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A4723EE-F698-4DB0-BEAA-B95E4EAD7C6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43538" y="2118502"/>
                  <a:ext cx="241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0F075B-ABA0-40EF-A954-265F75F808FC}"/>
                    </a:ext>
                  </a:extLst>
                </p14:cNvPr>
                <p14:cNvContentPartPr/>
                <p14:nvPr/>
              </p14:nvContentPartPr>
              <p14:xfrm>
                <a:off x="9278378" y="1392022"/>
                <a:ext cx="144720" cy="12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0F075B-ABA0-40EF-A954-265F75F808F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69378" y="1383382"/>
                  <a:ext cx="162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D9FAAFE-17AC-4A35-80E5-5619C8223570}"/>
                    </a:ext>
                  </a:extLst>
                </p14:cNvPr>
                <p14:cNvContentPartPr/>
                <p14:nvPr/>
              </p14:nvContentPartPr>
              <p14:xfrm>
                <a:off x="9566378" y="1206982"/>
                <a:ext cx="672840" cy="144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D9FAAFE-17AC-4A35-80E5-5619C82235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57378" y="1197982"/>
                  <a:ext cx="690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8DC9764-A44B-487B-9656-EAF7503FE326}"/>
                    </a:ext>
                  </a:extLst>
                </p14:cNvPr>
                <p14:cNvContentPartPr/>
                <p14:nvPr/>
              </p14:nvContentPartPr>
              <p14:xfrm>
                <a:off x="9275858" y="2041462"/>
                <a:ext cx="948240" cy="80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8DC9764-A44B-487B-9656-EAF7503FE32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66858" y="2032462"/>
                  <a:ext cx="965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D87DA3E-FBF3-43CA-B2AF-C69A128F358E}"/>
                    </a:ext>
                  </a:extLst>
                </p14:cNvPr>
                <p14:cNvContentPartPr/>
                <p14:nvPr/>
              </p14:nvContentPartPr>
              <p14:xfrm>
                <a:off x="9906578" y="1740142"/>
                <a:ext cx="156240" cy="254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D87DA3E-FBF3-43CA-B2AF-C69A128F35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97578" y="1731142"/>
                  <a:ext cx="173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464F462-85B7-41C7-812E-8BA33C70E5B9}"/>
                    </a:ext>
                  </a:extLst>
                </p14:cNvPr>
                <p14:cNvContentPartPr/>
                <p14:nvPr/>
              </p14:nvContentPartPr>
              <p14:xfrm>
                <a:off x="10006298" y="1686862"/>
                <a:ext cx="72000" cy="142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464F462-85B7-41C7-812E-8BA33C70E5B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97658" y="1677862"/>
                  <a:ext cx="89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63BB3BA-BC98-418D-B3FF-873855A15932}"/>
                    </a:ext>
                  </a:extLst>
                </p14:cNvPr>
                <p14:cNvContentPartPr/>
                <p14:nvPr/>
              </p14:nvContentPartPr>
              <p14:xfrm>
                <a:off x="10022858" y="1277182"/>
                <a:ext cx="69480" cy="169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63BB3BA-BC98-418D-B3FF-873855A159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14218" y="1268182"/>
                  <a:ext cx="87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23A375E-CBF9-4DD4-B045-7503461B30BE}"/>
                    </a:ext>
                  </a:extLst>
                </p14:cNvPr>
                <p14:cNvContentPartPr/>
                <p14:nvPr/>
              </p14:nvContentPartPr>
              <p14:xfrm>
                <a:off x="9974258" y="1360342"/>
                <a:ext cx="107640" cy="153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23A375E-CBF9-4DD4-B045-7503461B30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65618" y="1351702"/>
                  <a:ext cx="12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EF615CB-EBF3-44CA-AF1F-ECACC7BC3D3C}"/>
                    </a:ext>
                  </a:extLst>
                </p14:cNvPr>
                <p14:cNvContentPartPr/>
                <p14:nvPr/>
              </p14:nvContentPartPr>
              <p14:xfrm>
                <a:off x="9207098" y="1673182"/>
                <a:ext cx="209880" cy="27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EF615CB-EBF3-44CA-AF1F-ECACC7BC3D3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98458" y="1664542"/>
                  <a:ext cx="22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78C88C-6970-4751-A123-BD14B152F7B5}"/>
                    </a:ext>
                  </a:extLst>
                </p14:cNvPr>
                <p14:cNvContentPartPr/>
                <p14:nvPr/>
              </p14:nvContentPartPr>
              <p14:xfrm>
                <a:off x="9655658" y="1631062"/>
                <a:ext cx="416880" cy="274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78C88C-6970-4751-A123-BD14B152F7B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46658" y="1622062"/>
                  <a:ext cx="434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65BEC1C-23E9-4D2E-8FD9-1A18BF98C6D6}"/>
                    </a:ext>
                  </a:extLst>
                </p14:cNvPr>
                <p14:cNvContentPartPr/>
                <p14:nvPr/>
              </p14:nvContentPartPr>
              <p14:xfrm>
                <a:off x="9923858" y="2117062"/>
                <a:ext cx="59040" cy="640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65BEC1C-23E9-4D2E-8FD9-1A18BF98C6D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14858" y="2108062"/>
                  <a:ext cx="766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9C0BBBF-0227-4734-9486-EA095D58E7DD}"/>
                    </a:ext>
                  </a:extLst>
                </p14:cNvPr>
                <p14:cNvContentPartPr/>
                <p14:nvPr/>
              </p14:nvContentPartPr>
              <p14:xfrm>
                <a:off x="8834858" y="1622782"/>
                <a:ext cx="146880" cy="260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9C0BBBF-0227-4734-9486-EA095D58E7D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26218" y="1613782"/>
                  <a:ext cx="164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CB33137-6564-4DC0-8799-D86BC83DBF59}"/>
                    </a:ext>
                  </a:extLst>
                </p14:cNvPr>
                <p14:cNvContentPartPr/>
                <p14:nvPr/>
              </p14:nvContentPartPr>
              <p14:xfrm>
                <a:off x="8980298" y="1443862"/>
                <a:ext cx="198360" cy="202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CB33137-6564-4DC0-8799-D86BC83DBF5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71658" y="1434862"/>
                  <a:ext cx="216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141522B-94A6-4BA7-9C61-73CD0E94A557}"/>
                    </a:ext>
                  </a:extLst>
                </p14:cNvPr>
                <p14:cNvContentPartPr/>
                <p14:nvPr/>
              </p14:nvContentPartPr>
              <p14:xfrm>
                <a:off x="9884978" y="2969902"/>
                <a:ext cx="126360" cy="210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141522B-94A6-4BA7-9C61-73CD0E94A5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76338" y="2961262"/>
                  <a:ext cx="144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8EC95EA-DFFE-446D-93CF-AAB9FDC9E75A}"/>
                    </a:ext>
                  </a:extLst>
                </p14:cNvPr>
                <p14:cNvContentPartPr/>
                <p14:nvPr/>
              </p14:nvContentPartPr>
              <p14:xfrm>
                <a:off x="9904058" y="3022462"/>
                <a:ext cx="159120" cy="119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8EC95EA-DFFE-446D-93CF-AAB9FDC9E7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95418" y="3013822"/>
                  <a:ext cx="176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B6274AC-698F-4A0D-93D7-9CD5D572239E}"/>
                    </a:ext>
                  </a:extLst>
                </p14:cNvPr>
                <p14:cNvContentPartPr/>
                <p14:nvPr/>
              </p14:nvContentPartPr>
              <p14:xfrm>
                <a:off x="10105298" y="2861542"/>
                <a:ext cx="177480" cy="171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B6274AC-698F-4A0D-93D7-9CD5D572239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96298" y="2852542"/>
                  <a:ext cx="195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8C0357-D649-40A6-B6DD-38B16AEEFE46}"/>
                    </a:ext>
                  </a:extLst>
                </p14:cNvPr>
                <p14:cNvContentPartPr/>
                <p14:nvPr/>
              </p14:nvContentPartPr>
              <p14:xfrm>
                <a:off x="6375338" y="1819702"/>
                <a:ext cx="288720" cy="221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8C0357-D649-40A6-B6DD-38B16AEEFE4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66698" y="1811062"/>
                  <a:ext cx="306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EBDFECF-AEA8-4C32-BC37-8C60B8C164B0}"/>
                    </a:ext>
                  </a:extLst>
                </p14:cNvPr>
                <p14:cNvContentPartPr/>
                <p14:nvPr/>
              </p14:nvContentPartPr>
              <p14:xfrm>
                <a:off x="6637418" y="1654822"/>
                <a:ext cx="237960" cy="187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EBDFECF-AEA8-4C32-BC37-8C60B8C164B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28778" y="1646182"/>
                  <a:ext cx="255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228718E-32C7-4781-9DD4-25318A96B308}"/>
                    </a:ext>
                  </a:extLst>
                </p14:cNvPr>
                <p14:cNvContentPartPr/>
                <p14:nvPr/>
              </p14:nvContentPartPr>
              <p14:xfrm>
                <a:off x="6957458" y="1142902"/>
                <a:ext cx="111960" cy="207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228718E-32C7-4781-9DD4-25318A96B30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48458" y="1134262"/>
                  <a:ext cx="129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6FFB3A-29BB-4311-BC41-9BAF852727FE}"/>
                    </a:ext>
                  </a:extLst>
                </p14:cNvPr>
                <p14:cNvContentPartPr/>
                <p14:nvPr/>
              </p14:nvContentPartPr>
              <p14:xfrm>
                <a:off x="6962138" y="1218142"/>
                <a:ext cx="185040" cy="148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6FFB3A-29BB-4311-BC41-9BAF852727F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53138" y="1209502"/>
                  <a:ext cx="202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A55B885-FDA2-433D-9681-A9463EA32DCB}"/>
                    </a:ext>
                  </a:extLst>
                </p14:cNvPr>
                <p14:cNvContentPartPr/>
                <p14:nvPr/>
              </p14:nvContentPartPr>
              <p14:xfrm>
                <a:off x="6909938" y="1048942"/>
                <a:ext cx="374760" cy="122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A55B885-FDA2-433D-9681-A9463EA32DC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01298" y="1040302"/>
                  <a:ext cx="392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5F97CFF-9044-4AD7-9011-A2491804BEB3}"/>
                    </a:ext>
                  </a:extLst>
                </p14:cNvPr>
                <p14:cNvContentPartPr/>
                <p14:nvPr/>
              </p14:nvContentPartPr>
              <p14:xfrm>
                <a:off x="7402418" y="885142"/>
                <a:ext cx="198360" cy="191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5F97CFF-9044-4AD7-9011-A2491804BEB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93418" y="876142"/>
                  <a:ext cx="216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CA5389B-3E67-433D-A7D8-7353D404F2BA}"/>
                    </a:ext>
                  </a:extLst>
                </p14:cNvPr>
                <p14:cNvContentPartPr/>
                <p14:nvPr/>
              </p14:nvContentPartPr>
              <p14:xfrm>
                <a:off x="7598258" y="778942"/>
                <a:ext cx="435960" cy="168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CA5389B-3E67-433D-A7D8-7353D404F2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89618" y="769942"/>
                  <a:ext cx="453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7447E57-C848-4A37-AC68-48CC0EF5DD48}"/>
                    </a:ext>
                  </a:extLst>
                </p14:cNvPr>
                <p14:cNvContentPartPr/>
                <p14:nvPr/>
              </p14:nvContentPartPr>
              <p14:xfrm>
                <a:off x="7219178" y="1448182"/>
                <a:ext cx="136800" cy="235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7447E57-C848-4A37-AC68-48CC0EF5DD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10178" y="1439182"/>
                  <a:ext cx="154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3D4AB38-611D-468D-873F-338B59C0B96E}"/>
                    </a:ext>
                  </a:extLst>
                </p14:cNvPr>
                <p14:cNvContentPartPr/>
                <p14:nvPr/>
              </p14:nvContentPartPr>
              <p14:xfrm>
                <a:off x="7228538" y="1435942"/>
                <a:ext cx="262080" cy="135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3D4AB38-611D-468D-873F-338B59C0B9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19538" y="1427302"/>
                  <a:ext cx="279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3DBCD72-4920-485C-B573-6CF44606C108}"/>
                    </a:ext>
                  </a:extLst>
                </p14:cNvPr>
                <p14:cNvContentPartPr/>
                <p14:nvPr/>
              </p14:nvContentPartPr>
              <p14:xfrm>
                <a:off x="7538138" y="1320022"/>
                <a:ext cx="146160" cy="91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3DBCD72-4920-485C-B573-6CF44606C10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29498" y="1311382"/>
                  <a:ext cx="163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3CAD169-C2B7-4496-A20A-C3BEE84675D2}"/>
                    </a:ext>
                  </a:extLst>
                </p14:cNvPr>
                <p14:cNvContentPartPr/>
                <p14:nvPr/>
              </p14:nvContentPartPr>
              <p14:xfrm>
                <a:off x="7742978" y="1241902"/>
                <a:ext cx="88920" cy="76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3CAD169-C2B7-4496-A20A-C3BEE84675D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734338" y="1232902"/>
                  <a:ext cx="10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645476C-BE3F-4540-8405-7CD5A2C36D2E}"/>
                    </a:ext>
                  </a:extLst>
                </p14:cNvPr>
                <p14:cNvContentPartPr/>
                <p14:nvPr/>
              </p14:nvContentPartPr>
              <p14:xfrm>
                <a:off x="7776818" y="970102"/>
                <a:ext cx="515880" cy="257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645476C-BE3F-4540-8405-7CD5A2C36D2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68178" y="961102"/>
                  <a:ext cx="533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C07951B-458F-4E2C-AAAC-0FFF64AF7F0E}"/>
                    </a:ext>
                  </a:extLst>
                </p14:cNvPr>
                <p14:cNvContentPartPr/>
                <p14:nvPr/>
              </p14:nvContentPartPr>
              <p14:xfrm>
                <a:off x="8321138" y="810622"/>
                <a:ext cx="302040" cy="140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C07951B-458F-4E2C-AAAC-0FFF64AF7F0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12498" y="801982"/>
                  <a:ext cx="319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85A9666-98EE-4EC4-AAAB-16C29F510488}"/>
                    </a:ext>
                  </a:extLst>
                </p14:cNvPr>
                <p14:cNvContentPartPr/>
                <p14:nvPr/>
              </p14:nvContentPartPr>
              <p14:xfrm>
                <a:off x="7050338" y="2000782"/>
                <a:ext cx="105120" cy="205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85A9666-98EE-4EC4-AAAB-16C29F51048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41338" y="1992142"/>
                  <a:ext cx="122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3AF68DD-5D1D-46BA-8148-68F687556159}"/>
                    </a:ext>
                  </a:extLst>
                </p14:cNvPr>
                <p14:cNvContentPartPr/>
                <p14:nvPr/>
              </p14:nvContentPartPr>
              <p14:xfrm>
                <a:off x="7197938" y="1877302"/>
                <a:ext cx="294480" cy="192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3AF68DD-5D1D-46BA-8148-68F68755615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89298" y="1868662"/>
                  <a:ext cx="312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E144DF-C637-4DA5-BA05-70709337A229}"/>
                    </a:ext>
                  </a:extLst>
                </p14:cNvPr>
                <p14:cNvContentPartPr/>
                <p14:nvPr/>
              </p14:nvContentPartPr>
              <p14:xfrm>
                <a:off x="7523738" y="1647622"/>
                <a:ext cx="171000" cy="225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E144DF-C637-4DA5-BA05-70709337A22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14738" y="1638622"/>
                  <a:ext cx="188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8B8FFA8-7A74-462E-A9F3-D9D8C7A8FADB}"/>
                    </a:ext>
                  </a:extLst>
                </p14:cNvPr>
                <p14:cNvContentPartPr/>
                <p14:nvPr/>
              </p14:nvContentPartPr>
              <p14:xfrm>
                <a:off x="7726778" y="1584262"/>
                <a:ext cx="241920" cy="80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8B8FFA8-7A74-462E-A9F3-D9D8C7A8FA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17778" y="1575262"/>
                  <a:ext cx="259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37C5B53-658F-4FC8-A5E7-27A9A2BAC54F}"/>
                    </a:ext>
                  </a:extLst>
                </p14:cNvPr>
                <p14:cNvContentPartPr/>
                <p14:nvPr/>
              </p14:nvContentPartPr>
              <p14:xfrm>
                <a:off x="7138178" y="2454022"/>
                <a:ext cx="114840" cy="203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37C5B53-658F-4FC8-A5E7-27A9A2BAC54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29178" y="2445022"/>
                  <a:ext cx="132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EBF5D96-0586-46F6-96AD-AC9B5644626C}"/>
                    </a:ext>
                  </a:extLst>
                </p14:cNvPr>
                <p14:cNvContentPartPr/>
                <p14:nvPr/>
              </p14:nvContentPartPr>
              <p14:xfrm>
                <a:off x="7006058" y="2375902"/>
                <a:ext cx="151920" cy="195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EBF5D96-0586-46F6-96AD-AC9B5644626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97058" y="2366902"/>
                  <a:ext cx="169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E7177AD-1F9B-4307-A434-3E8C2731F23F}"/>
                    </a:ext>
                  </a:extLst>
                </p14:cNvPr>
                <p14:cNvContentPartPr/>
                <p14:nvPr/>
              </p14:nvContentPartPr>
              <p14:xfrm>
                <a:off x="7238258" y="2318662"/>
                <a:ext cx="278640" cy="186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E7177AD-1F9B-4307-A434-3E8C2731F2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229258" y="2309662"/>
                  <a:ext cx="296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C1B223B-F90A-4096-AA5B-80502A406D12}"/>
                    </a:ext>
                  </a:extLst>
                </p14:cNvPr>
                <p14:cNvContentPartPr/>
                <p14:nvPr/>
              </p14:nvContentPartPr>
              <p14:xfrm>
                <a:off x="7370738" y="2211022"/>
                <a:ext cx="105120" cy="19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C1B223B-F90A-4096-AA5B-80502A406D1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62098" y="2202022"/>
                  <a:ext cx="122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8D4A5CF-322E-47DC-BDC1-14C158D86434}"/>
                    </a:ext>
                  </a:extLst>
                </p14:cNvPr>
                <p14:cNvContentPartPr/>
                <p14:nvPr/>
              </p14:nvContentPartPr>
              <p14:xfrm>
                <a:off x="7488458" y="2196982"/>
                <a:ext cx="126720" cy="11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8D4A5CF-322E-47DC-BDC1-14C158D8643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79818" y="2188342"/>
                  <a:ext cx="144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D6F2E2D-71CE-43B7-942C-999C022B02D2}"/>
                    </a:ext>
                  </a:extLst>
                </p14:cNvPr>
                <p14:cNvContentPartPr/>
                <p14:nvPr/>
              </p14:nvContentPartPr>
              <p14:xfrm>
                <a:off x="7650458" y="2040742"/>
                <a:ext cx="228600" cy="173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D6F2E2D-71CE-43B7-942C-999C022B02D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41458" y="2031742"/>
                  <a:ext cx="246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23B9B16-DDD2-42EE-951B-71245A263325}"/>
                    </a:ext>
                  </a:extLst>
                </p14:cNvPr>
                <p14:cNvContentPartPr/>
                <p14:nvPr/>
              </p14:nvContentPartPr>
              <p14:xfrm>
                <a:off x="7914698" y="1890622"/>
                <a:ext cx="113040" cy="263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23B9B16-DDD2-42EE-951B-71245A26332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06058" y="1881622"/>
                  <a:ext cx="130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4731A90-7B14-42A7-8E06-69573B8257C0}"/>
                    </a:ext>
                  </a:extLst>
                </p14:cNvPr>
                <p14:cNvContentPartPr/>
                <p14:nvPr/>
              </p14:nvContentPartPr>
              <p14:xfrm>
                <a:off x="8048618" y="1818262"/>
                <a:ext cx="87480" cy="127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4731A90-7B14-42A7-8E06-69573B8257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39978" y="1809262"/>
                  <a:ext cx="105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1E13A92-DB1B-4336-AC6A-ED2A717510BC}"/>
                    </a:ext>
                  </a:extLst>
                </p14:cNvPr>
                <p14:cNvContentPartPr/>
                <p14:nvPr/>
              </p14:nvContentPartPr>
              <p14:xfrm>
                <a:off x="8122778" y="1716022"/>
                <a:ext cx="118800" cy="119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1E13A92-DB1B-4336-AC6A-ED2A717510B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14138" y="1707382"/>
                  <a:ext cx="136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B02CD10-A155-48D2-B55A-B060DBBDB1D4}"/>
                    </a:ext>
                  </a:extLst>
                </p14:cNvPr>
                <p14:cNvContentPartPr/>
                <p14:nvPr/>
              </p14:nvContentPartPr>
              <p14:xfrm>
                <a:off x="8214938" y="1636102"/>
                <a:ext cx="86760" cy="111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B02CD10-A155-48D2-B55A-B060DBBDB1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05938" y="1627462"/>
                  <a:ext cx="104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835F173-68D5-4CE1-9A56-23A125668D02}"/>
                    </a:ext>
                  </a:extLst>
                </p14:cNvPr>
                <p14:cNvContentPartPr/>
                <p14:nvPr/>
              </p14:nvContentPartPr>
              <p14:xfrm>
                <a:off x="8302058" y="1279702"/>
                <a:ext cx="437040" cy="3711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835F173-68D5-4CE1-9A56-23A125668D0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93418" y="1270702"/>
                  <a:ext cx="454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9A67466-B685-4CEF-9365-6E6DD231E9FB}"/>
                    </a:ext>
                  </a:extLst>
                </p14:cNvPr>
                <p14:cNvContentPartPr/>
                <p14:nvPr/>
              </p14:nvContentPartPr>
              <p14:xfrm>
                <a:off x="7467938" y="2638342"/>
                <a:ext cx="238680" cy="233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9A67466-B685-4CEF-9365-6E6DD231E9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59298" y="2629342"/>
                  <a:ext cx="256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42EEAB7-E17B-40D5-8F12-65D09C86BC22}"/>
                    </a:ext>
                  </a:extLst>
                </p14:cNvPr>
                <p14:cNvContentPartPr/>
                <p14:nvPr/>
              </p14:nvContentPartPr>
              <p14:xfrm>
                <a:off x="7621658" y="2534302"/>
                <a:ext cx="50760" cy="27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42EEAB7-E17B-40D5-8F12-65D09C86BC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12658" y="2525662"/>
                  <a:ext cx="68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0B3D820-F723-44A4-AE5E-2D9974C40346}"/>
                    </a:ext>
                  </a:extLst>
                </p14:cNvPr>
                <p14:cNvContentPartPr/>
                <p14:nvPr/>
              </p14:nvContentPartPr>
              <p14:xfrm>
                <a:off x="7740818" y="2273302"/>
                <a:ext cx="271440" cy="370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0B3D820-F723-44A4-AE5E-2D9974C403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32178" y="2264662"/>
                  <a:ext cx="289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DEE02E0-AD23-4B6C-A008-5E9EAD66ABAB}"/>
                    </a:ext>
                  </a:extLst>
                </p14:cNvPr>
                <p14:cNvContentPartPr/>
                <p14:nvPr/>
              </p14:nvContentPartPr>
              <p14:xfrm>
                <a:off x="8123858" y="1890622"/>
                <a:ext cx="381960" cy="415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DEE02E0-AD23-4B6C-A008-5E9EAD66ABA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115218" y="1881622"/>
                  <a:ext cx="3996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846BF79-5D54-451D-B391-2102FEDB83D4}"/>
                    </a:ext>
                  </a:extLst>
                </p14:cNvPr>
                <p14:cNvContentPartPr/>
                <p14:nvPr/>
              </p14:nvContentPartPr>
              <p14:xfrm>
                <a:off x="7583858" y="2478142"/>
                <a:ext cx="541800" cy="586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846BF79-5D54-451D-B391-2102FEDB83D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75218" y="2469502"/>
                  <a:ext cx="55944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2C28E3B-D104-4F11-9337-3DAC11BBC6A8}"/>
                    </a:ext>
                  </a:extLst>
                </p14:cNvPr>
                <p14:cNvContentPartPr/>
                <p14:nvPr/>
              </p14:nvContentPartPr>
              <p14:xfrm>
                <a:off x="1814498" y="2619622"/>
                <a:ext cx="2772720" cy="202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2C28E3B-D104-4F11-9337-3DAC11BBC6A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05858" y="2610622"/>
                  <a:ext cx="2790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BE19F41-7B32-42FA-840E-9C100AD71793}"/>
                    </a:ext>
                  </a:extLst>
                </p14:cNvPr>
                <p14:cNvContentPartPr/>
                <p14:nvPr/>
              </p14:nvContentPartPr>
              <p14:xfrm>
                <a:off x="3633578" y="2304982"/>
                <a:ext cx="213120" cy="5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BE19F41-7B32-42FA-840E-9C100AD717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24578" y="2295982"/>
                  <a:ext cx="230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6A43731-C720-48C1-BC4F-8F78BA64ECBE}"/>
                    </a:ext>
                  </a:extLst>
                </p14:cNvPr>
                <p14:cNvContentPartPr/>
                <p14:nvPr/>
              </p14:nvContentPartPr>
              <p14:xfrm>
                <a:off x="3179258" y="2231182"/>
                <a:ext cx="204840" cy="30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6A43731-C720-48C1-BC4F-8F78BA64ECB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70618" y="2222182"/>
                  <a:ext cx="22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163E35C-6B9B-4B57-AFAF-86C5E1C698A1}"/>
                    </a:ext>
                  </a:extLst>
                </p14:cNvPr>
                <p14:cNvContentPartPr/>
                <p14:nvPr/>
              </p14:nvContentPartPr>
              <p14:xfrm>
                <a:off x="1711178" y="1933462"/>
                <a:ext cx="51840" cy="309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163E35C-6B9B-4B57-AFAF-86C5E1C698A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02538" y="1924822"/>
                  <a:ext cx="69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3044289-D4C5-446E-9D80-26CF2BF4573B}"/>
                    </a:ext>
                  </a:extLst>
                </p14:cNvPr>
                <p14:cNvContentPartPr/>
                <p14:nvPr/>
              </p14:nvContentPartPr>
              <p14:xfrm>
                <a:off x="1765898" y="1892782"/>
                <a:ext cx="216720" cy="249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3044289-D4C5-446E-9D80-26CF2BF457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57258" y="1883782"/>
                  <a:ext cx="234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10D2F28-FA95-4612-87FC-B51BF93F7CBE}"/>
                    </a:ext>
                  </a:extLst>
                </p14:cNvPr>
                <p14:cNvContentPartPr/>
                <p14:nvPr/>
              </p14:nvContentPartPr>
              <p14:xfrm>
                <a:off x="2058938" y="1861822"/>
                <a:ext cx="478440" cy="271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10D2F28-FA95-4612-87FC-B51BF93F7CB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49938" y="1853182"/>
                  <a:ext cx="496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65214A9-91DD-408C-A09F-6A3F71F7241B}"/>
                    </a:ext>
                  </a:extLst>
                </p14:cNvPr>
                <p14:cNvContentPartPr/>
                <p14:nvPr/>
              </p14:nvContentPartPr>
              <p14:xfrm>
                <a:off x="2588138" y="1831582"/>
                <a:ext cx="312480" cy="453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65214A9-91DD-408C-A09F-6A3F71F7241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79138" y="1822942"/>
                  <a:ext cx="3301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FDF96A2-E039-4ABF-9E60-5F7A4970AC14}"/>
                    </a:ext>
                  </a:extLst>
                </p14:cNvPr>
                <p14:cNvContentPartPr/>
                <p14:nvPr/>
              </p14:nvContentPartPr>
              <p14:xfrm>
                <a:off x="2871098" y="2019142"/>
                <a:ext cx="173880" cy="98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FDF96A2-E039-4ABF-9E60-5F7A4970AC1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62458" y="2010142"/>
                  <a:ext cx="191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D275EF4-1525-4975-A7D0-C5A6C175FAAD}"/>
                    </a:ext>
                  </a:extLst>
                </p14:cNvPr>
                <p14:cNvContentPartPr/>
                <p14:nvPr/>
              </p14:nvContentPartPr>
              <p14:xfrm>
                <a:off x="3018338" y="2040742"/>
                <a:ext cx="238320" cy="278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D275EF4-1525-4975-A7D0-C5A6C175FA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09698" y="2031742"/>
                  <a:ext cx="255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6900481-F16F-47A2-B119-152BE57615DF}"/>
                    </a:ext>
                  </a:extLst>
                </p14:cNvPr>
                <p14:cNvContentPartPr/>
                <p14:nvPr/>
              </p14:nvContentPartPr>
              <p14:xfrm>
                <a:off x="3321458" y="2086462"/>
                <a:ext cx="240120" cy="271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6900481-F16F-47A2-B119-152BE57615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12458" y="2077462"/>
                  <a:ext cx="257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667F727-53EE-4E58-BB9D-415927EBAD1D}"/>
                    </a:ext>
                  </a:extLst>
                </p14:cNvPr>
                <p14:cNvContentPartPr/>
                <p14:nvPr/>
              </p14:nvContentPartPr>
              <p14:xfrm>
                <a:off x="3666698" y="1920862"/>
                <a:ext cx="366480" cy="2397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667F727-53EE-4E58-BB9D-415927EBAD1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57698" y="1912222"/>
                  <a:ext cx="384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5CA7877-0D95-45BD-947E-0B2301B814F4}"/>
                    </a:ext>
                  </a:extLst>
                </p14:cNvPr>
                <p14:cNvContentPartPr/>
                <p14:nvPr/>
              </p14:nvContentPartPr>
              <p14:xfrm>
                <a:off x="4002578" y="1894222"/>
                <a:ext cx="23400" cy="14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5CA7877-0D95-45BD-947E-0B2301B814F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993578" y="1885222"/>
                  <a:ext cx="41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1A12B10-E125-4E15-AEE5-8917A2A50395}"/>
                    </a:ext>
                  </a:extLst>
                </p14:cNvPr>
                <p14:cNvContentPartPr/>
                <p14:nvPr/>
              </p14:nvContentPartPr>
              <p14:xfrm>
                <a:off x="4101938" y="1894222"/>
                <a:ext cx="146160" cy="298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1A12B10-E125-4E15-AEE5-8917A2A5039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93298" y="1885222"/>
                  <a:ext cx="163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8C84DC6-0E0D-41D1-BB9E-F7130B5BADCF}"/>
                    </a:ext>
                  </a:extLst>
                </p14:cNvPr>
                <p14:cNvContentPartPr/>
                <p14:nvPr/>
              </p14:nvContentPartPr>
              <p14:xfrm>
                <a:off x="4305698" y="2070622"/>
                <a:ext cx="250560" cy="92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8C84DC6-0E0D-41D1-BB9E-F7130B5BADC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297058" y="2061982"/>
                  <a:ext cx="26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9D13182-DC42-4E0B-AD08-EF7C76FB7EDF}"/>
                    </a:ext>
                  </a:extLst>
                </p14:cNvPr>
                <p14:cNvContentPartPr/>
                <p14:nvPr/>
              </p14:nvContentPartPr>
              <p14:xfrm>
                <a:off x="4598378" y="2074222"/>
                <a:ext cx="150480" cy="119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9D13182-DC42-4E0B-AD08-EF7C76FB7ED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89378" y="2065222"/>
                  <a:ext cx="168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EB9DB93-AA01-4228-9433-83369FA781C8}"/>
                    </a:ext>
                  </a:extLst>
                </p14:cNvPr>
                <p14:cNvContentPartPr/>
                <p14:nvPr/>
              </p14:nvContentPartPr>
              <p14:xfrm>
                <a:off x="4825178" y="2048662"/>
                <a:ext cx="128880" cy="131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EB9DB93-AA01-4228-9433-83369FA781C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16178" y="2040022"/>
                  <a:ext cx="146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0B0B081-4617-44FF-91A8-7421C4F849D8}"/>
                    </a:ext>
                  </a:extLst>
                </p14:cNvPr>
                <p14:cNvContentPartPr/>
                <p14:nvPr/>
              </p14:nvContentPartPr>
              <p14:xfrm>
                <a:off x="5152058" y="1911502"/>
                <a:ext cx="220320" cy="2498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0B0B081-4617-44FF-91A8-7421C4F849D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43058" y="1902502"/>
                  <a:ext cx="237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EFC9E43-94F2-4A69-9C93-8E6C62C5F55A}"/>
                    </a:ext>
                  </a:extLst>
                </p14:cNvPr>
                <p14:cNvContentPartPr/>
                <p14:nvPr/>
              </p14:nvContentPartPr>
              <p14:xfrm>
                <a:off x="5447258" y="2078902"/>
                <a:ext cx="127080" cy="83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EFC9E43-94F2-4A69-9C93-8E6C62C5F55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38618" y="2070262"/>
                  <a:ext cx="144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212229E-6BAC-406C-9798-47C993438D06}"/>
                    </a:ext>
                  </a:extLst>
                </p14:cNvPr>
                <p14:cNvContentPartPr/>
                <p14:nvPr/>
              </p14:nvContentPartPr>
              <p14:xfrm>
                <a:off x="5626898" y="1908622"/>
                <a:ext cx="179280" cy="2340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212229E-6BAC-406C-9798-47C993438D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618258" y="1899982"/>
                  <a:ext cx="196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0866519-B979-401E-A2C8-63C9542155B1}"/>
                    </a:ext>
                  </a:extLst>
                </p14:cNvPr>
                <p14:cNvContentPartPr/>
                <p14:nvPr/>
              </p14:nvContentPartPr>
              <p14:xfrm>
                <a:off x="5842898" y="1977742"/>
                <a:ext cx="123120" cy="137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0866519-B979-401E-A2C8-63C9542155B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34258" y="1969102"/>
                  <a:ext cx="140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186E0B1-F71B-4F36-8B0A-384F7F991668}"/>
                    </a:ext>
                  </a:extLst>
                </p14:cNvPr>
                <p14:cNvContentPartPr/>
                <p14:nvPr/>
              </p14:nvContentPartPr>
              <p14:xfrm>
                <a:off x="6009578" y="1883422"/>
                <a:ext cx="158760" cy="207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186E0B1-F71B-4F36-8B0A-384F7F99166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00938" y="1874422"/>
                  <a:ext cx="176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54ECC8D-252D-49FD-9C1A-110B0D7E7083}"/>
                    </a:ext>
                  </a:extLst>
                </p14:cNvPr>
                <p14:cNvContentPartPr/>
                <p14:nvPr/>
              </p14:nvContentPartPr>
              <p14:xfrm>
                <a:off x="6347618" y="1781542"/>
                <a:ext cx="64440" cy="143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54ECC8D-252D-49FD-9C1A-110B0D7E708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38618" y="1772902"/>
                  <a:ext cx="82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D04BA92-2851-433E-80CC-F6214CAB9404}"/>
                    </a:ext>
                  </a:extLst>
                </p14:cNvPr>
                <p14:cNvContentPartPr/>
                <p14:nvPr/>
              </p14:nvContentPartPr>
              <p14:xfrm>
                <a:off x="6353738" y="2122822"/>
                <a:ext cx="2520" cy="7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D04BA92-2851-433E-80CC-F6214CAB940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45098" y="2113822"/>
                  <a:ext cx="20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79A6BE9-035D-4B57-A585-33897E31A37E}"/>
                    </a:ext>
                  </a:extLst>
                </p14:cNvPr>
                <p14:cNvContentPartPr/>
                <p14:nvPr/>
              </p14:nvContentPartPr>
              <p14:xfrm>
                <a:off x="1281698" y="1419382"/>
                <a:ext cx="4627080" cy="154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79A6BE9-035D-4B57-A585-33897E31A37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72698" y="1410742"/>
                  <a:ext cx="4644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3258768-453C-4D96-983E-13420B7D0754}"/>
                    </a:ext>
                  </a:extLst>
                </p14:cNvPr>
                <p14:cNvContentPartPr/>
                <p14:nvPr/>
              </p14:nvContentPartPr>
              <p14:xfrm>
                <a:off x="5707898" y="970462"/>
                <a:ext cx="308520" cy="30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3258768-453C-4D96-983E-13420B7D075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98898" y="961822"/>
                  <a:ext cx="32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5346C5A-BBF0-4563-917D-D557349C98A2}"/>
                    </a:ext>
                  </a:extLst>
                </p14:cNvPr>
                <p14:cNvContentPartPr/>
                <p14:nvPr/>
              </p14:nvContentPartPr>
              <p14:xfrm>
                <a:off x="1118978" y="798742"/>
                <a:ext cx="3769560" cy="207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5346C5A-BBF0-4563-917D-D557349C98A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0338" y="790102"/>
                  <a:ext cx="3787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87958B1-D011-459A-B352-4D7EC96528EC}"/>
                    </a:ext>
                  </a:extLst>
                </p14:cNvPr>
                <p14:cNvContentPartPr/>
                <p14:nvPr/>
              </p14:nvContentPartPr>
              <p14:xfrm>
                <a:off x="1031858" y="880102"/>
                <a:ext cx="5039280" cy="795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87958B1-D011-459A-B352-4D7EC96528E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3218" y="871462"/>
                  <a:ext cx="505692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16EC36C-710D-42DC-8EBE-C6067BCB1901}"/>
                    </a:ext>
                  </a:extLst>
                </p14:cNvPr>
                <p14:cNvContentPartPr/>
                <p14:nvPr/>
              </p14:nvContentPartPr>
              <p14:xfrm>
                <a:off x="8163458" y="3230542"/>
                <a:ext cx="91800" cy="722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16EC36C-710D-42DC-8EBE-C6067BCB190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54458" y="3221902"/>
                  <a:ext cx="10944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E12C1DD-475B-41AE-887F-6566222868A2}"/>
                    </a:ext>
                  </a:extLst>
                </p14:cNvPr>
                <p14:cNvContentPartPr/>
                <p14:nvPr/>
              </p14:nvContentPartPr>
              <p14:xfrm>
                <a:off x="7753418" y="3656782"/>
                <a:ext cx="1901520" cy="1580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E12C1DD-475B-41AE-887F-6566222868A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44418" y="3647782"/>
                  <a:ext cx="1919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B3BA98B-E487-486B-9B50-A0C252846635}"/>
                    </a:ext>
                  </a:extLst>
                </p14:cNvPr>
                <p14:cNvContentPartPr/>
                <p14:nvPr/>
              </p14:nvContentPartPr>
              <p14:xfrm>
                <a:off x="9523898" y="3516742"/>
                <a:ext cx="335520" cy="3168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B3BA98B-E487-486B-9B50-A0C25284663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15258" y="3508102"/>
                  <a:ext cx="353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E48ED7C-3066-4E84-BA75-A9524309C69D}"/>
                    </a:ext>
                  </a:extLst>
                </p14:cNvPr>
                <p14:cNvContentPartPr/>
                <p14:nvPr/>
              </p14:nvContentPartPr>
              <p14:xfrm>
                <a:off x="8163458" y="3047662"/>
                <a:ext cx="1448280" cy="767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E48ED7C-3066-4E84-BA75-A9524309C69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54818" y="3039022"/>
                  <a:ext cx="146592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E6BC890-903E-47EC-836E-224298146239}"/>
                    </a:ext>
                  </a:extLst>
                </p14:cNvPr>
                <p14:cNvContentPartPr/>
                <p14:nvPr/>
              </p14:nvContentPartPr>
              <p14:xfrm>
                <a:off x="8023058" y="3005542"/>
                <a:ext cx="1878480" cy="829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E6BC890-903E-47EC-836E-22429814623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14058" y="2996542"/>
                  <a:ext cx="1896120" cy="8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151A675-80AB-447D-9D87-6E55A2320F79}"/>
                    </a:ext>
                  </a:extLst>
                </p14:cNvPr>
                <p14:cNvContentPartPr/>
                <p14:nvPr/>
              </p14:nvContentPartPr>
              <p14:xfrm>
                <a:off x="9172898" y="3448342"/>
                <a:ext cx="90720" cy="907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151A675-80AB-447D-9D87-6E55A2320F7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64258" y="3439702"/>
                  <a:ext cx="108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4636BFF-E235-4A1B-9565-DB1BC1B5DD59}"/>
                    </a:ext>
                  </a:extLst>
                </p14:cNvPr>
                <p14:cNvContentPartPr/>
                <p14:nvPr/>
              </p14:nvContentPartPr>
              <p14:xfrm>
                <a:off x="6003458" y="1725022"/>
                <a:ext cx="93600" cy="23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4636BFF-E235-4A1B-9565-DB1BC1B5DD5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94458" y="1716022"/>
                  <a:ext cx="111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A8EBFC-6CD6-4AEF-AC70-49DDA57B4DD6}"/>
                    </a:ext>
                  </a:extLst>
                </p14:cNvPr>
                <p14:cNvContentPartPr/>
                <p14:nvPr/>
              </p14:nvContentPartPr>
              <p14:xfrm>
                <a:off x="1537298" y="1702702"/>
                <a:ext cx="4830120" cy="699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A8EBFC-6CD6-4AEF-AC70-49DDA57B4DD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528658" y="1694062"/>
                  <a:ext cx="484776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5958832-D0FA-48F6-AA78-9BFCD62EDFDC}"/>
                    </a:ext>
                  </a:extLst>
                </p14:cNvPr>
                <p14:cNvContentPartPr/>
                <p14:nvPr/>
              </p14:nvContentPartPr>
              <p14:xfrm>
                <a:off x="815858" y="3894382"/>
                <a:ext cx="7662240" cy="995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5958832-D0FA-48F6-AA78-9BFCD62EDFD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7218" y="3885742"/>
                  <a:ext cx="7679880" cy="10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DAC01AC-E483-4010-BCE2-EFAFCD7ECF77}"/>
                    </a:ext>
                  </a:extLst>
                </p14:cNvPr>
                <p14:cNvContentPartPr/>
                <p14:nvPr/>
              </p14:nvContentPartPr>
              <p14:xfrm>
                <a:off x="8579618" y="1226782"/>
                <a:ext cx="702000" cy="867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DAC01AC-E483-4010-BCE2-EFAFCD7ECF7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70618" y="1218142"/>
                  <a:ext cx="719640" cy="88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A56E121-F1F7-4AD7-9200-F3A4DDB6DAB1}"/>
                    </a:ext>
                  </a:extLst>
                </p14:cNvPr>
                <p14:cNvContentPartPr/>
                <p14:nvPr/>
              </p14:nvContentPartPr>
              <p14:xfrm>
                <a:off x="5415578" y="4437982"/>
                <a:ext cx="2842560" cy="71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A56E121-F1F7-4AD7-9200-F3A4DDB6DAB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06938" y="4428982"/>
                  <a:ext cx="2860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C585001-8F0C-4008-84C2-49F34327D11F}"/>
                    </a:ext>
                  </a:extLst>
                </p14:cNvPr>
                <p14:cNvContentPartPr/>
                <p14:nvPr/>
              </p14:nvContentPartPr>
              <p14:xfrm>
                <a:off x="5402258" y="3940102"/>
                <a:ext cx="97920" cy="5821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C585001-8F0C-4008-84C2-49F34327D11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93618" y="3931102"/>
                  <a:ext cx="11556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4192B83-8CC5-4F54-A676-8A9AF64C599E}"/>
                    </a:ext>
                  </a:extLst>
                </p14:cNvPr>
                <p14:cNvContentPartPr/>
                <p14:nvPr/>
              </p14:nvContentPartPr>
              <p14:xfrm>
                <a:off x="5510618" y="3921742"/>
                <a:ext cx="3170160" cy="60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4192B83-8CC5-4F54-A676-8A9AF64C599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01978" y="3913102"/>
                  <a:ext cx="3187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C60B53F-C1BA-4F0E-8A98-6F8380B2DC59}"/>
                    </a:ext>
                  </a:extLst>
                </p14:cNvPr>
                <p14:cNvContentPartPr/>
                <p14:nvPr/>
              </p14:nvContentPartPr>
              <p14:xfrm>
                <a:off x="722978" y="4461022"/>
                <a:ext cx="2260800" cy="536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C60B53F-C1BA-4F0E-8A98-6F8380B2DC5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3978" y="4452382"/>
                  <a:ext cx="22784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A84A092-2C51-431B-9D4B-411A932C320A}"/>
                    </a:ext>
                  </a:extLst>
                </p14:cNvPr>
                <p14:cNvContentPartPr/>
                <p14:nvPr/>
              </p14:nvContentPartPr>
              <p14:xfrm>
                <a:off x="8340578" y="4125502"/>
                <a:ext cx="150480" cy="196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A84A092-2C51-431B-9D4B-411A932C320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331578" y="4116502"/>
                  <a:ext cx="168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FD25D61-BE33-4207-8C6D-583AF042BFA6}"/>
                    </a:ext>
                  </a:extLst>
                </p14:cNvPr>
                <p14:cNvContentPartPr/>
                <p14:nvPr/>
              </p14:nvContentPartPr>
              <p14:xfrm>
                <a:off x="8531738" y="4126942"/>
                <a:ext cx="213120" cy="93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FD25D61-BE33-4207-8C6D-583AF042BFA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22738" y="4117942"/>
                  <a:ext cx="230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279FA5B-E5C8-49EA-A868-B4C35A202F15}"/>
                    </a:ext>
                  </a:extLst>
                </p14:cNvPr>
                <p14:cNvContentPartPr/>
                <p14:nvPr/>
              </p14:nvContentPartPr>
              <p14:xfrm>
                <a:off x="8792018" y="3993022"/>
                <a:ext cx="336600" cy="1537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279FA5B-E5C8-49EA-A868-B4C35A202F1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83018" y="3984382"/>
                  <a:ext cx="354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A22688C-2127-4A0E-BE94-BFE6AC01B643}"/>
                    </a:ext>
                  </a:extLst>
                </p14:cNvPr>
                <p14:cNvContentPartPr/>
                <p14:nvPr/>
              </p14:nvContentPartPr>
              <p14:xfrm>
                <a:off x="9143378" y="3904822"/>
                <a:ext cx="241200" cy="234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A22688C-2127-4A0E-BE94-BFE6AC01B64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134738" y="3896182"/>
                  <a:ext cx="258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8626154-FBDD-4048-935E-F6BDF3A36625}"/>
                    </a:ext>
                  </a:extLst>
                </p14:cNvPr>
                <p14:cNvContentPartPr/>
                <p14:nvPr/>
              </p14:nvContentPartPr>
              <p14:xfrm>
                <a:off x="8433818" y="3952702"/>
                <a:ext cx="1076400" cy="4068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8626154-FBDD-4048-935E-F6BDF3A366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24818" y="3944062"/>
                  <a:ext cx="10940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B789C90-1F4F-4A06-873E-68A571238BA7}"/>
                    </a:ext>
                  </a:extLst>
                </p14:cNvPr>
                <p14:cNvContentPartPr/>
                <p14:nvPr/>
              </p14:nvContentPartPr>
              <p14:xfrm>
                <a:off x="1297898" y="349102"/>
                <a:ext cx="1811160" cy="745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B789C90-1F4F-4A06-873E-68A571238BA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289258" y="340102"/>
                  <a:ext cx="1828800" cy="76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A48A3FC-C9EC-4806-84F0-8C274C789EEB}"/>
              </a:ext>
            </a:extLst>
          </p:cNvPr>
          <p:cNvGrpSpPr/>
          <p:nvPr/>
        </p:nvGrpSpPr>
        <p:grpSpPr>
          <a:xfrm>
            <a:off x="738949" y="3856582"/>
            <a:ext cx="7332480" cy="1144800"/>
            <a:chOff x="738949" y="3856582"/>
            <a:chExt cx="7332480" cy="11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A554D83-6123-40AA-A7B5-1A55310DBAFC}"/>
                    </a:ext>
                  </a:extLst>
                </p14:cNvPr>
                <p14:cNvContentPartPr/>
                <p14:nvPr/>
              </p14:nvContentPartPr>
              <p14:xfrm>
                <a:off x="7519909" y="3940462"/>
                <a:ext cx="476640" cy="70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A554D83-6123-40AA-A7B5-1A55310DBAF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10909" y="3931462"/>
                  <a:ext cx="494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775C75-3153-4135-9B06-D0CF8018B041}"/>
                    </a:ext>
                  </a:extLst>
                </p14:cNvPr>
                <p14:cNvContentPartPr/>
                <p14:nvPr/>
              </p14:nvContentPartPr>
              <p14:xfrm>
                <a:off x="6974509" y="3895462"/>
                <a:ext cx="274320" cy="14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775C75-3153-4135-9B06-D0CF8018B04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65509" y="3886822"/>
                  <a:ext cx="291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D1642D1-B416-4DD1-AC25-E70D7B112211}"/>
                    </a:ext>
                  </a:extLst>
                </p14:cNvPr>
                <p14:cNvContentPartPr/>
                <p14:nvPr/>
              </p14:nvContentPartPr>
              <p14:xfrm>
                <a:off x="738949" y="3856582"/>
                <a:ext cx="5850000" cy="541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D1642D1-B416-4DD1-AC25-E70D7B11221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9949" y="3847582"/>
                  <a:ext cx="58676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15A1177-6A2E-40F2-90E4-A35ABBCEC225}"/>
                    </a:ext>
                  </a:extLst>
                </p14:cNvPr>
                <p14:cNvContentPartPr/>
                <p14:nvPr/>
              </p14:nvContentPartPr>
              <p14:xfrm>
                <a:off x="2265709" y="4000942"/>
                <a:ext cx="5805720" cy="1000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15A1177-6A2E-40F2-90E4-A35ABBCEC22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56709" y="3991942"/>
                  <a:ext cx="5823360" cy="10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3D0E3B5-8042-450E-986B-BADF8A2E6AC2}"/>
                  </a:ext>
                </a:extLst>
              </p14:cNvPr>
              <p14:cNvContentPartPr/>
              <p14:nvPr/>
            </p14:nvContentPartPr>
            <p14:xfrm>
              <a:off x="311629" y="2734102"/>
              <a:ext cx="5400" cy="262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3D0E3B5-8042-450E-986B-BADF8A2E6AC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02629" y="2725462"/>
                <a:ext cx="23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33EB8B3-3D08-46DC-92BB-FB39A111B0E0}"/>
                  </a:ext>
                </a:extLst>
              </p14:cNvPr>
              <p14:cNvContentPartPr/>
              <p14:nvPr/>
            </p14:nvContentPartPr>
            <p14:xfrm>
              <a:off x="250789" y="1905382"/>
              <a:ext cx="116280" cy="336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33EB8B3-3D08-46DC-92BB-FB39A111B0E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41789" y="1896742"/>
                <a:ext cx="13392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6256AFC-7B5C-45B1-942C-0ACAA31FE864}"/>
                  </a:ext>
                </a:extLst>
              </p14:cNvPr>
              <p14:cNvContentPartPr/>
              <p14:nvPr/>
            </p14:nvContentPartPr>
            <p14:xfrm>
              <a:off x="904189" y="1935262"/>
              <a:ext cx="268200" cy="2167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6256AFC-7B5C-45B1-942C-0ACAA31FE86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95549" y="1926622"/>
                <a:ext cx="285840" cy="2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6949" name="Freihand 166948">
                <a:extLst>
                  <a:ext uri="{FF2B5EF4-FFF2-40B4-BE49-F238E27FC236}">
                    <a16:creationId xmlns:a16="http://schemas.microsoft.com/office/drawing/2014/main" id="{D66DD7E7-8683-4BA0-A8AA-04DE97581F25}"/>
                  </a:ext>
                </a:extLst>
              </p14:cNvPr>
              <p14:cNvContentPartPr/>
              <p14:nvPr/>
            </p14:nvContentPartPr>
            <p14:xfrm>
              <a:off x="203858" y="2108422"/>
              <a:ext cx="331200" cy="348120"/>
            </p14:xfrm>
          </p:contentPart>
        </mc:Choice>
        <mc:Fallback xmlns="">
          <p:pic>
            <p:nvPicPr>
              <p:cNvPr id="166949" name="Freihand 166948">
                <a:extLst>
                  <a:ext uri="{FF2B5EF4-FFF2-40B4-BE49-F238E27FC236}">
                    <a16:creationId xmlns:a16="http://schemas.microsoft.com/office/drawing/2014/main" id="{D66DD7E7-8683-4BA0-A8AA-04DE97581F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218" y="2099422"/>
                <a:ext cx="3488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6951" name="Freihand 166950">
                <a:extLst>
                  <a:ext uri="{FF2B5EF4-FFF2-40B4-BE49-F238E27FC236}">
                    <a16:creationId xmlns:a16="http://schemas.microsoft.com/office/drawing/2014/main" id="{CFCAC8B2-43A1-45C4-ABE1-8D332990B6CE}"/>
                  </a:ext>
                </a:extLst>
              </p14:cNvPr>
              <p14:cNvContentPartPr/>
              <p14:nvPr/>
            </p14:nvContentPartPr>
            <p14:xfrm>
              <a:off x="914858" y="2694862"/>
              <a:ext cx="181440" cy="32040"/>
            </p14:xfrm>
          </p:contentPart>
        </mc:Choice>
        <mc:Fallback xmlns="">
          <p:pic>
            <p:nvPicPr>
              <p:cNvPr id="166951" name="Freihand 166950">
                <a:extLst>
                  <a:ext uri="{FF2B5EF4-FFF2-40B4-BE49-F238E27FC236}">
                    <a16:creationId xmlns:a16="http://schemas.microsoft.com/office/drawing/2014/main" id="{CFCAC8B2-43A1-45C4-ABE1-8D332990B6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218" y="2686222"/>
                <a:ext cx="199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6969" name="Freihand 166968">
                <a:extLst>
                  <a:ext uri="{FF2B5EF4-FFF2-40B4-BE49-F238E27FC236}">
                    <a16:creationId xmlns:a16="http://schemas.microsoft.com/office/drawing/2014/main" id="{E608E8D9-3FD8-4477-923A-A45DB90B736C}"/>
                  </a:ext>
                </a:extLst>
              </p14:cNvPr>
              <p14:cNvContentPartPr/>
              <p14:nvPr/>
            </p14:nvContentPartPr>
            <p14:xfrm>
              <a:off x="4730858" y="2284102"/>
              <a:ext cx="792360" cy="477360"/>
            </p14:xfrm>
          </p:contentPart>
        </mc:Choice>
        <mc:Fallback xmlns="">
          <p:pic>
            <p:nvPicPr>
              <p:cNvPr id="166969" name="Freihand 166968">
                <a:extLst>
                  <a:ext uri="{FF2B5EF4-FFF2-40B4-BE49-F238E27FC236}">
                    <a16:creationId xmlns:a16="http://schemas.microsoft.com/office/drawing/2014/main" id="{E608E8D9-3FD8-4477-923A-A45DB90B73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1858" y="2275102"/>
                <a:ext cx="81000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6970" name="Freihand 166969">
                <a:extLst>
                  <a:ext uri="{FF2B5EF4-FFF2-40B4-BE49-F238E27FC236}">
                    <a16:creationId xmlns:a16="http://schemas.microsoft.com/office/drawing/2014/main" id="{9E6F0172-A7FC-4384-92D7-C8EE4AF4FC8F}"/>
                  </a:ext>
                </a:extLst>
              </p14:cNvPr>
              <p14:cNvContentPartPr/>
              <p14:nvPr/>
            </p14:nvContentPartPr>
            <p14:xfrm>
              <a:off x="2462858" y="2340982"/>
              <a:ext cx="600120" cy="371520"/>
            </p14:xfrm>
          </p:contentPart>
        </mc:Choice>
        <mc:Fallback xmlns="">
          <p:pic>
            <p:nvPicPr>
              <p:cNvPr id="166970" name="Freihand 166969">
                <a:extLst>
                  <a:ext uri="{FF2B5EF4-FFF2-40B4-BE49-F238E27FC236}">
                    <a16:creationId xmlns:a16="http://schemas.microsoft.com/office/drawing/2014/main" id="{9E6F0172-A7FC-4384-92D7-C8EE4AF4FC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54218" y="2332342"/>
                <a:ext cx="6177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6971" name="Freihand 166970">
                <a:extLst>
                  <a:ext uri="{FF2B5EF4-FFF2-40B4-BE49-F238E27FC236}">
                    <a16:creationId xmlns:a16="http://schemas.microsoft.com/office/drawing/2014/main" id="{75961D06-60B0-48BA-8735-124364A587D9}"/>
                  </a:ext>
                </a:extLst>
              </p14:cNvPr>
              <p14:cNvContentPartPr/>
              <p14:nvPr/>
            </p14:nvContentPartPr>
            <p14:xfrm>
              <a:off x="584378" y="2332702"/>
              <a:ext cx="267840" cy="412560"/>
            </p14:xfrm>
          </p:contentPart>
        </mc:Choice>
        <mc:Fallback xmlns="">
          <p:pic>
            <p:nvPicPr>
              <p:cNvPr id="166971" name="Freihand 166970">
                <a:extLst>
                  <a:ext uri="{FF2B5EF4-FFF2-40B4-BE49-F238E27FC236}">
                    <a16:creationId xmlns:a16="http://schemas.microsoft.com/office/drawing/2014/main" id="{75961D06-60B0-48BA-8735-124364A587D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5378" y="2323702"/>
                <a:ext cx="2854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6998" name="Freihand 166997">
                <a:extLst>
                  <a:ext uri="{FF2B5EF4-FFF2-40B4-BE49-F238E27FC236}">
                    <a16:creationId xmlns:a16="http://schemas.microsoft.com/office/drawing/2014/main" id="{EDA1E013-0610-4211-8B52-3E0CE30A828B}"/>
                  </a:ext>
                </a:extLst>
              </p14:cNvPr>
              <p14:cNvContentPartPr/>
              <p14:nvPr/>
            </p14:nvContentPartPr>
            <p14:xfrm>
              <a:off x="2500658" y="2276182"/>
              <a:ext cx="598320" cy="553680"/>
            </p14:xfrm>
          </p:contentPart>
        </mc:Choice>
        <mc:Fallback xmlns="">
          <p:pic>
            <p:nvPicPr>
              <p:cNvPr id="166998" name="Freihand 166997">
                <a:extLst>
                  <a:ext uri="{FF2B5EF4-FFF2-40B4-BE49-F238E27FC236}">
                    <a16:creationId xmlns:a16="http://schemas.microsoft.com/office/drawing/2014/main" id="{EDA1E013-0610-4211-8B52-3E0CE30A82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2018" y="2267542"/>
                <a:ext cx="615960" cy="57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36" name="Gruppieren 167135">
            <a:extLst>
              <a:ext uri="{FF2B5EF4-FFF2-40B4-BE49-F238E27FC236}">
                <a16:creationId xmlns:a16="http://schemas.microsoft.com/office/drawing/2014/main" id="{A557D7EB-B07A-4474-83D1-8D3B1AF85D49}"/>
              </a:ext>
            </a:extLst>
          </p:cNvPr>
          <p:cNvGrpSpPr/>
          <p:nvPr/>
        </p:nvGrpSpPr>
        <p:grpSpPr>
          <a:xfrm>
            <a:off x="111698" y="276022"/>
            <a:ext cx="12014640" cy="4230360"/>
            <a:chOff x="111698" y="276022"/>
            <a:chExt cx="12014640" cy="42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4073D02-0F32-4A3D-8A91-2B2BE6F02466}"/>
                    </a:ext>
                  </a:extLst>
                </p14:cNvPr>
                <p14:cNvContentPartPr/>
                <p14:nvPr/>
              </p14:nvContentPartPr>
              <p14:xfrm>
                <a:off x="5973578" y="1445662"/>
                <a:ext cx="189720" cy="6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4073D02-0F32-4A3D-8A91-2B2BE6F0246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64578" y="1437022"/>
                  <a:ext cx="207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747EA29-BDC9-4E7E-8E91-4752190FCEBB}"/>
                    </a:ext>
                  </a:extLst>
                </p14:cNvPr>
                <p14:cNvContentPartPr/>
                <p14:nvPr/>
              </p14:nvContentPartPr>
              <p14:xfrm>
                <a:off x="6246818" y="1439542"/>
                <a:ext cx="82440" cy="71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747EA29-BDC9-4E7E-8E91-4752190FCE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38178" y="1430902"/>
                  <a:ext cx="100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695FCE1-3E92-42C6-929A-468CD5906F68}"/>
                    </a:ext>
                  </a:extLst>
                </p14:cNvPr>
                <p14:cNvContentPartPr/>
                <p14:nvPr/>
              </p14:nvContentPartPr>
              <p14:xfrm>
                <a:off x="6498098" y="1422982"/>
                <a:ext cx="152640" cy="70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695FCE1-3E92-42C6-929A-468CD5906F6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89458" y="1414342"/>
                  <a:ext cx="170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26802A7-5F42-4A16-903B-55559179668A}"/>
                    </a:ext>
                  </a:extLst>
                </p14:cNvPr>
                <p14:cNvContentPartPr/>
                <p14:nvPr/>
              </p14:nvContentPartPr>
              <p14:xfrm>
                <a:off x="5966738" y="1130302"/>
                <a:ext cx="168480" cy="358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26802A7-5F42-4A16-903B-5555917966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57738" y="1121302"/>
                  <a:ext cx="1861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9F7F063-94F2-4284-810A-BCA6392FAB14}"/>
                    </a:ext>
                  </a:extLst>
                </p14:cNvPr>
                <p14:cNvContentPartPr/>
                <p14:nvPr/>
              </p14:nvContentPartPr>
              <p14:xfrm>
                <a:off x="6225218" y="1140382"/>
                <a:ext cx="103320" cy="277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9F7F063-94F2-4284-810A-BCA6392FAB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16218" y="1131382"/>
                  <a:ext cx="1209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282F0EA-6330-46FC-90C5-E0DF3EB4566A}"/>
                    </a:ext>
                  </a:extLst>
                </p14:cNvPr>
                <p14:cNvContentPartPr/>
                <p14:nvPr/>
              </p14:nvContentPartPr>
              <p14:xfrm>
                <a:off x="6399458" y="1130302"/>
                <a:ext cx="200520" cy="358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282F0EA-6330-46FC-90C5-E0DF3EB456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90458" y="1121302"/>
                  <a:ext cx="218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6A7F0E1-3F04-4A42-A99F-C79B9AE0071F}"/>
                    </a:ext>
                  </a:extLst>
                </p14:cNvPr>
                <p14:cNvContentPartPr/>
                <p14:nvPr/>
              </p14:nvContentPartPr>
              <p14:xfrm>
                <a:off x="6922178" y="985942"/>
                <a:ext cx="347040" cy="215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6A7F0E1-3F04-4A42-A99F-C79B9AE007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13538" y="977302"/>
                  <a:ext cx="364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5719938-B030-46D2-9928-BD50CE591FC4}"/>
                    </a:ext>
                  </a:extLst>
                </p14:cNvPr>
                <p14:cNvContentPartPr/>
                <p14:nvPr/>
              </p14:nvContentPartPr>
              <p14:xfrm>
                <a:off x="6776018" y="970462"/>
                <a:ext cx="282960" cy="337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5719938-B030-46D2-9928-BD50CE591F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67018" y="961462"/>
                  <a:ext cx="3006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0FC5464-86A2-4F68-B6E2-5D5771F035EE}"/>
                    </a:ext>
                  </a:extLst>
                </p14:cNvPr>
                <p14:cNvContentPartPr/>
                <p14:nvPr/>
              </p14:nvContentPartPr>
              <p14:xfrm>
                <a:off x="10715858" y="343342"/>
                <a:ext cx="309240" cy="198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0FC5464-86A2-4F68-B6E2-5D5771F035E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07218" y="334342"/>
                  <a:ext cx="326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B9C79F1-F0B5-4358-B749-BE957AAC0F6E}"/>
                    </a:ext>
                  </a:extLst>
                </p14:cNvPr>
                <p14:cNvContentPartPr/>
                <p14:nvPr/>
              </p14:nvContentPartPr>
              <p14:xfrm>
                <a:off x="11047058" y="466102"/>
                <a:ext cx="131040" cy="76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B9C79F1-F0B5-4358-B749-BE957AAC0F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38418" y="457102"/>
                  <a:ext cx="148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9FFF0D4-BC47-4807-BBD9-D634EFED9780}"/>
                    </a:ext>
                  </a:extLst>
                </p14:cNvPr>
                <p14:cNvContentPartPr/>
                <p14:nvPr/>
              </p14:nvContentPartPr>
              <p14:xfrm>
                <a:off x="11351978" y="350542"/>
                <a:ext cx="29880" cy="187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9FFF0D4-BC47-4807-BBD9-D634EFED97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343338" y="341542"/>
                  <a:ext cx="47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B23A98-CBFA-4EC6-B7CE-D8C8B486EADC}"/>
                    </a:ext>
                  </a:extLst>
                </p14:cNvPr>
                <p14:cNvContentPartPr/>
                <p14:nvPr/>
              </p14:nvContentPartPr>
              <p14:xfrm>
                <a:off x="11255138" y="315622"/>
                <a:ext cx="228960" cy="222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B23A98-CBFA-4EC6-B7CE-D8C8B486EA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46138" y="306982"/>
                  <a:ext cx="246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4202D6F-3A99-4723-AB2A-EA5B795955DE}"/>
                    </a:ext>
                  </a:extLst>
                </p14:cNvPr>
                <p14:cNvContentPartPr/>
                <p14:nvPr/>
              </p14:nvContentPartPr>
              <p14:xfrm>
                <a:off x="11612618" y="388702"/>
                <a:ext cx="38880" cy="154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4202D6F-3A99-4723-AB2A-EA5B795955D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03978" y="379702"/>
                  <a:ext cx="56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ABB0B9-CF21-4224-B155-D3FDE1A72D56}"/>
                    </a:ext>
                  </a:extLst>
                </p14:cNvPr>
                <p14:cNvContentPartPr/>
                <p14:nvPr/>
              </p14:nvContentPartPr>
              <p14:xfrm>
                <a:off x="11800538" y="354142"/>
                <a:ext cx="31320" cy="191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ABB0B9-CF21-4224-B155-D3FDE1A72D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91538" y="345142"/>
                  <a:ext cx="48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7774FD2-BF61-4402-8606-B097D87B079B}"/>
                    </a:ext>
                  </a:extLst>
                </p14:cNvPr>
                <p14:cNvContentPartPr/>
                <p14:nvPr/>
              </p14:nvContentPartPr>
              <p14:xfrm>
                <a:off x="11725298" y="309502"/>
                <a:ext cx="254520" cy="159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7774FD2-BF61-4402-8606-B097D87B07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716298" y="300502"/>
                  <a:ext cx="27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35ECBE5-B707-4252-BACF-E51E2D6EF026}"/>
                    </a:ext>
                  </a:extLst>
                </p14:cNvPr>
                <p14:cNvContentPartPr/>
                <p14:nvPr/>
              </p14:nvContentPartPr>
              <p14:xfrm>
                <a:off x="10959938" y="685342"/>
                <a:ext cx="1108800" cy="72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35ECBE5-B707-4252-BACF-E51E2D6EF0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51298" y="676342"/>
                  <a:ext cx="1126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2566191-1FD2-4BB6-9D86-D48249F29F49}"/>
                    </a:ext>
                  </a:extLst>
                </p14:cNvPr>
                <p14:cNvContentPartPr/>
                <p14:nvPr/>
              </p14:nvContentPartPr>
              <p14:xfrm>
                <a:off x="8209178" y="660142"/>
                <a:ext cx="1892160" cy="414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2566191-1FD2-4BB6-9D86-D48249F29F4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00538" y="651142"/>
                  <a:ext cx="19098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74DEA76-E10D-4C3A-B59A-45D0137FC0B5}"/>
                    </a:ext>
                  </a:extLst>
                </p14:cNvPr>
                <p14:cNvContentPartPr/>
                <p14:nvPr/>
              </p14:nvContentPartPr>
              <p14:xfrm>
                <a:off x="7560098" y="672022"/>
                <a:ext cx="221400" cy="266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74DEA76-E10D-4C3A-B59A-45D0137FC0B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51098" y="663022"/>
                  <a:ext cx="239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D10B9DF-0D19-440D-8D2D-1365B2B2FBFD}"/>
                    </a:ext>
                  </a:extLst>
                </p14:cNvPr>
                <p14:cNvContentPartPr/>
                <p14:nvPr/>
              </p14:nvContentPartPr>
              <p14:xfrm>
                <a:off x="7779338" y="741142"/>
                <a:ext cx="333720" cy="174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D10B9DF-0D19-440D-8D2D-1365B2B2FB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70698" y="732142"/>
                  <a:ext cx="351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2891C14-67BA-49A1-9D49-7E152C3F5D99}"/>
                    </a:ext>
                  </a:extLst>
                </p14:cNvPr>
                <p14:cNvContentPartPr/>
                <p14:nvPr/>
              </p14:nvContentPartPr>
              <p14:xfrm>
                <a:off x="8253458" y="699742"/>
                <a:ext cx="496080" cy="127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2891C14-67BA-49A1-9D49-7E152C3F5D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44458" y="690742"/>
                  <a:ext cx="513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6CDB83A-C259-4992-AF1D-86088EB0F938}"/>
                    </a:ext>
                  </a:extLst>
                </p14:cNvPr>
                <p14:cNvContentPartPr/>
                <p14:nvPr/>
              </p14:nvContentPartPr>
              <p14:xfrm>
                <a:off x="8837378" y="580222"/>
                <a:ext cx="374040" cy="147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6CDB83A-C259-4992-AF1D-86088EB0F9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28738" y="571222"/>
                  <a:ext cx="391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048E8CD-2A80-4E1F-869C-8911D36D09BE}"/>
                    </a:ext>
                  </a:extLst>
                </p14:cNvPr>
                <p14:cNvContentPartPr/>
                <p14:nvPr/>
              </p14:nvContentPartPr>
              <p14:xfrm>
                <a:off x="9268658" y="572662"/>
                <a:ext cx="200520" cy="81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048E8CD-2A80-4E1F-869C-8911D36D09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59658" y="564022"/>
                  <a:ext cx="21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760979E-53E7-417C-ABB0-3980FB763D79}"/>
                    </a:ext>
                  </a:extLst>
                </p14:cNvPr>
                <p14:cNvContentPartPr/>
                <p14:nvPr/>
              </p14:nvContentPartPr>
              <p14:xfrm>
                <a:off x="9473498" y="550702"/>
                <a:ext cx="172800" cy="279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760979E-53E7-417C-ABB0-3980FB763D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64498" y="542062"/>
                  <a:ext cx="190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4E6D33C-887D-42B7-A9DF-9AD45F0838A8}"/>
                    </a:ext>
                  </a:extLst>
                </p14:cNvPr>
                <p14:cNvContentPartPr/>
                <p14:nvPr/>
              </p14:nvContentPartPr>
              <p14:xfrm>
                <a:off x="9630818" y="518662"/>
                <a:ext cx="86400" cy="132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4E6D33C-887D-42B7-A9DF-9AD45F0838A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22178" y="509662"/>
                  <a:ext cx="104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96900AE-F9B0-430E-81EE-59B735BDADC4}"/>
                    </a:ext>
                  </a:extLst>
                </p14:cNvPr>
                <p14:cNvContentPartPr/>
                <p14:nvPr/>
              </p14:nvContentPartPr>
              <p14:xfrm>
                <a:off x="9795338" y="513262"/>
                <a:ext cx="80640" cy="126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96900AE-F9B0-430E-81EE-59B735BDADC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86338" y="504262"/>
                  <a:ext cx="98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40F8CC1-A21E-4366-BC03-8F77AB7FB7B6}"/>
                    </a:ext>
                  </a:extLst>
                </p14:cNvPr>
                <p14:cNvContentPartPr/>
                <p14:nvPr/>
              </p14:nvContentPartPr>
              <p14:xfrm>
                <a:off x="9961658" y="363862"/>
                <a:ext cx="449640" cy="233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40F8CC1-A21E-4366-BC03-8F77AB7FB7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53018" y="354862"/>
                  <a:ext cx="467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CF4E9C-A956-44FD-957C-4AED9E4AB38F}"/>
                    </a:ext>
                  </a:extLst>
                </p14:cNvPr>
                <p14:cNvContentPartPr/>
                <p14:nvPr/>
              </p14:nvContentPartPr>
              <p14:xfrm>
                <a:off x="10105298" y="276022"/>
                <a:ext cx="31320" cy="2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3CF4E9C-A956-44FD-957C-4AED9E4AB38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96658" y="267382"/>
                  <a:ext cx="48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FC1585D-3532-4B90-95F1-ECE22469AB0A}"/>
                    </a:ext>
                  </a:extLst>
                </p14:cNvPr>
                <p14:cNvContentPartPr/>
                <p14:nvPr/>
              </p14:nvContentPartPr>
              <p14:xfrm>
                <a:off x="7819298" y="1264582"/>
                <a:ext cx="3960" cy="79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FC1585D-3532-4B90-95F1-ECE22469AB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10298" y="1255942"/>
                  <a:ext cx="21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6CA706F-295D-4C19-AD8A-03510BD69B70}"/>
                    </a:ext>
                  </a:extLst>
                </p14:cNvPr>
                <p14:cNvContentPartPr/>
                <p14:nvPr/>
              </p14:nvContentPartPr>
              <p14:xfrm>
                <a:off x="7730738" y="1197262"/>
                <a:ext cx="18000" cy="97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6CA706F-295D-4C19-AD8A-03510BD69B7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22098" y="1188262"/>
                  <a:ext cx="3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B741BB2-9689-4607-8190-205BC4D7B19E}"/>
                    </a:ext>
                  </a:extLst>
                </p14:cNvPr>
                <p14:cNvContentPartPr/>
                <p14:nvPr/>
              </p14:nvContentPartPr>
              <p14:xfrm>
                <a:off x="7850618" y="1309582"/>
                <a:ext cx="168480" cy="230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B741BB2-9689-4607-8190-205BC4D7B1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41618" y="1300582"/>
                  <a:ext cx="186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EB23649-1375-4C2F-B2CC-1D6CBFA83FF8}"/>
                    </a:ext>
                  </a:extLst>
                </p14:cNvPr>
                <p14:cNvContentPartPr/>
                <p14:nvPr/>
              </p14:nvContentPartPr>
              <p14:xfrm>
                <a:off x="8006858" y="1266382"/>
                <a:ext cx="28800" cy="236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EB23649-1375-4C2F-B2CC-1D6CBFA83FF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98218" y="1257382"/>
                  <a:ext cx="46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7FFD524-897E-4370-AC9F-9393F7492796}"/>
                    </a:ext>
                  </a:extLst>
                </p14:cNvPr>
                <p14:cNvContentPartPr/>
                <p14:nvPr/>
              </p14:nvContentPartPr>
              <p14:xfrm>
                <a:off x="7915058" y="1363582"/>
                <a:ext cx="391320" cy="81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7FFD524-897E-4370-AC9F-9393F74927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06418" y="1354942"/>
                  <a:ext cx="408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D26D52-A1A5-4808-A98A-3552535A710D}"/>
                    </a:ext>
                  </a:extLst>
                </p14:cNvPr>
                <p14:cNvContentPartPr/>
                <p14:nvPr/>
              </p14:nvContentPartPr>
              <p14:xfrm>
                <a:off x="8368658" y="1344502"/>
                <a:ext cx="130680" cy="88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D26D52-A1A5-4808-A98A-3552535A710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60018" y="1335862"/>
                  <a:ext cx="148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264101E-659D-4FB0-89BB-7BE977E3357B}"/>
                    </a:ext>
                  </a:extLst>
                </p14:cNvPr>
                <p14:cNvContentPartPr/>
                <p14:nvPr/>
              </p14:nvContentPartPr>
              <p14:xfrm>
                <a:off x="8554418" y="1334422"/>
                <a:ext cx="170280" cy="92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264101E-659D-4FB0-89BB-7BE977E335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45418" y="1325422"/>
                  <a:ext cx="187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C5B2388-4879-41E9-8AE9-4BC338255324}"/>
                    </a:ext>
                  </a:extLst>
                </p14:cNvPr>
                <p14:cNvContentPartPr/>
                <p14:nvPr/>
              </p14:nvContentPartPr>
              <p14:xfrm>
                <a:off x="8777258" y="1225342"/>
                <a:ext cx="626400" cy="198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C5B2388-4879-41E9-8AE9-4BC3382553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68618" y="1216702"/>
                  <a:ext cx="644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E74EE56-4EEF-46E1-9DD4-FC73BCD69DB3}"/>
                    </a:ext>
                  </a:extLst>
                </p14:cNvPr>
                <p14:cNvContentPartPr/>
                <p14:nvPr/>
              </p14:nvContentPartPr>
              <p14:xfrm>
                <a:off x="9808658" y="1199062"/>
                <a:ext cx="19440" cy="243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E74EE56-4EEF-46E1-9DD4-FC73BCD69DB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00018" y="1190422"/>
                  <a:ext cx="37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4F18A3E-984F-4DA1-990E-6EFDE4745046}"/>
                    </a:ext>
                  </a:extLst>
                </p14:cNvPr>
                <p14:cNvContentPartPr/>
                <p14:nvPr/>
              </p14:nvContentPartPr>
              <p14:xfrm>
                <a:off x="9661058" y="1375462"/>
                <a:ext cx="325080" cy="72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4F18A3E-984F-4DA1-990E-6EFDE474504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52418" y="1366822"/>
                  <a:ext cx="342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64D2084-7747-4DAA-A85B-0D7CCAE50E00}"/>
                    </a:ext>
                  </a:extLst>
                </p14:cNvPr>
                <p14:cNvContentPartPr/>
                <p14:nvPr/>
              </p14:nvContentPartPr>
              <p14:xfrm>
                <a:off x="9697778" y="1162342"/>
                <a:ext cx="441360" cy="296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64D2084-7747-4DAA-A85B-0D7CCAE50E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89138" y="1153702"/>
                  <a:ext cx="459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CEA7E9D-C045-42E7-BCE7-A226F3F49E7B}"/>
                    </a:ext>
                  </a:extLst>
                </p14:cNvPr>
                <p14:cNvContentPartPr/>
                <p14:nvPr/>
              </p14:nvContentPartPr>
              <p14:xfrm>
                <a:off x="10322738" y="1107982"/>
                <a:ext cx="213120" cy="306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CEA7E9D-C045-42E7-BCE7-A226F3F49E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13738" y="1098982"/>
                  <a:ext cx="2307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6C09FB5-7C4F-43D7-BE62-37B5BFB27CC0}"/>
                    </a:ext>
                  </a:extLst>
                </p14:cNvPr>
                <p14:cNvContentPartPr/>
                <p14:nvPr/>
              </p14:nvContentPartPr>
              <p14:xfrm>
                <a:off x="10799018" y="1195822"/>
                <a:ext cx="156960" cy="203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6C09FB5-7C4F-43D7-BE62-37B5BFB27C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90378" y="1186822"/>
                  <a:ext cx="174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DED411D-1FD6-43CF-B938-654EF04176FC}"/>
                    </a:ext>
                  </a:extLst>
                </p14:cNvPr>
                <p14:cNvContentPartPr/>
                <p14:nvPr/>
              </p14:nvContentPartPr>
              <p14:xfrm>
                <a:off x="11012858" y="1236862"/>
                <a:ext cx="258840" cy="117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DED411D-1FD6-43CF-B938-654EF04176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03858" y="1227862"/>
                  <a:ext cx="276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22E3BFE-2FB7-4CFB-B384-FBA5BBF61704}"/>
                    </a:ext>
                  </a:extLst>
                </p14:cNvPr>
                <p14:cNvContentPartPr/>
                <p14:nvPr/>
              </p14:nvContentPartPr>
              <p14:xfrm>
                <a:off x="11243618" y="1166662"/>
                <a:ext cx="21960" cy="22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22E3BFE-2FB7-4CFB-B384-FBA5BBF617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34978" y="1157662"/>
                  <a:ext cx="39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23F57A2-E096-4382-B0F4-DAEA180B8C10}"/>
                    </a:ext>
                  </a:extLst>
                </p14:cNvPr>
                <p14:cNvContentPartPr/>
                <p14:nvPr/>
              </p14:nvContentPartPr>
              <p14:xfrm>
                <a:off x="11384018" y="1098622"/>
                <a:ext cx="241920" cy="220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23F57A2-E096-4382-B0F4-DAEA180B8C1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75018" y="1089622"/>
                  <a:ext cx="259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C00E3D3-DE9A-481E-9D0E-BBCD2A1D2DC4}"/>
                    </a:ext>
                  </a:extLst>
                </p14:cNvPr>
                <p14:cNvContentPartPr/>
                <p14:nvPr/>
              </p14:nvContentPartPr>
              <p14:xfrm>
                <a:off x="10332818" y="1542862"/>
                <a:ext cx="172800" cy="196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C00E3D3-DE9A-481E-9D0E-BBCD2A1D2DC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23818" y="1534222"/>
                  <a:ext cx="190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D56ADF4-C305-451E-AC75-57245E8EE373}"/>
                    </a:ext>
                  </a:extLst>
                </p14:cNvPr>
                <p14:cNvContentPartPr/>
                <p14:nvPr/>
              </p14:nvContentPartPr>
              <p14:xfrm>
                <a:off x="10425338" y="1694062"/>
                <a:ext cx="73080" cy="34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D56ADF4-C305-451E-AC75-57245E8EE37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16698" y="1685062"/>
                  <a:ext cx="90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69BEF49-4644-413E-98AD-3A0B1D153665}"/>
                    </a:ext>
                  </a:extLst>
                </p14:cNvPr>
                <p14:cNvContentPartPr/>
                <p14:nvPr/>
              </p14:nvContentPartPr>
              <p14:xfrm>
                <a:off x="10527218" y="1629982"/>
                <a:ext cx="335160" cy="104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69BEF49-4644-413E-98AD-3A0B1D15366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18218" y="1621342"/>
                  <a:ext cx="352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1CBA736-50DA-4D50-B53F-B9605ED674E9}"/>
                    </a:ext>
                  </a:extLst>
                </p14:cNvPr>
                <p14:cNvContentPartPr/>
                <p14:nvPr/>
              </p14:nvContentPartPr>
              <p14:xfrm>
                <a:off x="10852658" y="1521982"/>
                <a:ext cx="149400" cy="224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1CBA736-50DA-4D50-B53F-B9605ED674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43658" y="1513342"/>
                  <a:ext cx="167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679CDC9-A407-4610-B905-8179E453414D}"/>
                    </a:ext>
                  </a:extLst>
                </p14:cNvPr>
                <p14:cNvContentPartPr/>
                <p14:nvPr/>
              </p14:nvContentPartPr>
              <p14:xfrm>
                <a:off x="11025818" y="1638622"/>
                <a:ext cx="209880" cy="59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679CDC9-A407-4610-B905-8179E453414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17178" y="1629982"/>
                  <a:ext cx="227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984D937-4A80-4B88-8018-5FF76FC01010}"/>
                    </a:ext>
                  </a:extLst>
                </p14:cNvPr>
                <p14:cNvContentPartPr/>
                <p14:nvPr/>
              </p14:nvContentPartPr>
              <p14:xfrm>
                <a:off x="11285378" y="1497862"/>
                <a:ext cx="252000" cy="198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984D937-4A80-4B88-8018-5FF76FC0101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76378" y="1489222"/>
                  <a:ext cx="269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E6C2BB5-4729-4394-B5DD-1D1C27979200}"/>
                    </a:ext>
                  </a:extLst>
                </p14:cNvPr>
                <p14:cNvContentPartPr/>
                <p14:nvPr/>
              </p14:nvContentPartPr>
              <p14:xfrm>
                <a:off x="9567458" y="822862"/>
                <a:ext cx="1104480" cy="720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E6C2BB5-4729-4394-B5DD-1D1C2797920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58818" y="813862"/>
                  <a:ext cx="112212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A53B0F4-CBFF-459F-983A-A10CA0571EC5}"/>
                    </a:ext>
                  </a:extLst>
                </p14:cNvPr>
                <p14:cNvContentPartPr/>
                <p14:nvPr/>
              </p14:nvContentPartPr>
              <p14:xfrm>
                <a:off x="10095578" y="1590742"/>
                <a:ext cx="34200" cy="702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A53B0F4-CBFF-459F-983A-A10CA0571EC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86938" y="1582102"/>
                  <a:ext cx="5184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6B6CD44-66BD-4C18-A304-5EA63719D939}"/>
                    </a:ext>
                  </a:extLst>
                </p14:cNvPr>
                <p14:cNvContentPartPr/>
                <p14:nvPr/>
              </p14:nvContentPartPr>
              <p14:xfrm>
                <a:off x="9972098" y="1516582"/>
                <a:ext cx="263520" cy="283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6B6CD44-66BD-4C18-A304-5EA63719D9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63458" y="1507942"/>
                  <a:ext cx="281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19818CF-BC16-411E-AA99-7DCC83E906E5}"/>
                    </a:ext>
                  </a:extLst>
                </p14:cNvPr>
                <p14:cNvContentPartPr/>
                <p14:nvPr/>
              </p14:nvContentPartPr>
              <p14:xfrm>
                <a:off x="9812258" y="2418382"/>
                <a:ext cx="110520" cy="330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19818CF-BC16-411E-AA99-7DCC83E906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03618" y="2409742"/>
                  <a:ext cx="1281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6912" name="Freihand 166911">
                  <a:extLst>
                    <a:ext uri="{FF2B5EF4-FFF2-40B4-BE49-F238E27FC236}">
                      <a16:creationId xmlns:a16="http://schemas.microsoft.com/office/drawing/2014/main" id="{ACEEA64F-C8F2-4C45-A08D-D2CADDA34EE3}"/>
                    </a:ext>
                  </a:extLst>
                </p14:cNvPr>
                <p14:cNvContentPartPr/>
                <p14:nvPr/>
              </p14:nvContentPartPr>
              <p14:xfrm>
                <a:off x="10021418" y="2473102"/>
                <a:ext cx="288720" cy="115200"/>
              </p14:xfrm>
            </p:contentPart>
          </mc:Choice>
          <mc:Fallback xmlns="">
            <p:pic>
              <p:nvPicPr>
                <p:cNvPr id="166912" name="Freihand 166911">
                  <a:extLst>
                    <a:ext uri="{FF2B5EF4-FFF2-40B4-BE49-F238E27FC236}">
                      <a16:creationId xmlns:a16="http://schemas.microsoft.com/office/drawing/2014/main" id="{ACEEA64F-C8F2-4C45-A08D-D2CADDA34EE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12778" y="2464462"/>
                  <a:ext cx="306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191031BE-E900-4619-B158-1432926DC333}"/>
                    </a:ext>
                  </a:extLst>
                </p14:cNvPr>
                <p14:cNvContentPartPr/>
                <p14:nvPr/>
              </p14:nvContentPartPr>
              <p14:xfrm>
                <a:off x="10254698" y="2356822"/>
                <a:ext cx="36360" cy="31680"/>
              </p14:xfrm>
            </p:contentPart>
          </mc:Choice>
          <mc:Fallback xmlns=""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191031BE-E900-4619-B158-1432926DC3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45698" y="2348182"/>
                  <a:ext cx="54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6914" name="Freihand 166913">
                  <a:extLst>
                    <a:ext uri="{FF2B5EF4-FFF2-40B4-BE49-F238E27FC236}">
                      <a16:creationId xmlns:a16="http://schemas.microsoft.com/office/drawing/2014/main" id="{AB922CDD-A5A5-4F44-8BE1-92CA94EC4948}"/>
                    </a:ext>
                  </a:extLst>
                </p14:cNvPr>
                <p14:cNvContentPartPr/>
                <p14:nvPr/>
              </p14:nvContentPartPr>
              <p14:xfrm>
                <a:off x="10439378" y="2277982"/>
                <a:ext cx="199440" cy="250560"/>
              </p14:xfrm>
            </p:contentPart>
          </mc:Choice>
          <mc:Fallback xmlns="">
            <p:pic>
              <p:nvPicPr>
                <p:cNvPr id="166914" name="Freihand 166913">
                  <a:extLst>
                    <a:ext uri="{FF2B5EF4-FFF2-40B4-BE49-F238E27FC236}">
                      <a16:creationId xmlns:a16="http://schemas.microsoft.com/office/drawing/2014/main" id="{AB922CDD-A5A5-4F44-8BE1-92CA94EC49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30378" y="2269342"/>
                  <a:ext cx="217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6917" name="Freihand 166916">
                  <a:extLst>
                    <a:ext uri="{FF2B5EF4-FFF2-40B4-BE49-F238E27FC236}">
                      <a16:creationId xmlns:a16="http://schemas.microsoft.com/office/drawing/2014/main" id="{6C3E026A-7B25-4549-9E33-150FC0529062}"/>
                    </a:ext>
                  </a:extLst>
                </p14:cNvPr>
                <p14:cNvContentPartPr/>
                <p14:nvPr/>
              </p14:nvContentPartPr>
              <p14:xfrm>
                <a:off x="10873898" y="2145502"/>
                <a:ext cx="594360" cy="308160"/>
              </p14:xfrm>
            </p:contentPart>
          </mc:Choice>
          <mc:Fallback xmlns="">
            <p:pic>
              <p:nvPicPr>
                <p:cNvPr id="166917" name="Freihand 166916">
                  <a:extLst>
                    <a:ext uri="{FF2B5EF4-FFF2-40B4-BE49-F238E27FC236}">
                      <a16:creationId xmlns:a16="http://schemas.microsoft.com/office/drawing/2014/main" id="{6C3E026A-7B25-4549-9E33-150FC052906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64898" y="2136862"/>
                  <a:ext cx="612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4FD241C1-396C-4E58-B59A-B5FAF2D6BC83}"/>
                    </a:ext>
                  </a:extLst>
                </p14:cNvPr>
                <p14:cNvContentPartPr/>
                <p14:nvPr/>
              </p14:nvContentPartPr>
              <p14:xfrm>
                <a:off x="10045538" y="2935342"/>
                <a:ext cx="334800" cy="229680"/>
              </p14:xfrm>
            </p:contentPart>
          </mc:Choice>
          <mc:Fallback xmlns=""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4FD241C1-396C-4E58-B59A-B5FAF2D6BC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36898" y="2926342"/>
                  <a:ext cx="352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2C089F85-3298-4650-BB31-0823B18EF743}"/>
                    </a:ext>
                  </a:extLst>
                </p14:cNvPr>
                <p14:cNvContentPartPr/>
                <p14:nvPr/>
              </p14:nvContentPartPr>
              <p14:xfrm>
                <a:off x="10430018" y="2602702"/>
                <a:ext cx="540000" cy="414720"/>
              </p14:xfrm>
            </p:contentPart>
          </mc:Choice>
          <mc:Fallback xmlns=""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2C089F85-3298-4650-BB31-0823B18EF74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21018" y="2594062"/>
                  <a:ext cx="5576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B7D5CA45-C35D-40BC-A117-3A751DCD3CC4}"/>
                    </a:ext>
                  </a:extLst>
                </p14:cNvPr>
                <p14:cNvContentPartPr/>
                <p14:nvPr/>
              </p14:nvContentPartPr>
              <p14:xfrm>
                <a:off x="11036258" y="2699902"/>
                <a:ext cx="157680" cy="55080"/>
              </p14:xfrm>
            </p:contentPart>
          </mc:Choice>
          <mc:Fallback xmlns=""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B7D5CA45-C35D-40BC-A117-3A751DCD3CC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27618" y="2691262"/>
                  <a:ext cx="175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999A0EBA-D6E7-401F-A15F-A3A720C1D6FA}"/>
                    </a:ext>
                  </a:extLst>
                </p14:cNvPr>
                <p14:cNvContentPartPr/>
                <p14:nvPr/>
              </p14:nvContentPartPr>
              <p14:xfrm>
                <a:off x="11229218" y="2555182"/>
                <a:ext cx="139320" cy="171000"/>
              </p14:xfrm>
            </p:contentPart>
          </mc:Choice>
          <mc:Fallback xmlns=""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999A0EBA-D6E7-401F-A15F-A3A720C1D6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20578" y="2546182"/>
                  <a:ext cx="156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6922" name="Freihand 166921">
                  <a:extLst>
                    <a:ext uri="{FF2B5EF4-FFF2-40B4-BE49-F238E27FC236}">
                      <a16:creationId xmlns:a16="http://schemas.microsoft.com/office/drawing/2014/main" id="{1E1ED17D-26A8-4D5E-84DF-9619AD8B0CE0}"/>
                    </a:ext>
                  </a:extLst>
                </p14:cNvPr>
                <p14:cNvContentPartPr/>
                <p14:nvPr/>
              </p14:nvContentPartPr>
              <p14:xfrm>
                <a:off x="11397338" y="2533942"/>
                <a:ext cx="48960" cy="188280"/>
              </p14:xfrm>
            </p:contentPart>
          </mc:Choice>
          <mc:Fallback xmlns="">
            <p:pic>
              <p:nvPicPr>
                <p:cNvPr id="166922" name="Freihand 166921">
                  <a:extLst>
                    <a:ext uri="{FF2B5EF4-FFF2-40B4-BE49-F238E27FC236}">
                      <a16:creationId xmlns:a16="http://schemas.microsoft.com/office/drawing/2014/main" id="{1E1ED17D-26A8-4D5E-84DF-9619AD8B0CE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88698" y="2524942"/>
                  <a:ext cx="66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DCE3FBA4-6575-4B49-8206-2B296D746DB4}"/>
                    </a:ext>
                  </a:extLst>
                </p14:cNvPr>
                <p14:cNvContentPartPr/>
                <p14:nvPr/>
              </p14:nvContentPartPr>
              <p14:xfrm>
                <a:off x="11499578" y="2543662"/>
                <a:ext cx="152280" cy="168480"/>
              </p14:xfrm>
            </p:contentPart>
          </mc:Choice>
          <mc:Fallback xmlns=""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DCE3FBA4-6575-4B49-8206-2B296D746D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90938" y="2535022"/>
                  <a:ext cx="169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1E8E0A88-4DD2-49C9-870A-B72DADF040B0}"/>
                    </a:ext>
                  </a:extLst>
                </p14:cNvPr>
                <p14:cNvContentPartPr/>
                <p14:nvPr/>
              </p14:nvContentPartPr>
              <p14:xfrm>
                <a:off x="10292858" y="3288862"/>
                <a:ext cx="115920" cy="201600"/>
              </p14:xfrm>
            </p:contentPart>
          </mc:Choice>
          <mc:Fallback xmlns=""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1E8E0A88-4DD2-49C9-870A-B72DADF040B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83858" y="3280222"/>
                  <a:ext cx="133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0AB38B45-9988-49FE-B2EB-01E71CC0FB48}"/>
                    </a:ext>
                  </a:extLst>
                </p14:cNvPr>
                <p14:cNvContentPartPr/>
                <p14:nvPr/>
              </p14:nvContentPartPr>
              <p14:xfrm>
                <a:off x="10442258" y="3055582"/>
                <a:ext cx="485280" cy="405360"/>
              </p14:xfrm>
            </p:contentPart>
          </mc:Choice>
          <mc:Fallback xmlns=""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0AB38B45-9988-49FE-B2EB-01E71CC0FB4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33258" y="3046582"/>
                  <a:ext cx="5029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8BDCDE43-83BA-42E2-8426-7162D8FA0461}"/>
                    </a:ext>
                  </a:extLst>
                </p14:cNvPr>
                <p14:cNvContentPartPr/>
                <p14:nvPr/>
              </p14:nvContentPartPr>
              <p14:xfrm>
                <a:off x="10526138" y="3044062"/>
                <a:ext cx="116280" cy="43200"/>
              </p14:xfrm>
            </p:contentPart>
          </mc:Choice>
          <mc:Fallback xmlns=""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8BDCDE43-83BA-42E2-8426-7162D8FA04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17138" y="3035422"/>
                  <a:ext cx="133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464E0104-D8EE-4F35-B688-C39A531D2EDC}"/>
                    </a:ext>
                  </a:extLst>
                </p14:cNvPr>
                <p14:cNvContentPartPr/>
                <p14:nvPr/>
              </p14:nvContentPartPr>
              <p14:xfrm>
                <a:off x="10984058" y="2924542"/>
                <a:ext cx="281160" cy="421200"/>
              </p14:xfrm>
            </p:contentPart>
          </mc:Choice>
          <mc:Fallback xmlns=""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464E0104-D8EE-4F35-B688-C39A531D2ED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75418" y="2915542"/>
                  <a:ext cx="2988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62555198-BB61-4DAF-8169-D3DFC33F7D2A}"/>
                    </a:ext>
                  </a:extLst>
                </p14:cNvPr>
                <p14:cNvContentPartPr/>
                <p14:nvPr/>
              </p14:nvContentPartPr>
              <p14:xfrm>
                <a:off x="11239658" y="2941102"/>
                <a:ext cx="191880" cy="147960"/>
              </p14:xfrm>
            </p:contentPart>
          </mc:Choice>
          <mc:Fallback xmlns=""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62555198-BB61-4DAF-8169-D3DFC33F7D2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31018" y="2932102"/>
                  <a:ext cx="209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A0ADC8B2-57AE-46E4-8231-A176EA915D31}"/>
                    </a:ext>
                  </a:extLst>
                </p14:cNvPr>
                <p14:cNvContentPartPr/>
                <p14:nvPr/>
              </p14:nvContentPartPr>
              <p14:xfrm>
                <a:off x="11394098" y="2820502"/>
                <a:ext cx="246240" cy="226800"/>
              </p14:xfrm>
            </p:contentPart>
          </mc:Choice>
          <mc:Fallback xmlns=""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A0ADC8B2-57AE-46E4-8231-A176EA915D3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85098" y="2811862"/>
                  <a:ext cx="263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A54DAF05-992F-4BAD-A3F3-4803F789B346}"/>
                    </a:ext>
                  </a:extLst>
                </p14:cNvPr>
                <p14:cNvContentPartPr/>
                <p14:nvPr/>
              </p14:nvContentPartPr>
              <p14:xfrm>
                <a:off x="11546018" y="2815102"/>
                <a:ext cx="78120" cy="3960"/>
              </p14:xfrm>
            </p:contentPart>
          </mc:Choice>
          <mc:Fallback xmlns=""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A54DAF05-992F-4BAD-A3F3-4803F789B34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37378" y="2806462"/>
                  <a:ext cx="95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F8910695-3571-416D-881C-793D76950C19}"/>
                    </a:ext>
                  </a:extLst>
                </p14:cNvPr>
                <p14:cNvContentPartPr/>
                <p14:nvPr/>
              </p14:nvContentPartPr>
              <p14:xfrm>
                <a:off x="11687498" y="2766862"/>
                <a:ext cx="188280" cy="306360"/>
              </p14:xfrm>
            </p:contentPart>
          </mc:Choice>
          <mc:Fallback xmlns=""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F8910695-3571-416D-881C-793D76950C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78498" y="2758222"/>
                  <a:ext cx="205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7F0F0532-5E2E-46AC-A453-5ECEFB52D3AA}"/>
                    </a:ext>
                  </a:extLst>
                </p14:cNvPr>
                <p14:cNvContentPartPr/>
                <p14:nvPr/>
              </p14:nvContentPartPr>
              <p14:xfrm>
                <a:off x="11585978" y="2763982"/>
                <a:ext cx="26640" cy="15840"/>
              </p14:xfrm>
            </p:contentPart>
          </mc:Choice>
          <mc:Fallback xmlns=""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7F0F0532-5E2E-46AC-A453-5ECEFB52D3A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76978" y="2755342"/>
                  <a:ext cx="44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8CC0FC47-5E1B-41A6-855A-11C72256820A}"/>
                    </a:ext>
                  </a:extLst>
                </p14:cNvPr>
                <p14:cNvContentPartPr/>
                <p14:nvPr/>
              </p14:nvContentPartPr>
              <p14:xfrm>
                <a:off x="10466018" y="3608182"/>
                <a:ext cx="137520" cy="249480"/>
              </p14:xfrm>
            </p:contentPart>
          </mc:Choice>
          <mc:Fallback xmlns=""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8CC0FC47-5E1B-41A6-855A-11C7225682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57378" y="3599182"/>
                  <a:ext cx="155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76C3A5F7-3193-4FAA-A0E4-C51161E2A4B5}"/>
                    </a:ext>
                  </a:extLst>
                </p14:cNvPr>
                <p14:cNvContentPartPr/>
                <p14:nvPr/>
              </p14:nvContentPartPr>
              <p14:xfrm>
                <a:off x="10499138" y="3675142"/>
                <a:ext cx="206640" cy="183960"/>
              </p14:xfrm>
            </p:contentPart>
          </mc:Choice>
          <mc:Fallback xmlns=""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76C3A5F7-3193-4FAA-A0E4-C51161E2A4B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90498" y="3666502"/>
                  <a:ext cx="224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6935" name="Freihand 166934">
                  <a:extLst>
                    <a:ext uri="{FF2B5EF4-FFF2-40B4-BE49-F238E27FC236}">
                      <a16:creationId xmlns:a16="http://schemas.microsoft.com/office/drawing/2014/main" id="{C30AFF04-39A3-4682-A137-45B2C45CF8F2}"/>
                    </a:ext>
                  </a:extLst>
                </p14:cNvPr>
                <p14:cNvContentPartPr/>
                <p14:nvPr/>
              </p14:nvContentPartPr>
              <p14:xfrm>
                <a:off x="10722338" y="3663622"/>
                <a:ext cx="157320" cy="75600"/>
              </p14:xfrm>
            </p:contentPart>
          </mc:Choice>
          <mc:Fallback xmlns="">
            <p:pic>
              <p:nvPicPr>
                <p:cNvPr id="166935" name="Freihand 166934">
                  <a:extLst>
                    <a:ext uri="{FF2B5EF4-FFF2-40B4-BE49-F238E27FC236}">
                      <a16:creationId xmlns:a16="http://schemas.microsoft.com/office/drawing/2014/main" id="{C30AFF04-39A3-4682-A137-45B2C45CF8F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13338" y="3654622"/>
                  <a:ext cx="174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29CAE932-5C05-438E-94CA-079023FE6BE6}"/>
                    </a:ext>
                  </a:extLst>
                </p14:cNvPr>
                <p14:cNvContentPartPr/>
                <p14:nvPr/>
              </p14:nvContentPartPr>
              <p14:xfrm>
                <a:off x="10834658" y="3487222"/>
                <a:ext cx="170280" cy="246240"/>
              </p14:xfrm>
            </p:contentPart>
          </mc:Choice>
          <mc:Fallback xmlns=""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29CAE932-5C05-438E-94CA-079023FE6BE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25658" y="3478582"/>
                  <a:ext cx="187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A627CC10-2FD1-47CB-B97F-DDD13032AD3F}"/>
                    </a:ext>
                  </a:extLst>
                </p14:cNvPr>
                <p14:cNvContentPartPr/>
                <p14:nvPr/>
              </p14:nvContentPartPr>
              <p14:xfrm>
                <a:off x="10984778" y="3512782"/>
                <a:ext cx="155160" cy="164160"/>
              </p14:xfrm>
            </p:contentPart>
          </mc:Choice>
          <mc:Fallback xmlns=""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A627CC10-2FD1-47CB-B97F-DDD13032AD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76138" y="3503782"/>
                  <a:ext cx="172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4E128750-F45A-4013-AF2B-15333D24AD45}"/>
                    </a:ext>
                  </a:extLst>
                </p14:cNvPr>
                <p14:cNvContentPartPr/>
                <p14:nvPr/>
              </p14:nvContentPartPr>
              <p14:xfrm>
                <a:off x="11185658" y="3332422"/>
                <a:ext cx="130320" cy="276120"/>
              </p14:xfrm>
            </p:contentPart>
          </mc:Choice>
          <mc:Fallback xmlns=""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4E128750-F45A-4013-AF2B-15333D24AD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76658" y="3323782"/>
                  <a:ext cx="147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CE7A2B86-9C3F-43D3-B687-DE731A1B2639}"/>
                    </a:ext>
                  </a:extLst>
                </p14:cNvPr>
                <p14:cNvContentPartPr/>
                <p14:nvPr/>
              </p14:nvContentPartPr>
              <p14:xfrm>
                <a:off x="11389778" y="3358342"/>
                <a:ext cx="130320" cy="103320"/>
              </p14:xfrm>
            </p:contentPart>
          </mc:Choice>
          <mc:Fallback xmlns=""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CE7A2B86-9C3F-43D3-B687-DE731A1B263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80778" y="3349702"/>
                  <a:ext cx="147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6940" name="Freihand 166939">
                  <a:extLst>
                    <a:ext uri="{FF2B5EF4-FFF2-40B4-BE49-F238E27FC236}">
                      <a16:creationId xmlns:a16="http://schemas.microsoft.com/office/drawing/2014/main" id="{4D6A721B-78DE-4168-82F6-03E07D0B6161}"/>
                    </a:ext>
                  </a:extLst>
                </p14:cNvPr>
                <p14:cNvContentPartPr/>
                <p14:nvPr/>
              </p14:nvContentPartPr>
              <p14:xfrm>
                <a:off x="11479418" y="3256462"/>
                <a:ext cx="38160" cy="15480"/>
              </p14:xfrm>
            </p:contentPart>
          </mc:Choice>
          <mc:Fallback xmlns="">
            <p:pic>
              <p:nvPicPr>
                <p:cNvPr id="166940" name="Freihand 166939">
                  <a:extLst>
                    <a:ext uri="{FF2B5EF4-FFF2-40B4-BE49-F238E27FC236}">
                      <a16:creationId xmlns:a16="http://schemas.microsoft.com/office/drawing/2014/main" id="{4D6A721B-78DE-4168-82F6-03E07D0B616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70778" y="3247462"/>
                  <a:ext cx="55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6941" name="Freihand 166940">
                  <a:extLst>
                    <a:ext uri="{FF2B5EF4-FFF2-40B4-BE49-F238E27FC236}">
                      <a16:creationId xmlns:a16="http://schemas.microsoft.com/office/drawing/2014/main" id="{2405D89C-212A-40A8-9D2B-D4A75E6DCDF2}"/>
                    </a:ext>
                  </a:extLst>
                </p14:cNvPr>
                <p14:cNvContentPartPr/>
                <p14:nvPr/>
              </p14:nvContentPartPr>
              <p14:xfrm>
                <a:off x="11611538" y="3065662"/>
                <a:ext cx="514800" cy="332640"/>
              </p14:xfrm>
            </p:contentPart>
          </mc:Choice>
          <mc:Fallback xmlns="">
            <p:pic>
              <p:nvPicPr>
                <p:cNvPr id="166941" name="Freihand 166940">
                  <a:extLst>
                    <a:ext uri="{FF2B5EF4-FFF2-40B4-BE49-F238E27FC236}">
                      <a16:creationId xmlns:a16="http://schemas.microsoft.com/office/drawing/2014/main" id="{2405D89C-212A-40A8-9D2B-D4A75E6DCDF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02538" y="3057022"/>
                  <a:ext cx="532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6E58176E-4A95-446F-B8FE-074627760448}"/>
                    </a:ext>
                  </a:extLst>
                </p14:cNvPr>
                <p14:cNvContentPartPr/>
                <p14:nvPr/>
              </p14:nvContentPartPr>
              <p14:xfrm>
                <a:off x="10784618" y="3362662"/>
                <a:ext cx="1308240" cy="674280"/>
              </p14:xfrm>
            </p:contentPart>
          </mc:Choice>
          <mc:Fallback xmlns=""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6E58176E-4A95-446F-B8FE-07462776044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75618" y="3353662"/>
                  <a:ext cx="132588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6952" name="Freihand 166951">
                  <a:extLst>
                    <a:ext uri="{FF2B5EF4-FFF2-40B4-BE49-F238E27FC236}">
                      <a16:creationId xmlns:a16="http://schemas.microsoft.com/office/drawing/2014/main" id="{DE63CEF6-48DD-4BF9-9F82-14EF9567206A}"/>
                    </a:ext>
                  </a:extLst>
                </p14:cNvPr>
                <p14:cNvContentPartPr/>
                <p14:nvPr/>
              </p14:nvContentPartPr>
              <p14:xfrm>
                <a:off x="908738" y="2342062"/>
                <a:ext cx="221760" cy="437040"/>
              </p14:xfrm>
            </p:contentPart>
          </mc:Choice>
          <mc:Fallback xmlns="">
            <p:pic>
              <p:nvPicPr>
                <p:cNvPr id="166952" name="Freihand 166951">
                  <a:extLst>
                    <a:ext uri="{FF2B5EF4-FFF2-40B4-BE49-F238E27FC236}">
                      <a16:creationId xmlns:a16="http://schemas.microsoft.com/office/drawing/2014/main" id="{DE63CEF6-48DD-4BF9-9F82-14EF956720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0098" y="2333422"/>
                  <a:ext cx="2394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6955" name="Freihand 166954">
                  <a:extLst>
                    <a:ext uri="{FF2B5EF4-FFF2-40B4-BE49-F238E27FC236}">
                      <a16:creationId xmlns:a16="http://schemas.microsoft.com/office/drawing/2014/main" id="{DE1125EB-93D5-4ED7-9B92-B2D13B96AAA2}"/>
                    </a:ext>
                  </a:extLst>
                </p14:cNvPr>
                <p14:cNvContentPartPr/>
                <p14:nvPr/>
              </p14:nvContentPartPr>
              <p14:xfrm>
                <a:off x="7095698" y="2683342"/>
                <a:ext cx="190440" cy="198720"/>
              </p14:xfrm>
            </p:contentPart>
          </mc:Choice>
          <mc:Fallback xmlns="">
            <p:pic>
              <p:nvPicPr>
                <p:cNvPr id="166955" name="Freihand 166954">
                  <a:extLst>
                    <a:ext uri="{FF2B5EF4-FFF2-40B4-BE49-F238E27FC236}">
                      <a16:creationId xmlns:a16="http://schemas.microsoft.com/office/drawing/2014/main" id="{DE1125EB-93D5-4ED7-9B92-B2D13B96AAA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86698" y="2674342"/>
                  <a:ext cx="208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EB76D2E6-A576-4ED5-B0B8-0F9977D1C9DB}"/>
                    </a:ext>
                  </a:extLst>
                </p14:cNvPr>
                <p14:cNvContentPartPr/>
                <p14:nvPr/>
              </p14:nvContentPartPr>
              <p14:xfrm>
                <a:off x="7331138" y="2745622"/>
                <a:ext cx="216360" cy="72720"/>
              </p14:xfrm>
            </p:contentPart>
          </mc:Choice>
          <mc:Fallback xmlns=""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EB76D2E6-A576-4ED5-B0B8-0F9977D1C9D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22498" y="2736622"/>
                  <a:ext cx="234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DD25C5C1-2F77-4354-AF07-5977BFE84716}"/>
                    </a:ext>
                  </a:extLst>
                </p14:cNvPr>
                <p14:cNvContentPartPr/>
                <p14:nvPr/>
              </p14:nvContentPartPr>
              <p14:xfrm>
                <a:off x="7584938" y="2750302"/>
                <a:ext cx="110880" cy="61560"/>
              </p14:xfrm>
            </p:contentPart>
          </mc:Choice>
          <mc:Fallback xmlns=""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DD25C5C1-2F77-4354-AF07-5977BFE8471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75938" y="2741302"/>
                  <a:ext cx="128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6958" name="Freihand 166957">
                  <a:extLst>
                    <a:ext uri="{FF2B5EF4-FFF2-40B4-BE49-F238E27FC236}">
                      <a16:creationId xmlns:a16="http://schemas.microsoft.com/office/drawing/2014/main" id="{B6A65057-6769-4CB7-8BBD-E85ADB1792B0}"/>
                    </a:ext>
                  </a:extLst>
                </p14:cNvPr>
                <p14:cNvContentPartPr/>
                <p14:nvPr/>
              </p14:nvContentPartPr>
              <p14:xfrm>
                <a:off x="7901378" y="2628622"/>
                <a:ext cx="164160" cy="172440"/>
              </p14:xfrm>
            </p:contentPart>
          </mc:Choice>
          <mc:Fallback xmlns="">
            <p:pic>
              <p:nvPicPr>
                <p:cNvPr id="166958" name="Freihand 166957">
                  <a:extLst>
                    <a:ext uri="{FF2B5EF4-FFF2-40B4-BE49-F238E27FC236}">
                      <a16:creationId xmlns:a16="http://schemas.microsoft.com/office/drawing/2014/main" id="{B6A65057-6769-4CB7-8BBD-E85ADB1792B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92738" y="2619982"/>
                  <a:ext cx="181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33A40005-B9C0-4501-B515-CBFDC229B00D}"/>
                    </a:ext>
                  </a:extLst>
                </p14:cNvPr>
                <p14:cNvContentPartPr/>
                <p14:nvPr/>
              </p14:nvContentPartPr>
              <p14:xfrm>
                <a:off x="8128178" y="2504062"/>
                <a:ext cx="46800" cy="131400"/>
              </p14:xfrm>
            </p:contentPart>
          </mc:Choice>
          <mc:Fallback xmlns=""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33A40005-B9C0-4501-B515-CBFDC229B00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19538" y="2495062"/>
                  <a:ext cx="64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6960" name="Freihand 166959">
                  <a:extLst>
                    <a:ext uri="{FF2B5EF4-FFF2-40B4-BE49-F238E27FC236}">
                      <a16:creationId xmlns:a16="http://schemas.microsoft.com/office/drawing/2014/main" id="{A905DABD-58BB-430D-B82C-EDD76F760B6F}"/>
                    </a:ext>
                  </a:extLst>
                </p14:cNvPr>
                <p14:cNvContentPartPr/>
                <p14:nvPr/>
              </p14:nvContentPartPr>
              <p14:xfrm>
                <a:off x="8273258" y="2511982"/>
                <a:ext cx="67680" cy="224640"/>
              </p14:xfrm>
            </p:contentPart>
          </mc:Choice>
          <mc:Fallback xmlns="">
            <p:pic>
              <p:nvPicPr>
                <p:cNvPr id="166960" name="Freihand 166959">
                  <a:extLst>
                    <a:ext uri="{FF2B5EF4-FFF2-40B4-BE49-F238E27FC236}">
                      <a16:creationId xmlns:a16="http://schemas.microsoft.com/office/drawing/2014/main" id="{A905DABD-58BB-430D-B82C-EDD76F760B6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64618" y="2502982"/>
                  <a:ext cx="85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6961" name="Freihand 166960">
                  <a:extLst>
                    <a:ext uri="{FF2B5EF4-FFF2-40B4-BE49-F238E27FC236}">
                      <a16:creationId xmlns:a16="http://schemas.microsoft.com/office/drawing/2014/main" id="{3E1B4FFA-DA0D-4DD4-B7F3-4FAFC28185A6}"/>
                    </a:ext>
                  </a:extLst>
                </p14:cNvPr>
                <p14:cNvContentPartPr/>
                <p14:nvPr/>
              </p14:nvContentPartPr>
              <p14:xfrm>
                <a:off x="8458298" y="2555182"/>
                <a:ext cx="72000" cy="193320"/>
              </p14:xfrm>
            </p:contentPart>
          </mc:Choice>
          <mc:Fallback xmlns="">
            <p:pic>
              <p:nvPicPr>
                <p:cNvPr id="166961" name="Freihand 166960">
                  <a:extLst>
                    <a:ext uri="{FF2B5EF4-FFF2-40B4-BE49-F238E27FC236}">
                      <a16:creationId xmlns:a16="http://schemas.microsoft.com/office/drawing/2014/main" id="{3E1B4FFA-DA0D-4DD4-B7F3-4FAFC28185A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49658" y="2546182"/>
                  <a:ext cx="89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6962" name="Freihand 166961">
                  <a:extLst>
                    <a:ext uri="{FF2B5EF4-FFF2-40B4-BE49-F238E27FC236}">
                      <a16:creationId xmlns:a16="http://schemas.microsoft.com/office/drawing/2014/main" id="{A3D1DA72-DDA7-4F5A-9ADF-3B9CB6280AF1}"/>
                    </a:ext>
                  </a:extLst>
                </p14:cNvPr>
                <p14:cNvContentPartPr/>
                <p14:nvPr/>
              </p14:nvContentPartPr>
              <p14:xfrm>
                <a:off x="8586818" y="2473102"/>
                <a:ext cx="99720" cy="280440"/>
              </p14:xfrm>
            </p:contentPart>
          </mc:Choice>
          <mc:Fallback xmlns="">
            <p:pic>
              <p:nvPicPr>
                <p:cNvPr id="166962" name="Freihand 166961">
                  <a:extLst>
                    <a:ext uri="{FF2B5EF4-FFF2-40B4-BE49-F238E27FC236}">
                      <a16:creationId xmlns:a16="http://schemas.microsoft.com/office/drawing/2014/main" id="{A3D1DA72-DDA7-4F5A-9ADF-3B9CB6280A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78178" y="2464102"/>
                  <a:ext cx="117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6963" name="Freihand 166962">
                  <a:extLst>
                    <a:ext uri="{FF2B5EF4-FFF2-40B4-BE49-F238E27FC236}">
                      <a16:creationId xmlns:a16="http://schemas.microsoft.com/office/drawing/2014/main" id="{6456A3A6-019C-4ADF-9B7F-70BDD0E08643}"/>
                    </a:ext>
                  </a:extLst>
                </p14:cNvPr>
                <p14:cNvContentPartPr/>
                <p14:nvPr/>
              </p14:nvContentPartPr>
              <p14:xfrm>
                <a:off x="8833058" y="2523142"/>
                <a:ext cx="184680" cy="38880"/>
              </p14:xfrm>
            </p:contentPart>
          </mc:Choice>
          <mc:Fallback xmlns="">
            <p:pic>
              <p:nvPicPr>
                <p:cNvPr id="166963" name="Freihand 166962">
                  <a:extLst>
                    <a:ext uri="{FF2B5EF4-FFF2-40B4-BE49-F238E27FC236}">
                      <a16:creationId xmlns:a16="http://schemas.microsoft.com/office/drawing/2014/main" id="{6456A3A6-019C-4ADF-9B7F-70BDD0E0864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24058" y="2514142"/>
                  <a:ext cx="202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6964" name="Freihand 166963">
                  <a:extLst>
                    <a:ext uri="{FF2B5EF4-FFF2-40B4-BE49-F238E27FC236}">
                      <a16:creationId xmlns:a16="http://schemas.microsoft.com/office/drawing/2014/main" id="{DC740B53-328E-49CA-9EF2-ED679CF416E9}"/>
                    </a:ext>
                  </a:extLst>
                </p14:cNvPr>
                <p14:cNvContentPartPr/>
                <p14:nvPr/>
              </p14:nvContentPartPr>
              <p14:xfrm>
                <a:off x="8858978" y="2565262"/>
                <a:ext cx="171720" cy="31680"/>
              </p14:xfrm>
            </p:contentPart>
          </mc:Choice>
          <mc:Fallback xmlns="">
            <p:pic>
              <p:nvPicPr>
                <p:cNvPr id="166964" name="Freihand 166963">
                  <a:extLst>
                    <a:ext uri="{FF2B5EF4-FFF2-40B4-BE49-F238E27FC236}">
                      <a16:creationId xmlns:a16="http://schemas.microsoft.com/office/drawing/2014/main" id="{DC740B53-328E-49CA-9EF2-ED679CF416E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49978" y="2556622"/>
                  <a:ext cx="189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6965" name="Freihand 166964">
                  <a:extLst>
                    <a:ext uri="{FF2B5EF4-FFF2-40B4-BE49-F238E27FC236}">
                      <a16:creationId xmlns:a16="http://schemas.microsoft.com/office/drawing/2014/main" id="{6A532504-E1D3-4666-8917-19003DCE0C65}"/>
                    </a:ext>
                  </a:extLst>
                </p14:cNvPr>
                <p14:cNvContentPartPr/>
                <p14:nvPr/>
              </p14:nvContentPartPr>
              <p14:xfrm>
                <a:off x="9118898" y="2395342"/>
                <a:ext cx="106560" cy="169200"/>
              </p14:xfrm>
            </p:contentPart>
          </mc:Choice>
          <mc:Fallback xmlns="">
            <p:pic>
              <p:nvPicPr>
                <p:cNvPr id="166965" name="Freihand 166964">
                  <a:extLst>
                    <a:ext uri="{FF2B5EF4-FFF2-40B4-BE49-F238E27FC236}">
                      <a16:creationId xmlns:a16="http://schemas.microsoft.com/office/drawing/2014/main" id="{6A532504-E1D3-4666-8917-19003DCE0C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10258" y="2386702"/>
                  <a:ext cx="124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6966" name="Freihand 166965">
                  <a:extLst>
                    <a:ext uri="{FF2B5EF4-FFF2-40B4-BE49-F238E27FC236}">
                      <a16:creationId xmlns:a16="http://schemas.microsoft.com/office/drawing/2014/main" id="{E5972872-220C-4D10-9198-A8404EC57A0A}"/>
                    </a:ext>
                  </a:extLst>
                </p14:cNvPr>
                <p14:cNvContentPartPr/>
                <p14:nvPr/>
              </p14:nvContentPartPr>
              <p14:xfrm>
                <a:off x="9286658" y="2471662"/>
                <a:ext cx="112320" cy="162360"/>
              </p14:xfrm>
            </p:contentPart>
          </mc:Choice>
          <mc:Fallback xmlns="">
            <p:pic>
              <p:nvPicPr>
                <p:cNvPr id="166966" name="Freihand 166965">
                  <a:extLst>
                    <a:ext uri="{FF2B5EF4-FFF2-40B4-BE49-F238E27FC236}">
                      <a16:creationId xmlns:a16="http://schemas.microsoft.com/office/drawing/2014/main" id="{E5972872-220C-4D10-9198-A8404EC57A0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77658" y="2462662"/>
                  <a:ext cx="129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6944" name="Freihand 166943">
                  <a:extLst>
                    <a:ext uri="{FF2B5EF4-FFF2-40B4-BE49-F238E27FC236}">
                      <a16:creationId xmlns:a16="http://schemas.microsoft.com/office/drawing/2014/main" id="{7CFFEDD2-49EE-44AC-87C0-D20ABAEB15C8}"/>
                    </a:ext>
                  </a:extLst>
                </p14:cNvPr>
                <p14:cNvContentPartPr/>
                <p14:nvPr/>
              </p14:nvContentPartPr>
              <p14:xfrm>
                <a:off x="349298" y="2345662"/>
                <a:ext cx="7560" cy="29160"/>
              </p14:xfrm>
            </p:contentPart>
          </mc:Choice>
          <mc:Fallback xmlns="">
            <p:pic>
              <p:nvPicPr>
                <p:cNvPr id="166944" name="Freihand 166943">
                  <a:extLst>
                    <a:ext uri="{FF2B5EF4-FFF2-40B4-BE49-F238E27FC236}">
                      <a16:creationId xmlns:a16="http://schemas.microsoft.com/office/drawing/2014/main" id="{7CFFEDD2-49EE-44AC-87C0-D20ABAEB15C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0298" y="2336662"/>
                  <a:ext cx="25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6945" name="Freihand 166944">
                  <a:extLst>
                    <a:ext uri="{FF2B5EF4-FFF2-40B4-BE49-F238E27FC236}">
                      <a16:creationId xmlns:a16="http://schemas.microsoft.com/office/drawing/2014/main" id="{DB6ACC8C-D48E-4B68-84A0-698141195866}"/>
                    </a:ext>
                  </a:extLst>
                </p14:cNvPr>
                <p14:cNvContentPartPr/>
                <p14:nvPr/>
              </p14:nvContentPartPr>
              <p14:xfrm>
                <a:off x="299618" y="2284822"/>
                <a:ext cx="137520" cy="29160"/>
              </p14:xfrm>
            </p:contentPart>
          </mc:Choice>
          <mc:Fallback xmlns="">
            <p:pic>
              <p:nvPicPr>
                <p:cNvPr id="166945" name="Freihand 166944">
                  <a:extLst>
                    <a:ext uri="{FF2B5EF4-FFF2-40B4-BE49-F238E27FC236}">
                      <a16:creationId xmlns:a16="http://schemas.microsoft.com/office/drawing/2014/main" id="{DB6ACC8C-D48E-4B68-84A0-69814119586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0978" y="2275822"/>
                  <a:ext cx="155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C4101B68-69F7-4E38-AEFC-400528E80B02}"/>
                    </a:ext>
                  </a:extLst>
                </p14:cNvPr>
                <p14:cNvContentPartPr/>
                <p14:nvPr/>
              </p14:nvContentPartPr>
              <p14:xfrm>
                <a:off x="341018" y="2227582"/>
                <a:ext cx="16200" cy="114480"/>
              </p14:xfrm>
            </p:contentPart>
          </mc:Choice>
          <mc:Fallback xmlns=""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C4101B68-69F7-4E38-AEFC-400528E80B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2018" y="2218582"/>
                  <a:ext cx="33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6947" name="Freihand 166946">
                  <a:extLst>
                    <a:ext uri="{FF2B5EF4-FFF2-40B4-BE49-F238E27FC236}">
                      <a16:creationId xmlns:a16="http://schemas.microsoft.com/office/drawing/2014/main" id="{E8639AA0-A2CB-4D62-9D0D-0695676FA74F}"/>
                    </a:ext>
                  </a:extLst>
                </p14:cNvPr>
                <p14:cNvContentPartPr/>
                <p14:nvPr/>
              </p14:nvContentPartPr>
              <p14:xfrm>
                <a:off x="291338" y="2288782"/>
                <a:ext cx="129240" cy="38520"/>
              </p14:xfrm>
            </p:contentPart>
          </mc:Choice>
          <mc:Fallback xmlns="">
            <p:pic>
              <p:nvPicPr>
                <p:cNvPr id="166947" name="Freihand 166946">
                  <a:extLst>
                    <a:ext uri="{FF2B5EF4-FFF2-40B4-BE49-F238E27FC236}">
                      <a16:creationId xmlns:a16="http://schemas.microsoft.com/office/drawing/2014/main" id="{E8639AA0-A2CB-4D62-9D0D-0695676FA74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2698" y="2280142"/>
                  <a:ext cx="146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7012" name="Freihand 167011">
                  <a:extLst>
                    <a:ext uri="{FF2B5EF4-FFF2-40B4-BE49-F238E27FC236}">
                      <a16:creationId xmlns:a16="http://schemas.microsoft.com/office/drawing/2014/main" id="{E834C0C9-EBBC-494A-82A1-93E5B18C90B5}"/>
                    </a:ext>
                  </a:extLst>
                </p14:cNvPr>
                <p14:cNvContentPartPr/>
                <p14:nvPr/>
              </p14:nvContentPartPr>
              <p14:xfrm>
                <a:off x="3453218" y="2952622"/>
                <a:ext cx="495720" cy="190800"/>
              </p14:xfrm>
            </p:contentPart>
          </mc:Choice>
          <mc:Fallback xmlns="">
            <p:pic>
              <p:nvPicPr>
                <p:cNvPr id="167012" name="Freihand 167011">
                  <a:extLst>
                    <a:ext uri="{FF2B5EF4-FFF2-40B4-BE49-F238E27FC236}">
                      <a16:creationId xmlns:a16="http://schemas.microsoft.com/office/drawing/2014/main" id="{E834C0C9-EBBC-494A-82A1-93E5B18C90B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44578" y="2943982"/>
                  <a:ext cx="513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7013" name="Freihand 167012">
                  <a:extLst>
                    <a:ext uri="{FF2B5EF4-FFF2-40B4-BE49-F238E27FC236}">
                      <a16:creationId xmlns:a16="http://schemas.microsoft.com/office/drawing/2014/main" id="{FEC7DA15-1924-4CFF-8A05-E255D77FCD6B}"/>
                    </a:ext>
                  </a:extLst>
                </p14:cNvPr>
                <p14:cNvContentPartPr/>
                <p14:nvPr/>
              </p14:nvContentPartPr>
              <p14:xfrm>
                <a:off x="4006178" y="2853262"/>
                <a:ext cx="37440" cy="174600"/>
              </p14:xfrm>
            </p:contentPart>
          </mc:Choice>
          <mc:Fallback xmlns="">
            <p:pic>
              <p:nvPicPr>
                <p:cNvPr id="167013" name="Freihand 167012">
                  <a:extLst>
                    <a:ext uri="{FF2B5EF4-FFF2-40B4-BE49-F238E27FC236}">
                      <a16:creationId xmlns:a16="http://schemas.microsoft.com/office/drawing/2014/main" id="{FEC7DA15-1924-4CFF-8A05-E255D77FCD6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97178" y="2844622"/>
                  <a:ext cx="55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7014" name="Freihand 167013">
                  <a:extLst>
                    <a:ext uri="{FF2B5EF4-FFF2-40B4-BE49-F238E27FC236}">
                      <a16:creationId xmlns:a16="http://schemas.microsoft.com/office/drawing/2014/main" id="{821C10DC-916C-4EC8-AF2C-3D09E6213560}"/>
                    </a:ext>
                  </a:extLst>
                </p14:cNvPr>
                <p14:cNvContentPartPr/>
                <p14:nvPr/>
              </p14:nvContentPartPr>
              <p14:xfrm>
                <a:off x="4100858" y="2943622"/>
                <a:ext cx="238320" cy="116640"/>
              </p14:xfrm>
            </p:contentPart>
          </mc:Choice>
          <mc:Fallback xmlns="">
            <p:pic>
              <p:nvPicPr>
                <p:cNvPr id="167014" name="Freihand 167013">
                  <a:extLst>
                    <a:ext uri="{FF2B5EF4-FFF2-40B4-BE49-F238E27FC236}">
                      <a16:creationId xmlns:a16="http://schemas.microsoft.com/office/drawing/2014/main" id="{821C10DC-916C-4EC8-AF2C-3D09E621356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092218" y="2934622"/>
                  <a:ext cx="255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7015" name="Freihand 167014">
                  <a:extLst>
                    <a:ext uri="{FF2B5EF4-FFF2-40B4-BE49-F238E27FC236}">
                      <a16:creationId xmlns:a16="http://schemas.microsoft.com/office/drawing/2014/main" id="{43D90298-BDDE-4F5E-8D77-D1EC526412CA}"/>
                    </a:ext>
                  </a:extLst>
                </p14:cNvPr>
                <p14:cNvContentPartPr/>
                <p14:nvPr/>
              </p14:nvContentPartPr>
              <p14:xfrm>
                <a:off x="4286618" y="2848222"/>
                <a:ext cx="66240" cy="52920"/>
              </p14:xfrm>
            </p:contentPart>
          </mc:Choice>
          <mc:Fallback xmlns="">
            <p:pic>
              <p:nvPicPr>
                <p:cNvPr id="167015" name="Freihand 167014">
                  <a:extLst>
                    <a:ext uri="{FF2B5EF4-FFF2-40B4-BE49-F238E27FC236}">
                      <a16:creationId xmlns:a16="http://schemas.microsoft.com/office/drawing/2014/main" id="{43D90298-BDDE-4F5E-8D77-D1EC526412C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77978" y="2839222"/>
                  <a:ext cx="83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7016" name="Freihand 167015">
                  <a:extLst>
                    <a:ext uri="{FF2B5EF4-FFF2-40B4-BE49-F238E27FC236}">
                      <a16:creationId xmlns:a16="http://schemas.microsoft.com/office/drawing/2014/main" id="{75ADDF92-91E1-4136-BC3E-B4627F199C8E}"/>
                    </a:ext>
                  </a:extLst>
                </p14:cNvPr>
                <p14:cNvContentPartPr/>
                <p14:nvPr/>
              </p14:nvContentPartPr>
              <p14:xfrm>
                <a:off x="4364378" y="2902222"/>
                <a:ext cx="99360" cy="113760"/>
              </p14:xfrm>
            </p:contentPart>
          </mc:Choice>
          <mc:Fallback xmlns="">
            <p:pic>
              <p:nvPicPr>
                <p:cNvPr id="167016" name="Freihand 167015">
                  <a:extLst>
                    <a:ext uri="{FF2B5EF4-FFF2-40B4-BE49-F238E27FC236}">
                      <a16:creationId xmlns:a16="http://schemas.microsoft.com/office/drawing/2014/main" id="{75ADDF92-91E1-4136-BC3E-B4627F199C8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355378" y="2893582"/>
                  <a:ext cx="117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017" name="Freihand 167016">
                  <a:extLst>
                    <a:ext uri="{FF2B5EF4-FFF2-40B4-BE49-F238E27FC236}">
                      <a16:creationId xmlns:a16="http://schemas.microsoft.com/office/drawing/2014/main" id="{569334A7-CCD8-44F5-B31E-38C35EBDD80F}"/>
                    </a:ext>
                  </a:extLst>
                </p14:cNvPr>
                <p14:cNvContentPartPr/>
                <p14:nvPr/>
              </p14:nvContentPartPr>
              <p14:xfrm>
                <a:off x="4497578" y="2889262"/>
                <a:ext cx="364320" cy="144720"/>
              </p14:xfrm>
            </p:contentPart>
          </mc:Choice>
          <mc:Fallback xmlns="">
            <p:pic>
              <p:nvPicPr>
                <p:cNvPr id="167017" name="Freihand 167016">
                  <a:extLst>
                    <a:ext uri="{FF2B5EF4-FFF2-40B4-BE49-F238E27FC236}">
                      <a16:creationId xmlns:a16="http://schemas.microsoft.com/office/drawing/2014/main" id="{569334A7-CCD8-44F5-B31E-38C35EBDD80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88578" y="2880262"/>
                  <a:ext cx="381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577B1B70-56DA-4A76-BC1B-3B0D3A423239}"/>
                    </a:ext>
                  </a:extLst>
                </p14:cNvPr>
                <p14:cNvContentPartPr/>
                <p14:nvPr/>
              </p14:nvContentPartPr>
              <p14:xfrm>
                <a:off x="6406658" y="2684422"/>
                <a:ext cx="255960" cy="241560"/>
              </p14:xfrm>
            </p:contentPart>
          </mc:Choice>
          <mc:Fallback xmlns=""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577B1B70-56DA-4A76-BC1B-3B0D3A42323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398018" y="2675782"/>
                  <a:ext cx="273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EF9EE400-5431-46D9-B22C-D7E61BDC8540}"/>
                    </a:ext>
                  </a:extLst>
                </p14:cNvPr>
                <p14:cNvContentPartPr/>
                <p14:nvPr/>
              </p14:nvContentPartPr>
              <p14:xfrm>
                <a:off x="6610058" y="2808982"/>
                <a:ext cx="184680" cy="192960"/>
              </p14:xfrm>
            </p:contentPart>
          </mc:Choice>
          <mc:Fallback xmlns=""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EF9EE400-5431-46D9-B22C-D7E61BDC854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01418" y="2799982"/>
                  <a:ext cx="202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018" name="Freihand 167017">
                  <a:extLst>
                    <a:ext uri="{FF2B5EF4-FFF2-40B4-BE49-F238E27FC236}">
                      <a16:creationId xmlns:a16="http://schemas.microsoft.com/office/drawing/2014/main" id="{37DDA858-C58C-415F-B3DA-FEA8C46495F9}"/>
                    </a:ext>
                  </a:extLst>
                </p14:cNvPr>
                <p14:cNvContentPartPr/>
                <p14:nvPr/>
              </p14:nvContentPartPr>
              <p14:xfrm>
                <a:off x="5159258" y="2882062"/>
                <a:ext cx="46440" cy="160920"/>
              </p14:xfrm>
            </p:contentPart>
          </mc:Choice>
          <mc:Fallback xmlns="">
            <p:pic>
              <p:nvPicPr>
                <p:cNvPr id="167018" name="Freihand 167017">
                  <a:extLst>
                    <a:ext uri="{FF2B5EF4-FFF2-40B4-BE49-F238E27FC236}">
                      <a16:creationId xmlns:a16="http://schemas.microsoft.com/office/drawing/2014/main" id="{37DDA858-C58C-415F-B3DA-FEA8C46495F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150258" y="2873422"/>
                  <a:ext cx="64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7019" name="Freihand 167018">
                  <a:extLst>
                    <a:ext uri="{FF2B5EF4-FFF2-40B4-BE49-F238E27FC236}">
                      <a16:creationId xmlns:a16="http://schemas.microsoft.com/office/drawing/2014/main" id="{F3CA687B-8CEC-475B-B07E-251A96AF4A4C}"/>
                    </a:ext>
                  </a:extLst>
                </p14:cNvPr>
                <p14:cNvContentPartPr/>
                <p14:nvPr/>
              </p14:nvContentPartPr>
              <p14:xfrm>
                <a:off x="5136578" y="2882422"/>
                <a:ext cx="180360" cy="159480"/>
              </p14:xfrm>
            </p:contentPart>
          </mc:Choice>
          <mc:Fallback xmlns="">
            <p:pic>
              <p:nvPicPr>
                <p:cNvPr id="167019" name="Freihand 167018">
                  <a:extLst>
                    <a:ext uri="{FF2B5EF4-FFF2-40B4-BE49-F238E27FC236}">
                      <a16:creationId xmlns:a16="http://schemas.microsoft.com/office/drawing/2014/main" id="{F3CA687B-8CEC-475B-B07E-251A96AF4A4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27578" y="2873422"/>
                  <a:ext cx="198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7020" name="Freihand 167019">
                  <a:extLst>
                    <a:ext uri="{FF2B5EF4-FFF2-40B4-BE49-F238E27FC236}">
                      <a16:creationId xmlns:a16="http://schemas.microsoft.com/office/drawing/2014/main" id="{30DADF02-9B6E-4EAA-ACAE-A695F1B8E46B}"/>
                    </a:ext>
                  </a:extLst>
                </p14:cNvPr>
                <p14:cNvContentPartPr/>
                <p14:nvPr/>
              </p14:nvContentPartPr>
              <p14:xfrm>
                <a:off x="5326298" y="2975302"/>
                <a:ext cx="95400" cy="77040"/>
              </p14:xfrm>
            </p:contentPart>
          </mc:Choice>
          <mc:Fallback xmlns="">
            <p:pic>
              <p:nvPicPr>
                <p:cNvPr id="167020" name="Freihand 167019">
                  <a:extLst>
                    <a:ext uri="{FF2B5EF4-FFF2-40B4-BE49-F238E27FC236}">
                      <a16:creationId xmlns:a16="http://schemas.microsoft.com/office/drawing/2014/main" id="{30DADF02-9B6E-4EAA-ACAE-A695F1B8E4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317658" y="2966662"/>
                  <a:ext cx="11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7021" name="Freihand 167020">
                  <a:extLst>
                    <a:ext uri="{FF2B5EF4-FFF2-40B4-BE49-F238E27FC236}">
                      <a16:creationId xmlns:a16="http://schemas.microsoft.com/office/drawing/2014/main" id="{A6715004-C16C-4E2D-AB90-8E121190BAF3}"/>
                    </a:ext>
                  </a:extLst>
                </p14:cNvPr>
                <p14:cNvContentPartPr/>
                <p14:nvPr/>
              </p14:nvContentPartPr>
              <p14:xfrm>
                <a:off x="5463458" y="2834182"/>
                <a:ext cx="439200" cy="387720"/>
              </p14:xfrm>
            </p:contentPart>
          </mc:Choice>
          <mc:Fallback xmlns="">
            <p:pic>
              <p:nvPicPr>
                <p:cNvPr id="167021" name="Freihand 167020">
                  <a:extLst>
                    <a:ext uri="{FF2B5EF4-FFF2-40B4-BE49-F238E27FC236}">
                      <a16:creationId xmlns:a16="http://schemas.microsoft.com/office/drawing/2014/main" id="{A6715004-C16C-4E2D-AB90-8E121190BAF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54458" y="2825542"/>
                  <a:ext cx="456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29BDA01C-DC83-49A4-9064-D9585D34B67A}"/>
                    </a:ext>
                  </a:extLst>
                </p14:cNvPr>
                <p14:cNvContentPartPr/>
                <p14:nvPr/>
              </p14:nvContentPartPr>
              <p14:xfrm>
                <a:off x="6015698" y="3063862"/>
                <a:ext cx="19800" cy="108720"/>
              </p14:xfrm>
            </p:contentPart>
          </mc:Choice>
          <mc:Fallback xmlns=""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29BDA01C-DC83-49A4-9064-D9585D34B67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07058" y="3054862"/>
                  <a:ext cx="37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7023" name="Freihand 167022">
                  <a:extLst>
                    <a:ext uri="{FF2B5EF4-FFF2-40B4-BE49-F238E27FC236}">
                      <a16:creationId xmlns:a16="http://schemas.microsoft.com/office/drawing/2014/main" id="{2703AC54-07BD-4383-A3F8-C3FC6D9CD2CC}"/>
                    </a:ext>
                  </a:extLst>
                </p14:cNvPr>
                <p14:cNvContentPartPr/>
                <p14:nvPr/>
              </p14:nvContentPartPr>
              <p14:xfrm>
                <a:off x="6155018" y="2985022"/>
                <a:ext cx="132480" cy="99720"/>
              </p14:xfrm>
            </p:contentPart>
          </mc:Choice>
          <mc:Fallback xmlns="">
            <p:pic>
              <p:nvPicPr>
                <p:cNvPr id="167023" name="Freihand 167022">
                  <a:extLst>
                    <a:ext uri="{FF2B5EF4-FFF2-40B4-BE49-F238E27FC236}">
                      <a16:creationId xmlns:a16="http://schemas.microsoft.com/office/drawing/2014/main" id="{2703AC54-07BD-4383-A3F8-C3FC6D9CD2C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46018" y="2976022"/>
                  <a:ext cx="150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024" name="Freihand 167023">
                  <a:extLst>
                    <a:ext uri="{FF2B5EF4-FFF2-40B4-BE49-F238E27FC236}">
                      <a16:creationId xmlns:a16="http://schemas.microsoft.com/office/drawing/2014/main" id="{A1AC1122-855A-4CE8-AB5E-36CB803EB65A}"/>
                    </a:ext>
                  </a:extLst>
                </p14:cNvPr>
                <p14:cNvContentPartPr/>
                <p14:nvPr/>
              </p14:nvContentPartPr>
              <p14:xfrm>
                <a:off x="6287138" y="3000142"/>
                <a:ext cx="347760" cy="221040"/>
              </p14:xfrm>
            </p:contentPart>
          </mc:Choice>
          <mc:Fallback xmlns="">
            <p:pic>
              <p:nvPicPr>
                <p:cNvPr id="167024" name="Freihand 167023">
                  <a:extLst>
                    <a:ext uri="{FF2B5EF4-FFF2-40B4-BE49-F238E27FC236}">
                      <a16:creationId xmlns:a16="http://schemas.microsoft.com/office/drawing/2014/main" id="{A1AC1122-855A-4CE8-AB5E-36CB803EB65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78498" y="2991142"/>
                  <a:ext cx="365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6999" name="Freihand 166998">
                  <a:extLst>
                    <a:ext uri="{FF2B5EF4-FFF2-40B4-BE49-F238E27FC236}">
                      <a16:creationId xmlns:a16="http://schemas.microsoft.com/office/drawing/2014/main" id="{B1825975-6CF1-46B6-8C4C-FE300D5B7EEA}"/>
                    </a:ext>
                  </a:extLst>
                </p14:cNvPr>
                <p14:cNvContentPartPr/>
                <p14:nvPr/>
              </p14:nvContentPartPr>
              <p14:xfrm>
                <a:off x="111698" y="2922742"/>
                <a:ext cx="160560" cy="223560"/>
              </p14:xfrm>
            </p:contentPart>
          </mc:Choice>
          <mc:Fallback xmlns="">
            <p:pic>
              <p:nvPicPr>
                <p:cNvPr id="166999" name="Freihand 166998">
                  <a:extLst>
                    <a:ext uri="{FF2B5EF4-FFF2-40B4-BE49-F238E27FC236}">
                      <a16:creationId xmlns:a16="http://schemas.microsoft.com/office/drawing/2014/main" id="{B1825975-6CF1-46B6-8C4C-FE300D5B7EE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058" y="2913742"/>
                  <a:ext cx="178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7000" name="Freihand 166999">
                  <a:extLst>
                    <a:ext uri="{FF2B5EF4-FFF2-40B4-BE49-F238E27FC236}">
                      <a16:creationId xmlns:a16="http://schemas.microsoft.com/office/drawing/2014/main" id="{384BDE34-F444-491B-95E3-28F12A878431}"/>
                    </a:ext>
                  </a:extLst>
                </p14:cNvPr>
                <p14:cNvContentPartPr/>
                <p14:nvPr/>
              </p14:nvContentPartPr>
              <p14:xfrm>
                <a:off x="271178" y="3089782"/>
                <a:ext cx="112320" cy="119880"/>
              </p14:xfrm>
            </p:contentPart>
          </mc:Choice>
          <mc:Fallback xmlns="">
            <p:pic>
              <p:nvPicPr>
                <p:cNvPr id="167000" name="Freihand 166999">
                  <a:extLst>
                    <a:ext uri="{FF2B5EF4-FFF2-40B4-BE49-F238E27FC236}">
                      <a16:creationId xmlns:a16="http://schemas.microsoft.com/office/drawing/2014/main" id="{384BDE34-F444-491B-95E3-28F12A87843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2538" y="3080782"/>
                  <a:ext cx="129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002" name="Freihand 167001">
                  <a:extLst>
                    <a:ext uri="{FF2B5EF4-FFF2-40B4-BE49-F238E27FC236}">
                      <a16:creationId xmlns:a16="http://schemas.microsoft.com/office/drawing/2014/main" id="{F2BAC0EA-8C63-44B7-871A-BED7B1F3E92F}"/>
                    </a:ext>
                  </a:extLst>
                </p14:cNvPr>
                <p14:cNvContentPartPr/>
                <p14:nvPr/>
              </p14:nvContentPartPr>
              <p14:xfrm>
                <a:off x="648458" y="2913382"/>
                <a:ext cx="156240" cy="225360"/>
              </p14:xfrm>
            </p:contentPart>
          </mc:Choice>
          <mc:Fallback xmlns="">
            <p:pic>
              <p:nvPicPr>
                <p:cNvPr id="167002" name="Freihand 167001">
                  <a:extLst>
                    <a:ext uri="{FF2B5EF4-FFF2-40B4-BE49-F238E27FC236}">
                      <a16:creationId xmlns:a16="http://schemas.microsoft.com/office/drawing/2014/main" id="{F2BAC0EA-8C63-44B7-871A-BED7B1F3E9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9818" y="2904742"/>
                  <a:ext cx="173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7003" name="Freihand 167002">
                  <a:extLst>
                    <a:ext uri="{FF2B5EF4-FFF2-40B4-BE49-F238E27FC236}">
                      <a16:creationId xmlns:a16="http://schemas.microsoft.com/office/drawing/2014/main" id="{C7AD48F0-7431-40AF-80B1-E3BE1A4C552B}"/>
                    </a:ext>
                  </a:extLst>
                </p14:cNvPr>
                <p14:cNvContentPartPr/>
                <p14:nvPr/>
              </p14:nvContentPartPr>
              <p14:xfrm>
                <a:off x="766898" y="2952622"/>
                <a:ext cx="763920" cy="141480"/>
              </p14:xfrm>
            </p:contentPart>
          </mc:Choice>
          <mc:Fallback xmlns="">
            <p:pic>
              <p:nvPicPr>
                <p:cNvPr id="167003" name="Freihand 167002">
                  <a:extLst>
                    <a:ext uri="{FF2B5EF4-FFF2-40B4-BE49-F238E27FC236}">
                      <a16:creationId xmlns:a16="http://schemas.microsoft.com/office/drawing/2014/main" id="{C7AD48F0-7431-40AF-80B1-E3BE1A4C55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8258" y="2943982"/>
                  <a:ext cx="781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005" name="Freihand 167004">
                  <a:extLst>
                    <a:ext uri="{FF2B5EF4-FFF2-40B4-BE49-F238E27FC236}">
                      <a16:creationId xmlns:a16="http://schemas.microsoft.com/office/drawing/2014/main" id="{509B9704-8D40-4E37-A141-CF82A7E68483}"/>
                    </a:ext>
                  </a:extLst>
                </p14:cNvPr>
                <p14:cNvContentPartPr/>
                <p14:nvPr/>
              </p14:nvContentPartPr>
              <p14:xfrm>
                <a:off x="430658" y="2959462"/>
                <a:ext cx="93240" cy="93600"/>
              </p14:xfrm>
            </p:contentPart>
          </mc:Choice>
          <mc:Fallback xmlns="">
            <p:pic>
              <p:nvPicPr>
                <p:cNvPr id="167005" name="Freihand 167004">
                  <a:extLst>
                    <a:ext uri="{FF2B5EF4-FFF2-40B4-BE49-F238E27FC236}">
                      <a16:creationId xmlns:a16="http://schemas.microsoft.com/office/drawing/2014/main" id="{509B9704-8D40-4E37-A141-CF82A7E6848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2018" y="2950822"/>
                  <a:ext cx="110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7006" name="Freihand 167005">
                  <a:extLst>
                    <a:ext uri="{FF2B5EF4-FFF2-40B4-BE49-F238E27FC236}">
                      <a16:creationId xmlns:a16="http://schemas.microsoft.com/office/drawing/2014/main" id="{CA24AB5A-9A5D-47CA-A4A4-90A95FD4E1E5}"/>
                    </a:ext>
                  </a:extLst>
                </p14:cNvPr>
                <p14:cNvContentPartPr/>
                <p14:nvPr/>
              </p14:nvContentPartPr>
              <p14:xfrm>
                <a:off x="543338" y="2986102"/>
                <a:ext cx="74880" cy="66600"/>
              </p14:xfrm>
            </p:contentPart>
          </mc:Choice>
          <mc:Fallback xmlns="">
            <p:pic>
              <p:nvPicPr>
                <p:cNvPr id="167006" name="Freihand 167005">
                  <a:extLst>
                    <a:ext uri="{FF2B5EF4-FFF2-40B4-BE49-F238E27FC236}">
                      <a16:creationId xmlns:a16="http://schemas.microsoft.com/office/drawing/2014/main" id="{CA24AB5A-9A5D-47CA-A4A4-90A95FD4E1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4338" y="2977462"/>
                  <a:ext cx="92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7025" name="Freihand 167024">
                  <a:extLst>
                    <a:ext uri="{FF2B5EF4-FFF2-40B4-BE49-F238E27FC236}">
                      <a16:creationId xmlns:a16="http://schemas.microsoft.com/office/drawing/2014/main" id="{265CFD81-AACD-44EA-BB65-C22636E7FC2F}"/>
                    </a:ext>
                  </a:extLst>
                </p14:cNvPr>
                <p14:cNvContentPartPr/>
                <p14:nvPr/>
              </p14:nvContentPartPr>
              <p14:xfrm>
                <a:off x="267578" y="3386782"/>
                <a:ext cx="333720" cy="114120"/>
              </p14:xfrm>
            </p:contentPart>
          </mc:Choice>
          <mc:Fallback xmlns="">
            <p:pic>
              <p:nvPicPr>
                <p:cNvPr id="167025" name="Freihand 167024">
                  <a:extLst>
                    <a:ext uri="{FF2B5EF4-FFF2-40B4-BE49-F238E27FC236}">
                      <a16:creationId xmlns:a16="http://schemas.microsoft.com/office/drawing/2014/main" id="{265CFD81-AACD-44EA-BB65-C22636E7FC2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8938" y="3377782"/>
                  <a:ext cx="351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026" name="Freihand 167025">
                  <a:extLst>
                    <a:ext uri="{FF2B5EF4-FFF2-40B4-BE49-F238E27FC236}">
                      <a16:creationId xmlns:a16="http://schemas.microsoft.com/office/drawing/2014/main" id="{4F6D2B2C-1E25-4B45-B8E5-822AC5C07B0D}"/>
                    </a:ext>
                  </a:extLst>
                </p14:cNvPr>
                <p14:cNvContentPartPr/>
                <p14:nvPr/>
              </p14:nvContentPartPr>
              <p14:xfrm>
                <a:off x="362978" y="3310102"/>
                <a:ext cx="18000" cy="164520"/>
              </p14:xfrm>
            </p:contentPart>
          </mc:Choice>
          <mc:Fallback xmlns="">
            <p:pic>
              <p:nvPicPr>
                <p:cNvPr id="167026" name="Freihand 167025">
                  <a:extLst>
                    <a:ext uri="{FF2B5EF4-FFF2-40B4-BE49-F238E27FC236}">
                      <a16:creationId xmlns:a16="http://schemas.microsoft.com/office/drawing/2014/main" id="{4F6D2B2C-1E25-4B45-B8E5-822AC5C07B0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54338" y="3301102"/>
                  <a:ext cx="35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027" name="Freihand 167026">
                  <a:extLst>
                    <a:ext uri="{FF2B5EF4-FFF2-40B4-BE49-F238E27FC236}">
                      <a16:creationId xmlns:a16="http://schemas.microsoft.com/office/drawing/2014/main" id="{E6BD74AB-6803-4FA5-907D-F750B10E1BA5}"/>
                    </a:ext>
                  </a:extLst>
                </p14:cNvPr>
                <p14:cNvContentPartPr/>
                <p14:nvPr/>
              </p14:nvContentPartPr>
              <p14:xfrm>
                <a:off x="835658" y="3355102"/>
                <a:ext cx="387000" cy="136440"/>
              </p14:xfrm>
            </p:contentPart>
          </mc:Choice>
          <mc:Fallback xmlns="">
            <p:pic>
              <p:nvPicPr>
                <p:cNvPr id="167027" name="Freihand 167026">
                  <a:extLst>
                    <a:ext uri="{FF2B5EF4-FFF2-40B4-BE49-F238E27FC236}">
                      <a16:creationId xmlns:a16="http://schemas.microsoft.com/office/drawing/2014/main" id="{E6BD74AB-6803-4FA5-907D-F750B10E1BA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6658" y="3346462"/>
                  <a:ext cx="404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028" name="Freihand 167027">
                  <a:extLst>
                    <a:ext uri="{FF2B5EF4-FFF2-40B4-BE49-F238E27FC236}">
                      <a16:creationId xmlns:a16="http://schemas.microsoft.com/office/drawing/2014/main" id="{5AC4974F-21FF-424F-B0EC-F1638073F7D2}"/>
                    </a:ext>
                  </a:extLst>
                </p14:cNvPr>
                <p14:cNvContentPartPr/>
                <p14:nvPr/>
              </p14:nvContentPartPr>
              <p14:xfrm>
                <a:off x="1276298" y="3241342"/>
                <a:ext cx="181080" cy="214920"/>
              </p14:xfrm>
            </p:contentPart>
          </mc:Choice>
          <mc:Fallback xmlns="">
            <p:pic>
              <p:nvPicPr>
                <p:cNvPr id="167028" name="Freihand 167027">
                  <a:extLst>
                    <a:ext uri="{FF2B5EF4-FFF2-40B4-BE49-F238E27FC236}">
                      <a16:creationId xmlns:a16="http://schemas.microsoft.com/office/drawing/2014/main" id="{5AC4974F-21FF-424F-B0EC-F1638073F7D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67298" y="3232342"/>
                  <a:ext cx="198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033" name="Freihand 167032">
                  <a:extLst>
                    <a:ext uri="{FF2B5EF4-FFF2-40B4-BE49-F238E27FC236}">
                      <a16:creationId xmlns:a16="http://schemas.microsoft.com/office/drawing/2014/main" id="{9FC61282-5932-41DC-BF33-4FA396C84C1C}"/>
                    </a:ext>
                  </a:extLst>
                </p14:cNvPr>
                <p14:cNvContentPartPr/>
                <p14:nvPr/>
              </p14:nvContentPartPr>
              <p14:xfrm>
                <a:off x="1549178" y="3352942"/>
                <a:ext cx="92160" cy="94680"/>
              </p14:xfrm>
            </p:contentPart>
          </mc:Choice>
          <mc:Fallback xmlns="">
            <p:pic>
              <p:nvPicPr>
                <p:cNvPr id="167033" name="Freihand 167032">
                  <a:extLst>
                    <a:ext uri="{FF2B5EF4-FFF2-40B4-BE49-F238E27FC236}">
                      <a16:creationId xmlns:a16="http://schemas.microsoft.com/office/drawing/2014/main" id="{9FC61282-5932-41DC-BF33-4FA396C84C1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40538" y="3343942"/>
                  <a:ext cx="109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035" name="Freihand 167034">
                  <a:extLst>
                    <a:ext uri="{FF2B5EF4-FFF2-40B4-BE49-F238E27FC236}">
                      <a16:creationId xmlns:a16="http://schemas.microsoft.com/office/drawing/2014/main" id="{D6462B5F-D551-4413-A48F-AEB393835E96}"/>
                    </a:ext>
                  </a:extLst>
                </p14:cNvPr>
                <p14:cNvContentPartPr/>
                <p14:nvPr/>
              </p14:nvContentPartPr>
              <p14:xfrm>
                <a:off x="1707218" y="3286342"/>
                <a:ext cx="194040" cy="198360"/>
              </p14:xfrm>
            </p:contentPart>
          </mc:Choice>
          <mc:Fallback xmlns="">
            <p:pic>
              <p:nvPicPr>
                <p:cNvPr id="167035" name="Freihand 167034">
                  <a:extLst>
                    <a:ext uri="{FF2B5EF4-FFF2-40B4-BE49-F238E27FC236}">
                      <a16:creationId xmlns:a16="http://schemas.microsoft.com/office/drawing/2014/main" id="{D6462B5F-D551-4413-A48F-AEB393835E9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98218" y="3277702"/>
                  <a:ext cx="211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036" name="Freihand 167035">
                  <a:extLst>
                    <a:ext uri="{FF2B5EF4-FFF2-40B4-BE49-F238E27FC236}">
                      <a16:creationId xmlns:a16="http://schemas.microsoft.com/office/drawing/2014/main" id="{C7DE5615-DD97-4BB7-999C-4B8E61419AA4}"/>
                    </a:ext>
                  </a:extLst>
                </p14:cNvPr>
                <p14:cNvContentPartPr/>
                <p14:nvPr/>
              </p14:nvContentPartPr>
              <p14:xfrm>
                <a:off x="1955978" y="3397942"/>
                <a:ext cx="182880" cy="80640"/>
              </p14:xfrm>
            </p:contentPart>
          </mc:Choice>
          <mc:Fallback xmlns="">
            <p:pic>
              <p:nvPicPr>
                <p:cNvPr id="167036" name="Freihand 167035">
                  <a:extLst>
                    <a:ext uri="{FF2B5EF4-FFF2-40B4-BE49-F238E27FC236}">
                      <a16:creationId xmlns:a16="http://schemas.microsoft.com/office/drawing/2014/main" id="{C7DE5615-DD97-4BB7-999C-4B8E61419AA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47338" y="3388942"/>
                  <a:ext cx="200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037" name="Freihand 167036">
                  <a:extLst>
                    <a:ext uri="{FF2B5EF4-FFF2-40B4-BE49-F238E27FC236}">
                      <a16:creationId xmlns:a16="http://schemas.microsoft.com/office/drawing/2014/main" id="{D41C0CF5-9EFB-458F-9B5C-216566A36018}"/>
                    </a:ext>
                  </a:extLst>
                </p14:cNvPr>
                <p14:cNvContentPartPr/>
                <p14:nvPr/>
              </p14:nvContentPartPr>
              <p14:xfrm>
                <a:off x="2144258" y="3376342"/>
                <a:ext cx="10800" cy="97920"/>
              </p14:xfrm>
            </p:contentPart>
          </mc:Choice>
          <mc:Fallback xmlns="">
            <p:pic>
              <p:nvPicPr>
                <p:cNvPr id="167037" name="Freihand 167036">
                  <a:extLst>
                    <a:ext uri="{FF2B5EF4-FFF2-40B4-BE49-F238E27FC236}">
                      <a16:creationId xmlns:a16="http://schemas.microsoft.com/office/drawing/2014/main" id="{D41C0CF5-9EFB-458F-9B5C-216566A3601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35618" y="3367702"/>
                  <a:ext cx="28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038" name="Freihand 167037">
                  <a:extLst>
                    <a:ext uri="{FF2B5EF4-FFF2-40B4-BE49-F238E27FC236}">
                      <a16:creationId xmlns:a16="http://schemas.microsoft.com/office/drawing/2014/main" id="{4C53CFEB-35ED-4CF1-9360-DDA6BD26F5C9}"/>
                    </a:ext>
                  </a:extLst>
                </p14:cNvPr>
                <p14:cNvContentPartPr/>
                <p14:nvPr/>
              </p14:nvContentPartPr>
              <p14:xfrm>
                <a:off x="2219858" y="3267622"/>
                <a:ext cx="143640" cy="222480"/>
              </p14:xfrm>
            </p:contentPart>
          </mc:Choice>
          <mc:Fallback xmlns="">
            <p:pic>
              <p:nvPicPr>
                <p:cNvPr id="167038" name="Freihand 167037">
                  <a:extLst>
                    <a:ext uri="{FF2B5EF4-FFF2-40B4-BE49-F238E27FC236}">
                      <a16:creationId xmlns:a16="http://schemas.microsoft.com/office/drawing/2014/main" id="{4C53CFEB-35ED-4CF1-9360-DDA6BD26F5C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11218" y="3258982"/>
                  <a:ext cx="161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039" name="Freihand 167038">
                  <a:extLst>
                    <a:ext uri="{FF2B5EF4-FFF2-40B4-BE49-F238E27FC236}">
                      <a16:creationId xmlns:a16="http://schemas.microsoft.com/office/drawing/2014/main" id="{BA7E3A48-D1B7-4E21-8616-15C293D76BA0}"/>
                    </a:ext>
                  </a:extLst>
                </p14:cNvPr>
                <p14:cNvContentPartPr/>
                <p14:nvPr/>
              </p14:nvContentPartPr>
              <p14:xfrm>
                <a:off x="2385818" y="3282382"/>
                <a:ext cx="225720" cy="176400"/>
              </p14:xfrm>
            </p:contentPart>
          </mc:Choice>
          <mc:Fallback xmlns="">
            <p:pic>
              <p:nvPicPr>
                <p:cNvPr id="167039" name="Freihand 167038">
                  <a:extLst>
                    <a:ext uri="{FF2B5EF4-FFF2-40B4-BE49-F238E27FC236}">
                      <a16:creationId xmlns:a16="http://schemas.microsoft.com/office/drawing/2014/main" id="{BA7E3A48-D1B7-4E21-8616-15C293D76BA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376818" y="3273382"/>
                  <a:ext cx="243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040" name="Freihand 167039">
                  <a:extLst>
                    <a:ext uri="{FF2B5EF4-FFF2-40B4-BE49-F238E27FC236}">
                      <a16:creationId xmlns:a16="http://schemas.microsoft.com/office/drawing/2014/main" id="{9C87803F-7154-4175-A7DD-20A8E29F9902}"/>
                    </a:ext>
                  </a:extLst>
                </p14:cNvPr>
                <p14:cNvContentPartPr/>
                <p14:nvPr/>
              </p14:nvContentPartPr>
              <p14:xfrm>
                <a:off x="2603618" y="3274462"/>
                <a:ext cx="36360" cy="69840"/>
              </p14:xfrm>
            </p:contentPart>
          </mc:Choice>
          <mc:Fallback xmlns="">
            <p:pic>
              <p:nvPicPr>
                <p:cNvPr id="167040" name="Freihand 167039">
                  <a:extLst>
                    <a:ext uri="{FF2B5EF4-FFF2-40B4-BE49-F238E27FC236}">
                      <a16:creationId xmlns:a16="http://schemas.microsoft.com/office/drawing/2014/main" id="{9C87803F-7154-4175-A7DD-20A8E29F990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94618" y="3265462"/>
                  <a:ext cx="5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7041" name="Freihand 167040">
                  <a:extLst>
                    <a:ext uri="{FF2B5EF4-FFF2-40B4-BE49-F238E27FC236}">
                      <a16:creationId xmlns:a16="http://schemas.microsoft.com/office/drawing/2014/main" id="{DA40EB58-B026-4629-ACCE-B92CA497632A}"/>
                    </a:ext>
                  </a:extLst>
                </p14:cNvPr>
                <p14:cNvContentPartPr/>
                <p14:nvPr/>
              </p14:nvContentPartPr>
              <p14:xfrm>
                <a:off x="2647538" y="3315502"/>
                <a:ext cx="257400" cy="156960"/>
              </p14:xfrm>
            </p:contentPart>
          </mc:Choice>
          <mc:Fallback xmlns="">
            <p:pic>
              <p:nvPicPr>
                <p:cNvPr id="167041" name="Freihand 167040">
                  <a:extLst>
                    <a:ext uri="{FF2B5EF4-FFF2-40B4-BE49-F238E27FC236}">
                      <a16:creationId xmlns:a16="http://schemas.microsoft.com/office/drawing/2014/main" id="{DA40EB58-B026-4629-ACCE-B92CA49763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38538" y="3306862"/>
                  <a:ext cx="275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7004" name="Freihand 167003">
                  <a:extLst>
                    <a:ext uri="{FF2B5EF4-FFF2-40B4-BE49-F238E27FC236}">
                      <a16:creationId xmlns:a16="http://schemas.microsoft.com/office/drawing/2014/main" id="{AD63DDBA-885D-4E4D-9853-A298E9B926E0}"/>
                    </a:ext>
                  </a:extLst>
                </p14:cNvPr>
                <p14:cNvContentPartPr/>
                <p14:nvPr/>
              </p14:nvContentPartPr>
              <p14:xfrm>
                <a:off x="1888658" y="3003382"/>
                <a:ext cx="405720" cy="97200"/>
              </p14:xfrm>
            </p:contentPart>
          </mc:Choice>
          <mc:Fallback xmlns="">
            <p:pic>
              <p:nvPicPr>
                <p:cNvPr id="167004" name="Freihand 167003">
                  <a:extLst>
                    <a:ext uri="{FF2B5EF4-FFF2-40B4-BE49-F238E27FC236}">
                      <a16:creationId xmlns:a16="http://schemas.microsoft.com/office/drawing/2014/main" id="{AD63DDBA-885D-4E4D-9853-A298E9B926E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879658" y="2994742"/>
                  <a:ext cx="423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008" name="Freihand 167007">
                  <a:extLst>
                    <a:ext uri="{FF2B5EF4-FFF2-40B4-BE49-F238E27FC236}">
                      <a16:creationId xmlns:a16="http://schemas.microsoft.com/office/drawing/2014/main" id="{364A96B7-5C0D-4287-B881-276B723D3808}"/>
                    </a:ext>
                  </a:extLst>
                </p14:cNvPr>
                <p14:cNvContentPartPr/>
                <p14:nvPr/>
              </p14:nvContentPartPr>
              <p14:xfrm>
                <a:off x="2367098" y="3020302"/>
                <a:ext cx="72360" cy="100080"/>
              </p14:xfrm>
            </p:contentPart>
          </mc:Choice>
          <mc:Fallback xmlns="">
            <p:pic>
              <p:nvPicPr>
                <p:cNvPr id="167008" name="Freihand 167007">
                  <a:extLst>
                    <a:ext uri="{FF2B5EF4-FFF2-40B4-BE49-F238E27FC236}">
                      <a16:creationId xmlns:a16="http://schemas.microsoft.com/office/drawing/2014/main" id="{364A96B7-5C0D-4287-B881-276B723D380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358458" y="3011662"/>
                  <a:ext cx="90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7009" name="Freihand 167008">
                  <a:extLst>
                    <a:ext uri="{FF2B5EF4-FFF2-40B4-BE49-F238E27FC236}">
                      <a16:creationId xmlns:a16="http://schemas.microsoft.com/office/drawing/2014/main" id="{737B3EB0-8A1D-47DF-89F4-23C7DC338BB5}"/>
                    </a:ext>
                  </a:extLst>
                </p14:cNvPr>
                <p14:cNvContentPartPr/>
                <p14:nvPr/>
              </p14:nvContentPartPr>
              <p14:xfrm>
                <a:off x="2607578" y="2945422"/>
                <a:ext cx="153000" cy="138960"/>
              </p14:xfrm>
            </p:contentPart>
          </mc:Choice>
          <mc:Fallback xmlns="">
            <p:pic>
              <p:nvPicPr>
                <p:cNvPr id="167009" name="Freihand 167008">
                  <a:extLst>
                    <a:ext uri="{FF2B5EF4-FFF2-40B4-BE49-F238E27FC236}">
                      <a16:creationId xmlns:a16="http://schemas.microsoft.com/office/drawing/2014/main" id="{737B3EB0-8A1D-47DF-89F4-23C7DC338BB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598938" y="2936782"/>
                  <a:ext cx="170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7010" name="Freihand 167009">
                  <a:extLst>
                    <a:ext uri="{FF2B5EF4-FFF2-40B4-BE49-F238E27FC236}">
                      <a16:creationId xmlns:a16="http://schemas.microsoft.com/office/drawing/2014/main" id="{5174FDEC-69A9-4F71-8D8E-C8418CABD776}"/>
                    </a:ext>
                  </a:extLst>
                </p14:cNvPr>
                <p14:cNvContentPartPr/>
                <p14:nvPr/>
              </p14:nvContentPartPr>
              <p14:xfrm>
                <a:off x="2804858" y="2996182"/>
                <a:ext cx="316800" cy="60120"/>
              </p14:xfrm>
            </p:contentPart>
          </mc:Choice>
          <mc:Fallback xmlns="">
            <p:pic>
              <p:nvPicPr>
                <p:cNvPr id="167010" name="Freihand 167009">
                  <a:extLst>
                    <a:ext uri="{FF2B5EF4-FFF2-40B4-BE49-F238E27FC236}">
                      <a16:creationId xmlns:a16="http://schemas.microsoft.com/office/drawing/2014/main" id="{5174FDEC-69A9-4F71-8D8E-C8418CABD77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95858" y="2987182"/>
                  <a:ext cx="334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042" name="Freihand 167041">
                  <a:extLst>
                    <a:ext uri="{FF2B5EF4-FFF2-40B4-BE49-F238E27FC236}">
                      <a16:creationId xmlns:a16="http://schemas.microsoft.com/office/drawing/2014/main" id="{741ED87D-5055-4862-B044-7D753B3A09FC}"/>
                    </a:ext>
                  </a:extLst>
                </p14:cNvPr>
                <p14:cNvContentPartPr/>
                <p14:nvPr/>
              </p14:nvContentPartPr>
              <p14:xfrm>
                <a:off x="2153258" y="3131542"/>
                <a:ext cx="16200" cy="7920"/>
              </p14:xfrm>
            </p:contentPart>
          </mc:Choice>
          <mc:Fallback xmlns="">
            <p:pic>
              <p:nvPicPr>
                <p:cNvPr id="167042" name="Freihand 167041">
                  <a:extLst>
                    <a:ext uri="{FF2B5EF4-FFF2-40B4-BE49-F238E27FC236}">
                      <a16:creationId xmlns:a16="http://schemas.microsoft.com/office/drawing/2014/main" id="{741ED87D-5055-4862-B044-7D753B3A09F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44258" y="3122542"/>
                  <a:ext cx="33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7043" name="Freihand 167042">
                  <a:extLst>
                    <a:ext uri="{FF2B5EF4-FFF2-40B4-BE49-F238E27FC236}">
                      <a16:creationId xmlns:a16="http://schemas.microsoft.com/office/drawing/2014/main" id="{D8AC6C73-6EBC-47F8-97EC-7CF5225CC7CA}"/>
                    </a:ext>
                  </a:extLst>
                </p14:cNvPr>
                <p14:cNvContentPartPr/>
                <p14:nvPr/>
              </p14:nvContentPartPr>
              <p14:xfrm>
                <a:off x="3154418" y="3254662"/>
                <a:ext cx="182160" cy="213120"/>
              </p14:xfrm>
            </p:contentPart>
          </mc:Choice>
          <mc:Fallback xmlns="">
            <p:pic>
              <p:nvPicPr>
                <p:cNvPr id="167043" name="Freihand 167042">
                  <a:extLst>
                    <a:ext uri="{FF2B5EF4-FFF2-40B4-BE49-F238E27FC236}">
                      <a16:creationId xmlns:a16="http://schemas.microsoft.com/office/drawing/2014/main" id="{D8AC6C73-6EBC-47F8-97EC-7CF5225CC7C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45778" y="3246022"/>
                  <a:ext cx="199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7044" name="Freihand 167043">
                  <a:extLst>
                    <a:ext uri="{FF2B5EF4-FFF2-40B4-BE49-F238E27FC236}">
                      <a16:creationId xmlns:a16="http://schemas.microsoft.com/office/drawing/2014/main" id="{37AD3DF9-EC6C-4EFE-A918-5D9E909007B6}"/>
                    </a:ext>
                  </a:extLst>
                </p14:cNvPr>
                <p14:cNvContentPartPr/>
                <p14:nvPr/>
              </p14:nvContentPartPr>
              <p14:xfrm>
                <a:off x="3263498" y="3401182"/>
                <a:ext cx="72000" cy="62280"/>
              </p14:xfrm>
            </p:contentPart>
          </mc:Choice>
          <mc:Fallback xmlns="">
            <p:pic>
              <p:nvPicPr>
                <p:cNvPr id="167044" name="Freihand 167043">
                  <a:extLst>
                    <a:ext uri="{FF2B5EF4-FFF2-40B4-BE49-F238E27FC236}">
                      <a16:creationId xmlns:a16="http://schemas.microsoft.com/office/drawing/2014/main" id="{37AD3DF9-EC6C-4EFE-A918-5D9E909007B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254858" y="3392542"/>
                  <a:ext cx="89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7045" name="Freihand 167044">
                  <a:extLst>
                    <a:ext uri="{FF2B5EF4-FFF2-40B4-BE49-F238E27FC236}">
                      <a16:creationId xmlns:a16="http://schemas.microsoft.com/office/drawing/2014/main" id="{6AD112B9-08C8-4C93-9287-CB2FA9641A9F}"/>
                    </a:ext>
                  </a:extLst>
                </p14:cNvPr>
                <p14:cNvContentPartPr/>
                <p14:nvPr/>
              </p14:nvContentPartPr>
              <p14:xfrm>
                <a:off x="3352778" y="3375622"/>
                <a:ext cx="320040" cy="84600"/>
              </p14:xfrm>
            </p:contentPart>
          </mc:Choice>
          <mc:Fallback xmlns="">
            <p:pic>
              <p:nvPicPr>
                <p:cNvPr id="167045" name="Freihand 167044">
                  <a:extLst>
                    <a:ext uri="{FF2B5EF4-FFF2-40B4-BE49-F238E27FC236}">
                      <a16:creationId xmlns:a16="http://schemas.microsoft.com/office/drawing/2014/main" id="{6AD112B9-08C8-4C93-9287-CB2FA9641A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344138" y="3366622"/>
                  <a:ext cx="337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7046" name="Freihand 167045">
                  <a:extLst>
                    <a:ext uri="{FF2B5EF4-FFF2-40B4-BE49-F238E27FC236}">
                      <a16:creationId xmlns:a16="http://schemas.microsoft.com/office/drawing/2014/main" id="{80FCCD62-A4EC-4F65-9475-6B648F17D032}"/>
                    </a:ext>
                  </a:extLst>
                </p14:cNvPr>
                <p14:cNvContentPartPr/>
                <p14:nvPr/>
              </p14:nvContentPartPr>
              <p14:xfrm>
                <a:off x="3704498" y="3368782"/>
                <a:ext cx="100080" cy="119520"/>
              </p14:xfrm>
            </p:contentPart>
          </mc:Choice>
          <mc:Fallback xmlns="">
            <p:pic>
              <p:nvPicPr>
                <p:cNvPr id="167046" name="Freihand 167045">
                  <a:extLst>
                    <a:ext uri="{FF2B5EF4-FFF2-40B4-BE49-F238E27FC236}">
                      <a16:creationId xmlns:a16="http://schemas.microsoft.com/office/drawing/2014/main" id="{80FCCD62-A4EC-4F65-9475-6B648F17D03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695498" y="3359782"/>
                  <a:ext cx="117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7047" name="Freihand 167046">
                  <a:extLst>
                    <a:ext uri="{FF2B5EF4-FFF2-40B4-BE49-F238E27FC236}">
                      <a16:creationId xmlns:a16="http://schemas.microsoft.com/office/drawing/2014/main" id="{83D19D08-CA0E-434A-BB32-166130805530}"/>
                    </a:ext>
                  </a:extLst>
                </p14:cNvPr>
                <p14:cNvContentPartPr/>
                <p14:nvPr/>
              </p14:nvContentPartPr>
              <p14:xfrm>
                <a:off x="3838778" y="3395422"/>
                <a:ext cx="496080" cy="88920"/>
              </p14:xfrm>
            </p:contentPart>
          </mc:Choice>
          <mc:Fallback xmlns="">
            <p:pic>
              <p:nvPicPr>
                <p:cNvPr id="167047" name="Freihand 167046">
                  <a:extLst>
                    <a:ext uri="{FF2B5EF4-FFF2-40B4-BE49-F238E27FC236}">
                      <a16:creationId xmlns:a16="http://schemas.microsoft.com/office/drawing/2014/main" id="{83D19D08-CA0E-434A-BB32-16613080553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30138" y="3386782"/>
                  <a:ext cx="513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7051" name="Freihand 167050">
                  <a:extLst>
                    <a:ext uri="{FF2B5EF4-FFF2-40B4-BE49-F238E27FC236}">
                      <a16:creationId xmlns:a16="http://schemas.microsoft.com/office/drawing/2014/main" id="{84D95136-0C5F-48D3-B797-4C147AE1668E}"/>
                    </a:ext>
                  </a:extLst>
                </p14:cNvPr>
                <p14:cNvContentPartPr/>
                <p14:nvPr/>
              </p14:nvContentPartPr>
              <p14:xfrm>
                <a:off x="4613138" y="3267262"/>
                <a:ext cx="90000" cy="250200"/>
              </p14:xfrm>
            </p:contentPart>
          </mc:Choice>
          <mc:Fallback xmlns="">
            <p:pic>
              <p:nvPicPr>
                <p:cNvPr id="167051" name="Freihand 167050">
                  <a:extLst>
                    <a:ext uri="{FF2B5EF4-FFF2-40B4-BE49-F238E27FC236}">
                      <a16:creationId xmlns:a16="http://schemas.microsoft.com/office/drawing/2014/main" id="{84D95136-0C5F-48D3-B797-4C147AE1668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04498" y="3258262"/>
                  <a:ext cx="107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7052" name="Freihand 167051">
                  <a:extLst>
                    <a:ext uri="{FF2B5EF4-FFF2-40B4-BE49-F238E27FC236}">
                      <a16:creationId xmlns:a16="http://schemas.microsoft.com/office/drawing/2014/main" id="{8ACBD252-6000-49E1-91C0-3420E3D20D98}"/>
                    </a:ext>
                  </a:extLst>
                </p14:cNvPr>
                <p14:cNvContentPartPr/>
                <p14:nvPr/>
              </p14:nvContentPartPr>
              <p14:xfrm>
                <a:off x="4851818" y="3283462"/>
                <a:ext cx="109440" cy="178200"/>
              </p14:xfrm>
            </p:contentPart>
          </mc:Choice>
          <mc:Fallback xmlns="">
            <p:pic>
              <p:nvPicPr>
                <p:cNvPr id="167052" name="Freihand 167051">
                  <a:extLst>
                    <a:ext uri="{FF2B5EF4-FFF2-40B4-BE49-F238E27FC236}">
                      <a16:creationId xmlns:a16="http://schemas.microsoft.com/office/drawing/2014/main" id="{8ACBD252-6000-49E1-91C0-3420E3D20D9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42818" y="3274822"/>
                  <a:ext cx="127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7053" name="Freihand 167052">
                  <a:extLst>
                    <a:ext uri="{FF2B5EF4-FFF2-40B4-BE49-F238E27FC236}">
                      <a16:creationId xmlns:a16="http://schemas.microsoft.com/office/drawing/2014/main" id="{673560C7-74EB-4FB0-B6CE-21E338EABDE2}"/>
                    </a:ext>
                  </a:extLst>
                </p14:cNvPr>
                <p14:cNvContentPartPr/>
                <p14:nvPr/>
              </p14:nvContentPartPr>
              <p14:xfrm>
                <a:off x="4854698" y="3288142"/>
                <a:ext cx="107640" cy="176760"/>
              </p14:xfrm>
            </p:contentPart>
          </mc:Choice>
          <mc:Fallback xmlns="">
            <p:pic>
              <p:nvPicPr>
                <p:cNvPr id="167053" name="Freihand 167052">
                  <a:extLst>
                    <a:ext uri="{FF2B5EF4-FFF2-40B4-BE49-F238E27FC236}">
                      <a16:creationId xmlns:a16="http://schemas.microsoft.com/office/drawing/2014/main" id="{673560C7-74EB-4FB0-B6CE-21E338EABDE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46058" y="3279502"/>
                  <a:ext cx="125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7054" name="Freihand 167053">
                  <a:extLst>
                    <a:ext uri="{FF2B5EF4-FFF2-40B4-BE49-F238E27FC236}">
                      <a16:creationId xmlns:a16="http://schemas.microsoft.com/office/drawing/2014/main" id="{2AE2FB60-C0CE-411B-9087-CFB00658DCF3}"/>
                    </a:ext>
                  </a:extLst>
                </p14:cNvPr>
                <p14:cNvContentPartPr/>
                <p14:nvPr/>
              </p14:nvContentPartPr>
              <p14:xfrm>
                <a:off x="5081498" y="3410542"/>
                <a:ext cx="70560" cy="32400"/>
              </p14:xfrm>
            </p:contentPart>
          </mc:Choice>
          <mc:Fallback xmlns="">
            <p:pic>
              <p:nvPicPr>
                <p:cNvPr id="167054" name="Freihand 167053">
                  <a:extLst>
                    <a:ext uri="{FF2B5EF4-FFF2-40B4-BE49-F238E27FC236}">
                      <a16:creationId xmlns:a16="http://schemas.microsoft.com/office/drawing/2014/main" id="{2AE2FB60-C0CE-411B-9087-CFB00658DCF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072498" y="3401902"/>
                  <a:ext cx="88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7055" name="Freihand 167054">
                  <a:extLst>
                    <a:ext uri="{FF2B5EF4-FFF2-40B4-BE49-F238E27FC236}">
                      <a16:creationId xmlns:a16="http://schemas.microsoft.com/office/drawing/2014/main" id="{14146CFF-829C-4577-AFAA-5FCD6B0ABDDF}"/>
                    </a:ext>
                  </a:extLst>
                </p14:cNvPr>
                <p14:cNvContentPartPr/>
                <p14:nvPr/>
              </p14:nvContentPartPr>
              <p14:xfrm>
                <a:off x="5334578" y="3277342"/>
                <a:ext cx="169920" cy="183600"/>
              </p14:xfrm>
            </p:contentPart>
          </mc:Choice>
          <mc:Fallback xmlns="">
            <p:pic>
              <p:nvPicPr>
                <p:cNvPr id="167055" name="Freihand 167054">
                  <a:extLst>
                    <a:ext uri="{FF2B5EF4-FFF2-40B4-BE49-F238E27FC236}">
                      <a16:creationId xmlns:a16="http://schemas.microsoft.com/office/drawing/2014/main" id="{14146CFF-829C-4577-AFAA-5FCD6B0ABDD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25578" y="3268702"/>
                  <a:ext cx="187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7056" name="Freihand 167055">
                  <a:extLst>
                    <a:ext uri="{FF2B5EF4-FFF2-40B4-BE49-F238E27FC236}">
                      <a16:creationId xmlns:a16="http://schemas.microsoft.com/office/drawing/2014/main" id="{A4EE769B-0CDF-4266-9B1D-8D1F37A69BE3}"/>
                    </a:ext>
                  </a:extLst>
                </p14:cNvPr>
                <p14:cNvContentPartPr/>
                <p14:nvPr/>
              </p14:nvContentPartPr>
              <p14:xfrm>
                <a:off x="5509898" y="3364462"/>
                <a:ext cx="300960" cy="78120"/>
              </p14:xfrm>
            </p:contentPart>
          </mc:Choice>
          <mc:Fallback xmlns="">
            <p:pic>
              <p:nvPicPr>
                <p:cNvPr id="167056" name="Freihand 167055">
                  <a:extLst>
                    <a:ext uri="{FF2B5EF4-FFF2-40B4-BE49-F238E27FC236}">
                      <a16:creationId xmlns:a16="http://schemas.microsoft.com/office/drawing/2014/main" id="{A4EE769B-0CDF-4266-9B1D-8D1F37A69BE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00898" y="3355822"/>
                  <a:ext cx="318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7057" name="Freihand 167056">
                  <a:extLst>
                    <a:ext uri="{FF2B5EF4-FFF2-40B4-BE49-F238E27FC236}">
                      <a16:creationId xmlns:a16="http://schemas.microsoft.com/office/drawing/2014/main" id="{93A333F7-A6EB-473C-80A1-7CBBFA25989C}"/>
                    </a:ext>
                  </a:extLst>
                </p14:cNvPr>
                <p14:cNvContentPartPr/>
                <p14:nvPr/>
              </p14:nvContentPartPr>
              <p14:xfrm>
                <a:off x="5831018" y="3361582"/>
                <a:ext cx="116640" cy="99000"/>
              </p14:xfrm>
            </p:contentPart>
          </mc:Choice>
          <mc:Fallback xmlns="">
            <p:pic>
              <p:nvPicPr>
                <p:cNvPr id="167057" name="Freihand 167056">
                  <a:extLst>
                    <a:ext uri="{FF2B5EF4-FFF2-40B4-BE49-F238E27FC236}">
                      <a16:creationId xmlns:a16="http://schemas.microsoft.com/office/drawing/2014/main" id="{93A333F7-A6EB-473C-80A1-7CBBFA25989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822378" y="3352582"/>
                  <a:ext cx="134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7058" name="Freihand 167057">
                  <a:extLst>
                    <a:ext uri="{FF2B5EF4-FFF2-40B4-BE49-F238E27FC236}">
                      <a16:creationId xmlns:a16="http://schemas.microsoft.com/office/drawing/2014/main" id="{FDF04B19-D59A-4A55-8523-7C7E9082E0E4}"/>
                    </a:ext>
                  </a:extLst>
                </p14:cNvPr>
                <p14:cNvContentPartPr/>
                <p14:nvPr/>
              </p14:nvContentPartPr>
              <p14:xfrm>
                <a:off x="6008138" y="3404422"/>
                <a:ext cx="69480" cy="25560"/>
              </p14:xfrm>
            </p:contentPart>
          </mc:Choice>
          <mc:Fallback xmlns="">
            <p:pic>
              <p:nvPicPr>
                <p:cNvPr id="167058" name="Freihand 167057">
                  <a:extLst>
                    <a:ext uri="{FF2B5EF4-FFF2-40B4-BE49-F238E27FC236}">
                      <a16:creationId xmlns:a16="http://schemas.microsoft.com/office/drawing/2014/main" id="{FDF04B19-D59A-4A55-8523-7C7E9082E0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99498" y="3395422"/>
                  <a:ext cx="87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7059" name="Freihand 167058">
                  <a:extLst>
                    <a:ext uri="{FF2B5EF4-FFF2-40B4-BE49-F238E27FC236}">
                      <a16:creationId xmlns:a16="http://schemas.microsoft.com/office/drawing/2014/main" id="{05F88389-918E-44D2-9974-C7E4A80D197F}"/>
                    </a:ext>
                  </a:extLst>
                </p14:cNvPr>
                <p14:cNvContentPartPr/>
                <p14:nvPr/>
              </p14:nvContentPartPr>
              <p14:xfrm>
                <a:off x="6007058" y="3370942"/>
                <a:ext cx="334800" cy="91440"/>
              </p14:xfrm>
            </p:contentPart>
          </mc:Choice>
          <mc:Fallback xmlns="">
            <p:pic>
              <p:nvPicPr>
                <p:cNvPr id="167059" name="Freihand 167058">
                  <a:extLst>
                    <a:ext uri="{FF2B5EF4-FFF2-40B4-BE49-F238E27FC236}">
                      <a16:creationId xmlns:a16="http://schemas.microsoft.com/office/drawing/2014/main" id="{05F88389-918E-44D2-9974-C7E4A80D197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98418" y="3361942"/>
                  <a:ext cx="352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7060" name="Freihand 167059">
                  <a:extLst>
                    <a:ext uri="{FF2B5EF4-FFF2-40B4-BE49-F238E27FC236}">
                      <a16:creationId xmlns:a16="http://schemas.microsoft.com/office/drawing/2014/main" id="{358DAA77-CD87-4E69-8E44-943F40D63478}"/>
                    </a:ext>
                  </a:extLst>
                </p14:cNvPr>
                <p14:cNvContentPartPr/>
                <p14:nvPr/>
              </p14:nvContentPartPr>
              <p14:xfrm>
                <a:off x="6403418" y="3392542"/>
                <a:ext cx="101520" cy="252720"/>
              </p14:xfrm>
            </p:contentPart>
          </mc:Choice>
          <mc:Fallback xmlns="">
            <p:pic>
              <p:nvPicPr>
                <p:cNvPr id="167060" name="Freihand 167059">
                  <a:extLst>
                    <a:ext uri="{FF2B5EF4-FFF2-40B4-BE49-F238E27FC236}">
                      <a16:creationId xmlns:a16="http://schemas.microsoft.com/office/drawing/2014/main" id="{358DAA77-CD87-4E69-8E44-943F40D6347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94418" y="3383542"/>
                  <a:ext cx="119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7061" name="Freihand 167060">
                  <a:extLst>
                    <a:ext uri="{FF2B5EF4-FFF2-40B4-BE49-F238E27FC236}">
                      <a16:creationId xmlns:a16="http://schemas.microsoft.com/office/drawing/2014/main" id="{4D90FD7F-2BD6-4ABE-8D90-C1F0A7D7279C}"/>
                    </a:ext>
                  </a:extLst>
                </p14:cNvPr>
                <p14:cNvContentPartPr/>
                <p14:nvPr/>
              </p14:nvContentPartPr>
              <p14:xfrm>
                <a:off x="6537338" y="3401902"/>
                <a:ext cx="149760" cy="75600"/>
              </p14:xfrm>
            </p:contentPart>
          </mc:Choice>
          <mc:Fallback xmlns="">
            <p:pic>
              <p:nvPicPr>
                <p:cNvPr id="167061" name="Freihand 167060">
                  <a:extLst>
                    <a:ext uri="{FF2B5EF4-FFF2-40B4-BE49-F238E27FC236}">
                      <a16:creationId xmlns:a16="http://schemas.microsoft.com/office/drawing/2014/main" id="{4D90FD7F-2BD6-4ABE-8D90-C1F0A7D7279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28698" y="3392902"/>
                  <a:ext cx="167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7062" name="Freihand 167061">
                  <a:extLst>
                    <a:ext uri="{FF2B5EF4-FFF2-40B4-BE49-F238E27FC236}">
                      <a16:creationId xmlns:a16="http://schemas.microsoft.com/office/drawing/2014/main" id="{693434EB-F9AF-4237-B630-A2A538D0A9D2}"/>
                    </a:ext>
                  </a:extLst>
                </p14:cNvPr>
                <p14:cNvContentPartPr/>
                <p14:nvPr/>
              </p14:nvContentPartPr>
              <p14:xfrm>
                <a:off x="6713378" y="3273382"/>
                <a:ext cx="353880" cy="180000"/>
              </p14:xfrm>
            </p:contentPart>
          </mc:Choice>
          <mc:Fallback xmlns="">
            <p:pic>
              <p:nvPicPr>
                <p:cNvPr id="167062" name="Freihand 167061">
                  <a:extLst>
                    <a:ext uri="{FF2B5EF4-FFF2-40B4-BE49-F238E27FC236}">
                      <a16:creationId xmlns:a16="http://schemas.microsoft.com/office/drawing/2014/main" id="{693434EB-F9AF-4237-B630-A2A538D0A9D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04738" y="3264382"/>
                  <a:ext cx="371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7063" name="Freihand 167062">
                  <a:extLst>
                    <a:ext uri="{FF2B5EF4-FFF2-40B4-BE49-F238E27FC236}">
                      <a16:creationId xmlns:a16="http://schemas.microsoft.com/office/drawing/2014/main" id="{CA860579-12FD-4C0E-A57B-89F02D6EA735}"/>
                    </a:ext>
                  </a:extLst>
                </p14:cNvPr>
                <p14:cNvContentPartPr/>
                <p14:nvPr/>
              </p14:nvContentPartPr>
              <p14:xfrm>
                <a:off x="7031618" y="3235222"/>
                <a:ext cx="181440" cy="282240"/>
              </p14:xfrm>
            </p:contentPart>
          </mc:Choice>
          <mc:Fallback xmlns="">
            <p:pic>
              <p:nvPicPr>
                <p:cNvPr id="167063" name="Freihand 167062">
                  <a:extLst>
                    <a:ext uri="{FF2B5EF4-FFF2-40B4-BE49-F238E27FC236}">
                      <a16:creationId xmlns:a16="http://schemas.microsoft.com/office/drawing/2014/main" id="{CA860579-12FD-4C0E-A57B-89F02D6EA73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22978" y="3226222"/>
                  <a:ext cx="199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6973" name="Freihand 166972">
                  <a:extLst>
                    <a:ext uri="{FF2B5EF4-FFF2-40B4-BE49-F238E27FC236}">
                      <a16:creationId xmlns:a16="http://schemas.microsoft.com/office/drawing/2014/main" id="{E1CEF1E1-C169-40A2-8D81-D3F8EFBC0574}"/>
                    </a:ext>
                  </a:extLst>
                </p14:cNvPr>
                <p14:cNvContentPartPr/>
                <p14:nvPr/>
              </p14:nvContentPartPr>
              <p14:xfrm>
                <a:off x="1161818" y="1491742"/>
                <a:ext cx="514440" cy="729000"/>
              </p14:xfrm>
            </p:contentPart>
          </mc:Choice>
          <mc:Fallback xmlns="">
            <p:pic>
              <p:nvPicPr>
                <p:cNvPr id="166973" name="Freihand 166972">
                  <a:extLst>
                    <a:ext uri="{FF2B5EF4-FFF2-40B4-BE49-F238E27FC236}">
                      <a16:creationId xmlns:a16="http://schemas.microsoft.com/office/drawing/2014/main" id="{E1CEF1E1-C169-40A2-8D81-D3F8EFBC057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53178" y="1482742"/>
                  <a:ext cx="53208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6974" name="Freihand 166973">
                  <a:extLst>
                    <a:ext uri="{FF2B5EF4-FFF2-40B4-BE49-F238E27FC236}">
                      <a16:creationId xmlns:a16="http://schemas.microsoft.com/office/drawing/2014/main" id="{8760780C-76FF-438B-B90C-AC92DA4398C0}"/>
                    </a:ext>
                  </a:extLst>
                </p14:cNvPr>
                <p14:cNvContentPartPr/>
                <p14:nvPr/>
              </p14:nvContentPartPr>
              <p14:xfrm>
                <a:off x="1063898" y="1934542"/>
                <a:ext cx="366120" cy="339480"/>
              </p14:xfrm>
            </p:contentPart>
          </mc:Choice>
          <mc:Fallback xmlns="">
            <p:pic>
              <p:nvPicPr>
                <p:cNvPr id="166974" name="Freihand 166973">
                  <a:extLst>
                    <a:ext uri="{FF2B5EF4-FFF2-40B4-BE49-F238E27FC236}">
                      <a16:creationId xmlns:a16="http://schemas.microsoft.com/office/drawing/2014/main" id="{8760780C-76FF-438B-B90C-AC92DA4398C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54898" y="1925542"/>
                  <a:ext cx="3837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6975" name="Freihand 166974">
                  <a:extLst>
                    <a:ext uri="{FF2B5EF4-FFF2-40B4-BE49-F238E27FC236}">
                      <a16:creationId xmlns:a16="http://schemas.microsoft.com/office/drawing/2014/main" id="{B55E8185-22DA-45A7-8110-2FA94715A571}"/>
                    </a:ext>
                  </a:extLst>
                </p14:cNvPr>
                <p14:cNvContentPartPr/>
                <p14:nvPr/>
              </p14:nvContentPartPr>
              <p14:xfrm>
                <a:off x="1833218" y="1041382"/>
                <a:ext cx="153720" cy="211680"/>
              </p14:xfrm>
            </p:contentPart>
          </mc:Choice>
          <mc:Fallback xmlns="">
            <p:pic>
              <p:nvPicPr>
                <p:cNvPr id="166975" name="Freihand 166974">
                  <a:extLst>
                    <a:ext uri="{FF2B5EF4-FFF2-40B4-BE49-F238E27FC236}">
                      <a16:creationId xmlns:a16="http://schemas.microsoft.com/office/drawing/2014/main" id="{B55E8185-22DA-45A7-8110-2FA94715A57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24218" y="1032742"/>
                  <a:ext cx="171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6976" name="Freihand 166975">
                  <a:extLst>
                    <a:ext uri="{FF2B5EF4-FFF2-40B4-BE49-F238E27FC236}">
                      <a16:creationId xmlns:a16="http://schemas.microsoft.com/office/drawing/2014/main" id="{84D53166-B871-4830-91D9-0AC6F8613773}"/>
                    </a:ext>
                  </a:extLst>
                </p14:cNvPr>
                <p14:cNvContentPartPr/>
                <p14:nvPr/>
              </p14:nvContentPartPr>
              <p14:xfrm>
                <a:off x="1800098" y="1139662"/>
                <a:ext cx="332640" cy="49320"/>
              </p14:xfrm>
            </p:contentPart>
          </mc:Choice>
          <mc:Fallback xmlns="">
            <p:pic>
              <p:nvPicPr>
                <p:cNvPr id="166976" name="Freihand 166975">
                  <a:extLst>
                    <a:ext uri="{FF2B5EF4-FFF2-40B4-BE49-F238E27FC236}">
                      <a16:creationId xmlns:a16="http://schemas.microsoft.com/office/drawing/2014/main" id="{84D53166-B871-4830-91D9-0AC6F861377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91458" y="1131022"/>
                  <a:ext cx="350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6977" name="Freihand 166976">
                  <a:extLst>
                    <a:ext uri="{FF2B5EF4-FFF2-40B4-BE49-F238E27FC236}">
                      <a16:creationId xmlns:a16="http://schemas.microsoft.com/office/drawing/2014/main" id="{9A31D6A7-7A85-4F12-9CBF-DD43BDF5C8C8}"/>
                    </a:ext>
                  </a:extLst>
                </p14:cNvPr>
                <p14:cNvContentPartPr/>
                <p14:nvPr/>
              </p14:nvContentPartPr>
              <p14:xfrm>
                <a:off x="2264498" y="997462"/>
                <a:ext cx="24120" cy="142920"/>
              </p14:xfrm>
            </p:contentPart>
          </mc:Choice>
          <mc:Fallback xmlns="">
            <p:pic>
              <p:nvPicPr>
                <p:cNvPr id="166977" name="Freihand 166976">
                  <a:extLst>
                    <a:ext uri="{FF2B5EF4-FFF2-40B4-BE49-F238E27FC236}">
                      <a16:creationId xmlns:a16="http://schemas.microsoft.com/office/drawing/2014/main" id="{9A31D6A7-7A85-4F12-9CBF-DD43BDF5C8C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55858" y="988462"/>
                  <a:ext cx="41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6978" name="Freihand 166977">
                  <a:extLst>
                    <a:ext uri="{FF2B5EF4-FFF2-40B4-BE49-F238E27FC236}">
                      <a16:creationId xmlns:a16="http://schemas.microsoft.com/office/drawing/2014/main" id="{C09FB46D-DC76-4BE7-AB97-7D3BC29F5DB7}"/>
                    </a:ext>
                  </a:extLst>
                </p14:cNvPr>
                <p14:cNvContentPartPr/>
                <p14:nvPr/>
              </p14:nvContentPartPr>
              <p14:xfrm>
                <a:off x="2148578" y="960022"/>
                <a:ext cx="256680" cy="253800"/>
              </p14:xfrm>
            </p:contentPart>
          </mc:Choice>
          <mc:Fallback xmlns="">
            <p:pic>
              <p:nvPicPr>
                <p:cNvPr id="166978" name="Freihand 166977">
                  <a:extLst>
                    <a:ext uri="{FF2B5EF4-FFF2-40B4-BE49-F238E27FC236}">
                      <a16:creationId xmlns:a16="http://schemas.microsoft.com/office/drawing/2014/main" id="{C09FB46D-DC76-4BE7-AB97-7D3BC29F5DB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139938" y="951022"/>
                  <a:ext cx="274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6979" name="Freihand 166978">
                  <a:extLst>
                    <a:ext uri="{FF2B5EF4-FFF2-40B4-BE49-F238E27FC236}">
                      <a16:creationId xmlns:a16="http://schemas.microsoft.com/office/drawing/2014/main" id="{379FE937-4556-4581-815B-B47519435B2D}"/>
                    </a:ext>
                  </a:extLst>
                </p14:cNvPr>
                <p14:cNvContentPartPr/>
                <p14:nvPr/>
              </p14:nvContentPartPr>
              <p14:xfrm>
                <a:off x="2600018" y="969742"/>
                <a:ext cx="141480" cy="200160"/>
              </p14:xfrm>
            </p:contentPart>
          </mc:Choice>
          <mc:Fallback xmlns="">
            <p:pic>
              <p:nvPicPr>
                <p:cNvPr id="166979" name="Freihand 166978">
                  <a:extLst>
                    <a:ext uri="{FF2B5EF4-FFF2-40B4-BE49-F238E27FC236}">
                      <a16:creationId xmlns:a16="http://schemas.microsoft.com/office/drawing/2014/main" id="{379FE937-4556-4581-815B-B47519435B2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91378" y="960742"/>
                  <a:ext cx="159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6980" name="Freihand 166979">
                  <a:extLst>
                    <a:ext uri="{FF2B5EF4-FFF2-40B4-BE49-F238E27FC236}">
                      <a16:creationId xmlns:a16="http://schemas.microsoft.com/office/drawing/2014/main" id="{8274FBD5-C942-41E0-A210-59319B48390C}"/>
                    </a:ext>
                  </a:extLst>
                </p14:cNvPr>
                <p14:cNvContentPartPr/>
                <p14:nvPr/>
              </p14:nvContentPartPr>
              <p14:xfrm>
                <a:off x="2861018" y="943102"/>
                <a:ext cx="72720" cy="126720"/>
              </p14:xfrm>
            </p:contentPart>
          </mc:Choice>
          <mc:Fallback xmlns="">
            <p:pic>
              <p:nvPicPr>
                <p:cNvPr id="166980" name="Freihand 166979">
                  <a:extLst>
                    <a:ext uri="{FF2B5EF4-FFF2-40B4-BE49-F238E27FC236}">
                      <a16:creationId xmlns:a16="http://schemas.microsoft.com/office/drawing/2014/main" id="{8274FBD5-C942-41E0-A210-59319B48390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52378" y="934462"/>
                  <a:ext cx="90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6981" name="Freihand 166980">
                  <a:extLst>
                    <a:ext uri="{FF2B5EF4-FFF2-40B4-BE49-F238E27FC236}">
                      <a16:creationId xmlns:a16="http://schemas.microsoft.com/office/drawing/2014/main" id="{950BE8F5-5DD8-4848-82FB-B48654C15DDD}"/>
                    </a:ext>
                  </a:extLst>
                </p14:cNvPr>
                <p14:cNvContentPartPr/>
                <p14:nvPr/>
              </p14:nvContentPartPr>
              <p14:xfrm>
                <a:off x="3023018" y="952102"/>
                <a:ext cx="39600" cy="70920"/>
              </p14:xfrm>
            </p:contentPart>
          </mc:Choice>
          <mc:Fallback xmlns="">
            <p:pic>
              <p:nvPicPr>
                <p:cNvPr id="166981" name="Freihand 166980">
                  <a:extLst>
                    <a:ext uri="{FF2B5EF4-FFF2-40B4-BE49-F238E27FC236}">
                      <a16:creationId xmlns:a16="http://schemas.microsoft.com/office/drawing/2014/main" id="{950BE8F5-5DD8-4848-82FB-B48654C15DD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14378" y="943102"/>
                  <a:ext cx="57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6982" name="Freihand 166981">
                  <a:extLst>
                    <a:ext uri="{FF2B5EF4-FFF2-40B4-BE49-F238E27FC236}">
                      <a16:creationId xmlns:a16="http://schemas.microsoft.com/office/drawing/2014/main" id="{23D1E795-4137-4096-8BC3-01A1EE6698B3}"/>
                    </a:ext>
                  </a:extLst>
                </p14:cNvPr>
                <p14:cNvContentPartPr/>
                <p14:nvPr/>
              </p14:nvContentPartPr>
              <p14:xfrm>
                <a:off x="3040658" y="984862"/>
                <a:ext cx="88560" cy="255240"/>
              </p14:xfrm>
            </p:contentPart>
          </mc:Choice>
          <mc:Fallback xmlns="">
            <p:pic>
              <p:nvPicPr>
                <p:cNvPr id="166982" name="Freihand 166981">
                  <a:extLst>
                    <a:ext uri="{FF2B5EF4-FFF2-40B4-BE49-F238E27FC236}">
                      <a16:creationId xmlns:a16="http://schemas.microsoft.com/office/drawing/2014/main" id="{23D1E795-4137-4096-8BC3-01A1EE6698B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31658" y="976222"/>
                  <a:ext cx="106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6983" name="Freihand 166982">
                  <a:extLst>
                    <a:ext uri="{FF2B5EF4-FFF2-40B4-BE49-F238E27FC236}">
                      <a16:creationId xmlns:a16="http://schemas.microsoft.com/office/drawing/2014/main" id="{71990B48-77DB-45B2-9A10-0345D2184CC1}"/>
                    </a:ext>
                  </a:extLst>
                </p14:cNvPr>
                <p14:cNvContentPartPr/>
                <p14:nvPr/>
              </p14:nvContentPartPr>
              <p14:xfrm>
                <a:off x="3151178" y="972622"/>
                <a:ext cx="82800" cy="243000"/>
              </p14:xfrm>
            </p:contentPart>
          </mc:Choice>
          <mc:Fallback xmlns="">
            <p:pic>
              <p:nvPicPr>
                <p:cNvPr id="166983" name="Freihand 166982">
                  <a:extLst>
                    <a:ext uri="{FF2B5EF4-FFF2-40B4-BE49-F238E27FC236}">
                      <a16:creationId xmlns:a16="http://schemas.microsoft.com/office/drawing/2014/main" id="{71990B48-77DB-45B2-9A10-0345D2184CC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42178" y="963982"/>
                  <a:ext cx="100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6984" name="Freihand 166983">
                  <a:extLst>
                    <a:ext uri="{FF2B5EF4-FFF2-40B4-BE49-F238E27FC236}">
                      <a16:creationId xmlns:a16="http://schemas.microsoft.com/office/drawing/2014/main" id="{CC1DADDD-B2B1-448F-9224-860685B5ADE8}"/>
                    </a:ext>
                  </a:extLst>
                </p14:cNvPr>
                <p14:cNvContentPartPr/>
                <p14:nvPr/>
              </p14:nvContentPartPr>
              <p14:xfrm>
                <a:off x="3412538" y="1050382"/>
                <a:ext cx="128880" cy="73800"/>
              </p14:xfrm>
            </p:contentPart>
          </mc:Choice>
          <mc:Fallback xmlns="">
            <p:pic>
              <p:nvPicPr>
                <p:cNvPr id="166984" name="Freihand 166983">
                  <a:extLst>
                    <a:ext uri="{FF2B5EF4-FFF2-40B4-BE49-F238E27FC236}">
                      <a16:creationId xmlns:a16="http://schemas.microsoft.com/office/drawing/2014/main" id="{CC1DADDD-B2B1-448F-9224-860685B5ADE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403898" y="1041742"/>
                  <a:ext cx="146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6985" name="Freihand 166984">
                  <a:extLst>
                    <a:ext uri="{FF2B5EF4-FFF2-40B4-BE49-F238E27FC236}">
                      <a16:creationId xmlns:a16="http://schemas.microsoft.com/office/drawing/2014/main" id="{5D5A53B8-2A2E-49EC-B4E6-ABADE2E85296}"/>
                    </a:ext>
                  </a:extLst>
                </p14:cNvPr>
                <p14:cNvContentPartPr/>
                <p14:nvPr/>
              </p14:nvContentPartPr>
              <p14:xfrm>
                <a:off x="3680378" y="990982"/>
                <a:ext cx="203040" cy="136800"/>
              </p14:xfrm>
            </p:contentPart>
          </mc:Choice>
          <mc:Fallback xmlns="">
            <p:pic>
              <p:nvPicPr>
                <p:cNvPr id="166985" name="Freihand 166984">
                  <a:extLst>
                    <a:ext uri="{FF2B5EF4-FFF2-40B4-BE49-F238E27FC236}">
                      <a16:creationId xmlns:a16="http://schemas.microsoft.com/office/drawing/2014/main" id="{5D5A53B8-2A2E-49EC-B4E6-ABADE2E8529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71738" y="981982"/>
                  <a:ext cx="220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6986" name="Freihand 166985">
                  <a:extLst>
                    <a:ext uri="{FF2B5EF4-FFF2-40B4-BE49-F238E27FC236}">
                      <a16:creationId xmlns:a16="http://schemas.microsoft.com/office/drawing/2014/main" id="{93A369C8-6233-4826-8C36-681B1D6EE6B4}"/>
                    </a:ext>
                  </a:extLst>
                </p14:cNvPr>
                <p14:cNvContentPartPr/>
                <p14:nvPr/>
              </p14:nvContentPartPr>
              <p14:xfrm>
                <a:off x="3962258" y="991342"/>
                <a:ext cx="111600" cy="124560"/>
              </p14:xfrm>
            </p:contentPart>
          </mc:Choice>
          <mc:Fallback xmlns="">
            <p:pic>
              <p:nvPicPr>
                <p:cNvPr id="166986" name="Freihand 166985">
                  <a:extLst>
                    <a:ext uri="{FF2B5EF4-FFF2-40B4-BE49-F238E27FC236}">
                      <a16:creationId xmlns:a16="http://schemas.microsoft.com/office/drawing/2014/main" id="{93A369C8-6233-4826-8C36-681B1D6EE6B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953618" y="982342"/>
                  <a:ext cx="129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6987" name="Freihand 166986">
                  <a:extLst>
                    <a:ext uri="{FF2B5EF4-FFF2-40B4-BE49-F238E27FC236}">
                      <a16:creationId xmlns:a16="http://schemas.microsoft.com/office/drawing/2014/main" id="{8128334C-28C6-4B5F-AEB5-3BA976E7132B}"/>
                    </a:ext>
                  </a:extLst>
                </p14:cNvPr>
                <p14:cNvContentPartPr/>
                <p14:nvPr/>
              </p14:nvContentPartPr>
              <p14:xfrm>
                <a:off x="4154858" y="998902"/>
                <a:ext cx="69120" cy="150120"/>
              </p14:xfrm>
            </p:contentPart>
          </mc:Choice>
          <mc:Fallback xmlns="">
            <p:pic>
              <p:nvPicPr>
                <p:cNvPr id="166987" name="Freihand 166986">
                  <a:extLst>
                    <a:ext uri="{FF2B5EF4-FFF2-40B4-BE49-F238E27FC236}">
                      <a16:creationId xmlns:a16="http://schemas.microsoft.com/office/drawing/2014/main" id="{8128334C-28C6-4B5F-AEB5-3BA976E7132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146218" y="990262"/>
                  <a:ext cx="86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6988" name="Freihand 166987">
                  <a:extLst>
                    <a:ext uri="{FF2B5EF4-FFF2-40B4-BE49-F238E27FC236}">
                      <a16:creationId xmlns:a16="http://schemas.microsoft.com/office/drawing/2014/main" id="{C78E7096-5EA2-4C46-8593-F6842753E0FA}"/>
                    </a:ext>
                  </a:extLst>
                </p14:cNvPr>
                <p14:cNvContentPartPr/>
                <p14:nvPr/>
              </p14:nvContentPartPr>
              <p14:xfrm>
                <a:off x="4469498" y="999982"/>
                <a:ext cx="16920" cy="179280"/>
              </p14:xfrm>
            </p:contentPart>
          </mc:Choice>
          <mc:Fallback xmlns="">
            <p:pic>
              <p:nvPicPr>
                <p:cNvPr id="166988" name="Freihand 166987">
                  <a:extLst>
                    <a:ext uri="{FF2B5EF4-FFF2-40B4-BE49-F238E27FC236}">
                      <a16:creationId xmlns:a16="http://schemas.microsoft.com/office/drawing/2014/main" id="{C78E7096-5EA2-4C46-8593-F6842753E0F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60498" y="991342"/>
                  <a:ext cx="34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6989" name="Freihand 166988">
                  <a:extLst>
                    <a:ext uri="{FF2B5EF4-FFF2-40B4-BE49-F238E27FC236}">
                      <a16:creationId xmlns:a16="http://schemas.microsoft.com/office/drawing/2014/main" id="{8CDD6E76-07F9-44E0-92D9-96A2A501A9A2}"/>
                    </a:ext>
                  </a:extLst>
                </p14:cNvPr>
                <p14:cNvContentPartPr/>
                <p14:nvPr/>
              </p14:nvContentPartPr>
              <p14:xfrm>
                <a:off x="4410098" y="1068022"/>
                <a:ext cx="203040" cy="28080"/>
              </p14:xfrm>
            </p:contentPart>
          </mc:Choice>
          <mc:Fallback xmlns="">
            <p:pic>
              <p:nvPicPr>
                <p:cNvPr id="166989" name="Freihand 166988">
                  <a:extLst>
                    <a:ext uri="{FF2B5EF4-FFF2-40B4-BE49-F238E27FC236}">
                      <a16:creationId xmlns:a16="http://schemas.microsoft.com/office/drawing/2014/main" id="{8CDD6E76-07F9-44E0-92D9-96A2A501A9A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401098" y="1059382"/>
                  <a:ext cx="22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6990" name="Freihand 166989">
                  <a:extLst>
                    <a:ext uri="{FF2B5EF4-FFF2-40B4-BE49-F238E27FC236}">
                      <a16:creationId xmlns:a16="http://schemas.microsoft.com/office/drawing/2014/main" id="{B65D45F3-C618-49F7-8711-B5FB207B5D52}"/>
                    </a:ext>
                  </a:extLst>
                </p14:cNvPr>
                <p14:cNvContentPartPr/>
                <p14:nvPr/>
              </p14:nvContentPartPr>
              <p14:xfrm>
                <a:off x="4665338" y="994222"/>
                <a:ext cx="176400" cy="208080"/>
              </p14:xfrm>
            </p:contentPart>
          </mc:Choice>
          <mc:Fallback xmlns="">
            <p:pic>
              <p:nvPicPr>
                <p:cNvPr id="166990" name="Freihand 166989">
                  <a:extLst>
                    <a:ext uri="{FF2B5EF4-FFF2-40B4-BE49-F238E27FC236}">
                      <a16:creationId xmlns:a16="http://schemas.microsoft.com/office/drawing/2014/main" id="{B65D45F3-C618-49F7-8711-B5FB207B5D5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56338" y="985222"/>
                  <a:ext cx="194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66991" name="Freihand 166990">
                  <a:extLst>
                    <a:ext uri="{FF2B5EF4-FFF2-40B4-BE49-F238E27FC236}">
                      <a16:creationId xmlns:a16="http://schemas.microsoft.com/office/drawing/2014/main" id="{E3B6594C-7962-4151-B1C3-92EECAF2016E}"/>
                    </a:ext>
                  </a:extLst>
                </p14:cNvPr>
                <p14:cNvContentPartPr/>
                <p14:nvPr/>
              </p14:nvContentPartPr>
              <p14:xfrm>
                <a:off x="4905098" y="958582"/>
                <a:ext cx="145440" cy="171360"/>
              </p14:xfrm>
            </p:contentPart>
          </mc:Choice>
          <mc:Fallback xmlns="">
            <p:pic>
              <p:nvPicPr>
                <p:cNvPr id="166991" name="Freihand 166990">
                  <a:extLst>
                    <a:ext uri="{FF2B5EF4-FFF2-40B4-BE49-F238E27FC236}">
                      <a16:creationId xmlns:a16="http://schemas.microsoft.com/office/drawing/2014/main" id="{E3B6594C-7962-4151-B1C3-92EECAF2016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96098" y="949582"/>
                  <a:ext cx="163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6992" name="Freihand 166991">
                  <a:extLst>
                    <a:ext uri="{FF2B5EF4-FFF2-40B4-BE49-F238E27FC236}">
                      <a16:creationId xmlns:a16="http://schemas.microsoft.com/office/drawing/2014/main" id="{2540DDAA-3756-4EDA-BD7A-D69D9754F5EC}"/>
                    </a:ext>
                  </a:extLst>
                </p14:cNvPr>
                <p14:cNvContentPartPr/>
                <p14:nvPr/>
              </p14:nvContentPartPr>
              <p14:xfrm>
                <a:off x="5149898" y="1003582"/>
                <a:ext cx="142920" cy="210240"/>
              </p14:xfrm>
            </p:contentPart>
          </mc:Choice>
          <mc:Fallback xmlns="">
            <p:pic>
              <p:nvPicPr>
                <p:cNvPr id="166992" name="Freihand 166991">
                  <a:extLst>
                    <a:ext uri="{FF2B5EF4-FFF2-40B4-BE49-F238E27FC236}">
                      <a16:creationId xmlns:a16="http://schemas.microsoft.com/office/drawing/2014/main" id="{2540DDAA-3756-4EDA-BD7A-D69D9754F5E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141258" y="994942"/>
                  <a:ext cx="160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6996" name="Freihand 166995">
                  <a:extLst>
                    <a:ext uri="{FF2B5EF4-FFF2-40B4-BE49-F238E27FC236}">
                      <a16:creationId xmlns:a16="http://schemas.microsoft.com/office/drawing/2014/main" id="{B8B9D376-4255-48E1-839B-F6532E298B5E}"/>
                    </a:ext>
                  </a:extLst>
                </p14:cNvPr>
                <p14:cNvContentPartPr/>
                <p14:nvPr/>
              </p14:nvContentPartPr>
              <p14:xfrm>
                <a:off x="3563738" y="823582"/>
                <a:ext cx="774000" cy="515520"/>
              </p14:xfrm>
            </p:contentPart>
          </mc:Choice>
          <mc:Fallback xmlns="">
            <p:pic>
              <p:nvPicPr>
                <p:cNvPr id="166996" name="Freihand 166995">
                  <a:extLst>
                    <a:ext uri="{FF2B5EF4-FFF2-40B4-BE49-F238E27FC236}">
                      <a16:creationId xmlns:a16="http://schemas.microsoft.com/office/drawing/2014/main" id="{B8B9D376-4255-48E1-839B-F6532E298B5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554738" y="814582"/>
                  <a:ext cx="7916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7089" name="Freihand 167088">
                  <a:extLst>
                    <a:ext uri="{FF2B5EF4-FFF2-40B4-BE49-F238E27FC236}">
                      <a16:creationId xmlns:a16="http://schemas.microsoft.com/office/drawing/2014/main" id="{E9C9E794-9349-4620-8B19-1D88F66512A7}"/>
                    </a:ext>
                  </a:extLst>
                </p14:cNvPr>
                <p14:cNvContentPartPr/>
                <p14:nvPr/>
              </p14:nvContentPartPr>
              <p14:xfrm>
                <a:off x="3730418" y="839062"/>
                <a:ext cx="620640" cy="581400"/>
              </p14:xfrm>
            </p:contentPart>
          </mc:Choice>
          <mc:Fallback xmlns="">
            <p:pic>
              <p:nvPicPr>
                <p:cNvPr id="167089" name="Freihand 167088">
                  <a:extLst>
                    <a:ext uri="{FF2B5EF4-FFF2-40B4-BE49-F238E27FC236}">
                      <a16:creationId xmlns:a16="http://schemas.microsoft.com/office/drawing/2014/main" id="{E9C9E794-9349-4620-8B19-1D88F66512A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721778" y="830422"/>
                  <a:ext cx="63828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67090" name="Freihand 167089">
                  <a:extLst>
                    <a:ext uri="{FF2B5EF4-FFF2-40B4-BE49-F238E27FC236}">
                      <a16:creationId xmlns:a16="http://schemas.microsoft.com/office/drawing/2014/main" id="{1548A84D-E27B-442A-9BBF-5D97F9A03D1D}"/>
                    </a:ext>
                  </a:extLst>
                </p14:cNvPr>
                <p14:cNvContentPartPr/>
                <p14:nvPr/>
              </p14:nvContentPartPr>
              <p14:xfrm>
                <a:off x="3787298" y="884422"/>
                <a:ext cx="342360" cy="389880"/>
              </p14:xfrm>
            </p:contentPart>
          </mc:Choice>
          <mc:Fallback xmlns="">
            <p:pic>
              <p:nvPicPr>
                <p:cNvPr id="167090" name="Freihand 167089">
                  <a:extLst>
                    <a:ext uri="{FF2B5EF4-FFF2-40B4-BE49-F238E27FC236}">
                      <a16:creationId xmlns:a16="http://schemas.microsoft.com/office/drawing/2014/main" id="{1548A84D-E27B-442A-9BBF-5D97F9A03D1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778658" y="875422"/>
                  <a:ext cx="360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67065" name="Freihand 167064">
                  <a:extLst>
                    <a:ext uri="{FF2B5EF4-FFF2-40B4-BE49-F238E27FC236}">
                      <a16:creationId xmlns:a16="http://schemas.microsoft.com/office/drawing/2014/main" id="{DAACCDBC-CF80-44AD-BF58-DFB5853FB664}"/>
                    </a:ext>
                  </a:extLst>
                </p14:cNvPr>
                <p14:cNvContentPartPr/>
                <p14:nvPr/>
              </p14:nvContentPartPr>
              <p14:xfrm>
                <a:off x="299258" y="3709702"/>
                <a:ext cx="118800" cy="163800"/>
              </p14:xfrm>
            </p:contentPart>
          </mc:Choice>
          <mc:Fallback xmlns="">
            <p:pic>
              <p:nvPicPr>
                <p:cNvPr id="167065" name="Freihand 167064">
                  <a:extLst>
                    <a:ext uri="{FF2B5EF4-FFF2-40B4-BE49-F238E27FC236}">
                      <a16:creationId xmlns:a16="http://schemas.microsoft.com/office/drawing/2014/main" id="{DAACCDBC-CF80-44AD-BF58-DFB5853FB66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90618" y="3700702"/>
                  <a:ext cx="136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67066" name="Freihand 167065">
                  <a:extLst>
                    <a:ext uri="{FF2B5EF4-FFF2-40B4-BE49-F238E27FC236}">
                      <a16:creationId xmlns:a16="http://schemas.microsoft.com/office/drawing/2014/main" id="{F6ECD189-935D-4106-BF34-EA74A7D22200}"/>
                    </a:ext>
                  </a:extLst>
                </p14:cNvPr>
                <p14:cNvContentPartPr/>
                <p14:nvPr/>
              </p14:nvContentPartPr>
              <p14:xfrm>
                <a:off x="213578" y="3957022"/>
                <a:ext cx="332640" cy="21960"/>
              </p14:xfrm>
            </p:contentPart>
          </mc:Choice>
          <mc:Fallback xmlns="">
            <p:pic>
              <p:nvPicPr>
                <p:cNvPr id="167066" name="Freihand 167065">
                  <a:extLst>
                    <a:ext uri="{FF2B5EF4-FFF2-40B4-BE49-F238E27FC236}">
                      <a16:creationId xmlns:a16="http://schemas.microsoft.com/office/drawing/2014/main" id="{F6ECD189-935D-4106-BF34-EA74A7D2220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04578" y="3948022"/>
                  <a:ext cx="350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67067" name="Freihand 167066">
                  <a:extLst>
                    <a:ext uri="{FF2B5EF4-FFF2-40B4-BE49-F238E27FC236}">
                      <a16:creationId xmlns:a16="http://schemas.microsoft.com/office/drawing/2014/main" id="{14F4FB09-12CC-430B-842E-E09FF857FA57}"/>
                    </a:ext>
                  </a:extLst>
                </p14:cNvPr>
                <p14:cNvContentPartPr/>
                <p14:nvPr/>
              </p14:nvContentPartPr>
              <p14:xfrm>
                <a:off x="292418" y="4081942"/>
                <a:ext cx="107640" cy="59760"/>
              </p14:xfrm>
            </p:contentPart>
          </mc:Choice>
          <mc:Fallback xmlns="">
            <p:pic>
              <p:nvPicPr>
                <p:cNvPr id="167067" name="Freihand 167066">
                  <a:extLst>
                    <a:ext uri="{FF2B5EF4-FFF2-40B4-BE49-F238E27FC236}">
                      <a16:creationId xmlns:a16="http://schemas.microsoft.com/office/drawing/2014/main" id="{14F4FB09-12CC-430B-842E-E09FF857FA5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83778" y="4072942"/>
                  <a:ext cx="12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67068" name="Freihand 167067">
                  <a:extLst>
                    <a:ext uri="{FF2B5EF4-FFF2-40B4-BE49-F238E27FC236}">
                      <a16:creationId xmlns:a16="http://schemas.microsoft.com/office/drawing/2014/main" id="{3F750809-B677-44DE-A2A2-C303E979BED4}"/>
                    </a:ext>
                  </a:extLst>
                </p14:cNvPr>
                <p14:cNvContentPartPr/>
                <p14:nvPr/>
              </p14:nvContentPartPr>
              <p14:xfrm>
                <a:off x="297818" y="4038022"/>
                <a:ext cx="169920" cy="318240"/>
              </p14:xfrm>
            </p:contentPart>
          </mc:Choice>
          <mc:Fallback xmlns="">
            <p:pic>
              <p:nvPicPr>
                <p:cNvPr id="167068" name="Freihand 167067">
                  <a:extLst>
                    <a:ext uri="{FF2B5EF4-FFF2-40B4-BE49-F238E27FC236}">
                      <a16:creationId xmlns:a16="http://schemas.microsoft.com/office/drawing/2014/main" id="{3F750809-B677-44DE-A2A2-C303E979BED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9178" y="4029022"/>
                  <a:ext cx="187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67070" name="Freihand 167069">
                  <a:extLst>
                    <a:ext uri="{FF2B5EF4-FFF2-40B4-BE49-F238E27FC236}">
                      <a16:creationId xmlns:a16="http://schemas.microsoft.com/office/drawing/2014/main" id="{82705725-EBCB-4C9F-A381-ED8E097F07ED}"/>
                    </a:ext>
                  </a:extLst>
                </p14:cNvPr>
                <p14:cNvContentPartPr/>
                <p14:nvPr/>
              </p14:nvContentPartPr>
              <p14:xfrm>
                <a:off x="751778" y="3730582"/>
                <a:ext cx="351000" cy="264960"/>
              </p14:xfrm>
            </p:contentPart>
          </mc:Choice>
          <mc:Fallback xmlns="">
            <p:pic>
              <p:nvPicPr>
                <p:cNvPr id="167070" name="Freihand 167069">
                  <a:extLst>
                    <a:ext uri="{FF2B5EF4-FFF2-40B4-BE49-F238E27FC236}">
                      <a16:creationId xmlns:a16="http://schemas.microsoft.com/office/drawing/2014/main" id="{82705725-EBCB-4C9F-A381-ED8E097F07E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2778" y="3721582"/>
                  <a:ext cx="368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67071" name="Freihand 167070">
                  <a:extLst>
                    <a:ext uri="{FF2B5EF4-FFF2-40B4-BE49-F238E27FC236}">
                      <a16:creationId xmlns:a16="http://schemas.microsoft.com/office/drawing/2014/main" id="{5339BF50-D508-4A9F-94A9-6AAC2BE95BFC}"/>
                    </a:ext>
                  </a:extLst>
                </p14:cNvPr>
                <p14:cNvContentPartPr/>
                <p14:nvPr/>
              </p14:nvContentPartPr>
              <p14:xfrm>
                <a:off x="930338" y="3756142"/>
                <a:ext cx="56160" cy="2880"/>
              </p14:xfrm>
            </p:contentPart>
          </mc:Choice>
          <mc:Fallback xmlns="">
            <p:pic>
              <p:nvPicPr>
                <p:cNvPr id="167071" name="Freihand 167070">
                  <a:extLst>
                    <a:ext uri="{FF2B5EF4-FFF2-40B4-BE49-F238E27FC236}">
                      <a16:creationId xmlns:a16="http://schemas.microsoft.com/office/drawing/2014/main" id="{5339BF50-D508-4A9F-94A9-6AAC2BE95BF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21338" y="3747502"/>
                  <a:ext cx="73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67073" name="Freihand 167072">
                  <a:extLst>
                    <a:ext uri="{FF2B5EF4-FFF2-40B4-BE49-F238E27FC236}">
                      <a16:creationId xmlns:a16="http://schemas.microsoft.com/office/drawing/2014/main" id="{F7F08F3A-9748-4A71-B732-0F9F05EA8FBD}"/>
                    </a:ext>
                  </a:extLst>
                </p14:cNvPr>
                <p14:cNvContentPartPr/>
                <p14:nvPr/>
              </p14:nvContentPartPr>
              <p14:xfrm>
                <a:off x="1252178" y="3768382"/>
                <a:ext cx="168840" cy="207360"/>
              </p14:xfrm>
            </p:contentPart>
          </mc:Choice>
          <mc:Fallback xmlns="">
            <p:pic>
              <p:nvPicPr>
                <p:cNvPr id="167073" name="Freihand 167072">
                  <a:extLst>
                    <a:ext uri="{FF2B5EF4-FFF2-40B4-BE49-F238E27FC236}">
                      <a16:creationId xmlns:a16="http://schemas.microsoft.com/office/drawing/2014/main" id="{F7F08F3A-9748-4A71-B732-0F9F05EA8FB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43178" y="3759382"/>
                  <a:ext cx="186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B2AC122A-7801-4D6D-BA97-D70DCBF1E4BA}"/>
                    </a:ext>
                  </a:extLst>
                </p14:cNvPr>
                <p14:cNvContentPartPr/>
                <p14:nvPr/>
              </p14:nvContentPartPr>
              <p14:xfrm>
                <a:off x="1455938" y="3733462"/>
                <a:ext cx="297360" cy="201960"/>
              </p14:xfrm>
            </p:contentPart>
          </mc:Choice>
          <mc:Fallback xmlns=""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B2AC122A-7801-4D6D-BA97-D70DCBF1E4B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46938" y="3724822"/>
                  <a:ext cx="315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746DB4B5-3BE3-426F-884F-0EF489923CE5}"/>
                    </a:ext>
                  </a:extLst>
                </p14:cNvPr>
                <p14:cNvContentPartPr/>
                <p14:nvPr/>
              </p14:nvContentPartPr>
              <p14:xfrm>
                <a:off x="1723418" y="3722662"/>
                <a:ext cx="13680" cy="24480"/>
              </p14:xfrm>
            </p:contentPart>
          </mc:Choice>
          <mc:Fallback xmlns=""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746DB4B5-3BE3-426F-884F-0EF489923CE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14418" y="3714022"/>
                  <a:ext cx="3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5392B26E-1966-4053-BF49-44CE8026CA3A}"/>
                    </a:ext>
                  </a:extLst>
                </p14:cNvPr>
                <p14:cNvContentPartPr/>
                <p14:nvPr/>
              </p14:nvContentPartPr>
              <p14:xfrm>
                <a:off x="1803698" y="3791422"/>
                <a:ext cx="295200" cy="224640"/>
              </p14:xfrm>
            </p:contentPart>
          </mc:Choice>
          <mc:Fallback xmlns=""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5392B26E-1966-4053-BF49-44CE8026CA3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795058" y="3782422"/>
                  <a:ext cx="312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67077" name="Freihand 167076">
                  <a:extLst>
                    <a:ext uri="{FF2B5EF4-FFF2-40B4-BE49-F238E27FC236}">
                      <a16:creationId xmlns:a16="http://schemas.microsoft.com/office/drawing/2014/main" id="{7E301EB4-3CCA-4D42-B47A-4F9E8C2E31FA}"/>
                    </a:ext>
                  </a:extLst>
                </p14:cNvPr>
                <p14:cNvContentPartPr/>
                <p14:nvPr/>
              </p14:nvContentPartPr>
              <p14:xfrm>
                <a:off x="2166218" y="3741382"/>
                <a:ext cx="477720" cy="128520"/>
              </p14:xfrm>
            </p:contentPart>
          </mc:Choice>
          <mc:Fallback xmlns="">
            <p:pic>
              <p:nvPicPr>
                <p:cNvPr id="167077" name="Freihand 167076">
                  <a:extLst>
                    <a:ext uri="{FF2B5EF4-FFF2-40B4-BE49-F238E27FC236}">
                      <a16:creationId xmlns:a16="http://schemas.microsoft.com/office/drawing/2014/main" id="{7E301EB4-3CCA-4D42-B47A-4F9E8C2E31F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57218" y="3732742"/>
                  <a:ext cx="495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67079" name="Freihand 167078">
                  <a:extLst>
                    <a:ext uri="{FF2B5EF4-FFF2-40B4-BE49-F238E27FC236}">
                      <a16:creationId xmlns:a16="http://schemas.microsoft.com/office/drawing/2014/main" id="{A7701C24-A751-4405-BD49-23B4CE3BA94C}"/>
                    </a:ext>
                  </a:extLst>
                </p14:cNvPr>
                <p14:cNvContentPartPr/>
                <p14:nvPr/>
              </p14:nvContentPartPr>
              <p14:xfrm>
                <a:off x="2855258" y="3777382"/>
                <a:ext cx="203400" cy="230040"/>
              </p14:xfrm>
            </p:contentPart>
          </mc:Choice>
          <mc:Fallback xmlns="">
            <p:pic>
              <p:nvPicPr>
                <p:cNvPr id="167079" name="Freihand 167078">
                  <a:extLst>
                    <a:ext uri="{FF2B5EF4-FFF2-40B4-BE49-F238E27FC236}">
                      <a16:creationId xmlns:a16="http://schemas.microsoft.com/office/drawing/2014/main" id="{A7701C24-A751-4405-BD49-23B4CE3BA94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846618" y="3768742"/>
                  <a:ext cx="221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58D5E0BB-B4B1-4D27-87DF-EAD32D887D10}"/>
                    </a:ext>
                  </a:extLst>
                </p14:cNvPr>
                <p14:cNvContentPartPr/>
                <p14:nvPr/>
              </p14:nvContentPartPr>
              <p14:xfrm>
                <a:off x="3335138" y="3660382"/>
                <a:ext cx="205560" cy="388440"/>
              </p14:xfrm>
            </p:contentPart>
          </mc:Choice>
          <mc:Fallback xmlns=""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58D5E0BB-B4B1-4D27-87DF-EAD32D887D1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326498" y="3651742"/>
                  <a:ext cx="2232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67082" name="Freihand 167081">
                  <a:extLst>
                    <a:ext uri="{FF2B5EF4-FFF2-40B4-BE49-F238E27FC236}">
                      <a16:creationId xmlns:a16="http://schemas.microsoft.com/office/drawing/2014/main" id="{2BCDAC15-EEBD-45AD-BB80-F106C7913428}"/>
                    </a:ext>
                  </a:extLst>
                </p14:cNvPr>
                <p14:cNvContentPartPr/>
                <p14:nvPr/>
              </p14:nvContentPartPr>
              <p14:xfrm>
                <a:off x="3433418" y="3924982"/>
                <a:ext cx="101880" cy="25560"/>
              </p14:xfrm>
            </p:contentPart>
          </mc:Choice>
          <mc:Fallback xmlns="">
            <p:pic>
              <p:nvPicPr>
                <p:cNvPr id="167082" name="Freihand 167081">
                  <a:extLst>
                    <a:ext uri="{FF2B5EF4-FFF2-40B4-BE49-F238E27FC236}">
                      <a16:creationId xmlns:a16="http://schemas.microsoft.com/office/drawing/2014/main" id="{2BCDAC15-EEBD-45AD-BB80-F106C791342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424418" y="3915982"/>
                  <a:ext cx="119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881C40DF-1A5F-4697-832D-08082F213BF7}"/>
                    </a:ext>
                  </a:extLst>
                </p14:cNvPr>
                <p14:cNvContentPartPr/>
                <p14:nvPr/>
              </p14:nvContentPartPr>
              <p14:xfrm>
                <a:off x="3595058" y="3791782"/>
                <a:ext cx="140760" cy="132840"/>
              </p14:xfrm>
            </p:contentPart>
          </mc:Choice>
          <mc:Fallback xmlns=""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881C40DF-1A5F-4697-832D-08082F213BF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586418" y="3782782"/>
                  <a:ext cx="158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95D953D2-9CA4-4F50-B939-185579E6F5A4}"/>
                    </a:ext>
                  </a:extLst>
                </p14:cNvPr>
                <p14:cNvContentPartPr/>
                <p14:nvPr/>
              </p14:nvContentPartPr>
              <p14:xfrm>
                <a:off x="3796658" y="3696382"/>
                <a:ext cx="124920" cy="199800"/>
              </p14:xfrm>
            </p:contentPart>
          </mc:Choice>
          <mc:Fallback xmlns=""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95D953D2-9CA4-4F50-B939-185579E6F5A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788018" y="3687742"/>
                  <a:ext cx="142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7085" name="Freihand 167084">
                  <a:extLst>
                    <a:ext uri="{FF2B5EF4-FFF2-40B4-BE49-F238E27FC236}">
                      <a16:creationId xmlns:a16="http://schemas.microsoft.com/office/drawing/2014/main" id="{AE81E89D-C58E-4BEF-A342-CB27B9C5C161}"/>
                    </a:ext>
                  </a:extLst>
                </p14:cNvPr>
                <p14:cNvContentPartPr/>
                <p14:nvPr/>
              </p14:nvContentPartPr>
              <p14:xfrm>
                <a:off x="3703058" y="3666142"/>
                <a:ext cx="332640" cy="264600"/>
              </p14:xfrm>
            </p:contentPart>
          </mc:Choice>
          <mc:Fallback xmlns="">
            <p:pic>
              <p:nvPicPr>
                <p:cNvPr id="167085" name="Freihand 167084">
                  <a:extLst>
                    <a:ext uri="{FF2B5EF4-FFF2-40B4-BE49-F238E27FC236}">
                      <a16:creationId xmlns:a16="http://schemas.microsoft.com/office/drawing/2014/main" id="{AE81E89D-C58E-4BEF-A342-CB27B9C5C16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694418" y="3657142"/>
                  <a:ext cx="350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7086" name="Freihand 167085">
                  <a:extLst>
                    <a:ext uri="{FF2B5EF4-FFF2-40B4-BE49-F238E27FC236}">
                      <a16:creationId xmlns:a16="http://schemas.microsoft.com/office/drawing/2014/main" id="{B5ADB560-6372-4364-9384-F81473341A47}"/>
                    </a:ext>
                  </a:extLst>
                </p14:cNvPr>
                <p14:cNvContentPartPr/>
                <p14:nvPr/>
              </p14:nvContentPartPr>
              <p14:xfrm>
                <a:off x="3777578" y="3662902"/>
                <a:ext cx="2520" cy="24480"/>
              </p14:xfrm>
            </p:contentPart>
          </mc:Choice>
          <mc:Fallback xmlns="">
            <p:pic>
              <p:nvPicPr>
                <p:cNvPr id="167086" name="Freihand 167085">
                  <a:extLst>
                    <a:ext uri="{FF2B5EF4-FFF2-40B4-BE49-F238E27FC236}">
                      <a16:creationId xmlns:a16="http://schemas.microsoft.com/office/drawing/2014/main" id="{B5ADB560-6372-4364-9384-F81473341A4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768578" y="3653902"/>
                  <a:ext cx="2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7087" name="Freihand 167086">
                  <a:extLst>
                    <a:ext uri="{FF2B5EF4-FFF2-40B4-BE49-F238E27FC236}">
                      <a16:creationId xmlns:a16="http://schemas.microsoft.com/office/drawing/2014/main" id="{1865182D-787B-409E-B25F-E3222AA438D9}"/>
                    </a:ext>
                  </a:extLst>
                </p14:cNvPr>
                <p14:cNvContentPartPr/>
                <p14:nvPr/>
              </p14:nvContentPartPr>
              <p14:xfrm>
                <a:off x="3291218" y="3971062"/>
                <a:ext cx="978480" cy="132480"/>
              </p14:xfrm>
            </p:contentPart>
          </mc:Choice>
          <mc:Fallback xmlns="">
            <p:pic>
              <p:nvPicPr>
                <p:cNvPr id="167087" name="Freihand 167086">
                  <a:extLst>
                    <a:ext uri="{FF2B5EF4-FFF2-40B4-BE49-F238E27FC236}">
                      <a16:creationId xmlns:a16="http://schemas.microsoft.com/office/drawing/2014/main" id="{1865182D-787B-409E-B25F-E3222AA438D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282578" y="3962062"/>
                  <a:ext cx="996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2E0733DA-5509-48B3-B34A-4F23E06F7973}"/>
                    </a:ext>
                  </a:extLst>
                </p14:cNvPr>
                <p14:cNvContentPartPr/>
                <p14:nvPr/>
              </p14:nvContentPartPr>
              <p14:xfrm>
                <a:off x="553418" y="4316302"/>
                <a:ext cx="62640" cy="135720"/>
              </p14:xfrm>
            </p:contentPart>
          </mc:Choice>
          <mc:Fallback xmlns=""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2E0733DA-5509-48B3-B34A-4F23E06F797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44418" y="4307302"/>
                  <a:ext cx="80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086EC8B3-402D-4BE5-BBFC-3EDD73F17F90}"/>
                    </a:ext>
                  </a:extLst>
                </p14:cNvPr>
                <p14:cNvContentPartPr/>
                <p14:nvPr/>
              </p14:nvContentPartPr>
              <p14:xfrm>
                <a:off x="546218" y="4420342"/>
                <a:ext cx="242280" cy="31680"/>
              </p14:xfrm>
            </p:contentPart>
          </mc:Choice>
          <mc:Fallback xmlns=""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086EC8B3-402D-4BE5-BBFC-3EDD73F17F9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37578" y="4411342"/>
                  <a:ext cx="259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2A12C1CE-A3C5-4517-96FC-188AB5235B54}"/>
                    </a:ext>
                  </a:extLst>
                </p14:cNvPr>
                <p14:cNvContentPartPr/>
                <p14:nvPr/>
              </p14:nvContentPartPr>
              <p14:xfrm>
                <a:off x="845018" y="4280302"/>
                <a:ext cx="24480" cy="128880"/>
              </p14:xfrm>
            </p:contentPart>
          </mc:Choice>
          <mc:Fallback xmlns=""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2A12C1CE-A3C5-4517-96FC-188AB5235B5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6378" y="4271662"/>
                  <a:ext cx="42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21E76936-52E6-4353-A33F-E51C9305ED2C}"/>
                    </a:ext>
                  </a:extLst>
                </p14:cNvPr>
                <p14:cNvContentPartPr/>
                <p14:nvPr/>
              </p14:nvContentPartPr>
              <p14:xfrm>
                <a:off x="734858" y="4254022"/>
                <a:ext cx="291240" cy="212040"/>
              </p14:xfrm>
            </p:contentPart>
          </mc:Choice>
          <mc:Fallback xmlns=""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21E76936-52E6-4353-A33F-E51C9305ED2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6218" y="4245022"/>
                  <a:ext cx="308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75159208-D123-445C-B0F9-A381810ADEA5}"/>
                    </a:ext>
                  </a:extLst>
                </p14:cNvPr>
                <p14:cNvContentPartPr/>
                <p14:nvPr/>
              </p14:nvContentPartPr>
              <p14:xfrm>
                <a:off x="1189178" y="4245022"/>
                <a:ext cx="115560" cy="162360"/>
              </p14:xfrm>
            </p:contentPart>
          </mc:Choice>
          <mc:Fallback xmlns=""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75159208-D123-445C-B0F9-A381810ADEA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80538" y="4236022"/>
                  <a:ext cx="13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67097" name="Freihand 167096">
                  <a:extLst>
                    <a:ext uri="{FF2B5EF4-FFF2-40B4-BE49-F238E27FC236}">
                      <a16:creationId xmlns:a16="http://schemas.microsoft.com/office/drawing/2014/main" id="{E18BE536-51F1-408E-A1BA-FA46F8CF8EA6}"/>
                    </a:ext>
                  </a:extLst>
                </p14:cNvPr>
                <p14:cNvContentPartPr/>
                <p14:nvPr/>
              </p14:nvContentPartPr>
              <p14:xfrm>
                <a:off x="1380698" y="4186702"/>
                <a:ext cx="61200" cy="204120"/>
              </p14:xfrm>
            </p:contentPart>
          </mc:Choice>
          <mc:Fallback xmlns="">
            <p:pic>
              <p:nvPicPr>
                <p:cNvPr id="167097" name="Freihand 167096">
                  <a:extLst>
                    <a:ext uri="{FF2B5EF4-FFF2-40B4-BE49-F238E27FC236}">
                      <a16:creationId xmlns:a16="http://schemas.microsoft.com/office/drawing/2014/main" id="{E18BE536-51F1-408E-A1BA-FA46F8CF8EA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71698" y="4177702"/>
                  <a:ext cx="78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67098" name="Freihand 167097">
                  <a:extLst>
                    <a:ext uri="{FF2B5EF4-FFF2-40B4-BE49-F238E27FC236}">
                      <a16:creationId xmlns:a16="http://schemas.microsoft.com/office/drawing/2014/main" id="{D623015A-00AD-4530-A501-EE48D01E8F85}"/>
                    </a:ext>
                  </a:extLst>
                </p14:cNvPr>
                <p14:cNvContentPartPr/>
                <p14:nvPr/>
              </p14:nvContentPartPr>
              <p14:xfrm>
                <a:off x="1484378" y="4269502"/>
                <a:ext cx="95760" cy="165600"/>
              </p14:xfrm>
            </p:contentPart>
          </mc:Choice>
          <mc:Fallback xmlns="">
            <p:pic>
              <p:nvPicPr>
                <p:cNvPr id="167098" name="Freihand 167097">
                  <a:extLst>
                    <a:ext uri="{FF2B5EF4-FFF2-40B4-BE49-F238E27FC236}">
                      <a16:creationId xmlns:a16="http://schemas.microsoft.com/office/drawing/2014/main" id="{D623015A-00AD-4530-A501-EE48D01E8F8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75378" y="4260862"/>
                  <a:ext cx="113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7099" name="Freihand 167098">
                  <a:extLst>
                    <a:ext uri="{FF2B5EF4-FFF2-40B4-BE49-F238E27FC236}">
                      <a16:creationId xmlns:a16="http://schemas.microsoft.com/office/drawing/2014/main" id="{75578C5F-94AD-445B-B217-EF6924DFFF46}"/>
                    </a:ext>
                  </a:extLst>
                </p14:cNvPr>
                <p14:cNvContentPartPr/>
                <p14:nvPr/>
              </p14:nvContentPartPr>
              <p14:xfrm>
                <a:off x="1642778" y="4198582"/>
                <a:ext cx="73800" cy="250560"/>
              </p14:xfrm>
            </p:contentPart>
          </mc:Choice>
          <mc:Fallback xmlns="">
            <p:pic>
              <p:nvPicPr>
                <p:cNvPr id="167099" name="Freihand 167098">
                  <a:extLst>
                    <a:ext uri="{FF2B5EF4-FFF2-40B4-BE49-F238E27FC236}">
                      <a16:creationId xmlns:a16="http://schemas.microsoft.com/office/drawing/2014/main" id="{75578C5F-94AD-445B-B217-EF6924DFFF4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634138" y="4189582"/>
                  <a:ext cx="91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7100" name="Freihand 167099">
                  <a:extLst>
                    <a:ext uri="{FF2B5EF4-FFF2-40B4-BE49-F238E27FC236}">
                      <a16:creationId xmlns:a16="http://schemas.microsoft.com/office/drawing/2014/main" id="{0F04AAB0-0058-43B6-B761-6D9C5F54F3A1}"/>
                    </a:ext>
                  </a:extLst>
                </p14:cNvPr>
                <p14:cNvContentPartPr/>
                <p14:nvPr/>
              </p14:nvContentPartPr>
              <p14:xfrm>
                <a:off x="1814138" y="4319182"/>
                <a:ext cx="146880" cy="72720"/>
              </p14:xfrm>
            </p:contentPart>
          </mc:Choice>
          <mc:Fallback xmlns="">
            <p:pic>
              <p:nvPicPr>
                <p:cNvPr id="167100" name="Freihand 167099">
                  <a:extLst>
                    <a:ext uri="{FF2B5EF4-FFF2-40B4-BE49-F238E27FC236}">
                      <a16:creationId xmlns:a16="http://schemas.microsoft.com/office/drawing/2014/main" id="{0F04AAB0-0058-43B6-B761-6D9C5F54F3A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805138" y="4310182"/>
                  <a:ext cx="164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67101" name="Freihand 167100">
                  <a:extLst>
                    <a:ext uri="{FF2B5EF4-FFF2-40B4-BE49-F238E27FC236}">
                      <a16:creationId xmlns:a16="http://schemas.microsoft.com/office/drawing/2014/main" id="{81F09385-1BED-481C-B50A-ADB2E93AC85E}"/>
                    </a:ext>
                  </a:extLst>
                </p14:cNvPr>
                <p14:cNvContentPartPr/>
                <p14:nvPr/>
              </p14:nvContentPartPr>
              <p14:xfrm>
                <a:off x="2100338" y="4182382"/>
                <a:ext cx="120600" cy="133200"/>
              </p14:xfrm>
            </p:contentPart>
          </mc:Choice>
          <mc:Fallback xmlns="">
            <p:pic>
              <p:nvPicPr>
                <p:cNvPr id="167101" name="Freihand 167100">
                  <a:extLst>
                    <a:ext uri="{FF2B5EF4-FFF2-40B4-BE49-F238E27FC236}">
                      <a16:creationId xmlns:a16="http://schemas.microsoft.com/office/drawing/2014/main" id="{81F09385-1BED-481C-B50A-ADB2E93AC85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091698" y="4173382"/>
                  <a:ext cx="138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67102" name="Freihand 167101">
                  <a:extLst>
                    <a:ext uri="{FF2B5EF4-FFF2-40B4-BE49-F238E27FC236}">
                      <a16:creationId xmlns:a16="http://schemas.microsoft.com/office/drawing/2014/main" id="{9DF9CFC1-2EF6-4896-92A3-0D35CBF96896}"/>
                    </a:ext>
                  </a:extLst>
                </p14:cNvPr>
                <p14:cNvContentPartPr/>
                <p14:nvPr/>
              </p14:nvContentPartPr>
              <p14:xfrm>
                <a:off x="2286818" y="4196422"/>
                <a:ext cx="84960" cy="122400"/>
              </p14:xfrm>
            </p:contentPart>
          </mc:Choice>
          <mc:Fallback xmlns="">
            <p:pic>
              <p:nvPicPr>
                <p:cNvPr id="167102" name="Freihand 167101">
                  <a:extLst>
                    <a:ext uri="{FF2B5EF4-FFF2-40B4-BE49-F238E27FC236}">
                      <a16:creationId xmlns:a16="http://schemas.microsoft.com/office/drawing/2014/main" id="{9DF9CFC1-2EF6-4896-92A3-0D35CBF9689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78178" y="4187422"/>
                  <a:ext cx="102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67103" name="Freihand 167102">
                  <a:extLst>
                    <a:ext uri="{FF2B5EF4-FFF2-40B4-BE49-F238E27FC236}">
                      <a16:creationId xmlns:a16="http://schemas.microsoft.com/office/drawing/2014/main" id="{0F6746EC-2A65-409D-B62D-58CBDE412B87}"/>
                    </a:ext>
                  </a:extLst>
                </p14:cNvPr>
                <p14:cNvContentPartPr/>
                <p14:nvPr/>
              </p14:nvContentPartPr>
              <p14:xfrm>
                <a:off x="2461058" y="4190302"/>
                <a:ext cx="126000" cy="109080"/>
              </p14:xfrm>
            </p:contentPart>
          </mc:Choice>
          <mc:Fallback xmlns="">
            <p:pic>
              <p:nvPicPr>
                <p:cNvPr id="167103" name="Freihand 167102">
                  <a:extLst>
                    <a:ext uri="{FF2B5EF4-FFF2-40B4-BE49-F238E27FC236}">
                      <a16:creationId xmlns:a16="http://schemas.microsoft.com/office/drawing/2014/main" id="{0F6746EC-2A65-409D-B62D-58CBDE412B8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452058" y="4181302"/>
                  <a:ext cx="143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67104" name="Freihand 167103">
                  <a:extLst>
                    <a:ext uri="{FF2B5EF4-FFF2-40B4-BE49-F238E27FC236}">
                      <a16:creationId xmlns:a16="http://schemas.microsoft.com/office/drawing/2014/main" id="{347C0199-E258-4648-8808-FF270A6E4FBE}"/>
                    </a:ext>
                  </a:extLst>
                </p14:cNvPr>
                <p14:cNvContentPartPr/>
                <p14:nvPr/>
              </p14:nvContentPartPr>
              <p14:xfrm>
                <a:off x="2663018" y="4195702"/>
                <a:ext cx="148320" cy="150480"/>
              </p14:xfrm>
            </p:contentPart>
          </mc:Choice>
          <mc:Fallback xmlns="">
            <p:pic>
              <p:nvPicPr>
                <p:cNvPr id="167104" name="Freihand 167103">
                  <a:extLst>
                    <a:ext uri="{FF2B5EF4-FFF2-40B4-BE49-F238E27FC236}">
                      <a16:creationId xmlns:a16="http://schemas.microsoft.com/office/drawing/2014/main" id="{347C0199-E258-4648-8808-FF270A6E4FB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654018" y="4187062"/>
                  <a:ext cx="165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67105" name="Freihand 167104">
                  <a:extLst>
                    <a:ext uri="{FF2B5EF4-FFF2-40B4-BE49-F238E27FC236}">
                      <a16:creationId xmlns:a16="http://schemas.microsoft.com/office/drawing/2014/main" id="{EFA35872-63BA-4012-AC2C-421CCD6ACB92}"/>
                    </a:ext>
                  </a:extLst>
                </p14:cNvPr>
                <p14:cNvContentPartPr/>
                <p14:nvPr/>
              </p14:nvContentPartPr>
              <p14:xfrm>
                <a:off x="2831498" y="4186702"/>
                <a:ext cx="179280" cy="206640"/>
              </p14:xfrm>
            </p:contentPart>
          </mc:Choice>
          <mc:Fallback xmlns="">
            <p:pic>
              <p:nvPicPr>
                <p:cNvPr id="167105" name="Freihand 167104">
                  <a:extLst>
                    <a:ext uri="{FF2B5EF4-FFF2-40B4-BE49-F238E27FC236}">
                      <a16:creationId xmlns:a16="http://schemas.microsoft.com/office/drawing/2014/main" id="{EFA35872-63BA-4012-AC2C-421CCD6ACB9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822858" y="4177702"/>
                  <a:ext cx="196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60DB8498-834D-42A4-B4F6-847CE3DD6610}"/>
                    </a:ext>
                  </a:extLst>
                </p14:cNvPr>
                <p14:cNvContentPartPr/>
                <p14:nvPr/>
              </p14:nvContentPartPr>
              <p14:xfrm>
                <a:off x="3044978" y="4205062"/>
                <a:ext cx="105120" cy="153360"/>
              </p14:xfrm>
            </p:contentPart>
          </mc:Choice>
          <mc:Fallback xmlns=""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60DB8498-834D-42A4-B4F6-847CE3DD661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035978" y="4196422"/>
                  <a:ext cx="122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67107" name="Freihand 167106">
                  <a:extLst>
                    <a:ext uri="{FF2B5EF4-FFF2-40B4-BE49-F238E27FC236}">
                      <a16:creationId xmlns:a16="http://schemas.microsoft.com/office/drawing/2014/main" id="{E4F1AC47-C255-4AC6-8EAD-84E6764031FF}"/>
                    </a:ext>
                  </a:extLst>
                </p14:cNvPr>
                <p14:cNvContentPartPr/>
                <p14:nvPr/>
              </p14:nvContentPartPr>
              <p14:xfrm>
                <a:off x="3197978" y="4268782"/>
                <a:ext cx="111240" cy="160920"/>
              </p14:xfrm>
            </p:contentPart>
          </mc:Choice>
          <mc:Fallback xmlns="">
            <p:pic>
              <p:nvPicPr>
                <p:cNvPr id="167107" name="Freihand 167106">
                  <a:extLst>
                    <a:ext uri="{FF2B5EF4-FFF2-40B4-BE49-F238E27FC236}">
                      <a16:creationId xmlns:a16="http://schemas.microsoft.com/office/drawing/2014/main" id="{E4F1AC47-C255-4AC6-8EAD-84E6764031F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188978" y="4259782"/>
                  <a:ext cx="128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67108" name="Freihand 167107">
                  <a:extLst>
                    <a:ext uri="{FF2B5EF4-FFF2-40B4-BE49-F238E27FC236}">
                      <a16:creationId xmlns:a16="http://schemas.microsoft.com/office/drawing/2014/main" id="{A1E42FEA-886B-45A7-9B77-1989DCE48CB3}"/>
                    </a:ext>
                  </a:extLst>
                </p14:cNvPr>
                <p14:cNvContentPartPr/>
                <p14:nvPr/>
              </p14:nvContentPartPr>
              <p14:xfrm>
                <a:off x="3476618" y="4262302"/>
                <a:ext cx="193320" cy="30240"/>
              </p14:xfrm>
            </p:contentPart>
          </mc:Choice>
          <mc:Fallback xmlns="">
            <p:pic>
              <p:nvPicPr>
                <p:cNvPr id="167108" name="Freihand 167107">
                  <a:extLst>
                    <a:ext uri="{FF2B5EF4-FFF2-40B4-BE49-F238E27FC236}">
                      <a16:creationId xmlns:a16="http://schemas.microsoft.com/office/drawing/2014/main" id="{A1E42FEA-886B-45A7-9B77-1989DCE48CB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467618" y="4253662"/>
                  <a:ext cx="210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67109" name="Freihand 167108">
                  <a:extLst>
                    <a:ext uri="{FF2B5EF4-FFF2-40B4-BE49-F238E27FC236}">
                      <a16:creationId xmlns:a16="http://schemas.microsoft.com/office/drawing/2014/main" id="{334FCE9E-B80A-49CF-8CF3-14273861EA78}"/>
                    </a:ext>
                  </a:extLst>
                </p14:cNvPr>
                <p14:cNvContentPartPr/>
                <p14:nvPr/>
              </p14:nvContentPartPr>
              <p14:xfrm>
                <a:off x="3489938" y="4290742"/>
                <a:ext cx="206280" cy="55440"/>
              </p14:xfrm>
            </p:contentPart>
          </mc:Choice>
          <mc:Fallback xmlns="">
            <p:pic>
              <p:nvPicPr>
                <p:cNvPr id="167109" name="Freihand 167108">
                  <a:extLst>
                    <a:ext uri="{FF2B5EF4-FFF2-40B4-BE49-F238E27FC236}">
                      <a16:creationId xmlns:a16="http://schemas.microsoft.com/office/drawing/2014/main" id="{334FCE9E-B80A-49CF-8CF3-14273861EA7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481298" y="4282102"/>
                  <a:ext cx="223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67110" name="Freihand 167109">
                  <a:extLst>
                    <a:ext uri="{FF2B5EF4-FFF2-40B4-BE49-F238E27FC236}">
                      <a16:creationId xmlns:a16="http://schemas.microsoft.com/office/drawing/2014/main" id="{37063DB2-83D9-4607-A8B9-731475F31763}"/>
                    </a:ext>
                  </a:extLst>
                </p14:cNvPr>
                <p14:cNvContentPartPr/>
                <p14:nvPr/>
              </p14:nvContentPartPr>
              <p14:xfrm>
                <a:off x="3741938" y="4170862"/>
                <a:ext cx="104040" cy="205560"/>
              </p14:xfrm>
            </p:contentPart>
          </mc:Choice>
          <mc:Fallback xmlns="">
            <p:pic>
              <p:nvPicPr>
                <p:cNvPr id="167110" name="Freihand 167109">
                  <a:extLst>
                    <a:ext uri="{FF2B5EF4-FFF2-40B4-BE49-F238E27FC236}">
                      <a16:creationId xmlns:a16="http://schemas.microsoft.com/office/drawing/2014/main" id="{37063DB2-83D9-4607-A8B9-731475F3176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732938" y="4161862"/>
                  <a:ext cx="121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7112" name="Freihand 167111">
                  <a:extLst>
                    <a:ext uri="{FF2B5EF4-FFF2-40B4-BE49-F238E27FC236}">
                      <a16:creationId xmlns:a16="http://schemas.microsoft.com/office/drawing/2014/main" id="{302A6622-D752-40D5-A12F-94FD2544F0F1}"/>
                    </a:ext>
                  </a:extLst>
                </p14:cNvPr>
                <p14:cNvContentPartPr/>
                <p14:nvPr/>
              </p14:nvContentPartPr>
              <p14:xfrm>
                <a:off x="4144058" y="4057462"/>
                <a:ext cx="144000" cy="152280"/>
              </p14:xfrm>
            </p:contentPart>
          </mc:Choice>
          <mc:Fallback xmlns="">
            <p:pic>
              <p:nvPicPr>
                <p:cNvPr id="167112" name="Freihand 167111">
                  <a:extLst>
                    <a:ext uri="{FF2B5EF4-FFF2-40B4-BE49-F238E27FC236}">
                      <a16:creationId xmlns:a16="http://schemas.microsoft.com/office/drawing/2014/main" id="{302A6622-D752-40D5-A12F-94FD2544F0F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35418" y="4048462"/>
                  <a:ext cx="161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67113" name="Freihand 167112">
                  <a:extLst>
                    <a:ext uri="{FF2B5EF4-FFF2-40B4-BE49-F238E27FC236}">
                      <a16:creationId xmlns:a16="http://schemas.microsoft.com/office/drawing/2014/main" id="{6777F884-3C77-4877-BAEF-0AF58DFA6BCE}"/>
                    </a:ext>
                  </a:extLst>
                </p14:cNvPr>
                <p14:cNvContentPartPr/>
                <p14:nvPr/>
              </p14:nvContentPartPr>
              <p14:xfrm>
                <a:off x="4330538" y="4003462"/>
                <a:ext cx="67320" cy="183600"/>
              </p14:xfrm>
            </p:contentPart>
          </mc:Choice>
          <mc:Fallback xmlns="">
            <p:pic>
              <p:nvPicPr>
                <p:cNvPr id="167113" name="Freihand 167112">
                  <a:extLst>
                    <a:ext uri="{FF2B5EF4-FFF2-40B4-BE49-F238E27FC236}">
                      <a16:creationId xmlns:a16="http://schemas.microsoft.com/office/drawing/2014/main" id="{6777F884-3C77-4877-BAEF-0AF58DFA6BC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321898" y="3994462"/>
                  <a:ext cx="84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7114" name="Freihand 167113">
                  <a:extLst>
                    <a:ext uri="{FF2B5EF4-FFF2-40B4-BE49-F238E27FC236}">
                      <a16:creationId xmlns:a16="http://schemas.microsoft.com/office/drawing/2014/main" id="{543D9655-8D0E-40BF-B076-D086A414EF1A}"/>
                    </a:ext>
                  </a:extLst>
                </p14:cNvPr>
                <p14:cNvContentPartPr/>
                <p14:nvPr/>
              </p14:nvContentPartPr>
              <p14:xfrm>
                <a:off x="4445378" y="4043782"/>
                <a:ext cx="94680" cy="139320"/>
              </p14:xfrm>
            </p:contentPart>
          </mc:Choice>
          <mc:Fallback xmlns="">
            <p:pic>
              <p:nvPicPr>
                <p:cNvPr id="167114" name="Freihand 167113">
                  <a:extLst>
                    <a:ext uri="{FF2B5EF4-FFF2-40B4-BE49-F238E27FC236}">
                      <a16:creationId xmlns:a16="http://schemas.microsoft.com/office/drawing/2014/main" id="{543D9655-8D0E-40BF-B076-D086A414EF1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436378" y="4034782"/>
                  <a:ext cx="112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67115" name="Freihand 167114">
                  <a:extLst>
                    <a:ext uri="{FF2B5EF4-FFF2-40B4-BE49-F238E27FC236}">
                      <a16:creationId xmlns:a16="http://schemas.microsoft.com/office/drawing/2014/main" id="{CC95DC3D-2EC7-4D7F-8DE9-696DDEFFF234}"/>
                    </a:ext>
                  </a:extLst>
                </p14:cNvPr>
                <p14:cNvContentPartPr/>
                <p14:nvPr/>
              </p14:nvContentPartPr>
              <p14:xfrm>
                <a:off x="4497578" y="3951982"/>
                <a:ext cx="125280" cy="287280"/>
              </p14:xfrm>
            </p:contentPart>
          </mc:Choice>
          <mc:Fallback xmlns="">
            <p:pic>
              <p:nvPicPr>
                <p:cNvPr id="167115" name="Freihand 167114">
                  <a:extLst>
                    <a:ext uri="{FF2B5EF4-FFF2-40B4-BE49-F238E27FC236}">
                      <a16:creationId xmlns:a16="http://schemas.microsoft.com/office/drawing/2014/main" id="{CC95DC3D-2EC7-4D7F-8DE9-696DDEFFF23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88938" y="3942982"/>
                  <a:ext cx="142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67116" name="Freihand 167115">
                  <a:extLst>
                    <a:ext uri="{FF2B5EF4-FFF2-40B4-BE49-F238E27FC236}">
                      <a16:creationId xmlns:a16="http://schemas.microsoft.com/office/drawing/2014/main" id="{4A951E00-5793-4E42-8854-BE497BFF4F02}"/>
                    </a:ext>
                  </a:extLst>
                </p14:cNvPr>
                <p14:cNvContentPartPr/>
                <p14:nvPr/>
              </p14:nvContentPartPr>
              <p14:xfrm>
                <a:off x="4070978" y="4209382"/>
                <a:ext cx="654120" cy="148320"/>
              </p14:xfrm>
            </p:contentPart>
          </mc:Choice>
          <mc:Fallback xmlns="">
            <p:pic>
              <p:nvPicPr>
                <p:cNvPr id="167116" name="Freihand 167115">
                  <a:extLst>
                    <a:ext uri="{FF2B5EF4-FFF2-40B4-BE49-F238E27FC236}">
                      <a16:creationId xmlns:a16="http://schemas.microsoft.com/office/drawing/2014/main" id="{4A951E00-5793-4E42-8854-BE497BFF4F0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062338" y="4200742"/>
                  <a:ext cx="671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67117" name="Freihand 167116">
                  <a:extLst>
                    <a:ext uri="{FF2B5EF4-FFF2-40B4-BE49-F238E27FC236}">
                      <a16:creationId xmlns:a16="http://schemas.microsoft.com/office/drawing/2014/main" id="{6A5E8C60-7081-46BA-AF8D-96C4E996740C}"/>
                    </a:ext>
                  </a:extLst>
                </p14:cNvPr>
                <p14:cNvContentPartPr/>
                <p14:nvPr/>
              </p14:nvContentPartPr>
              <p14:xfrm>
                <a:off x="4365818" y="4347982"/>
                <a:ext cx="192600" cy="158400"/>
              </p14:xfrm>
            </p:contentPart>
          </mc:Choice>
          <mc:Fallback xmlns="">
            <p:pic>
              <p:nvPicPr>
                <p:cNvPr id="167117" name="Freihand 167116">
                  <a:extLst>
                    <a:ext uri="{FF2B5EF4-FFF2-40B4-BE49-F238E27FC236}">
                      <a16:creationId xmlns:a16="http://schemas.microsoft.com/office/drawing/2014/main" id="{6A5E8C60-7081-46BA-AF8D-96C4E996740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56818" y="4339342"/>
                  <a:ext cx="21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67118" name="Freihand 167117">
                  <a:extLst>
                    <a:ext uri="{FF2B5EF4-FFF2-40B4-BE49-F238E27FC236}">
                      <a16:creationId xmlns:a16="http://schemas.microsoft.com/office/drawing/2014/main" id="{74895A33-AD31-4601-9CEF-00748A1A7FA7}"/>
                    </a:ext>
                  </a:extLst>
                </p14:cNvPr>
                <p14:cNvContentPartPr/>
                <p14:nvPr/>
              </p14:nvContentPartPr>
              <p14:xfrm>
                <a:off x="4810058" y="4175182"/>
                <a:ext cx="254880" cy="26280"/>
              </p14:xfrm>
            </p:contentPart>
          </mc:Choice>
          <mc:Fallback xmlns="">
            <p:pic>
              <p:nvPicPr>
                <p:cNvPr id="167118" name="Freihand 167117">
                  <a:extLst>
                    <a:ext uri="{FF2B5EF4-FFF2-40B4-BE49-F238E27FC236}">
                      <a16:creationId xmlns:a16="http://schemas.microsoft.com/office/drawing/2014/main" id="{74895A33-AD31-4601-9CEF-00748A1A7FA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801058" y="4166542"/>
                  <a:ext cx="272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67119" name="Freihand 167118">
                  <a:extLst>
                    <a:ext uri="{FF2B5EF4-FFF2-40B4-BE49-F238E27FC236}">
                      <a16:creationId xmlns:a16="http://schemas.microsoft.com/office/drawing/2014/main" id="{2A64EA07-25AA-4BC2-8436-5AA91DF8846A}"/>
                    </a:ext>
                  </a:extLst>
                </p14:cNvPr>
                <p14:cNvContentPartPr/>
                <p14:nvPr/>
              </p14:nvContentPartPr>
              <p14:xfrm>
                <a:off x="4844978" y="4246462"/>
                <a:ext cx="189720" cy="44280"/>
              </p14:xfrm>
            </p:contentPart>
          </mc:Choice>
          <mc:Fallback xmlns="">
            <p:pic>
              <p:nvPicPr>
                <p:cNvPr id="167119" name="Freihand 167118">
                  <a:extLst>
                    <a:ext uri="{FF2B5EF4-FFF2-40B4-BE49-F238E27FC236}">
                      <a16:creationId xmlns:a16="http://schemas.microsoft.com/office/drawing/2014/main" id="{2A64EA07-25AA-4BC2-8436-5AA91DF8846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836338" y="4237462"/>
                  <a:ext cx="207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67120" name="Freihand 167119">
                  <a:extLst>
                    <a:ext uri="{FF2B5EF4-FFF2-40B4-BE49-F238E27FC236}">
                      <a16:creationId xmlns:a16="http://schemas.microsoft.com/office/drawing/2014/main" id="{4A2B56E5-1525-4EC0-A405-B19E0462F941}"/>
                    </a:ext>
                  </a:extLst>
                </p14:cNvPr>
                <p14:cNvContentPartPr/>
                <p14:nvPr/>
              </p14:nvContentPartPr>
              <p14:xfrm>
                <a:off x="5229818" y="3937942"/>
                <a:ext cx="151200" cy="182520"/>
              </p14:xfrm>
            </p:contentPart>
          </mc:Choice>
          <mc:Fallback xmlns="">
            <p:pic>
              <p:nvPicPr>
                <p:cNvPr id="167120" name="Freihand 167119">
                  <a:extLst>
                    <a:ext uri="{FF2B5EF4-FFF2-40B4-BE49-F238E27FC236}">
                      <a16:creationId xmlns:a16="http://schemas.microsoft.com/office/drawing/2014/main" id="{4A2B56E5-1525-4EC0-A405-B19E0462F94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221178" y="3929302"/>
                  <a:ext cx="168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67121" name="Freihand 167120">
                  <a:extLst>
                    <a:ext uri="{FF2B5EF4-FFF2-40B4-BE49-F238E27FC236}">
                      <a16:creationId xmlns:a16="http://schemas.microsoft.com/office/drawing/2014/main" id="{D2FA9F0B-EF9C-432A-AC7C-DA568C3EB3D9}"/>
                    </a:ext>
                  </a:extLst>
                </p14:cNvPr>
                <p14:cNvContentPartPr/>
                <p14:nvPr/>
              </p14:nvContentPartPr>
              <p14:xfrm>
                <a:off x="5451578" y="3922102"/>
                <a:ext cx="85680" cy="137520"/>
              </p14:xfrm>
            </p:contentPart>
          </mc:Choice>
          <mc:Fallback xmlns="">
            <p:pic>
              <p:nvPicPr>
                <p:cNvPr id="167121" name="Freihand 167120">
                  <a:extLst>
                    <a:ext uri="{FF2B5EF4-FFF2-40B4-BE49-F238E27FC236}">
                      <a16:creationId xmlns:a16="http://schemas.microsoft.com/office/drawing/2014/main" id="{D2FA9F0B-EF9C-432A-AC7C-DA568C3EB3D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442578" y="3913102"/>
                  <a:ext cx="103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67122" name="Freihand 167121">
                  <a:extLst>
                    <a:ext uri="{FF2B5EF4-FFF2-40B4-BE49-F238E27FC236}">
                      <a16:creationId xmlns:a16="http://schemas.microsoft.com/office/drawing/2014/main" id="{B9A62361-2A90-42D0-B771-AE71549BDFBE}"/>
                    </a:ext>
                  </a:extLst>
                </p14:cNvPr>
                <p14:cNvContentPartPr/>
                <p14:nvPr/>
              </p14:nvContentPartPr>
              <p14:xfrm>
                <a:off x="5573978" y="3901942"/>
                <a:ext cx="170280" cy="117360"/>
              </p14:xfrm>
            </p:contentPart>
          </mc:Choice>
          <mc:Fallback xmlns="">
            <p:pic>
              <p:nvPicPr>
                <p:cNvPr id="167122" name="Freihand 167121">
                  <a:extLst>
                    <a:ext uri="{FF2B5EF4-FFF2-40B4-BE49-F238E27FC236}">
                      <a16:creationId xmlns:a16="http://schemas.microsoft.com/office/drawing/2014/main" id="{B9A62361-2A90-42D0-B771-AE71549BDFB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565338" y="3892942"/>
                  <a:ext cx="187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67123" name="Freihand 167122">
                  <a:extLst>
                    <a:ext uri="{FF2B5EF4-FFF2-40B4-BE49-F238E27FC236}">
                      <a16:creationId xmlns:a16="http://schemas.microsoft.com/office/drawing/2014/main" id="{3A57DCB6-BE38-4EF9-AE69-542DC30F0908}"/>
                    </a:ext>
                  </a:extLst>
                </p14:cNvPr>
                <p14:cNvContentPartPr/>
                <p14:nvPr/>
              </p14:nvContentPartPr>
              <p14:xfrm>
                <a:off x="5309378" y="4059622"/>
                <a:ext cx="520920" cy="242280"/>
              </p14:xfrm>
            </p:contentPart>
          </mc:Choice>
          <mc:Fallback xmlns="">
            <p:pic>
              <p:nvPicPr>
                <p:cNvPr id="167123" name="Freihand 167122">
                  <a:extLst>
                    <a:ext uri="{FF2B5EF4-FFF2-40B4-BE49-F238E27FC236}">
                      <a16:creationId xmlns:a16="http://schemas.microsoft.com/office/drawing/2014/main" id="{3A57DCB6-BE38-4EF9-AE69-542DC30F090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300738" y="4050982"/>
                  <a:ext cx="538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67124" name="Freihand 167123">
                  <a:extLst>
                    <a:ext uri="{FF2B5EF4-FFF2-40B4-BE49-F238E27FC236}">
                      <a16:creationId xmlns:a16="http://schemas.microsoft.com/office/drawing/2014/main" id="{4C8B8DB6-9B9B-4B92-8450-75B01FDC5FB9}"/>
                    </a:ext>
                  </a:extLst>
                </p14:cNvPr>
                <p14:cNvContentPartPr/>
                <p14:nvPr/>
              </p14:nvContentPartPr>
              <p14:xfrm>
                <a:off x="5646698" y="4249342"/>
                <a:ext cx="44280" cy="144360"/>
              </p14:xfrm>
            </p:contentPart>
          </mc:Choice>
          <mc:Fallback xmlns="">
            <p:pic>
              <p:nvPicPr>
                <p:cNvPr id="167124" name="Freihand 167123">
                  <a:extLst>
                    <a:ext uri="{FF2B5EF4-FFF2-40B4-BE49-F238E27FC236}">
                      <a16:creationId xmlns:a16="http://schemas.microsoft.com/office/drawing/2014/main" id="{4C8B8DB6-9B9B-4B92-8450-75B01FDC5FB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638058" y="4240702"/>
                  <a:ext cx="61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67126" name="Freihand 167125">
                  <a:extLst>
                    <a:ext uri="{FF2B5EF4-FFF2-40B4-BE49-F238E27FC236}">
                      <a16:creationId xmlns:a16="http://schemas.microsoft.com/office/drawing/2014/main" id="{9484494C-20AF-4E14-920B-24ECB6DBE46B}"/>
                    </a:ext>
                  </a:extLst>
                </p14:cNvPr>
                <p14:cNvContentPartPr/>
                <p14:nvPr/>
              </p14:nvContentPartPr>
              <p14:xfrm>
                <a:off x="6085898" y="3989782"/>
                <a:ext cx="80640" cy="169200"/>
              </p14:xfrm>
            </p:contentPart>
          </mc:Choice>
          <mc:Fallback xmlns="">
            <p:pic>
              <p:nvPicPr>
                <p:cNvPr id="167126" name="Freihand 167125">
                  <a:extLst>
                    <a:ext uri="{FF2B5EF4-FFF2-40B4-BE49-F238E27FC236}">
                      <a16:creationId xmlns:a16="http://schemas.microsoft.com/office/drawing/2014/main" id="{9484494C-20AF-4E14-920B-24ECB6DBE46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077258" y="3981142"/>
                  <a:ext cx="98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67127" name="Freihand 167126">
                  <a:extLst>
                    <a:ext uri="{FF2B5EF4-FFF2-40B4-BE49-F238E27FC236}">
                      <a16:creationId xmlns:a16="http://schemas.microsoft.com/office/drawing/2014/main" id="{9FFBAFEB-2295-4CB3-83A7-14E5D8023B7B}"/>
                    </a:ext>
                  </a:extLst>
                </p14:cNvPr>
                <p14:cNvContentPartPr/>
                <p14:nvPr/>
              </p14:nvContentPartPr>
              <p14:xfrm>
                <a:off x="6038018" y="4059622"/>
                <a:ext cx="177840" cy="40680"/>
              </p14:xfrm>
            </p:contentPart>
          </mc:Choice>
          <mc:Fallback xmlns="">
            <p:pic>
              <p:nvPicPr>
                <p:cNvPr id="167127" name="Freihand 167126">
                  <a:extLst>
                    <a:ext uri="{FF2B5EF4-FFF2-40B4-BE49-F238E27FC236}">
                      <a16:creationId xmlns:a16="http://schemas.microsoft.com/office/drawing/2014/main" id="{9FFBAFEB-2295-4CB3-83A7-14E5D8023B7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029018" y="4050982"/>
                  <a:ext cx="195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67128" name="Freihand 167127">
                  <a:extLst>
                    <a:ext uri="{FF2B5EF4-FFF2-40B4-BE49-F238E27FC236}">
                      <a16:creationId xmlns:a16="http://schemas.microsoft.com/office/drawing/2014/main" id="{9831AD34-C0A6-4B5A-B8B6-9AFBE0BFB6F5}"/>
                    </a:ext>
                  </a:extLst>
                </p14:cNvPr>
                <p14:cNvContentPartPr/>
                <p14:nvPr/>
              </p14:nvContentPartPr>
              <p14:xfrm>
                <a:off x="6311618" y="3934342"/>
                <a:ext cx="205560" cy="235080"/>
              </p14:xfrm>
            </p:contentPart>
          </mc:Choice>
          <mc:Fallback xmlns="">
            <p:pic>
              <p:nvPicPr>
                <p:cNvPr id="167128" name="Freihand 167127">
                  <a:extLst>
                    <a:ext uri="{FF2B5EF4-FFF2-40B4-BE49-F238E27FC236}">
                      <a16:creationId xmlns:a16="http://schemas.microsoft.com/office/drawing/2014/main" id="{9831AD34-C0A6-4B5A-B8B6-9AFBE0BFB6F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302978" y="3925702"/>
                  <a:ext cx="223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67129" name="Freihand 167128">
                  <a:extLst>
                    <a:ext uri="{FF2B5EF4-FFF2-40B4-BE49-F238E27FC236}">
                      <a16:creationId xmlns:a16="http://schemas.microsoft.com/office/drawing/2014/main" id="{C9243AB2-A62C-44DB-BC01-E3E95219AC1D}"/>
                    </a:ext>
                  </a:extLst>
                </p14:cNvPr>
                <p14:cNvContentPartPr/>
                <p14:nvPr/>
              </p14:nvContentPartPr>
              <p14:xfrm>
                <a:off x="6628778" y="3888982"/>
                <a:ext cx="223560" cy="233640"/>
              </p14:xfrm>
            </p:contentPart>
          </mc:Choice>
          <mc:Fallback xmlns="">
            <p:pic>
              <p:nvPicPr>
                <p:cNvPr id="167129" name="Freihand 167128">
                  <a:extLst>
                    <a:ext uri="{FF2B5EF4-FFF2-40B4-BE49-F238E27FC236}">
                      <a16:creationId xmlns:a16="http://schemas.microsoft.com/office/drawing/2014/main" id="{C9243AB2-A62C-44DB-BC01-E3E95219AC1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620138" y="3880342"/>
                  <a:ext cx="241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67131" name="Freihand 167130">
                  <a:extLst>
                    <a:ext uri="{FF2B5EF4-FFF2-40B4-BE49-F238E27FC236}">
                      <a16:creationId xmlns:a16="http://schemas.microsoft.com/office/drawing/2014/main" id="{A86CD815-EFA5-4F23-8572-049693550861}"/>
                    </a:ext>
                  </a:extLst>
                </p14:cNvPr>
                <p14:cNvContentPartPr/>
                <p14:nvPr/>
              </p14:nvContentPartPr>
              <p14:xfrm>
                <a:off x="5914538" y="3762262"/>
                <a:ext cx="136440" cy="577440"/>
              </p14:xfrm>
            </p:contentPart>
          </mc:Choice>
          <mc:Fallback xmlns="">
            <p:pic>
              <p:nvPicPr>
                <p:cNvPr id="167131" name="Freihand 167130">
                  <a:extLst>
                    <a:ext uri="{FF2B5EF4-FFF2-40B4-BE49-F238E27FC236}">
                      <a16:creationId xmlns:a16="http://schemas.microsoft.com/office/drawing/2014/main" id="{A86CD815-EFA5-4F23-8572-04969355086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905898" y="3753622"/>
                  <a:ext cx="1540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67132" name="Freihand 167131">
                  <a:extLst>
                    <a:ext uri="{FF2B5EF4-FFF2-40B4-BE49-F238E27FC236}">
                      <a16:creationId xmlns:a16="http://schemas.microsoft.com/office/drawing/2014/main" id="{BC49B975-F094-4BE2-B5CD-8DA36AC35212}"/>
                    </a:ext>
                  </a:extLst>
                </p14:cNvPr>
                <p14:cNvContentPartPr/>
                <p14:nvPr/>
              </p14:nvContentPartPr>
              <p14:xfrm>
                <a:off x="5847578" y="4116502"/>
                <a:ext cx="359640" cy="324720"/>
              </p14:xfrm>
            </p:contentPart>
          </mc:Choice>
          <mc:Fallback xmlns="">
            <p:pic>
              <p:nvPicPr>
                <p:cNvPr id="167132" name="Freihand 167131">
                  <a:extLst>
                    <a:ext uri="{FF2B5EF4-FFF2-40B4-BE49-F238E27FC236}">
                      <a16:creationId xmlns:a16="http://schemas.microsoft.com/office/drawing/2014/main" id="{BC49B975-F094-4BE2-B5CD-8DA36AC3521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838578" y="4107502"/>
                  <a:ext cx="3772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67134" name="Freihand 167133">
                  <a:extLst>
                    <a:ext uri="{FF2B5EF4-FFF2-40B4-BE49-F238E27FC236}">
                      <a16:creationId xmlns:a16="http://schemas.microsoft.com/office/drawing/2014/main" id="{396513B7-CD30-48FD-AA07-A6F46A6A8B41}"/>
                    </a:ext>
                  </a:extLst>
                </p14:cNvPr>
                <p14:cNvContentPartPr/>
                <p14:nvPr/>
              </p14:nvContentPartPr>
              <p14:xfrm>
                <a:off x="852218" y="3434302"/>
                <a:ext cx="3295440" cy="225360"/>
              </p14:xfrm>
            </p:contentPart>
          </mc:Choice>
          <mc:Fallback xmlns="">
            <p:pic>
              <p:nvPicPr>
                <p:cNvPr id="167134" name="Freihand 167133">
                  <a:extLst>
                    <a:ext uri="{FF2B5EF4-FFF2-40B4-BE49-F238E27FC236}">
                      <a16:creationId xmlns:a16="http://schemas.microsoft.com/office/drawing/2014/main" id="{396513B7-CD30-48FD-AA07-A6F46A6A8B4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43578" y="3425302"/>
                  <a:ext cx="3313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67135" name="Freihand 167134">
                  <a:extLst>
                    <a:ext uri="{FF2B5EF4-FFF2-40B4-BE49-F238E27FC236}">
                      <a16:creationId xmlns:a16="http://schemas.microsoft.com/office/drawing/2014/main" id="{7DA7D25B-0C38-4132-B4C3-E557C14B2F60}"/>
                    </a:ext>
                  </a:extLst>
                </p14:cNvPr>
                <p14:cNvContentPartPr/>
                <p14:nvPr/>
              </p14:nvContentPartPr>
              <p14:xfrm>
                <a:off x="174338" y="3495142"/>
                <a:ext cx="4086720" cy="731880"/>
              </p14:xfrm>
            </p:contentPart>
          </mc:Choice>
          <mc:Fallback xmlns="">
            <p:pic>
              <p:nvPicPr>
                <p:cNvPr id="167135" name="Freihand 167134">
                  <a:extLst>
                    <a:ext uri="{FF2B5EF4-FFF2-40B4-BE49-F238E27FC236}">
                      <a16:creationId xmlns:a16="http://schemas.microsoft.com/office/drawing/2014/main" id="{7DA7D25B-0C38-4132-B4C3-E557C14B2F6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65698" y="3486502"/>
                  <a:ext cx="4104360" cy="74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167137" name="Freihand 167136">
                <a:extLst>
                  <a:ext uri="{FF2B5EF4-FFF2-40B4-BE49-F238E27FC236}">
                    <a16:creationId xmlns:a16="http://schemas.microsoft.com/office/drawing/2014/main" id="{40C7B4D3-26C2-4966-9C59-739F21711606}"/>
                  </a:ext>
                </a:extLst>
              </p14:cNvPr>
              <p14:cNvContentPartPr/>
              <p14:nvPr/>
            </p14:nvContentPartPr>
            <p14:xfrm>
              <a:off x="5485418" y="4992382"/>
              <a:ext cx="1663920" cy="479880"/>
            </p14:xfrm>
          </p:contentPart>
        </mc:Choice>
        <mc:Fallback xmlns="">
          <p:pic>
            <p:nvPicPr>
              <p:cNvPr id="167137" name="Freihand 167136">
                <a:extLst>
                  <a:ext uri="{FF2B5EF4-FFF2-40B4-BE49-F238E27FC236}">
                    <a16:creationId xmlns:a16="http://schemas.microsoft.com/office/drawing/2014/main" id="{40C7B4D3-26C2-4966-9C59-739F21711606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5476418" y="4983742"/>
                <a:ext cx="16815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167138" name="Freihand 167137">
                <a:extLst>
                  <a:ext uri="{FF2B5EF4-FFF2-40B4-BE49-F238E27FC236}">
                    <a16:creationId xmlns:a16="http://schemas.microsoft.com/office/drawing/2014/main" id="{7C96E78E-3B70-4E2C-B20A-2F78026FC949}"/>
                  </a:ext>
                </a:extLst>
              </p14:cNvPr>
              <p14:cNvContentPartPr/>
              <p14:nvPr/>
            </p14:nvContentPartPr>
            <p14:xfrm>
              <a:off x="101618" y="1619902"/>
              <a:ext cx="226800" cy="402840"/>
            </p14:xfrm>
          </p:contentPart>
        </mc:Choice>
        <mc:Fallback xmlns="">
          <p:pic>
            <p:nvPicPr>
              <p:cNvPr id="167138" name="Freihand 167137">
                <a:extLst>
                  <a:ext uri="{FF2B5EF4-FFF2-40B4-BE49-F238E27FC236}">
                    <a16:creationId xmlns:a16="http://schemas.microsoft.com/office/drawing/2014/main" id="{7C96E78E-3B70-4E2C-B20A-2F78026FC949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92618" y="1610902"/>
                <a:ext cx="24444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167139" name="Freihand 167138">
                <a:extLst>
                  <a:ext uri="{FF2B5EF4-FFF2-40B4-BE49-F238E27FC236}">
                    <a16:creationId xmlns:a16="http://schemas.microsoft.com/office/drawing/2014/main" id="{FEEB49C4-4EA2-49B5-9EDE-F45B9646BC15}"/>
                  </a:ext>
                </a:extLst>
              </p14:cNvPr>
              <p14:cNvContentPartPr/>
              <p14:nvPr/>
            </p14:nvContentPartPr>
            <p14:xfrm>
              <a:off x="1884338" y="1657702"/>
              <a:ext cx="200880" cy="234720"/>
            </p14:xfrm>
          </p:contentPart>
        </mc:Choice>
        <mc:Fallback xmlns="">
          <p:pic>
            <p:nvPicPr>
              <p:cNvPr id="167139" name="Freihand 167138">
                <a:extLst>
                  <a:ext uri="{FF2B5EF4-FFF2-40B4-BE49-F238E27FC236}">
                    <a16:creationId xmlns:a16="http://schemas.microsoft.com/office/drawing/2014/main" id="{FEEB49C4-4EA2-49B5-9EDE-F45B9646BC15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875338" y="1648702"/>
                <a:ext cx="2185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167140" name="Freihand 167139">
                <a:extLst>
                  <a:ext uri="{FF2B5EF4-FFF2-40B4-BE49-F238E27FC236}">
                    <a16:creationId xmlns:a16="http://schemas.microsoft.com/office/drawing/2014/main" id="{3E901C16-2D74-4990-ABF1-ECCACF3CBEFC}"/>
                  </a:ext>
                </a:extLst>
              </p14:cNvPr>
              <p14:cNvContentPartPr/>
              <p14:nvPr/>
            </p14:nvContentPartPr>
            <p14:xfrm>
              <a:off x="5138378" y="4906702"/>
              <a:ext cx="245520" cy="527400"/>
            </p14:xfrm>
          </p:contentPart>
        </mc:Choice>
        <mc:Fallback xmlns="">
          <p:pic>
            <p:nvPicPr>
              <p:cNvPr id="167140" name="Freihand 167139">
                <a:extLst>
                  <a:ext uri="{FF2B5EF4-FFF2-40B4-BE49-F238E27FC236}">
                    <a16:creationId xmlns:a16="http://schemas.microsoft.com/office/drawing/2014/main" id="{3E901C16-2D74-4990-ABF1-ECCACF3CBEFC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129738" y="4898062"/>
                <a:ext cx="26316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167141" name="Freihand 167140">
                <a:extLst>
                  <a:ext uri="{FF2B5EF4-FFF2-40B4-BE49-F238E27FC236}">
                    <a16:creationId xmlns:a16="http://schemas.microsoft.com/office/drawing/2014/main" id="{721C2EF0-94E4-4F85-B956-3BD9DD5C28F9}"/>
                  </a:ext>
                </a:extLst>
              </p14:cNvPr>
              <p14:cNvContentPartPr/>
              <p14:nvPr/>
            </p14:nvContentPartPr>
            <p14:xfrm>
              <a:off x="5005898" y="4809862"/>
              <a:ext cx="2607120" cy="741240"/>
            </p14:xfrm>
          </p:contentPart>
        </mc:Choice>
        <mc:Fallback xmlns="">
          <p:pic>
            <p:nvPicPr>
              <p:cNvPr id="167141" name="Freihand 167140">
                <a:extLst>
                  <a:ext uri="{FF2B5EF4-FFF2-40B4-BE49-F238E27FC236}">
                    <a16:creationId xmlns:a16="http://schemas.microsoft.com/office/drawing/2014/main" id="{721C2EF0-94E4-4F85-B956-3BD9DD5C28F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997258" y="4800862"/>
                <a:ext cx="2624760" cy="75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69" name="Gruppieren 167168">
            <a:extLst>
              <a:ext uri="{FF2B5EF4-FFF2-40B4-BE49-F238E27FC236}">
                <a16:creationId xmlns:a16="http://schemas.microsoft.com/office/drawing/2014/main" id="{FFC4C05E-CB38-444D-8B6F-0F4D06345548}"/>
              </a:ext>
            </a:extLst>
          </p:cNvPr>
          <p:cNvGrpSpPr/>
          <p:nvPr/>
        </p:nvGrpSpPr>
        <p:grpSpPr>
          <a:xfrm>
            <a:off x="4372298" y="4990942"/>
            <a:ext cx="4236840" cy="1445040"/>
            <a:chOff x="4372298" y="4990942"/>
            <a:chExt cx="4236840" cy="14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67142" name="Freihand 167141">
                  <a:extLst>
                    <a:ext uri="{FF2B5EF4-FFF2-40B4-BE49-F238E27FC236}">
                      <a16:creationId xmlns:a16="http://schemas.microsoft.com/office/drawing/2014/main" id="{CD62B5C3-F532-4705-9302-2CE08DA9241A}"/>
                    </a:ext>
                  </a:extLst>
                </p14:cNvPr>
                <p14:cNvContentPartPr/>
                <p14:nvPr/>
              </p14:nvContentPartPr>
              <p14:xfrm>
                <a:off x="4977098" y="5668462"/>
                <a:ext cx="186120" cy="322560"/>
              </p14:xfrm>
            </p:contentPart>
          </mc:Choice>
          <mc:Fallback xmlns="">
            <p:pic>
              <p:nvPicPr>
                <p:cNvPr id="167142" name="Freihand 167141">
                  <a:extLst>
                    <a:ext uri="{FF2B5EF4-FFF2-40B4-BE49-F238E27FC236}">
                      <a16:creationId xmlns:a16="http://schemas.microsoft.com/office/drawing/2014/main" id="{CD62B5C3-F532-4705-9302-2CE08DA9241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68098" y="5659462"/>
                  <a:ext cx="203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67143" name="Freihand 167142">
                  <a:extLst>
                    <a:ext uri="{FF2B5EF4-FFF2-40B4-BE49-F238E27FC236}">
                      <a16:creationId xmlns:a16="http://schemas.microsoft.com/office/drawing/2014/main" id="{CE5839C7-C354-42B3-B671-23B2FDD2A4C4}"/>
                    </a:ext>
                  </a:extLst>
                </p14:cNvPr>
                <p14:cNvContentPartPr/>
                <p14:nvPr/>
              </p14:nvContentPartPr>
              <p14:xfrm>
                <a:off x="4948658" y="5575222"/>
                <a:ext cx="300240" cy="189360"/>
              </p14:xfrm>
            </p:contentPart>
          </mc:Choice>
          <mc:Fallback xmlns="">
            <p:pic>
              <p:nvPicPr>
                <p:cNvPr id="167143" name="Freihand 167142">
                  <a:extLst>
                    <a:ext uri="{FF2B5EF4-FFF2-40B4-BE49-F238E27FC236}">
                      <a16:creationId xmlns:a16="http://schemas.microsoft.com/office/drawing/2014/main" id="{CE5839C7-C354-42B3-B671-23B2FDD2A4C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940018" y="5566582"/>
                  <a:ext cx="317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67144" name="Freihand 167143">
                  <a:extLst>
                    <a:ext uri="{FF2B5EF4-FFF2-40B4-BE49-F238E27FC236}">
                      <a16:creationId xmlns:a16="http://schemas.microsoft.com/office/drawing/2014/main" id="{62E58F4A-E2C2-4BAA-AFD8-8D8E61E62454}"/>
                    </a:ext>
                  </a:extLst>
                </p14:cNvPr>
                <p14:cNvContentPartPr/>
                <p14:nvPr/>
              </p14:nvContentPartPr>
              <p14:xfrm>
                <a:off x="4372298" y="6030982"/>
                <a:ext cx="137160" cy="264240"/>
              </p14:xfrm>
            </p:contentPart>
          </mc:Choice>
          <mc:Fallback xmlns="">
            <p:pic>
              <p:nvPicPr>
                <p:cNvPr id="167144" name="Freihand 167143">
                  <a:extLst>
                    <a:ext uri="{FF2B5EF4-FFF2-40B4-BE49-F238E27FC236}">
                      <a16:creationId xmlns:a16="http://schemas.microsoft.com/office/drawing/2014/main" id="{62E58F4A-E2C2-4BAA-AFD8-8D8E61E6245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363298" y="6022342"/>
                  <a:ext cx="154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67145" name="Freihand 167144">
                  <a:extLst>
                    <a:ext uri="{FF2B5EF4-FFF2-40B4-BE49-F238E27FC236}">
                      <a16:creationId xmlns:a16="http://schemas.microsoft.com/office/drawing/2014/main" id="{CB0477F5-6EC7-4868-BCE4-D2262F9CAE2E}"/>
                    </a:ext>
                  </a:extLst>
                </p14:cNvPr>
                <p14:cNvContentPartPr/>
                <p14:nvPr/>
              </p14:nvContentPartPr>
              <p14:xfrm>
                <a:off x="4574618" y="6153022"/>
                <a:ext cx="43200" cy="110160"/>
              </p14:xfrm>
            </p:contentPart>
          </mc:Choice>
          <mc:Fallback xmlns="">
            <p:pic>
              <p:nvPicPr>
                <p:cNvPr id="167145" name="Freihand 167144">
                  <a:extLst>
                    <a:ext uri="{FF2B5EF4-FFF2-40B4-BE49-F238E27FC236}">
                      <a16:creationId xmlns:a16="http://schemas.microsoft.com/office/drawing/2014/main" id="{CB0477F5-6EC7-4868-BCE4-D2262F9CAE2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565978" y="6144022"/>
                  <a:ext cx="60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67146" name="Freihand 167145">
                  <a:extLst>
                    <a:ext uri="{FF2B5EF4-FFF2-40B4-BE49-F238E27FC236}">
                      <a16:creationId xmlns:a16="http://schemas.microsoft.com/office/drawing/2014/main" id="{79006DC0-0635-4757-A2D3-9B8F936CF113}"/>
                    </a:ext>
                  </a:extLst>
                </p14:cNvPr>
                <p14:cNvContentPartPr/>
                <p14:nvPr/>
              </p14:nvContentPartPr>
              <p14:xfrm>
                <a:off x="4636898" y="6163462"/>
                <a:ext cx="245880" cy="109440"/>
              </p14:xfrm>
            </p:contentPart>
          </mc:Choice>
          <mc:Fallback xmlns="">
            <p:pic>
              <p:nvPicPr>
                <p:cNvPr id="167146" name="Freihand 167145">
                  <a:extLst>
                    <a:ext uri="{FF2B5EF4-FFF2-40B4-BE49-F238E27FC236}">
                      <a16:creationId xmlns:a16="http://schemas.microsoft.com/office/drawing/2014/main" id="{79006DC0-0635-4757-A2D3-9B8F936CF11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628258" y="6154462"/>
                  <a:ext cx="263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67147" name="Freihand 167146">
                  <a:extLst>
                    <a:ext uri="{FF2B5EF4-FFF2-40B4-BE49-F238E27FC236}">
                      <a16:creationId xmlns:a16="http://schemas.microsoft.com/office/drawing/2014/main" id="{985A1706-8071-4F01-A45A-B3CA930030F2}"/>
                    </a:ext>
                  </a:extLst>
                </p14:cNvPr>
                <p14:cNvContentPartPr/>
                <p14:nvPr/>
              </p14:nvContentPartPr>
              <p14:xfrm>
                <a:off x="4690898" y="5987782"/>
                <a:ext cx="54000" cy="9000"/>
              </p14:xfrm>
            </p:contentPart>
          </mc:Choice>
          <mc:Fallback xmlns="">
            <p:pic>
              <p:nvPicPr>
                <p:cNvPr id="167147" name="Freihand 167146">
                  <a:extLst>
                    <a:ext uri="{FF2B5EF4-FFF2-40B4-BE49-F238E27FC236}">
                      <a16:creationId xmlns:a16="http://schemas.microsoft.com/office/drawing/2014/main" id="{985A1706-8071-4F01-A45A-B3CA930030F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681898" y="5979142"/>
                  <a:ext cx="71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67148" name="Freihand 167147">
                  <a:extLst>
                    <a:ext uri="{FF2B5EF4-FFF2-40B4-BE49-F238E27FC236}">
                      <a16:creationId xmlns:a16="http://schemas.microsoft.com/office/drawing/2014/main" id="{55DD5561-D541-446F-84E6-EF038F9AE83C}"/>
                    </a:ext>
                  </a:extLst>
                </p14:cNvPr>
                <p14:cNvContentPartPr/>
                <p14:nvPr/>
              </p14:nvContentPartPr>
              <p14:xfrm>
                <a:off x="5057738" y="5973742"/>
                <a:ext cx="181080" cy="300240"/>
              </p14:xfrm>
            </p:contentPart>
          </mc:Choice>
          <mc:Fallback xmlns="">
            <p:pic>
              <p:nvPicPr>
                <p:cNvPr id="167148" name="Freihand 167147">
                  <a:extLst>
                    <a:ext uri="{FF2B5EF4-FFF2-40B4-BE49-F238E27FC236}">
                      <a16:creationId xmlns:a16="http://schemas.microsoft.com/office/drawing/2014/main" id="{55DD5561-D541-446F-84E6-EF038F9AE83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049098" y="5965102"/>
                  <a:ext cx="198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67149" name="Freihand 167148">
                  <a:extLst>
                    <a:ext uri="{FF2B5EF4-FFF2-40B4-BE49-F238E27FC236}">
                      <a16:creationId xmlns:a16="http://schemas.microsoft.com/office/drawing/2014/main" id="{DDE9C4CD-28B1-4DE9-8E8D-E88CA36D444D}"/>
                    </a:ext>
                  </a:extLst>
                </p14:cNvPr>
                <p14:cNvContentPartPr/>
                <p14:nvPr/>
              </p14:nvContentPartPr>
              <p14:xfrm>
                <a:off x="5303978" y="6059422"/>
                <a:ext cx="263880" cy="140760"/>
              </p14:xfrm>
            </p:contentPart>
          </mc:Choice>
          <mc:Fallback xmlns="">
            <p:pic>
              <p:nvPicPr>
                <p:cNvPr id="167149" name="Freihand 167148">
                  <a:extLst>
                    <a:ext uri="{FF2B5EF4-FFF2-40B4-BE49-F238E27FC236}">
                      <a16:creationId xmlns:a16="http://schemas.microsoft.com/office/drawing/2014/main" id="{DDE9C4CD-28B1-4DE9-8E8D-E88CA36D444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294978" y="6050782"/>
                  <a:ext cx="281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67150" name="Freihand 167149">
                  <a:extLst>
                    <a:ext uri="{FF2B5EF4-FFF2-40B4-BE49-F238E27FC236}">
                      <a16:creationId xmlns:a16="http://schemas.microsoft.com/office/drawing/2014/main" id="{037A4AED-1341-4333-A552-778B854FA507}"/>
                    </a:ext>
                  </a:extLst>
                </p14:cNvPr>
                <p14:cNvContentPartPr/>
                <p14:nvPr/>
              </p14:nvContentPartPr>
              <p14:xfrm>
                <a:off x="5638778" y="5899222"/>
                <a:ext cx="172800" cy="230760"/>
              </p14:xfrm>
            </p:contentPart>
          </mc:Choice>
          <mc:Fallback xmlns="">
            <p:pic>
              <p:nvPicPr>
                <p:cNvPr id="167150" name="Freihand 167149">
                  <a:extLst>
                    <a:ext uri="{FF2B5EF4-FFF2-40B4-BE49-F238E27FC236}">
                      <a16:creationId xmlns:a16="http://schemas.microsoft.com/office/drawing/2014/main" id="{037A4AED-1341-4333-A552-778B854FA50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30138" y="5890582"/>
                  <a:ext cx="190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67151" name="Freihand 167150">
                  <a:extLst>
                    <a:ext uri="{FF2B5EF4-FFF2-40B4-BE49-F238E27FC236}">
                      <a16:creationId xmlns:a16="http://schemas.microsoft.com/office/drawing/2014/main" id="{E603406B-68B6-4704-A4AF-40ADA1C321FE}"/>
                    </a:ext>
                  </a:extLst>
                </p14:cNvPr>
                <p14:cNvContentPartPr/>
                <p14:nvPr/>
              </p14:nvContentPartPr>
              <p14:xfrm>
                <a:off x="5844338" y="5970502"/>
                <a:ext cx="343800" cy="139320"/>
              </p14:xfrm>
            </p:contentPart>
          </mc:Choice>
          <mc:Fallback xmlns="">
            <p:pic>
              <p:nvPicPr>
                <p:cNvPr id="167151" name="Freihand 167150">
                  <a:extLst>
                    <a:ext uri="{FF2B5EF4-FFF2-40B4-BE49-F238E27FC236}">
                      <a16:creationId xmlns:a16="http://schemas.microsoft.com/office/drawing/2014/main" id="{E603406B-68B6-4704-A4AF-40ADA1C321F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35698" y="5961862"/>
                  <a:ext cx="361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67153" name="Freihand 167152">
                  <a:extLst>
                    <a:ext uri="{FF2B5EF4-FFF2-40B4-BE49-F238E27FC236}">
                      <a16:creationId xmlns:a16="http://schemas.microsoft.com/office/drawing/2014/main" id="{E35019F9-DDD9-4B00-8575-84439B6395D3}"/>
                    </a:ext>
                  </a:extLst>
                </p14:cNvPr>
                <p14:cNvContentPartPr/>
                <p14:nvPr/>
              </p14:nvContentPartPr>
              <p14:xfrm>
                <a:off x="6423218" y="5796262"/>
                <a:ext cx="92520" cy="206640"/>
              </p14:xfrm>
            </p:contentPart>
          </mc:Choice>
          <mc:Fallback xmlns="">
            <p:pic>
              <p:nvPicPr>
                <p:cNvPr id="167153" name="Freihand 167152">
                  <a:extLst>
                    <a:ext uri="{FF2B5EF4-FFF2-40B4-BE49-F238E27FC236}">
                      <a16:creationId xmlns:a16="http://schemas.microsoft.com/office/drawing/2014/main" id="{E35019F9-DDD9-4B00-8575-84439B6395D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414218" y="5787262"/>
                  <a:ext cx="110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67154" name="Freihand 167153">
                  <a:extLst>
                    <a:ext uri="{FF2B5EF4-FFF2-40B4-BE49-F238E27FC236}">
                      <a16:creationId xmlns:a16="http://schemas.microsoft.com/office/drawing/2014/main" id="{FBEEEB4F-E728-4B18-A342-486374056C66}"/>
                    </a:ext>
                  </a:extLst>
                </p14:cNvPr>
                <p14:cNvContentPartPr/>
                <p14:nvPr/>
              </p14:nvContentPartPr>
              <p14:xfrm>
                <a:off x="6538418" y="5926222"/>
                <a:ext cx="72000" cy="73800"/>
              </p14:xfrm>
            </p:contentPart>
          </mc:Choice>
          <mc:Fallback xmlns="">
            <p:pic>
              <p:nvPicPr>
                <p:cNvPr id="167154" name="Freihand 167153">
                  <a:extLst>
                    <a:ext uri="{FF2B5EF4-FFF2-40B4-BE49-F238E27FC236}">
                      <a16:creationId xmlns:a16="http://schemas.microsoft.com/office/drawing/2014/main" id="{FBEEEB4F-E728-4B18-A342-486374056C6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529778" y="5917582"/>
                  <a:ext cx="89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67155" name="Freihand 167154">
                  <a:extLst>
                    <a:ext uri="{FF2B5EF4-FFF2-40B4-BE49-F238E27FC236}">
                      <a16:creationId xmlns:a16="http://schemas.microsoft.com/office/drawing/2014/main" id="{2359A4B6-E1D4-4D2B-9379-D4113829A63B}"/>
                    </a:ext>
                  </a:extLst>
                </p14:cNvPr>
                <p14:cNvContentPartPr/>
                <p14:nvPr/>
              </p14:nvContentPartPr>
              <p14:xfrm>
                <a:off x="6624098" y="5808142"/>
                <a:ext cx="407520" cy="146520"/>
              </p14:xfrm>
            </p:contentPart>
          </mc:Choice>
          <mc:Fallback xmlns="">
            <p:pic>
              <p:nvPicPr>
                <p:cNvPr id="167155" name="Freihand 167154">
                  <a:extLst>
                    <a:ext uri="{FF2B5EF4-FFF2-40B4-BE49-F238E27FC236}">
                      <a16:creationId xmlns:a16="http://schemas.microsoft.com/office/drawing/2014/main" id="{2359A4B6-E1D4-4D2B-9379-D4113829A63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615098" y="5799142"/>
                  <a:ext cx="425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67156" name="Freihand 167155">
                  <a:extLst>
                    <a:ext uri="{FF2B5EF4-FFF2-40B4-BE49-F238E27FC236}">
                      <a16:creationId xmlns:a16="http://schemas.microsoft.com/office/drawing/2014/main" id="{17C773E9-E7A5-49ED-A76C-04F6CD628FA6}"/>
                    </a:ext>
                  </a:extLst>
                </p14:cNvPr>
                <p14:cNvContentPartPr/>
                <p14:nvPr/>
              </p14:nvContentPartPr>
              <p14:xfrm>
                <a:off x="6908498" y="5679622"/>
                <a:ext cx="14760" cy="24480"/>
              </p14:xfrm>
            </p:contentPart>
          </mc:Choice>
          <mc:Fallback xmlns="">
            <p:pic>
              <p:nvPicPr>
                <p:cNvPr id="167156" name="Freihand 167155">
                  <a:extLst>
                    <a:ext uri="{FF2B5EF4-FFF2-40B4-BE49-F238E27FC236}">
                      <a16:creationId xmlns:a16="http://schemas.microsoft.com/office/drawing/2014/main" id="{17C773E9-E7A5-49ED-A76C-04F6CD628FA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899498" y="5670982"/>
                  <a:ext cx="3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67157" name="Freihand 167156">
                  <a:extLst>
                    <a:ext uri="{FF2B5EF4-FFF2-40B4-BE49-F238E27FC236}">
                      <a16:creationId xmlns:a16="http://schemas.microsoft.com/office/drawing/2014/main" id="{86599956-F023-468C-A616-610B603254BE}"/>
                    </a:ext>
                  </a:extLst>
                </p14:cNvPr>
                <p14:cNvContentPartPr/>
                <p14:nvPr/>
              </p14:nvContentPartPr>
              <p14:xfrm>
                <a:off x="6256898" y="6306022"/>
                <a:ext cx="55080" cy="129960"/>
              </p14:xfrm>
            </p:contentPart>
          </mc:Choice>
          <mc:Fallback xmlns="">
            <p:pic>
              <p:nvPicPr>
                <p:cNvPr id="167157" name="Freihand 167156">
                  <a:extLst>
                    <a:ext uri="{FF2B5EF4-FFF2-40B4-BE49-F238E27FC236}">
                      <a16:creationId xmlns:a16="http://schemas.microsoft.com/office/drawing/2014/main" id="{86599956-F023-468C-A616-610B603254B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47898" y="6297382"/>
                  <a:ext cx="72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67158" name="Freihand 167157">
                  <a:extLst>
                    <a:ext uri="{FF2B5EF4-FFF2-40B4-BE49-F238E27FC236}">
                      <a16:creationId xmlns:a16="http://schemas.microsoft.com/office/drawing/2014/main" id="{A454BABA-C600-4FAA-8735-52A46A01F98A}"/>
                    </a:ext>
                  </a:extLst>
                </p14:cNvPr>
                <p14:cNvContentPartPr/>
                <p14:nvPr/>
              </p14:nvContentPartPr>
              <p14:xfrm>
                <a:off x="6196418" y="6212782"/>
                <a:ext cx="167400" cy="166680"/>
              </p14:xfrm>
            </p:contentPart>
          </mc:Choice>
          <mc:Fallback xmlns="">
            <p:pic>
              <p:nvPicPr>
                <p:cNvPr id="167158" name="Freihand 167157">
                  <a:extLst>
                    <a:ext uri="{FF2B5EF4-FFF2-40B4-BE49-F238E27FC236}">
                      <a16:creationId xmlns:a16="http://schemas.microsoft.com/office/drawing/2014/main" id="{A454BABA-C600-4FAA-8735-52A46A01F98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187418" y="6203782"/>
                  <a:ext cx="185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67159" name="Freihand 167158">
                  <a:extLst>
                    <a:ext uri="{FF2B5EF4-FFF2-40B4-BE49-F238E27FC236}">
                      <a16:creationId xmlns:a16="http://schemas.microsoft.com/office/drawing/2014/main" id="{8BC05125-FA91-4C11-B45E-F3021B156F71}"/>
                    </a:ext>
                  </a:extLst>
                </p14:cNvPr>
                <p14:cNvContentPartPr/>
                <p14:nvPr/>
              </p14:nvContentPartPr>
              <p14:xfrm>
                <a:off x="6435098" y="6117742"/>
                <a:ext cx="232920" cy="248400"/>
              </p14:xfrm>
            </p:contentPart>
          </mc:Choice>
          <mc:Fallback xmlns="">
            <p:pic>
              <p:nvPicPr>
                <p:cNvPr id="167159" name="Freihand 167158">
                  <a:extLst>
                    <a:ext uri="{FF2B5EF4-FFF2-40B4-BE49-F238E27FC236}">
                      <a16:creationId xmlns:a16="http://schemas.microsoft.com/office/drawing/2014/main" id="{8BC05125-FA91-4C11-B45E-F3021B156F7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426458" y="6109102"/>
                  <a:ext cx="250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67160" name="Freihand 167159">
                  <a:extLst>
                    <a:ext uri="{FF2B5EF4-FFF2-40B4-BE49-F238E27FC236}">
                      <a16:creationId xmlns:a16="http://schemas.microsoft.com/office/drawing/2014/main" id="{8C35C49A-7A63-4AE7-951A-15ED1AD0927A}"/>
                    </a:ext>
                  </a:extLst>
                </p14:cNvPr>
                <p14:cNvContentPartPr/>
                <p14:nvPr/>
              </p14:nvContentPartPr>
              <p14:xfrm>
                <a:off x="6701498" y="6169582"/>
                <a:ext cx="97920" cy="95400"/>
              </p14:xfrm>
            </p:contentPart>
          </mc:Choice>
          <mc:Fallback xmlns="">
            <p:pic>
              <p:nvPicPr>
                <p:cNvPr id="167160" name="Freihand 167159">
                  <a:extLst>
                    <a:ext uri="{FF2B5EF4-FFF2-40B4-BE49-F238E27FC236}">
                      <a16:creationId xmlns:a16="http://schemas.microsoft.com/office/drawing/2014/main" id="{8C35C49A-7A63-4AE7-951A-15ED1AD0927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692858" y="6160582"/>
                  <a:ext cx="115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67161" name="Freihand 167160">
                  <a:extLst>
                    <a:ext uri="{FF2B5EF4-FFF2-40B4-BE49-F238E27FC236}">
                      <a16:creationId xmlns:a16="http://schemas.microsoft.com/office/drawing/2014/main" id="{F9A2DFE9-EE68-4F89-97D9-96252B345C85}"/>
                    </a:ext>
                  </a:extLst>
                </p14:cNvPr>
                <p14:cNvContentPartPr/>
                <p14:nvPr/>
              </p14:nvContentPartPr>
              <p14:xfrm>
                <a:off x="6835778" y="6100822"/>
                <a:ext cx="149400" cy="182160"/>
              </p14:xfrm>
            </p:contentPart>
          </mc:Choice>
          <mc:Fallback xmlns="">
            <p:pic>
              <p:nvPicPr>
                <p:cNvPr id="167161" name="Freihand 167160">
                  <a:extLst>
                    <a:ext uri="{FF2B5EF4-FFF2-40B4-BE49-F238E27FC236}">
                      <a16:creationId xmlns:a16="http://schemas.microsoft.com/office/drawing/2014/main" id="{F9A2DFE9-EE68-4F89-97D9-96252B345C8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826778" y="6091822"/>
                  <a:ext cx="167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67162" name="Freihand 167161">
                  <a:extLst>
                    <a:ext uri="{FF2B5EF4-FFF2-40B4-BE49-F238E27FC236}">
                      <a16:creationId xmlns:a16="http://schemas.microsoft.com/office/drawing/2014/main" id="{944CFEE6-E9DE-4654-9AC9-A7FFD1DFCC94}"/>
                    </a:ext>
                  </a:extLst>
                </p14:cNvPr>
                <p14:cNvContentPartPr/>
                <p14:nvPr/>
              </p14:nvContentPartPr>
              <p14:xfrm>
                <a:off x="7064738" y="5991742"/>
                <a:ext cx="186480" cy="145440"/>
              </p14:xfrm>
            </p:contentPart>
          </mc:Choice>
          <mc:Fallback xmlns="">
            <p:pic>
              <p:nvPicPr>
                <p:cNvPr id="167162" name="Freihand 167161">
                  <a:extLst>
                    <a:ext uri="{FF2B5EF4-FFF2-40B4-BE49-F238E27FC236}">
                      <a16:creationId xmlns:a16="http://schemas.microsoft.com/office/drawing/2014/main" id="{944CFEE6-E9DE-4654-9AC9-A7FFD1DFCC9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056098" y="5983102"/>
                  <a:ext cx="204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67163" name="Freihand 167162">
                  <a:extLst>
                    <a:ext uri="{FF2B5EF4-FFF2-40B4-BE49-F238E27FC236}">
                      <a16:creationId xmlns:a16="http://schemas.microsoft.com/office/drawing/2014/main" id="{96A3F979-732E-4865-A58C-4868B3B4B0F7}"/>
                    </a:ext>
                  </a:extLst>
                </p14:cNvPr>
                <p14:cNvContentPartPr/>
                <p14:nvPr/>
              </p14:nvContentPartPr>
              <p14:xfrm>
                <a:off x="7300178" y="5844862"/>
                <a:ext cx="328680" cy="163440"/>
              </p14:xfrm>
            </p:contentPart>
          </mc:Choice>
          <mc:Fallback xmlns="">
            <p:pic>
              <p:nvPicPr>
                <p:cNvPr id="167163" name="Freihand 167162">
                  <a:extLst>
                    <a:ext uri="{FF2B5EF4-FFF2-40B4-BE49-F238E27FC236}">
                      <a16:creationId xmlns:a16="http://schemas.microsoft.com/office/drawing/2014/main" id="{96A3F979-732E-4865-A58C-4868B3B4B0F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291538" y="5836222"/>
                  <a:ext cx="346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67164" name="Freihand 167163">
                  <a:extLst>
                    <a:ext uri="{FF2B5EF4-FFF2-40B4-BE49-F238E27FC236}">
                      <a16:creationId xmlns:a16="http://schemas.microsoft.com/office/drawing/2014/main" id="{6D10B183-0853-4557-9710-98955C8965CF}"/>
                    </a:ext>
                  </a:extLst>
                </p14:cNvPr>
                <p14:cNvContentPartPr/>
                <p14:nvPr/>
              </p14:nvContentPartPr>
              <p14:xfrm>
                <a:off x="7713458" y="5769982"/>
                <a:ext cx="79200" cy="96840"/>
              </p14:xfrm>
            </p:contentPart>
          </mc:Choice>
          <mc:Fallback xmlns="">
            <p:pic>
              <p:nvPicPr>
                <p:cNvPr id="167164" name="Freihand 167163">
                  <a:extLst>
                    <a:ext uri="{FF2B5EF4-FFF2-40B4-BE49-F238E27FC236}">
                      <a16:creationId xmlns:a16="http://schemas.microsoft.com/office/drawing/2014/main" id="{6D10B183-0853-4557-9710-98955C8965C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704818" y="5761342"/>
                  <a:ext cx="96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67165" name="Freihand 167164">
                  <a:extLst>
                    <a:ext uri="{FF2B5EF4-FFF2-40B4-BE49-F238E27FC236}">
                      <a16:creationId xmlns:a16="http://schemas.microsoft.com/office/drawing/2014/main" id="{9FCCC8B8-91A0-4179-A73B-D5304B5CE37F}"/>
                    </a:ext>
                  </a:extLst>
                </p14:cNvPr>
                <p14:cNvContentPartPr/>
                <p14:nvPr/>
              </p14:nvContentPartPr>
              <p14:xfrm>
                <a:off x="7778258" y="5586022"/>
                <a:ext cx="240480" cy="218160"/>
              </p14:xfrm>
            </p:contentPart>
          </mc:Choice>
          <mc:Fallback xmlns="">
            <p:pic>
              <p:nvPicPr>
                <p:cNvPr id="167165" name="Freihand 167164">
                  <a:extLst>
                    <a:ext uri="{FF2B5EF4-FFF2-40B4-BE49-F238E27FC236}">
                      <a16:creationId xmlns:a16="http://schemas.microsoft.com/office/drawing/2014/main" id="{9FCCC8B8-91A0-4179-A73B-D5304B5CE37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769258" y="5577022"/>
                  <a:ext cx="258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67166" name="Freihand 167165">
                  <a:extLst>
                    <a:ext uri="{FF2B5EF4-FFF2-40B4-BE49-F238E27FC236}">
                      <a16:creationId xmlns:a16="http://schemas.microsoft.com/office/drawing/2014/main" id="{8BCA3AE8-467C-4321-BE07-EE384D6C6A7D}"/>
                    </a:ext>
                  </a:extLst>
                </p14:cNvPr>
                <p14:cNvContentPartPr/>
                <p14:nvPr/>
              </p14:nvContentPartPr>
              <p14:xfrm>
                <a:off x="8122778" y="5336902"/>
                <a:ext cx="367920" cy="398520"/>
              </p14:xfrm>
            </p:contentPart>
          </mc:Choice>
          <mc:Fallback xmlns="">
            <p:pic>
              <p:nvPicPr>
                <p:cNvPr id="167166" name="Freihand 167165">
                  <a:extLst>
                    <a:ext uri="{FF2B5EF4-FFF2-40B4-BE49-F238E27FC236}">
                      <a16:creationId xmlns:a16="http://schemas.microsoft.com/office/drawing/2014/main" id="{8BCA3AE8-467C-4321-BE07-EE384D6C6A7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113778" y="5327902"/>
                  <a:ext cx="3855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67167" name="Freihand 167166">
                  <a:extLst>
                    <a:ext uri="{FF2B5EF4-FFF2-40B4-BE49-F238E27FC236}">
                      <a16:creationId xmlns:a16="http://schemas.microsoft.com/office/drawing/2014/main" id="{EDC06CBE-5D65-41C0-9CD9-7225162995B0}"/>
                    </a:ext>
                  </a:extLst>
                </p14:cNvPr>
                <p14:cNvContentPartPr/>
                <p14:nvPr/>
              </p14:nvContentPartPr>
              <p14:xfrm>
                <a:off x="8461178" y="4990942"/>
                <a:ext cx="81720" cy="341280"/>
              </p14:xfrm>
            </p:contentPart>
          </mc:Choice>
          <mc:Fallback xmlns="">
            <p:pic>
              <p:nvPicPr>
                <p:cNvPr id="167167" name="Freihand 167166">
                  <a:extLst>
                    <a:ext uri="{FF2B5EF4-FFF2-40B4-BE49-F238E27FC236}">
                      <a16:creationId xmlns:a16="http://schemas.microsoft.com/office/drawing/2014/main" id="{EDC06CBE-5D65-41C0-9CD9-7225162995B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452178" y="4982302"/>
                  <a:ext cx="993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67168" name="Freihand 167167">
                  <a:extLst>
                    <a:ext uri="{FF2B5EF4-FFF2-40B4-BE49-F238E27FC236}">
                      <a16:creationId xmlns:a16="http://schemas.microsoft.com/office/drawing/2014/main" id="{A0813D29-21AA-478B-BE9C-A1D1A1C5051F}"/>
                    </a:ext>
                  </a:extLst>
                </p14:cNvPr>
                <p14:cNvContentPartPr/>
                <p14:nvPr/>
              </p14:nvContentPartPr>
              <p14:xfrm>
                <a:off x="8599418" y="5473342"/>
                <a:ext cx="9720" cy="19440"/>
              </p14:xfrm>
            </p:contentPart>
          </mc:Choice>
          <mc:Fallback xmlns="">
            <p:pic>
              <p:nvPicPr>
                <p:cNvPr id="167168" name="Freihand 167167">
                  <a:extLst>
                    <a:ext uri="{FF2B5EF4-FFF2-40B4-BE49-F238E27FC236}">
                      <a16:creationId xmlns:a16="http://schemas.microsoft.com/office/drawing/2014/main" id="{A0813D29-21AA-478B-BE9C-A1D1A1C5051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590418" y="5464702"/>
                  <a:ext cx="273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559542D-B29E-4DA6-AA8F-1268A506FD36}"/>
                  </a:ext>
                </a:extLst>
              </p14:cNvPr>
              <p14:cNvContentPartPr/>
              <p14:nvPr/>
            </p14:nvContentPartPr>
            <p14:xfrm>
              <a:off x="5096389" y="4872862"/>
              <a:ext cx="2471400" cy="650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559542D-B29E-4DA6-AA8F-1268A506FD36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5087389" y="4864222"/>
                <a:ext cx="248904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49CF17F-68DB-4BF2-AB2C-E592C8FE2ED6}"/>
                  </a:ext>
                </a:extLst>
              </p14:cNvPr>
              <p14:cNvContentPartPr/>
              <p14:nvPr/>
            </p14:nvContentPartPr>
            <p14:xfrm>
              <a:off x="6105109" y="4925062"/>
              <a:ext cx="455040" cy="5752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49CF17F-68DB-4BF2-AB2C-E592C8FE2ED6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6096109" y="4916062"/>
                <a:ext cx="47268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753D52B-83C2-4F88-ABA6-7B63108D947B}"/>
                  </a:ext>
                </a:extLst>
              </p14:cNvPr>
              <p14:cNvContentPartPr/>
              <p14:nvPr/>
            </p14:nvContentPartPr>
            <p14:xfrm>
              <a:off x="5755909" y="4887262"/>
              <a:ext cx="434880" cy="6184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753D52B-83C2-4F88-ABA6-7B63108D947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5747269" y="4878262"/>
                <a:ext cx="452520" cy="63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Deutschland (2019) </a:t>
            </a:r>
            <a:r>
              <a:rPr lang="en-US" sz="2000" dirty="0" err="1">
                <a:solidFill>
                  <a:prstClr val="black"/>
                </a:solidFill>
              </a:rPr>
              <a:t>betrug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= 10,9% 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 err="1">
                <a:solidFill>
                  <a:prstClr val="black"/>
                </a:solidFill>
              </a:rPr>
              <a:t>Wie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war die </a:t>
            </a:r>
            <a:r>
              <a:rPr lang="en-US" sz="2000" dirty="0" err="1">
                <a:solidFill>
                  <a:prstClr val="black"/>
                </a:solidFill>
                <a:hlinkClick r:id="rId3"/>
              </a:rPr>
              <a:t>Sparquote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 2020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=83,8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werden 838 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 err="1">
                <a:solidFill>
                  <a:prstClr val="black"/>
                </a:solidFill>
              </a:rPr>
              <a:t>Sparquote</a:t>
            </a:r>
            <a:r>
              <a:rPr lang="en-US" sz="2000" dirty="0">
                <a:solidFill>
                  <a:prstClr val="black"/>
                </a:solidFill>
              </a:rPr>
              <a:t> Deutschland (2020) </a:t>
            </a:r>
            <a:r>
              <a:rPr lang="en-US" sz="2000" dirty="0" err="1">
                <a:solidFill>
                  <a:prstClr val="black"/>
                </a:solidFill>
              </a:rPr>
              <a:t>betrug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= 16,2% 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 err="1">
                <a:solidFill>
                  <a:prstClr val="black"/>
                </a:solidFill>
              </a:rPr>
              <a:t>Wie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6E8CAFB-BF4F-490B-A590-9A3B558E81E7}"/>
              </a:ext>
            </a:extLst>
          </p:cNvPr>
          <p:cNvGrpSpPr/>
          <p:nvPr/>
        </p:nvGrpSpPr>
        <p:grpSpPr>
          <a:xfrm>
            <a:off x="2772458" y="891262"/>
            <a:ext cx="4692240" cy="1150560"/>
            <a:chOff x="2772458" y="891262"/>
            <a:chExt cx="4692240" cy="11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5B8A41B-387A-433D-96C2-DF0B2748577E}"/>
                    </a:ext>
                  </a:extLst>
                </p14:cNvPr>
                <p14:cNvContentPartPr/>
                <p14:nvPr/>
              </p14:nvContentPartPr>
              <p14:xfrm>
                <a:off x="2772458" y="891262"/>
                <a:ext cx="3259800" cy="1609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5B8A41B-387A-433D-96C2-DF0B274857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3458" y="882262"/>
                  <a:ext cx="3277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ED3695D-C4E9-4F89-BAD9-C3BA3FEF683E}"/>
                    </a:ext>
                  </a:extLst>
                </p14:cNvPr>
                <p14:cNvContentPartPr/>
                <p14:nvPr/>
              </p14:nvContentPartPr>
              <p14:xfrm>
                <a:off x="3170978" y="1843462"/>
                <a:ext cx="4013280" cy="885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ED3695D-C4E9-4F89-BAD9-C3BA3FEF68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62338" y="1834822"/>
                  <a:ext cx="4030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D2DD0EF-3A36-4C51-AF41-2025C59B2F54}"/>
                    </a:ext>
                  </a:extLst>
                </p14:cNvPr>
                <p14:cNvContentPartPr/>
                <p14:nvPr/>
              </p14:nvContentPartPr>
              <p14:xfrm>
                <a:off x="6093818" y="1185382"/>
                <a:ext cx="1370880" cy="856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D2DD0EF-3A36-4C51-AF41-2025C59B2F5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85178" y="1176382"/>
                  <a:ext cx="138852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376C8A9-F2FA-4EB6-A1B5-DB509B575E72}"/>
                    </a:ext>
                  </a:extLst>
                </p14:cNvPr>
                <p14:cNvContentPartPr/>
                <p14:nvPr/>
              </p14:nvContentPartPr>
              <p14:xfrm>
                <a:off x="6117218" y="1194742"/>
                <a:ext cx="1303920" cy="836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376C8A9-F2FA-4EB6-A1B5-DB509B575E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08578" y="1186102"/>
                  <a:ext cx="1321560" cy="85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FBABF73-7C0E-4270-9569-51D3D7DD3721}"/>
                  </a:ext>
                </a:extLst>
              </p14:cNvPr>
              <p14:cNvContentPartPr/>
              <p14:nvPr/>
            </p14:nvContentPartPr>
            <p14:xfrm>
              <a:off x="5994818" y="4274902"/>
              <a:ext cx="1316520" cy="75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FBABF73-7C0E-4270-9569-51D3D7DD37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85818" y="4265902"/>
                <a:ext cx="13341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D9A58BD-9918-42AB-B671-D4E11A6644CA}"/>
                  </a:ext>
                </a:extLst>
              </p14:cNvPr>
              <p14:cNvContentPartPr/>
              <p14:nvPr/>
            </p14:nvContentPartPr>
            <p14:xfrm>
              <a:off x="1952378" y="4888702"/>
              <a:ext cx="2244600" cy="468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D9A58BD-9918-42AB-B671-D4E11A6644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3378" y="4880062"/>
                <a:ext cx="22622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30CCFDC-1EBB-4DAF-8D92-B19A18E95856}"/>
                  </a:ext>
                </a:extLst>
              </p14:cNvPr>
              <p14:cNvContentPartPr/>
              <p14:nvPr/>
            </p14:nvContentPartPr>
            <p14:xfrm>
              <a:off x="6810938" y="4866742"/>
              <a:ext cx="1976760" cy="57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30CCFDC-1EBB-4DAF-8D92-B19A18E958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1938" y="4857742"/>
                <a:ext cx="19944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7E5DCDB-011D-49ED-B196-0DAA96735651}"/>
                  </a:ext>
                </a:extLst>
              </p14:cNvPr>
              <p14:cNvContentPartPr/>
              <p14:nvPr/>
            </p14:nvContentPartPr>
            <p14:xfrm>
              <a:off x="4249898" y="5172022"/>
              <a:ext cx="3420360" cy="2206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7E5DCDB-011D-49ED-B196-0DAA9673565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41258" y="5163382"/>
                <a:ext cx="343800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71768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+ 0,838€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von 0,162€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Y=100+0,838Y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AF1325D-2C46-45F0-87FB-62D763103D3C}"/>
                  </a:ext>
                </a:extLst>
              </p14:cNvPr>
              <p14:cNvContentPartPr/>
              <p14:nvPr/>
            </p14:nvContentPartPr>
            <p14:xfrm>
              <a:off x="3258098" y="3449422"/>
              <a:ext cx="429120" cy="64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AF1325D-2C46-45F0-87FB-62D763103D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9458" y="3440782"/>
                <a:ext cx="44676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7C30E26-887D-40C5-8332-58CBFC1D68EB}"/>
              </a:ext>
            </a:extLst>
          </p:cNvPr>
          <p:cNvGrpSpPr/>
          <p:nvPr/>
        </p:nvGrpSpPr>
        <p:grpSpPr>
          <a:xfrm>
            <a:off x="3281498" y="690382"/>
            <a:ext cx="4317480" cy="2807640"/>
            <a:chOff x="3281498" y="690382"/>
            <a:chExt cx="4317480" cy="28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9DC6D3D-511F-4AE5-9FC0-DD61B87B2DD5}"/>
                    </a:ext>
                  </a:extLst>
                </p14:cNvPr>
                <p14:cNvContentPartPr/>
                <p14:nvPr/>
              </p14:nvContentPartPr>
              <p14:xfrm>
                <a:off x="3601538" y="834382"/>
                <a:ext cx="3841560" cy="26434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9DC6D3D-511F-4AE5-9FC0-DD61B87B2D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2538" y="825382"/>
                  <a:ext cx="3859200" cy="26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2F08E72-10F5-4E24-9E43-8E025C4139FC}"/>
                    </a:ext>
                  </a:extLst>
                </p14:cNvPr>
                <p14:cNvContentPartPr/>
                <p14:nvPr/>
              </p14:nvContentPartPr>
              <p14:xfrm>
                <a:off x="7423298" y="690382"/>
                <a:ext cx="175680" cy="285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2F08E72-10F5-4E24-9E43-8E025C4139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14658" y="681742"/>
                  <a:ext cx="193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2AED88A-C79F-40CB-9FF8-83FE4CB7D3EA}"/>
                    </a:ext>
                  </a:extLst>
                </p14:cNvPr>
                <p14:cNvContentPartPr/>
                <p14:nvPr/>
              </p14:nvContentPartPr>
              <p14:xfrm>
                <a:off x="3281498" y="3430342"/>
                <a:ext cx="473760" cy="67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2AED88A-C79F-40CB-9FF8-83FE4CB7D3E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72858" y="3421342"/>
                  <a:ext cx="491400" cy="8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B7E87D4-B944-44F8-8591-261BD3B8D7CA}"/>
                  </a:ext>
                </a:extLst>
              </p14:cNvPr>
              <p14:cNvContentPartPr/>
              <p14:nvPr/>
            </p14:nvContentPartPr>
            <p14:xfrm>
              <a:off x="10219778" y="1201582"/>
              <a:ext cx="1828080" cy="2491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B7E87D4-B944-44F8-8591-261BD3B8D7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1138" y="1192582"/>
                <a:ext cx="18457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145B924B-87BE-4E72-85FC-9EFF21FBE742}"/>
                  </a:ext>
                </a:extLst>
              </p14:cNvPr>
              <p14:cNvContentPartPr/>
              <p14:nvPr/>
            </p14:nvContentPartPr>
            <p14:xfrm>
              <a:off x="11486618" y="771382"/>
              <a:ext cx="353520" cy="4651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145B924B-87BE-4E72-85FC-9EFF21FBE7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77978" y="762742"/>
                <a:ext cx="37116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1099E824-2EB7-4860-987A-A5CF24D332A4}"/>
                  </a:ext>
                </a:extLst>
              </p14:cNvPr>
              <p14:cNvContentPartPr/>
              <p14:nvPr/>
            </p14:nvContentPartPr>
            <p14:xfrm>
              <a:off x="2075858" y="5505382"/>
              <a:ext cx="64800" cy="1090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1099E824-2EB7-4860-987A-A5CF24D332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67218" y="5496382"/>
                <a:ext cx="8244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1FFF078A-9652-41AE-8FE6-4BA9FA126A79}"/>
              </a:ext>
            </a:extLst>
          </p:cNvPr>
          <p:cNvGrpSpPr/>
          <p:nvPr/>
        </p:nvGrpSpPr>
        <p:grpSpPr>
          <a:xfrm>
            <a:off x="161378" y="35542"/>
            <a:ext cx="12010680" cy="5986440"/>
            <a:chOff x="161378" y="35542"/>
            <a:chExt cx="12010680" cy="59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8BA90EE-2773-4748-8009-E6B50E0D9606}"/>
                    </a:ext>
                  </a:extLst>
                </p14:cNvPr>
                <p14:cNvContentPartPr/>
                <p14:nvPr/>
              </p14:nvContentPartPr>
              <p14:xfrm>
                <a:off x="161378" y="4842262"/>
                <a:ext cx="155520" cy="263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8BA90EE-2773-4748-8009-E6B50E0D960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2378" y="4833262"/>
                  <a:ext cx="173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466C741-6D6D-4296-9AF4-9EB9EA04F1CE}"/>
                    </a:ext>
                  </a:extLst>
                </p14:cNvPr>
                <p14:cNvContentPartPr/>
                <p14:nvPr/>
              </p14:nvContentPartPr>
              <p14:xfrm>
                <a:off x="326258" y="5063302"/>
                <a:ext cx="46080" cy="64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466C741-6D6D-4296-9AF4-9EB9EA04F1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7258" y="5054302"/>
                  <a:ext cx="63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A0C20B1-AC9D-4999-895E-340DA71F74A9}"/>
                    </a:ext>
                  </a:extLst>
                </p14:cNvPr>
                <p14:cNvContentPartPr/>
                <p14:nvPr/>
              </p14:nvContentPartPr>
              <p14:xfrm>
                <a:off x="454058" y="4898062"/>
                <a:ext cx="149400" cy="176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A0C20B1-AC9D-4999-895E-340DA71F74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5058" y="4889422"/>
                  <a:ext cx="167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22B6BF4-5F92-4FC0-8CC8-486187511C00}"/>
                    </a:ext>
                  </a:extLst>
                </p14:cNvPr>
                <p14:cNvContentPartPr/>
                <p14:nvPr/>
              </p14:nvContentPartPr>
              <p14:xfrm>
                <a:off x="637658" y="4866022"/>
                <a:ext cx="204120" cy="226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22B6BF4-5F92-4FC0-8CC8-486187511C0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018" y="4857382"/>
                  <a:ext cx="221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E2266F0-8C5E-4265-931E-B2DE590BECDF}"/>
                    </a:ext>
                  </a:extLst>
                </p14:cNvPr>
                <p14:cNvContentPartPr/>
                <p14:nvPr/>
              </p14:nvContentPartPr>
              <p14:xfrm>
                <a:off x="636578" y="4841182"/>
                <a:ext cx="234000" cy="5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E2266F0-8C5E-4265-931E-B2DE590BEC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7938" y="4832542"/>
                  <a:ext cx="251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04E4481-1553-473F-8C20-B336F9A251B3}"/>
                    </a:ext>
                  </a:extLst>
                </p14:cNvPr>
                <p14:cNvContentPartPr/>
                <p14:nvPr/>
              </p14:nvContentPartPr>
              <p14:xfrm>
                <a:off x="997658" y="4881142"/>
                <a:ext cx="110160" cy="175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04E4481-1553-473F-8C20-B336F9A251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9018" y="4872142"/>
                  <a:ext cx="127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A995193-5E9A-466E-AA22-FC64B73CD0D4}"/>
                    </a:ext>
                  </a:extLst>
                </p14:cNvPr>
                <p14:cNvContentPartPr/>
                <p14:nvPr/>
              </p14:nvContentPartPr>
              <p14:xfrm>
                <a:off x="1257578" y="4811302"/>
                <a:ext cx="192960" cy="2494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A995193-5E9A-466E-AA22-FC64B73CD0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48938" y="4802302"/>
                  <a:ext cx="210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233AC53-A93B-4AFB-99F7-580EE056301F}"/>
                    </a:ext>
                  </a:extLst>
                </p14:cNvPr>
                <p14:cNvContentPartPr/>
                <p14:nvPr/>
              </p14:nvContentPartPr>
              <p14:xfrm>
                <a:off x="10172618" y="1391662"/>
                <a:ext cx="1061280" cy="114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233AC53-A93B-4AFB-99F7-580EE05630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63618" y="1383022"/>
                  <a:ext cx="1078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F386678-F6A2-4986-8AD4-01C858A490D0}"/>
                    </a:ext>
                  </a:extLst>
                </p14:cNvPr>
                <p14:cNvContentPartPr/>
                <p14:nvPr/>
              </p14:nvContentPartPr>
              <p14:xfrm>
                <a:off x="11216978" y="1297702"/>
                <a:ext cx="786600" cy="143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F386678-F6A2-4986-8AD4-01C858A490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07978" y="1288702"/>
                  <a:ext cx="804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BD1E405-38B2-4010-A37F-44EC32B9D259}"/>
                    </a:ext>
                  </a:extLst>
                </p14:cNvPr>
                <p14:cNvContentPartPr/>
                <p14:nvPr/>
              </p14:nvContentPartPr>
              <p14:xfrm>
                <a:off x="10422458" y="1643302"/>
                <a:ext cx="286200" cy="246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BD1E405-38B2-4010-A37F-44EC32B9D25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13818" y="1634302"/>
                  <a:ext cx="303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497FE3-75CB-4193-A839-C15C79A88982}"/>
                    </a:ext>
                  </a:extLst>
                </p14:cNvPr>
                <p14:cNvContentPartPr/>
                <p14:nvPr/>
              </p14:nvContentPartPr>
              <p14:xfrm>
                <a:off x="10748618" y="1688302"/>
                <a:ext cx="218880" cy="174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497FE3-75CB-4193-A839-C15C79A8898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39978" y="1679302"/>
                  <a:ext cx="236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FEC336A-D6B3-4B00-849C-363A42D50C20}"/>
                    </a:ext>
                  </a:extLst>
                </p14:cNvPr>
                <p14:cNvContentPartPr/>
                <p14:nvPr/>
              </p14:nvContentPartPr>
              <p14:xfrm>
                <a:off x="11007818" y="1687222"/>
                <a:ext cx="113400" cy="114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FEC336A-D6B3-4B00-849C-363A42D50C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98818" y="1678582"/>
                  <a:ext cx="131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6F3862F-7204-4973-9889-7208A60B1BE4}"/>
                    </a:ext>
                  </a:extLst>
                </p14:cNvPr>
                <p14:cNvContentPartPr/>
                <p14:nvPr/>
              </p14:nvContentPartPr>
              <p14:xfrm>
                <a:off x="11183138" y="1564822"/>
                <a:ext cx="146880" cy="221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6F3862F-7204-4973-9889-7208A60B1B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74498" y="1555822"/>
                  <a:ext cx="164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14ED6A-19AE-42BA-9BAB-5CE3E68440CE}"/>
                    </a:ext>
                  </a:extLst>
                </p14:cNvPr>
                <p14:cNvContentPartPr/>
                <p14:nvPr/>
              </p14:nvContentPartPr>
              <p14:xfrm>
                <a:off x="11323538" y="1653022"/>
                <a:ext cx="293400" cy="131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14ED6A-19AE-42BA-9BAB-5CE3E68440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314898" y="1644022"/>
                  <a:ext cx="311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74C5B6F-CD37-4744-8D58-01287E1EF005}"/>
                    </a:ext>
                  </a:extLst>
                </p14:cNvPr>
                <p14:cNvContentPartPr/>
                <p14:nvPr/>
              </p14:nvContentPartPr>
              <p14:xfrm>
                <a:off x="11697938" y="1695502"/>
                <a:ext cx="92880" cy="14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74C5B6F-CD37-4744-8D58-01287E1EF0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688938" y="1686502"/>
                  <a:ext cx="110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1CACA1F-AB60-4F45-AFAE-EFCCA1DAE9FE}"/>
                    </a:ext>
                  </a:extLst>
                </p14:cNvPr>
                <p14:cNvContentPartPr/>
                <p14:nvPr/>
              </p14:nvContentPartPr>
              <p14:xfrm>
                <a:off x="10627298" y="1981342"/>
                <a:ext cx="476640" cy="491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1CACA1F-AB60-4F45-AFAE-EFCCA1DAE9F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18298" y="1972342"/>
                  <a:ext cx="4942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50294DC-D0CC-4E2B-B83F-C527B2D6F535}"/>
                    </a:ext>
                  </a:extLst>
                </p14:cNvPr>
                <p14:cNvContentPartPr/>
                <p14:nvPr/>
              </p14:nvContentPartPr>
              <p14:xfrm>
                <a:off x="11196098" y="1887022"/>
                <a:ext cx="524160" cy="551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50294DC-D0CC-4E2B-B83F-C527B2D6F5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87098" y="1878382"/>
                  <a:ext cx="5418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2751609-58A6-478D-9292-10A610590DAE}"/>
                    </a:ext>
                  </a:extLst>
                </p14:cNvPr>
                <p14:cNvContentPartPr/>
                <p14:nvPr/>
              </p14:nvContentPartPr>
              <p14:xfrm>
                <a:off x="11195738" y="1932742"/>
                <a:ext cx="9000" cy="5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2751609-58A6-478D-9292-10A610590D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87098" y="1924102"/>
                  <a:ext cx="2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42B3AEA-A04A-4CEF-861D-13A4503C592B}"/>
                    </a:ext>
                  </a:extLst>
                </p14:cNvPr>
                <p14:cNvContentPartPr/>
                <p14:nvPr/>
              </p14:nvContentPartPr>
              <p14:xfrm>
                <a:off x="8332658" y="335782"/>
                <a:ext cx="180360" cy="1562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42B3AEA-A04A-4CEF-861D-13A4503C59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23658" y="327142"/>
                  <a:ext cx="198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CCB06BA-3441-4113-B8AF-4C2DE42D2E8F}"/>
                    </a:ext>
                  </a:extLst>
                </p14:cNvPr>
                <p14:cNvContentPartPr/>
                <p14:nvPr/>
              </p14:nvContentPartPr>
              <p14:xfrm>
                <a:off x="8481338" y="309502"/>
                <a:ext cx="80280" cy="3589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CCB06BA-3441-4113-B8AF-4C2DE42D2E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72338" y="300862"/>
                  <a:ext cx="97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EF61203-B6CF-4989-85E7-C6214470315F}"/>
                    </a:ext>
                  </a:extLst>
                </p14:cNvPr>
                <p14:cNvContentPartPr/>
                <p14:nvPr/>
              </p14:nvContentPartPr>
              <p14:xfrm>
                <a:off x="8720738" y="350542"/>
                <a:ext cx="259920" cy="44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EF61203-B6CF-4989-85E7-C6214470315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11738" y="341542"/>
                  <a:ext cx="277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7CB9CA3-B9B1-4DEC-BE7F-FAE1F7DAFFFB}"/>
                    </a:ext>
                  </a:extLst>
                </p14:cNvPr>
                <p14:cNvContentPartPr/>
                <p14:nvPr/>
              </p14:nvContentPartPr>
              <p14:xfrm>
                <a:off x="8766098" y="435142"/>
                <a:ext cx="204840" cy="31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7CB9CA3-B9B1-4DEC-BE7F-FAE1F7DAFFF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57098" y="426142"/>
                  <a:ext cx="222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EB77F39-096D-46F7-8427-3A37A3467B4C}"/>
                    </a:ext>
                  </a:extLst>
                </p14:cNvPr>
                <p14:cNvContentPartPr/>
                <p14:nvPr/>
              </p14:nvContentPartPr>
              <p14:xfrm>
                <a:off x="9104498" y="329302"/>
                <a:ext cx="180000" cy="69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EB77F39-096D-46F7-8427-3A37A3467B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95498" y="320302"/>
                  <a:ext cx="197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619E017-BF95-4848-B5C4-334F79A4F500}"/>
                    </a:ext>
                  </a:extLst>
                </p14:cNvPr>
                <p14:cNvContentPartPr/>
                <p14:nvPr/>
              </p14:nvContentPartPr>
              <p14:xfrm>
                <a:off x="9254978" y="295822"/>
                <a:ext cx="115560" cy="259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619E017-BF95-4848-B5C4-334F79A4F50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46338" y="286822"/>
                  <a:ext cx="133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CFB3D3B-83C4-40D0-8427-055D4ADD8C3D}"/>
                    </a:ext>
                  </a:extLst>
                </p14:cNvPr>
                <p14:cNvContentPartPr/>
                <p14:nvPr/>
              </p14:nvContentPartPr>
              <p14:xfrm>
                <a:off x="9504818" y="197542"/>
                <a:ext cx="29160" cy="125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CFB3D3B-83C4-40D0-8427-055D4ADD8C3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96178" y="188902"/>
                  <a:ext cx="46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4B0C586-A9FE-41D3-B350-300BFC86440B}"/>
                    </a:ext>
                  </a:extLst>
                </p14:cNvPr>
                <p14:cNvContentPartPr/>
                <p14:nvPr/>
              </p14:nvContentPartPr>
              <p14:xfrm>
                <a:off x="9445058" y="169822"/>
                <a:ext cx="222120" cy="169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4B0C586-A9FE-41D3-B350-300BFC8644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36058" y="161182"/>
                  <a:ext cx="239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7441879-9BE6-4767-9CDE-4874F3EEFF25}"/>
                    </a:ext>
                  </a:extLst>
                </p14:cNvPr>
                <p14:cNvContentPartPr/>
                <p14:nvPr/>
              </p14:nvContentPartPr>
              <p14:xfrm>
                <a:off x="9702818" y="446302"/>
                <a:ext cx="215640" cy="15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7441879-9BE6-4767-9CDE-4874F3EEFF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94178" y="437662"/>
                  <a:ext cx="233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691E388-191C-4BB1-AC8C-AA4BE62EE492}"/>
                    </a:ext>
                  </a:extLst>
                </p14:cNvPr>
                <p14:cNvContentPartPr/>
                <p14:nvPr/>
              </p14:nvContentPartPr>
              <p14:xfrm>
                <a:off x="9750338" y="505702"/>
                <a:ext cx="157320" cy="3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691E388-191C-4BB1-AC8C-AA4BE62EE4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41698" y="496702"/>
                  <a:ext cx="174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4C507C4-4409-4727-8B72-240711A652AC}"/>
                    </a:ext>
                  </a:extLst>
                </p14:cNvPr>
                <p14:cNvContentPartPr/>
                <p14:nvPr/>
              </p14:nvContentPartPr>
              <p14:xfrm>
                <a:off x="10054538" y="339382"/>
                <a:ext cx="139320" cy="145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4C507C4-4409-4727-8B72-240711A652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45538" y="330382"/>
                  <a:ext cx="156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76306FB-6872-472E-8F80-B4AE740B313C}"/>
                    </a:ext>
                  </a:extLst>
                </p14:cNvPr>
                <p14:cNvContentPartPr/>
                <p14:nvPr/>
              </p14:nvContentPartPr>
              <p14:xfrm>
                <a:off x="10230938" y="488782"/>
                <a:ext cx="73440" cy="68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76306FB-6872-472E-8F80-B4AE740B31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21938" y="479782"/>
                  <a:ext cx="91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9F91ADA-9B64-46D8-B5D0-8270CEF0665A}"/>
                    </a:ext>
                  </a:extLst>
                </p14:cNvPr>
                <p14:cNvContentPartPr/>
                <p14:nvPr/>
              </p14:nvContentPartPr>
              <p14:xfrm>
                <a:off x="10374938" y="371422"/>
                <a:ext cx="7560" cy="141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9F91ADA-9B64-46D8-B5D0-8270CEF066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65938" y="362782"/>
                  <a:ext cx="25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29F3456-2E60-4F85-900A-E073C7E71E8E}"/>
                    </a:ext>
                  </a:extLst>
                </p14:cNvPr>
                <p14:cNvContentPartPr/>
                <p14:nvPr/>
              </p14:nvContentPartPr>
              <p14:xfrm>
                <a:off x="10334978" y="427222"/>
                <a:ext cx="94320" cy="20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29F3456-2E60-4F85-900A-E073C7E71E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26338" y="418582"/>
                  <a:ext cx="111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1A5F03-BF4F-4F14-8568-CB1D16C3815E}"/>
                    </a:ext>
                  </a:extLst>
                </p14:cNvPr>
                <p14:cNvContentPartPr/>
                <p14:nvPr/>
              </p14:nvContentPartPr>
              <p14:xfrm>
                <a:off x="10516058" y="318502"/>
                <a:ext cx="187560" cy="169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1A5F03-BF4F-4F14-8568-CB1D16C381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07058" y="309862"/>
                  <a:ext cx="205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C7BF53-36CC-4055-9EAF-941B26107A52}"/>
                    </a:ext>
                  </a:extLst>
                </p14:cNvPr>
                <p14:cNvContentPartPr/>
                <p14:nvPr/>
              </p14:nvContentPartPr>
              <p14:xfrm>
                <a:off x="10672658" y="459262"/>
                <a:ext cx="30240" cy="113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C7BF53-36CC-4055-9EAF-941B26107A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63658" y="450262"/>
                  <a:ext cx="47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5EF046F-F51B-4587-8D1A-AB6F2D78688C}"/>
                    </a:ext>
                  </a:extLst>
                </p14:cNvPr>
                <p14:cNvContentPartPr/>
                <p14:nvPr/>
              </p14:nvContentPartPr>
              <p14:xfrm>
                <a:off x="10778858" y="328222"/>
                <a:ext cx="39600" cy="64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5EF046F-F51B-4587-8D1A-AB6F2D7868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69858" y="319222"/>
                  <a:ext cx="57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2B5B00B-6658-4428-A127-8755E093A5DE}"/>
                    </a:ext>
                  </a:extLst>
                </p14:cNvPr>
                <p14:cNvContentPartPr/>
                <p14:nvPr/>
              </p14:nvContentPartPr>
              <p14:xfrm>
                <a:off x="10918538" y="283222"/>
                <a:ext cx="65520" cy="100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2B5B00B-6658-4428-A127-8755E093A5D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09538" y="274222"/>
                  <a:ext cx="83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8510DA2-DF15-42EE-BDF1-DC8BED4C32C8}"/>
                    </a:ext>
                  </a:extLst>
                </p14:cNvPr>
                <p14:cNvContentPartPr/>
                <p14:nvPr/>
              </p14:nvContentPartPr>
              <p14:xfrm>
                <a:off x="10975058" y="276742"/>
                <a:ext cx="48240" cy="238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8510DA2-DF15-42EE-BDF1-DC8BED4C32C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66058" y="267742"/>
                  <a:ext cx="65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4196094-3E8E-4978-86BC-81A17849F238}"/>
                    </a:ext>
                  </a:extLst>
                </p14:cNvPr>
                <p14:cNvContentPartPr/>
                <p14:nvPr/>
              </p14:nvContentPartPr>
              <p14:xfrm>
                <a:off x="11191058" y="300862"/>
                <a:ext cx="9000" cy="171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4196094-3E8E-4978-86BC-81A17849F23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82418" y="291862"/>
                  <a:ext cx="26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B67630D-A430-4B7F-A09F-FA91343F36EF}"/>
                    </a:ext>
                  </a:extLst>
                </p14:cNvPr>
                <p14:cNvContentPartPr/>
                <p14:nvPr/>
              </p14:nvContentPartPr>
              <p14:xfrm>
                <a:off x="11106458" y="272062"/>
                <a:ext cx="268200" cy="131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B67630D-A430-4B7F-A09F-FA91343F36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97818" y="263062"/>
                  <a:ext cx="285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BA5CB5C-C469-45A2-8F25-22D94A2F14A7}"/>
                    </a:ext>
                  </a:extLst>
                </p14:cNvPr>
                <p14:cNvContentPartPr/>
                <p14:nvPr/>
              </p14:nvContentPartPr>
              <p14:xfrm>
                <a:off x="11299058" y="434422"/>
                <a:ext cx="191880" cy="33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BA5CB5C-C469-45A2-8F25-22D94A2F14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90058" y="425782"/>
                  <a:ext cx="209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0810DA8-8AED-44DE-A306-45A443A5B583}"/>
                    </a:ext>
                  </a:extLst>
                </p14:cNvPr>
                <p14:cNvContentPartPr/>
                <p14:nvPr/>
              </p14:nvContentPartPr>
              <p14:xfrm>
                <a:off x="11269178" y="261982"/>
                <a:ext cx="339480" cy="192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0810DA8-8AED-44DE-A306-45A443A5B5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60178" y="253342"/>
                  <a:ext cx="357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4C6AE18-1B3C-4A91-A170-BFE049DC94E7}"/>
                    </a:ext>
                  </a:extLst>
                </p14:cNvPr>
                <p14:cNvContentPartPr/>
                <p14:nvPr/>
              </p14:nvContentPartPr>
              <p14:xfrm>
                <a:off x="11526578" y="357742"/>
                <a:ext cx="160200" cy="9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4C6AE18-1B3C-4A91-A170-BFE049DC94E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17578" y="348742"/>
                  <a:ext cx="177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3762A8E-DE83-4CEB-97D9-9B248152FA83}"/>
                    </a:ext>
                  </a:extLst>
                </p14:cNvPr>
                <p14:cNvContentPartPr/>
                <p14:nvPr/>
              </p14:nvContentPartPr>
              <p14:xfrm>
                <a:off x="11696858" y="259102"/>
                <a:ext cx="164160" cy="273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3762A8E-DE83-4CEB-97D9-9B248152FA8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88218" y="250102"/>
                  <a:ext cx="181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ACC77A-29A4-4723-A8F8-F6FD0D7F1D4D}"/>
                    </a:ext>
                  </a:extLst>
                </p14:cNvPr>
                <p14:cNvContentPartPr/>
                <p14:nvPr/>
              </p14:nvContentPartPr>
              <p14:xfrm>
                <a:off x="9694178" y="954982"/>
                <a:ext cx="280800" cy="21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ACC77A-29A4-4723-A8F8-F6FD0D7F1D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85538" y="946342"/>
                  <a:ext cx="298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C901EAD-3571-4C2A-8F20-FBEA7A486625}"/>
                    </a:ext>
                  </a:extLst>
                </p14:cNvPr>
                <p14:cNvContentPartPr/>
                <p14:nvPr/>
              </p14:nvContentPartPr>
              <p14:xfrm>
                <a:off x="9729818" y="1077742"/>
                <a:ext cx="285840" cy="36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C901EAD-3571-4C2A-8F20-FBEA7A4866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21178" y="1069102"/>
                  <a:ext cx="303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5459A5F-7E9A-4B7A-99D6-296A4694F849}"/>
                    </a:ext>
                  </a:extLst>
                </p14:cNvPr>
                <p14:cNvContentPartPr/>
                <p14:nvPr/>
              </p14:nvContentPartPr>
              <p14:xfrm>
                <a:off x="10097018" y="957502"/>
                <a:ext cx="145440" cy="166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5459A5F-7E9A-4B7A-99D6-296A4694F8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88378" y="948862"/>
                  <a:ext cx="163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E615805-4822-42BA-A725-275895DCB5D1}"/>
                    </a:ext>
                  </a:extLst>
                </p14:cNvPr>
                <p14:cNvContentPartPr/>
                <p14:nvPr/>
              </p14:nvContentPartPr>
              <p14:xfrm>
                <a:off x="10238138" y="1106182"/>
                <a:ext cx="88560" cy="78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E615805-4822-42BA-A725-275895DCB5D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29498" y="1097542"/>
                  <a:ext cx="106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66A04A2-8DD6-4083-A0D7-5E27AC31C4A5}"/>
                    </a:ext>
                  </a:extLst>
                </p14:cNvPr>
                <p14:cNvContentPartPr/>
                <p14:nvPr/>
              </p14:nvContentPartPr>
              <p14:xfrm>
                <a:off x="10437218" y="980902"/>
                <a:ext cx="18000" cy="126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66A04A2-8DD6-4083-A0D7-5E27AC31C4A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28578" y="971902"/>
                  <a:ext cx="35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4FB313F-F8D6-40DF-8841-B4356F0DA9C9}"/>
                    </a:ext>
                  </a:extLst>
                </p14:cNvPr>
                <p14:cNvContentPartPr/>
                <p14:nvPr/>
              </p14:nvContentPartPr>
              <p14:xfrm>
                <a:off x="10368458" y="963982"/>
                <a:ext cx="232200" cy="69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4FB313F-F8D6-40DF-8841-B4356F0DA9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59818" y="954982"/>
                  <a:ext cx="249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37797AC-93F1-4326-A63E-E32E0A33B550}"/>
                    </a:ext>
                  </a:extLst>
                </p14:cNvPr>
                <p14:cNvContentPartPr/>
                <p14:nvPr/>
              </p14:nvContentPartPr>
              <p14:xfrm>
                <a:off x="10534418" y="944902"/>
                <a:ext cx="201240" cy="178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37797AC-93F1-4326-A63E-E32E0A33B5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25418" y="935902"/>
                  <a:ext cx="218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2AE90AE-3372-4F7B-8C3C-76C28A60A9CA}"/>
                    </a:ext>
                  </a:extLst>
                </p14:cNvPr>
                <p14:cNvContentPartPr/>
                <p14:nvPr/>
              </p14:nvContentPartPr>
              <p14:xfrm>
                <a:off x="10809098" y="956782"/>
                <a:ext cx="16920" cy="86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2AE90AE-3372-4F7B-8C3C-76C28A60A9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00458" y="947782"/>
                  <a:ext cx="34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964EA76-AE52-4468-87D7-920BD8FCA97C}"/>
                    </a:ext>
                  </a:extLst>
                </p14:cNvPr>
                <p14:cNvContentPartPr/>
                <p14:nvPr/>
              </p14:nvContentPartPr>
              <p14:xfrm>
                <a:off x="10771658" y="1008262"/>
                <a:ext cx="127800" cy="24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964EA76-AE52-4468-87D7-920BD8FCA97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62658" y="999262"/>
                  <a:ext cx="145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67998B9-05A9-4A7B-98EB-66E629E206F5}"/>
                    </a:ext>
                  </a:extLst>
                </p14:cNvPr>
                <p14:cNvContentPartPr/>
                <p14:nvPr/>
              </p14:nvContentPartPr>
              <p14:xfrm>
                <a:off x="10978658" y="925462"/>
                <a:ext cx="191160" cy="209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67998B9-05A9-4A7B-98EB-66E629E206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69658" y="916822"/>
                  <a:ext cx="208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D8D17AE-7AFA-4132-8367-C17DF6694D9E}"/>
                    </a:ext>
                  </a:extLst>
                </p14:cNvPr>
                <p14:cNvContentPartPr/>
                <p14:nvPr/>
              </p14:nvContentPartPr>
              <p14:xfrm>
                <a:off x="11336138" y="965062"/>
                <a:ext cx="23400" cy="105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D8D17AE-7AFA-4132-8367-C17DF6694D9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27138" y="956062"/>
                  <a:ext cx="41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B39C2C6-5ACE-4647-980F-12F356A28379}"/>
                    </a:ext>
                  </a:extLst>
                </p14:cNvPr>
                <p14:cNvContentPartPr/>
                <p14:nvPr/>
              </p14:nvContentPartPr>
              <p14:xfrm>
                <a:off x="11274218" y="999622"/>
                <a:ext cx="136080" cy="7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B39C2C6-5ACE-4647-980F-12F356A2837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65218" y="990622"/>
                  <a:ext cx="153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51A1C9B-DD2A-4258-B3DD-640FFFD9A1FB}"/>
                    </a:ext>
                  </a:extLst>
                </p14:cNvPr>
                <p14:cNvContentPartPr/>
                <p14:nvPr/>
              </p14:nvContentPartPr>
              <p14:xfrm>
                <a:off x="11556818" y="927982"/>
                <a:ext cx="117360" cy="10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51A1C9B-DD2A-4258-B3DD-640FFFD9A1F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47818" y="919342"/>
                  <a:ext cx="135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8440D0A-A0D7-4359-8509-072A2EEEB8F8}"/>
                    </a:ext>
                  </a:extLst>
                </p14:cNvPr>
                <p14:cNvContentPartPr/>
                <p14:nvPr/>
              </p14:nvContentPartPr>
              <p14:xfrm>
                <a:off x="11686058" y="990622"/>
                <a:ext cx="40680" cy="50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8440D0A-A0D7-4359-8509-072A2EEEB8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77058" y="981982"/>
                  <a:ext cx="58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2017263-5DDD-4C77-B0F2-634EEF050C47}"/>
                    </a:ext>
                  </a:extLst>
                </p14:cNvPr>
                <p14:cNvContentPartPr/>
                <p14:nvPr/>
              </p14:nvContentPartPr>
              <p14:xfrm>
                <a:off x="11708738" y="993862"/>
                <a:ext cx="143640" cy="170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2017263-5DDD-4C77-B0F2-634EEF050C4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99738" y="984862"/>
                  <a:ext cx="161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4B2DFD9-CDE3-474C-8D68-8BF1BAA8FA8C}"/>
                    </a:ext>
                  </a:extLst>
                </p14:cNvPr>
                <p14:cNvContentPartPr/>
                <p14:nvPr/>
              </p14:nvContentPartPr>
              <p14:xfrm>
                <a:off x="11920058" y="942742"/>
                <a:ext cx="49320" cy="51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4B2DFD9-CDE3-474C-8D68-8BF1BAA8FA8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911418" y="933742"/>
                  <a:ext cx="6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0165F0-57B9-44AC-8F90-4C52FF927164}"/>
                    </a:ext>
                  </a:extLst>
                </p14:cNvPr>
                <p14:cNvContentPartPr/>
                <p14:nvPr/>
              </p14:nvContentPartPr>
              <p14:xfrm>
                <a:off x="11942738" y="941662"/>
                <a:ext cx="95400" cy="249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0165F0-57B9-44AC-8F90-4C52FF92716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934098" y="933022"/>
                  <a:ext cx="113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23ABEF-55E3-4837-8B7F-68F914E29215}"/>
                    </a:ext>
                  </a:extLst>
                </p14:cNvPr>
                <p14:cNvContentPartPr/>
                <p14:nvPr/>
              </p14:nvContentPartPr>
              <p14:xfrm>
                <a:off x="8243378" y="84142"/>
                <a:ext cx="12960" cy="722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23ABEF-55E3-4837-8B7F-68F914E2921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34378" y="75142"/>
                  <a:ext cx="3060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D87F89A-49FE-4D72-9504-5DEF29B7071E}"/>
                    </a:ext>
                  </a:extLst>
                </p14:cNvPr>
                <p14:cNvContentPartPr/>
                <p14:nvPr/>
              </p14:nvContentPartPr>
              <p14:xfrm>
                <a:off x="8208818" y="50302"/>
                <a:ext cx="1548000" cy="820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D87F89A-49FE-4D72-9504-5DEF29B707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99818" y="41302"/>
                  <a:ext cx="156564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5A5904A-E7B4-44C7-8175-53EB541C0F00}"/>
                    </a:ext>
                  </a:extLst>
                </p14:cNvPr>
                <p14:cNvContentPartPr/>
                <p14:nvPr/>
              </p14:nvContentPartPr>
              <p14:xfrm>
                <a:off x="9024578" y="939502"/>
                <a:ext cx="274320" cy="1630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5A5904A-E7B4-44C7-8175-53EB541C0F0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15578" y="930862"/>
                  <a:ext cx="291960" cy="16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2E564EC-7FBA-4A1D-9F5C-9375CBD1BF7E}"/>
                    </a:ext>
                  </a:extLst>
                </p14:cNvPr>
                <p14:cNvContentPartPr/>
                <p14:nvPr/>
              </p14:nvContentPartPr>
              <p14:xfrm>
                <a:off x="9068498" y="2397142"/>
                <a:ext cx="347040" cy="309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2E564EC-7FBA-4A1D-9F5C-9375CBD1BF7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59498" y="2388502"/>
                  <a:ext cx="364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1252E52-6B63-4037-9140-69E42721E5CD}"/>
                    </a:ext>
                  </a:extLst>
                </p14:cNvPr>
                <p14:cNvContentPartPr/>
                <p14:nvPr/>
              </p14:nvContentPartPr>
              <p14:xfrm>
                <a:off x="9023858" y="3138742"/>
                <a:ext cx="164880" cy="1360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1252E52-6B63-4037-9140-69E42721E5C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15218" y="3129742"/>
                  <a:ext cx="182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107857A-F675-4D6F-9CB1-123B2CB53088}"/>
                    </a:ext>
                  </a:extLst>
                </p14:cNvPr>
                <p14:cNvContentPartPr/>
                <p14:nvPr/>
              </p14:nvContentPartPr>
              <p14:xfrm>
                <a:off x="9135818" y="3160702"/>
                <a:ext cx="86040" cy="3258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107857A-F675-4D6F-9CB1-123B2CB530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127178" y="3152062"/>
                  <a:ext cx="1036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CBB15F6-0B9C-45E9-A704-BC8516791B61}"/>
                    </a:ext>
                  </a:extLst>
                </p14:cNvPr>
                <p14:cNvContentPartPr/>
                <p14:nvPr/>
              </p14:nvContentPartPr>
              <p14:xfrm>
                <a:off x="9391778" y="2966302"/>
                <a:ext cx="16200" cy="170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CBB15F6-0B9C-45E9-A704-BC8516791B6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83138" y="2957662"/>
                  <a:ext cx="33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7C15FEB-79A9-4151-9F56-B6B37CA88AC6}"/>
                    </a:ext>
                  </a:extLst>
                </p14:cNvPr>
                <p14:cNvContentPartPr/>
                <p14:nvPr/>
              </p14:nvContentPartPr>
              <p14:xfrm>
                <a:off x="9230498" y="2950822"/>
                <a:ext cx="327960" cy="2001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7C15FEB-79A9-4151-9F56-B6B37CA88A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21498" y="2941822"/>
                  <a:ext cx="345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86914F3-4353-4783-A26E-C958C1A567D6}"/>
                    </a:ext>
                  </a:extLst>
                </p14:cNvPr>
                <p14:cNvContentPartPr/>
                <p14:nvPr/>
              </p14:nvContentPartPr>
              <p14:xfrm>
                <a:off x="9462698" y="3246382"/>
                <a:ext cx="363240" cy="151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86914F3-4353-4783-A26E-C958C1A567D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53698" y="3237742"/>
                  <a:ext cx="380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759A23E-465C-4EFD-8DC3-EC543C896B1C}"/>
                    </a:ext>
                  </a:extLst>
                </p14:cNvPr>
                <p14:cNvContentPartPr/>
                <p14:nvPr/>
              </p14:nvContentPartPr>
              <p14:xfrm>
                <a:off x="10075778" y="3069982"/>
                <a:ext cx="212760" cy="395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759A23E-465C-4EFD-8DC3-EC543C896B1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67138" y="3060982"/>
                  <a:ext cx="2304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A2EF191-D1EB-4B79-8B23-ECCABB115A43}"/>
                    </a:ext>
                  </a:extLst>
                </p14:cNvPr>
                <p14:cNvContentPartPr/>
                <p14:nvPr/>
              </p14:nvContentPartPr>
              <p14:xfrm>
                <a:off x="10337498" y="3485422"/>
                <a:ext cx="151920" cy="248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A2EF191-D1EB-4B79-8B23-ECCABB115A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28858" y="3476422"/>
                  <a:ext cx="169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5B71467-4DA8-4137-81BA-95505BC75019}"/>
                    </a:ext>
                  </a:extLst>
                </p14:cNvPr>
                <p14:cNvContentPartPr/>
                <p14:nvPr/>
              </p14:nvContentPartPr>
              <p14:xfrm>
                <a:off x="10159298" y="3415222"/>
                <a:ext cx="326880" cy="212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5B71467-4DA8-4137-81BA-95505BC7501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50298" y="3406582"/>
                  <a:ext cx="344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86EF6DA-32BF-4F2F-9CD8-08193ABC78AB}"/>
                    </a:ext>
                  </a:extLst>
                </p14:cNvPr>
                <p14:cNvContentPartPr/>
                <p14:nvPr/>
              </p14:nvContentPartPr>
              <p14:xfrm>
                <a:off x="10269098" y="3820582"/>
                <a:ext cx="205560" cy="240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86EF6DA-32BF-4F2F-9CD8-08193ABC78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60458" y="3811582"/>
                  <a:ext cx="223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AC6AD5A-B485-4FBC-B557-428D96BE9834}"/>
                    </a:ext>
                  </a:extLst>
                </p14:cNvPr>
                <p14:cNvContentPartPr/>
                <p14:nvPr/>
              </p14:nvContentPartPr>
              <p14:xfrm>
                <a:off x="10499498" y="3828142"/>
                <a:ext cx="91800" cy="174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AC6AD5A-B485-4FBC-B557-428D96BE983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90858" y="3819142"/>
                  <a:ext cx="109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E46A40C-752B-4FA5-89AC-78FBDBDE6EA7}"/>
                    </a:ext>
                  </a:extLst>
                </p14:cNvPr>
                <p14:cNvContentPartPr/>
                <p14:nvPr/>
              </p14:nvContentPartPr>
              <p14:xfrm>
                <a:off x="10621178" y="3804742"/>
                <a:ext cx="69480" cy="144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E46A40C-752B-4FA5-89AC-78FBDBDE6E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12178" y="3795742"/>
                  <a:ext cx="87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EA0D444-F5CA-4356-B94F-C25BFF9D41D9}"/>
                    </a:ext>
                  </a:extLst>
                </p14:cNvPr>
                <p14:cNvContentPartPr/>
                <p14:nvPr/>
              </p14:nvContentPartPr>
              <p14:xfrm>
                <a:off x="10619018" y="3800782"/>
                <a:ext cx="131760" cy="183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EA0D444-F5CA-4356-B94F-C25BFF9D41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10018" y="3791782"/>
                  <a:ext cx="149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489287F-E4AF-42C8-B51F-3A661A1E0407}"/>
                    </a:ext>
                  </a:extLst>
                </p14:cNvPr>
                <p14:cNvContentPartPr/>
                <p14:nvPr/>
              </p14:nvContentPartPr>
              <p14:xfrm>
                <a:off x="10743218" y="3728422"/>
                <a:ext cx="157680" cy="154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489287F-E4AF-42C8-B51F-3A661A1E04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34578" y="3719782"/>
                  <a:ext cx="175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A7E6AFA-4B90-4B7C-95F7-29B990D8C151}"/>
                    </a:ext>
                  </a:extLst>
                </p14:cNvPr>
                <p14:cNvContentPartPr/>
                <p14:nvPr/>
              </p14:nvContentPartPr>
              <p14:xfrm>
                <a:off x="10901618" y="3566062"/>
                <a:ext cx="130320" cy="214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A7E6AFA-4B90-4B7C-95F7-29B990D8C15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92978" y="3557422"/>
                  <a:ext cx="147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EAC05CF-8CE7-4F34-B003-2AAE502179B4}"/>
                    </a:ext>
                  </a:extLst>
                </p14:cNvPr>
                <p14:cNvContentPartPr/>
                <p14:nvPr/>
              </p14:nvContentPartPr>
              <p14:xfrm>
                <a:off x="11043458" y="3546262"/>
                <a:ext cx="287640" cy="1533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EAC05CF-8CE7-4F34-B003-2AAE502179B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34818" y="3537262"/>
                  <a:ext cx="305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8DF8508-0444-413A-A13B-7412B8958449}"/>
                    </a:ext>
                  </a:extLst>
                </p14:cNvPr>
                <p14:cNvContentPartPr/>
                <p14:nvPr/>
              </p14:nvContentPartPr>
              <p14:xfrm>
                <a:off x="11362778" y="3283822"/>
                <a:ext cx="398520" cy="467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8DF8508-0444-413A-A13B-7412B895844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353778" y="3275182"/>
                  <a:ext cx="41616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1D15D6D-7796-4E6E-94AE-98B69A8F7CB7}"/>
                    </a:ext>
                  </a:extLst>
                </p14:cNvPr>
                <p14:cNvContentPartPr/>
                <p14:nvPr/>
              </p14:nvContentPartPr>
              <p14:xfrm>
                <a:off x="11724578" y="3256822"/>
                <a:ext cx="7560" cy="169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1D15D6D-7796-4E6E-94AE-98B69A8F7CB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15938" y="3247822"/>
                  <a:ext cx="25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E112B9A-B108-403E-BD74-347321162146}"/>
                    </a:ext>
                  </a:extLst>
                </p14:cNvPr>
                <p14:cNvContentPartPr/>
                <p14:nvPr/>
              </p14:nvContentPartPr>
              <p14:xfrm>
                <a:off x="11769578" y="3115342"/>
                <a:ext cx="402480" cy="343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E112B9A-B108-403E-BD74-34732116214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760938" y="3106702"/>
                  <a:ext cx="4201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4BB8029-CDE9-40A4-B951-CDB234908464}"/>
                    </a:ext>
                  </a:extLst>
                </p14:cNvPr>
                <p14:cNvContentPartPr/>
                <p14:nvPr/>
              </p14:nvContentPartPr>
              <p14:xfrm>
                <a:off x="1958498" y="4200382"/>
                <a:ext cx="326520" cy="89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4BB8029-CDE9-40A4-B951-CDB23490846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49498" y="4191742"/>
                  <a:ext cx="344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F641A10-1EFB-4CBD-B036-94780BCB268B}"/>
                    </a:ext>
                  </a:extLst>
                </p14:cNvPr>
                <p14:cNvContentPartPr/>
                <p14:nvPr/>
              </p14:nvContentPartPr>
              <p14:xfrm>
                <a:off x="1669058" y="4331422"/>
                <a:ext cx="286560" cy="1037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F641A10-1EFB-4CBD-B036-94780BCB26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60418" y="4322422"/>
                  <a:ext cx="304200" cy="10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9329270-4ED7-4568-9EFD-F9BDF7CFDA1F}"/>
                    </a:ext>
                  </a:extLst>
                </p14:cNvPr>
                <p14:cNvContentPartPr/>
                <p14:nvPr/>
              </p14:nvContentPartPr>
              <p14:xfrm>
                <a:off x="2114378" y="1842022"/>
                <a:ext cx="3718080" cy="2391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9329270-4ED7-4568-9EFD-F9BDF7CFDA1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105738" y="1833382"/>
                  <a:ext cx="3735720" cy="24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7C0017-3BEB-45EE-A1A0-8143F3900D26}"/>
                    </a:ext>
                  </a:extLst>
                </p14:cNvPr>
                <p14:cNvContentPartPr/>
                <p14:nvPr/>
              </p14:nvContentPartPr>
              <p14:xfrm>
                <a:off x="6002378" y="1707382"/>
                <a:ext cx="125280" cy="116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7C0017-3BEB-45EE-A1A0-8143F3900D2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93378" y="1698382"/>
                  <a:ext cx="142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08F76E9-B029-4409-B7A2-D421BC190D6A}"/>
                    </a:ext>
                  </a:extLst>
                </p14:cNvPr>
                <p14:cNvContentPartPr/>
                <p14:nvPr/>
              </p14:nvContentPartPr>
              <p14:xfrm>
                <a:off x="6082298" y="1707742"/>
                <a:ext cx="70560" cy="210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08F76E9-B029-4409-B7A2-D421BC190D6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73658" y="1699102"/>
                  <a:ext cx="88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292A41D-D7AC-47A1-969D-B0C81425AD59}"/>
                    </a:ext>
                  </a:extLst>
                </p14:cNvPr>
                <p14:cNvContentPartPr/>
                <p14:nvPr/>
              </p14:nvContentPartPr>
              <p14:xfrm>
                <a:off x="6225938" y="1616662"/>
                <a:ext cx="19440" cy="105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292A41D-D7AC-47A1-969D-B0C81425AD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16938" y="1607662"/>
                  <a:ext cx="37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622DE61-0493-47BF-8765-A50CEAE7DF88}"/>
                    </a:ext>
                  </a:extLst>
                </p14:cNvPr>
                <p14:cNvContentPartPr/>
                <p14:nvPr/>
              </p14:nvContentPartPr>
              <p14:xfrm>
                <a:off x="6146738" y="1581022"/>
                <a:ext cx="164160" cy="126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622DE61-0493-47BF-8765-A50CEAE7DF8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38098" y="1572022"/>
                  <a:ext cx="18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6B61D1E-8BEE-4429-A5B9-9C151714BC29}"/>
                    </a:ext>
                  </a:extLst>
                </p14:cNvPr>
                <p14:cNvContentPartPr/>
                <p14:nvPr/>
              </p14:nvContentPartPr>
              <p14:xfrm>
                <a:off x="6370298" y="1755982"/>
                <a:ext cx="173160" cy="81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6B61D1E-8BEE-4429-A5B9-9C151714BC2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61298" y="1746982"/>
                  <a:ext cx="190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41B45A7-CCFD-4442-A329-CAF29FED79ED}"/>
                    </a:ext>
                  </a:extLst>
                </p14:cNvPr>
                <p14:cNvContentPartPr/>
                <p14:nvPr/>
              </p14:nvContentPartPr>
              <p14:xfrm>
                <a:off x="6683138" y="1649782"/>
                <a:ext cx="127440" cy="186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41B45A7-CCFD-4442-A329-CAF29FED79E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74498" y="1641142"/>
                  <a:ext cx="145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34F6C7E-B984-415D-87DB-AC40C1B19E4A}"/>
                    </a:ext>
                  </a:extLst>
                </p14:cNvPr>
                <p14:cNvContentPartPr/>
                <p14:nvPr/>
              </p14:nvContentPartPr>
              <p14:xfrm>
                <a:off x="6803378" y="1798102"/>
                <a:ext cx="87840" cy="68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34F6C7E-B984-415D-87DB-AC40C1B19E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94738" y="1789462"/>
                  <a:ext cx="105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851BD18-0DB3-4A3C-92DA-C99AC6AA14FF}"/>
                    </a:ext>
                  </a:extLst>
                </p14:cNvPr>
                <p14:cNvContentPartPr/>
                <p14:nvPr/>
              </p14:nvContentPartPr>
              <p14:xfrm>
                <a:off x="6959618" y="1675342"/>
                <a:ext cx="9720" cy="172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851BD18-0DB3-4A3C-92DA-C99AC6AA14F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50618" y="1666702"/>
                  <a:ext cx="27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29FA7CB-9815-4FFD-B89A-E740144B2D56}"/>
                    </a:ext>
                  </a:extLst>
                </p14:cNvPr>
                <p14:cNvContentPartPr/>
                <p14:nvPr/>
              </p14:nvContentPartPr>
              <p14:xfrm>
                <a:off x="6915698" y="1654822"/>
                <a:ext cx="229320" cy="111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29FA7CB-9815-4FFD-B89A-E740144B2D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06698" y="1645822"/>
                  <a:ext cx="246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BAA387A-34A4-490E-BCC9-E12E6501A6C0}"/>
                    </a:ext>
                  </a:extLst>
                </p14:cNvPr>
                <p14:cNvContentPartPr/>
                <p14:nvPr/>
              </p14:nvContentPartPr>
              <p14:xfrm>
                <a:off x="7093178" y="1632502"/>
                <a:ext cx="179280" cy="200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BAA387A-34A4-490E-BCC9-E12E6501A6C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084178" y="1623862"/>
                  <a:ext cx="196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68F53C7-7252-45CD-8921-1772703B6805}"/>
                    </a:ext>
                  </a:extLst>
                </p14:cNvPr>
                <p14:cNvContentPartPr/>
                <p14:nvPr/>
              </p14:nvContentPartPr>
              <p14:xfrm>
                <a:off x="7274618" y="1647622"/>
                <a:ext cx="135720" cy="112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68F53C7-7252-45CD-8921-1772703B680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65978" y="1638622"/>
                  <a:ext cx="153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736A193-3FC3-4504-B4E4-695D6165777E}"/>
                    </a:ext>
                  </a:extLst>
                </p14:cNvPr>
                <p14:cNvContentPartPr/>
                <p14:nvPr/>
              </p14:nvContentPartPr>
              <p14:xfrm>
                <a:off x="7455698" y="1611982"/>
                <a:ext cx="181440" cy="201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736A193-3FC3-4504-B4E4-695D6165777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47058" y="1603342"/>
                  <a:ext cx="199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175400C-F8A0-4E74-873B-356E7947D335}"/>
                    </a:ext>
                  </a:extLst>
                </p14:cNvPr>
                <p14:cNvContentPartPr/>
                <p14:nvPr/>
              </p14:nvContentPartPr>
              <p14:xfrm>
                <a:off x="7659098" y="1662382"/>
                <a:ext cx="172800" cy="93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175400C-F8A0-4E74-873B-356E7947D33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50458" y="1653742"/>
                  <a:ext cx="190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52EA40F-EDF8-4F17-9C4E-ECDD36E42691}"/>
                    </a:ext>
                  </a:extLst>
                </p14:cNvPr>
                <p14:cNvContentPartPr/>
                <p14:nvPr/>
              </p14:nvContentPartPr>
              <p14:xfrm>
                <a:off x="7931618" y="1592542"/>
                <a:ext cx="113760" cy="155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52EA40F-EDF8-4F17-9C4E-ECDD36E4269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22978" y="1583902"/>
                  <a:ext cx="131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514947C-1B03-4523-B7B5-EC43703032DC}"/>
                    </a:ext>
                  </a:extLst>
                </p14:cNvPr>
                <p14:cNvContentPartPr/>
                <p14:nvPr/>
              </p14:nvContentPartPr>
              <p14:xfrm>
                <a:off x="8083178" y="1692262"/>
                <a:ext cx="59760" cy="69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514947C-1B03-4523-B7B5-EC43703032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74538" y="1683622"/>
                  <a:ext cx="77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7C91E09-13F1-48E7-B1CD-8F680CA17EFD}"/>
                    </a:ext>
                  </a:extLst>
                </p14:cNvPr>
                <p14:cNvContentPartPr/>
                <p14:nvPr/>
              </p14:nvContentPartPr>
              <p14:xfrm>
                <a:off x="8124218" y="1694062"/>
                <a:ext cx="48960" cy="157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7C91E09-13F1-48E7-B1CD-8F680CA17EF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115218" y="1685062"/>
                  <a:ext cx="66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86BD1BE-4571-477E-8C8A-3A00D6EC1CDF}"/>
                    </a:ext>
                  </a:extLst>
                </p14:cNvPr>
                <p14:cNvContentPartPr/>
                <p14:nvPr/>
              </p14:nvContentPartPr>
              <p14:xfrm>
                <a:off x="8254178" y="1667062"/>
                <a:ext cx="15480" cy="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86BD1BE-4571-477E-8C8A-3A00D6EC1CD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45178" y="1658422"/>
                  <a:ext cx="33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70BAFBA-F1C3-4479-B14D-32E8D929D3C3}"/>
                    </a:ext>
                  </a:extLst>
                </p14:cNvPr>
                <p14:cNvContentPartPr/>
                <p14:nvPr/>
              </p14:nvContentPartPr>
              <p14:xfrm>
                <a:off x="8328338" y="1608742"/>
                <a:ext cx="155160" cy="218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70BAFBA-F1C3-4479-B14D-32E8D929D3C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19698" y="1600102"/>
                  <a:ext cx="172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0714E62-8E50-49A6-88FB-F64F66D85364}"/>
                    </a:ext>
                  </a:extLst>
                </p14:cNvPr>
                <p14:cNvContentPartPr/>
                <p14:nvPr/>
              </p14:nvContentPartPr>
              <p14:xfrm>
                <a:off x="6466058" y="5666302"/>
                <a:ext cx="434880" cy="355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0714E62-8E50-49A6-88FB-F64F66D8536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57058" y="5657662"/>
                  <a:ext cx="4525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FB2054E-18D5-4D5F-86F1-6F9E32BAA330}"/>
                    </a:ext>
                  </a:extLst>
                </p14:cNvPr>
                <p14:cNvContentPartPr/>
                <p14:nvPr/>
              </p14:nvContentPartPr>
              <p14:xfrm>
                <a:off x="1573658" y="1630702"/>
                <a:ext cx="371160" cy="398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FB2054E-18D5-4D5F-86F1-6F9E32BAA33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64658" y="1621702"/>
                  <a:ext cx="3888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63D431F-F202-4FAA-B256-8EACE76376D9}"/>
                    </a:ext>
                  </a:extLst>
                </p14:cNvPr>
                <p14:cNvContentPartPr/>
                <p14:nvPr/>
              </p14:nvContentPartPr>
              <p14:xfrm>
                <a:off x="2037698" y="5240422"/>
                <a:ext cx="123120" cy="80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63D431F-F202-4FAA-B256-8EACE76376D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029058" y="5231782"/>
                  <a:ext cx="140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EE02B63-A954-4C24-B2E7-CEF068B3F0BA}"/>
                    </a:ext>
                  </a:extLst>
                </p14:cNvPr>
                <p14:cNvContentPartPr/>
                <p14:nvPr/>
              </p14:nvContentPartPr>
              <p14:xfrm>
                <a:off x="1920338" y="5200462"/>
                <a:ext cx="51120" cy="112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EE02B63-A954-4C24-B2E7-CEF068B3F0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911338" y="5191462"/>
                  <a:ext cx="68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64EE93A-4DB7-49F6-9974-B160BCED9C53}"/>
                    </a:ext>
                  </a:extLst>
                </p14:cNvPr>
                <p14:cNvContentPartPr/>
                <p14:nvPr/>
              </p14:nvContentPartPr>
              <p14:xfrm>
                <a:off x="2147138" y="5533822"/>
                <a:ext cx="5400" cy="37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64EE93A-4DB7-49F6-9974-B160BCED9C5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138138" y="5524822"/>
                  <a:ext cx="23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0A78C85-DA0C-4001-A720-21AF94463841}"/>
                    </a:ext>
                  </a:extLst>
                </p14:cNvPr>
                <p14:cNvContentPartPr/>
                <p14:nvPr/>
              </p14:nvContentPartPr>
              <p14:xfrm>
                <a:off x="2117978" y="5579902"/>
                <a:ext cx="375480" cy="15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0A78C85-DA0C-4001-A720-21AF9446384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109338" y="5570902"/>
                  <a:ext cx="393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175D2D5-DD8F-49F8-9436-2B5BB68CF4BF}"/>
                    </a:ext>
                  </a:extLst>
                </p14:cNvPr>
                <p14:cNvContentPartPr/>
                <p14:nvPr/>
              </p14:nvContentPartPr>
              <p14:xfrm>
                <a:off x="2446298" y="5538142"/>
                <a:ext cx="14040" cy="126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175D2D5-DD8F-49F8-9436-2B5BB68CF4B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37298" y="5529142"/>
                  <a:ext cx="31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FBDDFA7-11B1-4C5E-AE78-86F6C93EF2B6}"/>
                    </a:ext>
                  </a:extLst>
                </p14:cNvPr>
                <p14:cNvContentPartPr/>
                <p14:nvPr/>
              </p14:nvContentPartPr>
              <p14:xfrm>
                <a:off x="2389058" y="5756302"/>
                <a:ext cx="51480" cy="73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FBDDFA7-11B1-4C5E-AE78-86F6C93EF2B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80058" y="5747302"/>
                  <a:ext cx="69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880D7DF-286D-497A-8C63-D75CC88B62B8}"/>
                    </a:ext>
                  </a:extLst>
                </p14:cNvPr>
                <p14:cNvContentPartPr/>
                <p14:nvPr/>
              </p14:nvContentPartPr>
              <p14:xfrm>
                <a:off x="2145338" y="5569462"/>
                <a:ext cx="4680" cy="3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880D7DF-286D-497A-8C63-D75CC88B62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36698" y="5560462"/>
                  <a:ext cx="22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5D54F34-73A1-4925-AB5F-F70E558D150B}"/>
                    </a:ext>
                  </a:extLst>
                </p14:cNvPr>
                <p14:cNvContentPartPr/>
                <p14:nvPr/>
              </p14:nvContentPartPr>
              <p14:xfrm>
                <a:off x="2189258" y="995662"/>
                <a:ext cx="3641760" cy="4550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5D54F34-73A1-4925-AB5F-F70E558D150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80258" y="986662"/>
                  <a:ext cx="3659400" cy="45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027C41F-03B8-4F51-BA5E-3B1E9A7C1FEB}"/>
                    </a:ext>
                  </a:extLst>
                </p14:cNvPr>
                <p14:cNvContentPartPr/>
                <p14:nvPr/>
              </p14:nvContentPartPr>
              <p14:xfrm>
                <a:off x="5305778" y="767782"/>
                <a:ext cx="111960" cy="910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027C41F-03B8-4F51-BA5E-3B1E9A7C1FE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96778" y="759142"/>
                  <a:ext cx="129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EBF2472-88BC-4520-B769-9DBD187FF38F}"/>
                    </a:ext>
                  </a:extLst>
                </p14:cNvPr>
                <p14:cNvContentPartPr/>
                <p14:nvPr/>
              </p14:nvContentPartPr>
              <p14:xfrm>
                <a:off x="5400818" y="742942"/>
                <a:ext cx="66240" cy="216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EBF2472-88BC-4520-B769-9DBD187FF38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91818" y="734302"/>
                  <a:ext cx="83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3A7CEFB-91E0-4DBE-87ED-F9DBCFD82775}"/>
                    </a:ext>
                  </a:extLst>
                </p14:cNvPr>
                <p14:cNvContentPartPr/>
                <p14:nvPr/>
              </p14:nvContentPartPr>
              <p14:xfrm>
                <a:off x="5520338" y="774982"/>
                <a:ext cx="131040" cy="16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3A7CEFB-91E0-4DBE-87ED-F9DBCFD8277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11698" y="766342"/>
                  <a:ext cx="148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39767D0-FEAA-40AB-954D-5DA94D149713}"/>
                    </a:ext>
                  </a:extLst>
                </p14:cNvPr>
                <p14:cNvContentPartPr/>
                <p14:nvPr/>
              </p14:nvContentPartPr>
              <p14:xfrm>
                <a:off x="5534738" y="716662"/>
                <a:ext cx="282960" cy="151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39767D0-FEAA-40AB-954D-5DA94D14971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26098" y="708022"/>
                  <a:ext cx="300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BC816B0-4816-4905-9AA8-3DDEDF302578}"/>
                    </a:ext>
                  </a:extLst>
                </p14:cNvPr>
                <p14:cNvContentPartPr/>
                <p14:nvPr/>
              </p14:nvContentPartPr>
              <p14:xfrm>
                <a:off x="5936858" y="691462"/>
                <a:ext cx="8280" cy="799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BC816B0-4816-4905-9AA8-3DDEDF3025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927858" y="682462"/>
                  <a:ext cx="25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00A2D31-B40D-4E2F-AC1A-0587E9D39212}"/>
                    </a:ext>
                  </a:extLst>
                </p14:cNvPr>
                <p14:cNvContentPartPr/>
                <p14:nvPr/>
              </p14:nvContentPartPr>
              <p14:xfrm>
                <a:off x="5842898" y="649702"/>
                <a:ext cx="198360" cy="1479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00A2D31-B40D-4E2F-AC1A-0587E9D3921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34258" y="640702"/>
                  <a:ext cx="21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66397B1-D28D-4143-91CB-7BAB15BDA0CF}"/>
                    </a:ext>
                  </a:extLst>
                </p14:cNvPr>
                <p14:cNvContentPartPr/>
                <p14:nvPr/>
              </p14:nvContentPartPr>
              <p14:xfrm>
                <a:off x="6187418" y="687862"/>
                <a:ext cx="95400" cy="237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66397B1-D28D-4143-91CB-7BAB15BDA0C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78778" y="678862"/>
                  <a:ext cx="113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3E39FFB-A825-446E-B58A-CE86BD86B852}"/>
                    </a:ext>
                  </a:extLst>
                </p14:cNvPr>
                <p14:cNvContentPartPr/>
                <p14:nvPr/>
              </p14:nvContentPartPr>
              <p14:xfrm>
                <a:off x="6399098" y="650062"/>
                <a:ext cx="160200" cy="198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3E39FFB-A825-446E-B58A-CE86BD86B85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90098" y="641062"/>
                  <a:ext cx="177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497AB12-8186-4D0F-A3C5-D4C0D269DC8B}"/>
                    </a:ext>
                  </a:extLst>
                </p14:cNvPr>
                <p14:cNvContentPartPr/>
                <p14:nvPr/>
              </p14:nvContentPartPr>
              <p14:xfrm>
                <a:off x="6639938" y="719542"/>
                <a:ext cx="184320" cy="55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497AB12-8186-4D0F-A3C5-D4C0D269DC8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30938" y="710902"/>
                  <a:ext cx="201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FCF3D16-C09E-44F3-B1D7-65F63427C45E}"/>
                    </a:ext>
                  </a:extLst>
                </p14:cNvPr>
                <p14:cNvContentPartPr/>
                <p14:nvPr/>
              </p14:nvContentPartPr>
              <p14:xfrm>
                <a:off x="6842618" y="718102"/>
                <a:ext cx="83520" cy="29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FCF3D16-C09E-44F3-B1D7-65F63427C45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33978" y="709462"/>
                  <a:ext cx="101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61AD98A-CC37-4584-97D3-EAF9776AC1BC}"/>
                    </a:ext>
                  </a:extLst>
                </p14:cNvPr>
                <p14:cNvContentPartPr/>
                <p14:nvPr/>
              </p14:nvContentPartPr>
              <p14:xfrm>
                <a:off x="6960698" y="637822"/>
                <a:ext cx="155160" cy="108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61AD98A-CC37-4584-97D3-EAF9776AC1B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52058" y="629182"/>
                  <a:ext cx="172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DF80911-E4B0-45C9-9F97-914BF5B961C9}"/>
                    </a:ext>
                  </a:extLst>
                </p14:cNvPr>
                <p14:cNvContentPartPr/>
                <p14:nvPr/>
              </p14:nvContentPartPr>
              <p14:xfrm>
                <a:off x="7150418" y="657262"/>
                <a:ext cx="113760" cy="100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DF80911-E4B0-45C9-9F97-914BF5B961C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41778" y="648262"/>
                  <a:ext cx="131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AE8C4A1-4CE9-48D2-BEAA-72685BD11EFF}"/>
                    </a:ext>
                  </a:extLst>
                </p14:cNvPr>
                <p14:cNvContentPartPr/>
                <p14:nvPr/>
              </p14:nvContentPartPr>
              <p14:xfrm>
                <a:off x="7361018" y="561862"/>
                <a:ext cx="393120" cy="181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AE8C4A1-4CE9-48D2-BEAA-72685BD11E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52018" y="552862"/>
                  <a:ext cx="410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7C1B69C-73DB-4D2D-A9C7-3B295ECC48FA}"/>
                    </a:ext>
                  </a:extLst>
                </p14:cNvPr>
                <p14:cNvContentPartPr/>
                <p14:nvPr/>
              </p14:nvContentPartPr>
              <p14:xfrm>
                <a:off x="6620138" y="921862"/>
                <a:ext cx="90720" cy="1782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7C1B69C-73DB-4D2D-A9C7-3B295ECC48F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11498" y="912862"/>
                  <a:ext cx="108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A86924A-498F-4C5A-8BFB-A0F9EF4DFAA5}"/>
                    </a:ext>
                  </a:extLst>
                </p14:cNvPr>
                <p14:cNvContentPartPr/>
                <p14:nvPr/>
              </p14:nvContentPartPr>
              <p14:xfrm>
                <a:off x="6758378" y="863182"/>
                <a:ext cx="235080" cy="209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A86924A-498F-4C5A-8BFB-A0F9EF4DFAA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749738" y="854542"/>
                  <a:ext cx="252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DAA1683-8815-4019-8493-1D38C86B5CC8}"/>
                    </a:ext>
                  </a:extLst>
                </p14:cNvPr>
                <p14:cNvContentPartPr/>
                <p14:nvPr/>
              </p14:nvContentPartPr>
              <p14:xfrm>
                <a:off x="6977978" y="903142"/>
                <a:ext cx="27360" cy="29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DAA1683-8815-4019-8493-1D38C86B5CC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69338" y="894142"/>
                  <a:ext cx="45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B6AD044-EB1C-47E6-9311-463959D2D50D}"/>
                    </a:ext>
                  </a:extLst>
                </p14:cNvPr>
                <p14:cNvContentPartPr/>
                <p14:nvPr/>
              </p14:nvContentPartPr>
              <p14:xfrm>
                <a:off x="7051058" y="956062"/>
                <a:ext cx="401400" cy="220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B6AD044-EB1C-47E6-9311-463959D2D50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42058" y="947422"/>
                  <a:ext cx="419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BB85949-8FE8-4971-9A4B-08CE75EA0376}"/>
                    </a:ext>
                  </a:extLst>
                </p14:cNvPr>
                <p14:cNvContentPartPr/>
                <p14:nvPr/>
              </p14:nvContentPartPr>
              <p14:xfrm>
                <a:off x="7533818" y="809182"/>
                <a:ext cx="137880" cy="191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BB85949-8FE8-4971-9A4B-08CE75EA037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24818" y="800542"/>
                  <a:ext cx="155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DD213F6-C477-4C9A-8D48-068E64A27057}"/>
                    </a:ext>
                  </a:extLst>
                </p14:cNvPr>
                <p14:cNvContentPartPr/>
                <p14:nvPr/>
              </p14:nvContentPartPr>
              <p14:xfrm>
                <a:off x="7734338" y="483382"/>
                <a:ext cx="193320" cy="6163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DD213F6-C477-4C9A-8D48-068E64A2705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25698" y="474742"/>
                  <a:ext cx="2109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B7A34C5-355D-4A54-857A-0106DDF87ADC}"/>
                    </a:ext>
                  </a:extLst>
                </p14:cNvPr>
                <p14:cNvContentPartPr/>
                <p14:nvPr/>
              </p14:nvContentPartPr>
              <p14:xfrm>
                <a:off x="2638538" y="5089222"/>
                <a:ext cx="146520" cy="4586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B7A34C5-355D-4A54-857A-0106DDF87AD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29898" y="5080582"/>
                  <a:ext cx="1641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424E64D-413A-474D-A614-6B8EA18BF579}"/>
                    </a:ext>
                  </a:extLst>
                </p14:cNvPr>
                <p14:cNvContentPartPr/>
                <p14:nvPr/>
              </p14:nvContentPartPr>
              <p14:xfrm>
                <a:off x="2449898" y="5330782"/>
                <a:ext cx="132480" cy="151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424E64D-413A-474D-A614-6B8EA18BF57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40898" y="5322142"/>
                  <a:ext cx="150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DC48A02-5525-4D3E-A4F2-C9882D30948B}"/>
                    </a:ext>
                  </a:extLst>
                </p14:cNvPr>
                <p14:cNvContentPartPr/>
                <p14:nvPr/>
              </p14:nvContentPartPr>
              <p14:xfrm>
                <a:off x="2558618" y="5350582"/>
                <a:ext cx="36360" cy="126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DC48A02-5525-4D3E-A4F2-C9882D30948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49978" y="5341582"/>
                  <a:ext cx="54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F996265-422A-47EB-87E4-DE396662AB84}"/>
                    </a:ext>
                  </a:extLst>
                </p14:cNvPr>
                <p14:cNvContentPartPr/>
                <p14:nvPr/>
              </p14:nvContentPartPr>
              <p14:xfrm>
                <a:off x="2578778" y="5290102"/>
                <a:ext cx="64440" cy="186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F996265-422A-47EB-87E4-DE396662AB8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570138" y="5281462"/>
                  <a:ext cx="8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F7E64DA-F8A1-4170-ADCF-AC806C6799A4}"/>
                    </a:ext>
                  </a:extLst>
                </p14:cNvPr>
                <p14:cNvContentPartPr/>
                <p14:nvPr/>
              </p14:nvContentPartPr>
              <p14:xfrm>
                <a:off x="2644298" y="5227102"/>
                <a:ext cx="47160" cy="70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F7E64DA-F8A1-4170-ADCF-AC806C6799A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35658" y="5218462"/>
                  <a:ext cx="64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7ADA6E1-2380-4F3E-A9BB-C8EFABA5930A}"/>
                    </a:ext>
                  </a:extLst>
                </p14:cNvPr>
                <p14:cNvContentPartPr/>
                <p14:nvPr/>
              </p14:nvContentPartPr>
              <p14:xfrm>
                <a:off x="8477018" y="1034182"/>
                <a:ext cx="293760" cy="19800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7ADA6E1-2380-4F3E-A9BB-C8EFABA5930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68018" y="1025182"/>
                  <a:ext cx="311400" cy="19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5E5313C-BAE2-4159-B6D1-F40584101483}"/>
                    </a:ext>
                  </a:extLst>
                </p14:cNvPr>
                <p14:cNvContentPartPr/>
                <p14:nvPr/>
              </p14:nvContentPartPr>
              <p14:xfrm>
                <a:off x="8547578" y="914302"/>
                <a:ext cx="294120" cy="253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5E5313C-BAE2-4159-B6D1-F4058410148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38578" y="905662"/>
                  <a:ext cx="311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68AF69F-1748-4E32-9631-3FF45B5C7A43}"/>
                    </a:ext>
                  </a:extLst>
                </p14:cNvPr>
                <p14:cNvContentPartPr/>
                <p14:nvPr/>
              </p14:nvContentPartPr>
              <p14:xfrm>
                <a:off x="7709498" y="3108862"/>
                <a:ext cx="203040" cy="3661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68AF69F-1748-4E32-9631-3FF45B5C7A4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00498" y="3099862"/>
                  <a:ext cx="220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57063B0-F0CA-44B6-8C50-D3C462BBD2E7}"/>
                    </a:ext>
                  </a:extLst>
                </p14:cNvPr>
                <p14:cNvContentPartPr/>
                <p14:nvPr/>
              </p14:nvContentPartPr>
              <p14:xfrm>
                <a:off x="8010098" y="3077182"/>
                <a:ext cx="25200" cy="345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57063B0-F0CA-44B6-8C50-D3C462BBD2E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01098" y="3068542"/>
                  <a:ext cx="428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247C621-AAC5-4672-9C88-87B84F92B99C}"/>
                    </a:ext>
                  </a:extLst>
                </p14:cNvPr>
                <p14:cNvContentPartPr/>
                <p14:nvPr/>
              </p14:nvContentPartPr>
              <p14:xfrm>
                <a:off x="8032778" y="3211462"/>
                <a:ext cx="215640" cy="117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247C621-AAC5-4672-9C88-87B84F92B99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23778" y="3202822"/>
                  <a:ext cx="233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36FA779-23DA-472E-B74C-5DD7B29FFA9A}"/>
                    </a:ext>
                  </a:extLst>
                </p14:cNvPr>
                <p14:cNvContentPartPr/>
                <p14:nvPr/>
              </p14:nvContentPartPr>
              <p14:xfrm>
                <a:off x="8206658" y="3125062"/>
                <a:ext cx="27360" cy="40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36FA779-23DA-472E-B74C-5DD7B29FFA9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197658" y="3116422"/>
                  <a:ext cx="45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4677B35-3384-4629-BBF3-64DD3E89B715}"/>
                    </a:ext>
                  </a:extLst>
                </p14:cNvPr>
                <p14:cNvContentPartPr/>
                <p14:nvPr/>
              </p14:nvContentPartPr>
              <p14:xfrm>
                <a:off x="8299178" y="3187342"/>
                <a:ext cx="68040" cy="234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4677B35-3384-4629-BBF3-64DD3E89B71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290178" y="3178702"/>
                  <a:ext cx="85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3EE5377-97E8-4F24-80F4-C77440ACE260}"/>
                    </a:ext>
                  </a:extLst>
                </p14:cNvPr>
                <p14:cNvContentPartPr/>
                <p14:nvPr/>
              </p14:nvContentPartPr>
              <p14:xfrm>
                <a:off x="8293418" y="3061702"/>
                <a:ext cx="209160" cy="269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3EE5377-97E8-4F24-80F4-C77440ACE26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284778" y="3052702"/>
                  <a:ext cx="226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1FFEC3B-F92F-4E8D-B804-8C9A853747C5}"/>
                    </a:ext>
                  </a:extLst>
                </p14:cNvPr>
                <p14:cNvContentPartPr/>
                <p14:nvPr/>
              </p14:nvContentPartPr>
              <p14:xfrm>
                <a:off x="8526338" y="3053422"/>
                <a:ext cx="182880" cy="275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1FFEC3B-F92F-4E8D-B804-8C9A853747C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517338" y="3044422"/>
                  <a:ext cx="2005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C4AAFEB-C447-4988-996F-6B48775F422E}"/>
                    </a:ext>
                  </a:extLst>
                </p14:cNvPr>
                <p14:cNvContentPartPr/>
                <p14:nvPr/>
              </p14:nvContentPartPr>
              <p14:xfrm>
                <a:off x="8788058" y="3027862"/>
                <a:ext cx="78120" cy="15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C4AAFEB-C447-4988-996F-6B48775F422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79418" y="3018862"/>
                  <a:ext cx="95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DC67537-7D01-47D8-A51D-3C16F3E158E8}"/>
                    </a:ext>
                  </a:extLst>
                </p14:cNvPr>
                <p14:cNvContentPartPr/>
                <p14:nvPr/>
              </p14:nvContentPartPr>
              <p14:xfrm>
                <a:off x="7799858" y="3656062"/>
                <a:ext cx="301680" cy="207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DC67537-7D01-47D8-A51D-3C16F3E158E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790858" y="3647422"/>
                  <a:ext cx="319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E9501B0-F71B-4704-A4B8-EB703AA776F1}"/>
                    </a:ext>
                  </a:extLst>
                </p14:cNvPr>
                <p14:cNvContentPartPr/>
                <p14:nvPr/>
              </p14:nvContentPartPr>
              <p14:xfrm>
                <a:off x="8086778" y="3524662"/>
                <a:ext cx="21600" cy="33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E9501B0-F71B-4704-A4B8-EB703AA776F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78138" y="3515662"/>
                  <a:ext cx="39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5632036-DBAD-4625-B7BF-CB5C221F702D}"/>
                    </a:ext>
                  </a:extLst>
                </p14:cNvPr>
                <p14:cNvContentPartPr/>
                <p14:nvPr/>
              </p14:nvContentPartPr>
              <p14:xfrm>
                <a:off x="8181098" y="3457342"/>
                <a:ext cx="279720" cy="2293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5632036-DBAD-4625-B7BF-CB5C221F702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72458" y="3448342"/>
                  <a:ext cx="297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EB8DF02-F7C2-4C90-B5EE-B971B442825E}"/>
                    </a:ext>
                  </a:extLst>
                </p14:cNvPr>
                <p14:cNvContentPartPr/>
                <p14:nvPr/>
              </p14:nvContentPartPr>
              <p14:xfrm>
                <a:off x="8457218" y="3482902"/>
                <a:ext cx="107280" cy="141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EB8DF02-F7C2-4C90-B5EE-B971B442825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48578" y="3473902"/>
                  <a:ext cx="124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22E76ED-815F-4361-9322-B9DEEECECDF7}"/>
                    </a:ext>
                  </a:extLst>
                </p14:cNvPr>
                <p14:cNvContentPartPr/>
                <p14:nvPr/>
              </p14:nvContentPartPr>
              <p14:xfrm>
                <a:off x="8585738" y="3481102"/>
                <a:ext cx="90720" cy="18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22E76ED-815F-4361-9322-B9DEEECECDF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77098" y="3472462"/>
                  <a:ext cx="108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1F9CDD2-EE8A-4286-857D-28459FA71071}"/>
                    </a:ext>
                  </a:extLst>
                </p14:cNvPr>
                <p14:cNvContentPartPr/>
                <p14:nvPr/>
              </p14:nvContentPartPr>
              <p14:xfrm>
                <a:off x="7987418" y="3945142"/>
                <a:ext cx="99000" cy="1926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1F9CDD2-EE8A-4286-857D-28459FA710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78418" y="3936142"/>
                  <a:ext cx="116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80AF756-DC5B-41C3-BA2B-A0DFC051A364}"/>
                    </a:ext>
                  </a:extLst>
                </p14:cNvPr>
                <p14:cNvContentPartPr/>
                <p14:nvPr/>
              </p14:nvContentPartPr>
              <p14:xfrm>
                <a:off x="8091458" y="3946942"/>
                <a:ext cx="120240" cy="1339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80AF756-DC5B-41C3-BA2B-A0DFC051A36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82818" y="3938302"/>
                  <a:ext cx="137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AAD3E96-63F5-4558-A7D4-D2C59917C81D}"/>
                    </a:ext>
                  </a:extLst>
                </p14:cNvPr>
                <p14:cNvContentPartPr/>
                <p14:nvPr/>
              </p14:nvContentPartPr>
              <p14:xfrm>
                <a:off x="8234378" y="3783142"/>
                <a:ext cx="394920" cy="2228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AAD3E96-63F5-4558-A7D4-D2C59917C81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25738" y="3774142"/>
                  <a:ext cx="412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F8C2DE8-60D1-423C-944D-3575B737296B}"/>
                    </a:ext>
                  </a:extLst>
                </p14:cNvPr>
                <p14:cNvContentPartPr/>
                <p14:nvPr/>
              </p14:nvContentPartPr>
              <p14:xfrm>
                <a:off x="8538218" y="3700702"/>
                <a:ext cx="482760" cy="3175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F8C2DE8-60D1-423C-944D-3575B73729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29578" y="3691702"/>
                  <a:ext cx="5004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EED2DA6-C5CB-47D0-BB47-9C81AF4EA1DD}"/>
                    </a:ext>
                  </a:extLst>
                </p14:cNvPr>
                <p14:cNvContentPartPr/>
                <p14:nvPr/>
              </p14:nvContentPartPr>
              <p14:xfrm>
                <a:off x="8056898" y="3714742"/>
                <a:ext cx="1315080" cy="6440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EED2DA6-C5CB-47D0-BB47-9C81AF4EA1D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48258" y="3705742"/>
                  <a:ext cx="133272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2492E00-7509-43BF-9C9F-237B213C08EA}"/>
                    </a:ext>
                  </a:extLst>
                </p14:cNvPr>
                <p14:cNvContentPartPr/>
                <p14:nvPr/>
              </p14:nvContentPartPr>
              <p14:xfrm>
                <a:off x="2956418" y="822862"/>
                <a:ext cx="1773360" cy="11066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2492E00-7509-43BF-9C9F-237B213C08E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47778" y="814222"/>
                  <a:ext cx="1791000" cy="11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272D46D-B1FD-4EDD-85F7-5FA26446629B}"/>
                    </a:ext>
                  </a:extLst>
                </p14:cNvPr>
                <p14:cNvContentPartPr/>
                <p14:nvPr/>
              </p14:nvContentPartPr>
              <p14:xfrm>
                <a:off x="4392818" y="1559782"/>
                <a:ext cx="425880" cy="402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272D46D-B1FD-4EDD-85F7-5FA26446629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384178" y="1551142"/>
                  <a:ext cx="4435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75B44B1-4BF9-47B8-AC16-80608759D130}"/>
                    </a:ext>
                  </a:extLst>
                </p14:cNvPr>
                <p14:cNvContentPartPr/>
                <p14:nvPr/>
              </p14:nvContentPartPr>
              <p14:xfrm>
                <a:off x="636218" y="47422"/>
                <a:ext cx="151920" cy="2638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75B44B1-4BF9-47B8-AC16-80608759D13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27218" y="38782"/>
                  <a:ext cx="169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12F14A4-6674-4477-B6B1-2A6ED23CC51A}"/>
                    </a:ext>
                  </a:extLst>
                </p14:cNvPr>
                <p14:cNvContentPartPr/>
                <p14:nvPr/>
              </p14:nvContentPartPr>
              <p14:xfrm>
                <a:off x="711818" y="47422"/>
                <a:ext cx="175320" cy="252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12F14A4-6674-4477-B6B1-2A6ED23CC51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3178" y="38782"/>
                  <a:ext cx="192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C6D553F-B19D-4593-A688-3B35E05DF27A}"/>
                    </a:ext>
                  </a:extLst>
                </p14:cNvPr>
                <p14:cNvContentPartPr/>
                <p14:nvPr/>
              </p14:nvContentPartPr>
              <p14:xfrm>
                <a:off x="897578" y="60382"/>
                <a:ext cx="138960" cy="2314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C6D553F-B19D-4593-A688-3B35E05DF27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88578" y="51742"/>
                  <a:ext cx="156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6B2756B-30F4-4E45-B987-C27692D58B6B}"/>
                    </a:ext>
                  </a:extLst>
                </p14:cNvPr>
                <p14:cNvContentPartPr/>
                <p14:nvPr/>
              </p14:nvContentPartPr>
              <p14:xfrm>
                <a:off x="1078658" y="155782"/>
                <a:ext cx="126360" cy="128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6B2756B-30F4-4E45-B987-C27692D58B6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70018" y="146782"/>
                  <a:ext cx="144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BF5DFC6-6774-405C-8FFA-36884914CC36}"/>
                    </a:ext>
                  </a:extLst>
                </p14:cNvPr>
                <p14:cNvContentPartPr/>
                <p14:nvPr/>
              </p14:nvContentPartPr>
              <p14:xfrm>
                <a:off x="1468538" y="107542"/>
                <a:ext cx="4320" cy="1908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BF5DFC6-6774-405C-8FFA-36884914CC3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59538" y="98542"/>
                  <a:ext cx="21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8D1559E-1A02-4D11-B727-C92935ED10E7}"/>
                    </a:ext>
                  </a:extLst>
                </p14:cNvPr>
                <p14:cNvContentPartPr/>
                <p14:nvPr/>
              </p14:nvContentPartPr>
              <p14:xfrm>
                <a:off x="1365218" y="35542"/>
                <a:ext cx="244800" cy="140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8D1559E-1A02-4D11-B727-C92935ED10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356218" y="26542"/>
                  <a:ext cx="262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83E56C3-C311-4564-A357-52D21AAC3C91}"/>
                    </a:ext>
                  </a:extLst>
                </p14:cNvPr>
                <p14:cNvContentPartPr/>
                <p14:nvPr/>
              </p14:nvContentPartPr>
              <p14:xfrm>
                <a:off x="1599578" y="182062"/>
                <a:ext cx="235800" cy="78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83E56C3-C311-4564-A357-52D21AAC3C9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590938" y="173422"/>
                  <a:ext cx="253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B9DF616-C3AA-4765-889B-4FCD1920C1FC}"/>
                    </a:ext>
                  </a:extLst>
                </p14:cNvPr>
                <p14:cNvContentPartPr/>
                <p14:nvPr/>
              </p14:nvContentPartPr>
              <p14:xfrm>
                <a:off x="1899458" y="47422"/>
                <a:ext cx="294840" cy="2217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B9DF616-C3AA-4765-889B-4FCD1920C1F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890458" y="38782"/>
                  <a:ext cx="312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D818B6A-080E-4825-9825-72C97DF5B39E}"/>
                    </a:ext>
                  </a:extLst>
                </p14:cNvPr>
                <p14:cNvContentPartPr/>
                <p14:nvPr/>
              </p14:nvContentPartPr>
              <p14:xfrm>
                <a:off x="2371058" y="155422"/>
                <a:ext cx="358920" cy="282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D818B6A-080E-4825-9825-72C97DF5B39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362418" y="146422"/>
                  <a:ext cx="376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0BB9BF9-79B7-4006-A8FE-3AE95FEA970C}"/>
                    </a:ext>
                  </a:extLst>
                </p14:cNvPr>
                <p14:cNvContentPartPr/>
                <p14:nvPr/>
              </p14:nvContentPartPr>
              <p14:xfrm>
                <a:off x="2868218" y="130222"/>
                <a:ext cx="296640" cy="1339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0BB9BF9-79B7-4006-A8FE-3AE95FEA970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59218" y="121222"/>
                  <a:ext cx="314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DD2E1BE-63EA-4B48-9124-E94183E4F4E3}"/>
                    </a:ext>
                  </a:extLst>
                </p14:cNvPr>
                <p14:cNvContentPartPr/>
                <p14:nvPr/>
              </p14:nvContentPartPr>
              <p14:xfrm>
                <a:off x="329498" y="411022"/>
                <a:ext cx="268920" cy="3052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DD2E1BE-63EA-4B48-9124-E94183E4F4E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20858" y="402022"/>
                  <a:ext cx="2865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AF71C40-2AA2-4AD8-A519-AD03E10CC522}"/>
                    </a:ext>
                  </a:extLst>
                </p14:cNvPr>
                <p14:cNvContentPartPr/>
                <p14:nvPr/>
              </p14:nvContentPartPr>
              <p14:xfrm>
                <a:off x="650978" y="512542"/>
                <a:ext cx="321840" cy="1191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AF71C40-2AA2-4AD8-A519-AD03E10CC52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42338" y="503902"/>
                  <a:ext cx="339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DA8ACDD-84D7-4C47-A21C-B60F4A6EF050}"/>
                    </a:ext>
                  </a:extLst>
                </p14:cNvPr>
                <p14:cNvContentPartPr/>
                <p14:nvPr/>
              </p14:nvContentPartPr>
              <p14:xfrm>
                <a:off x="977498" y="520822"/>
                <a:ext cx="121680" cy="74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DA8ACDD-84D7-4C47-A21C-B60F4A6EF05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68498" y="511822"/>
                  <a:ext cx="139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CA3E7EA-7B0C-42F2-864F-20EF103CCBCB}"/>
                    </a:ext>
                  </a:extLst>
                </p14:cNvPr>
                <p14:cNvContentPartPr/>
                <p14:nvPr/>
              </p14:nvContentPartPr>
              <p14:xfrm>
                <a:off x="1148498" y="466102"/>
                <a:ext cx="111600" cy="1216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CA3E7EA-7B0C-42F2-864F-20EF103CCBC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39498" y="457102"/>
                  <a:ext cx="129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683421D-A330-41E6-B7F2-FC0EAC698D9D}"/>
                    </a:ext>
                  </a:extLst>
                </p14:cNvPr>
                <p14:cNvContentPartPr/>
                <p14:nvPr/>
              </p14:nvContentPartPr>
              <p14:xfrm>
                <a:off x="1289618" y="512902"/>
                <a:ext cx="208800" cy="921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683421D-A330-41E6-B7F2-FC0EAC698D9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80618" y="504262"/>
                  <a:ext cx="226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2BFEABD-8EFA-4AF3-8D5E-012F7A561D9B}"/>
                    </a:ext>
                  </a:extLst>
                </p14:cNvPr>
                <p14:cNvContentPartPr/>
                <p14:nvPr/>
              </p14:nvContentPartPr>
              <p14:xfrm>
                <a:off x="1676978" y="485542"/>
                <a:ext cx="125280" cy="1587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2BFEABD-8EFA-4AF3-8D5E-012F7A561D9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667978" y="476902"/>
                  <a:ext cx="142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3A9EBAF-DEA8-4940-A32B-6A210FC7F8D7}"/>
                    </a:ext>
                  </a:extLst>
                </p14:cNvPr>
                <p14:cNvContentPartPr/>
                <p14:nvPr/>
              </p14:nvContentPartPr>
              <p14:xfrm>
                <a:off x="1858058" y="503182"/>
                <a:ext cx="254160" cy="56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3A9EBAF-DEA8-4940-A32B-6A210FC7F8D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849418" y="494182"/>
                  <a:ext cx="27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FB14FE2-1624-4241-85FD-D1123D69EEEC}"/>
                    </a:ext>
                  </a:extLst>
                </p14:cNvPr>
                <p14:cNvContentPartPr/>
                <p14:nvPr/>
              </p14:nvContentPartPr>
              <p14:xfrm>
                <a:off x="2062898" y="440182"/>
                <a:ext cx="60840" cy="36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FB14FE2-1624-4241-85FD-D1123D69EEE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53898" y="431182"/>
                  <a:ext cx="78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713113D-A5E4-4A7D-906D-3B3B69A81EEA}"/>
                    </a:ext>
                  </a:extLst>
                </p14:cNvPr>
                <p14:cNvContentPartPr/>
                <p14:nvPr/>
              </p14:nvContentPartPr>
              <p14:xfrm>
                <a:off x="2162978" y="432622"/>
                <a:ext cx="166680" cy="1159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713113D-A5E4-4A7D-906D-3B3B69A81EE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54338" y="423622"/>
                  <a:ext cx="184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FAEC1B8-7FE6-42A9-94D9-61DA51CBC0A9}"/>
                    </a:ext>
                  </a:extLst>
                </p14:cNvPr>
                <p14:cNvContentPartPr/>
                <p14:nvPr/>
              </p14:nvContentPartPr>
              <p14:xfrm>
                <a:off x="355778" y="940222"/>
                <a:ext cx="272160" cy="149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FAEC1B8-7FE6-42A9-94D9-61DA51CBC0A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47138" y="931222"/>
                  <a:ext cx="289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391808D-D54E-4803-8E33-9E71DDC219E8}"/>
                    </a:ext>
                  </a:extLst>
                </p14:cNvPr>
                <p14:cNvContentPartPr/>
                <p14:nvPr/>
              </p14:nvContentPartPr>
              <p14:xfrm>
                <a:off x="686258" y="939502"/>
                <a:ext cx="91080" cy="58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391808D-D54E-4803-8E33-9E71DDC219E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7258" y="930862"/>
                  <a:ext cx="108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B26474B-6F6D-41B8-A687-69FF76C6BA8A}"/>
                    </a:ext>
                  </a:extLst>
                </p14:cNvPr>
                <p14:cNvContentPartPr/>
                <p14:nvPr/>
              </p14:nvContentPartPr>
              <p14:xfrm>
                <a:off x="855098" y="820702"/>
                <a:ext cx="328320" cy="3196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B26474B-6F6D-41B8-A687-69FF76C6BA8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46458" y="811702"/>
                  <a:ext cx="3459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18BA583-2E90-4A4A-8AF9-FAD9D8DEF8AD}"/>
                    </a:ext>
                  </a:extLst>
                </p14:cNvPr>
                <p14:cNvContentPartPr/>
                <p14:nvPr/>
              </p14:nvContentPartPr>
              <p14:xfrm>
                <a:off x="1188098" y="769582"/>
                <a:ext cx="241920" cy="1771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18BA583-2E90-4A4A-8AF9-FAD9D8DEF8A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79458" y="760582"/>
                  <a:ext cx="259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CA75E4E-F0D4-46F7-94BD-FEE24AC66055}"/>
                    </a:ext>
                  </a:extLst>
                </p14:cNvPr>
                <p14:cNvContentPartPr/>
                <p14:nvPr/>
              </p14:nvContentPartPr>
              <p14:xfrm>
                <a:off x="685538" y="788662"/>
                <a:ext cx="128880" cy="435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CA75E4E-F0D4-46F7-94BD-FEE24AC6605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6898" y="779662"/>
                  <a:ext cx="146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247E9BF-F20B-40C5-9B34-DD376E7BB908}"/>
                    </a:ext>
                  </a:extLst>
                </p14:cNvPr>
                <p14:cNvContentPartPr/>
                <p14:nvPr/>
              </p14:nvContentPartPr>
              <p14:xfrm>
                <a:off x="1655738" y="718822"/>
                <a:ext cx="122040" cy="2206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247E9BF-F20B-40C5-9B34-DD376E7BB90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47098" y="710182"/>
                  <a:ext cx="139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D0BB1D0-C57A-40DF-9FDC-08CDBBA78AC1}"/>
                    </a:ext>
                  </a:extLst>
                </p14:cNvPr>
                <p14:cNvContentPartPr/>
                <p14:nvPr/>
              </p14:nvContentPartPr>
              <p14:xfrm>
                <a:off x="1856978" y="713062"/>
                <a:ext cx="27720" cy="1875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D0BB1D0-C57A-40DF-9FDC-08CDBBA78AC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847978" y="704422"/>
                  <a:ext cx="45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CB4A715-AF78-4F40-951E-6678174132DD}"/>
                    </a:ext>
                  </a:extLst>
                </p14:cNvPr>
                <p14:cNvContentPartPr/>
                <p14:nvPr/>
              </p14:nvContentPartPr>
              <p14:xfrm>
                <a:off x="1923938" y="772102"/>
                <a:ext cx="196920" cy="856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CB4A715-AF78-4F40-951E-6678174132D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915298" y="763102"/>
                  <a:ext cx="214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90EEA3A-77F7-49C0-A8AC-465A2B2ACA40}"/>
                    </a:ext>
                  </a:extLst>
                </p14:cNvPr>
                <p14:cNvContentPartPr/>
                <p14:nvPr/>
              </p14:nvContentPartPr>
              <p14:xfrm>
                <a:off x="2089538" y="717742"/>
                <a:ext cx="24480" cy="18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90EEA3A-77F7-49C0-A8AC-465A2B2ACA4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080898" y="709102"/>
                  <a:ext cx="42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CC1EAD6-5073-44DA-B9C6-D306A281C6E0}"/>
                    </a:ext>
                  </a:extLst>
                </p14:cNvPr>
                <p14:cNvContentPartPr/>
                <p14:nvPr/>
              </p14:nvContentPartPr>
              <p14:xfrm>
                <a:off x="2172698" y="618022"/>
                <a:ext cx="137160" cy="207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CC1EAD6-5073-44DA-B9C6-D306A281C6E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63698" y="609022"/>
                  <a:ext cx="154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8F0C32B-52FD-4908-AD20-62A37F613975}"/>
                    </a:ext>
                  </a:extLst>
                </p14:cNvPr>
                <p14:cNvContentPartPr/>
                <p14:nvPr/>
              </p14:nvContentPartPr>
              <p14:xfrm>
                <a:off x="2390858" y="729622"/>
                <a:ext cx="96840" cy="226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8F0C32B-52FD-4908-AD20-62A37F61397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382218" y="720622"/>
                  <a:ext cx="114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1CBF638-3E4B-4235-86ED-64A2938A21D0}"/>
                    </a:ext>
                  </a:extLst>
                </p14:cNvPr>
                <p14:cNvContentPartPr/>
                <p14:nvPr/>
              </p14:nvContentPartPr>
              <p14:xfrm>
                <a:off x="2529098" y="699382"/>
                <a:ext cx="81000" cy="85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1CBF638-3E4B-4235-86ED-64A2938A21D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520098" y="690742"/>
                  <a:ext cx="98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3C97DC0-5AC9-4624-AD90-675A98920B00}"/>
                    </a:ext>
                  </a:extLst>
                </p14:cNvPr>
                <p14:cNvContentPartPr/>
                <p14:nvPr/>
              </p14:nvContentPartPr>
              <p14:xfrm>
                <a:off x="2648618" y="658342"/>
                <a:ext cx="318600" cy="91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3C97DC0-5AC9-4624-AD90-675A98920B0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639618" y="649702"/>
                  <a:ext cx="336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ED3E968-6586-4F93-88C0-93D1EC98A085}"/>
                    </a:ext>
                  </a:extLst>
                </p14:cNvPr>
                <p14:cNvContentPartPr/>
                <p14:nvPr/>
              </p14:nvContentPartPr>
              <p14:xfrm>
                <a:off x="2895578" y="584182"/>
                <a:ext cx="43560" cy="216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ED3E968-6586-4F93-88C0-93D1EC98A08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86938" y="575182"/>
                  <a:ext cx="61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2A4FF98-8383-46F3-9927-52F745900DFD}"/>
                    </a:ext>
                  </a:extLst>
                </p14:cNvPr>
                <p14:cNvContentPartPr/>
                <p14:nvPr/>
              </p14:nvContentPartPr>
              <p14:xfrm>
                <a:off x="2993138" y="516142"/>
                <a:ext cx="159120" cy="2023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2A4FF98-8383-46F3-9927-52F745900DF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84498" y="507502"/>
                  <a:ext cx="176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A9EE7D2-A84D-4B6A-AFED-4AA7230E36E7}"/>
                    </a:ext>
                  </a:extLst>
                </p14:cNvPr>
                <p14:cNvContentPartPr/>
                <p14:nvPr/>
              </p14:nvContentPartPr>
              <p14:xfrm>
                <a:off x="3153338" y="509662"/>
                <a:ext cx="158040" cy="174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A9EE7D2-A84D-4B6A-AFED-4AA7230E36E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144338" y="501022"/>
                  <a:ext cx="175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58A25A8-AC62-4047-9298-9E64FE81295B}"/>
                    </a:ext>
                  </a:extLst>
                </p14:cNvPr>
                <p14:cNvContentPartPr/>
                <p14:nvPr/>
              </p14:nvContentPartPr>
              <p14:xfrm>
                <a:off x="385658" y="997462"/>
                <a:ext cx="1101240" cy="2120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58A25A8-AC62-4047-9298-9E64FE81295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6658" y="988462"/>
                  <a:ext cx="1118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9C2FD63-DBDF-4045-B384-DE7FD7B642E4}"/>
                    </a:ext>
                  </a:extLst>
                </p14:cNvPr>
                <p14:cNvContentPartPr/>
                <p14:nvPr/>
              </p14:nvContentPartPr>
              <p14:xfrm>
                <a:off x="1453058" y="668062"/>
                <a:ext cx="56160" cy="323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9C2FD63-DBDF-4045-B384-DE7FD7B642E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444058" y="659422"/>
                  <a:ext cx="73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7B5B19C-7AC9-4781-B86B-B4111AA22C96}"/>
                    </a:ext>
                  </a:extLst>
                </p14:cNvPr>
                <p14:cNvContentPartPr/>
                <p14:nvPr/>
              </p14:nvContentPartPr>
              <p14:xfrm>
                <a:off x="209258" y="649702"/>
                <a:ext cx="1149840" cy="2682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7B5B19C-7AC9-4781-B86B-B4111AA22C9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00258" y="640702"/>
                  <a:ext cx="1167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C192D81-58DF-4F97-BC9B-E29C7323F671}"/>
                    </a:ext>
                  </a:extLst>
                </p14:cNvPr>
                <p14:cNvContentPartPr/>
                <p14:nvPr/>
              </p14:nvContentPartPr>
              <p14:xfrm>
                <a:off x="240938" y="861382"/>
                <a:ext cx="101520" cy="483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C192D81-58DF-4F97-BC9B-E29C7323F67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31938" y="852742"/>
                  <a:ext cx="1191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7311A47-B450-4C6A-9267-B94244EAC623}"/>
                    </a:ext>
                  </a:extLst>
                </p14:cNvPr>
                <p14:cNvContentPartPr/>
                <p14:nvPr/>
              </p14:nvContentPartPr>
              <p14:xfrm>
                <a:off x="10054538" y="591382"/>
                <a:ext cx="1903680" cy="1022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7311A47-B450-4C6A-9267-B94244EAC62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45538" y="582382"/>
                  <a:ext cx="192132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E6CA004D-5551-40A2-9B6E-71DDC2FBB2AE}"/>
                  </a:ext>
                </a:extLst>
              </p14:cNvPr>
              <p14:cNvContentPartPr/>
              <p14:nvPr/>
            </p14:nvContentPartPr>
            <p14:xfrm>
              <a:off x="6518258" y="1921942"/>
              <a:ext cx="2229480" cy="1029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E6CA004D-5551-40A2-9B6E-71DDC2FBB2AE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509258" y="1913302"/>
                <a:ext cx="22471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78B1429-CBFF-4D2F-A9AC-9C004D5BF609}"/>
                  </a:ext>
                </a:extLst>
              </p14:cNvPr>
              <p14:cNvContentPartPr/>
              <p14:nvPr/>
            </p14:nvContentPartPr>
            <p14:xfrm>
              <a:off x="4393538" y="5292622"/>
              <a:ext cx="15120" cy="30420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78B1429-CBFF-4D2F-A9AC-9C004D5BF609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384538" y="5283982"/>
                <a:ext cx="3276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AE74F42F-5911-480F-95DC-3445B3964745}"/>
              </a:ext>
            </a:extLst>
          </p:cNvPr>
          <p:cNvGrpSpPr/>
          <p:nvPr/>
        </p:nvGrpSpPr>
        <p:grpSpPr>
          <a:xfrm>
            <a:off x="4249178" y="5757022"/>
            <a:ext cx="384480" cy="351000"/>
            <a:chOff x="4249178" y="5757022"/>
            <a:chExt cx="3844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8D4B5A7-99DE-4FF4-8AC2-387B0DC88652}"/>
                    </a:ext>
                  </a:extLst>
                </p14:cNvPr>
                <p14:cNvContentPartPr/>
                <p14:nvPr/>
              </p14:nvContentPartPr>
              <p14:xfrm>
                <a:off x="4249178" y="5835142"/>
                <a:ext cx="209520" cy="2728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8D4B5A7-99DE-4FF4-8AC2-387B0DC8865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40178" y="5826502"/>
                  <a:ext cx="227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ED063EC-6A5B-46A9-86E5-BC51A48F8F39}"/>
                    </a:ext>
                  </a:extLst>
                </p14:cNvPr>
                <p14:cNvContentPartPr/>
                <p14:nvPr/>
              </p14:nvContentPartPr>
              <p14:xfrm>
                <a:off x="4496138" y="5757022"/>
                <a:ext cx="137520" cy="1299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ED063EC-6A5B-46A9-86E5-BC51A48F8F3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87498" y="5748382"/>
                  <a:ext cx="15516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7561EB2C-8E81-42C5-906A-0929299D077A}"/>
              </a:ext>
            </a:extLst>
          </p:cNvPr>
          <p:cNvGrpSpPr/>
          <p:nvPr/>
        </p:nvGrpSpPr>
        <p:grpSpPr>
          <a:xfrm>
            <a:off x="1469258" y="2533942"/>
            <a:ext cx="962280" cy="417240"/>
            <a:chOff x="1469258" y="2533942"/>
            <a:chExt cx="96228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3B67A83-64A2-4885-A7E5-35255B112350}"/>
                    </a:ext>
                  </a:extLst>
                </p14:cNvPr>
                <p14:cNvContentPartPr/>
                <p14:nvPr/>
              </p14:nvContentPartPr>
              <p14:xfrm>
                <a:off x="2047418" y="2790262"/>
                <a:ext cx="384120" cy="36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3B67A83-64A2-4885-A7E5-35255B11235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038418" y="2781622"/>
                  <a:ext cx="401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9F3636B-3902-43AA-AB8F-3BB12EEB5855}"/>
                    </a:ext>
                  </a:extLst>
                </p14:cNvPr>
                <p14:cNvContentPartPr/>
                <p14:nvPr/>
              </p14:nvContentPartPr>
              <p14:xfrm>
                <a:off x="1469258" y="2769742"/>
                <a:ext cx="169560" cy="1814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9F3636B-3902-43AA-AB8F-3BB12EEB585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460618" y="2760742"/>
                  <a:ext cx="187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7640B9D-3AC9-45F7-B530-979F4905E67C}"/>
                    </a:ext>
                  </a:extLst>
                </p14:cNvPr>
                <p14:cNvContentPartPr/>
                <p14:nvPr/>
              </p14:nvContentPartPr>
              <p14:xfrm>
                <a:off x="1695698" y="2533942"/>
                <a:ext cx="165600" cy="2012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7640B9D-3AC9-45F7-B530-979F4905E67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687058" y="2524942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598CD063-7B50-48CF-97C4-8686A295A465}"/>
              </a:ext>
            </a:extLst>
          </p:cNvPr>
          <p:cNvGrpSpPr/>
          <p:nvPr/>
        </p:nvGrpSpPr>
        <p:grpSpPr>
          <a:xfrm>
            <a:off x="2953538" y="2521702"/>
            <a:ext cx="4541400" cy="2568960"/>
            <a:chOff x="2953538" y="2521702"/>
            <a:chExt cx="4541400" cy="25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BDC5084-E772-4447-8994-8FAF7896E42F}"/>
                    </a:ext>
                  </a:extLst>
                </p14:cNvPr>
                <p14:cNvContentPartPr/>
                <p14:nvPr/>
              </p14:nvContentPartPr>
              <p14:xfrm>
                <a:off x="4420178" y="3654982"/>
                <a:ext cx="14400" cy="8247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BDC5084-E772-4447-8994-8FAF7896E42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11538" y="3646342"/>
                  <a:ext cx="3204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417EFBD-B28B-42A6-BB5F-E8EF13985A0C}"/>
                    </a:ext>
                  </a:extLst>
                </p14:cNvPr>
                <p14:cNvContentPartPr/>
                <p14:nvPr/>
              </p14:nvContentPartPr>
              <p14:xfrm>
                <a:off x="4427738" y="2782702"/>
                <a:ext cx="12600" cy="3420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417EFBD-B28B-42A6-BB5F-E8EF13985A0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418738" y="2773702"/>
                  <a:ext cx="30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A84EEC5-3DD2-4876-9F79-8C1C71E61FB9}"/>
                    </a:ext>
                  </a:extLst>
                </p14:cNvPr>
                <p14:cNvContentPartPr/>
                <p14:nvPr/>
              </p14:nvContentPartPr>
              <p14:xfrm>
                <a:off x="4365098" y="2783062"/>
                <a:ext cx="54000" cy="33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A84EEC5-3DD2-4876-9F79-8C1C71E61FB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356458" y="2774422"/>
                  <a:ext cx="7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52D4CB2-EBE9-4FBA-BB01-1701410DE7C6}"/>
                    </a:ext>
                  </a:extLst>
                </p14:cNvPr>
                <p14:cNvContentPartPr/>
                <p14:nvPr/>
              </p14:nvContentPartPr>
              <p14:xfrm>
                <a:off x="2953538" y="2768662"/>
                <a:ext cx="1309320" cy="525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52D4CB2-EBE9-4FBA-BB01-1701410DE7C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944538" y="2760022"/>
                  <a:ext cx="1326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D32689E-4F74-4B7D-9B64-5E845ED79CFF}"/>
                    </a:ext>
                  </a:extLst>
                </p14:cNvPr>
                <p14:cNvContentPartPr/>
                <p14:nvPr/>
              </p14:nvContentPartPr>
              <p14:xfrm>
                <a:off x="4625738" y="2868742"/>
                <a:ext cx="267120" cy="1706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D32689E-4F74-4B7D-9B64-5E845ED79CF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16738" y="2860102"/>
                  <a:ext cx="284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0C9F635-F878-442D-96DC-3ECB23E2A9CE}"/>
                    </a:ext>
                  </a:extLst>
                </p14:cNvPr>
                <p14:cNvContentPartPr/>
                <p14:nvPr/>
              </p14:nvContentPartPr>
              <p14:xfrm>
                <a:off x="4556978" y="2748502"/>
                <a:ext cx="245880" cy="266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0C9F635-F878-442D-96DC-3ECB23E2A9C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548338" y="2739502"/>
                  <a:ext cx="263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53D3E67-6459-442E-9759-675E15B71FCE}"/>
                    </a:ext>
                  </a:extLst>
                </p14:cNvPr>
                <p14:cNvContentPartPr/>
                <p14:nvPr/>
              </p14:nvContentPartPr>
              <p14:xfrm>
                <a:off x="5121818" y="2794942"/>
                <a:ext cx="172800" cy="230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53D3E67-6459-442E-9759-675E15B71FC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113178" y="2786302"/>
                  <a:ext cx="190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F6D095A-EC94-439A-A6DA-7CE90ED5282A}"/>
                    </a:ext>
                  </a:extLst>
                </p14:cNvPr>
                <p14:cNvContentPartPr/>
                <p14:nvPr/>
              </p14:nvContentPartPr>
              <p14:xfrm>
                <a:off x="5333498" y="2895742"/>
                <a:ext cx="117000" cy="1321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F6D095A-EC94-439A-A6DA-7CE90ED5282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324498" y="2886742"/>
                  <a:ext cx="13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C168EEC-C6B4-4107-A180-A5C0EE0B008A}"/>
                    </a:ext>
                  </a:extLst>
                </p14:cNvPr>
                <p14:cNvContentPartPr/>
                <p14:nvPr/>
              </p14:nvContentPartPr>
              <p14:xfrm>
                <a:off x="5412698" y="2749222"/>
                <a:ext cx="157680" cy="2516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C168EEC-C6B4-4107-A180-A5C0EE0B008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404058" y="2740222"/>
                  <a:ext cx="175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3AD3E1C-7FB8-491C-B831-74C009525FE4}"/>
                    </a:ext>
                  </a:extLst>
                </p14:cNvPr>
                <p14:cNvContentPartPr/>
                <p14:nvPr/>
              </p14:nvContentPartPr>
              <p14:xfrm>
                <a:off x="5628338" y="2853622"/>
                <a:ext cx="177840" cy="141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3AD3E1C-7FB8-491C-B831-74C009525FE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619338" y="2844982"/>
                  <a:ext cx="195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D344432-5CF3-4985-AB4A-366AB3E8CF15}"/>
                    </a:ext>
                  </a:extLst>
                </p14:cNvPr>
                <p14:cNvContentPartPr/>
                <p14:nvPr/>
              </p14:nvContentPartPr>
              <p14:xfrm>
                <a:off x="5847578" y="2637262"/>
                <a:ext cx="175320" cy="3142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D344432-5CF3-4985-AB4A-366AB3E8CF1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838938" y="2628262"/>
                  <a:ext cx="1929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C786F94-3A80-44FC-8D59-ECAFD8EAE979}"/>
                    </a:ext>
                  </a:extLst>
                </p14:cNvPr>
                <p14:cNvContentPartPr/>
                <p14:nvPr/>
              </p14:nvContentPartPr>
              <p14:xfrm>
                <a:off x="6032618" y="2751382"/>
                <a:ext cx="195840" cy="3031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C786F94-3A80-44FC-8D59-ECAFD8EAE97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023978" y="2742382"/>
                  <a:ext cx="213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EE14178-CB1B-4D01-8288-0C9431A83792}"/>
                    </a:ext>
                  </a:extLst>
                </p14:cNvPr>
                <p14:cNvContentPartPr/>
                <p14:nvPr/>
              </p14:nvContentPartPr>
              <p14:xfrm>
                <a:off x="6258338" y="2521702"/>
                <a:ext cx="401400" cy="2631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EE14178-CB1B-4D01-8288-0C9431A8379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49338" y="2512702"/>
                  <a:ext cx="419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6105572-9E0D-483A-8E1D-91D6650260FB}"/>
                    </a:ext>
                  </a:extLst>
                </p14:cNvPr>
                <p14:cNvContentPartPr/>
                <p14:nvPr/>
              </p14:nvContentPartPr>
              <p14:xfrm>
                <a:off x="5106338" y="3333502"/>
                <a:ext cx="518400" cy="1958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6105572-9E0D-483A-8E1D-91D6650260F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97698" y="3324502"/>
                  <a:ext cx="536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293622F-84BC-4B6E-AD38-53C5782469F3}"/>
                    </a:ext>
                  </a:extLst>
                </p14:cNvPr>
                <p14:cNvContentPartPr/>
                <p14:nvPr/>
              </p14:nvContentPartPr>
              <p14:xfrm>
                <a:off x="5778458" y="3180142"/>
                <a:ext cx="129960" cy="216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293622F-84BC-4B6E-AD38-53C5782469F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769818" y="3171502"/>
                  <a:ext cx="147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FC34A7D-ED0B-408B-B6C9-DDF9DF86AFA4}"/>
                    </a:ext>
                  </a:extLst>
                </p14:cNvPr>
                <p14:cNvContentPartPr/>
                <p14:nvPr/>
              </p14:nvContentPartPr>
              <p14:xfrm>
                <a:off x="5933618" y="3225862"/>
                <a:ext cx="208440" cy="1155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FC34A7D-ED0B-408B-B6C9-DDF9DF86AFA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924618" y="3217222"/>
                  <a:ext cx="226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4AD4875-AB29-4FFC-BB0D-17D2058B5157}"/>
                    </a:ext>
                  </a:extLst>
                </p14:cNvPr>
                <p14:cNvContentPartPr/>
                <p14:nvPr/>
              </p14:nvContentPartPr>
              <p14:xfrm>
                <a:off x="6072578" y="3103102"/>
                <a:ext cx="12240" cy="504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4AD4875-AB29-4FFC-BB0D-17D2058B515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63578" y="3094102"/>
                  <a:ext cx="29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F51D229-E441-46DC-AC24-E0C949920A36}"/>
                    </a:ext>
                  </a:extLst>
                </p14:cNvPr>
                <p14:cNvContentPartPr/>
                <p14:nvPr/>
              </p14:nvContentPartPr>
              <p14:xfrm>
                <a:off x="6212258" y="3033982"/>
                <a:ext cx="186120" cy="2476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F51D229-E441-46DC-AC24-E0C949920A3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03618" y="3025342"/>
                  <a:ext cx="203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4416455-4354-4FDA-BAB3-7B3B5B1ABA9B}"/>
                    </a:ext>
                  </a:extLst>
                </p14:cNvPr>
                <p14:cNvContentPartPr/>
                <p14:nvPr/>
              </p14:nvContentPartPr>
              <p14:xfrm>
                <a:off x="6422138" y="3132622"/>
                <a:ext cx="254520" cy="100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4416455-4354-4FDA-BAB3-7B3B5B1ABA9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13138" y="3123622"/>
                  <a:ext cx="272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2B1CF7B-3F9E-4EA0-BACC-BFD042334390}"/>
                    </a:ext>
                  </a:extLst>
                </p14:cNvPr>
                <p14:cNvContentPartPr/>
                <p14:nvPr/>
              </p14:nvContentPartPr>
              <p14:xfrm>
                <a:off x="5261138" y="3687022"/>
                <a:ext cx="176040" cy="2394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2B1CF7B-3F9E-4EA0-BACC-BFD04233439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252498" y="3678382"/>
                  <a:ext cx="193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BF0C6D2-84A6-4DA5-815C-2F05AA374833}"/>
                    </a:ext>
                  </a:extLst>
                </p14:cNvPr>
                <p14:cNvContentPartPr/>
                <p14:nvPr/>
              </p14:nvContentPartPr>
              <p14:xfrm>
                <a:off x="5492978" y="3716902"/>
                <a:ext cx="208800" cy="1274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BF0C6D2-84A6-4DA5-815C-2F05AA37483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484338" y="3708262"/>
                  <a:ext cx="226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52C65CB-20C0-4089-BAEB-9E191A516AC7}"/>
                    </a:ext>
                  </a:extLst>
                </p14:cNvPr>
                <p14:cNvContentPartPr/>
                <p14:nvPr/>
              </p14:nvContentPartPr>
              <p14:xfrm>
                <a:off x="5764418" y="3704302"/>
                <a:ext cx="146160" cy="74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52C65CB-20C0-4089-BAEB-9E191A516AC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755418" y="3695662"/>
                  <a:ext cx="163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929A37A-8348-4E8E-884F-CE2A2C229124}"/>
                    </a:ext>
                  </a:extLst>
                </p14:cNvPr>
                <p14:cNvContentPartPr/>
                <p14:nvPr/>
              </p14:nvContentPartPr>
              <p14:xfrm>
                <a:off x="5945858" y="3564262"/>
                <a:ext cx="118800" cy="1663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929A37A-8348-4E8E-884F-CE2A2C22912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936858" y="3555262"/>
                  <a:ext cx="136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65EB621-8B1E-4CE1-BE0C-6203AA5ADE66}"/>
                    </a:ext>
                  </a:extLst>
                </p14:cNvPr>
                <p14:cNvContentPartPr/>
                <p14:nvPr/>
              </p14:nvContentPartPr>
              <p14:xfrm>
                <a:off x="6079778" y="3625822"/>
                <a:ext cx="210240" cy="73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65EB621-8B1E-4CE1-BE0C-6203AA5ADE6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070778" y="3617182"/>
                  <a:ext cx="227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5783551-3531-41EF-A8E9-2A267D1A05FC}"/>
                    </a:ext>
                  </a:extLst>
                </p14:cNvPr>
                <p14:cNvContentPartPr/>
                <p14:nvPr/>
              </p14:nvContentPartPr>
              <p14:xfrm>
                <a:off x="6497738" y="3584782"/>
                <a:ext cx="20520" cy="122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5783551-3531-41EF-A8E9-2A267D1A05F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488738" y="3576142"/>
                  <a:ext cx="38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A52E66D-133A-4C6F-B7D0-9DA17E409ACC}"/>
                    </a:ext>
                  </a:extLst>
                </p14:cNvPr>
                <p14:cNvContentPartPr/>
                <p14:nvPr/>
              </p14:nvContentPartPr>
              <p14:xfrm>
                <a:off x="6485138" y="3480742"/>
                <a:ext cx="209880" cy="2142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A52E66D-133A-4C6F-B7D0-9DA17E409AC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476498" y="3471742"/>
                  <a:ext cx="227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FC335FB-B7DC-4151-AAB8-6AB1FA226B0E}"/>
                    </a:ext>
                  </a:extLst>
                </p14:cNvPr>
                <p14:cNvContentPartPr/>
                <p14:nvPr/>
              </p14:nvContentPartPr>
              <p14:xfrm>
                <a:off x="6671618" y="3346102"/>
                <a:ext cx="121320" cy="309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FC335FB-B7DC-4151-AAB8-6AB1FA226B0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662618" y="3337102"/>
                  <a:ext cx="138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AADC2A1-9402-4219-9303-7E57FC6C80F0}"/>
                    </a:ext>
                  </a:extLst>
                </p14:cNvPr>
                <p14:cNvContentPartPr/>
                <p14:nvPr/>
              </p14:nvContentPartPr>
              <p14:xfrm>
                <a:off x="5408738" y="4067182"/>
                <a:ext cx="219240" cy="2746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AADC2A1-9402-4219-9303-7E57FC6C80F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400098" y="4058182"/>
                  <a:ext cx="236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DD9BFD0-0961-4DDB-905E-B614D914F807}"/>
                    </a:ext>
                  </a:extLst>
                </p14:cNvPr>
                <p14:cNvContentPartPr/>
                <p14:nvPr/>
              </p14:nvContentPartPr>
              <p14:xfrm>
                <a:off x="5643458" y="4121182"/>
                <a:ext cx="168120" cy="1166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DD9BFD0-0961-4DDB-905E-B614D914F80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634458" y="4112182"/>
                  <a:ext cx="185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7A25586-38FD-428E-99F9-D53C4DC8D6B6}"/>
                    </a:ext>
                  </a:extLst>
                </p14:cNvPr>
                <p14:cNvContentPartPr/>
                <p14:nvPr/>
              </p14:nvContentPartPr>
              <p14:xfrm>
                <a:off x="5792498" y="4080142"/>
                <a:ext cx="153360" cy="153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7A25586-38FD-428E-99F9-D53C4DC8D6B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783498" y="4071142"/>
                  <a:ext cx="171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4EFF19E-D43E-4883-8DCA-36AB4414F127}"/>
                    </a:ext>
                  </a:extLst>
                </p14:cNvPr>
                <p14:cNvContentPartPr/>
                <p14:nvPr/>
              </p14:nvContentPartPr>
              <p14:xfrm>
                <a:off x="6070058" y="3997342"/>
                <a:ext cx="263520" cy="388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4EFF19E-D43E-4883-8DCA-36AB4414F12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61058" y="3988702"/>
                  <a:ext cx="2811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887A451-5159-40F9-9ED7-4244C570BCBA}"/>
                    </a:ext>
                  </a:extLst>
                </p14:cNvPr>
                <p14:cNvContentPartPr/>
                <p14:nvPr/>
              </p14:nvContentPartPr>
              <p14:xfrm>
                <a:off x="6316298" y="3975382"/>
                <a:ext cx="156240" cy="1519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887A451-5159-40F9-9ED7-4244C570BCB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307298" y="3966742"/>
                  <a:ext cx="173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EB7E8F1-149F-4985-8450-66927ABE4245}"/>
                    </a:ext>
                  </a:extLst>
                </p14:cNvPr>
                <p14:cNvContentPartPr/>
                <p14:nvPr/>
              </p14:nvContentPartPr>
              <p14:xfrm>
                <a:off x="6483338" y="3958102"/>
                <a:ext cx="441360" cy="136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EB7E8F1-149F-4985-8450-66927ABE424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474338" y="3949462"/>
                  <a:ext cx="459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005E723-3F81-484C-B4AC-6F56981CC18B}"/>
                    </a:ext>
                  </a:extLst>
                </p14:cNvPr>
                <p14:cNvContentPartPr/>
                <p14:nvPr/>
              </p14:nvContentPartPr>
              <p14:xfrm>
                <a:off x="6956378" y="3719782"/>
                <a:ext cx="80280" cy="237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005E723-3F81-484C-B4AC-6F56981CC18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947738" y="3711142"/>
                  <a:ext cx="979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1FB2AD9-E21B-4977-8B0D-E6C0511A2848}"/>
                    </a:ext>
                  </a:extLst>
                </p14:cNvPr>
                <p14:cNvContentPartPr/>
                <p14:nvPr/>
              </p14:nvContentPartPr>
              <p14:xfrm>
                <a:off x="6915698" y="3807982"/>
                <a:ext cx="191880" cy="1144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1FB2AD9-E21B-4977-8B0D-E6C0511A284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906698" y="3798982"/>
                  <a:ext cx="209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E4CD80C-17C7-4CCA-8BCD-120E670B724B}"/>
                    </a:ext>
                  </a:extLst>
                </p14:cNvPr>
                <p14:cNvContentPartPr/>
                <p14:nvPr/>
              </p14:nvContentPartPr>
              <p14:xfrm>
                <a:off x="7168418" y="3761902"/>
                <a:ext cx="61920" cy="334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E4CD80C-17C7-4CCA-8BCD-120E670B724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159778" y="3753262"/>
                  <a:ext cx="79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4A001BC-2579-43EC-A5EB-2B1DFFDCC4DA}"/>
                    </a:ext>
                  </a:extLst>
                </p14:cNvPr>
                <p14:cNvContentPartPr/>
                <p14:nvPr/>
              </p14:nvContentPartPr>
              <p14:xfrm>
                <a:off x="5518178" y="4508542"/>
                <a:ext cx="378000" cy="324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4A001BC-2579-43EC-A5EB-2B1DFFDCC4D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509538" y="4499542"/>
                  <a:ext cx="395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643EE40-4A9A-4DEF-90C6-715B9C8C92E5}"/>
                    </a:ext>
                  </a:extLst>
                </p14:cNvPr>
                <p14:cNvContentPartPr/>
                <p14:nvPr/>
              </p14:nvContentPartPr>
              <p14:xfrm>
                <a:off x="5851898" y="4428622"/>
                <a:ext cx="114120" cy="2084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643EE40-4A9A-4DEF-90C6-715B9C8C92E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843258" y="4419622"/>
                  <a:ext cx="131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2BD34DB-1C97-49BF-B639-B8986BE8C689}"/>
                    </a:ext>
                  </a:extLst>
                </p14:cNvPr>
                <p14:cNvContentPartPr/>
                <p14:nvPr/>
              </p14:nvContentPartPr>
              <p14:xfrm>
                <a:off x="5813378" y="4479022"/>
                <a:ext cx="32400" cy="5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2BD34DB-1C97-49BF-B639-B8986BE8C68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804738" y="4470382"/>
                  <a:ext cx="50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B41DBC3-0A91-4674-AE7F-30A0A7E672AB}"/>
                    </a:ext>
                  </a:extLst>
                </p14:cNvPr>
                <p14:cNvContentPartPr/>
                <p14:nvPr/>
              </p14:nvContentPartPr>
              <p14:xfrm>
                <a:off x="5985098" y="4497022"/>
                <a:ext cx="76320" cy="936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B41DBC3-0A91-4674-AE7F-30A0A7E672A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976458" y="4488382"/>
                  <a:ext cx="93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4991303-77A8-4508-AAA6-07984D54E62E}"/>
                    </a:ext>
                  </a:extLst>
                </p14:cNvPr>
                <p14:cNvContentPartPr/>
                <p14:nvPr/>
              </p14:nvContentPartPr>
              <p14:xfrm>
                <a:off x="6117938" y="4372102"/>
                <a:ext cx="166320" cy="2206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4991303-77A8-4508-AAA6-07984D54E62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109298" y="4363102"/>
                  <a:ext cx="183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F68555B-97E5-4588-8123-A8696D54ED1D}"/>
                    </a:ext>
                  </a:extLst>
                </p14:cNvPr>
                <p14:cNvContentPartPr/>
                <p14:nvPr/>
              </p14:nvContentPartPr>
              <p14:xfrm>
                <a:off x="6310178" y="4157902"/>
                <a:ext cx="483840" cy="4417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F68555B-97E5-4588-8123-A8696D54ED1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301178" y="4148902"/>
                  <a:ext cx="5014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BBB9AA3-9642-420C-8837-944221EC8129}"/>
                    </a:ext>
                  </a:extLst>
                </p14:cNvPr>
                <p14:cNvContentPartPr/>
                <p14:nvPr/>
              </p14:nvContentPartPr>
              <p14:xfrm>
                <a:off x="6745418" y="4184902"/>
                <a:ext cx="44280" cy="23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BBB9AA3-9642-420C-8837-944221EC812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736418" y="4176262"/>
                  <a:ext cx="61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9BECA36-2E84-463C-B542-FE885F99FB01}"/>
                    </a:ext>
                  </a:extLst>
                </p14:cNvPr>
                <p14:cNvContentPartPr/>
                <p14:nvPr/>
              </p14:nvContentPartPr>
              <p14:xfrm>
                <a:off x="6808058" y="4103182"/>
                <a:ext cx="321840" cy="2469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9BECA36-2E84-463C-B542-FE885F99FB0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99418" y="4094182"/>
                  <a:ext cx="339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43FD239-C9A3-4435-9B3C-F6A2A27F0958}"/>
                    </a:ext>
                  </a:extLst>
                </p14:cNvPr>
                <p14:cNvContentPartPr/>
                <p14:nvPr/>
              </p14:nvContentPartPr>
              <p14:xfrm>
                <a:off x="6012818" y="4807342"/>
                <a:ext cx="252000" cy="2833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43FD239-C9A3-4435-9B3C-F6A2A27F095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003818" y="4798342"/>
                  <a:ext cx="269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2B173CA-B6DE-4078-8252-73F3269FF9B1}"/>
                    </a:ext>
                  </a:extLst>
                </p14:cNvPr>
                <p14:cNvContentPartPr/>
                <p14:nvPr/>
              </p14:nvContentPartPr>
              <p14:xfrm>
                <a:off x="6287138" y="4781062"/>
                <a:ext cx="34920" cy="1767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2B173CA-B6DE-4078-8252-73F3269FF9B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278498" y="4772062"/>
                  <a:ext cx="52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452F3AA-64BB-4CF7-B0E9-D501E320C9E0}"/>
                    </a:ext>
                  </a:extLst>
                </p14:cNvPr>
                <p14:cNvContentPartPr/>
                <p14:nvPr/>
              </p14:nvContentPartPr>
              <p14:xfrm>
                <a:off x="6324938" y="4741102"/>
                <a:ext cx="254520" cy="1789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452F3AA-64BB-4CF7-B0E9-D501E320C9E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315938" y="4732102"/>
                  <a:ext cx="272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EF53650-F873-4B11-AC48-88EC6968386A}"/>
                    </a:ext>
                  </a:extLst>
                </p14:cNvPr>
                <p14:cNvContentPartPr/>
                <p14:nvPr/>
              </p14:nvContentPartPr>
              <p14:xfrm>
                <a:off x="6577658" y="4596382"/>
                <a:ext cx="159840" cy="2552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EF53650-F873-4B11-AC48-88EC6968386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568658" y="4587742"/>
                  <a:ext cx="177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4F73B6A-AF73-4D90-A0F5-01EA5F672684}"/>
                    </a:ext>
                  </a:extLst>
                </p14:cNvPr>
                <p14:cNvContentPartPr/>
                <p14:nvPr/>
              </p14:nvContentPartPr>
              <p14:xfrm>
                <a:off x="6757298" y="4527982"/>
                <a:ext cx="384120" cy="4388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4F73B6A-AF73-4D90-A0F5-01EA5F67268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748658" y="4519342"/>
                  <a:ext cx="401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94ECA13-A575-4877-95EE-3CF92DF7F6E4}"/>
                    </a:ext>
                  </a:extLst>
                </p14:cNvPr>
                <p14:cNvContentPartPr/>
                <p14:nvPr/>
              </p14:nvContentPartPr>
              <p14:xfrm>
                <a:off x="7073018" y="4412422"/>
                <a:ext cx="93600" cy="774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94ECA13-A575-4877-95EE-3CF92DF7F6E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064378" y="4403782"/>
                  <a:ext cx="111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AF81D56-E3D2-43D8-972F-2C0D0F6B3C82}"/>
                    </a:ext>
                  </a:extLst>
                </p14:cNvPr>
                <p14:cNvContentPartPr/>
                <p14:nvPr/>
              </p14:nvContentPartPr>
              <p14:xfrm>
                <a:off x="7157258" y="4259422"/>
                <a:ext cx="337680" cy="3024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AF81D56-E3D2-43D8-972F-2C0D0F6B3C8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148258" y="4250782"/>
                  <a:ext cx="355320" cy="32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78510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F06CC2-9C56-46BF-9234-9DA2771C31F7}"/>
                  </a:ext>
                </a:extLst>
              </p14:cNvPr>
              <p14:cNvContentPartPr/>
              <p14:nvPr/>
            </p14:nvContentPartPr>
            <p14:xfrm>
              <a:off x="9682298" y="3202102"/>
              <a:ext cx="65880" cy="81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F06CC2-9C56-46BF-9234-9DA2771C31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73658" y="3193462"/>
                <a:ext cx="835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ADFA672-7374-4B91-974F-1A65A57A68AD}"/>
                  </a:ext>
                </a:extLst>
              </p14:cNvPr>
              <p14:cNvContentPartPr/>
              <p14:nvPr/>
            </p14:nvContentPartPr>
            <p14:xfrm>
              <a:off x="9630098" y="1881262"/>
              <a:ext cx="5400" cy="22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ADFA672-7374-4B91-974F-1A65A57A68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21458" y="1872262"/>
                <a:ext cx="2304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-31407" y="1136119"/>
            <a:ext cx="169790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C84FCA5-98D1-43D4-BD4C-E853E6F07C7E}"/>
              </a:ext>
            </a:extLst>
          </p:cNvPr>
          <p:cNvGrpSpPr/>
          <p:nvPr/>
        </p:nvGrpSpPr>
        <p:grpSpPr>
          <a:xfrm>
            <a:off x="9831338" y="80542"/>
            <a:ext cx="2009520" cy="1712160"/>
            <a:chOff x="9831338" y="80542"/>
            <a:chExt cx="2009520" cy="171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CF518F6-0C5A-47ED-8052-93D9A9AFC6DB}"/>
                    </a:ext>
                  </a:extLst>
                </p14:cNvPr>
                <p14:cNvContentPartPr/>
                <p14:nvPr/>
              </p14:nvContentPartPr>
              <p14:xfrm>
                <a:off x="10302938" y="241102"/>
                <a:ext cx="35640" cy="1213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CF518F6-0C5A-47ED-8052-93D9A9AFC6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94298" y="232462"/>
                  <a:ext cx="53280" cy="12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C079881-7E64-4D1A-B4B5-E7F6FA3757AD}"/>
                    </a:ext>
                  </a:extLst>
                </p14:cNvPr>
                <p14:cNvContentPartPr/>
                <p14:nvPr/>
              </p14:nvContentPartPr>
              <p14:xfrm>
                <a:off x="10168298" y="1252702"/>
                <a:ext cx="1446120" cy="48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C079881-7E64-4D1A-B4B5-E7F6FA3757A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59658" y="1243702"/>
                  <a:ext cx="1463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F9480F0-2E63-4F7F-9C92-1A396CAA6C11}"/>
                    </a:ext>
                  </a:extLst>
                </p14:cNvPr>
                <p14:cNvContentPartPr/>
                <p14:nvPr/>
              </p14:nvContentPartPr>
              <p14:xfrm>
                <a:off x="11638178" y="1180702"/>
                <a:ext cx="202680" cy="240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F9480F0-2E63-4F7F-9C92-1A396CAA6C1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29178" y="1172062"/>
                  <a:ext cx="220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F3E885F-8208-4F32-8A6E-D8B81AD4842D}"/>
                    </a:ext>
                  </a:extLst>
                </p14:cNvPr>
                <p14:cNvContentPartPr/>
                <p14:nvPr/>
              </p14:nvContentPartPr>
              <p14:xfrm>
                <a:off x="10091258" y="80542"/>
                <a:ext cx="337680" cy="227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F3E885F-8208-4F32-8A6E-D8B81AD484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82618" y="71542"/>
                  <a:ext cx="355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72DA8BE-3139-44E2-A796-E1DB06A76A5D}"/>
                    </a:ext>
                  </a:extLst>
                </p14:cNvPr>
                <p14:cNvContentPartPr/>
                <p14:nvPr/>
              </p14:nvContentPartPr>
              <p14:xfrm>
                <a:off x="9831338" y="184222"/>
                <a:ext cx="200880" cy="346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72DA8BE-3139-44E2-A796-E1DB06A76A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22698" y="175582"/>
                  <a:ext cx="2185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ED7F423-ED38-4838-853D-99EC47AD8B85}"/>
                    </a:ext>
                  </a:extLst>
                </p14:cNvPr>
                <p14:cNvContentPartPr/>
                <p14:nvPr/>
              </p14:nvContentPartPr>
              <p14:xfrm>
                <a:off x="11485538" y="1510822"/>
                <a:ext cx="213480" cy="281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ED7F423-ED38-4838-853D-99EC47AD8B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76538" y="1502182"/>
                  <a:ext cx="231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9852345-4C31-4294-9CCE-D835358CAC0D}"/>
                    </a:ext>
                  </a:extLst>
                </p14:cNvPr>
                <p14:cNvContentPartPr/>
                <p14:nvPr/>
              </p14:nvContentPartPr>
              <p14:xfrm>
                <a:off x="10581218" y="383662"/>
                <a:ext cx="682920" cy="648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9852345-4C31-4294-9CCE-D835358CAC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72218" y="375022"/>
                  <a:ext cx="70056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355C4AF-E5CB-4E93-81F5-60C343460C8D}"/>
                    </a:ext>
                  </a:extLst>
                </p14:cNvPr>
                <p14:cNvContentPartPr/>
                <p14:nvPr/>
              </p14:nvContentPartPr>
              <p14:xfrm>
                <a:off x="10550618" y="313822"/>
                <a:ext cx="896760" cy="720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355C4AF-E5CB-4E93-81F5-60C343460C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41978" y="304822"/>
                  <a:ext cx="91440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F975F41-AA6A-4075-8CCB-092FF38565F9}"/>
                    </a:ext>
                  </a:extLst>
                </p14:cNvPr>
                <p14:cNvContentPartPr/>
                <p14:nvPr/>
              </p14:nvContentPartPr>
              <p14:xfrm>
                <a:off x="11539178" y="169822"/>
                <a:ext cx="134640" cy="283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F975F41-AA6A-4075-8CCB-092FF38565F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30178" y="161182"/>
                  <a:ext cx="152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3B004C4-8210-4E32-B564-388C4D85DF3E}"/>
                    </a:ext>
                  </a:extLst>
                </p14:cNvPr>
                <p14:cNvContentPartPr/>
                <p14:nvPr/>
              </p14:nvContentPartPr>
              <p14:xfrm>
                <a:off x="11620538" y="298702"/>
                <a:ext cx="79200" cy="28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3B004C4-8210-4E32-B564-388C4D85DF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11538" y="290062"/>
                  <a:ext cx="96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2911457-B9A5-4063-85D5-4D7F066702F3}"/>
                    </a:ext>
                  </a:extLst>
                </p14:cNvPr>
                <p14:cNvContentPartPr/>
                <p14:nvPr/>
              </p14:nvContentPartPr>
              <p14:xfrm>
                <a:off x="11422898" y="945982"/>
                <a:ext cx="127080" cy="180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2911457-B9A5-4063-85D5-4D7F066702F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13898" y="937342"/>
                  <a:ext cx="144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F095F6E-4B3E-4643-8080-6B49C14350C5}"/>
                    </a:ext>
                  </a:extLst>
                </p14:cNvPr>
                <p14:cNvContentPartPr/>
                <p14:nvPr/>
              </p14:nvContentPartPr>
              <p14:xfrm>
                <a:off x="10430378" y="741862"/>
                <a:ext cx="185040" cy="17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F095F6E-4B3E-4643-8080-6B49C14350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21738" y="733222"/>
                  <a:ext cx="20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B505413-5219-44DB-BDEB-8460D6596138}"/>
                    </a:ext>
                  </a:extLst>
                </p14:cNvPr>
                <p14:cNvContentPartPr/>
                <p14:nvPr/>
              </p14:nvContentPartPr>
              <p14:xfrm>
                <a:off x="10737098" y="763822"/>
                <a:ext cx="212040" cy="57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B505413-5219-44DB-BDEB-8460D659613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28098" y="754822"/>
                  <a:ext cx="229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45AFA6A-CD5E-4F8F-887E-CF4FB1FCEE75}"/>
                    </a:ext>
                  </a:extLst>
                </p14:cNvPr>
                <p14:cNvContentPartPr/>
                <p14:nvPr/>
              </p14:nvContentPartPr>
              <p14:xfrm>
                <a:off x="10899098" y="928342"/>
                <a:ext cx="51840" cy="418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45AFA6A-CD5E-4F8F-887E-CF4FB1FCEE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0098" y="919342"/>
                  <a:ext cx="69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DC62463-35C5-423F-A615-C2564F384BCA}"/>
                    </a:ext>
                  </a:extLst>
                </p14:cNvPr>
                <p14:cNvContentPartPr/>
                <p14:nvPr/>
              </p14:nvContentPartPr>
              <p14:xfrm>
                <a:off x="10307618" y="513262"/>
                <a:ext cx="829080" cy="147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DC62463-35C5-423F-A615-C2564F384B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98618" y="504262"/>
                  <a:ext cx="846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8ED2102-DCEE-47E9-B91A-0E6A2586066C}"/>
                    </a:ext>
                  </a:extLst>
                </p14:cNvPr>
                <p14:cNvContentPartPr/>
                <p14:nvPr/>
              </p14:nvContentPartPr>
              <p14:xfrm>
                <a:off x="10310498" y="990982"/>
                <a:ext cx="835920" cy="99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8ED2102-DCEE-47E9-B91A-0E6A2586066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01858" y="981982"/>
                  <a:ext cx="853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C4F4C3F-A35B-46D1-BF99-D72F630C0299}"/>
                    </a:ext>
                  </a:extLst>
                </p14:cNvPr>
                <p14:cNvContentPartPr/>
                <p14:nvPr/>
              </p14:nvContentPartPr>
              <p14:xfrm>
                <a:off x="10769498" y="909622"/>
                <a:ext cx="76680" cy="117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C4F4C3F-A35B-46D1-BF99-D72F630C029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60858" y="900982"/>
                  <a:ext cx="9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A83E952-CACC-424A-A9FF-4E7C28B43735}"/>
                    </a:ext>
                  </a:extLst>
                </p14:cNvPr>
                <p14:cNvContentPartPr/>
                <p14:nvPr/>
              </p14:nvContentPartPr>
              <p14:xfrm>
                <a:off x="10831418" y="828262"/>
                <a:ext cx="106200" cy="88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A83E952-CACC-424A-A9FF-4E7C28B437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22418" y="819262"/>
                  <a:ext cx="12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1540402-B98C-48B9-8AFB-733EA4B921D4}"/>
                    </a:ext>
                  </a:extLst>
                </p14:cNvPr>
                <p14:cNvContentPartPr/>
                <p14:nvPr/>
              </p14:nvContentPartPr>
              <p14:xfrm>
                <a:off x="10964618" y="528022"/>
                <a:ext cx="11160" cy="186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1540402-B98C-48B9-8AFB-733EA4B921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55618" y="519022"/>
                  <a:ext cx="28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AB24AC0-0D9E-4E78-A7AD-DAF61830B0C5}"/>
                    </a:ext>
                  </a:extLst>
                </p14:cNvPr>
                <p14:cNvContentPartPr/>
                <p14:nvPr/>
              </p14:nvContentPartPr>
              <p14:xfrm>
                <a:off x="10936178" y="576982"/>
                <a:ext cx="73440" cy="138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AB24AC0-0D9E-4E78-A7AD-DAF61830B0C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27538" y="567982"/>
                  <a:ext cx="9108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4D5E68C-6EB5-4686-A042-BA2B0BCB1870}"/>
                  </a:ext>
                </a:extLst>
              </p14:cNvPr>
              <p14:cNvContentPartPr/>
              <p14:nvPr/>
            </p14:nvContentPartPr>
            <p14:xfrm>
              <a:off x="4454018" y="2702782"/>
              <a:ext cx="11880" cy="500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4D5E68C-6EB5-4686-A042-BA2B0BCB187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45018" y="2693782"/>
                <a:ext cx="295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47BE1FB-9504-4B77-A1AD-691CC0D5B23E}"/>
                  </a:ext>
                </a:extLst>
              </p14:cNvPr>
              <p14:cNvContentPartPr/>
              <p14:nvPr/>
            </p14:nvContentPartPr>
            <p14:xfrm>
              <a:off x="2223458" y="3638062"/>
              <a:ext cx="44640" cy="1278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47BE1FB-9504-4B77-A1AD-691CC0D5B23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14458" y="3629422"/>
                <a:ext cx="62280" cy="12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60EB9F3-5BF8-4391-B1C2-96271E6C88B5}"/>
                  </a:ext>
                </a:extLst>
              </p14:cNvPr>
              <p14:cNvContentPartPr/>
              <p14:nvPr/>
            </p14:nvContentPartPr>
            <p14:xfrm>
              <a:off x="2217338" y="3554542"/>
              <a:ext cx="59040" cy="990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60EB9F3-5BF8-4391-B1C2-96271E6C88B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08698" y="3545542"/>
                <a:ext cx="76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74CBA01-ACB5-49D0-BF07-79F228568B1E}"/>
                  </a:ext>
                </a:extLst>
              </p14:cNvPr>
              <p14:cNvContentPartPr/>
              <p14:nvPr/>
            </p14:nvContentPartPr>
            <p14:xfrm>
              <a:off x="2233898" y="5559742"/>
              <a:ext cx="49320" cy="190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74CBA01-ACB5-49D0-BF07-79F228568B1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25258" y="5551102"/>
                <a:ext cx="669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ECB42C2-3F32-4B02-8C8B-B7A67FA838BD}"/>
                  </a:ext>
                </a:extLst>
              </p14:cNvPr>
              <p14:cNvContentPartPr/>
              <p14:nvPr/>
            </p14:nvContentPartPr>
            <p14:xfrm>
              <a:off x="2200058" y="3499462"/>
              <a:ext cx="84240" cy="1490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ECB42C2-3F32-4B02-8C8B-B7A67FA838B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91058" y="3490822"/>
                <a:ext cx="1018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270B68B-521C-4DA4-82FB-E023C0C0AE38}"/>
                  </a:ext>
                </a:extLst>
              </p14:cNvPr>
              <p14:cNvContentPartPr/>
              <p14:nvPr/>
            </p14:nvContentPartPr>
            <p14:xfrm>
              <a:off x="2204738" y="4865662"/>
              <a:ext cx="82800" cy="1281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270B68B-521C-4DA4-82FB-E023C0C0AE3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96098" y="4857022"/>
                <a:ext cx="1004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A5F6773-A190-4D6E-A0BB-C89C31CAD3FE}"/>
                  </a:ext>
                </a:extLst>
              </p14:cNvPr>
              <p14:cNvContentPartPr/>
              <p14:nvPr/>
            </p14:nvContentPartPr>
            <p14:xfrm>
              <a:off x="2218058" y="3489382"/>
              <a:ext cx="124200" cy="14227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A5F6773-A190-4D6E-A0BB-C89C31CAD3F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09418" y="3480382"/>
                <a:ext cx="141840" cy="14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95E7267-23F8-4AD0-85EB-F8C40348BF0B}"/>
                  </a:ext>
                </a:extLst>
              </p14:cNvPr>
              <p14:cNvContentPartPr/>
              <p14:nvPr/>
            </p14:nvContentPartPr>
            <p14:xfrm>
              <a:off x="2204378" y="3538702"/>
              <a:ext cx="171360" cy="918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95E7267-23F8-4AD0-85EB-F8C40348BF0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95378" y="3529702"/>
                <a:ext cx="1890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6BBF0B7-4161-470D-B08D-B9333205A836}"/>
                  </a:ext>
                </a:extLst>
              </p14:cNvPr>
              <p14:cNvContentPartPr/>
              <p14:nvPr/>
            </p14:nvContentPartPr>
            <p14:xfrm>
              <a:off x="8473418" y="5678902"/>
              <a:ext cx="259920" cy="387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6BBF0B7-4161-470D-B08D-B9333205A83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64418" y="5670262"/>
                <a:ext cx="2775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0FA03D6A-AC4F-4492-9BC0-C6CFB09527BB}"/>
                  </a:ext>
                </a:extLst>
              </p14:cNvPr>
              <p14:cNvContentPartPr/>
              <p14:nvPr/>
            </p14:nvContentPartPr>
            <p14:xfrm>
              <a:off x="3591098" y="3697822"/>
              <a:ext cx="24120" cy="3038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0FA03D6A-AC4F-4492-9BC0-C6CFB09527B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82458" y="3689182"/>
                <a:ext cx="41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FB41DB2-807B-4DAB-82A6-E5092ED658ED}"/>
                  </a:ext>
                </a:extLst>
              </p14:cNvPr>
              <p14:cNvContentPartPr/>
              <p14:nvPr/>
            </p14:nvContentPartPr>
            <p14:xfrm>
              <a:off x="3476258" y="4251142"/>
              <a:ext cx="88200" cy="6861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FB41DB2-807B-4DAB-82A6-E5092ED658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67258" y="4242142"/>
                <a:ext cx="105840" cy="70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C7033F57-0E70-43E5-9D15-246D19807FCC}"/>
              </a:ext>
            </a:extLst>
          </p:cNvPr>
          <p:cNvGrpSpPr/>
          <p:nvPr/>
        </p:nvGrpSpPr>
        <p:grpSpPr>
          <a:xfrm>
            <a:off x="3241538" y="5103262"/>
            <a:ext cx="266760" cy="982080"/>
            <a:chOff x="3241538" y="5103262"/>
            <a:chExt cx="266760" cy="9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C3368A0-4487-4F06-8470-4F04027F08D9}"/>
                    </a:ext>
                  </a:extLst>
                </p14:cNvPr>
                <p14:cNvContentPartPr/>
                <p14:nvPr/>
              </p14:nvContentPartPr>
              <p14:xfrm>
                <a:off x="3431618" y="5103262"/>
                <a:ext cx="56520" cy="444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C3368A0-4487-4F06-8470-4F04027F08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22618" y="5094622"/>
                  <a:ext cx="741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BFB25C-8CFB-4AFF-8FA9-67ECB1AAA6E8}"/>
                    </a:ext>
                  </a:extLst>
                </p14:cNvPr>
                <p14:cNvContentPartPr/>
                <p14:nvPr/>
              </p14:nvContentPartPr>
              <p14:xfrm>
                <a:off x="3241538" y="5812822"/>
                <a:ext cx="97560" cy="272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BFB25C-8CFB-4AFF-8FA9-67ECB1AAA6E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32538" y="5803822"/>
                  <a:ext cx="115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7CC6F1E-293D-490D-978A-F604DC7F68B5}"/>
                    </a:ext>
                  </a:extLst>
                </p14:cNvPr>
                <p14:cNvContentPartPr/>
                <p14:nvPr/>
              </p14:nvContentPartPr>
              <p14:xfrm>
                <a:off x="3413978" y="5962222"/>
                <a:ext cx="55080" cy="81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7CC6F1E-293D-490D-978A-F604DC7F68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04978" y="5953582"/>
                  <a:ext cx="72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00E2BA2-D57F-4FE9-9954-75DFAB787FBC}"/>
                    </a:ext>
                  </a:extLst>
                </p14:cNvPr>
                <p14:cNvContentPartPr/>
                <p14:nvPr/>
              </p14:nvContentPartPr>
              <p14:xfrm>
                <a:off x="3416138" y="5931622"/>
                <a:ext cx="92160" cy="151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00E2BA2-D57F-4FE9-9954-75DFAB787F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07498" y="5922622"/>
                  <a:ext cx="109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A5C3CE9-88F4-45C3-9B16-7B912D518244}"/>
                    </a:ext>
                  </a:extLst>
                </p14:cNvPr>
                <p14:cNvContentPartPr/>
                <p14:nvPr/>
              </p14:nvContentPartPr>
              <p14:xfrm>
                <a:off x="3396338" y="5551102"/>
                <a:ext cx="44640" cy="249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A5C3CE9-88F4-45C3-9B16-7B912D5182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87338" y="5542102"/>
                  <a:ext cx="6228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C6EB580-AFA0-4262-A32E-351C8E68D1CB}"/>
                  </a:ext>
                </a:extLst>
              </p14:cNvPr>
              <p14:cNvContentPartPr/>
              <p14:nvPr/>
            </p14:nvContentPartPr>
            <p14:xfrm>
              <a:off x="3602618" y="3053782"/>
              <a:ext cx="119880" cy="5418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C6EB580-AFA0-4262-A32E-351C8E68D1C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93618" y="3044782"/>
                <a:ext cx="13752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87E24820-9F8A-4E6F-A2B2-AA62023AB7F6}"/>
                  </a:ext>
                </a:extLst>
              </p14:cNvPr>
              <p14:cNvContentPartPr/>
              <p14:nvPr/>
            </p14:nvContentPartPr>
            <p14:xfrm>
              <a:off x="2172338" y="3639502"/>
              <a:ext cx="65520" cy="13352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87E24820-9F8A-4E6F-A2B2-AA62023AB7F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63698" y="3630862"/>
                <a:ext cx="83160" cy="13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65B360E-2207-4458-8C0F-5E0C8AE65646}"/>
                  </a:ext>
                </a:extLst>
              </p14:cNvPr>
              <p14:cNvContentPartPr/>
              <p14:nvPr/>
            </p14:nvContentPartPr>
            <p14:xfrm>
              <a:off x="4253858" y="2789182"/>
              <a:ext cx="106200" cy="903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65B360E-2207-4458-8C0F-5E0C8AE6564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44858" y="2780182"/>
                <a:ext cx="12384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F788492E-347C-4699-9E25-2D67BD0C7B71}"/>
              </a:ext>
            </a:extLst>
          </p:cNvPr>
          <p:cNvGrpSpPr/>
          <p:nvPr/>
        </p:nvGrpSpPr>
        <p:grpSpPr>
          <a:xfrm>
            <a:off x="1045538" y="1189702"/>
            <a:ext cx="2633760" cy="2662200"/>
            <a:chOff x="1045538" y="1189702"/>
            <a:chExt cx="2633760" cy="26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C2DA5B0-8D06-4567-9840-3EA7D22F2713}"/>
                    </a:ext>
                  </a:extLst>
                </p14:cNvPr>
                <p14:cNvContentPartPr/>
                <p14:nvPr/>
              </p14:nvContentPartPr>
              <p14:xfrm>
                <a:off x="1486538" y="3540502"/>
                <a:ext cx="878040" cy="136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C2DA5B0-8D06-4567-9840-3EA7D22F271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77538" y="3531862"/>
                  <a:ext cx="895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CD72A9F-491F-48E0-AC57-D0846C7CCA9D}"/>
                    </a:ext>
                  </a:extLst>
                </p14:cNvPr>
                <p14:cNvContentPartPr/>
                <p14:nvPr/>
              </p14:nvContentPartPr>
              <p14:xfrm>
                <a:off x="1045538" y="1428022"/>
                <a:ext cx="273600" cy="363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CD72A9F-491F-48E0-AC57-D0846C7CCA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6538" y="1419382"/>
                  <a:ext cx="2912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0CA2D91-4476-45FD-879F-A600E3C3C481}"/>
                    </a:ext>
                  </a:extLst>
                </p14:cNvPr>
                <p14:cNvContentPartPr/>
                <p14:nvPr/>
              </p14:nvContentPartPr>
              <p14:xfrm>
                <a:off x="2294018" y="3540142"/>
                <a:ext cx="369720" cy="63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0CA2D91-4476-45FD-879F-A600E3C3C4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85378" y="3531142"/>
                  <a:ext cx="387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0107B5-9505-4AF8-82A1-A44626A0F853}"/>
                    </a:ext>
                  </a:extLst>
                </p14:cNvPr>
                <p14:cNvContentPartPr/>
                <p14:nvPr/>
              </p14:nvContentPartPr>
              <p14:xfrm>
                <a:off x="2739338" y="3522502"/>
                <a:ext cx="281160" cy="16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0107B5-9505-4AF8-82A1-A44626A0F8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30338" y="3513862"/>
                  <a:ext cx="298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EACA73D-7108-4AF1-93E2-CD5165285E35}"/>
                    </a:ext>
                  </a:extLst>
                </p14:cNvPr>
                <p14:cNvContentPartPr/>
                <p14:nvPr/>
              </p14:nvContentPartPr>
              <p14:xfrm>
                <a:off x="3181418" y="3509182"/>
                <a:ext cx="412200" cy="34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EACA73D-7108-4AF1-93E2-CD5165285E3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72778" y="3500542"/>
                  <a:ext cx="429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7C0F313-AAE5-4D82-800C-61D041F55445}"/>
                    </a:ext>
                  </a:extLst>
                </p14:cNvPr>
                <p14:cNvContentPartPr/>
                <p14:nvPr/>
              </p14:nvContentPartPr>
              <p14:xfrm>
                <a:off x="3601898" y="2995102"/>
                <a:ext cx="77400" cy="29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7C0F313-AAE5-4D82-800C-61D041F5544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93258" y="2986462"/>
                  <a:ext cx="95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6F80697-AEF0-46A2-A104-80E76E64DF91}"/>
                    </a:ext>
                  </a:extLst>
                </p14:cNvPr>
                <p14:cNvContentPartPr/>
                <p14:nvPr/>
              </p14:nvContentPartPr>
              <p14:xfrm>
                <a:off x="2485898" y="3010582"/>
                <a:ext cx="937800" cy="92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6F80697-AEF0-46A2-A104-80E76E64DF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77258" y="3001942"/>
                  <a:ext cx="955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7A1252D-D74F-420B-9532-4FB67DC3A65F}"/>
                    </a:ext>
                  </a:extLst>
                </p14:cNvPr>
                <p14:cNvContentPartPr/>
                <p14:nvPr/>
              </p14:nvContentPartPr>
              <p14:xfrm>
                <a:off x="1495178" y="3046222"/>
                <a:ext cx="502920" cy="56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7A1252D-D74F-420B-9532-4FB67DC3A6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86538" y="3037222"/>
                  <a:ext cx="520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0074688-3FB0-42AB-9469-E2C3FD0C55FC}"/>
                    </a:ext>
                  </a:extLst>
                </p14:cNvPr>
                <p14:cNvContentPartPr/>
                <p14:nvPr/>
              </p14:nvContentPartPr>
              <p14:xfrm>
                <a:off x="1101698" y="3060262"/>
                <a:ext cx="128160" cy="242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0074688-3FB0-42AB-9469-E2C3FD0C55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2698" y="3051262"/>
                  <a:ext cx="145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863B2E6-D71B-4097-8B31-F1D0C5FC06A9}"/>
                    </a:ext>
                  </a:extLst>
                </p14:cNvPr>
                <p14:cNvContentPartPr/>
                <p14:nvPr/>
              </p14:nvContentPartPr>
              <p14:xfrm>
                <a:off x="1279898" y="3106342"/>
                <a:ext cx="73800" cy="177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863B2E6-D71B-4097-8B31-F1D0C5FC06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71258" y="3097702"/>
                  <a:ext cx="91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6614446-C0AE-40BE-B18C-CAB0D96B060C}"/>
                    </a:ext>
                  </a:extLst>
                </p14:cNvPr>
                <p14:cNvContentPartPr/>
                <p14:nvPr/>
              </p14:nvContentPartPr>
              <p14:xfrm>
                <a:off x="2607938" y="1627822"/>
                <a:ext cx="298080" cy="19216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6614446-C0AE-40BE-B18C-CAB0D96B06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99298" y="1619182"/>
                  <a:ext cx="315720" cy="19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F99EA31-1597-498A-B094-76FE84CEE0D0}"/>
                    </a:ext>
                  </a:extLst>
                </p14:cNvPr>
                <p14:cNvContentPartPr/>
                <p14:nvPr/>
              </p14:nvContentPartPr>
              <p14:xfrm>
                <a:off x="2802338" y="3486862"/>
                <a:ext cx="176400" cy="365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F99EA31-1597-498A-B094-76FE84CEE0D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93338" y="3478222"/>
                  <a:ext cx="1940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A026A35-9199-41F5-85B6-A8F1ECDD40F5}"/>
                    </a:ext>
                  </a:extLst>
                </p14:cNvPr>
                <p14:cNvContentPartPr/>
                <p14:nvPr/>
              </p14:nvContentPartPr>
              <p14:xfrm>
                <a:off x="1838978" y="1488142"/>
                <a:ext cx="267480" cy="272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A026A35-9199-41F5-85B6-A8F1ECDD40F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30338" y="1479142"/>
                  <a:ext cx="285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E11E2CD-2FA3-4AF6-B736-2C7C22AAB64A}"/>
                    </a:ext>
                  </a:extLst>
                </p14:cNvPr>
                <p14:cNvContentPartPr/>
                <p14:nvPr/>
              </p14:nvContentPartPr>
              <p14:xfrm>
                <a:off x="2123738" y="1422622"/>
                <a:ext cx="75960" cy="267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E11E2CD-2FA3-4AF6-B736-2C7C22AAB6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14738" y="1413982"/>
                  <a:ext cx="93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1C5DEBA-11EE-47F5-B47E-F1B38425B90F}"/>
                    </a:ext>
                  </a:extLst>
                </p14:cNvPr>
                <p14:cNvContentPartPr/>
                <p14:nvPr/>
              </p14:nvContentPartPr>
              <p14:xfrm>
                <a:off x="2253698" y="1416142"/>
                <a:ext cx="83520" cy="70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1C5DEBA-11EE-47F5-B47E-F1B38425B90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45058" y="1407502"/>
                  <a:ext cx="101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8B9CDE5-5EDE-461C-8894-38D922D8E00F}"/>
                    </a:ext>
                  </a:extLst>
                </p14:cNvPr>
                <p14:cNvContentPartPr/>
                <p14:nvPr/>
              </p14:nvContentPartPr>
              <p14:xfrm>
                <a:off x="2348018" y="1343782"/>
                <a:ext cx="60840" cy="95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8B9CDE5-5EDE-461C-8894-38D922D8E00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39018" y="1334782"/>
                  <a:ext cx="78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66B15E-47F8-4255-AFAD-3C091AE1291B}"/>
                    </a:ext>
                  </a:extLst>
                </p14:cNvPr>
                <p14:cNvContentPartPr/>
                <p14:nvPr/>
              </p14:nvContentPartPr>
              <p14:xfrm>
                <a:off x="2409218" y="1279702"/>
                <a:ext cx="108360" cy="138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66B15E-47F8-4255-AFAD-3C091AE129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00218" y="1270702"/>
                  <a:ext cx="126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FAA82E7-B445-4BA9-9203-99A1D221C321}"/>
                    </a:ext>
                  </a:extLst>
                </p14:cNvPr>
                <p14:cNvContentPartPr/>
                <p14:nvPr/>
              </p14:nvContentPartPr>
              <p14:xfrm>
                <a:off x="2515778" y="1302382"/>
                <a:ext cx="200880" cy="113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FAA82E7-B445-4BA9-9203-99A1D221C32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07138" y="1293382"/>
                  <a:ext cx="218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4EC9C42-0CF3-42A2-8FB9-EA5A055D8D40}"/>
                    </a:ext>
                  </a:extLst>
                </p14:cNvPr>
                <p14:cNvContentPartPr/>
                <p14:nvPr/>
              </p14:nvContentPartPr>
              <p14:xfrm>
                <a:off x="2677418" y="1189702"/>
                <a:ext cx="177120" cy="98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4EC9C42-0CF3-42A2-8FB9-EA5A055D8D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68778" y="1181062"/>
                  <a:ext cx="194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EFF5865-2C84-4AD3-ADC9-08AF9CEEE34A}"/>
                    </a:ext>
                  </a:extLst>
                </p14:cNvPr>
                <p14:cNvContentPartPr/>
                <p14:nvPr/>
              </p14:nvContentPartPr>
              <p14:xfrm>
                <a:off x="2182058" y="1844542"/>
                <a:ext cx="128880" cy="238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EFF5865-2C84-4AD3-ADC9-08AF9CEEE3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73058" y="1835542"/>
                  <a:ext cx="146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80A5978-E828-4CB4-9670-25573CDD5F4D}"/>
                    </a:ext>
                  </a:extLst>
                </p14:cNvPr>
                <p14:cNvContentPartPr/>
                <p14:nvPr/>
              </p14:nvContentPartPr>
              <p14:xfrm>
                <a:off x="2312378" y="1701622"/>
                <a:ext cx="167760" cy="186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80A5978-E828-4CB4-9670-25573CDD5F4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03738" y="1692982"/>
                  <a:ext cx="185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91F3CC6-3EDE-4F5D-A943-DCC253C1BD33}"/>
                    </a:ext>
                  </a:extLst>
                </p14:cNvPr>
                <p14:cNvContentPartPr/>
                <p14:nvPr/>
              </p14:nvContentPartPr>
              <p14:xfrm>
                <a:off x="2441978" y="1627462"/>
                <a:ext cx="174240" cy="118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91F3CC6-3EDE-4F5D-A943-DCC253C1BD3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33338" y="1618462"/>
                  <a:ext cx="191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1876A4F-E938-417E-A894-F864B1AA9299}"/>
                    </a:ext>
                  </a:extLst>
                </p14:cNvPr>
                <p14:cNvContentPartPr/>
                <p14:nvPr/>
              </p14:nvContentPartPr>
              <p14:xfrm>
                <a:off x="2529098" y="1620262"/>
                <a:ext cx="95760" cy="64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1876A4F-E938-417E-A894-F864B1AA929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20458" y="1611262"/>
                  <a:ext cx="113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815F6C0-FBC5-48A4-92B3-EEBB2DEAD731}"/>
                    </a:ext>
                  </a:extLst>
                </p14:cNvPr>
                <p14:cNvContentPartPr/>
                <p14:nvPr/>
              </p14:nvContentPartPr>
              <p14:xfrm>
                <a:off x="2645738" y="1456462"/>
                <a:ext cx="200880" cy="184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815F6C0-FBC5-48A4-92B3-EEBB2DEAD7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36738" y="1447822"/>
                  <a:ext cx="218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E6AC476-E07D-4AD1-9622-E8E44FF24464}"/>
                    </a:ext>
                  </a:extLst>
                </p14:cNvPr>
                <p14:cNvContentPartPr/>
                <p14:nvPr/>
              </p14:nvContentPartPr>
              <p14:xfrm>
                <a:off x="2878658" y="1371862"/>
                <a:ext cx="94320" cy="171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E6AC476-E07D-4AD1-9622-E8E44FF2446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69658" y="1363222"/>
                  <a:ext cx="1119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F26D476-810F-43EE-BB9E-8774425217D0}"/>
                  </a:ext>
                </a:extLst>
              </p14:cNvPr>
              <p14:cNvContentPartPr/>
              <p14:nvPr/>
            </p14:nvContentPartPr>
            <p14:xfrm>
              <a:off x="5750018" y="1498582"/>
              <a:ext cx="16560" cy="7632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F26D476-810F-43EE-BB9E-8774425217D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41018" y="1489582"/>
                <a:ext cx="3420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B5439CEF-21D3-4354-A3B2-CFF9CFC1CD49}"/>
                  </a:ext>
                </a:extLst>
              </p14:cNvPr>
              <p14:cNvContentPartPr/>
              <p14:nvPr/>
            </p14:nvContentPartPr>
            <p14:xfrm>
              <a:off x="5734178" y="3503062"/>
              <a:ext cx="61200" cy="12855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B5439CEF-21D3-4354-A3B2-CFF9CFC1CD4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25178" y="3494062"/>
                <a:ext cx="7884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FB1FE88B-B556-4C8B-A6AC-26FCD9591FDA}"/>
                  </a:ext>
                </a:extLst>
              </p14:cNvPr>
              <p14:cNvContentPartPr/>
              <p14:nvPr/>
            </p14:nvContentPartPr>
            <p14:xfrm>
              <a:off x="5825258" y="5093182"/>
              <a:ext cx="1440" cy="352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FB1FE88B-B556-4C8B-A6AC-26FCD9591FD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816618" y="5084182"/>
                <a:ext cx="19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CB2816B4-8C99-4EDF-A6DD-73413E9CAEFC}"/>
                  </a:ext>
                </a:extLst>
              </p14:cNvPr>
              <p14:cNvContentPartPr/>
              <p14:nvPr/>
            </p14:nvContentPartPr>
            <p14:xfrm>
              <a:off x="5840738" y="5307742"/>
              <a:ext cx="26280" cy="2649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CB2816B4-8C99-4EDF-A6DD-73413E9CAEF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832098" y="5299102"/>
                <a:ext cx="439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5EE612F-E076-48EE-BF2A-EB76631298CF}"/>
                  </a:ext>
                </a:extLst>
              </p14:cNvPr>
              <p14:cNvContentPartPr/>
              <p14:nvPr/>
            </p14:nvContentPartPr>
            <p14:xfrm>
              <a:off x="5745338" y="2111302"/>
              <a:ext cx="44280" cy="2588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5EE612F-E076-48EE-BF2A-EB76631298C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736698" y="2102662"/>
                <a:ext cx="619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63BF1E14-0A45-49BD-A041-4044CCB7148A}"/>
                  </a:ext>
                </a:extLst>
              </p14:cNvPr>
              <p14:cNvContentPartPr/>
              <p14:nvPr/>
            </p14:nvContentPartPr>
            <p14:xfrm>
              <a:off x="4886378" y="3547702"/>
              <a:ext cx="12600" cy="6746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63BF1E14-0A45-49BD-A041-4044CCB7148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77378" y="3539062"/>
                <a:ext cx="3024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12DD4BB-9DEF-4DF2-BF77-BC86C6EAE4BB}"/>
                  </a:ext>
                </a:extLst>
              </p14:cNvPr>
              <p14:cNvContentPartPr/>
              <p14:nvPr/>
            </p14:nvContentPartPr>
            <p14:xfrm>
              <a:off x="5027138" y="5066902"/>
              <a:ext cx="44640" cy="4561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12DD4BB-9DEF-4DF2-BF77-BC86C6EAE4B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18498" y="5057902"/>
                <a:ext cx="62280" cy="47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81DC2132-B6E7-4B5D-99E6-6E8B98BF8E6C}"/>
              </a:ext>
            </a:extLst>
          </p:cNvPr>
          <p:cNvGrpSpPr/>
          <p:nvPr/>
        </p:nvGrpSpPr>
        <p:grpSpPr>
          <a:xfrm>
            <a:off x="4956218" y="5758822"/>
            <a:ext cx="290160" cy="379440"/>
            <a:chOff x="4956218" y="5758822"/>
            <a:chExt cx="29016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3F23430-9646-4C3B-97A7-632130E5659F}"/>
                    </a:ext>
                  </a:extLst>
                </p14:cNvPr>
                <p14:cNvContentPartPr/>
                <p14:nvPr/>
              </p14:nvContentPartPr>
              <p14:xfrm>
                <a:off x="4956218" y="5820022"/>
                <a:ext cx="146160" cy="240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3F23430-9646-4C3B-97A7-632130E5659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47578" y="5811022"/>
                  <a:ext cx="163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015640-E2EC-4824-9C88-44FCC1937B74}"/>
                    </a:ext>
                  </a:extLst>
                </p14:cNvPr>
                <p14:cNvContentPartPr/>
                <p14:nvPr/>
              </p14:nvContentPartPr>
              <p14:xfrm>
                <a:off x="5158898" y="6022702"/>
                <a:ext cx="87480" cy="115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015640-E2EC-4824-9C88-44FCC1937B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50258" y="6014062"/>
                  <a:ext cx="105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5D93144-0A69-4B18-9B2C-B0770E9347A8}"/>
                    </a:ext>
                  </a:extLst>
                </p14:cNvPr>
                <p14:cNvContentPartPr/>
                <p14:nvPr/>
              </p14:nvContentPartPr>
              <p14:xfrm>
                <a:off x="5154578" y="5758822"/>
                <a:ext cx="29880" cy="73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5D93144-0A69-4B18-9B2C-B0770E9347A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45938" y="5749822"/>
                  <a:ext cx="4752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16B0BE2-FC22-4A6A-A0AE-461E62C3F86E}"/>
                  </a:ext>
                </a:extLst>
              </p14:cNvPr>
              <p14:cNvContentPartPr/>
              <p14:nvPr/>
            </p14:nvContentPartPr>
            <p14:xfrm>
              <a:off x="1509218" y="2253862"/>
              <a:ext cx="1907280" cy="583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16B0BE2-FC22-4A6A-A0AE-461E62C3F86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500218" y="2244862"/>
                <a:ext cx="192492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60C9F141-7FAD-4444-807D-8ACC4AEC8D04}"/>
              </a:ext>
            </a:extLst>
          </p:cNvPr>
          <p:cNvGrpSpPr/>
          <p:nvPr/>
        </p:nvGrpSpPr>
        <p:grpSpPr>
          <a:xfrm>
            <a:off x="1001978" y="2110222"/>
            <a:ext cx="264960" cy="381960"/>
            <a:chOff x="1001978" y="2110222"/>
            <a:chExt cx="26496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044E483-2C0A-4297-B842-20CA62FC8882}"/>
                    </a:ext>
                  </a:extLst>
                </p14:cNvPr>
                <p14:cNvContentPartPr/>
                <p14:nvPr/>
              </p14:nvContentPartPr>
              <p14:xfrm>
                <a:off x="1001978" y="2237662"/>
                <a:ext cx="113760" cy="254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044E483-2C0A-4297-B842-20CA62FC888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2978" y="2228662"/>
                  <a:ext cx="131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4F880C8-052D-4AFF-AB84-529B43C2D59E}"/>
                    </a:ext>
                  </a:extLst>
                </p14:cNvPr>
                <p14:cNvContentPartPr/>
                <p14:nvPr/>
              </p14:nvContentPartPr>
              <p14:xfrm>
                <a:off x="1246418" y="2316142"/>
                <a:ext cx="20520" cy="109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4F880C8-052D-4AFF-AB84-529B43C2D59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37778" y="2307502"/>
                  <a:ext cx="38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A5DEB46-535A-4EE1-9216-3945C0597665}"/>
                    </a:ext>
                  </a:extLst>
                </p14:cNvPr>
                <p14:cNvContentPartPr/>
                <p14:nvPr/>
              </p14:nvContentPartPr>
              <p14:xfrm>
                <a:off x="1235618" y="2110222"/>
                <a:ext cx="29880" cy="123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A5DEB46-535A-4EE1-9216-3945C059766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26978" y="2101582"/>
                  <a:ext cx="4752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ABE4948-5D38-4324-AEBC-95DBE4FB30EF}"/>
                  </a:ext>
                </a:extLst>
              </p14:cNvPr>
              <p14:cNvContentPartPr/>
              <p14:nvPr/>
            </p14:nvContentPartPr>
            <p14:xfrm>
              <a:off x="4953698" y="2286622"/>
              <a:ext cx="50040" cy="2300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ABE4948-5D38-4324-AEBC-95DBE4FB30E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945058" y="2277982"/>
                <a:ext cx="6768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586FE8E2-63AB-48E6-98F9-EF806F02F7E0}"/>
              </a:ext>
            </a:extLst>
          </p:cNvPr>
          <p:cNvGrpSpPr/>
          <p:nvPr/>
        </p:nvGrpSpPr>
        <p:grpSpPr>
          <a:xfrm>
            <a:off x="3723218" y="639262"/>
            <a:ext cx="2206440" cy="2669400"/>
            <a:chOff x="3723218" y="639262"/>
            <a:chExt cx="2206440" cy="26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A9DB511-B3C7-477F-9B99-639CB564CFDC}"/>
                    </a:ext>
                  </a:extLst>
                </p14:cNvPr>
                <p14:cNvContentPartPr/>
                <p14:nvPr/>
              </p14:nvContentPartPr>
              <p14:xfrm>
                <a:off x="3723218" y="3062782"/>
                <a:ext cx="286200" cy="39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A9DB511-B3C7-477F-9B99-639CB564CFD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14578" y="3053782"/>
                  <a:ext cx="303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F1025A6-9A23-40BF-AA4B-EAECCE3B38EF}"/>
                    </a:ext>
                  </a:extLst>
                </p14:cNvPr>
                <p14:cNvContentPartPr/>
                <p14:nvPr/>
              </p14:nvContentPartPr>
              <p14:xfrm>
                <a:off x="4040738" y="2884942"/>
                <a:ext cx="63720" cy="2070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F1025A6-9A23-40BF-AA4B-EAECCE3B38E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31738" y="2876302"/>
                  <a:ext cx="81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CACEB46-BE4F-4624-93D5-A0285CD7F2DB}"/>
                    </a:ext>
                  </a:extLst>
                </p14:cNvPr>
                <p14:cNvContentPartPr/>
                <p14:nvPr/>
              </p14:nvContentPartPr>
              <p14:xfrm>
                <a:off x="4083938" y="2879902"/>
                <a:ext cx="134640" cy="18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CACEB46-BE4F-4624-93D5-A0285CD7F2D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74938" y="2870902"/>
                  <a:ext cx="152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07B5276-D6DB-4E5A-A466-D7C43F5BD007}"/>
                    </a:ext>
                  </a:extLst>
                </p14:cNvPr>
                <p14:cNvContentPartPr/>
                <p14:nvPr/>
              </p14:nvContentPartPr>
              <p14:xfrm>
                <a:off x="4237658" y="2768302"/>
                <a:ext cx="54720" cy="131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07B5276-D6DB-4E5A-A466-D7C43F5BD00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28658" y="2759302"/>
                  <a:ext cx="72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EAC5FD0-B65F-47DC-AFFB-477A3A7494BE}"/>
                    </a:ext>
                  </a:extLst>
                </p14:cNvPr>
                <p14:cNvContentPartPr/>
                <p14:nvPr/>
              </p14:nvContentPartPr>
              <p14:xfrm>
                <a:off x="5757218" y="1658422"/>
                <a:ext cx="22680" cy="366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EAC5FD0-B65F-47DC-AFFB-477A3A7494B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48578" y="1649422"/>
                  <a:ext cx="403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2DD8139-1D5F-4CAB-8F33-8FBB9B7831F5}"/>
                    </a:ext>
                  </a:extLst>
                </p14:cNvPr>
                <p14:cNvContentPartPr/>
                <p14:nvPr/>
              </p14:nvContentPartPr>
              <p14:xfrm>
                <a:off x="5762978" y="2215702"/>
                <a:ext cx="14400" cy="10638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2DD8139-1D5F-4CAB-8F33-8FBB9B7831F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53978" y="2206702"/>
                  <a:ext cx="32040" cy="10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3D6807F-907B-463E-9C12-75126A7614F4}"/>
                    </a:ext>
                  </a:extLst>
                </p14:cNvPr>
                <p14:cNvContentPartPr/>
                <p14:nvPr/>
              </p14:nvContentPartPr>
              <p14:xfrm>
                <a:off x="4895738" y="2779102"/>
                <a:ext cx="66960" cy="529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3D6807F-907B-463E-9C12-75126A7614F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86738" y="2770102"/>
                  <a:ext cx="846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4D10633-33CB-4AA9-9207-D6FF61713072}"/>
                    </a:ext>
                  </a:extLst>
                </p14:cNvPr>
                <p14:cNvContentPartPr/>
                <p14:nvPr/>
              </p14:nvContentPartPr>
              <p14:xfrm>
                <a:off x="4833098" y="2357902"/>
                <a:ext cx="40680" cy="79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4D10633-33CB-4AA9-9207-D6FF6171307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24458" y="2349262"/>
                  <a:ext cx="58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72A9525-4036-42FC-88CD-72D472DCE775}"/>
                    </a:ext>
                  </a:extLst>
                </p14:cNvPr>
                <p14:cNvContentPartPr/>
                <p14:nvPr/>
              </p14:nvContentPartPr>
              <p14:xfrm>
                <a:off x="3771818" y="2331622"/>
                <a:ext cx="915840" cy="50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72A9525-4036-42FC-88CD-72D472DCE77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62818" y="2322982"/>
                  <a:ext cx="933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426833B-918B-4F3B-AEED-127181070387}"/>
                    </a:ext>
                  </a:extLst>
                </p14:cNvPr>
                <p14:cNvContentPartPr/>
                <p14:nvPr/>
              </p14:nvContentPartPr>
              <p14:xfrm>
                <a:off x="4961258" y="2230822"/>
                <a:ext cx="786600" cy="49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426833B-918B-4F3B-AEED-1271810703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952258" y="2221822"/>
                  <a:ext cx="804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D5EAAB1-CB37-45A4-B225-DDEEEF48A707}"/>
                    </a:ext>
                  </a:extLst>
                </p14:cNvPr>
                <p14:cNvContentPartPr/>
                <p14:nvPr/>
              </p14:nvContentPartPr>
              <p14:xfrm>
                <a:off x="4956938" y="2296702"/>
                <a:ext cx="23400" cy="254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D5EAAB1-CB37-45A4-B225-DDEEEF48A70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48298" y="2287702"/>
                  <a:ext cx="41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E1F74F9-B9AA-45E6-883D-8C221AE0941E}"/>
                    </a:ext>
                  </a:extLst>
                </p14:cNvPr>
                <p14:cNvContentPartPr/>
                <p14:nvPr/>
              </p14:nvContentPartPr>
              <p14:xfrm>
                <a:off x="4536458" y="2512342"/>
                <a:ext cx="404280" cy="127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E1F74F9-B9AA-45E6-883D-8C221AE0941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27818" y="2503342"/>
                  <a:ext cx="421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5A1893A-E461-4F3D-A924-E513EF099403}"/>
                    </a:ext>
                  </a:extLst>
                </p14:cNvPr>
                <p14:cNvContentPartPr/>
                <p14:nvPr/>
              </p14:nvContentPartPr>
              <p14:xfrm>
                <a:off x="5099858" y="1296982"/>
                <a:ext cx="149400" cy="1067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5A1893A-E461-4F3D-A924-E513EF09940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91218" y="1288342"/>
                  <a:ext cx="167040" cy="10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8BC4424-3CA9-4CAC-83E7-F1B0BE4CEBE5}"/>
                    </a:ext>
                  </a:extLst>
                </p14:cNvPr>
                <p14:cNvContentPartPr/>
                <p14:nvPr/>
              </p14:nvContentPartPr>
              <p14:xfrm>
                <a:off x="5105618" y="2105182"/>
                <a:ext cx="188640" cy="266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8BC4424-3CA9-4CAC-83E7-F1B0BE4CEBE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096618" y="2096182"/>
                  <a:ext cx="206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0FBDE81-6824-4FE8-9CE6-96BD4D69DC6E}"/>
                    </a:ext>
                  </a:extLst>
                </p14:cNvPr>
                <p14:cNvContentPartPr/>
                <p14:nvPr/>
              </p14:nvContentPartPr>
              <p14:xfrm>
                <a:off x="4616018" y="1252342"/>
                <a:ext cx="24120" cy="2800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0FBDE81-6824-4FE8-9CE6-96BD4D69DC6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07018" y="1243342"/>
                  <a:ext cx="41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48B6781-83CC-4321-9C46-585D6CF89312}"/>
                    </a:ext>
                  </a:extLst>
                </p14:cNvPr>
                <p14:cNvContentPartPr/>
                <p14:nvPr/>
              </p14:nvContentPartPr>
              <p14:xfrm>
                <a:off x="4627898" y="1213102"/>
                <a:ext cx="61920" cy="243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48B6781-83CC-4321-9C46-585D6CF8931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18898" y="1204102"/>
                  <a:ext cx="79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6AA7EA2-59AE-4136-8BBC-992407CFA0FA}"/>
                    </a:ext>
                  </a:extLst>
                </p14:cNvPr>
                <p14:cNvContentPartPr/>
                <p14:nvPr/>
              </p14:nvContentPartPr>
              <p14:xfrm>
                <a:off x="4712858" y="1262422"/>
                <a:ext cx="130320" cy="32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6AA7EA2-59AE-4136-8BBC-992407CFA0F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04218" y="1253422"/>
                  <a:ext cx="147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E01A1E3-735D-4E0F-940D-0212A4BC4FB0}"/>
                    </a:ext>
                  </a:extLst>
                </p14:cNvPr>
                <p14:cNvContentPartPr/>
                <p14:nvPr/>
              </p14:nvContentPartPr>
              <p14:xfrm>
                <a:off x="4860458" y="1186102"/>
                <a:ext cx="54000" cy="199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E01A1E3-735D-4E0F-940D-0212A4BC4FB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851458" y="1177102"/>
                  <a:ext cx="71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EE154B9-3074-4FE5-A37D-D6338B04060E}"/>
                    </a:ext>
                  </a:extLst>
                </p14:cNvPr>
                <p14:cNvContentPartPr/>
                <p14:nvPr/>
              </p14:nvContentPartPr>
              <p14:xfrm>
                <a:off x="4938938" y="1028062"/>
                <a:ext cx="169560" cy="171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EE154B9-3074-4FE5-A37D-D6338B04060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29938" y="1019062"/>
                  <a:ext cx="187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F2FCBE8-C030-4B3F-BA4F-508BB3D0B05B}"/>
                    </a:ext>
                  </a:extLst>
                </p14:cNvPr>
                <p14:cNvContentPartPr/>
                <p14:nvPr/>
              </p14:nvContentPartPr>
              <p14:xfrm>
                <a:off x="5128298" y="955702"/>
                <a:ext cx="88920" cy="113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F2FCBE8-C030-4B3F-BA4F-508BB3D0B05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19658" y="946702"/>
                  <a:ext cx="106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55DC2EF-EA20-4FC5-96F3-AF385BC33CC2}"/>
                    </a:ext>
                  </a:extLst>
                </p14:cNvPr>
                <p14:cNvContentPartPr/>
                <p14:nvPr/>
              </p14:nvContentPartPr>
              <p14:xfrm>
                <a:off x="5238098" y="878302"/>
                <a:ext cx="162000" cy="147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55DC2EF-EA20-4FC5-96F3-AF385BC33CC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29458" y="869302"/>
                  <a:ext cx="17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5DD3175-8D67-4184-8338-3A1A93901139}"/>
                    </a:ext>
                  </a:extLst>
                </p14:cNvPr>
                <p14:cNvContentPartPr/>
                <p14:nvPr/>
              </p14:nvContentPartPr>
              <p14:xfrm>
                <a:off x="5392538" y="748342"/>
                <a:ext cx="113040" cy="1350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5DD3175-8D67-4184-8338-3A1A9390113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83898" y="739342"/>
                  <a:ext cx="130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A632826-E7F0-4BD2-B0F5-D180A0CC5307}"/>
                    </a:ext>
                  </a:extLst>
                </p14:cNvPr>
                <p14:cNvContentPartPr/>
                <p14:nvPr/>
              </p14:nvContentPartPr>
              <p14:xfrm>
                <a:off x="5549858" y="639262"/>
                <a:ext cx="119160" cy="112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A632826-E7F0-4BD2-B0F5-D180A0CC530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40858" y="630622"/>
                  <a:ext cx="136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C3D0674-580F-44E2-BCDD-AAB232FB4703}"/>
                    </a:ext>
                  </a:extLst>
                </p14:cNvPr>
                <p14:cNvContentPartPr/>
                <p14:nvPr/>
              </p14:nvContentPartPr>
              <p14:xfrm>
                <a:off x="5322338" y="1154422"/>
                <a:ext cx="55080" cy="204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C3D0674-580F-44E2-BCDD-AAB232FB470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13338" y="1145422"/>
                  <a:ext cx="72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2CE8424-E16E-4398-838A-15B37DCD6BD6}"/>
                    </a:ext>
                  </a:extLst>
                </p14:cNvPr>
                <p14:cNvContentPartPr/>
                <p14:nvPr/>
              </p14:nvContentPartPr>
              <p14:xfrm>
                <a:off x="5384258" y="1083502"/>
                <a:ext cx="41040" cy="1134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2CE8424-E16E-4398-838A-15B37DCD6BD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75258" y="1074862"/>
                  <a:ext cx="58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CA8528A-00C3-4473-85EC-D4FB5571FDF0}"/>
                    </a:ext>
                  </a:extLst>
                </p14:cNvPr>
                <p14:cNvContentPartPr/>
                <p14:nvPr/>
              </p14:nvContentPartPr>
              <p14:xfrm>
                <a:off x="5401898" y="1044982"/>
                <a:ext cx="62640" cy="1162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CA8528A-00C3-4473-85EC-D4FB5571FDF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92898" y="1035982"/>
                  <a:ext cx="8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78B2156-41C0-40D7-AB70-8E37A95F58E2}"/>
                    </a:ext>
                  </a:extLst>
                </p14:cNvPr>
                <p14:cNvContentPartPr/>
                <p14:nvPr/>
              </p14:nvContentPartPr>
              <p14:xfrm>
                <a:off x="5506658" y="909622"/>
                <a:ext cx="145440" cy="194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78B2156-41C0-40D7-AB70-8E37A95F58E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97658" y="900622"/>
                  <a:ext cx="163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989C44D-A12D-414F-B1EB-C77A44E2F33E}"/>
                    </a:ext>
                  </a:extLst>
                </p14:cNvPr>
                <p14:cNvContentPartPr/>
                <p14:nvPr/>
              </p14:nvContentPartPr>
              <p14:xfrm>
                <a:off x="5564258" y="920422"/>
                <a:ext cx="92160" cy="70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989C44D-A12D-414F-B1EB-C77A44E2F33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55618" y="911782"/>
                  <a:ext cx="109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AB192FB-67BA-4576-8613-C679E8E9E129}"/>
                    </a:ext>
                  </a:extLst>
                </p14:cNvPr>
                <p14:cNvContentPartPr/>
                <p14:nvPr/>
              </p14:nvContentPartPr>
              <p14:xfrm>
                <a:off x="5703218" y="822502"/>
                <a:ext cx="53640" cy="123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AB192FB-67BA-4576-8613-C679E8E9E12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694218" y="813862"/>
                  <a:ext cx="71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D4A5AB4-3D8B-426D-BD5D-6357413B0573}"/>
                    </a:ext>
                  </a:extLst>
                </p14:cNvPr>
                <p14:cNvContentPartPr/>
                <p14:nvPr/>
              </p14:nvContentPartPr>
              <p14:xfrm>
                <a:off x="5778818" y="674182"/>
                <a:ext cx="150840" cy="2779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D4A5AB4-3D8B-426D-BD5D-6357413B057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69818" y="665542"/>
                  <a:ext cx="16848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0F5218E9-494F-4DFA-ACBE-270A5F5287FB}"/>
              </a:ext>
            </a:extLst>
          </p:cNvPr>
          <p:cNvGrpSpPr/>
          <p:nvPr/>
        </p:nvGrpSpPr>
        <p:grpSpPr>
          <a:xfrm>
            <a:off x="4838498" y="3216502"/>
            <a:ext cx="3439440" cy="422280"/>
            <a:chOff x="4838498" y="3216502"/>
            <a:chExt cx="34394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6E91FCE-D57E-4D1A-9BA3-4B6DE959B88F}"/>
                    </a:ext>
                  </a:extLst>
                </p14:cNvPr>
                <p14:cNvContentPartPr/>
                <p14:nvPr/>
              </p14:nvContentPartPr>
              <p14:xfrm>
                <a:off x="4900058" y="3382822"/>
                <a:ext cx="2625840" cy="162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6E91FCE-D57E-4D1A-9BA3-4B6DE959B88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891418" y="3373822"/>
                  <a:ext cx="2643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C798B99-5250-4017-8069-0874E1FFA9A9}"/>
                    </a:ext>
                  </a:extLst>
                </p14:cNvPr>
                <p14:cNvContentPartPr/>
                <p14:nvPr/>
              </p14:nvContentPartPr>
              <p14:xfrm>
                <a:off x="4838498" y="3272302"/>
                <a:ext cx="250920" cy="366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C798B99-5250-4017-8069-0874E1FFA9A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29858" y="3263302"/>
                  <a:ext cx="2685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E1CBC11-1805-41AE-8470-47F53F6A7370}"/>
                    </a:ext>
                  </a:extLst>
                </p14:cNvPr>
                <p14:cNvContentPartPr/>
                <p14:nvPr/>
              </p14:nvContentPartPr>
              <p14:xfrm>
                <a:off x="7745138" y="3238462"/>
                <a:ext cx="236160" cy="3232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E1CBC11-1805-41AE-8470-47F53F6A737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36498" y="3229462"/>
                  <a:ext cx="253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D51DA5C-29EC-4532-80C8-1DF12679645A}"/>
                    </a:ext>
                  </a:extLst>
                </p14:cNvPr>
                <p14:cNvContentPartPr/>
                <p14:nvPr/>
              </p14:nvContentPartPr>
              <p14:xfrm>
                <a:off x="8085338" y="3216502"/>
                <a:ext cx="192600" cy="310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D51DA5C-29EC-4532-80C8-1DF12679645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76338" y="3207862"/>
                  <a:ext cx="21024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621BAB86-9595-4EEC-8D5D-CB53181E1E7E}"/>
              </a:ext>
            </a:extLst>
          </p:cNvPr>
          <p:cNvGrpSpPr/>
          <p:nvPr/>
        </p:nvGrpSpPr>
        <p:grpSpPr>
          <a:xfrm>
            <a:off x="8586818" y="2553022"/>
            <a:ext cx="1873080" cy="1063800"/>
            <a:chOff x="8586818" y="2553022"/>
            <a:chExt cx="1873080" cy="10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C24E19D-31EB-4184-A1EB-A711F649AD10}"/>
                    </a:ext>
                  </a:extLst>
                </p14:cNvPr>
                <p14:cNvContentPartPr/>
                <p14:nvPr/>
              </p14:nvContentPartPr>
              <p14:xfrm>
                <a:off x="8612378" y="3293542"/>
                <a:ext cx="31320" cy="120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C24E19D-31EB-4184-A1EB-A711F649AD1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03378" y="3284542"/>
                  <a:ext cx="48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FD7F093-A75D-4AC8-A114-2FB608C48AFC}"/>
                    </a:ext>
                  </a:extLst>
                </p14:cNvPr>
                <p14:cNvContentPartPr/>
                <p14:nvPr/>
              </p14:nvContentPartPr>
              <p14:xfrm>
                <a:off x="8586818" y="3166102"/>
                <a:ext cx="61920" cy="42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FD7F093-A75D-4AC8-A114-2FB608C48A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78178" y="3157102"/>
                  <a:ext cx="79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01BD822-401E-40D4-BB09-DA84C27C19FB}"/>
                    </a:ext>
                  </a:extLst>
                </p14:cNvPr>
                <p14:cNvContentPartPr/>
                <p14:nvPr/>
              </p14:nvContentPartPr>
              <p14:xfrm>
                <a:off x="8728298" y="3249622"/>
                <a:ext cx="145080" cy="1746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01BD822-401E-40D4-BB09-DA84C27C19F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19298" y="3240622"/>
                  <a:ext cx="162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E3CF65-42D3-47FF-911B-2C719ECF4ED3}"/>
                    </a:ext>
                  </a:extLst>
                </p14:cNvPr>
                <p14:cNvContentPartPr/>
                <p14:nvPr/>
              </p14:nvContentPartPr>
              <p14:xfrm>
                <a:off x="8876978" y="3049822"/>
                <a:ext cx="155880" cy="295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E3CF65-42D3-47FF-911B-2C719ECF4ED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867978" y="3040822"/>
                  <a:ext cx="173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F1787DF-02F2-4A57-89E6-62C191AD089B}"/>
                    </a:ext>
                  </a:extLst>
                </p14:cNvPr>
                <p14:cNvContentPartPr/>
                <p14:nvPr/>
              </p14:nvContentPartPr>
              <p14:xfrm>
                <a:off x="9159218" y="3081502"/>
                <a:ext cx="185040" cy="1882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F1787DF-02F2-4A57-89E6-62C191AD089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50218" y="3072862"/>
                  <a:ext cx="202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2188E9B-957B-4395-80D8-D5AAE5CD226B}"/>
                    </a:ext>
                  </a:extLst>
                </p14:cNvPr>
                <p14:cNvContentPartPr/>
                <p14:nvPr/>
              </p14:nvContentPartPr>
              <p14:xfrm>
                <a:off x="9341738" y="2971702"/>
                <a:ext cx="128880" cy="263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2188E9B-957B-4395-80D8-D5AAE5CD226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33098" y="2962702"/>
                  <a:ext cx="146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C93FF4-8A1A-40B6-9B38-7C222C94D08D}"/>
                    </a:ext>
                  </a:extLst>
                </p14:cNvPr>
                <p14:cNvContentPartPr/>
                <p14:nvPr/>
              </p14:nvContentPartPr>
              <p14:xfrm>
                <a:off x="9464138" y="3017782"/>
                <a:ext cx="175320" cy="155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C93FF4-8A1A-40B6-9B38-7C222C94D08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55138" y="3009142"/>
                  <a:ext cx="192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FDC432C-D49B-4075-8A82-61ED43A1C57F}"/>
                    </a:ext>
                  </a:extLst>
                </p14:cNvPr>
                <p14:cNvContentPartPr/>
                <p14:nvPr/>
              </p14:nvContentPartPr>
              <p14:xfrm>
                <a:off x="9630458" y="2888542"/>
                <a:ext cx="221400" cy="231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FDC432C-D49B-4075-8A82-61ED43A1C57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21818" y="2879542"/>
                  <a:ext cx="239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216EC63-30E0-47A3-855A-F70B55CA6B7D}"/>
                    </a:ext>
                  </a:extLst>
                </p14:cNvPr>
                <p14:cNvContentPartPr/>
                <p14:nvPr/>
              </p14:nvContentPartPr>
              <p14:xfrm>
                <a:off x="9731978" y="2766502"/>
                <a:ext cx="216000" cy="315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216EC63-30E0-47A3-855A-F70B55CA6B7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22978" y="2757862"/>
                  <a:ext cx="233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EEBCFCF-2413-43FD-A007-ED6C54A1A0FA}"/>
                    </a:ext>
                  </a:extLst>
                </p14:cNvPr>
                <p14:cNvContentPartPr/>
                <p14:nvPr/>
              </p14:nvContentPartPr>
              <p14:xfrm>
                <a:off x="10000898" y="2553022"/>
                <a:ext cx="92160" cy="3412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EEBCFCF-2413-43FD-A007-ED6C54A1A0F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91898" y="2544382"/>
                  <a:ext cx="109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37A6B44-5754-4A12-8710-6AE80C4F2434}"/>
                    </a:ext>
                  </a:extLst>
                </p14:cNvPr>
                <p14:cNvContentPartPr/>
                <p14:nvPr/>
              </p14:nvContentPartPr>
              <p14:xfrm>
                <a:off x="10135538" y="3035422"/>
                <a:ext cx="7920" cy="100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37A6B44-5754-4A12-8710-6AE80C4F243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26538" y="3026782"/>
                  <a:ext cx="25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BED86BE-FB62-4E3B-90B1-5645BF34BA53}"/>
                    </a:ext>
                  </a:extLst>
                </p14:cNvPr>
                <p14:cNvContentPartPr/>
                <p14:nvPr/>
              </p14:nvContentPartPr>
              <p14:xfrm>
                <a:off x="8846018" y="3063862"/>
                <a:ext cx="1613880" cy="552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BED86BE-FB62-4E3B-90B1-5645BF34BA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37378" y="3054862"/>
                  <a:ext cx="1631520" cy="57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" name="Freihand 2047"/>
              <p14:cNvContentPartPr/>
              <p14:nvPr/>
            </p14:nvContentPartPr>
            <p14:xfrm>
              <a:off x="9295023" y="7538712"/>
              <a:ext cx="381240" cy="174960"/>
            </p14:xfrm>
          </p:contentPart>
        </mc:Choice>
        <mc:Fallback xmlns="">
          <p:pic>
            <p:nvPicPr>
              <p:cNvPr id="2048" name="Freihand 20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78103" y="7521792"/>
                <a:ext cx="4150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5" name="Freihand 2064"/>
              <p14:cNvContentPartPr/>
              <p14:nvPr/>
            </p14:nvContentPartPr>
            <p14:xfrm>
              <a:off x="2165583" y="728592"/>
              <a:ext cx="3165120" cy="1420920"/>
            </p14:xfrm>
          </p:contentPart>
        </mc:Choice>
        <mc:Fallback xmlns="">
          <p:pic>
            <p:nvPicPr>
              <p:cNvPr id="2065" name="Freihand 20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9383" y="713112"/>
                <a:ext cx="3197880" cy="144936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8D7CB32-27AB-46F8-9B5B-49E8F2D6527C}"/>
                  </a:ext>
                </a:extLst>
              </p14:cNvPr>
              <p14:cNvContentPartPr/>
              <p14:nvPr/>
            </p14:nvContentPartPr>
            <p14:xfrm>
              <a:off x="9323018" y="52625"/>
              <a:ext cx="1579680" cy="694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8D7CB32-27AB-46F8-9B5B-49E8F2D6527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14018" y="43985"/>
                <a:ext cx="159732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D8E4876-90AF-4E26-94A0-8128E48DF57F}"/>
                  </a:ext>
                </a:extLst>
              </p14:cNvPr>
              <p14:cNvContentPartPr/>
              <p14:nvPr/>
            </p14:nvContentPartPr>
            <p14:xfrm>
              <a:off x="2645018" y="4363625"/>
              <a:ext cx="597960" cy="700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D8E4876-90AF-4E26-94A0-8128E48DF5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36018" y="4354625"/>
                <a:ext cx="61560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642B60B-29D5-4E17-8CF8-0EECA5D74181}"/>
                  </a:ext>
                </a:extLst>
              </p14:cNvPr>
              <p14:cNvContentPartPr/>
              <p14:nvPr/>
            </p14:nvContentPartPr>
            <p14:xfrm>
              <a:off x="9242738" y="41465"/>
              <a:ext cx="1641960" cy="691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642B60B-29D5-4E17-8CF8-0EECA5D741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34098" y="32825"/>
                <a:ext cx="1659600" cy="7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Breitbild</PresentationFormat>
  <Paragraphs>186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720</cp:revision>
  <dcterms:created xsi:type="dcterms:W3CDTF">2019-02-11T10:45:01Z</dcterms:created>
  <dcterms:modified xsi:type="dcterms:W3CDTF">2022-04-25T11:47:23Z</dcterms:modified>
</cp:coreProperties>
</file>