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3.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notesSlides/notesSlide4.xml" ContentType="application/vnd.openxmlformats-officedocument.presentationml.notesSlide+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notesSlides/notesSlide5.xml" ContentType="application/vnd.openxmlformats-officedocument.presentationml.notesSlide+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notesSlides/notesSlide6.xml" ContentType="application/vnd.openxmlformats-officedocument.presentationml.notesSlide+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notesSlides/notesSlide7.xml" ContentType="application/vnd.openxmlformats-officedocument.presentationml.notesSlide+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notesSlides/notesSlide8.xml" ContentType="application/vnd.openxmlformats-officedocument.presentationml.notesSlide+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notesSlides/notesSlide9.xml" ContentType="application/vnd.openxmlformats-officedocument.presentationml.notesSlide+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notesSlides/notesSlide12.xml" ContentType="application/vnd.openxmlformats-officedocument.presentationml.notesSlide+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notesSlides/notesSlide13.xml" ContentType="application/vnd.openxmlformats-officedocument.presentationml.notesSlide+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notesSlides/notesSlide14.xml" ContentType="application/vnd.openxmlformats-officedocument.presentationml.notesSlide+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notesSlides/notesSlide15.xml" ContentType="application/vnd.openxmlformats-officedocument.presentationml.notesSlide+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notesSlides/notesSlide16.xml" ContentType="application/vnd.openxmlformats-officedocument.presentationml.notesSlide+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notesSlides/notesSlide17.xml" ContentType="application/vnd.openxmlformats-officedocument.presentationml.notesSlide+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notesSlides/notesSlide18.xml" ContentType="application/vnd.openxmlformats-officedocument.presentationml.notesSlide+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notesSlides/notesSlide19.xml" ContentType="application/vnd.openxmlformats-officedocument.presentationml.notesSlide+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notesSlides/notesSlide20.xml" ContentType="application/vnd.openxmlformats-officedocument.presentationml.notesSlide+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ink/ink1513.xml" ContentType="application/inkml+xml"/>
  <Override PartName="/ppt/ink/ink1514.xml" ContentType="application/inkml+xml"/>
  <Override PartName="/ppt/ink/ink1515.xml" ContentType="application/inkml+xml"/>
  <Override PartName="/ppt/ink/ink1516.xml" ContentType="application/inkml+xml"/>
  <Override PartName="/ppt/ink/ink1517.xml" ContentType="application/inkml+xml"/>
  <Override PartName="/ppt/ink/ink1518.xml" ContentType="application/inkml+xml"/>
  <Override PartName="/ppt/ink/ink1519.xml" ContentType="application/inkml+xml"/>
  <Override PartName="/ppt/ink/ink1520.xml" ContentType="application/inkml+xml"/>
  <Override PartName="/ppt/ink/ink1521.xml" ContentType="application/inkml+xml"/>
  <Override PartName="/ppt/ink/ink1522.xml" ContentType="application/inkml+xml"/>
  <Override PartName="/ppt/ink/ink1523.xml" ContentType="application/inkml+xml"/>
  <Override PartName="/ppt/ink/ink1524.xml" ContentType="application/inkml+xml"/>
  <Override PartName="/ppt/ink/ink1525.xml" ContentType="application/inkml+xml"/>
  <Override PartName="/ppt/ink/ink1526.xml" ContentType="application/inkml+xml"/>
  <Override PartName="/ppt/ink/ink1527.xml" ContentType="application/inkml+xml"/>
  <Override PartName="/ppt/ink/ink1528.xml" ContentType="application/inkml+xml"/>
  <Override PartName="/ppt/ink/ink1529.xml" ContentType="application/inkml+xml"/>
  <Override PartName="/ppt/ink/ink1530.xml" ContentType="application/inkml+xml"/>
  <Override PartName="/ppt/ink/ink1531.xml" ContentType="application/inkml+xml"/>
  <Override PartName="/ppt/ink/ink1532.xml" ContentType="application/inkml+xml"/>
  <Override PartName="/ppt/ink/ink1533.xml" ContentType="application/inkml+xml"/>
  <Override PartName="/ppt/ink/ink1534.xml" ContentType="application/inkml+xml"/>
  <Override PartName="/ppt/ink/ink1535.xml" ContentType="application/inkml+xml"/>
  <Override PartName="/ppt/ink/ink1536.xml" ContentType="application/inkml+xml"/>
  <Override PartName="/ppt/ink/ink1537.xml" ContentType="application/inkml+xml"/>
  <Override PartName="/ppt/ink/ink1538.xml" ContentType="application/inkml+xml"/>
  <Override PartName="/ppt/ink/ink1539.xml" ContentType="application/inkml+xml"/>
  <Override PartName="/ppt/ink/ink1540.xml" ContentType="application/inkml+xml"/>
  <Override PartName="/ppt/ink/ink1541.xml" ContentType="application/inkml+xml"/>
  <Override PartName="/ppt/ink/ink1542.xml" ContentType="application/inkml+xml"/>
  <Override PartName="/ppt/ink/ink1543.xml" ContentType="application/inkml+xml"/>
  <Override PartName="/ppt/ink/ink1544.xml" ContentType="application/inkml+xml"/>
  <Override PartName="/ppt/ink/ink1545.xml" ContentType="application/inkml+xml"/>
  <Override PartName="/ppt/ink/ink1546.xml" ContentType="application/inkml+xml"/>
  <Override PartName="/ppt/ink/ink1547.xml" ContentType="application/inkml+xml"/>
  <Override PartName="/ppt/ink/ink1548.xml" ContentType="application/inkml+xml"/>
  <Override PartName="/ppt/ink/ink1549.xml" ContentType="application/inkml+xml"/>
  <Override PartName="/ppt/ink/ink1550.xml" ContentType="application/inkml+xml"/>
  <Override PartName="/ppt/ink/ink1551.xml" ContentType="application/inkml+xml"/>
  <Override PartName="/ppt/ink/ink1552.xml" ContentType="application/inkml+xml"/>
  <Override PartName="/ppt/ink/ink1553.xml" ContentType="application/inkml+xml"/>
  <Override PartName="/ppt/ink/ink1554.xml" ContentType="application/inkml+xml"/>
  <Override PartName="/ppt/ink/ink1555.xml" ContentType="application/inkml+xml"/>
  <Override PartName="/ppt/ink/ink1556.xml" ContentType="application/inkml+xml"/>
  <Override PartName="/ppt/ink/ink1557.xml" ContentType="application/inkml+xml"/>
  <Override PartName="/ppt/ink/ink1558.xml" ContentType="application/inkml+xml"/>
  <Override PartName="/ppt/ink/ink1559.xml" ContentType="application/inkml+xml"/>
  <Override PartName="/ppt/ink/ink1560.xml" ContentType="application/inkml+xml"/>
  <Override PartName="/ppt/ink/ink1561.xml" ContentType="application/inkml+xml"/>
  <Override PartName="/ppt/ink/ink1562.xml" ContentType="application/inkml+xml"/>
  <Override PartName="/ppt/ink/ink1563.xml" ContentType="application/inkml+xml"/>
  <Override PartName="/ppt/ink/ink1564.xml" ContentType="application/inkml+xml"/>
  <Override PartName="/ppt/ink/ink1565.xml" ContentType="application/inkml+xml"/>
  <Override PartName="/ppt/ink/ink1566.xml" ContentType="application/inkml+xml"/>
  <Override PartName="/ppt/ink/ink1567.xml" ContentType="application/inkml+xml"/>
  <Override PartName="/ppt/ink/ink1568.xml" ContentType="application/inkml+xml"/>
  <Override PartName="/ppt/ink/ink1569.xml" ContentType="application/inkml+xml"/>
  <Override PartName="/ppt/ink/ink1570.xml" ContentType="application/inkml+xml"/>
  <Override PartName="/ppt/ink/ink1571.xml" ContentType="application/inkml+xml"/>
  <Override PartName="/ppt/ink/ink1572.xml" ContentType="application/inkml+xml"/>
  <Override PartName="/ppt/ink/ink1573.xml" ContentType="application/inkml+xml"/>
  <Override PartName="/ppt/ink/ink1574.xml" ContentType="application/inkml+xml"/>
  <Override PartName="/ppt/ink/ink1575.xml" ContentType="application/inkml+xml"/>
  <Override PartName="/ppt/ink/ink1576.xml" ContentType="application/inkml+xml"/>
  <Override PartName="/ppt/ink/ink1577.xml" ContentType="application/inkml+xml"/>
  <Override PartName="/ppt/ink/ink1578.xml" ContentType="application/inkml+xml"/>
  <Override PartName="/ppt/ink/ink1579.xml" ContentType="application/inkml+xml"/>
  <Override PartName="/ppt/ink/ink1580.xml" ContentType="application/inkml+xml"/>
  <Override PartName="/ppt/ink/ink1581.xml" ContentType="application/inkml+xml"/>
  <Override PartName="/ppt/ink/ink1582.xml" ContentType="application/inkml+xml"/>
  <Override PartName="/ppt/ink/ink1583.xml" ContentType="application/inkml+xml"/>
  <Override PartName="/ppt/ink/ink1584.xml" ContentType="application/inkml+xml"/>
  <Override PartName="/ppt/ink/ink1585.xml" ContentType="application/inkml+xml"/>
  <Override PartName="/ppt/ink/ink1586.xml" ContentType="application/inkml+xml"/>
  <Override PartName="/ppt/ink/ink1587.xml" ContentType="application/inkml+xml"/>
  <Override PartName="/ppt/ink/ink1588.xml" ContentType="application/inkml+xml"/>
  <Override PartName="/ppt/ink/ink1589.xml" ContentType="application/inkml+xml"/>
  <Override PartName="/ppt/ink/ink1590.xml" ContentType="application/inkml+xml"/>
  <Override PartName="/ppt/ink/ink1591.xml" ContentType="application/inkml+xml"/>
  <Override PartName="/ppt/ink/ink1592.xml" ContentType="application/inkml+xml"/>
  <Override PartName="/ppt/ink/ink1593.xml" ContentType="application/inkml+xml"/>
  <Override PartName="/ppt/ink/ink1594.xml" ContentType="application/inkml+xml"/>
  <Override PartName="/ppt/ink/ink1595.xml" ContentType="application/inkml+xml"/>
  <Override PartName="/ppt/ink/ink1596.xml" ContentType="application/inkml+xml"/>
  <Override PartName="/ppt/ink/ink1597.xml" ContentType="application/inkml+xml"/>
  <Override PartName="/ppt/ink/ink1598.xml" ContentType="application/inkml+xml"/>
  <Override PartName="/ppt/ink/ink1599.xml" ContentType="application/inkml+xml"/>
  <Override PartName="/ppt/ink/ink1600.xml" ContentType="application/inkml+xml"/>
  <Override PartName="/ppt/ink/ink1601.xml" ContentType="application/inkml+xml"/>
  <Override PartName="/ppt/ink/ink1602.xml" ContentType="application/inkml+xml"/>
  <Override PartName="/ppt/ink/ink1603.xml" ContentType="application/inkml+xml"/>
  <Override PartName="/ppt/ink/ink1604.xml" ContentType="application/inkml+xml"/>
  <Override PartName="/ppt/ink/ink1605.xml" ContentType="application/inkml+xml"/>
  <Override PartName="/ppt/ink/ink1606.xml" ContentType="application/inkml+xml"/>
  <Override PartName="/ppt/ink/ink1607.xml" ContentType="application/inkml+xml"/>
  <Override PartName="/ppt/ink/ink1608.xml" ContentType="application/inkml+xml"/>
  <Override PartName="/ppt/ink/ink1609.xml" ContentType="application/inkml+xml"/>
  <Override PartName="/ppt/ink/ink1610.xml" ContentType="application/inkml+xml"/>
  <Override PartName="/ppt/ink/ink1611.xml" ContentType="application/inkml+xml"/>
  <Override PartName="/ppt/ink/ink1612.xml" ContentType="application/inkml+xml"/>
  <Override PartName="/ppt/ink/ink1613.xml" ContentType="application/inkml+xml"/>
  <Override PartName="/ppt/ink/ink1614.xml" ContentType="application/inkml+xml"/>
  <Override PartName="/ppt/ink/ink1615.xml" ContentType="application/inkml+xml"/>
  <Override PartName="/ppt/ink/ink1616.xml" ContentType="application/inkml+xml"/>
  <Override PartName="/ppt/ink/ink1617.xml" ContentType="application/inkml+xml"/>
  <Override PartName="/ppt/ink/ink1618.xml" ContentType="application/inkml+xml"/>
  <Override PartName="/ppt/ink/ink1619.xml" ContentType="application/inkml+xml"/>
  <Override PartName="/ppt/ink/ink1620.xml" ContentType="application/inkml+xml"/>
  <Override PartName="/ppt/ink/ink1621.xml" ContentType="application/inkml+xml"/>
  <Override PartName="/ppt/ink/ink1622.xml" ContentType="application/inkml+xml"/>
  <Override PartName="/ppt/ink/ink1623.xml" ContentType="application/inkml+xml"/>
  <Override PartName="/ppt/ink/ink1624.xml" ContentType="application/inkml+xml"/>
  <Override PartName="/ppt/ink/ink1625.xml" ContentType="application/inkml+xml"/>
  <Override PartName="/ppt/ink/ink1626.xml" ContentType="application/inkml+xml"/>
  <Override PartName="/ppt/ink/ink1627.xml" ContentType="application/inkml+xml"/>
  <Override PartName="/ppt/ink/ink1628.xml" ContentType="application/inkml+xml"/>
  <Override PartName="/ppt/ink/ink1629.xml" ContentType="application/inkml+xml"/>
  <Override PartName="/ppt/ink/ink1630.xml" ContentType="application/inkml+xml"/>
  <Override PartName="/ppt/ink/ink1631.xml" ContentType="application/inkml+xml"/>
  <Override PartName="/ppt/ink/ink1632.xml" ContentType="application/inkml+xml"/>
  <Override PartName="/ppt/ink/ink1633.xml" ContentType="application/inkml+xml"/>
  <Override PartName="/ppt/ink/ink1634.xml" ContentType="application/inkml+xml"/>
  <Override PartName="/ppt/ink/ink1635.xml" ContentType="application/inkml+xml"/>
  <Override PartName="/ppt/ink/ink1636.xml" ContentType="application/inkml+xml"/>
  <Override PartName="/ppt/ink/ink1637.xml" ContentType="application/inkml+xml"/>
  <Override PartName="/ppt/ink/ink1638.xml" ContentType="application/inkml+xml"/>
  <Override PartName="/ppt/ink/ink1639.xml" ContentType="application/inkml+xml"/>
  <Override PartName="/ppt/ink/ink1640.xml" ContentType="application/inkml+xml"/>
  <Override PartName="/ppt/ink/ink1641.xml" ContentType="application/inkml+xml"/>
  <Override PartName="/ppt/ink/ink1642.xml" ContentType="application/inkml+xml"/>
  <Override PartName="/ppt/ink/ink1643.xml" ContentType="application/inkml+xml"/>
  <Override PartName="/ppt/ink/ink1644.xml" ContentType="application/inkml+xml"/>
  <Override PartName="/ppt/ink/ink1645.xml" ContentType="application/inkml+xml"/>
  <Override PartName="/ppt/ink/ink1646.xml" ContentType="application/inkml+xml"/>
  <Override PartName="/ppt/ink/ink1647.xml" ContentType="application/inkml+xml"/>
  <Override PartName="/ppt/ink/ink1648.xml" ContentType="application/inkml+xml"/>
  <Override PartName="/ppt/ink/ink1649.xml" ContentType="application/inkml+xml"/>
  <Override PartName="/ppt/ink/ink1650.xml" ContentType="application/inkml+xml"/>
  <Override PartName="/ppt/ink/ink1651.xml" ContentType="application/inkml+xml"/>
  <Override PartName="/ppt/ink/ink1652.xml" ContentType="application/inkml+xml"/>
  <Override PartName="/ppt/ink/ink1653.xml" ContentType="application/inkml+xml"/>
  <Override PartName="/ppt/ink/ink1654.xml" ContentType="application/inkml+xml"/>
  <Override PartName="/ppt/ink/ink1655.xml" ContentType="application/inkml+xml"/>
  <Override PartName="/ppt/ink/ink1656.xml" ContentType="application/inkml+xml"/>
  <Override PartName="/ppt/ink/ink1657.xml" ContentType="application/inkml+xml"/>
  <Override PartName="/ppt/ink/ink1658.xml" ContentType="application/inkml+xml"/>
  <Override PartName="/ppt/ink/ink1659.xml" ContentType="application/inkml+xml"/>
  <Override PartName="/ppt/ink/ink1660.xml" ContentType="application/inkml+xml"/>
  <Override PartName="/ppt/ink/ink1661.xml" ContentType="application/inkml+xml"/>
  <Override PartName="/ppt/ink/ink1662.xml" ContentType="application/inkml+xml"/>
  <Override PartName="/ppt/ink/ink1663.xml" ContentType="application/inkml+xml"/>
  <Override PartName="/ppt/ink/ink1664.xml" ContentType="application/inkml+xml"/>
  <Override PartName="/ppt/ink/ink1665.xml" ContentType="application/inkml+xml"/>
  <Override PartName="/ppt/ink/ink1666.xml" ContentType="application/inkml+xml"/>
  <Override PartName="/ppt/ink/ink1667.xml" ContentType="application/inkml+xml"/>
  <Override PartName="/ppt/ink/ink1668.xml" ContentType="application/inkml+xml"/>
  <Override PartName="/ppt/ink/ink1669.xml" ContentType="application/inkml+xml"/>
  <Override PartName="/ppt/ink/ink1670.xml" ContentType="application/inkml+xml"/>
  <Override PartName="/ppt/ink/ink1671.xml" ContentType="application/inkml+xml"/>
  <Override PartName="/ppt/ink/ink1672.xml" ContentType="application/inkml+xml"/>
  <Override PartName="/ppt/ink/ink1673.xml" ContentType="application/inkml+xml"/>
  <Override PartName="/ppt/ink/ink1674.xml" ContentType="application/inkml+xml"/>
  <Override PartName="/ppt/ink/ink1675.xml" ContentType="application/inkml+xml"/>
  <Override PartName="/ppt/ink/ink1676.xml" ContentType="application/inkml+xml"/>
  <Override PartName="/ppt/ink/ink1677.xml" ContentType="application/inkml+xml"/>
  <Override PartName="/ppt/ink/ink1678.xml" ContentType="application/inkml+xml"/>
  <Override PartName="/ppt/ink/ink1679.xml" ContentType="application/inkml+xml"/>
  <Override PartName="/ppt/ink/ink1680.xml" ContentType="application/inkml+xml"/>
  <Override PartName="/ppt/ink/ink1681.xml" ContentType="application/inkml+xml"/>
  <Override PartName="/ppt/ink/ink1682.xml" ContentType="application/inkml+xml"/>
  <Override PartName="/ppt/ink/ink1683.xml" ContentType="application/inkml+xml"/>
  <Override PartName="/ppt/ink/ink1684.xml" ContentType="application/inkml+xml"/>
  <Override PartName="/ppt/ink/ink1685.xml" ContentType="application/inkml+xml"/>
  <Override PartName="/ppt/ink/ink1686.xml" ContentType="application/inkml+xml"/>
  <Override PartName="/ppt/ink/ink1687.xml" ContentType="application/inkml+xml"/>
  <Override PartName="/ppt/ink/ink1688.xml" ContentType="application/inkml+xml"/>
  <Override PartName="/ppt/ink/ink1689.xml" ContentType="application/inkml+xml"/>
  <Override PartName="/ppt/ink/ink1690.xml" ContentType="application/inkml+xml"/>
  <Override PartName="/ppt/ink/ink1691.xml" ContentType="application/inkml+xml"/>
  <Override PartName="/ppt/ink/ink1692.xml" ContentType="application/inkml+xml"/>
  <Override PartName="/ppt/ink/ink1693.xml" ContentType="application/inkml+xml"/>
  <Override PartName="/ppt/ink/ink1694.xml" ContentType="application/inkml+xml"/>
  <Override PartName="/ppt/ink/ink1695.xml" ContentType="application/inkml+xml"/>
  <Override PartName="/ppt/ink/ink1696.xml" ContentType="application/inkml+xml"/>
  <Override PartName="/ppt/ink/ink1697.xml" ContentType="application/inkml+xml"/>
  <Override PartName="/ppt/ink/ink1698.xml" ContentType="application/inkml+xml"/>
  <Override PartName="/ppt/ink/ink1699.xml" ContentType="application/inkml+xml"/>
  <Override PartName="/ppt/ink/ink1700.xml" ContentType="application/inkml+xml"/>
  <Override PartName="/ppt/ink/ink1701.xml" ContentType="application/inkml+xml"/>
  <Override PartName="/ppt/ink/ink1702.xml" ContentType="application/inkml+xml"/>
  <Override PartName="/ppt/ink/ink1703.xml" ContentType="application/inkml+xml"/>
  <Override PartName="/ppt/ink/ink1704.xml" ContentType="application/inkml+xml"/>
  <Override PartName="/ppt/ink/ink1705.xml" ContentType="application/inkml+xml"/>
  <Override PartName="/ppt/ink/ink1706.xml" ContentType="application/inkml+xml"/>
  <Override PartName="/ppt/ink/ink1707.xml" ContentType="application/inkml+xml"/>
  <Override PartName="/ppt/ink/ink1708.xml" ContentType="application/inkml+xml"/>
  <Override PartName="/ppt/ink/ink1709.xml" ContentType="application/inkml+xml"/>
  <Override PartName="/ppt/ink/ink1710.xml" ContentType="application/inkml+xml"/>
  <Override PartName="/ppt/ink/ink1711.xml" ContentType="application/inkml+xml"/>
  <Override PartName="/ppt/ink/ink1712.xml" ContentType="application/inkml+xml"/>
  <Override PartName="/ppt/ink/ink1713.xml" ContentType="application/inkml+xml"/>
  <Override PartName="/ppt/ink/ink1714.xml" ContentType="application/inkml+xml"/>
  <Override PartName="/ppt/ink/ink1715.xml" ContentType="application/inkml+xml"/>
  <Override PartName="/ppt/ink/ink1716.xml" ContentType="application/inkml+xml"/>
  <Override PartName="/ppt/ink/ink1717.xml" ContentType="application/inkml+xml"/>
  <Override PartName="/ppt/ink/ink1718.xml" ContentType="application/inkml+xml"/>
  <Override PartName="/ppt/ink/ink1719.xml" ContentType="application/inkml+xml"/>
  <Override PartName="/ppt/ink/ink1720.xml" ContentType="application/inkml+xml"/>
  <Override PartName="/ppt/ink/ink1721.xml" ContentType="application/inkml+xml"/>
  <Override PartName="/ppt/ink/ink1722.xml" ContentType="application/inkml+xml"/>
  <Override PartName="/ppt/ink/ink1723.xml" ContentType="application/inkml+xml"/>
  <Override PartName="/ppt/ink/ink1724.xml" ContentType="application/inkml+xml"/>
  <Override PartName="/ppt/ink/ink1725.xml" ContentType="application/inkml+xml"/>
  <Override PartName="/ppt/ink/ink1726.xml" ContentType="application/inkml+xml"/>
  <Override PartName="/ppt/ink/ink1727.xml" ContentType="application/inkml+xml"/>
  <Override PartName="/ppt/ink/ink1728.xml" ContentType="application/inkml+xml"/>
  <Override PartName="/ppt/ink/ink1729.xml" ContentType="application/inkml+xml"/>
  <Override PartName="/ppt/ink/ink1730.xml" ContentType="application/inkml+xml"/>
  <Override PartName="/ppt/ink/ink1731.xml" ContentType="application/inkml+xml"/>
  <Override PartName="/ppt/ink/ink1732.xml" ContentType="application/inkml+xml"/>
  <Override PartName="/ppt/ink/ink1733.xml" ContentType="application/inkml+xml"/>
  <Override PartName="/ppt/ink/ink1734.xml" ContentType="application/inkml+xml"/>
  <Override PartName="/ppt/ink/ink1735.xml" ContentType="application/inkml+xml"/>
  <Override PartName="/ppt/ink/ink1736.xml" ContentType="application/inkml+xml"/>
  <Override PartName="/ppt/ink/ink1737.xml" ContentType="application/inkml+xml"/>
  <Override PartName="/ppt/ink/ink1738.xml" ContentType="application/inkml+xml"/>
  <Override PartName="/ppt/ink/ink1739.xml" ContentType="application/inkml+xml"/>
  <Override PartName="/ppt/ink/ink1740.xml" ContentType="application/inkml+xml"/>
  <Override PartName="/ppt/ink/ink1741.xml" ContentType="application/inkml+xml"/>
  <Override PartName="/ppt/ink/ink1742.xml" ContentType="application/inkml+xml"/>
  <Override PartName="/ppt/ink/ink1743.xml" ContentType="application/inkml+xml"/>
  <Override PartName="/ppt/ink/ink1744.xml" ContentType="application/inkml+xml"/>
  <Override PartName="/ppt/ink/ink1745.xml" ContentType="application/inkml+xml"/>
  <Override PartName="/ppt/ink/ink1746.xml" ContentType="application/inkml+xml"/>
  <Override PartName="/ppt/ink/ink1747.xml" ContentType="application/inkml+xml"/>
  <Override PartName="/ppt/ink/ink1748.xml" ContentType="application/inkml+xml"/>
  <Override PartName="/ppt/ink/ink1749.xml" ContentType="application/inkml+xml"/>
  <Override PartName="/ppt/ink/ink1750.xml" ContentType="application/inkml+xml"/>
  <Override PartName="/ppt/ink/ink1751.xml" ContentType="application/inkml+xml"/>
  <Override PartName="/ppt/ink/ink1752.xml" ContentType="application/inkml+xml"/>
  <Override PartName="/ppt/ink/ink1753.xml" ContentType="application/inkml+xml"/>
  <Override PartName="/ppt/ink/ink1754.xml" ContentType="application/inkml+xml"/>
  <Override PartName="/ppt/ink/ink1755.xml" ContentType="application/inkml+xml"/>
  <Override PartName="/ppt/ink/ink1756.xml" ContentType="application/inkml+xml"/>
  <Override PartName="/ppt/ink/ink1757.xml" ContentType="application/inkml+xml"/>
  <Override PartName="/ppt/ink/ink1758.xml" ContentType="application/inkml+xml"/>
  <Override PartName="/ppt/ink/ink1759.xml" ContentType="application/inkml+xml"/>
  <Override PartName="/ppt/ink/ink1760.xml" ContentType="application/inkml+xml"/>
  <Override PartName="/ppt/ink/ink1761.xml" ContentType="application/inkml+xml"/>
  <Override PartName="/ppt/ink/ink1762.xml" ContentType="application/inkml+xml"/>
  <Override PartName="/ppt/ink/ink1763.xml" ContentType="application/inkml+xml"/>
  <Override PartName="/ppt/ink/ink1764.xml" ContentType="application/inkml+xml"/>
  <Override PartName="/ppt/ink/ink1765.xml" ContentType="application/inkml+xml"/>
  <Override PartName="/ppt/ink/ink1766.xml" ContentType="application/inkml+xml"/>
  <Override PartName="/ppt/ink/ink1767.xml" ContentType="application/inkml+xml"/>
  <Override PartName="/ppt/ink/ink1768.xml" ContentType="application/inkml+xml"/>
  <Override PartName="/ppt/ink/ink176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373" r:id="rId2"/>
    <p:sldId id="1285" r:id="rId3"/>
    <p:sldId id="1286" r:id="rId4"/>
    <p:sldId id="1287" r:id="rId5"/>
    <p:sldId id="1288" r:id="rId6"/>
    <p:sldId id="1289" r:id="rId7"/>
    <p:sldId id="1290" r:id="rId8"/>
    <p:sldId id="1291" r:id="rId9"/>
    <p:sldId id="1292" r:id="rId10"/>
    <p:sldId id="1293" r:id="rId11"/>
    <p:sldId id="1294" r:id="rId12"/>
    <p:sldId id="1295" r:id="rId13"/>
    <p:sldId id="1296" r:id="rId14"/>
    <p:sldId id="1297" r:id="rId15"/>
    <p:sldId id="1298" r:id="rId16"/>
    <p:sldId id="1299" r:id="rId17"/>
    <p:sldId id="1300" r:id="rId18"/>
    <p:sldId id="1301" r:id="rId19"/>
    <p:sldId id="1302" r:id="rId20"/>
    <p:sldId id="1303"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76" autoAdjust="0"/>
    <p:restoredTop sz="94660"/>
  </p:normalViewPr>
  <p:slideViewPr>
    <p:cSldViewPr snapToGrid="0">
      <p:cViewPr varScale="1">
        <p:scale>
          <a:sx n="77" d="100"/>
          <a:sy n="77" d="100"/>
        </p:scale>
        <p:origin x="12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5:09.714"/>
    </inkml:context>
    <inkml:brush xml:id="br0">
      <inkml:brushProperty name="width" value="0.05" units="cm"/>
      <inkml:brushProperty name="height" value="0.05" units="cm"/>
    </inkml:brush>
  </inkml:definitions>
  <inkml:trace contextRef="#ctx0" brushRef="#br0">60 0 13211,'-26'11'656,"1"-4"-472,17-4-136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09.916"/>
    </inkml:context>
    <inkml:brush xml:id="br0">
      <inkml:brushProperty name="width" value="0.05" units="cm"/>
      <inkml:brushProperty name="height" value="0.05" units="cm"/>
    </inkml:brush>
  </inkml:definitions>
  <inkml:trace contextRef="#ctx0" brushRef="#br0">479 39 3857,'-121'-18'-408,"0"2"424,7 12 24,-8 5-160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4.273"/>
    </inkml:context>
    <inkml:brush xml:id="br0">
      <inkml:brushProperty name="width" value="0.05" units="cm"/>
      <inkml:brushProperty name="height" value="0.05" units="cm"/>
    </inkml:brush>
  </inkml:definitions>
  <inkml:trace contextRef="#ctx0" brushRef="#br0">1 72 13163,'0'3'105,"-1"1"1,1 0-1,0-1 1,0 1-1,1 0 1,-1-1-1,1 1 1,-1-1-1,1 1 1,1-1-1,2 7 1,-3-8-69,1 0 0,-1 1 0,1-2 0,0 1 0,0 0 0,0 0 0,0 0-1,0-1 1,0 1 0,0-1 0,1 0 0,-1 0 0,0 0 0,1 0 0,-1 0 0,1 0 0,4 0 0,12 2 84,0-1 0,0 0 0,0-2 0,0 0 1,0-1-1,0-1 0,0-1 0,32-9 0,-24 4-81,-1-1 0,0-2 0,0 0 0,-1-2 0,31-20 0,-46 26-37,0 0 0,0-1 1,10-10-1,-21 21-2,-1 1-1,1 0 1,0 0 0,0-1-1,0 1 1,1 0 0,-1 0-1,1 7 1,0-11 4,0 1 0,1 0 0,-1 0-1,0-1 1,0 1 0,1 0 0,-1 0 0,0-1 0,1 1 0,-1 0 0,1-1-1,-1 1 1,1 0 0,-1-1 0,1 1 0,-1-1 0,1 1 0,0-1 0,0 1-1,1 0 9,-1 0-1,1-1 0,0 1 0,-1-1 0,1 1 0,0-1 0,-1 0 1,1 0-1,0 0 0,0 0 0,-1 0 0,4-1 0,9-1 40,1-2-1,-1 0 0,0-1 0,0-1 1,13-6-1,-13 5-111,0 1 0,1 0 0,-1 1 0,23-4 0,-36 8 46,1 1 0,-1 0-1,1-1 1,-1 1 0,1 0-1,-1 0 1,1 0 0,-1 0 0,1 0-1,-1 0 1,1 0 0,-1 1-1,1-1 1,-1 1 0,1-1-1,-1 1 1,1-1 0,-1 1-1,0 0 1,1 0 0,-1-1 0,0 1-1,0 0 1,0 0 0,1 0-1,-1 1 1,0-1 0,0 0-1,1 2 1,-1 2-7,1-1 1,-1 1-1,0-1 0,-1 1 0,1 0 1,-1 0-1,0 8 0,0-7 67,0 0-1,1 0 0,-1 0 1,3 10-1,-2-15-21,0 1 0,0-1 0,-1 1 0,1-1 0,1 1 0,-1-1 0,0 0 0,0 1 0,0-1 0,1 0 0,-1 0 0,0 0 0,1 0 0,-1 0 0,1 0-1,0-1 1,-1 1 0,1 0 0,-1-1 0,1 0 0,0 1 0,0-1 0,-1 0 0,1 1 0,0-1 0,-1 0 0,1 0 0,3-1 0,6 0 71,-1 0 0,1-1 0,13-4 0,-21 5-80,39-14 103,-32 11-168,0 0 0,-1 1 0,2 0 0,-1 0 0,0 1 0,0 0 0,1 1 0,11 0 0,-21 1 3,0 1 0,0-1 1,0 0-1,0 1 0,0-1 0,0 0 1,0 1-1,0 0 0,-1-1 1,1 1-1,0-1 0,0 1 1,0 0-1,-1 0 0,1-1 1,0 1-1,-1 0 0,2 1 0,-2-1 7,0 0-1,1-1 0,-1 1 0,1-1 0,-1 1 0,1 0 0,-1-1 0,1 1 1,-1-1-1,1 1 0,0-1 0,-1 1 0,1-1 0,0 0 0,-1 1 0,1-1 1,0 0-1,0 1 0,-1-1 0,1 0 0,0 0 0,0 0 0,-1 0 1,1 0-1,0 0 0,0 0 0,-1 0 0,1 0 0,0 0 0,0 0 0,1 0 1,10-5-266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34.471"/>
    </inkml:context>
    <inkml:brush xml:id="br0">
      <inkml:brushProperty name="width" value="0.05" units="cm"/>
      <inkml:brushProperty name="height" value="0.05" units="cm"/>
    </inkml:brush>
  </inkml:definitions>
  <inkml:trace contextRef="#ctx0" brushRef="#br0">2397 431 8690,'-392'-279'2426,"366"260"-2382,-2 2 1,0 1 0,0 1-1,-2 1 1,0 2 0,0 1-1,-1 1 1,-1 2-1,1 1 1,-41-4 0,-24 3-71,-1 5 0,-107 9 0,108 0-23,0 4-1,-148 35 1,191-30 29,0 1 0,1 3-1,2 2 1,0 3 0,-92 58 0,97-52 5,2 2 0,2 2 0,1 2 1,-64 73-1,89-89 2,0 0 0,1 0 0,1 2 0,2-1 0,0 2 0,1-1 1,1 2-1,1-1 0,1 1 0,1 0 0,1 1 0,-2 39 0,6-42-3,1 0-1,1 0 0,1 0 1,1 0-1,1 0 0,11 35 1,-8-40 5,-1-1 1,2 0 0,0 0 0,1 0 0,1-1 0,0-1 0,1 1-1,22 22 1,-5-12 5,1-1 0,1-2-1,1-1 1,50 26-1,142 54 31,-160-77 49,0-3-1,2-2 1,0-4 0,1-2 0,111 6 0,-97-17 48,0-3 1,-1-4-1,1-3 0,111-26 1,155-60 174,-252 61-240,142-69-1,-179 72-45,-2-3 0,86-67-1,-104 70-6,-2-3-1,0-1 1,-3-1-1,34-47 1,-51 61 10,-1-1 1,-1-1 0,-1 1-1,0-2 1,-2 0-1,-1 0 1,-2-1 0,0 0-1,5-36 1,-10 46 2,-1 0 0,0 0 0,-2 1 0,0-1 0,0 0 0,-1 0 0,-1 1 1,0-1-1,-1 1 0,-1 0 0,0 0 0,-1 1 0,-1-1 0,0 1 0,0 1 0,-1-1 0,-19-21 0,8 15-85,-1 1 1,0 1-1,-1 1 0,0 1 1,-2 1-1,1 1 0,-2 1 1,0 0-1,0 2 0,-1 1 0,-43-9 1,1 4-202,-1 3 0,1 4 0,-94 0 0,-7 11-113</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36.340"/>
    </inkml:context>
    <inkml:brush xml:id="br0">
      <inkml:brushProperty name="width" value="0.05" units="cm"/>
      <inkml:brushProperty name="height" value="0.05" units="cm"/>
    </inkml:brush>
  </inkml:definitions>
  <inkml:trace contextRef="#ctx0" brushRef="#br0">3233 551 9082,'-1'-5'183,"0"-1"1,0 1-1,0 0 1,0 0-1,-1-1 0,0 1 1,0 0-1,-1 0 1,1 0-1,-1 1 0,0-1 1,-5-5-1,-7-9 102,-26-24-1,31 34-223,-14-14-27,-2 2 1,0 1-1,-2 1 1,0 1-1,0 2 1,-34-14-1,-191-66-759,237 91 666,-387-108-904,311 95 988,-1 5 0,-137-4 0,-114 35 47,4 27-49,199-23 189,-221 64 1,326-74-170,1 2 0,1 2 0,0 1 0,1 1 0,1 2 0,1 1-1,1 2 1,0 0 0,-40 45 0,42-38-61,2 2-1,1 2 1,1 0-1,2 1 1,1 1-1,2 1 1,2 1-1,-18 57 1,20-43-28,1 1-1,4 1 1,1 0 0,-2 102-1,11-124 27,2 1 0,1-1-1,1 0 1,2 0 0,1-1-1,1 1 1,2-1 0,1-1-1,23 45 1,-21-53 26,1-1-1,0-1 1,2 0-1,0-1 1,1 0-1,38 30 1,-28-28 11,1-2 1,1-1-1,0-2 0,50 21 0,-13-14 10,1-2 0,1-4-1,0-2 1,102 8 0,-10-11-57,1-7 1,-1-6-1,0-8 0,259-48 1,-289 28-14,-1-5-1,-2-6 1,-2-6 0,-2-5 0,227-131 0,-297 151 87,248-160 328,-262 162-231,-1-1 0,-2-2 0,-1-2 0,-2-1 0,38-51 0,-58 67-46,-1 1 1,-1-2 0,-1 1 0,-1-1 0,0-1 0,7-30 0,-12 39-44,-2-1-1,0 0 1,0 0 0,-1 0 0,-1 0 0,0 0 0,-1 0 0,0 0 0,-1 0 0,-1 0-1,0 1 1,-6-17 0,0 9-9,-1 0 0,-1 0 0,-1 1 0,0 0-1,-2 1 1,0 1 0,-1 0 0,0 0 0,-2 2-1,-28-22 1,11 14-53,0 0 0,-1 3-1,-1 1 1,-1 1 0,-40-12 0,21 13 174,0 2 1,-1 2-1,0 3 1,-64-3 0,21 9 57,-161 13 0,8 23-16</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0:51.578"/>
    </inkml:context>
    <inkml:brush xml:id="br0">
      <inkml:brushProperty name="width" value="0.05" units="cm"/>
      <inkml:brushProperty name="height" value="0.05" units="cm"/>
    </inkml:brush>
  </inkml:definitions>
  <inkml:trace contextRef="#ctx0" brushRef="#br0">508 2 9226,'-3'-1'133,"0"1"1,0 0-1,0-1 0,0 1 0,1 0 1,-1 1-1,0-1 0,0 0 1,0 1-1,0 0 0,0-1 1,-3 3-1,4-2-117,0 1 1,1-1-1,-1 1 1,0-1-1,1 1 1,-1 0-1,1 0 0,0-1 1,-1 1-1,1 0 1,0 0-1,0 1 1,1-1-1,-1 0 1,0 0-1,0 4 0,-22 95-139,-16 176 0,29-188 137,-31 212 829,-104 386 0,116-579-762,-79 325 613,90-339-1412,4 1-1,-3 154 1,17-230 344</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0:52.159"/>
    </inkml:context>
    <inkml:brush xml:id="br0">
      <inkml:brushProperty name="width" value="0.05" units="cm"/>
      <inkml:brushProperty name="height" value="0.05" units="cm"/>
    </inkml:brush>
  </inkml:definitions>
  <inkml:trace contextRef="#ctx0" brushRef="#br0">0 240 7818,'29'11'308,"0"-1"1,1-2-1,57 9 1,92 0-656,-172-17 303,760 7-2910,-547-11 2436,1559-52 1746,-853-9-922,713-39-933,72 34-2035,-1414 60 2373</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0:54.501"/>
    </inkml:context>
    <inkml:brush xml:id="br0">
      <inkml:brushProperty name="width" value="0.05" units="cm"/>
      <inkml:brushProperty name="height" value="0.05" units="cm"/>
    </inkml:brush>
  </inkml:definitions>
  <inkml:trace contextRef="#ctx0" brushRef="#br0">10757 121 4497,'2442'81'4071,"2"-12"-3366,16-60-727,-285-25-94,-2002 16-174,1657-72-812,-1242-4 3973,-425 51-2251,36 1-425,-86 12-481,150-35 0,-229 40 1702,-33 30-1064,-3-5-337,-1-1-1,0 1 1,-1-1-1,-13 33 1,-36 65-75,-1 2 41,41-78 22,1 1-1,-12 78 1,5 82 5,14-132-7,1-32 10,-2 0-1,-1 0 1,-14 38-1,-43 101 15,0-4-4,49-117-25,3 1-1,1 0 1,3 0-1,-1 97 1,12-34-47,20 139 1,47 568 417,-66-617-400,-4 396-477,-58-150 368,4-62 104,52-362 31,1-14 9,0 1 0,-1-1 0,-1 1 0,-5 16 0,7-31 9,0 0 0,0 0 0,-1 0 1,1 0-1,-1 0 0,1 0 0,-1-1 0,0 1 0,0-1 1,0 1-1,1-1 0,-1 0 0,-1 1 0,1-1 0,0 0 1,0-1-1,0 1 0,-1 0 0,1 0 0,-4 0 0,-10 2 24,1-1 1,-18 0-1,12 0-31,-1567 152-497,228-32 698,-987 139-2209,389-112-398,-132 12 944,633-29 427,-4-41 5028,-1519-59-1969,1850-68-2140,2-25 285,562 29-140,-361-41-1081,5-28-295,463 53 2156,-417-56-2169,556 36-1596,10-35 3399,233 70 326,2-2 1,2-4-1,1-4 1,3-2 0,-119-100-1,147 105-482,3-1 0,1-1 0,2-3-1,2-1 1,-33-61 0,-113-262 279,132 255-576,5-2 0,-37-163 0,71 238-17,1-1 0,1 0 0,2-70 0,5 85-66,1 1 0,2-1 0,0 1 1,2 0-1,1 0 0,20-47 0,11-7-613,78-121 0,67-62-770,-122 180 1141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36.422"/>
    </inkml:context>
    <inkml:brush xml:id="br0">
      <inkml:brushProperty name="width" value="0.05" units="cm"/>
      <inkml:brushProperty name="height" value="0.05" units="cm"/>
    </inkml:brush>
  </inkml:definitions>
  <inkml:trace contextRef="#ctx0" brushRef="#br0">16 1 7474,'-1'0'33,"0"0"0,0 1-1,0-1 1,0 1 0,1-1 0,-1 1 0,0-1 0,0 1 0,1-1 0,-1 1 0,0 0 0,1-1 0,-1 1 0,1 0 0,-1 0 0,1 0 0,-1-1 0,1 1 0,-1 0 0,1 0 0,0 0 0,0 0 0,-1 0 0,1 0 0,0-1 0,0 1 0,0 0 0,0 0 0,0 0-1,0 0 1,0 0 0,0 0 0,1 0 0,-1 0 0,0 0 0,1 0 0,11 37 514,-11-35-481,14 30 327,2 0-1,24 33 1,6 13-68,134 267 83,-171-326-398,2-1 1,0 0-1,2-1 0,0-1 1,0 0-1,2-1 0,0 0 1,1-1-1,0-1 0,1-1 1,27 15-1,88 37 96,11 6-9,-115-54-91,0 1 0,45 37 0,-52-35-5,-5-4-37,25 17-1,-38-30 32,1 0 0,0 0 1,0 0-1,0-1 0,0 0 1,0 0-1,0 0 0,1-1 1,-1 1-1,11 0 0,-13-2 23,1-1 0,-1 1 0,1-1 0,-1 0 0,1 0 0,-1 0 0,1 0 0,-1 0 0,0-1 0,0 0 0,0 0 0,0 0 0,0 0 0,0 0 0,0 0 0,0-1 0,-1 1 0,3-4 0,5-6 143,-1-1 1,14-24 0,-18 30-103,14-27 232,-1-1 1,20-54-1,-31 69-246,0 0 1,-2-1-1,-1 0 1,0 0-1,-2 0 1,0-26-1,-3 31-8,-1-1-1,-1 1 1,0 0 0,-1 0-1,-1 0 1,-1 0-1,-14-28 1,0 8 175,-48-67-1,44 71-76,-2 0-1,-40-36 1,48 51-65,-1 1 1,-1 1-1,-1 1 1,0 1 0,-26-11-1,-106-39 61,98 43-880,1-2 1,-65-37 0,102 49 342</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44.108"/>
    </inkml:context>
    <inkml:brush xml:id="br0">
      <inkml:brushProperty name="width" value="0.05" units="cm"/>
      <inkml:brushProperty name="height" value="0.05" units="cm"/>
    </inkml:brush>
  </inkml:definitions>
  <inkml:trace contextRef="#ctx0" brushRef="#br0">46 39 11747,'-6'-4'905,"-6"-5"-369,6 8 1618,8 2-2134,0 1 0,0-1 0,0 0 0,0 1 0,1-1 0,-1 0 0,0 0 0,1-1 0,-1 1 0,0 0 0,1-1 0,2 1 0,8 2-12,19 8-20,88 25-131,-107-33 85,0 0 0,0-2 0,1 1 1,-1-2-1,0 0 0,0 0 0,18-4 1,13-7-394,-109 9 664,-54-1 482,-14-1 359,127 4-1004,-7 0 110,12 0-143,7 2-104,7-1-1,-1 0 0,0 0 0,1-2 0,-1 1 0,0-2 0,0 0 0,20-5 1,10-1-119,-1 0-249,63-22-1,-80 23 200,-24 7 250,1-1-1,0 1 0,0 0 0,-1 0 0,1 0 0,0 0 0,-1 0 0,1-1 0,0 1 1,-1 0-1,1-1 0,0 1 0,-1 0 0,1-1 0,-1 1 0,1-1 0,-1 1 0,1-1 1,-1 1-1,1-1 0,0 0 0,-14-3 103,-26 4 190,-24 7 140,-59 11 198,73-9-396,16-3-29,-36 11 1,95-20-796,46-2 0,-15 2 314,5 0-17,-38 3 23,-1-1 0,0-1-1,0-1 1,35-9 0,-46 6 42,-20 4 293,-22 4 250,-46 9 592,-1-4-1,-112-4 1,189-3-906,0-1-1,0 1 1,-1 0-1,1 0 1,0 0-1,0 0 1,-1 0-1,1 0 1,0 0-1,0 0 1,-1 0 0,1 0-1,0 0 1,0 0-1,-1 0 1,1 0-1,0 0 1,0 0-1,-1 0 1,1 0-1,0 0 1,0 0-1,-1 0 1,1 1 0,0-1-1,0 0 1,-1 0-1,1 0 1,0 0-1,0 1 1,0-1-1,-1 0 1,1 0-1,0 0 1,0 1-1,0-1 1,0 0 0,0 0-1,-1 0 1,1 1-1,0-1 1,0 0-1,0 0 1,0 1-1,0-1 1,0 0-1,0 1 1,0-1-1,0 0 1,0 0 0,0 1-1,5-13-105</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4.037"/>
    </inkml:context>
    <inkml:brush xml:id="br0">
      <inkml:brushProperty name="width" value="0.05" units="cm"/>
      <inkml:brushProperty name="height" value="0.05" units="cm"/>
    </inkml:brush>
  </inkml:definitions>
  <inkml:trace contextRef="#ctx0" brushRef="#br0">54 198 8322,'-2'-10'229,"-3"-21"953,-1 1-1,-1 0 1,-2 0 0,-16-36 0,34 88-523,7 32-1,2 10-680,7 9 29,3 0-1,3-2 0,3-2 1,4 0-1,2-3 0,60 77 0,-80-120-87,-5-5 104,0 0-1,14 25 1,-26-38-133,0 0 1,-1 0 0,1 1-1,-1-1 1,0 1 0,0-1-1,-1 1 1,0 0 0,0 0-1,0 0 1,-1 0 0,0-1-1,-1 11 1,1-14 75,0 0 1,-1 0-1,0 0 1,1 0-1,-1 0 1,0 0-1,0 0 1,0 0-1,0-1 0,-1 1 1,1 0-1,0-1 1,-1 1-1,1-1 1,-1 1-1,1-1 0,-4 3 1,-17 8-343</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4.515"/>
    </inkml:context>
    <inkml:brush xml:id="br0">
      <inkml:brushProperty name="width" value="0.05" units="cm"/>
      <inkml:brushProperty name="height" value="0.05" units="cm"/>
    </inkml:brush>
  </inkml:definitions>
  <inkml:trace contextRef="#ctx0" brushRef="#br0">0 162 11666,'3'7'152,"-1"1"0,1-1-1,0 1 1,1-1-1,-1 0 1,1 0-1,1 0 1,8 9-1,46 48 122,-54-60-253,13 13 51,2-1-1,0 0 1,1-1 0,1-2-1,28 15 1,-47-27-24,-1 0 1,1 0-1,-1 1 0,1-2 1,-1 1-1,1 0 0,-1 0 1,1-1-1,0 0 1,0 1-1,-1-1 0,1 0 1,0 0-1,-1-1 0,1 1 1,0-1-1,-1 1 0,1-1 1,0 0-1,-1 0 1,1 0-1,-1 0 0,1 0 1,-1 0-1,0-1 0,1 1 1,-1-1-1,0 0 0,0 0 1,0 0-1,0 0 1,-1 0-1,1 0 0,-1 0 1,1 0-1,1-4 0,13-22 423,-1-1-1,-2 0 0,14-42 1,-16 40-331,1-3-118,-1 2 25,2 0 0,24-44 1,-24 57-231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5.245"/>
    </inkml:context>
    <inkml:brush xml:id="br0">
      <inkml:brushProperty name="width" value="0.05" units="cm"/>
      <inkml:brushProperty name="height" value="0.05" units="cm"/>
    </inkml:brush>
  </inkml:definitions>
  <inkml:trace contextRef="#ctx0" brushRef="#br0">482 43 13475,'-3'-4'117,"1"1"0,-1 0 0,0 0 0,0 0-1,0 0 1,0 1 0,-1-1 0,1 1 0,-1-1 0,1 1 0,-1 0 0,0 1 0,0-1 0,0 1 0,0-1 0,0 1-1,0 1 1,0-1 0,0 0 0,0 1 0,0 0 0,-1 0 0,1 0 0,0 1 0,0-1 0,-6 2 0,-7 3-17,-1 1 1,1 0-1,0 2 1,1 0 0,-1 0-1,2 2 1,-28 20 0,-91 90 314,129-115-417,-10 10-77,-23 28 0,36-40 63,-1 1 0,0-1 0,1 1 0,0 0 0,0 0 0,0 0 0,0 0 0,1 0 0,0 0 1,0 0-1,0 0 0,0 1 0,0-1 0,1 8 0,0-11 1,0 0-1,1 1 1,-1-1 0,1 0-1,-1 0 1,1 0-1,-1 0 1,1 0 0,0 0-1,-1 0 1,1 0 0,0 0-1,0 0 1,0 0-1,0 0 1,-1-1 0,1 1-1,1 0 1,-1-1 0,0 1-1,0-1 1,0 1 0,0-1-1,2 1 1,32 5-218,-31-5 202,96 4-399,-65-5 362,-1 2 1,0 1 0,62 15 0,-90-17 69,-1 1-1,1 0 1,-1 0-1,0 1 1,0-1-1,0 1 0,0 0 1,0 1-1,-1-1 1,1 1-1,-1 0 1,0 0-1,0 0 1,0 0-1,-1 1 1,5 6-1,-6-5 20,1 0 0,-1 0-1,0 0 1,-1 0 0,1 0 0,-1 0-1,0 1 1,-1-1 0,1 0 0,-1 1-1,-1-1 1,1 0 0,-1 1-1,-3 9 1,-2 5 126,-2 0 1,0-1-1,-1 0 0,-1-1 0,-1 0 1,-1-1-1,0 0 0,-2-1 0,-28 30 0,38-43-123,-1 1-1,0-1 1,1 0-1,-2 0 0,1 0 1,0-1-1,-10 5 0,14-7-27,1-1 0,0 0 0,-1 0 0,1 0-1,0 1 1,-1-1 0,1 0 0,0 0 0,-1 0 0,1 0-1,-1 0 1,1 1 0,0-1 0,-1 0 0,1 0 0,0 0-1,-1 0 1,1 0 0,-1 0 0,1 0 0,0-1 0,-1 1-1,1 0 1,-1 0 0,1 0 0,0 0 0,-1 0 0,1-1 0,0 1-1,-1 0 1,1 0 0,0-1 0,-1 1 0,1 0 0,0 0-1,0-1 1,-1 1 0,1 0 0,0-1 0,0 1 0,-1 0-1,1-1 1,0 1 0,0 0 0,0-1 0,0 1 0,0-1-1,0 1 1,-1 0 0,1-1 0,0 1 0,0-1 0,0 1-1,0 0 1,0-1 0,1 1 0,-1-1 0,0 1 0,0-1 0,9-29-49,-8 28 42,18-44-125</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4.706"/>
    </inkml:context>
    <inkml:brush xml:id="br0">
      <inkml:brushProperty name="width" value="0.05" units="cm"/>
      <inkml:brushProperty name="height" value="0.05" units="cm"/>
    </inkml:brush>
  </inkml:definitions>
  <inkml:trace contextRef="#ctx0" brushRef="#br0">22 1 15083,'-9'5'960,"2"8"-936,1 0-144,6 4-32,2-1 184,12-6-120,3-3-48</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5.708"/>
    </inkml:context>
    <inkml:brush xml:id="br0">
      <inkml:brushProperty name="width" value="0.05" units="cm"/>
      <inkml:brushProperty name="height" value="0.05" units="cm"/>
    </inkml:brush>
  </inkml:definitions>
  <inkml:trace contextRef="#ctx0" brushRef="#br0">7 71 12771,'-7'120'1833,"10"129"0,-2-241-1784,8 112 468,-6-101-466,0-1 0,1 1-1,1-1 1,10 24 0,-16-42-47,1 0 1,0 0-1,0 0 1,0 0-1,0 0 1,0 0-1,0 0 1,0 0-1,0 1 0,0-1 1,0 0-1,0 0 1,0 0-1,0 0 1,0 0-1,0 0 0,0 0 1,0 0-1,1 1 1,-1-1-1,0 0 1,0 0-1,0 0 0,0 0 1,0 0-1,0 0 1,0 0-1,0 0 1,0 0-1,0 0 1,0 0-1,0 1 0,0-1 1,1 0-1,-1 0 1,0 0-1,0 0 1,0 0-1,0 0 0,0 0 1,0 0-1,0 0 1,0 0-1,1 0 1,-1 0-1,0 0 0,0 0 1,0 0-1,0 0 1,0 0-1,0 0 1,0 0-1,0 0 1,1 0-1,-1 0 0,0 0 1,0 0-1,0 0 1,0-1-1,0 1 1,0 0-1,0 0 0,0 0 1,0 0-1,0 0 1,0 0-1,1 0 1,-1 0-1,0 0 1,2-13 171,0-21-7,-2 31-149,7-137 246,42-244 0,-46 372-286,-1 0-1,2 1 1,-1-1-1,2 1 1,6-14-1,-10 23 18,0 1-1,-1-1 1,2 0 0,-1 1-1,0-1 1,0 0 0,0 1 0,1-1-1,-1 1 1,1 0 0,-1-1-1,1 1 1,-1 0 0,1 0-1,0 0 1,-1 0 0,1 0-1,0 1 1,0-1 0,0 0-1,0 1 1,0 0 0,0-1-1,0 1 1,0 0 0,0 0-1,0 0 1,0 0 0,0 0-1,0 0 1,0 1 0,0-1-1,-1 1 1,1-1 0,0 1-1,0 0 1,0 0 0,0 0 0,1 1-1,0-1 1,-1 1 0,1-1-1,-1 1 1,1 0 0,-1 0-1,0 0 1,0 0 0,0 1-1,0-1 1,0 1 0,0-1-1,-1 1 1,1-1 0,-1 1-1,0 0 1,2 5 0,-2-3 6,0 0 0,0 0 0,-1 0 0,0 0 1,0 0-1,0 0 0,-1 0 0,0-1 0,-2 9 0,-3 5 37,-1 0-1,0-1 0,-2 1 0,-13 19 0,8-12 10,0-1 0,-2-1 0,-1 0 0,-1-1-1,-23 22 1,39-43-67,0 1 0,-1 0 0,1-1 0,0 1 0,0-1 0,-1 0 0,1 1-1,-1-1 1,-2 0 0,4 0 14,0-1-1,1 0 0,-1 0 0,0 0 1,0-1-1,1 1 0,-1 0 1,0 0-1,1 0 0,-1 0 1,0-1-1,1 1 0,-1 0 1,0-1-1,1 1 0,-1 0 0,0-1 1,1 1-1,-1-1 0,1 1 1,-1-1-1,1 1 0,-1-1 1,1 1-1,0-1 0,-1 0 1,1 1-1,-1-1 0,1 0 1,0 1-1,0-1 0,-1 0 0,1 1 1,0-1-1,0 0 0,0 1 1,0-1-1,0 0 0,0 0 1,0-1-1,1-30-96,6-6-38</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6.166"/>
    </inkml:context>
    <inkml:brush xml:id="br0">
      <inkml:brushProperty name="width" value="0.05" units="cm"/>
      <inkml:brushProperty name="height" value="0.05" units="cm"/>
    </inkml:brush>
  </inkml:definitions>
  <inkml:trace contextRef="#ctx0" brushRef="#br0">1 0 11827,'10'12'1520,"-4"4"-920,-1 5-240,4 2 1184,0 4-967,1 0-97,3-2-256,-5-7-248,4-6-408,1-5-137,-6-11 409,1-6-112,4-7-136</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6.594"/>
    </inkml:context>
    <inkml:brush xml:id="br0">
      <inkml:brushProperty name="width" value="0.05" units="cm"/>
      <inkml:brushProperty name="height" value="0.05" units="cm"/>
    </inkml:brush>
  </inkml:definitions>
  <inkml:trace contextRef="#ctx0" brushRef="#br0">0 1 11498,'3'8'5099,"9"56"-4511,44 471 1278,-56-531-1860,6 23 32,0-21 10,-6-6-43,1-1 0,0 1-1,-1 0 1,1-1 0,0 1 0,-1 0 0,1-1 0,-1 1 0,1-1 0,-1 1 0,1-1-1,-1 1 1,1-1 0,-1 1 0,0-1 0,1 0 0,0 0 0,11-22 102,-1-1 0,16-47 0,-6 13-11,-12 35-71,-4 8-45,1 1 1,0 0-1,2 0 0,8-13 1,-15 25 7,0 1 1,0 0 0,0-1-1,0 1 1,1 0-1,-1-1 1,0 1-1,1 0 1,-1 0 0,1 0-1,-1 0 1,1 0-1,-1 0 1,1 1-1,0-1 1,0 1-1,-1-1 1,1 1 0,0-1-1,0 1 1,-1 0-1,1 0 1,0 0-1,0 0 1,0 0 0,-1 0-1,1 1 1,0-1-1,0 0 1,-1 1-1,1-1 1,0 1-1,-1 0 1,1 0 0,2 1-1,1 1-17,-1 1-1,0-1 1,0 1-1,0-1 1,0 1-1,-1 0 1,0 1-1,1-1 1,-1 1-1,4 8 1,-3-3 46,-1-1 1,0 1 0,-1 0 0,0 0-1,-1 0 1,1 0 0,-2 0 0,0 0 0,0 0-1,0 0 1,-2 0 0,1 0 0,-1 0-1,0-1 1,-1 1 0,-1-1 0,1 1-1,-6 9 1,9-19-13,0 1 0,-1-1 0,1 1 0,0-1 0,0 1 0,0 0 0,0-1 0,0 1 0,-1-1 0,1 1 0,0 0 0,1-1 0,-1 1 0,0-1 0,0 1 0,0 0 0,0-1 0,0 1 0,0-1 0,1 1 0,-1-1 0,0 1 0,1-1 0,-1 1 0,0-1 0,1 1 0,-1-1 0,0 1 0,1-1 0,-1 1 0,1-1 0,-1 0 0,1 1-1,-1-1 1,1 0 0,-1 1 0,1-1 0,0 0 0,-1 0 0,1 0 0,-1 1 0,1-1 0,-1 0 0,1 0 0,0 0 0,-1 0 0,1 0 0,-1 0 0,2 0 0,38 1-45,-34-2 47,12 1-127,0-2 0,21-4 0,-33 5 41,0-1 0,1 0 0,-1 0 0,0 0 0,0 0 0,-1-1 0,1 0 0,0-1 0,7-5 1,-11 8 62,-1 0 1,0 0 0,0-1 0,0 1 0,0 0 0,0 0 0,0 0 0,-1-1 0,1 1-1,0-1 1,0-2 0,-4-14-234</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7.011"/>
    </inkml:context>
    <inkml:brush xml:id="br0">
      <inkml:brushProperty name="width" value="0.05" units="cm"/>
      <inkml:brushProperty name="height" value="0.05" units="cm"/>
    </inkml:brush>
  </inkml:definitions>
  <inkml:trace contextRef="#ctx0" brushRef="#br0">250 360 14235,'0'-3'1184,"14"-15"-816,8-2-152,11-8 585,3 0-305,7-4-200,1-2-216,1 8-360,-7 2-1017,-8 5 1153,-8 0-184,-12 5-192</inkml:trace>
  <inkml:trace contextRef="#ctx0" brushRef="#br0" timeOffset="1">1 0 15019,'1'2'920,"8"-2"-992,5 1-40,5-1 184,1 2-56,7 1-72</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7.471"/>
    </inkml:context>
    <inkml:brush xml:id="br0">
      <inkml:brushProperty name="width" value="0.05" units="cm"/>
      <inkml:brushProperty name="height" value="0.05" units="cm"/>
    </inkml:brush>
  </inkml:definitions>
  <inkml:trace contextRef="#ctx0" brushRef="#br0">1 324 12979,'5'-1'236,"1"0"1,-1-1-1,0 0 1,1 0-1,-1 0 1,0 0-1,-1-1 1,1 0-1,0 0 1,-1-1-1,1 1 1,-1-1-1,0 0 1,-1 0-1,1 0 1,0 0-1,-1-1 1,5-8-1,-1 0-41,0 0-1,0 0 1,-2 0-1,1-1 0,-2 0 1,4-17-1,-5 15-104,-1 0 0,1-19 0,-3 30-64,0 0 0,-1 0-1,1 0 1,-1 0 0,0 0 0,0 0 0,0 0 0,-1 1 0,1-1 0,-1 0 0,-3-4-1,4 8-15,1 0 0,-1 0-1,0 0 1,0 0 0,1 0-1,-1 0 1,0 0-1,0 0 1,0 0 0,0 0-1,0 1 1,0-1-1,0 0 1,0 1 0,0-1-1,-1 1 1,1-1 0,0 1-1,0-1 1,-1 1-1,1 0 1,0 0 0,-2-1-1,1 2 3,0-1 0,0 1 0,0-1 0,1 1 0,-1 0 0,0 0 0,1-1 0,-1 1 0,0 0 0,1 1 0,0-1 0,-1 0 0,1 0 0,-2 2 0,-3 4 28,0 1 1,1-1 0,0 1-1,-8 16 1,8-11-26,0 0-1,0 0 1,1 0 0,1 0 0,-3 23 0,5-31-22,1-1 0,-1 0 0,1 1 0,0-1 0,1 1 0,-1-1 0,1 1 0,-1-1 1,1 0-1,1 1 0,-1-1 0,1 0 0,-1 0 0,1 0 0,0 0 0,1 0 0,-1 0 1,1-1-1,-1 1 0,6 4 0,-6-7 1,0 1-1,0-1 1,0 0 0,0 0 0,1 0-1,-1 0 1,0-1 0,1 1 0,-1 0-1,0-1 1,1 0 0,-1 0 0,0 1 0,1-2-1,-1 1 1,1 0 0,-1 0 0,0-1-1,1 1 1,-1-1 0,0 0 0,1 1-1,-1-1 1,3-2 0,5-2-21,0-1 0,0 0 1,14-13-1,-16 13 10,34-34-9,-26 25 12,-16 14 13,0 0 1,1 1 0,-1-1-1,1 1 1,-1-1 0,1 0-1,-1 1 1,1-1-1,0 1 1,-1-1 0,1 1-1,0 0 1,-1-1-1,1 1 1,0 0 0,-1-1-1,1 1 1,0 0-1,0 0 1,-1 0 0,1-1-1,0 1 1,0 0 0,-1 0-1,1 0 1,0 0-1,0 1 1,-1-1 0,1 0-1,0 0 1,0 0-1,-1 0 1,1 1 0,0-1-1,-1 0 1,1 1-1,0-1 1,-1 1 0,1-1-1,0 1 1,-1-1 0,1 1-1,-1-1 1,1 1-1,0 0 1,2 5 6,0-1 0,0 1 0,0 0 0,-1 0 0,2 7 0,-3-8 2,1-1 0,-1 1 0,1 0 0,0-1 0,5 8 1,-6-11-7,-1-1 0,1 1 0,0-1 0,-1 0 1,1 1-1,0-1 0,-1 1 0,1-1 1,0 0-1,0 0 0,-1 0 0,1 1 0,0-1 1,0 0-1,0 0 0,-1 0 0,1 0 0,0 0 1,0 0-1,-1-1 0,1 1 0,0 0 1,0 0-1,-1 0 0,1-1 0,0 1 0,0 0 1,-1-1-1,1 1 0,0-1 0,-1 1 1,1-1-1,-1 1 0,2-2 0,25-24 24,-18 16-19,6-6 2,49-47-16,-55 55-7,0 0 0,1 1 0,0 0 0,22-11 0,-31 17 10,1 0 1,0 1-1,-1-1 0,1 1 0,0-1 0,0 1 0,0-1 1,0 1-1,-1 0 0,1 0 0,0 0 0,0 0 0,0 0 1,0 0-1,0 0 0,-1 1 0,1-1 0,0 1 0,0 0 1,-1-1-1,1 1 0,0 0 0,-1 0 0,1 0 0,0 0 0,-1 0 1,0 0-1,1 0 0,-1 1 0,0-1 0,1 0 0,-1 1 1,0-1-1,0 1 0,0 0 0,0-1 0,-1 1 0,1 0 1,1 2-1,2 8-4,-1 0 0,1 0 0,-2 0 0,3 20 0,-4-22 9,5 48-422,-4-49 336,-2-18 23,-2-15-54</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8.252"/>
    </inkml:context>
    <inkml:brush xml:id="br0">
      <inkml:brushProperty name="width" value="0.05" units="cm"/>
      <inkml:brushProperty name="height" value="0.05" units="cm"/>
    </inkml:brush>
  </inkml:definitions>
  <inkml:trace contextRef="#ctx0" brushRef="#br0">9 10 15051,'-2'8'156,"0"0"0,0 0 0,1 0 0,0 0 0,0 0-1,1 0 1,0 0 0,2 14 0,-1-3 134,7 85 43,-7-91-309,2 1 1,-1-1-1,2 0 0,0 0 0,8 18 0,-12-30-13,0 0 0,1-1 0,-1 1 0,0 0 0,1 0 0,-1 0 0,1 0 0,-1-1 0,1 1 0,-1 0 0,1-1 0,-1 1 0,1 0-1,0-1 1,0 1 0,-1 0 0,1-1 0,0 1 0,0-1 0,-1 0 0,1 1 0,0-1 0,0 0 0,0 1 0,0-1 0,0 0 0,0 0 0,-1 0 0,1 0-1,0 0 1,0 0 0,0 0 0,0 0 0,0 0 0,0 0 0,0 0 0,0 0 0,0-1 0,-1 1 0,1 0 0,0-1 0,0 1 0,0-1 0,-1 1 0,1-1-1,0 1 1,0-1 0,-1 0 0,2 0 0,2-4 70,0 1 1,0 0-1,-1-1 0,1 0 0,-1 0 0,4-8 0,2-10 203,-2 0 0,0-1-1,-1 0 1,-2 0 0,0 0-1,0-47 1,-4 63-204,1 6-65,-1 1 0,0 0 0,0-1 0,0 1 0,0-1 0,0 1 0,0-1 0,0 1 0,0-1 0,0 1 0,-1-1 0,1 1 0,-1 0 0,1-1 0,-1 1 0,1-1-1,-3-1 1,3 3-12,0 0-1,0 0 1,0-1-1,0 1 1,0 0-1,-1 0 0,1 0 1,0 0-1,0 0 1,0 0-1,0 0 1,0 0-1,0 0 0,-1 0 1,1 0-1,0 0 1,0 0-1,0 0 1,0 0-1,0 0 0,-1 0 1,1 0-1,0 0 1,0 0-1,0 0 0,0 0 1,0 0-1,0 1 1,-1-1-1,1 0 1,0 0-1,0 0 0,0 0 1,0 0-1,0 0 1,0 0-1,0 0 1,0 0-1,-1 1 0,1-1 1,0 0-1,0 0 1,0 0-1,0 0 1,0 1-1,-4 10 39,1 11-31,3-17-7,-2 67-56,3-65 32,-1 1 1,1-1-1,0 0 0,1 1 0,0-1 1,0 0-1,4 8 0,-6-14 16,1 0-1,-1 0 1,1 0 0,-1 0-1,1 0 1,-1 0 0,1-1-1,0 1 1,-1 0-1,1 0 1,0-1 0,-1 1-1,1 0 1,0-1 0,0 1-1,0-1 1,0 1 0,0-1-1,0 0 1,0 1-1,0-1 1,0 0 0,0 0-1,1 1 1,0-2-2,0 1 0,0 0 0,-1 0 1,1-1-1,0 0 0,0 1 0,0-1 0,-1 0 0,1 1 1,0-1-1,-1 0 0,3-2 0,2-2-6,0 0 0,-1 0 0,1-1 0,-1 0 0,6-8 0,0-2 17,-1 0 1,13-31 0,-19 38 27,-1-1 0,0 1 0,0-1 0,-1 0 0,0 0 0,1-19 0,-5 17 15,-4 15-15,-6 19-5,4 3-32,0 0 1,2 0-1,0 1 0,2-1 1,1 1-1,1 1 1,1-1-1,4 39 0,-2-61-9,-1 0 0,1-1 0,0 1 0,1 0 0,-1 0 0,1-1 0,-1 1 0,1 0 0,0-1 0,0 0 0,1 1 0,-1-1 0,1 0 0,-1 0 0,6 4-1,-6-6 59,0 1 0,1-1 0,-1 1 0,1-1 0,-1 0 0,1 0 0,-1 0 0,1 0 0,0 0 0,-1-1 0,1 1 0,0-1 0,0 1 0,0-1-1,-1 0 1,1 0 0,0-1 0,0 1 0,-1-1 0,1 1 0,0-1 0,3-1 0,-2 0-29,0 0 1,-1 0-1,0 0 0,1-1 0,4-4 1,-7 6-13,28-24 133</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8.904"/>
    </inkml:context>
    <inkml:brush xml:id="br0">
      <inkml:brushProperty name="width" value="0.05" units="cm"/>
      <inkml:brushProperty name="height" value="0.05" units="cm"/>
    </inkml:brush>
  </inkml:definitions>
  <inkml:trace contextRef="#ctx0" brushRef="#br0">25 0 17524,'-5'17'302,"0"-1"1,1 1-1,0 0 1,-1 30 0,3 72-71,3-96-84,1 50-92,26 143-1,37 69 7,-61-274-24,-3-14 8,-3-25 19,-46-274-185,50 296 60,4 11 43,11 19 21,-13-17-20,-2-3 7,1-1 1,0 0 0,0 1 0,-1-1 0,2 0 0,-1-1 0,0 1 0,1 0-1,-1-1 1,1 0 0,0 0 0,-1 0 0,1 0 0,0-1 0,0 1 0,8 1 0,-7-3-1,1 1 0,-1-1 0,0 0 0,1-1 0,-1 1 0,1-1 0,-1 0 1,0-1-1,0 1 0,0-1 0,0 0 0,10-5 0,15-13-20,10-5-4,-37 23 31,0 1 1,0 0-1,0-1 0,0 1 1,0 0-1,0 1 1,1-1-1,-1 1 1,0-1-1,0 1 0,4 0 1,-3 1 1,0 1 0,-1-1 0,1 1 0,-1 0 0,0 0 0,1 0 0,-1 0 0,0 0 1,0 1-1,0 0 0,-1-1 0,1 1 0,2 4 0,-1-2 6,0-1 1,0 0-1,1 0 1,-1 0-1,8 5 1,-6-7-1,-1 0-1,0 0 1,1-1 0,0 1 0,-1-1-1,1-1 1,0 1 0,-1-1-1,1 0 1,0 0 0,-1-1 0,1 1-1,0-1 1,8-3 0,9-3-192,0-1 0,24-12 0,-23 10-325,-14 6 189,-6 3 237,-1 0 1,0 0-1,0-1 1,0 1-1,0-1 1,0 1-1,0-1 1,0 0-1,2-3 1,-3 0-373</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9.372"/>
    </inkml:context>
    <inkml:brush xml:id="br0">
      <inkml:brushProperty name="width" value="0.05" units="cm"/>
      <inkml:brushProperty name="height" value="0.05" units="cm"/>
    </inkml:brush>
  </inkml:definitions>
  <inkml:trace contextRef="#ctx0" brushRef="#br0">1 0 16251,'8'4'1009,"2"4"-1057,2-1-192,8 3 376,6 4-96,8 5-144,5-1-16</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0.001"/>
    </inkml:context>
    <inkml:brush xml:id="br0">
      <inkml:brushProperty name="width" value="0.05" units="cm"/>
      <inkml:brushProperty name="height" value="0.05" units="cm"/>
    </inkml:brush>
  </inkml:definitions>
  <inkml:trace contextRef="#ctx0" brushRef="#br0">76 127 14115,'-9'8'390,"0"0"0,1 1 0,0 0 0,-11 16 0,16-21-298,0 1-1,1-1 1,-1 1-1,1 0 0,0-1 1,1 1-1,-1 0 1,1 0-1,0 0 0,0 1 1,0-1-1,1 0 1,0 6-1,0-10-77,0 0-1,0-1 1,0 1-1,0 0 1,0 0-1,1 0 1,-1 0-1,0 0 1,0-1-1,1 1 1,-1 0-1,1 0 1,-1 0-1,1-1 1,-1 1-1,1 0 1,-1-1-1,1 1 1,0 0-1,-1-1 1,1 1 0,0-1-1,-1 1 1,1-1-1,0 1 1,0-1-1,0 1 1,2-1-4,-1 0 1,0 1-1,0-1 0,1 0 1,-1 0-1,0 0 1,0 0-1,1-1 1,-1 1-1,4-2 1,4-1-9,1-2 0,0 1 0,12-8-1,2-5 23,-1 0-1,-1-1 0,26-27 1,-34 32-16,-14 11-8,1 1-1,-1-1 1,1 1 0,0-1 0,-1 1 0,1 0-1,0 0 1,0 0 0,0 0 0,0 0-1,0 0 1,0 0 0,4 0 0,-5 1 2,0 1 0,0-1 0,0 0 0,0 1 0,0-1 0,-1 1 0,1-1 0,0 1 0,0 0 0,0-1 0,-1 1 0,1 0 0,0-1 0,-1 1 0,1 0 0,0 0 0,-1 0 0,1 0 0,-1-1 0,0 1 0,1 0 0,-1 0 0,0 0 0,1 0 0,-1 0 0,0 0 0,0 0 0,0 0 0,0 0 0,0 2 0,1 1 21,-1 0 1,1 0 0,0-1-1,1 1 1,-1 0 0,0-1 0,3 5-1,-3-7-13,0 0-1,-1 0 0,1 0 0,0 0 0,0 0 1,0-1-1,0 1 0,0 0 0,0 0 0,0-1 0,0 1 1,0 0-1,0-1 0,0 1 0,0-1 0,0 0 0,1 1 1,-1-1-1,0 0 0,0 0 0,0 0 0,1 1 1,-1-1-1,0 0 0,0-1 0,1 1 0,-1 0 0,1-1 1,24-6 39,-1-2 0,0-1 1,34-19-1,-9-2-226,-33 19-3,34-16-1,-46 25 121,0 1 0,1 0 0,-1 0 0,1 1 0,-1 0 0,1 0 0,0 0 0,-1 0 0,1 1 0,0 0 0,7 1 0,-12-1 50,0 1-1,0-1 1,0 0-1,0 1 1,1-1-1,-1 1 1,0-1-1,0 1 1,0 0-1,0-1 0,0 1 1,0 0-1,-1 0 1,1-1-1,0 1 1,0 0-1,0 0 1,-1 0-1,1 0 1,0 0-1,-1 0 1,1 1-1,7 30 129,-7-27-62,0-1 1,0 1 0,0-1-1,1 1 1,2 6 0,-3-10-46,-1-1 0,1 1 0,-1 0-1,1 0 1,0-1 0,-1 1 0,1 0 0,0-1 0,0 1 0,0 0 0,-1-1 0,1 1 0,0-1 0,0 0-1,0 1 1,0-1 0,0 0 0,0 1 0,0-1 0,0 0 0,0 0 0,0 0 0,0 0 0,0 0 0,0 0 0,0 0-1,0 0 1,0 0 0,1-1 0,8-2-26,-1 0 0,1-1 1,-1 0-1,0 0 0,0-1 0,0-1 0,-1 1 0,0-1 1,8-8-1,29-19-393,-44 32 394,0 0-1,0 1 0,1-1 1,-1 0-1,0 1 1,0-1-1,0 0 1,1 1-1,-1-1 1,0 1-1,1 0 1,-1 0-1,0-1 0,1 1 1,-1 0-1,0 0 1,1 0-1,-1 0 1,1 0-1,-1 1 1,0-1-1,1 0 1,-1 1-1,0-1 1,0 1-1,1-1 0,1 2 1,-1 1 36,1 0 0,0 0-1,-1 0 1,0 0 0,0 0 0,0 0 0,3 8-1,-4-8 17,1 0-1,-1 0 1,0 0-1,1 0 0,0 0 1,0-1-1,0 1 0,0 0 1,0-1-1,0 1 1,1-1-1,-1 0 0,1 0 1,-1 0-1,1 0 0,5 2 1,0-2 1,0-1-1,0 0 1,1 0 0,-1-1-1,0 0 1,0-1 0,0 1-1,0-2 1,0 1 0,0-1 0,11-4-1,5-3-89,0-1-1,29-17 0,-29 12-269,0-1 0,41-37 0,-65 53 320,0 0 1,0 0-1,0 0 0,1 0 0,-1 0 0,0-1 0,0 1 1,0 0-1,1 0 0,-1 0 0,0 0 0,0 0 0,0 0 1,1 0-1,-1 0 0,0 0 0,0 0 0,0 0 0,1 0 0,-1 0 1,0 0-1,0 0 0,0 0 0,1 0 0,-1 0 0,0 0 1,0 0-1,0 0 0,1 0 0,-1 0 0,0 0 0,0 1 0,0-1 1,1 0-1,-1 0 0,0 0 0,0 0 0,0 0 0,0 1 1,1-1-1,5 12 141,-5-11-122,0 1-1,-1-1 1,1 1 0,0-1 0,0 0-1,0 1 1,0-1 0,0 0 0,0 1 0,0-1-1,0 0 1,0 0 0,0 0 0,2 1-1,4-1-23,0 1 0,0-1 0,0 0 0,0-1 0,12 0-1,-15-1-33,0 1-1,0 0 0,1-1 1,-1 2-1,0-1 0,0 0 0,1 1 1,-1 0-1,0 0 0,0 0 0,0 1 1,0-1-1,0 1 0,0 0 0,-1 0 1,1 0-1,-1 0 0,7 6 1,-1 3 8,-1 0 1,0 1 0,-1 0 0,0 0 0,0 1-1,-2 0 1,0 0 0,0 0 0,5 25-1,-4-2 536,0 1-1,0 56 0,-6-85-362,0 30 397,0-36-504,0-1-1,0 1 1,-1 0 0,1 0-1,0 0 1,-1-1 0,1 1-1,-1 0 1,0-1 0,1 1-1,-1-1 1,0 1 0,0 0-1,0-1 1,0 0-1,-2 2 1,2-3-23,1 1 0,-1-1 0,0 0 0,0 1 0,0-1 0,0 0 0,0 0 0,0 0 0,1 0 0,-1 0 0,0 0 0,0 0 1,0 0-1,0 0 0,0-1 0,0 1 0,1 0 0,-1 0 0,0-1 0,0 1 0,0-1 0,0 1 0,1-1 0,-1 1 0,0-1 0,1 1 0,-1-1 0,0 1 0,1-1 0,-1 0 0,1 0 0,-2 0 0,-20-31 102,18 26-78,-7-12 25,0-1 0,1 0 0,-13-37 0,19 44-102,1 1 0,0-1-1,1 0 1,0 0 0,1 0 0,0 0 0,1 0-1,1-17 1,0 25 66,0 0-1,1-1 1,0 1 0,-1 0-1,1 0 1,1 0-1,-1 0 1,1 0 0,-1 0-1,1 1 1,0-1-1,0 1 1,1 0 0,-1 0-1,1 0 1,-1 0-1,1 0 1,0 1 0,5-3-1,23-10-27</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0.487"/>
    </inkml:context>
    <inkml:brush xml:id="br0">
      <inkml:brushProperty name="width" value="0.05" units="cm"/>
      <inkml:brushProperty name="height" value="0.05" units="cm"/>
    </inkml:brush>
  </inkml:definitions>
  <inkml:trace contextRef="#ctx0" brushRef="#br0">155 0 15291,'-130'92'3245,"127"-90"-3187,1 0 1,-1 1-1,1-1 1,0 1-1,0-1 0,0 1 1,0 0-1,-3 6 1,5-9-60,0 1 1,-1 0-1,1-1 1,0 1 0,0-1-1,-1 1 1,1 0 0,0-1-1,0 1 1,0 0-1,0 0 1,0-1 0,0 1-1,0 0 1,0-1-1,0 1 1,1 0 0,-1-1-1,0 1 1,0 0 0,0-1-1,1 1 1,-1-1-1,0 1 1,1 0 0,-1-1-1,1 1 1,-1-1-1,0 1 1,1-1 0,-1 1-1,1-1 1,0 1 0,-1-1-1,1 0 1,-1 1-1,1-1 1,0 0 0,-1 1-1,1-1 1,-1 0-1,1 0 1,0 0 0,-1 0-1,1 0 1,0 1 0,0-1-1,0-1 1,10 2-228,-1 0-1,1-1 1,12-2 0,18 0-421,-18 2 372,-10-1 112,-1 1 1,1 1-1,-1 0 0,1 1 1,-1 0-1,22 7 0,-33-9 183,1 1-1,-1 0 0,0 0 0,1-1 0,-1 1 0,0 0 0,0 0 1,0 0-1,0 0 0,0 1 0,0-1 0,0 0 0,0 0 0,0 0 1,0 1-1,-1-1 0,1 1 0,-1-1 0,1 0 0,-1 1 0,1-1 0,-1 1 1,0-1-1,0 1 0,0-1 0,0 1 0,0-1 0,0 1 0,0 0 1,0-1-1,0 1 0,-1-1 0,1 0 0,-1 1 0,1-1 0,-1 1 1,1-1-1,-3 3 0,0 2 178,0 0 0,-1 1-1,0-2 1,0 1 0,-1 0 0,-10 9 0,15-14-175,-14 11 410,0 0-1,0-1 1,-23 14 0,33-23-396,1 0-1,-2 0 1,1 0-1,0-1 1,0 1 0,-1-1-1,1 0 1,0 0-1,-1 0 1,1-1 0,-1 0-1,1 1 1,-1-2-1,1 1 1,-1 0 0,1-1-1,-1 0 1,1 0-1,-6-3 1,-9-8-77</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5.142"/>
    </inkml:context>
    <inkml:brush xml:id="br0">
      <inkml:brushProperty name="width" value="0.05" units="cm"/>
      <inkml:brushProperty name="height" value="0.05" units="cm"/>
    </inkml:brush>
  </inkml:definitions>
  <inkml:trace contextRef="#ctx0" brushRef="#br0">234 1 13355,'-5'0'118,"0"1"-1,0 1 1,-1-1 0,1 1 0,0 0-1,1 0 1,-1 0 0,0 1 0,1 0-1,-1 0 1,-6 6 0,0 0 19,1 1 0,0 1 0,-10 12 1,7-4 53,1 1 1,0 0-1,2 0 1,0 1-1,1 0 1,1 1-1,-7 32 1,5-8 84,3 1 0,-4 78 0,11-117-261,0 41 41,0-46-55,1 1 0,-1-1 0,1 0 0,0 1 0,0-1 0,0 0 0,0 0 0,0 0 0,1 0 0,0 0 0,3 5 0,-4-7-25,1 0 1,-1 0-1,1 0 1,0 0 0,-1 0-1,1 0 1,0 0-1,0-1 1,0 1-1,0-1 1,-1 1-1,1-1 1,0 0-1,0 0 1,0 1 0,0-1-1,0-1 1,0 1-1,0 0 1,0 0-1,0-1 1,2 0-1,43-16-1043,-45 16 1015,16-8-174,0-1 1,24-18 0,0-2-205</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1.501"/>
    </inkml:context>
    <inkml:brush xml:id="br0">
      <inkml:brushProperty name="width" value="0.05" units="cm"/>
      <inkml:brushProperty name="height" value="0.05" units="cm"/>
    </inkml:brush>
  </inkml:definitions>
  <inkml:trace contextRef="#ctx0" brushRef="#br0">163 8 14251,'-1'0'35,"1"-1"1,-1 0-1,1 1 1,-1-1-1,0 1 1,1-1-1,-1 1 1,0-1-1,1 1 0,-1-1 1,0 1-1,0 0 1,1-1-1,-1 1 1,0 0-1,0 0 1,0 0-1,1-1 0,-1 1 1,0 0-1,0 0 1,0 0-1,0 0 1,1 0-1,-1 1 1,0-1-1,0 0 0,0 0 1,1 0-1,-1 1 1,0-1-1,0 0 1,1 1-1,-1-1 0,0 1 1,0-1-1,1 1 1,-1-1-1,1 1 1,-1 0-1,0-1 1,1 1-1,-1 0 0,0 0 1,-1 2 16,-1 0 0,1 1 0,0-1 0,0 1 0,0-1 0,0 1 0,1 0 0,-3 7 0,0 12 5,1 1 0,1 0 1,1 0-1,4 46 0,23 98 56,-13-98 11,50 300 655,-61-340-679,2 6 320,-9-48-269,2 0 1,-5-21 0,0-6 16,-56-166 439,47 161-385,-1 2-1,-38-65 1,38 85-82,9 14-48,9 8-90,0 0 1,-1 0 0,1 0-1,0 0 1,0 0 0,0 0-1,0 0 1,0 0-1,0 0 1,-1 0 0,1 0-1,0 0 1,0 0 0,0 0-1,0 0 1,0 0 0,0 0-1,-1 0 1,1 0 0,0 0-1,0 0 1,0 0 0,0 0-1,0 0 1,0 0 0,-1 0-1,1 1 1,0-1-1,0 0 1,0 0 0,0 0-1,0 0 1,0 0 0,0 0-1,0 0 1,-1 0 0,1 1-1,0-1 1,0 0 0,0 0-1,0 0 1,0 0 0,0 0-1,0 0 1,0 1-1,0-1 1,0 0 0,0 0-1,0 0 1,0 0 0,0 0-1,0 1 1,0-1 0,0 2-10,1 1-1,-1-1 1,1 1 0,-1-1 0,1 1 0,0-1 0,0 0 0,0 1-1,0-1 1,0 0 0,0 0 0,1 0 0,-1 0 0,1 0 0,0 0-1,3 3 1,2 2-106,0-1 0,1 0-1,10 6 1,-5-5-91,1 0 0,-1 0 1,1-2-1,1 1 0,-1-2 0,1 0 1,-1-1-1,1 0 0,19 0 0,-26-2 10,1-1-1,0 0 1,-1-1-1,1 0 1,0 0-1,-1-1 1,0 0-1,1 0 1,-1-1-1,0 0 1,0 0-1,0-1 1,0 0-1,-1-1 1,0 0-1,0 0 1,10-9-1,-13 10 44,-1-1-1,1 0 0,-1 0 1,0 0-1,0 0 0,0-1 1,-1 1-1,0-1 0,2-7 1,-1-1 159,0 1 1,1-26-1,-4 39 17,0 0-1,0 0 1,0 0-1,0 0 0,0 0 1,0-1-1,0 1 1,0 0-1,0 0 0,1 0 1,-1 0-1,0 0 1,0 0-1,0-1 0,0 1 1,0 0-1,0 0 1,0 0-1,0 0 0,0 0 1,0-1-1,0 1 1,0 0-1,0 0 0,-1 0 1,1 0-1,0 0 1,0 0-1,0-1 0,0 1 1,0 0-1,0 0 1,0 0-1,0 0 0,0 0 1,0 0-1,0 0 1,-1-1-1,1 1 0,0 0 1,0 0-1,0 0 1,0 0-1,0 0 0,0 0 1,-1 0-1,1 0 0,0 0 1,0 0-1,0 0 1,0 0-1,0 0 0,-1 0 1,-5 8 671,-6 17 163,10-17-667,-11 36 717,-10 77 0,24-94-850,-1-26-56,0 0 1,1-1 0,-1 1-1,0 0 1,0-1 0,0 1-1,1 0 1,-1-1 0,0 1-1,0-1 1,1 1 0,-1 0-1,1-1 1,-1 1 0,0-1-1,1 1 1,-1-1-1,1 1 1,0-1 0,-1 0-1,1 1 1,-1-1 0,1 0-1,-1 1 1,1-1 0,0 0-1,-1 0 1,1 1 0,0-1-1,-1 0 1,1 0 0,0 0-1,-1 0 1,1 0 0,0 0-1,-1 0 1,1 0 0,1 0-1,1-2 20,1 1 0,0-1 0,-1 0 0,1 0 0,-1 0 0,0 0-1,0-1 1,0 1 0,0-1 0,0 0 0,3-5 0,26-37 228,-20 22-21,0 0 1,13-42 0,-27 91-426,1-6-195,0-1-1,1 1 0,0 0 0,2-1 0,4 22 1,-6-39 299,1-1 0,-1 0 1,0 0-1,1 1 1,-1-1-1,1 0 1,-1 0-1,1 0 1,-1 0-1,1 0 0,0 0 1,0 0-1,-1 0 1,1 0-1,0 0 1,0 0-1,0-1 1,0 1-1,0 0 1,0 0-1,0-1 0,2 1 1,-2-1 34,0 0 0,0 0 0,0 0 0,0 0 0,0 0 1,0 0-1,0-1 0,0 1 0,0 0 0,0-1 0,0 1 0,0-1 0,0 1 1,0-1-1,-1 1 0,1-1 0,0 0 0,0 1 0,0-1 0,-1 0 0,1 0 1,0 0-1,-1 1 0,1-1 0,-1 0 0,1-1 0,12-20-697</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1.932"/>
    </inkml:context>
    <inkml:brush xml:id="br0">
      <inkml:brushProperty name="width" value="0.05" units="cm"/>
      <inkml:brushProperty name="height" value="0.05" units="cm"/>
    </inkml:brush>
  </inkml:definitions>
  <inkml:trace contextRef="#ctx0" brushRef="#br0">1 66 12315,'4'-7'335,"0"0"1,0 0-1,1 1 1,-1-1-1,11-9 1,-13 14-248,-1 1 1,1-1-1,0 1 0,0 0 1,0 0-1,0 0 0,0 0 1,0 0-1,0 0 0,0 0 1,1 1-1,-1-1 0,0 1 1,0-1-1,0 1 0,1 0 1,-1 0-1,0 0 0,1 0 1,-1 0-1,0 1 1,0-1-1,0 1 0,1 0 1,2 1-1,-1 0-15,0 0 0,0 1 0,0-1 0,0 1 0,0 0 0,-1 0 0,0 1 0,0-1 0,0 1 0,0-1 0,0 1 0,-1 0 0,1 0 0,-1 0 1,0 0-1,0 1 0,-1-1 0,1 1 0,1 7 0,0 5 84,-1-1 0,0 0 1,-1 1-1,-1 19 0,-3-11 114,0 0 0,-2-1 1,-1 0-1,-17 45 0,17-52-159,5-15-112,1 1 1,-1-1-1,0 0 0,0 1 0,1-1 0,-1 1 0,1-1 0,0 1 1,0-1-1,0 1 0,0-1 0,0 1 0,1-1 0,-1 1 0,1-1 0,-1 1 1,1-1-1,0 0 0,2 5 0,-1-5-46,0 0-1,0-1 1,0 1-1,0-1 1,0 1 0,0-1-1,0 0 1,0 1-1,1-1 1,-1 0-1,0-1 1,1 1 0,-1 0-1,1-1 1,-1 1-1,1-1 1,-1 0 0,1 0-1,4 0 1,-2 0-57,0 1 1,0-1-1,-1-1 0,1 1 1,0-1-1,0 1 0,0-1 1,0-1-1,-1 1 1,1-1-1,-1 0 0,1 0 1,-1 0-1,1 0 1,-1-1-1,0 0 0,0 0 1,6-6-1,4-11-326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2.343"/>
    </inkml:context>
    <inkml:brush xml:id="br0">
      <inkml:brushProperty name="width" value="0.05" units="cm"/>
      <inkml:brushProperty name="height" value="0.05" units="cm"/>
    </inkml:brush>
  </inkml:definitions>
  <inkml:trace contextRef="#ctx0" brushRef="#br0">8 138 13683,'-7'3'960,"12"-3"-752,8 1-72,10 4 312,6-4-128,7-1-168,5 0-96,5-3-264,1-4-72,-5-3 240,-5-4-72,-5-9-80</inkml:trace>
  <inkml:trace contextRef="#ctx0" brushRef="#br0" timeOffset="1">438 0 10770,'0'23'1417,"-2"9"-681,-2-1-288,0 8 1512,1 0-1056,3 2-431,1-3-89,2-13-304,1-5-200,4-7-176,0-3-1009,1-11 1105,-1-11-200,-3-20-152</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2.773"/>
    </inkml:context>
    <inkml:brush xml:id="br0">
      <inkml:brushProperty name="width" value="0.05" units="cm"/>
      <inkml:brushProperty name="height" value="0.05" units="cm"/>
    </inkml:brush>
  </inkml:definitions>
  <inkml:trace contextRef="#ctx0" brushRef="#br0">43 0 17244,'-11'38'566,"2"0"-1,1 0 1,-3 52 0,7-21-634,6 79 0,-1-132 67,0-1 1,1 0 0,0 1-1,2-1 1,8 26 0,-11-38 1,1-1 0,-1 1 0,0-1 1,1 1-1,-1-1 0,1 0 1,0 0-1,0 1 0,0-1 0,0 0 1,0-1-1,0 1 0,0 0 1,1-1-1,-1 1 0,4 1 0,-3-3 3,0 1-1,0-1 0,0 1 0,0-1 0,0 0 0,0 0 0,0-1 1,0 1-1,0 0 0,0-1 0,0 0 0,0 0 0,-1 0 1,1 0-1,0 0 0,0-1 0,-1 1 0,1-1 0,2-1 1,8-7 11,-1 0 1,1 0 0,-2-1-1,0 0 1,17-22 0,40-69 114,-62 93-107,-1 2 11,-1 0 0,0 0 0,0-1 0,-1 1 0,4-13 1,-13 52 52,-2 34 1,7-58-83,0 0-1,1 0 0,0 0 0,1 0 1,0 0-1,0 0 0,1 0 0,0 0 1,0 0-1,5 9 0,-5-14-20,-1 0 0,1 0 0,0-1 0,0 1 0,1-1 0,-1 0 0,0 1 0,1-1 0,0 0 0,-1-1 0,1 1 0,0 0 0,0-1 0,0 1-1,0-1 1,0 0 0,0 0 0,0 0 0,0 0 0,1-1 0,-1 0 0,0 1 0,0-1 0,1 0 0,-1 0 0,0-1 0,1 1 0,-1-1 0,0 1 0,0-1 0,0 0 0,0 0 0,0-1-1,0 1 1,0-1 0,0 1 0,0-1 0,-1 0 0,1 0 0,0 0 0,-1 0 0,0-1 0,0 1 0,1-1 0,-1 1 0,-1-1 0,1 0 0,0 0 0,-1 1 0,1-1 0,-1 0-1,1-4 1,0-3-172,0 1 0,-1-1 0,0 0 0,-1 0 0,0 0 0,-2-15 0,-2-5-233</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3.649"/>
    </inkml:context>
    <inkml:brush xml:id="br0">
      <inkml:brushProperty name="width" value="0.05" units="cm"/>
      <inkml:brushProperty name="height" value="0.05" units="cm"/>
    </inkml:brush>
  </inkml:definitions>
  <inkml:trace contextRef="#ctx0" brushRef="#br0">2 1 15459,'-1'6'172,"1"0"0,0 0 0,0 0 0,0 0-1,1 0 1,0 0 0,0-1 0,4 12 0,0 0 96,18 88 231,46 178 65,-64-270-519,-5-19-58,-5-20-89,-10-27 84,-42-99 0,53 143 373,4 11-148,9 15 7,-2-11-315,0 1 1,0-1-1,0 0 1,1-1 0,0 0-1,0 0 1,1 0-1,-1-1 1,1-1 0,0 1-1,16 3 1,-17-5-87,-1-1 0,1 0 0,-1 0 0,1 0 0,-1-1 0,1 0 0,0-1 0,-1 0 0,1 0 0,-1-1 0,0 1 0,1-2 0,-1 1 0,0-1 0,9-4 0,-14 6 166,0-1 1,0 1-1,0 0 0,0-1 1,-1 1-1,1-1 1,0 0-1,-1 1 0,1-1 1,-1 0-1,1 0 1,-1 0-1,0 0 0,0 0 1,0-1-1,0 1 0,0 0 1,-1 0-1,1-1 1,-1 1-1,1-4 0,-1 6 34,0 0 0,0-1 0,0 1 0,0 0 0,0-1 0,0 1 0,0 0 0,0-1 0,-1 1 0,1 0 0,0-1 0,0 1 0,0 0 0,0-1 0,-1 1-1,1 0 1,0 0 0,0-1 0,-1 1 0,1 0 0,0 0 0,0-1 0,-1 1 0,1 0 0,0 0 0,-1 0 0,1 0 0,0 0 0,-1 0 0,1-1 0,0 1-1,-1 0 1,1 0 0,0 0 0,-1 0 0,1 0 0,0 0 0,-1 0 0,1 0 0,0 0 0,-1 0 0,1 1 0,0-1 0,-1 0 0,1 0 0,0 0 0,-1 0 0,1 0-1,0 1 1,-1-1 0,1 0 0,0 0 0,0 1 0,-1-1 0,1 0 0,0 0 0,0 1 0,-1-1 0,1 1 0,-17 16 499,13-10-389,0 1 0,0-1 0,1 1 0,0 0 0,1 0 0,0 1 0,0-1 1,0 0-1,1 1 0,1-1 0,-1 1 0,2 15 0,0-22-109,-1-1 0,0 1 0,0-1 0,0 0 0,1 1 0,-1-1 0,1 1 0,-1-1 0,1 0 0,0 0 0,-1 1 0,1-1 0,0 0 0,0 0 0,0 0 0,0 0 0,0 0 0,0 0 0,0 0 0,0 0 0,0 0 0,0-1 0,1 1 0,1 1 1,0-2-5,-1 1 1,1-1 0,-1 0 0,1 0 0,0 0-1,-1 0 1,1 0 0,-1-1 0,1 1 0,-1-1-1,1 1 1,3-3 0,4-1-11,0-1 1,-1 0-1,0-1 1,0 1-1,12-12 0,8-10-180,43-55 0,-63 70 76,0 6-156,-6 13 121,-8 23 70,3-20 64,1-1 24,0 0 1,1 0-1,0 0 1,3 16-1,-3-23-4,0-1-1,0 1 1,1 0-1,-1-1 1,0 1-1,1-1 1,-1 1-1,1-1 0,0 1 1,0-1-1,-1 1 1,1-1-1,0 0 1,0 1-1,0-1 0,0 0 1,0 0-1,1 0 1,-1 0-1,0 0 1,1 0-1,-1 0 1,0 0-1,1 0 0,-1-1 1,1 1-1,-1 0 1,1-1-1,-1 0 1,1 1-1,0-1 1,-1 0-1,1 0 0,-1 1 1,3-2-1,1 0 35,1 0-1,-1-1 1,1 0-1,-1 0 1,0 0-1,0 0 1,0-1-1,0 0 1,0 0-1,0-1 1,7-7-1,3-3 73,-1-1-1,14-18 0,-9 7-106,-2-1-1,0-1 0,-2 0 1,0-1-1,-2-1 0,14-50 1,-26 67-265,-8 25 143,0 17 200,2-1 0,0 1 0,2 0 1,1 0-1,2 0 0,2 33 0,1-38 66,0 1-1,14 45 0,-14-59-130,1 0 0,0 0 0,1-1 0,0 0 0,1 0 0,0-1 0,0 1 0,12 12 0,-15-19-47,0 0-1,1 0 0,-1-1 1,0 0-1,1 1 1,-1-1-1,1 0 0,0 0 1,5 1-1,-9-3 8,1 0 1,-1 0-1,1 1 0,0-1 1,-1 0-1,1 0 0,0 0 0,-1 0 1,1 0-1,0 0 0,-1 0 0,1 0 1,0-1-1,-1 1 0,1 0 0,0 0 1,-1 0-1,1-1 0,-1 1 0,1 0 1,0-1-1,-1 1 0,1-1 0,0 0 1,-1 0-17,1 0 0,0 0 0,-1-1 0,1 1 0,-1 0 0,0-1 0,1 1 0,-1-1 0,0 1 0,0-1 0,0 1 0,0 0 0,0-1 0,0 1 0,0-1 0,-1-1 0,-2-11 146,-1 1 0,0 0 0,0 1 0,-1-1 0,-9-15 0,-39-59 273,16 34-229</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4.173"/>
    </inkml:context>
    <inkml:brush xml:id="br0">
      <inkml:brushProperty name="width" value="0.05" units="cm"/>
      <inkml:brushProperty name="height" value="0.05" units="cm"/>
    </inkml:brush>
  </inkml:definitions>
  <inkml:trace contextRef="#ctx0" brushRef="#br0">125 50 7306,'-1'10'576,"4"-4"-208,4 0-16,3-5 368,3 1-16,1-4 48,-2-2-88,-2-6-271,-2-1 159,-8-4-128</inkml:trace>
  <inkml:trace contextRef="#ctx0" brushRef="#br0" timeOffset="1">1 0 13875,'14'10'1552,"3"2"-1088,6-7-176,-4 0 649,-1-5 327,4-5-832,-12-5-24,-6 3-24</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4.556"/>
    </inkml:context>
    <inkml:brush xml:id="br0">
      <inkml:brushProperty name="width" value="0.05" units="cm"/>
      <inkml:brushProperty name="height" value="0.05" units="cm"/>
    </inkml:brush>
  </inkml:definitions>
  <inkml:trace contextRef="#ctx0" brushRef="#br0">150 99 18276,'-3'14'1560,"3"-19"-1416,-3-2-304,2-16 2937,1 1-2473,-2-4-72,-3-4-16</inkml:trace>
  <inkml:trace contextRef="#ctx0" brushRef="#br0" timeOffset="1">1 175 18404,'0'-1'400,"3"-1"-360,1 2 16,0-1-160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6.237"/>
    </inkml:context>
    <inkml:brush xml:id="br0">
      <inkml:brushProperty name="width" value="0.05" units="cm"/>
      <inkml:brushProperty name="height" value="0.05" units="cm"/>
    </inkml:brush>
  </inkml:definitions>
  <inkml:trace contextRef="#ctx0" brushRef="#br0">354 11 12067,'-12'-11'2773,"8"13"-1433,5 7-754,8 27-636,-2 1 0,-2-1-1,2 42 1,-6-56 34,2 26 34,-1 0 1,-4 0-1,-1 0 1,-2 0-1,-12 50 1,7-68 81,7-22-34,1 0 0,-1 0 0,1 0 0,-1 15 0,-38 316 144,-28-6 39,7-43-61,0 259-111,34-235 202,28-313-275,-2 18 118,-1-1 1,-8 31-1,11-49-149,0 0-1,0 0 1,0 0-1,0 0 1,0 1 0,0-1-1,0 0 1,0 0 0,0 0-1,0 0 1,-1 1 0,1-1-1,0 0 1,0 0-1,0 0 1,0 0 0,0 0-1,-1 0 1,1 0 0,0 1-1,0-1 1,0 0-1,0 0 1,-1 0 0,1 0-1,0 0 1,0 0 0,0 0-1,0 0 1,-1 0 0,1 0-1,0 0 1,0 0-1,0 0 1,-1 0 0,1 0-1,0 0 1,0 0 0,-1 0-1,-8-7-1058,-8-12-156,16 18 1264,-11-13-674</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6.737"/>
    </inkml:context>
    <inkml:brush xml:id="br0">
      <inkml:brushProperty name="width" value="0.05" units="cm"/>
      <inkml:brushProperty name="height" value="0.05" units="cm"/>
    </inkml:brush>
  </inkml:definitions>
  <inkml:trace contextRef="#ctx0" brushRef="#br0">2 1 13883,'-2'1'1456,"2"5"-912,0 7-232,0 15 801,5 4-361,-1 9-288,-1-1-112,3 5-216,1 5-80,-1-4-24,1-9-32,-2-12-200,0-5 1568,-4-22-1296,-1-19 120,-1-14 64</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7.181"/>
    </inkml:context>
    <inkml:brush xml:id="br0">
      <inkml:brushProperty name="width" value="0.05" units="cm"/>
      <inkml:brushProperty name="height" value="0.05" units="cm"/>
    </inkml:brush>
  </inkml:definitions>
  <inkml:trace contextRef="#ctx0" brushRef="#br0">1 1 14307,'13'11'1040,"5"-1"-848,7 0-80,8-1 192,5 0-112,7-7 0,4-2-39,-5-4-153,0-3-169,-11-3-327,-5 0 432,-18 1-72,-10 1-32</inkml:trace>
  <inkml:trace contextRef="#ctx0" brushRef="#br0" timeOffset="1">31 342 15011,'1'10'1264,"9"-1"-1039,5-9-65,3-5 512,11-2-488,4 1-24,4-4-56,3 0-120,-5-3-400,-1 2 192,-12 2 128,-7 6-72,-17 3-80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5.516"/>
    </inkml:context>
    <inkml:brush xml:id="br0">
      <inkml:brushProperty name="width" value="0.05" units="cm"/>
      <inkml:brushProperty name="height" value="0.05" units="cm"/>
    </inkml:brush>
  </inkml:definitions>
  <inkml:trace contextRef="#ctx0" brushRef="#br0">113 0 12715,'-38'50'1412,"26"-36"-1139,1 0-1,0 1 1,1 0 0,1 1 0,-10 21-1,19-36-252,0 0 0,-1 0 0,1 0-1,-1 0 1,1 0 0,0 1 0,0-1 0,0 0-1,0 0 1,0 0 0,0 0 0,0 0 0,0 0-1,0 0 1,0 1 0,0-1 0,1 1-1,0-1-5,-1-1 0,1 1-1,-1-1 1,1 1 0,-1-1-1,1 1 1,-1-1-1,1 0 1,-1 1 0,1-1-1,-1 0 1,1 1 0,0-1-1,-1 0 1,1 0 0,0 1-1,-1-1 1,1 0-1,0 0 1,-1 0 0,2 0-1,3 0 27,0-1 0,0 0 0,0 1 0,-1-2 0,1 1 1,6-3-1,7-3-38,-1-1 0,-1-1 1,0 0-1,23-18 0,56-52-416,-57 45 55,-38 34 354,0 0 0,0 0 0,0 0 0,0 0 0,0-1 0,0 1 0,0 0-1,0 0 1,1 0 0,-1 0 0,0 0 0,0-1 0,0 1 0,0 0 0,0 0 0,1 0 0,-1 0 0,0 0 0,0 0 0,0 0-1,0 0 1,1 0 0,-1 0 0,0 0 0,0 0 0,0 0 0,1 0 0,-1 0 0,0 0 0,0 0 0,0 0 0,0 0 0,1 0-1,-1 0 1,0 0 0,0 0 0,0 0 0,0 0 0,1 0 0,-1 0 0,0 0 0,0 0 0,0 1 0,0-1 0,1 0 0,-2 10-14,-6 15 127,6-20-83,-3 5 54,1 0-1,0 0 1,1 0 0,-2 13 0,4-21-67,0-1-1,0 1 1,-1 0 0,1-1 0,0 1 0,1 0-1,-1-1 1,0 1 0,0-1 0,1 1-1,-1 0 1,1-1 0,0 1 0,-1-1-1,1 1 1,0-1 0,0 1 0,0-1 0,0 0-1,0 1 1,0-1 0,0 0 0,0 0-1,0 0 1,1 0 0,-1 0 0,1 0-1,-1 0 1,0 0 0,1-1 0,-1 1 0,1 0-1,0-1 1,1 1 0,8 0-88,-1 0-1,1-1 1,-1 0-1,1-1 1,-1 0 0,0-1-1,13-3 1,-15 3-61,1 0 0,0 0 0,0 1-1,0 0 1,-1 0 0,1 1 0,0 1 0,0-1 0,0 1 0,13 4 0,-20-5 117,0 1 1,0 0 0,-1 0-1,1 0 1,0 0-1,-1 1 1,1-1-1,-1 0 1,1 1 0,-1-1-1,1 1 1,-1 0-1,0-1 1,0 1 0,0 0-1,0 0 1,0-1-1,0 1 1,-1 0 0,1 0-1,-1 0 1,1 0-1,-1 0 1,0 0-1,1 0 1,-1 0 0,0 0-1,0 0 1,-1 4-1,-1 6 146,1-1 0,-2 1 0,-7 21 0,8-25-26,-26 73 994,-74 154-1,100-231-1081,-7 13 104,-1 0 1,0 0-1,-18 21 1,28-37-102,-1 0-1,0 0 1,1 0 0,-1 0 0,0-1 0,0 1 0,0 0 0,0-1 0,0 1-1,0-1 1,0 1 0,0-1 0,0 1 0,0-1 0,0 0 0,0 0 0,0 1-1,-1-1 1,1 0-3,1 0-1,-1 0 0,0-1 1,0 1-1,1 0 1,-1-1-1,1 1 0,-1 0 1,0-1-1,1 1 1,-1 0-1,1-1 1,-1 1-1,1-1 0,-1 1 1,1-1-1,-1 0 1,1 1-1,-1-1 0,1 0 1,-2-4 30,0 1 1,0-1-1,1 0 1,0 1 0,0-1-1,-1-8 1,0-10-39,2 1 0,0-1 0,1 1 0,2 0 0,0 0 0,1 0 0,1 0 0,1 0 0,2 1 0,0 0 0,21-39 0,-25 53-22,1 1 0,-1 0 1,2 0-1,-1 0 0,1 1 0,-1-1 1,2 1-1,-1 1 0,0-1 0,1 1 1,0 0-1,0 1 0,0 0 0,0 0 1,14-4-1,5 2 184,-1 1 1,1 1-1,37 0 1,-18 1 708,-35 2-817,-1-1 0,0 0 1,13-4-1,23-15 236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7.596"/>
    </inkml:context>
    <inkml:brush xml:id="br0">
      <inkml:brushProperty name="width" value="0.05" units="cm"/>
      <inkml:brushProperty name="height" value="0.05" units="cm"/>
    </inkml:brush>
  </inkml:definitions>
  <inkml:trace contextRef="#ctx0" brushRef="#br0">5 19 13587,'-4'16'1024,"9"-4"-784,4-2-104,7 0 576,5-2-400,11-1-192,5-4-48,9-6-240,1-6 96,2-9 64,-2-5-40,-5-9-56</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7.996"/>
    </inkml:context>
    <inkml:brush xml:id="br0">
      <inkml:brushProperty name="width" value="0.05" units="cm"/>
      <inkml:brushProperty name="height" value="0.05" units="cm"/>
    </inkml:brush>
  </inkml:definitions>
  <inkml:trace contextRef="#ctx0" brushRef="#br0">2 461 12083,'0'32'983,"-1"-9"-395,1 0 0,1 0-1,1 0 1,9 42 0,-10-63-577,-1 0 1,1 0 0,0 0-1,-1 0 1,1 0 0,0 0-1,0 0 1,0 0 0,1 0-1,-1-1 1,0 1 0,1-1-1,-1 1 1,1-1 0,-1 1-1,1-1 1,2 2 0,-3-3-3,0 0 0,0 0 0,1 0 1,-1 0-1,0 1 0,0-1 0,0-1 0,1 1 0,-1 0 1,0 0-1,0 0 0,0-1 0,0 1 0,1-1 1,-1 1-1,0-1 0,0 1 0,0-1 0,0 1 0,0-1 1,0 0-1,0 0 0,0 0 0,-1 1 0,1-1 1,0 0-1,0 0 0,-1 0 0,1 0 0,0-2 1,11-15 133,-1 0 1,-1-1 0,10-26 0,6-12 182,-25 55-309,0-1 1,1 1-1,-1 0 1,0 0-1,1 0 1,-1 0-1,1 0 0,-1 1 1,1-1-1,0 0 1,0 1-1,0-1 1,0 1-1,3-2 0,-4 3-14,0 0 0,1-1 0,-1 1 0,0 0 0,0 1 0,0-1 0,1 0 0,-1 0 0,0 0 0,0 1 0,0-1 0,0 1 0,1-1 0,-1 1 0,0-1-1,0 1 1,0 0 0,0-1 0,0 1 0,0 0 0,0 0 0,-1 0 0,1 0 0,0 0 0,0 0 0,-1 0 0,1 0 0,1 2 0,8 13 3,13 28 0,-15-28-2,0 0 0,15 20 0,-23-35 0,1 0 1,0 0-1,-1 0 1,1-1 0,0 1-1,0 0 1,0 0-1,0 0 1,0-1-1,0 1 1,0 0 0,0-1-1,0 1 1,0-1-1,0 1 1,0-1-1,0 0 1,0 1-1,1-1 1,-1 0 0,0 0-1,0 0 1,0 0-1,0 0 1,1 0-1,-1 0 1,0 0-1,0 0 1,0-1 0,0 1-1,1 0 1,-1-1-1,0 1 1,0-1-1,0 1 1,0-1-1,0 0 1,0 1 0,0-1-1,1-1 1,5-4 47,0-1 0,-1 0 0,0-1 0,8-10 0,3-6 38,-13 20-70,1 0 1,-1 0-1,1 1 0,-1-1 0,1 1 0,0 0 0,0 0 0,0 0 0,1 1 1,-1 0-1,10-3 0,-11 5-19,-1-1 1,1 1-1,-1 0 0,1 0 0,-1 0 1,1 0-1,-1 1 0,1-1 1,-1 1-1,0 0 0,1 0 1,-1 0-1,0 1 0,0-1 1,1 1-1,-1 0 0,0 0 1,-1 0-1,1 0 0,4 4 1,4 5-57,-1 0 0,-1 0 0,0 1 1,9 15-1,-13-19 100,-1 0 1,0 0 0,0 1-1,-1-1 1,0 1-1,-1 0 1,4 17-1,-8-15 133,2-11-176,-1 0 0,1 0 0,0 0 0,-1 0 0,1 0 0,-1 0 0,1 0 0,0 0 0,-1-1 0,1 1 0,0 0 0,-1 0 0,1 0 0,-1-1 0,1 1 0,0 0 0,0-1 0,-1 1 0,1 0 0,0-1 0,-1 1 0,1 0 0,0-1 0,0 1 0,0 0 0,-1-1 0,-12-19 77</inkml:trace>
  <inkml:trace contextRef="#ctx0" brushRef="#br0" timeOffset="0.25">359 1 14251,'0'18'664,"-6"4"-464,-8-4-200</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8.413"/>
    </inkml:context>
    <inkml:brush xml:id="br0">
      <inkml:brushProperty name="width" value="0.05" units="cm"/>
      <inkml:brushProperty name="height" value="0.05" units="cm"/>
    </inkml:brush>
  </inkml:definitions>
  <inkml:trace contextRef="#ctx0" brushRef="#br0">5 0 15499,'-4'0'1409,"7"20"-993,-3 7-176,4 11 792,3 6-344,0 12-360,2 4-80,-2 12-152,5 4-16,-7-10 0,4 0-24,-2-9-192,0-4-160,2-10-392,1-7 2248,1-15-1544,2-6 56,2-10-8</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8.866"/>
    </inkml:context>
    <inkml:brush xml:id="br0">
      <inkml:brushProperty name="width" value="0.05" units="cm"/>
      <inkml:brushProperty name="height" value="0.05" units="cm"/>
    </inkml:brush>
  </inkml:definitions>
  <inkml:trace contextRef="#ctx0" brushRef="#br0">80 1 14075,'-4'2'174,"0"2"-1,0-1 1,1 0 0,-1 1-1,1-1 1,0 1 0,0 0 0,0 0-1,1 0 1,-4 8 0,2-5 58,-3 6-113,2 1 0,0-1-1,0 1 1,1 0 0,1 0-1,0 0 1,1 1 0,0-1-1,2 0 1,-1 1 0,2-1-1,0 1 1,1-1 0,4 20 0,-5-29-131,0-1 1,1 1 0,0-1 0,0 1 0,0-1 0,0 0 0,0 0-1,1 0 1,0 0 0,0 0 0,5 5 0,-6-8 5,0 1 0,0-1 1,0 0-1,-1 0 0,1 0 1,0 0-1,0 0 0,1 0 1,-1-1-1,0 1 0,0-1 0,0 1 1,0-1-1,1 0 0,-1 0 1,0 0-1,0 0 0,0 0 0,1 0 1,-1-1-1,0 1 0,0-1 1,0 0-1,0 1 0,0-1 1,0 0-1,3-2 0,3-2-3,1-1 0,-1 0 0,0-1 0,0 0-1,-1 0 1,0 0 0,0-1 0,-1 0 0,6-11 0,46-84 177,-53 93-126,31-78 567,-32 99-433,-1 1 0,-1 0 0,2 19 0,-1 3-104,5 50-8,-6-74-64,0 1 0,1-1 0,0 1 0,0-1 0,7 13 0,-10-22 0,1 0-1,-1-1 1,0 1-1,1 0 1,-1 0-1,1-1 1,-1 1-1,1 0 1,-1-1-1,1 1 0,-1-1 1,1 1-1,0-1 1,-1 1-1,1-1 1,0 1-1,0-1 1,-1 1-1,1-1 0,0 0 1,0 0-1,-1 1 1,1-1-1,0 0 1,1 0-1,-1 0 2,0 0 0,1-1 1,-1 1-1,0-1 0,0 1 0,0-1 0,0 1 0,0-1 0,0 0 1,0 1-1,0-1 0,-1 0 0,1 0 0,0 0 0,1-1 0,2-5 11,0 1 0,0-1 0,-1 1 0,4-9 0,14-45 81,-14 37-49,1 0 0,1 0 1,15-26-1,-24 48-44,1 0-1,-1 1 1,0-1 0,0 1 0,1-1-1,-1 1 1,0-1 0,1 1 0,-1-1-1,1 1 1,-1-1 0,1 1-1,-1-1 1,1 1 0,-1-1 0,1 1-1,-1 0 1,1-1 0,-1 1 0,1 0-1,-1 0 1,1-1 0,0 1 0,-1 0-1,1 0 1,0 0 0,-1 0 0,1 0-1,0 0 1,-1 0 0,1 0-1,-1 0 1,2 0 0,0 1-1,-1 0-1,1 1 1,-1-1-1,0 0 1,0 0 0,1 1-1,-1-1 1,0 1 0,0-1-1,0 1 1,-1-1-1,2 3 1,4 11-13,-1 0 0,5 17 0,-9-25 8,4 11-3,-4-12 13,0-1 0,0 1 0,1-1 0,0 1 0,0-1 0,3 6 0,-5-11-1,0 0-1,0 0 1,0 0 0,0 0 0,1 0-1,-1 1 1,0-1 0,0 0 0,0 0-1,0 0 1,0 0 0,0 0 0,0 0-1,1 0 1,-1 0 0,0 1 0,0-1-1,0 0 1,0 0 0,0 0 0,0 0-1,1 0 1,-1 0 0,0 0 0,0 0-1,0 0 1,0 0 0,0 0 0,1 0-1,-1 0 1,0 0 0,0 0 0,0 0-1,0 0 1,1 0 0,-1 0 0,0 0-1,0 0 1,0-1 0,0 1 0,0 0-1,0 0 1,1 0 0,-1 0 0,0 0-1,0 0 1,0 0 0,0 0 0,0 0-1,0-1 1,0 1 0,0 0 0,6-12 100,1-15 80,-6 16-108,0 7-57,-1 0 0,1 1 0,0-1 0,0 0 0,0 1 0,0-1 0,0 1 0,1 0 0,2-4 0,-4 6-25,0 1 1,0 0 0,0 0 0,0-1 0,0 1-1,1 0 1,-1 0 0,0 0 0,0-1-1,0 1 1,0 0 0,1 0 0,-1 0 0,0-1-1,0 1 1,0 0 0,0 0 0,1 0 0,-1 0-1,0 0 1,0 0 0,1 0 0,-1 0-1,0-1 1,0 1 0,1 0 0,-1 0 0,0 0-1,0 0 1,1 0 0,-1 0 0,0 0-1,0 0 1,1 0 0,-1 0 0,0 1 0,0-1-1,0 0 1,1 0 0,-1 0 0,0 0-1,0 0 1,1 0 0,-1 0 0,0 1 0,0-1-1,0 0 1,0 0 0,1 0 0,-1 0 0,0 1-1,0-1 1,0 0 0,0 0 0,0 1-1,1-1 1,-1 0 0,0 0 0,0 0 0,0 1-1,0-1 1,0 0 0,0 1 0,6 19-506,-6-17 468,9 59-465,-5-33 162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09.877"/>
    </inkml:context>
    <inkml:brush xml:id="br0">
      <inkml:brushProperty name="width" value="0.05" units="cm"/>
      <inkml:brushProperty name="height" value="0.05" units="cm"/>
    </inkml:brush>
  </inkml:definitions>
  <inkml:trace contextRef="#ctx0" brushRef="#br0">187 2 16540,'-5'-1'235,"0"1"0,1-1 0,-1 1 0,0 0 1,0 1-1,0-1 0,0 1 0,0 0 1,0 0-1,0 0 0,0 1 0,1 0 0,-6 2 1,4 0-128,1 0 0,0 0 0,0 0 0,0 1 0,0 0 0,1 0 0,0 0 1,0 0-1,-5 9 0,6-8-93,-7 9-67,1 0 0,0 1 0,1 1 0,1-1-1,-9 28 1,43-93-1099,-11 14 745,-9 19 148,0 0 1,17-26 0,-23 41 246,-1 0 0,1 1 1,-1-1-1,1 0 1,0 0-1,-1 0 0,1 1 1,0-1-1,0 0 1,-1 1-1,1-1 1,0 0-1,0 1 0,0-1 1,0 1-1,0-1 1,0 1-1,0 0 0,0-1 1,0 1-1,0 0 1,0 0-1,0 0 0,0 0 1,0 0-1,0 0 1,0 0-1,0 0 1,0 0-1,0 0 0,0 0 1,0 1-1,0-1 1,0 0-1,0 1 0,0-1 1,0 1-1,0-1 1,-1 1-1,1 0 0,0-1 1,0 1-1,0 0 1,-1-1-1,1 1 1,0 0-1,-1 0 0,1 0 1,0 1-1,6 7-43,-1 1 0,0 0-1,8 19 1,-9-17 20,52 112 231,51 163 0,-102-267-97,-1 0 1,0 1 0,-2-1-1,0 1 1,0 32 0,-4-42-76,1 0 1,-1 0 0,-1 0-1,0 0 1,-1 0 0,1-1-1,-2 1 1,0-1 0,0 0-1,-1 0 1,0-1 0,-7 11-1,11-18-29,-1 0-1,1 0 1,0-1 0,0 1-1,-1 0 1,1-1-1,-1 1 1,0-1-1,1 1 1,-1-1-1,0 0 1,0 0 0,0 0-1,0 0 1,0 0-1,0 0 1,0 0-1,0-1 1,0 1-1,0-1 1,0 1-1,0-1 1,0 0 0,-1 0-1,1 0 1,0 0-1,0 0 1,0-1-1,0 1 1,-1-1-1,1 1 1,0-1 0,0 0-1,0 0 1,0 0-1,0 0 1,0 0-1,-3-2 1,0-2-34,-1 0-1,1 0 1,0-1 0,0 1 0,0-1 0,1 0 0,0-1-1,0 1 1,1-1 0,-4-9 0,0-2-28,2-1 0,1 0-1,0 1 1,1-1 0,1-1 0,1 1 0,0 0 0,2 0 0,0 0-1,1-1 1,1 1 0,1 1 0,12-37 0,-1 14 15,2 2-1,2 0 1,2 1 0,1 1 0,32-40-1,-46 65 60,2 0 52,-1 0-1,-1-1 0,0 0 0,0 0 1,-1-1-1,6-18 0,-16 39 558,-3 7-436,4 5-85,1 1 1,0-1-1,2 0 1,0 1 0,1-1-1,6 24 1,-8-41-105,1 0 0,-1-1 0,1 1 0,0 0 0,-1 0 0,1-1 0,0 1 0,0 0 0,0-1 0,0 1 0,0-1 0,1 1 0,-1-1 0,0 0 0,1 1 0,-1-1 0,1 0 0,-1 0 0,1 0 0,0 0 0,-1 0 0,4 0 0,-3-1 1,0 0 1,0 0 0,0 0 0,-1 0 0,1-1 0,0 1 0,0 0-1,0-1 1,0 0 0,-1 0 0,1 1 0,0-1 0,-1 0 0,1 0-1,-1 0 1,1-1 0,-1 1 0,1 0 0,-1 0 0,0-1 0,0 1-1,2-3 1,14-19-5,-1-2 0,17-32 0,-1 0 80,-31 56-64,0-1-1,0 1 0,0 0 0,0-1 1,0 1-1,0 0 0,0-1 1,0 1-1,0 0 0,1 0 1,-1 0-1,0 0 0,1 0 0,-1 0 1,1 1-1,-1-1 0,1 0 1,2 0-1,-3 1-2,0 0 0,0 1 1,1-1-1,-1 0 0,0 0 0,0 1 0,0-1 1,0 1-1,0-1 0,0 1 0,0 0 1,0-1-1,-1 1 0,1 0 0,0-1 1,0 1-1,0 0 0,-1 0 0,1 0 1,0 0-1,-1 0 0,1 0 0,-1 0 0,1 0 1,-1 0-1,0 0 0,1 2 0,7 19 47,8 38 1,-8-27 59,-8-32-104,0-1 0,0 0-1,0 0 1,0 0 0,0 0-1,0 1 1,0-1 0,0 0-1,0 0 1,0 0 0,0 1-1,0-1 1,0 0 0,0 0 0,0 0-1,0 1 1,0-1 0,0 0-1,0 0 1,1 0 0,-1 0-1,0 1 1,0-1 0,0 0-1,0 0 1,0 0 0,0 0-1,1 0 1,-1 0 0,0 1-1,0-1 1,0 0 0,0 0-1,1 0 1,-1 0 0,0 0-1,0 0 1,0 0 0,1 0-1,-1 0 1,0 0 0,1 0-1,3-9-94,3-22 699,-6 26 56,6-19-9,-5 12-325</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10.381"/>
    </inkml:context>
    <inkml:brush xml:id="br0">
      <inkml:brushProperty name="width" value="0.05" units="cm"/>
      <inkml:brushProperty name="height" value="0.05" units="cm"/>
    </inkml:brush>
  </inkml:definitions>
  <inkml:trace contextRef="#ctx0" brushRef="#br0">0 1 15427,'3'51'1756,"-2"-11"-1486,11 50 350,3 0-1,38 125 1,77 170 1132,-120-358-1739,4 7-117,-11-29 9,-8-23 4,-28-67-462,-73-132-1,41 114 532,69 106-35,0-1 1,0 1 0,0 0 0,1-1 0,-1 0 0,1 0-1,4 1 1,-1 0-104,1 1-6,0-1-1,1 0 1,-1-1 0,1 0-1,-1 0 1,1-1-1,0 0 1,0-1 0,0 0-1,-1 0 1,1-1 0,0-1-1,0 0 1,-1 0 0,13-4-1,11-10-320</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10.985"/>
    </inkml:context>
    <inkml:brush xml:id="br0">
      <inkml:brushProperty name="width" value="0.05" units="cm"/>
      <inkml:brushProperty name="height" value="0.05" units="cm"/>
    </inkml:brush>
  </inkml:definitions>
  <inkml:trace contextRef="#ctx0" brushRef="#br0">53 128 13539,'-4'3'244,"0"0"-1,0 1 1,1 0-1,-1 0 1,1 0 0,0 1-1,0-1 1,0 1-1,1-1 1,-1 1 0,1 0-1,0 0 1,1 0-1,-2 7 1,0 0-143,1 0 0,0 1 0,1 0-1,0 21 1,2-29-99,-1-1 0,1 1 0,0-1-1,0 1 1,0-1 0,1 0 0,-1 0 0,4 6-1,-4-9-2,-1 0-1,0-1 1,1 1-1,-1 0 1,1-1-1,-1 1 0,1-1 1,0 1-1,-1-1 1,1 1-1,-1-1 1,1 1-1,0-1 0,-1 1 1,1-1-1,0 0 1,0 0-1,-1 1 1,1-1-1,0 0 1,1 0-1,-1 0-1,0 0 0,1-1 1,-1 1-1,0-1 0,0 1 0,0-1 1,1 1-1,-1-1 0,0 0 0,0 0 1,0 1-1,0-1 0,0 0 0,0 0 0,-1 0 1,1 0-1,0 0 0,0-1 0,9-13-43,-2 0-1,0-1 0,-1 0 0,-1 0 0,6-20 0,-1 4-253,-11 32 286,0 0-1,0 0 1,0 1-1,0-1 1,0 0-1,0 0 1,0 0-1,0 0 1,0 0 0,0 0-1,1 0 1,-1 0-1,0 1 1,0-1-1,0 0 1,0 0-1,0 0 1,0 0 0,1 0-1,-1 0 1,0 0-1,0 0 1,0 0-1,0 0 1,0 0 0,0 0-1,1 0 1,-1 0-1,0 0 1,0 0-1,0 0 1,0 0-1,0 0 1,1 0 0,-1 0-1,0 0 1,0 0-1,0-1 1,0 1-1,0 0 1,0 0-1,0 0 1,1 0 0,-1 0-1,0 0 1,0 0-1,0 0 1,0 0-1,0-1 1,0 1-1,0 0 1,0 0 0,2 12-213,0 17-338,-1-8-142,1 1 0,6 28 0,-8-49 656,0-1 0,0 1 0,1-1 1,-1 1-1,0-1 0,0 1 0,0-1 0,0 1 1,0-1-1,1 1 0,-1-1 0,0 1 0,1-1 1,-1 1-1,0-1 0,1 0 0,-1 1 1,0-1-1,1 1 0,-1-1 0,1 0 0,-1 1 1,0-1-1,2 0 0,6-7-981,4-21-232,8-52 76,-14 51 1658,1 1-1,1-1 1,20-41 0,-27 67-352,1-1 0,-1 1 0,1 0 0,0 0 0,0 0 1,0 1-1,0-1 0,0 0 0,0 1 0,1-1 0,0 1 1,-1 0-1,1 0 0,0 0 0,0 0 0,0 1 0,0-1 1,0 1-1,1-1 0,-1 1 0,0 0 0,1 0 0,-1 1 1,0-1-1,1 1 0,-1 0 0,1 0 0,-1 0 0,1 0 1,-1 0-1,1 1 0,-1 0 0,0-1 0,1 1 0,-1 1 1,0-1-1,6 3 0,1 1 40,-1 0 1,1 1 0,-1 0-1,0 0 1,-1 1 0,1 0-1,-1 1 1,-1 0-1,0 0 1,0 1 0,7 11-1,-9-12-32,-1 0 0,0 0 0,0 0 0,-1 0 1,0 1-1,0-1 0,-1 1 0,0 0 0,-1 0 0,0 0 0,0 0 0,-1-1 0,0 1 0,-2 11 0,-1 2-35,0 0-1,-2-1 1,0 1-1,-1-1 0,-1-1 1,-19 38-1,33-65-433,1-1 0,0 2 0,14-11 0,-1 1-204,18-17 97,-23 14 126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11.395"/>
    </inkml:context>
    <inkml:brush xml:id="br0">
      <inkml:brushProperty name="width" value="0.05" units="cm"/>
      <inkml:brushProperty name="height" value="0.05" units="cm"/>
    </inkml:brush>
  </inkml:definitions>
  <inkml:trace contextRef="#ctx0" brushRef="#br0">0 52 15595,'3'10'1281,"3"1"-1097,8 0-104,6-1 576,12-3-576,0-2-160,5-6-288,0-3 16,-3-8 264,4 1-80,-7-6-64</inkml:trace>
  <inkml:trace contextRef="#ctx0" brushRef="#br0" timeOffset="1">412 0 13507,'6'35'1184,"-1"3"-856,1 3-160,0-1 640,1-2-367,2-9 1751,-2-6-1912,-4-13 104,-3-9 104</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11.963"/>
    </inkml:context>
    <inkml:brush xml:id="br0">
      <inkml:brushProperty name="width" value="0.05" units="cm"/>
      <inkml:brushProperty name="height" value="0.05" units="cm"/>
    </inkml:brush>
  </inkml:definitions>
  <inkml:trace contextRef="#ctx0" brushRef="#br0">1 1 15707,'-1'8'810,"1"1"-1,0 0 1,3 11-1,13 82-378,-13-84-215,-2-12-201,43 203 170,-36-180-198,1 0 0,1 0 0,2-1 0,1-1 0,16 27 0,-25-49 4,-1 0 0,0-1 0,1 1 0,0-1 0,0 1 0,0-1 0,8 5 0,-10-8 7,0 0-1,-1 0 1,1 0 0,0 0-1,0-1 1,0 1-1,-1-1 1,1 1-1,0-1 1,0 0-1,0 1 1,0-1 0,0 0-1,0 0 1,0-1-1,0 1 1,-1 0-1,1-1 1,0 1-1,0-1 1,0 1 0,0-1-1,-1 0 1,1 0-1,2-1 1,3-3-3,-1 0 0,0 0-1,-1-1 1,1 1 0,-1-1 0,0 0 0,0-1-1,-1 1 1,0-1 0,0 0 0,4-11 0,3-11-16,12-45 0,-21 67 17,31-181 43,-36 248-18,2 1 0,2-1 1,19 117-1,-19-172-20,1 0 0,-1 0 0,1-1 0,0 1 0,1 0 1,2 4-1,-5-9 0,1 1 1,-1 0-1,1-1 1,-1 1-1,1-1 1,-1 1-1,1-1 1,-1 1 0,1-1-1,0 1 1,-1-1-1,1 1 1,0-1-1,-1 0 1,1 1-1,0-1 1,-1 0-1,2 0 1,-1 0 4,0 0 1,0 0-1,-1 0 1,1-1 0,0 1-1,-1 0 1,1-1-1,0 1 1,-1-1-1,1 1 1,-1-1-1,1 1 1,-1-1-1,1 1 1,-1-1-1,1 0 1,-1 1-1,0-1 1,1 0-1,-1 1 1,0-1-1,1 0 1,-1-1-1,5-13 330,0-2 1,-1 1-1,-1-1 0,2-27 0,-5 41-298,5-56 268</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12.517"/>
    </inkml:context>
    <inkml:brush xml:id="br0">
      <inkml:brushProperty name="width" value="0.05" units="cm"/>
      <inkml:brushProperty name="height" value="0.05" units="cm"/>
    </inkml:brush>
  </inkml:definitions>
  <inkml:trace contextRef="#ctx0" brushRef="#br0">19 1 19732,'-10'0'1248,"3"1"-1288,5 2-184,5 0 32,6 1 1705,5-2-1513,2-2 48,2 0-24</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6.148"/>
    </inkml:context>
    <inkml:brush xml:id="br0">
      <inkml:brushProperty name="width" value="0.05" units="cm"/>
      <inkml:brushProperty name="height" value="0.05" units="cm"/>
    </inkml:brush>
  </inkml:definitions>
  <inkml:trace contextRef="#ctx0" brushRef="#br0">102 3 9666,'0'0'54,"0"0"0,0-1 0,0 1 0,-1 0 0,1 0 0,0 0 1,0 0-1,-1-1 0,1 1 0,0 0 0,-1 0 0,1 0 0,0 0 0,0 0 0,-1 0 0,1 0 0,0 0 0,0 0 0,-1 0 0,1 0 0,0 0 1,-1 0-1,1 0 0,0 0 0,0 0 0,-1 0 0,1 1 0,0-1 0,0 0 0,-1 0 0,1 0 0,0 0 0,0 1 0,-1-1 0,1 0 0,-2 11 2707,-1 6-1816,-16 23-240,3 1 1,-13 48-1,22-63-641,2 0-1,0 1 0,2-1 0,0 50 0,3-75-63,0 2-32,0 1 0,0-1 0,0 1 0,1 0 0,-1-1 0,1 1 0,0-1 0,0 1 0,0-1 0,0 0 0,1 1 0,3 5 0,-5-9 29,0 0 0,0 1-1,0-1 1,1 0 0,-1 0-1,0 1 1,0-1 0,1 0-1,-1 0 1,0 1 0,0-1 0,1 0-1,-1 0 1,0 0 0,0 1-1,1-1 1,-1 0 0,0 0-1,1 0 1,-1 0 0,0 0-1,1 0 1,-1 0 0,0 0-1,1 0 1,-1 0 0,0 0-1,1 0 1,-1 0 0,0 0-1,1 0 1,-1 0 0,0 0-1,1 0 1,-1 0 0,0 0-1,1-1 1,6-11-91,2-10-32</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13.091"/>
    </inkml:context>
    <inkml:brush xml:id="br0">
      <inkml:brushProperty name="width" value="0.05" units="cm"/>
      <inkml:brushProperty name="height" value="0.05" units="cm"/>
    </inkml:brush>
  </inkml:definitions>
  <inkml:trace contextRef="#ctx0" brushRef="#br0">1 0 14755,'2'14'819,"1"0"0,1 0 0,0-1 0,8 17 0,0 5-476,183 549 234,-192-574-578,-1-3-3,0-1 1,0 1-1,1-1 1,0 1-1,0-1 1,6 8-1,-9-14 4,0 0 0,0 1 0,0-1 0,1 0-1,-1 0 1,0 0 0,0 0 0,0 1 0,1-1-1,-1 0 1,0 0 0,0 0 0,0 0 0,1 0 0,-1 1-1,0-1 1,1 0 0,-1 0 0,0 0 0,0 0-1,1 0 1,-1 0 0,0 0 0,0 0 0,1 0 0,-1 0-1,0 0 1,0 0 0,1 0 0,-1 0 0,0 0 0,0-1-1,1 1 1,-1 0 0,0 0 0,0 0 0,1 0-1,-1 0 1,0-1 0,0 1 0,0 0 0,1 0 0,-1 0-1,0-1 1,0 1 0,0 0 0,0 0 0,1 0 0,-1-1-1,5-16-10,-4 5 8,-1-1-1,0 1 1,-1-1-1,-1 1 1,-3-16-1,-20-68 10,12 52-1,8 25 0,-26-81 50,28 90-52,-1 0 0,-1 0 0,0 1 0,0 0 1,-1 0-1,0 0 0,-10-10 0,15 19-8,1-1 1,-1 0 0,1 0-1,-1 1 1,0-1-1,1 0 1,-1 1-1,0-1 1,0 1-1,0-1 1,1 1 0,-1-1-1,0 1 1,0-1-1,0 1 1,0 0-1,0 0 1,0-1 0,0 1-1,1 0 1,-1 0-1,-2 0 1,2 0-6,1 1-1,-1-1 1,1 1 0,-1 0 0,1-1 0,-1 1 0,1-1-1,0 1 1,-1 0 0,1-1 0,0 1 0,-1 0 0,1 0-1,0-1 1,0 1 0,0 0 0,0 0 0,0-1 0,0 1-1,0 0 1,0 1 0,0 5-102,0 0 1,1 0-1,0 0 0,3 11 1,0-8-48,0-1 1,0 1 0,1-1 0,0 0-1,0-1 1,7 9 0,-8-12 94,0 0 0,1 0 0,0-1 1,-1 1-1,1-1 0,1 0 0,-1-1 0,1 1 1,-1-1-1,11 4 0,-8-4-33,0-2 1,0 1-1,13 0 1,-21-2 93</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13.809"/>
    </inkml:context>
    <inkml:brush xml:id="br0">
      <inkml:brushProperty name="width" value="0.05" units="cm"/>
      <inkml:brushProperty name="height" value="0.05" units="cm"/>
    </inkml:brush>
  </inkml:definitions>
  <inkml:trace contextRef="#ctx0" brushRef="#br0">82 497 11939,'-9'9'309,"1"1"0,1 1 1,-1-1-1,2 1 1,-1 1-1,2-1 1,-1 1-1,2 0 1,-1 0-1,-2 15 1,4-15-203,1 0 0,0 0 1,1-1-1,0 1 1,1 0-1,0 0 1,1 0-1,0 0 0,1 0 1,0-1-1,5 13 1,-6-21-97,0 0 1,0 0 0,1 0 0,-1 0 0,1-1 0,0 1-1,0-1 1,0 1 0,0-1 0,3 3 0,-4-4-9,0 0 0,0-1 1,1 1-1,-1 0 1,0-1-1,0 1 0,1-1 1,-1 1-1,0-1 0,1 0 1,-1 1-1,1-1 1,-1 0-1,0 0 0,1 0 1,-1 0-1,1 0 1,-1 0-1,0-1 0,1 1 1,-1 0-1,0-1 0,1 1 1,-1-1-1,0 1 1,3-2-1,3-3 13,0 0 1,-1-1-1,1 0 0,-1 0 0,0 0 1,0 0-1,-1-1 0,0 0 1,6-12-1,6-10 82,13-34 1,-12 15 233,22-89 0,-41 168-261,1-1 0,2 1-1,5 32 1,-6-53-77,11 50-25,-10-55 25,-1-1-1,1 1 1,0 0 0,0-1-1,1 1 1,-1-1 0,1 0-1,0 0 1,7 7 0,-9-10 6,0 0 0,0 0 0,0 0 0,0 0 0,0 0 0,0 0 0,1-1 0,-1 1 0,0 0 0,0-1 0,1 1 0,-1-1 1,0 1-1,1-1 0,-1 0 0,1 0 0,-1 0 0,0 0 0,1 0 0,-1 0 0,1 0 0,-1 0 0,3-1 0,-1 0 5,-1 0 1,1 0-1,-1-1 0,0 1 1,1-1-1,-1 0 0,0 0 0,0 0 1,0 0-1,0 0 0,2-3 1,5-8 38,-1 0 0,-1-1 0,9-21 0,-14 31-34,13-35 126,-1 0 0,-2-2 1,-2 1-1,-2-1 1,4-52-1,-8 22 117,-3-1 0,-9-85 0,8 150-231,0 0-1,-1 0 0,0 0 1,0 1-1,-1-1 0,0 0 1,-4-8-1,5 17-13,1 7-9,3 18-15,1 1 1,10 36 0,0-5 11,-5-17 10,19 93 103,65 191-1,-90-317-94,0 0 0,1 0 1,0 0-1,1-1 0,8 13 0,-13-20-13,1-1-1,-1 0 1,0 1-1,1-1 1,-1 0-1,0 1 1,1-1-1,-1 0 0,0 1 1,1-1-1,-1 0 1,0 0-1,1 0 1,-1 1-1,1-1 1,-1 0-1,1 0 1,-1 0-1,0 0 1,1 0-1,-1 0 0,1 0 1,-1 0-1,1 0 1,-1 0-1,1 0 1,-1 0-1,1 0 1,-1 0-1,0 0 1,1 0-1,-1-1 0,1 1 1,-1 0-1,0 0 1,1 0-1,-1-1 1,1 1-1,-1 0 1,0-1-1,1 1 1,-1 0-1,0 0 1,0-1-1,1 1 0,-1-1 1,0 1-1,0 0 1,1-1-1,-1 1 1,0-1-1,0 1 1,0-1-1,0 1 1,0 0-1,0-1 1,0 0-1,6-24 3,-6 15-59,-1 0 1,0 0-1,0 0 1,-1 0-1,-1 0 1,1 0-1,-2 1 1,1-1-1,-1 1 1,-1 0 0,1 0-1,-1 1 1,-1-1-1,0 1 1,0 0-1,-1 1 1,-10-10-1,3 4-125,0 0 0,-1 1 0,-1 1 0,0 1 0,-1 0-1,1 1 1,-2 1 0,-21-8 0,30 13 163,0 0-1,0 1 1,-1 0-1,1 0 1,-14 0-1,80-12 836,-20 7-655,-9 3-19,-1-1 0,1-2-1,49-18 1,-63 17-78,-7-1 38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14.226"/>
    </inkml:context>
    <inkml:brush xml:id="br0">
      <inkml:brushProperty name="width" value="0.05" units="cm"/>
      <inkml:brushProperty name="height" value="0.05" units="cm"/>
    </inkml:brush>
  </inkml:definitions>
  <inkml:trace contextRef="#ctx0" brushRef="#br0">7 55 14851,'-7'9'1032,"13"1"-864,5 0-112,5-4 465,4-1-473,5-9 1952,0-3-1832,3-7 128,-4-9 144</inkml:trace>
  <inkml:trace contextRef="#ctx0" brushRef="#br0" timeOffset="1">224 7 16219,'-3'23'1641,"0"-2"-1241,-1-12-224,1-1 1112,3-5-1304,3-14-384,-2-11 240,1-15-112</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47.537"/>
    </inkml:context>
    <inkml:brush xml:id="br0">
      <inkml:brushProperty name="width" value="0.05" units="cm"/>
      <inkml:brushProperty name="height" value="0.05" units="cm"/>
    </inkml:brush>
  </inkml:definitions>
  <inkml:trace contextRef="#ctx0" brushRef="#br0">477 4141 11811,'-20'-22'-239,"-5"-5"484,-22-32-1,9 0 477,-55-121-1,-12-73-231,72 161-472,4-1 1,4-1-1,5-2 0,3 0 1,5 0-1,-1-134 0,33-209-49,28-1-28,-19 194 36,9-47-36,14 1 0,118-383 0,-166 662 68,14-47 140,2 0 1,48-95 0,-57 133-85,-8 15-81,0 0 0,0 0 0,1 1 0,0-1 0,7-7 0,-16 15-2894,-2-3 2432</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47.982"/>
    </inkml:context>
    <inkml:brush xml:id="br0">
      <inkml:brushProperty name="width" value="0.05" units="cm"/>
      <inkml:brushProperty name="height" value="0.05" units="cm"/>
    </inkml:brush>
  </inkml:definitions>
  <inkml:trace contextRef="#ctx0" brushRef="#br0">0 286 12075,'0'0'27,"1"1"0,-1-1 1,0 0-1,0 0 0,1 0 0,-1 0 1,0 0-1,0 0 0,1 0 1,-1 0-1,0 1 0,0-1 1,1 0-1,-1 0 0,0 0 1,0 0-1,1 0 0,-1 0 0,0-1 1,0 1-1,1 0 0,-1 0 1,0 0-1,0 0 0,1 0 1,-1 0-1,0 0 0,0 0 1,1-1-1,-1 1 0,0 0 0,0 0 1,0 0-1,1 0 0,-1-1 1,0 1-1,0 0 0,11-8 94,25-23 104,-1-2 0,-2-1 0,41-55-1,-6 7 228,-67 82-445,-1-1 0,0 1 0,1-1 0,-1 0 0,1 1 0,0-1 0,-1 1 0,1-1 0,-1 1 0,1 0 0,0-1 0,-1 1 0,1 0 0,0-1 0,0 1 0,-1 0 0,1 0 0,1-1 0,-2 1-4,0 0 1,1 1-1,-1-1 0,0 0 1,1 0-1,-1 0 0,0 1 0,1-1 1,-1 0-1,0 0 0,0 1 1,1-1-1,-1 0 0,0 1 1,0-1-1,0 0 0,1 1 1,-1-1-1,0 0 0,0 1 0,0-1 1,0 0-1,0 1 0,0-1 1,1 1-1,0 32 56,-2-25-64,8 154-128,-6-120 92</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1.500"/>
    </inkml:context>
    <inkml:brush xml:id="br0">
      <inkml:brushProperty name="width" value="0.05" units="cm"/>
      <inkml:brushProperty name="height" value="0.05" units="cm"/>
    </inkml:brush>
  </inkml:definitions>
  <inkml:trace contextRef="#ctx0" brushRef="#br0">9282 8465 11386,'-179'-86'440,"-3"-1"-417,-333-93 1027,403 143-792,-383-115 413,-199-68-629,87-14-41,-170-24-139,541 187 101,-300-129-81,425 155 110,-104-42-13,-201-80 10,237 93-52,4-8 0,3-7 0,-226-159 0,282 170 4,-302-220-203,-296-251-640,449 349 429,-358-336 545,502 417 262,6-5-1,5-6 0,6-4 0,7-4 1,5-5-1,-115-241 0,155 273-356,4-3 1,-47-171-1,60 121-55,6-1-1,8-1 1,7-1 0,8-1-1,6 1 1,38-274 0,-24 348 84,27-95 0,-27 139-2,3 0 1,1 1-1,39-69 0,-2 24-6,5 2 0,3 4 1,4 2-1,105-103 0,-127 144 3,3 1 1,1 2-1,2 3 0,89-51 1,-130 84-12,0 0 1,0 1 0,11-3 0,-19 6-27,1 0 1,-1 1-1,0 0 0,1-1 0,-1 1 0,1 0 1,-1 0-1,0 0 0,4 1 0,-5-1-15,0 1-1,0-1 0,0 0 1,-1 1-1,1-1 1,0 1-1,0-1 1,-1 1-1,1-1 0,0 1 1,-1-1-1,1 1 1,-1 0-1,1-1 0,-1 1 1,1 0-1,-1-1 1,1 1-1,-1 0 1,0 0-1,1-1 0,-1 1 1,0 0-1,0 0 1,1 0-1,-1 1 0,0 2-188,-1-3-48</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5:51.930"/>
    </inkml:context>
    <inkml:brush xml:id="br0">
      <inkml:brushProperty name="width" value="0.05" units="cm"/>
      <inkml:brushProperty name="height" value="0.05" units="cm"/>
    </inkml:brush>
  </inkml:definitions>
  <inkml:trace contextRef="#ctx0" brushRef="#br0">0 53 11923,'14'-1'131,"-1"0"0,0-2 0,0 1 0,0-1 0,0-1 0,0-1 0,17-8 1,20-6-53,-50 19-75,0 0 0,1-1 1,-1 1-1,1 0 1,-1 0-1,0 0 0,1 0 1,-1 0-1,1 0 0,-1 0 1,1 0-1,-1 0 0,0 0 1,1 0-1,-1 0 0,1 0 1,-1 0-1,0 1 0,1-1 1,-1 0-1,1 0 0,-1 0 1,0 0-1,1 1 0,-1-1 1,0 0-1,1 0 1,-1 1-1,0-1 0,1 0 1,-1 1-1,0-1 0,0 0 1,1 1-1,-1-1 0,0 1 1,0-1-1,0 0 0,0 1 1,1-1-1,-1 1 0,0-1 1,0 0-1,0 1 0,0-1 1,0 1-1,0-1 0,0 0 1,0 1-1,0-1 1,-1 1-1,-3 25 152,4-26-153,-16 51 188,-2 0-1,-33 61 1,25-57-119,-23 69 0,37-70-45</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20.809"/>
    </inkml:context>
    <inkml:brush xml:id="br0">
      <inkml:brushProperty name="width" value="0.05" units="cm"/>
      <inkml:brushProperty name="height" value="0.05" units="cm"/>
    </inkml:brush>
  </inkml:definitions>
  <inkml:trace contextRef="#ctx0" brushRef="#br0">5913 1655 3193,'-64'80'1291,"32"-42"-585,-32 51-1,-94 220 223,113-212 157,23-55-579,-1-1-1,-34 45 1,-66 70-77,12-15-99,-7 8-84,-33 48 0,135-175-240,-1-1 0,-1-1 0,0-1 0,-43 34 0,-93 52-36,30-23 23,-5 19 7,-39 26-7,134-105 24,-1 0 0,-1-3 0,-42 18 0,-119 29 152,113-40-122,-90 42 0,138-51-59,0-1 0,-1-2 0,-76 18 0,103-29 7,-1-2 0,0 1 0,1-2 0,-1 1 0,0-1 0,1-1 0,-1 0 1,1-1-1,-1 0 0,1 0 0,0-1 0,-1 0 0,1-1 0,1 0 0,-1-1 0,1 0 0,0-1 0,0 1 0,-15-14 0,9 4 29,1 0-1,1-1 0,0-1 1,-19-33-1,-33-79 146,56 110-155,-8-23-120,1-1-1,3-1 1,-12-65-1,-8-30-88,25 116 255,0 0 1,-2 1-1,-1 0 1,0 0-1,-2 1 1,0 1 0,-31-35-1,28 34 4,0-1-1,2 0 0,1-1 1,-12-27-1,-33-100 266,1 4 16,30 87-251,-34-79 124,51 109-153,0 0 0,-10-59 0,10 15 30,7 36-23,-3 1-1,0-1 1,-3 2 0,-15-44-1,19 70-66,0 0 0,0 0 0,0 1 0,-1 0 0,-1 0 0,1 0 1,-1 1-1,-1 0 0,1 0 0,-1 1 0,0 0 0,-14-7 0,-11-5-37,-1 1 1,-36-11-1,47 19 29,-100-31-1,39 15 23,76 22-30,-1-1 0,0 0 1,1-1-1,0 0 0,0 0 0,0 0 1,1-1-1,0-1 0,0 1 1,0-1-1,1 0 0,0 0 0,1-1 1,-1 0-1,1 0 0,-5-12 0,-4-13 45,1 0-1,2-1 0,-8-36 1,8 28 24,-21-73-11,-37-147 29,57 205-75,-7-93 0,11-58-1,2 41-6,5 146-16,-1-1 0,-1 1 0,-1 0 0,-1 0 0,-13-35 0,13 44 20,-1-1 1,-1 1-1,0 0 1,-1 1-1,0 0 1,0 0 0,-1 1-1,-1 0 1,-21-17-1,-169-128 219,198 153-217,0 0 0,0 0-1,-1 0 1,1 1 0,0-1-1,-1 1 1,1 0-1,-1 0 1,1 0 0,-1 0-1,1 0 1,-1 0-1,0 1 1,1-1 0,-1 1-1,0 0 1,0-1-1,-2 2 1,2 0-5,1 0 0,-1 0 0,1 0 1,-1 0-1,1 1 0,0-1 0,-1 1 0,1 0 0,0-1 0,0 1 0,0 0 1,0 0-1,1 0 0,-1 1 0,1-1 0,-1 0 0,1 1 0,-2 3 0,-9 23-77,1 0 0,1 0 0,2 1 0,1 0 0,-4 38 0,-7 24-304,-20 61 39,-7-2 1,-6-2-1,-96 195 1,93-231 392,6 3 0,5 2 0,5 1 0,6 2 0,4 2 1,-13 145-1,23-78 45,-28 228 159,40-382-255,-1-1 1,-1 0-1,-3 0 0,0-1 1,-2-1-1,-2 0 0,-1 0 1,-1-2-1,-32 44 0,-80 104-404,128-177 399,-2 2-53,-1 0-1,1 0 0,-1 0 1,1 0-1,-1-1 1,-7 6-1,10-9 58,-1 1 0,1-1 0,0 0 0,0 1 0,0-1 0,0 0 0,0 0 0,0 1 0,0-1 0,0 0 0,-1 0 0,1 0 0,0-1 0,0 1 0,0 0 0,0 0 0,0 0 0,0-1 0,0 1 0,0-1 0,0 1 0,0-1 0,0 1 0,0-1 0,0 0 0,0 1 0,0-1 0,0 0 0,1 0 0,-1 1 0,0-1 0,0 0 0,1 0 0,-1 0 0,1 0 0,-1 0 0,1 0 0,-1-2 0,-4-6 69,0-1 1,1 0-1,0-1 1,0 1-1,-1-13 1,-9-60 289,9 48-266,-54-352-2812,53 354 2423</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37.529"/>
    </inkml:context>
    <inkml:brush xml:id="br0">
      <inkml:brushProperty name="width" value="0.05" units="cm"/>
      <inkml:brushProperty name="height" value="0.05" units="cm"/>
    </inkml:brush>
  </inkml:definitions>
  <inkml:trace contextRef="#ctx0" brushRef="#br0">1 1 7778,'0'4'752,"0"-1"-528,0 2-112,1 3 312,0 2-336,5 2-488,0 3-224,1 2-520,5 5 847,-4 2-215,4 0-184</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37.912"/>
    </inkml:context>
    <inkml:brush xml:id="br0">
      <inkml:brushProperty name="width" value="0.05" units="cm"/>
      <inkml:brushProperty name="height" value="0.05" units="cm"/>
    </inkml:brush>
  </inkml:definitions>
  <inkml:trace contextRef="#ctx0" brushRef="#br0">0 0 3817,'25'81'-862,"15"89"0,-3-11 596,4-32 597,-27-92-331,-2 1-1,-2 0 0,-1 0 0,-2 1 1,3 39-1,-8-15-405,-1-38 282</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6.570"/>
    </inkml:context>
    <inkml:brush xml:id="br0">
      <inkml:brushProperty name="width" value="0.05" units="cm"/>
      <inkml:brushProperty name="height" value="0.05" units="cm"/>
    </inkml:brush>
  </inkml:definitions>
  <inkml:trace contextRef="#ctx0" brushRef="#br0">314 0 13091,'13'6'1112,"-27"13"-720,-12 4-152,-13 11 552,2 5-232,-8 6-159,-1 3-49,8-1-48,5 0-88,13-9-80,3-7-72,9-11-280,4-8-128,7-12-88,4-13 328,3-19-121,2-8-55</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38.388"/>
    </inkml:context>
    <inkml:brush xml:id="br0">
      <inkml:brushProperty name="width" value="0.05" units="cm"/>
      <inkml:brushProperty name="height" value="0.05" units="cm"/>
    </inkml:brush>
  </inkml:definitions>
  <inkml:trace contextRef="#ctx0" brushRef="#br0">1 0 2072,'3'25'176,"0"-1"-472,1 1 296,-3-3 248,2 0-280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38.774"/>
    </inkml:context>
    <inkml:brush xml:id="br0">
      <inkml:brushProperty name="width" value="0.05" units="cm"/>
      <inkml:brushProperty name="height" value="0.05" units="cm"/>
    </inkml:brush>
  </inkml:definitions>
  <inkml:trace contextRef="#ctx0" brushRef="#br0">0 1 3561,'6'44'612,"-1"-1"0,-3 68 1,-2-61 598,9 74 0,-4-102-1125,1 0 0,2 0 1,18 40-1,-4-11-557,-2 8-536,-13-34 737</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41.238"/>
    </inkml:context>
    <inkml:brush xml:id="br0">
      <inkml:brushProperty name="width" value="0.05" units="cm"/>
      <inkml:brushProperty name="height" value="0.05" units="cm"/>
    </inkml:brush>
  </inkml:definitions>
  <inkml:trace contextRef="#ctx0" brushRef="#br0">1 432 7594,'1'4'77,"1"-1"0,0 1 0,0-1 1,0 0-1,0 0 0,1 0 0,-1 0 1,1 0-1,0 0 0,4 3 0,-2-2-6,7 7-70,1-1 0,0 0-1,1-1 1,0-1 0,1 0 0,25 10 0,100 26-338,-82-28 122,9 5-38,94 24-420,-150-43 650,0-1 1,0-1-1,0 0 1,-1 0 0,1-1-1,0 0 1,0-1-1,11-3 1,12-6 134,37-16 0,2-2 171,-15 13-98,-36 10-142,0 0-1,34-16 0,-52 20-25,0 0-1,-1-1 1,0 1 0,1-1-1,-1 0 1,0 1-1,0-1 1,-1-1 0,1 1-1,0 0 1,-1-1 0,0 1-1,0-1 1,0 0 0,0 0-1,-1 0 1,0 1 0,1-1-1,0-6 1,0-7 95,0 0 0,-1 0 0,-2-26 1,1 6 20,0 32-122,0-29 63,1 0 1,2 0-1,13-63 0,-13 87-83,1 0-1,-1 0 1,2 0 0,-1 1-1,1 0 1,1 0-1,7-11 1,-8 15-20,0-1 0,1 1 0,-1 0 0,1 0 0,0 1 0,0 0 0,0 0 0,1 0 0,-1 1 0,1 0 0,10-4 0,-13 6 41,0 0-1,0 1 0,0-1 1,0 1-1,0 0 1,0 0-1,0 0 1,0 0-1,-1 1 0,1-1 1,0 1-1,0 0 1,0 0-1,-1 1 0,1-1 1,5 4-1,4 3 208,0 0-1,-1 1 0,13 11 0,12 10 142,28 10-220,-43-28-113,-1 1 1,0 2-1,38 32 0,-12 4-48,44 64-1,33 37-324,-94-115 330,-24-29-42,0 0-1,0 0 1,1 0 0,0-1 0,0 0-1,13 9 1,-16-14 22,0 0 1,0-1-1,0 1 0,0-1 0,1 0 1,6 0-1,14 4 155,-3 2 38,109 32 189,-105-33-392,-1-2 0,0 0 0,36-1 0,116 4 78,-97-2 52,-30-5-28,88-12-1,-85 6 54,63 0 0,-98 7-54,1 0 1,-1 1-1,0 1 0,1 1 0,-1 0 0,-1 2 1,23 8-1,32 21 199,-47-21-179,1-2 1,0-1-1,0 0 0,1-3 0,54 12 0,-42-17-48,43-2 0,28 2 39,-95-1-35,-1 0 0,0 1 0,0 0 0,0 1 0,22 10 0,79 48 213,-76-38-153,57 24-1,-61-34-81,2-2 0,0-1 1,0-2-1,0-2 0,1-1 0,77 1 0,-80-6-3,-1 2-1,1 1 0,-1 2 1,35 10-1,131 50 21,-8-2-1,-131-51-39,70 8 0,-74-14 20,89 23 0,82 56 13,-63-21-46,-129-54 20,0-1 0,1-2 0,-1-2 0,58 3 1,150-11-14,-188 0 16,199-17 0,57 0 39,-245 21-24,-1 3 0,127 26 0,123 54 30,-233-61-44,290 69 76,-236-75-40,-92-14 6,75 16 1,-92-14-16,1-1 0,0-1 0,32-1 0,89-5 95,-69-1-33,-29 0 60,100-17-1,-136 18-54,0 1 1,1 0-1,-1 2 0,26 2 0,-27-1-51,0-1 1,0 0-1,0-1 0,30-4 1,-39 2-21,-5 1-3</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1.798"/>
    </inkml:context>
    <inkml:brush xml:id="br0">
      <inkml:brushProperty name="width" value="0.05" units="cm"/>
      <inkml:brushProperty name="height" value="0.05" units="cm"/>
    </inkml:brush>
  </inkml:definitions>
  <inkml:trace contextRef="#ctx0" brushRef="#br0">1 2428 13939,'18'-38'407,"2"0"-1,2 2 1,47-61-1,-32 47-128,7-11-50,293-390 895,-102 154-815,238-285 7,-52 124-164,-116 152-563,-288 292 210,-30 29-26,-10 7 58</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2.241"/>
    </inkml:context>
    <inkml:brush xml:id="br0">
      <inkml:brushProperty name="width" value="0.05" units="cm"/>
      <inkml:brushProperty name="height" value="0.05" units="cm"/>
    </inkml:brush>
  </inkml:definitions>
  <inkml:trace contextRef="#ctx0" brushRef="#br0">654 51 12787,'11'-34'845,"-5"18"-592,-6 16-246,0 0-1,0 1 1,0-1 0,0 0-1,1 0 1,-1 0 0,0 0-1,0 0 1,0 0 0,0 0-1,0 0 1,0 0-1,0 0 1,0 0 0,0 0-1,0 0 1,0 0 0,1 0-1,-1 0 1,0 0 0,0 0-1,0 0 1,0 0 0,0 0-1,0 0 1,0 0 0,0 0-1,0 0 1,0 0 0,0 0-1,0 0 1,1 0 0,-1-1-1,0 1 1,0 0 0,0 0-1,0 0 1,0 0 0,0 0-1,0 0 1,0 0-1,0 0 1,0 0 0,0 0-1,0 0 1,0 0 0,0 0-1,0-1 1,0 14 61,-1-1 0,0 1 1,-1-1-1,-1 1 0,-7 21 0,4-12-12,-17 52 115,-4-1-1,-50 100 1,-93 133 305,79-147-271,9-16-48,-27 48-17,97-171-139,1 1-1,1 0 1,1 1-1,1 0 1,1 0 0,-7 42-1,14-62 0,-1 0 0,1 0 0,0 0 0,0-1-1,0 1 1,0 0 0,1 0 0,-1 0 0,0-1 0,2 4 0,-2-4 1,1 0 0,-1-1 0,0 1 0,1-1 1,-1 1-1,1 0 0,-1-1 0,1 1 0,-1-1 1,1 0-1,0 1 0,-1-1 0,1 1 0,0-1 1,-1 0-1,1 1 0,0-1 0,-1 0 0,2 1 1,3-1 6,-1 0 1,0-1-1,0 1 1,1 0-1,-1-1 0,0 0 1,0 0-1,8-4 1,46-17 136,90-48-1,52-46-227,-154 88-66,104-70 32,-90 48 7</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2.885"/>
    </inkml:context>
    <inkml:brush xml:id="br0">
      <inkml:brushProperty name="width" value="0.05" units="cm"/>
      <inkml:brushProperty name="height" value="0.05" units="cm"/>
    </inkml:brush>
  </inkml:definitions>
  <inkml:trace contextRef="#ctx0" brushRef="#br0">350 36 14243,'-2'-3'63,"0"0"1,-1 0-1,0 1 0,0-1 1,1 1-1,-1-1 0,-1 1 1,1 0-1,0 0 0,-1 0 1,1 1-1,0-1 0,-1 1 1,0 0-1,1 0 0,-1 0 1,0 0-1,0 1 1,1 0-1,-1-1 0,0 1 1,0 0-1,0 1 0,0-1 1,1 1-1,-1 0 0,-5 1 1,-5 3 9,0-1 1,1 2-1,-1 0 1,1 1 0,-23 15-1,16-8-23,1 1 0,-29 28-1,42-36-43,0-1 0,0 1 0,0 0 0,1 1-1,0-1 1,0 1 0,1 0 0,0 1 0,1-1 0,-4 12 0,7-18-10,-1 0 1,1-1-1,0 1 1,0 0-1,0 0 1,0 0-1,0 0 1,0 0-1,0-1 0,1 1 1,-1 0-1,1 0 1,-1 0-1,1-1 1,0 1-1,-1 0 1,1 0-1,0-1 1,0 1-1,0-1 1,1 1-1,-1-1 1,0 0-1,1 1 1,-1-1-1,0 0 1,1 0-1,-1 0 1,1 0-1,0 0 1,-1 0-1,1 0 1,0-1-1,0 1 1,-1 0-1,3-1 1,8 3-20,-1-1-1,1 0 1,0-1 0,18 0-1,-23-1 16,21 0-28,-8 0-2,0 0 0,1 1 0,-1 1 0,31 8 1,-46-9 27,0 1 0,0 0 1,0 0-1,-1 0 0,1 0 1,-1 1-1,0-1 1,1 1-1,-1 1 0,0-1 1,-1 0-1,1 1 1,-1 0-1,1 0 0,-1 0 1,0 0-1,-1 0 0,1 1 1,-1-1-1,0 1 1,0-1-1,0 1 0,2 7 1,-2 0 51,-1 1 0,0-1 0,0 0 1,-1 0-1,0 0 0,-2 0 0,1 0 0,-1 0 1,-1 0-1,0 0 0,-1 0 0,0-1 0,0 1 1,-1-1-1,-1-1 0,0 1 0,-9 11 0,8-12 82,0 0 0,-1-1 0,0 0-1,-1 0 1,0-1 0,0 0 0,-1-1-1,0 0 1,0 0 0,-1-1 0,1 0-1,-1-1 1,-1 0 0,1-1 0,-1 0 0,1-1-1,-17 2 1,27-5-94,-30 1-82,30-1 37,1 0 1,-1 0 0,0 0-1,0-1 1,1 1 0,-1 0-1,0 0 1,0 0 0,1-1-1,-1 1 1,0 0 0,1-1-1,-1 1 1,1-1 0,-1 1-1,0-1 1,1 1 0,-1-1 0,1 1-1,-1-1 1,1 1 0,-1-1-1,1 0 1,0 1 0,-1-1-1,1 0 1,0 1 0,0-1-1,-1 0 1,1 0 0,0 1-1,0-1 1,0 0 0,0 0-1,0 1 1,0-1 0,0-1-1,1-3-28,1 0 1,0 0-1,0 1 0,0-1 0,1 1 0,-1-1 0,1 1 1,7-8-1,20-24-269</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3.665"/>
    </inkml:context>
    <inkml:brush xml:id="br0">
      <inkml:brushProperty name="width" value="0.05" units="cm"/>
      <inkml:brushProperty name="height" value="0.05" units="cm"/>
    </inkml:brush>
  </inkml:definitions>
  <inkml:trace contextRef="#ctx0" brushRef="#br0">0 612 13587,'3'0'88,"0"1"-1,0-1 1,0 1 0,0-1-1,0 0 1,0 0 0,0 0 0,0-1-1,0 1 1,0-1 0,0 0 0,0 1-1,0-1 1,0-1 0,0 1-1,-1 0 1,1-1 0,0 1 0,-1-1-1,4-2 1,4-5-14,0-1-1,0 0 1,10-13 0,-12 13-51,38-47-1,-41 50-27,-1 0 0,0-1 0,0 1 1,0-1-1,-1 0 0,3-11 0,-5 19 6,-1-1 0,0 0 0,1 1 0,-1-1 0,0 0 0,0 0-1,0 1 1,0-1 0,0 0 0,0 0 0,0 1 0,0-1 0,0 0 0,0 0-1,0 1 1,-1-1 0,1 0 0,0 0 0,0 1 0,-1-1 0,1 0 0,0 1-1,-1-1 1,1 0 0,-1 1 0,0-2 0,0 2 2,0 0-1,0-1 1,0 1-1,0 0 1,0 0-1,0 0 1,0-1-1,0 1 1,0 0 0,0 0-1,0 1 1,0-1-1,0 0 1,0 0-1,0 0 1,-2 1 0,-2 1 9,-1 0 1,1 1 0,0 0-1,0-1 1,0 1 0,-5 5-1,-3 5 46,1 0-1,1 0 1,0 1-1,1 0 1,1 1-1,0 0 0,1 0 1,1 1-1,0 0 1,1 1-1,1-1 1,0 1-1,-2 20 1,6-32-35,1 1 1,-1-1 0,1 0 0,1 1 0,-1-1 0,1 0-1,2 10 1,-3-13-15,1 0-1,0-1 1,0 1-1,-1 0 1,1-1-1,0 1 0,0 0 1,1-1-1,-1 1 1,0-1-1,0 0 1,1 1-1,-1-1 1,1 0-1,-1 0 1,1 0-1,-1 0 1,1 0-1,0 0 1,0-1-1,-1 1 0,1 0 1,0-1-1,0 1 1,2-1-1,2 0 9,-1 0-1,1 0 1,-1-1 0,1 0-1,-1 0 1,1 0-1,-1-1 1,0 1 0,1-1-1,-1-1 1,0 1-1,-1-1 1,1 0-1,7-5 1,2-3 25,0-1-1,-1 0 1,16-18-1,-13 11 40,24-35-1,-36 48-61,0 0 0,-1-1-1,1 1 1,-1-1 0,-1 0-1,1 0 1,-1 0 0,-1-1-1,1 1 1,0-10 0,-12 75-73,10-51 47,-1 57-73,1-59 71,0 0-1,1 0 1,0 0-1,0 0 1,0-1-1,1 1 0,-1 0 1,1-1-1,0 1 1,5 6-1,-7-10 8,1-1 0,-1 1 0,1 0-1,0 0 1,-1-1 0,1 1-1,0 0 1,0-1 0,-1 1 0,1 0-1,0-1 1,0 1 0,0-1-1,0 0 1,0 1 0,0-1-1,0 0 1,0 1 0,0-1 0,0 0-1,0 0 1,0 0 0,0 0-1,0 0 1,0 0 0,0 0 0,0 0-1,0 0 1,0-1 0,0 1-1,0 0 1,-1-1 0,1 1-1,0 0 1,1-2 0,3-1-7,0 0 1,0-1-1,-1 0 1,1 0 0,4-6-1,43-50 4,-2-2 0,68-114 0,62-150 320,-166 304-253,-14 22-60,0 0-1,0 0 1,0 0 0,1 0-1,-1 1 1,0-1-1,0 0 1,0 0 0,0 1-1,0-1 1,1 0 0,-1 0-1,0 1 1,0-1-1,0 0 1,0 0 0,0 1-1,0-1 1,0 0 0,0 1-1,0-1 1,0 0-1,0 0 1,0 1 0,0-1-1,0 0 1,0 0 0,0 1-1,0-1 1,0 0-1,-1 1 1,1-1 0,0 0-1,0 0 1,0 0 0,0 1-1,-1-1 1,-14 55 63,12-45-71,-54 212 83,46-167-41,3 1 0,-2 62 0,10-97-16,4 41 0,-4-58-18,1 1-1,0-1 1,0 1 0,0-1-1,0 1 1,1-1-1,0 1 1,0-1 0,0 0-1,0 0 1,1 0-1,-1 0 1,1-1 0,6 7-1,-8-9-1,-1-1 0,0 1-1,1-1 1,-1 1 0,1-1-1,-1 0 1,1 1 0,-1-1-1,1 0 1,-1 0 0,1 1-1,-1-1 1,1 0 0,0 0-1,-1 0 1,1 0 0,-1 0-1,1 0 1,0 0 0,-1 0-1,1 0 1,-1 0 0,1 0-1,-1 0 1,1 0 0,0 0-1,-1 0 1,1 0 0,0-1-1,0 0 0,0 0-1,-1 0 0,1 0 0,0 0 0,-1 0 1,1 0-1,-1 0 0,0 0 0,1 0 0,-1 0 0,0 0 1,1 0-1,-1 0 0,0-2 0,0-3-14,0 0 1,0 0-1,0 0 0,-1 0 0,-1-7 0,-4-3-62,0 1 0,0 0 1,-2 0-1,0 1 0,0 0 0,-2 0 0,-17-20 0,10 15-73,-2 0 0,0 1 0,-1 1 1,-23-15-1,9 12 8,62 15 522,21 3-20,69-6-48,-104 7-191,0-2-1,0 0 0,0-1 1,-1 0-1,25-11 1,-38 15-117,1-1 0,0 1 1,0 0-1,0-1 1,0 1-1,-1-1 0,1 0 1,0 1-1,-1-1 1,1 1-1,0-1 0,-1 0 1,1 0-1,-1 1 1,1-1-1,-1 0 1,1-1-1,-3-13 65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4.081"/>
    </inkml:context>
    <inkml:brush xml:id="br0">
      <inkml:brushProperty name="width" value="0.05" units="cm"/>
      <inkml:brushProperty name="height" value="0.05" units="cm"/>
    </inkml:brush>
  </inkml:definitions>
  <inkml:trace contextRef="#ctx0" brushRef="#br0">17 8 15555,'-13'-2'1225,"10"4"-945,6 2-168,10-1 2448,5-3-2216,1-7 40,4 0 64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4.767"/>
    </inkml:context>
    <inkml:brush xml:id="br0">
      <inkml:brushProperty name="width" value="0.05" units="cm"/>
      <inkml:brushProperty name="height" value="0.05" units="cm"/>
    </inkml:brush>
  </inkml:definitions>
  <inkml:trace contextRef="#ctx0" brushRef="#br0">128 282 13827,'14'-33'1334,"-14"33"-1312,0-1 0,0 1 0,0 0 0,0-1 1,1 1-1,-1-1 0,0 1 0,0-1 0,0 1 1,0-1-1,0 1 0,0-1 0,0 1 0,0-1 1,-1 1-1,1-1 0,0 1 0,0-1 0,0 1 1,0 0-1,-1-1 0,1 1 0,-1-1 0,1 1 16,-1 0-1,0 0 1,0 0-1,0 0 1,0 0-1,0 0 0,1 1 1,-1-1-1,0 0 1,0 1-1,0-1 1,1 0-1,-1 1 1,0-1-1,0 1 0,1-1 1,-1 1-1,0 0 1,0 0-1,-11 10 55,0 0 0,1 1 0,1 0 0,0 0 1,0 1-1,-7 16 0,10-19-93,2 1 0,-1 1 1,1-1-1,1 1 1,0 0-1,1 0 0,0 0 1,-1 18-1,4-29-1,-1 0 0,1 0 0,0 1 0,0-1 0,0 0 0,0 0 0,1 0 0,-1 0 0,0 0 0,0 0 0,1 1 1,-1-1-1,0 0 0,1 0 0,-1 0 0,1 0 0,-1 0 0,1 0 0,0 0 0,-1-1 0,1 1 0,0 0 0,1 1 0,0-1 1,-1-1 0,1 1-1,-1-1 1,0 0 0,1 1 0,-1-1-1,1 0 1,-1 0 0,1 0 0,-1 0 0,1 0-1,-1 0 1,1-1 0,-1 1 0,3-1-1,3-2 4,1 0-1,-1 0 0,-1-1 1,1 1-1,-1-2 0,9-5 1,8-11 39,-1-1 1,-1-1 0,-1-1 0,-1 0 0,23-40-1,-19 23 135,-1-1-1,30-86 0,-46 113-126,-4 8-13,1 0 1,-1 0 0,0 0-1,0-1 1,-1 1 0,0-9-1,-1 16-33,0 0-1,0 1 1,0-1 0,0 0-1,0 0 1,0 0-1,0 0 1,0 0 0,0 0-1,0 0 1,-1 0 0,1 0-1,0 0 1,0 0-1,0 0 1,0 0 0,0 0-1,0 0 1,0 0-1,0 0 1,0 0 0,-1 0-1,1 0 1,0 0-1,0 0 1,0 0 0,0 0-1,0 0 1,0 0-1,0 0 1,0 0 0,0 0-1,-1 0 1,1 0 0,0 0-1,0 0 1,0 0-1,0 0 1,0 0 0,0 0-1,0 0 1,0-1-1,0 1 1,0 0 0,0 0-1,-7 11 15,1 1-1,0 0 0,1 0 1,1 0-1,-4 17 0,-13 72-20,15-72 9,-18 133-25,21-128-8,1 1-1,5 60 1,-2-89 21,0 0 0,0 0 0,0 0 1,1 0-1,0 0 0,0-1 0,0 1 1,1 0-1,-1-1 0,7 8 0,-8-11 6,0-1 0,1 1 0,-1-1-1,1 0 1,-1 1 0,1-1 0,0 0-1,0 0 1,-1 0 0,1 0-1,0-1 1,0 1 0,0 0 0,0-1-1,0 1 1,0-1 0,0 0 0,0 0-1,0 1 1,0-2 0,0 1-1,0 0 1,0 0 0,0 0 0,0-1-1,0 1 1,0-1 0,0 0 0,0 0-1,0 1 1,0-1 0,-1 0-1,4-3 1,4-2 5,1-1 1,-1 0-1,-1 0 0,1-1 0,-1 0 0,-1-1 0,0 0 0,0 0 1,9-15-1,-7 7 31,0-1 0,0 0 0,-2 0 0,9-34 1,-14 45-16,-1 0 0,0-1 1,0 1-1,-1 0 1,0 0-1,-1-1 1,-1-12-1,2 19-15,-1 0 0,1-1 0,-1 1 0,1 0 1,-1-1-1,1 1 0,-1 0 0,1 0 0,-1-1 0,0 1 0,0 0 0,0 0 0,0 0 0,0 0 0,0 0 0,0 0 0,0 0 0,-3-1 0,3 2-1,-1-1-1,0 1 1,1 0 0,-1 0-1,0 0 1,0 0-1,1 0 1,-1 0-1,0 1 1,1-1-1,-1 0 1,0 1-1,1-1 1,-1 1 0,0 0-1,1-1 1,-1 1-1,1 0 1,-3 2-1,-2 1 4,1 1-1,0-1 0,0 1 0,0 0 1,0 0-1,1 1 0,0-1 0,0 1 1,1 0-1,-1 0 0,-2 8 1,2-6-7,1 1 0,0 0 0,0 0 1,1 0-1,0 1 0,1-1 0,0 17 1,0-24-2,2 0 1,-1 0-1,0 0 1,0 0-1,1 0 1,-1-1-1,1 1 1,-1 0-1,1 0 1,0 0-1,0 0 1,0 0-1,0-1 1,0 1 0,0 0-1,0-1 1,1 1-1,-1-1 1,0 0-1,1 1 1,0-1-1,-1 0 1,1 0-1,0 0 1,-1 0-1,1 0 1,0 0-1,0 0 1,0-1-1,0 1 1,0-1-1,0 1 1,0-1-1,0 0 1,0 0 0,0 1-1,3-2 1,8 1-3,1-1 1,-1-1 0,0-1 0,20-5-1,-27 7 1,78-25-8,27-7-21,-95 29 9,-1 1 0,1 1 0,0 1 0,0 0 0,16 2 1,-31-1 41,-1 0 1,1 0-1,0 0 1,-1 1-1,1-1 1,-1 0-1,1 0 1,0 0-1,-1 0 1,1 0-1,-1 0 1,1 0-1,0 0 1,-1 0-1,1-1 1,-1 1-1,1 0 1,0 0-1,-1 0 1,1-1-1,-1 1 1,1 0-1,-1-1 1,1 1-1,-1 0 1,1-1-1,-1 1 1,1-1 0,-1 1-1,1-1 1,-8-17 1241,1 6-1172,4 7 2,-29-70 832,28 68-990,1 0 0,0 0-1,1-1 1,0 1-1,0 0 1,0-1 0,1 1-1,1-14 1,-1 19 79,1 1 0,-1 0 0,0-1 0,1 1 1,-1 0-1,0 0 0,1-1 0,0 1 0,-1 0 0,1 0 1,0 0-1,-1 0 0,1 0 0,0 0 0,0 0 0,0 0 1,0 0-1,0 0 0,0 0 0,0 1 0,0-1 0,0 0 1,0 1-1,1-1 0,-1 1 0,0-1 0,0 1 0,1 0 1,-1-1-1,2 1 0,3 0 43,0 0 0,0 0 0,0 1 0,0 0 0,8 2 0,-8-2-171,33 8 105</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5.202"/>
    </inkml:context>
    <inkml:brush xml:id="br0">
      <inkml:brushProperty name="width" value="0.05" units="cm"/>
      <inkml:brushProperty name="height" value="0.05" units="cm"/>
    </inkml:brush>
  </inkml:definitions>
  <inkml:trace contextRef="#ctx0" brushRef="#br0">78 37 11875,'6'-20'1095,"-1"4"428,-6 30 178,-21 257 887,24 139-3809,-40-477-934,9 18 1608</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7.023"/>
    </inkml:context>
    <inkml:brush xml:id="br0">
      <inkml:brushProperty name="width" value="0.05" units="cm"/>
      <inkml:brushProperty name="height" value="0.05" units="cm"/>
    </inkml:brush>
  </inkml:definitions>
  <inkml:trace contextRef="#ctx0" brushRef="#br0">197 2 12835,'-5'-1'121,"0"1"0,0-1-1,0 1 1,0 0 0,0 1 0,0-1 0,0 1 0,0 0 0,0 0 0,0 0 0,0 1-1,0 0 1,1 0 0,-7 4 0,1-1-4,0 1 0,1 0-1,0 1 1,0 0 0,-11 11 0,19-16-103,-1-1 1,1 0-1,0 1 1,0 0-1,-1-1 0,1 1 1,0 0-1,0 0 1,1-1-1,-2 5 1,2-6-5,0 1 0,-1 0 0,1-1 0,0 1 0,0-1 0,0 1 0,1-1 1,-1 1-1,0-1 0,0 1 0,0-1 0,0 1 0,0-1 0,1 1 0,-1-1 0,0 1 0,0-1 0,1 1 1,-1-1-1,0 0 0,1 1 0,-1-1 0,0 1 0,1-1 0,-1 0 0,1 1 0,1 0 18,1 0 0,-1 0 0,1-1 0,-1 1 0,0-1-1,1 1 1,-1-1 0,1 0 0,-1 0 0,1 0 0,-1 0 0,1-1 0,-1 1-1,1-1 1,2 0 0,8-3 66,-2 0 1,1-1-1,14-7 0,-22 10-85,-1 1 0,0-1 0,0 0 0,0 0 0,0 0 0,0-1 0,0 1 0,0-1 0,-1 0 0,0 1 0,1-1 0,-1 0-1,0 0 1,0-1 0,2-5 0,-4 9-17,1-1 0,-1 0 0,0 0 0,0 0-1,0 1 1,0-1 0,0 0 0,0 0 0,0 0 0,0 0 0,0 1-1,0-1 1,0 0 0,-1 0 0,1 0 0,0 1 0,-1-1 0,1 0-1,0 0 1,-1 1 0,1-1 0,-1 0 0,1 1 0,-1-1-1,0 0 1,1 1 0,-2-2 0,0 1-13,0 0 1,0 0-1,-1 0 0,1 1 1,0-1-1,0 0 0,-1 1 1,1-1-1,-1 1 0,-1 0 1,-5 0-82,0 0 1,-1 1 0,1 0 0,-12 3 0,15-2 25,0 0 0,0 0 1,1 0-1,-1 0 0,0 1 0,1 0 1,0 0-1,0 1 0,0 0 1,0-1-1,0 2 0,1-1 0,-1 0 1,1 1-1,0 0 0,1 0 0,-6 9 1,4 9-176</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5.660"/>
    </inkml:context>
    <inkml:brush xml:id="br0">
      <inkml:brushProperty name="width" value="0.05" units="cm"/>
      <inkml:brushProperty name="height" value="0.05" units="cm"/>
    </inkml:brush>
  </inkml:definitions>
  <inkml:trace contextRef="#ctx0" brushRef="#br0">22 320 9642,'-17'-35'1360,"13"15"-664,4 5-199,12 4 1695,11-1-1176,19-4-160,10-2-63,8-11-145,3 2-56,4-2-64,1 2-192,-7 1-240,-8 5-168,-16 5-440,-9 2 1160,-15 11-712,-12 3-48,3 4-40</inkml:trace>
  <inkml:trace contextRef="#ctx0" brushRef="#br0" timeOffset="1">161 541 15795,'17'19'1337,"6"-24"-977,9 0-112,9-7 304,1-2-128,4 0-352,1 1-136,-8 0-160,-3 1-960,-9-1 976,-6-7-232,-3-1-121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6.105"/>
    </inkml:context>
    <inkml:brush xml:id="br0">
      <inkml:brushProperty name="width" value="0.05" units="cm"/>
      <inkml:brushProperty name="height" value="0.05" units="cm"/>
    </inkml:brush>
  </inkml:definitions>
  <inkml:trace contextRef="#ctx0" brushRef="#br0">43 0 14747,'-13'59'880,"-12"66"-193,22-110-586,2 1-1,0-1 1,1 1-1,1 0 1,5 29-1,-5-41-82,0 0 0,0 0 0,0 0-1,1-1 1,-1 1 0,1 0 0,0-1 0,0 0 0,0 1 0,1-1-1,-1 0 1,1 0 0,-1 0 0,4 2 0,-3-3-6,0 0-1,-1-1 1,1 1 0,0-1 0,0 0 0,0 0-1,0 0 1,0 0 0,0 0 0,0-1 0,0 1-1,0-1 1,0 0 0,0 0 0,0 0 0,0 0-1,0-1 1,4 0 0,5-2 20,-1-1 0,-1 0-1,1-1 1,0 0 0,-1 0 0,0-1-1,0 0 1,9-9 0,69-64 256,-79 70-252,18-21 69,-19 21-50,0 1 0,0 0-1,17-14 1,-25 22-53,0 0 1,1 0 0,-1-1-1,0 1 1,0 0 0,1 0-1,-1 0 1,0-1 0,1 1-1,-1 0 1,0 0 0,1 0-1,-1 0 1,1 0 0,-1 0-1,0 0 1,1 0 0,-1 0 0,0 0-1,1 0 1,-1 0 0,0 0-1,1 0 1,-1 0 0,0 0-1,1 0 1,-1 0 0,0 1-1,1-1 1,0 0 0,4 12 47,-4 23-3,-1-29-37,-2 19 22,1-20-25,0 0 0,0 0-1,1 0 1,0 0 0,0 0-1,0 0 1,1 0 0,-1 0-1,1 0 1,0 0 0,1-1-1,-1 1 1,3 5 0,-3-10-2,-1 1 0,1-1 0,-1 1 1,0-1-1,1 1 0,0-1 0,-1 1 1,1-1-1,-1 1 0,1-1 1,0 0-1,-1 0 0,1 1 0,-1-1 1,1 0-1,0 0 0,-1 0 0,1 1 1,0-1-1,0 0 0,-1 0 0,1 0 1,0 0-1,1-1 0,17-9 105,15-25 50,-30 32-141,37-48 171,29-30 52,-68 78-237,1 1 0,-1-1 1,1 1-1,0-1 0,0 1 1,0 0-1,0 0 0,0 0 0,1 1 1,4-3-1,-6 4-5,-1 0 1,0 0-1,0 0 1,1 0-1,-1 0 1,0 0-1,0 0 1,1 0-1,-1 0 1,0 1-1,0-1 1,1 0-1,-1 1 0,0-1 1,0 1-1,0-1 1,0 1-1,0 0 1,0-1-1,0 1 1,0 0-1,0 0 1,0 0-1,0 0 0,0 0 1,-1 0-1,1 0 1,0 0-1,-1 0 1,1 0-1,-1 0 1,1 1-1,4 11 10,-1-1 1,-1 1-1,0 0 0,0 0 0,-1 0 0,-1 0 0,0 0 0,-2 20 1,1 9-48,2-30-234,2-28 1123,1-65-414,-4 22-268</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6.519"/>
    </inkml:context>
    <inkml:brush xml:id="br0">
      <inkml:brushProperty name="width" value="0.05" units="cm"/>
      <inkml:brushProperty name="height" value="0.05" units="cm"/>
    </inkml:brush>
  </inkml:definitions>
  <inkml:trace contextRef="#ctx0" brushRef="#br0">0 0 12419,'0'14'864,"0"8"-800,0 2-72,8 1-8,4-1-560,10-2 496,4-4-144,5-5-48</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7.056"/>
    </inkml:context>
    <inkml:brush xml:id="br0">
      <inkml:brushProperty name="width" value="0.05" units="cm"/>
      <inkml:brushProperty name="height" value="0.05" units="cm"/>
    </inkml:brush>
  </inkml:definitions>
  <inkml:trace contextRef="#ctx0" brushRef="#br0">176 108 10418,'-19'28'2802,"-4"2"-1488,1 1-1,-35 64 1,48-77-1133,0 1 1,1 1-1,1 0 0,1 0 1,1 0-1,-5 39 1,10-56-164,-1 0 1,1-1 0,0 1-1,1-1 1,-1 1 0,0-1 0,1 1-1,-1-1 1,1 1 0,0-1-1,0 1 1,0-1 0,0 0 0,2 4-1,-2-5-11,0 0-1,0 0 0,1 0 0,-1 0 0,0 0 1,0 0-1,1-1 0,-1 1 0,0 0 0,1-1 1,-1 1-1,1-1 0,-1 0 0,1 0 1,-1 1-1,1-1 0,-1 0 0,1 0 0,-1 0 1,1 0-1,-1-1 0,1 1 0,-1 0 1,1-1-1,-1 1 0,0 0 0,3-2 0,7-3-4,0 0 0,-1-1-1,0 0 1,0 0 0,0-1-1,-1-1 1,0 0 0,0 0-1,-1 0 1,0-1 0,0-1-1,11-17 1,-4 1-16,0 0 0,-1-1 0,19-56 0,-26 65-19,-2-1 1,0 0-1,-1 0 1,2-38-1,-5 56 29,-1 0 0,0 0 0,0 0 0,0 0 0,0 0 0,0 0 0,0 1 0,0-1 0,0 0 0,0 0 0,-1 0 0,1 0 0,0 0 0,0 0 0,-1 0 0,0-1 0,-6 12-73,-6 32 25,-8 68 118,19-94-40,0 1 0,2 0 1,0-1-1,4 28 0,-4-42-21,0 1-1,1-1 1,-1 0 0,1 1 0,0-1 0,0 0-1,0 1 1,0-1 0,0 0 0,0 0-1,1 0 1,-1 0 0,0 0 0,1 0-1,0-1 1,-1 1 0,1 0 0,0-1-1,3 2 1,-3-2-2,0 0-1,0-1 1,0 1-1,0-1 1,0 1-1,0-1 1,0 0-1,0 0 1,0 0-1,1 0 1,-1 0-1,0-1 1,0 1 0,0 0-1,0-1 1,0 0-1,0 1 1,0-1-1,0 0 1,0 0-1,0 0 1,1-2-1,6-3-3,0-1-1,-1 0 0,0-1 0,0 1 0,9-13 1,32-47-60,-45 60 52,49-74-169,-53 80 176,0 1-1,0 0 1,0-1 0,0 1 0,0 0 0,0 0 0,0-1 0,0 1 0,1 0 0,-1 0 0,0-1-1,0 1 1,0 0 0,1 0 0,-1 0 0,0-1 0,0 1 0,1 0 0,-1 0 0,0 0 0,0 0 0,1 0-1,-1-1 1,0 1 0,0 0 0,1 0 0,-1 0 0,0 0 0,1 0 0,-1 0 0,0 0 0,0 0-1,1 0 1,-1 0 0,0 0 0,1 0 0,-1 0 0,0 0 0,1 1 0,2 12-20,-5 22 57,-3-1 20,2-11 61,-2 44 0,5-65-114,0-1 1,0 0 0,0 0 0,0 0-1,1 1 1,-1-1 0,0 0-1,0 0 1,1 0 0,-1 0-1,0 0 1,1 1 0,0-1 0,-1 0-1,1 0 1,-1 0 0,1 0-1,0 0 1,0-1 0,1 3 0,-1-3 0,0 1 1,0-1-1,0 0 1,0 0-1,0 1 1,0-1 0,0 0-1,1 0 1,-1 0-1,0 0 1,0 0-1,0 0 1,0 0 0,0 0-1,0-1 1,0 1-1,0 0 1,1-1-1,6-2 14,-1-1-1,0 0 0,-1 0 0,13-10 0,58-57-123,-57 50 38,1 0 0,40-27-1,-60 47 63,0 0 0,1 0 0,-1 0-1,0 1 1,0-1 0,1 0 0,-1 1 0,0-1-1,1 1 1,-1 0 0,1-1 0,-1 1 0,1 0-1,2 0 1,-4 0 5,1 0-1,0 0 1,-1 1-1,1-1 1,-1 0-1,1 1 1,-1-1-1,1 0 1,0 1-1,-1-1 1,1 1 0,-1-1-1,0 1 1,1-1-1,-1 1 1,1-1-1,-1 1 1,0-1-1,1 1 1,-1-1-1,0 1 1,0 0-1,1 0 1,0 5 1,0 0 1,-1-1-1,1 1 0,-1 0 1,-1 11-1,1-3 27,-1 4 5,0-12-19,1-1 0,0 1 0,0 0 0,0 0 0,1-1 0,1 9 0,-1-13-22,-1-1 0,0 0 0,1 0 0,-1 0 0,0 0 0,1 0 0,-1 0 1,0 0-1,1 0 0,-1 0 0,0 0 0,1 0 0,-1 0 0,0 0 0,1 0 0,-1 0 0,0-1 1,0 1-1,1 0 0,-1 0 0,0 0 0,1 0 0,-1-1 0,0 1 0,0 0 0,0 0 1,1 0-1,-1-1 0,0 1 0,0 0 0,0 0 0,1-1 0,8-8-283,3-6-541,15-26 0,6-7-367,67-68-616,-89 106 1889,0-1 0,0 1 0,2 1 0,-1 1 0,1-1 1,0 2-1,27-12 0,-38 18-19,0 0 0,-1 1 1,1-1-1,0 1 0,-1-1 0,1 1 1,0-1-1,0 1 0,0 0 1,-1 0-1,1 0 0,0 0 1,0 0-1,0 0 0,-1 1 0,1-1 1,0 1-1,0-1 0,-1 1 1,1 0-1,1 0 0,-2 1-5,0-1-1,0 0 1,0 1-1,0-1 1,-1 0-1,1 1 1,0-1-1,-1 1 1,1-1-1,-1 1 1,0-1-1,0 1 1,1-1-1,-1 1 1,0 0-1,0-1 1,-1 1-1,1-1 1,0 1-1,0-1 1,-1 1-1,1-1 1,-2 3-1,-38 112 1368,4-14-478,31-86-754,1 0 0,1 0-1,1 0 1,-1 25 0,3-39-164,0 0 0,0 0 0,0 0-1,0 0 1,1 0 0,-1 0 0,1 0 0,-1 0-1,1 0 1,0 0 0,0 0 0,0 0 0,0 0-1,0 0 1,0-1 0,0 1 0,0-1-1,1 1 1,-1-1 0,3 3 0,-1-2-10,1 0 0,-1-1 0,0 0 0,0 1 0,0-1 1,1 0-1,-1 0 0,1-1 0,-1 1 0,0-1 0,6 0 0,6 0-171,1-1 0,-1-1 1,0-1-1,23-6 0,-30 6 136,1 1 1,-1-2 0,1 1-1,9-6 1,-17 8 31,1 0 0,0 0 1,0 0-1,-1 0 0,1-1 1,-1 1-1,1 0 0,-1-1 0,1 1 1,-1-1-1,0 0 0,0 1 1,0-1-1,0 0 0,0 0 1,0 0-1,0 0 0,0 0 1,-1 1-1,1-1 0,-1-1 1,0 1-1,1 0 0,-1-3 0,-8-18-171</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7.531"/>
    </inkml:context>
    <inkml:brush xml:id="br0">
      <inkml:brushProperty name="width" value="0.05" units="cm"/>
      <inkml:brushProperty name="height" value="0.05" units="cm"/>
    </inkml:brush>
  </inkml:definitions>
  <inkml:trace contextRef="#ctx0" brushRef="#br0">0 114 15275,'0'3'1337,"10"-9"-753,6-1-224,13-2 584,7 0-256,11-3-624,4-6-224,4 1 296,-2-3-72,-6 1-264</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8.188"/>
    </inkml:context>
    <inkml:brush xml:id="br0">
      <inkml:brushProperty name="width" value="0.05" units="cm"/>
      <inkml:brushProperty name="height" value="0.05" units="cm"/>
    </inkml:brush>
  </inkml:definitions>
  <inkml:trace contextRef="#ctx0" brushRef="#br0">1 50 12819,'1'-45'1900,"-1"40"-1450,1 7-25,2 26 316,-2 294 432,-2-17-797,1-290-345,2 0 1,0 0 0,0 0-1,1 0 1,7 17-1,-10-31-26,0 0 0,1 1-1,-1-1 1,1 0 0,-1 0 0,1 1-1,0-1 1,0 0 0,-1 0 0,1 0-1,0 0 1,0 0 0,0 0 0,0 0-1,0 0 1,0-1 0,1 1 0,-1 0-1,0 0 1,0-1 0,0 1 0,1-1-1,1 1 1,-2-1-2,1 0 1,-1-1-1,1 1 0,-1 0 0,0-1 0,1 1 0,-1-1 1,1 1-1,-1-1 0,0 0 0,1 0 0,-1 1 1,0-1-1,0 0 0,0 0 0,0 0 0,2-2 0,3-4 0,0-1 0,-1 0 0,0 0 0,0 0-1,4-11 1,7-20-97,-3 0 0,-1-2 0,-2 1 0,-2-1 0,3-48 0,-14 313-481,3-220 571,1 0-1,-1 0 1,1 0-1,0 0 1,0 0 0,2 6-1,-3-10 4,1 1 1,-1-1-1,0 1 0,0-1 1,1 1-1,-1-1 0,1 1 0,-1-1 1,0 1-1,1-1 0,-1 1 1,1-1-1,-1 0 0,1 1 0,-1-1 1,1 0-1,-1 1 0,1-1 1,-1 0-1,1 0 0,0 0 0,-1 1 1,1-1-1,-1 0 0,1 0 1,0 0-1,-1 0 0,1 0 1,-1 0-1,1 0 0,0 0 0,-1-1 1,1 1-1,-1 0 0,1 0 1,0 0-1,-1 0 0,1-1 0,-1 1 1,1 0-1,-1-1 0,1 1 1,-1 0-1,1-1 0,-1 1 1,1-1-1,-1 1 0,0-1 0,1 1 1,-1-1-1,1 0 0,10-11 34,-1 0 1,0 0-1,13-25 0,-13 21 114,1 1 0,14-17 0,-24 31-128,0 0-1,0 0 1,1 0 0,-1 0 0,0 0-1,0 0 1,1 1 0,-1-1 0,1 0-1,-1 1 1,1-1 0,-1 1 0,1 0-1,-1-1 1,1 1 0,-1 0 0,1 0-1,-1 0 1,1 0 0,2 1 0,34 9 82,-8-1-77,-20-9-19,0 0 1,0 0-1,0-1 1,0 0 0,0-1-1,-1 0 1,1-1 0,0 0-1,-1 0 1,0-1 0,1-1-1,13-8 1,-9 4 6,0 0 1,-1-1-1,0-1 0,-1 0 1,0-1-1,20-24 1,-29 32-6,14-21 6,-16 24-10,0-1-1,0 1 0,-1-1 1,1 1-1,0-1 1,-1 1-1,1-1 1,-1 0-1,1 1 1,-1-1-1,0 0 0,0 1 1,0-4-1,0 5-1,0 0 0,0 0-1,0 0 1,0-1 0,0 1-1,0 0 1,-1 0 0,1 0-1,0 0 1,0 0 0,0 0-1,0 0 1,0 0 0,-1-1 0,1 1-1,0 0 1,0 0 0,0 0-1,0 0 1,-1 0 0,1 0-1,0 0 1,0 0 0,0 0-1,0 0 1,-1 0 0,1 0-1,0 0 1,0 0 0,0 0-1,0 0 1,-1 0 0,1 0-1,0 1 1,0-1 0,0 0 0,0 0-1,0 0 1,-1 0 0,1 0-1,0 0 1,0 0 0,0 0-1,0 1 1,0-1 0,0 0-1,-1 0 1,1 0 0,0 0-1,0 1 1,-8 7 24,1 2 0,1 0-1,0 0 1,0 1 0,1 0-1,0 0 1,1 0-1,-3 13 1,0 4 97,-6 51 1,11-58-32,1 41 1,1-57-78,0 0 0,0 0 0,1 0 1,0 0-1,0 0 0,1 0 0,-1 0 0,1-1 0,0 1 1,0-1-1,1 1 0,-1-1 0,7 8 0,-9-11-13,1 0 0,0-1 0,-1 1 0,1-1 0,0 1 0,0 0 0,-1-1 0,1 1 0,0-1 0,0 0 0,0 1 0,0-1 0,-1 0 0,1 1 1,0-1-1,0 0 0,0 0 0,0 0 0,0 0 0,0 0 0,0 0 0,0 0 0,0 0 0,0 0 0,0 0 0,0-1 0,1 0-23,0 0 0,0 0-1,0 0 1,0-1 0,-1 1 0,1 0 0,0-1 0,-1 1-1,0-1 1,1 0 0,0-2 0,3-2-102,-1-2 1,0 1 0,0 0-1,-1-1 1,3-11-1,1-11-86,5-57-1,-7 5-53</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8.661"/>
    </inkml:context>
    <inkml:brush xml:id="br0">
      <inkml:brushProperty name="width" value="0.05" units="cm"/>
      <inkml:brushProperty name="height" value="0.05" units="cm"/>
    </inkml:brush>
  </inkml:definitions>
  <inkml:trace contextRef="#ctx0" brushRef="#br0">6 0 14603,'-2'9'149,"1"0"-1,-1 0 0,2 0 1,0 0-1,0 0 1,0-1-1,1 1 1,0 0-1,1 0 1,0 0-1,3 8 1,-3-12-190,1 0 0,-1 0 0,1-1 1,0 1-1,0 0 0,0-1 0,0 0 1,1 0-1,0 0 0,0 0 1,0-1-1,0 1 0,0-1 0,1 0 1,-1 0-1,1-1 0,0 1 0,0-1 1,7 2-1,-4-2-244,1 0-1,-1 0 1,1 0 0,-1-1-1,1-1 1,0 1 0,-1-2-1,1 1 1,0-1 0,-1 0 0,1-1-1,-1 0 1,0 0 0,1-1-1,-1 0 1,15-8 0,-35 22 1092,1 1 0,1 0 1,0 1-1,1 0 0,0 0 1,1 1-1,-8 18 0,13-24-648,0-1 0,0 1-1,0 0 1,1 0-1,-2 11 1,4-17-141,0-1 0,-1 1 0,1-1 0,0 1 1,0-1-1,0 1 0,0-1 0,0 0 0,1 1 0,-1-1 0,0 1 0,1-1 0,-1 0 0,1 1 1,-1-1-1,1 0 0,0 1 0,0-1 0,-1 0 0,1 0 0,0 0 0,0 0 0,0 1 0,0-1 1,0-1-1,1 1 0,-1 0 0,0 0 0,0 0 0,1-1 0,-1 1 0,0 0 0,1-1 0,-1 1 1,0-1-1,1 0 0,-1 0 0,4 1 0,22 0-64,-1-1 0,40-4 0,-33 1-257,41 2 0,-64 1 200,0 1 0,0 1-1,0-1 1,-1 2 0,1-1-1,0 1 1,-1 1 0,13 6-1,-20-9 106,1 0-1,-1 1 0,1-1 1,-1 1-1,0-1 0,0 1 1,0 0-1,0 0 0,0 0 1,0 0-1,0 0 0,0 0 1,-1 1-1,0-1 0,1 1 1,-1-1-1,0 1 0,0-1 1,0 1-1,0-1 0,-1 1 1,1 0-1,-1 0 0,1-1 1,-1 1-1,0 0 0,0 0 1,0-1-1,-1 1 0,1 0 1,-1 0-1,1-1 0,-1 1 1,0 0-1,0-1 0,0 1 1,0-1-1,-1 1 1,-1 2-1,-3 4 172,-1 1 0,0-1 0,0 0 1,-1 0-1,0-1 0,0 0 0,-1-1 0,-11 8 1,13-10-85,0-1 0,-1 0 1,0 0-1,0 0 1,0-1-1,0-1 0,-1 1 1,1-1-1,-1-1 0,-13 2 1,18-3-94,1 0 0,-1 0 0,0 0 1,1-1-1,-1 1 0,0-1 0,1 0 0,-1 0 1,1 0-1,-1 0 0,1-1 0,-1 1 0,1-1 0,0 0 1,0 0-1,0 0 0,0-1 0,0 1 0,0-1 1,1 1-1,-1-1 0,1 0 0,0 0 0,0 0 1,0 0-1,-2-4 0,2 2-14,0 0 1,0 0-1,1-1 1,-1 1-1,1 0 0,1 0 1,-1 0-1,1-1 1,0 1-1,1-8 0,3-20-247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6:59.104"/>
    </inkml:context>
    <inkml:brush xml:id="br0">
      <inkml:brushProperty name="width" value="0.05" units="cm"/>
      <inkml:brushProperty name="height" value="0.05" units="cm"/>
    </inkml:brush>
  </inkml:definitions>
  <inkml:trace contextRef="#ctx0" brushRef="#br0">0 253 11210,'7'0'130,"22"-2"910,1 0-1,-1-2 0,43-11 0,-64 13-836,0-1-1,0 0 1,0 0-1,-1-1 0,1 0 1,-1 0-1,0-1 1,0 0-1,-1 0 1,0-1-1,0 1 1,0-1-1,0-1 1,-1 1-1,0-1 0,0 0 1,4-9-1,-7 12-136,0-1 0,0 0 0,-1 0 0,0 0 0,0 0 0,0 0 0,0 0 0,-1 0 0,0 0 0,0 0 0,0 0 0,-1 0 0,0 0 0,0 0 0,0 0 0,0 0 0,-3-5 0,3 7-50,0 1 1,0 0-1,0 0 1,-1 0-1,1-1 1,0 1 0,-1 0-1,0 1 1,0-1-1,1 0 1,-1 0 0,0 1-1,-1-1 1,1 1-1,0 0 1,0-1 0,0 1-1,-1 0 1,1 0-1,-1 1 1,1-1 0,-1 0-1,1 1 1,-1 0-1,1-1 1,-1 1-1,1 0 1,-1 0 0,1 0-1,-1 1 1,1-1-1,-1 1 1,1-1 0,-1 1-1,-2 1 1,-5 2-6,0 1 0,1 0 0,0 0 0,-1 1 0,2 0 0,-1 1 0,1 0 0,0 0 0,0 1 0,1 0 0,0 0 0,0 1 0,1 0 0,0 0 0,-8 19 0,8-16-8,0 1 0,2-1 0,-1 1 1,2 0-1,0 0 0,0 0 0,1 0 0,1 0 0,0 1 1,1-1-1,0 0 0,3 21 0,-1-28 1,-1 0-1,1-1 0,0 0 0,0 1 1,1-1-1,-1 0 0,1 0 1,0 0-1,0-1 0,1 1 1,0-1-1,-1 0 0,1 0 1,1 0-1,-1 0 0,1-1 0,-1 1 1,1-1-1,0 0 0,0-1 1,0 1-1,1-1 0,-1 0 1,0-1-1,1 1 0,6 0 1,8 1 134,0-1-1,0 0 1,0-2 0,-1 0 0,1-1 0,22-5 0,-16 2-65,41-12-1,29-21 158</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02.674"/>
    </inkml:context>
    <inkml:brush xml:id="br0">
      <inkml:brushProperty name="width" value="0.05" units="cm"/>
      <inkml:brushProperty name="height" value="0.05" units="cm"/>
    </inkml:brush>
  </inkml:definitions>
  <inkml:trace contextRef="#ctx0" brushRef="#br0">207 236 11787,'6'-38'1210,"-3"1"0,-2-76 0,-1 109-1089,-1 1 1,1 0-1,-1 0 0,0 0 1,0 0-1,0 0 1,0 0-1,0 0 1,-1 1-1,1-1 1,-1 0-1,-2-2 0,4 4-93,-1 1 0,0-1 0,1 0 0,-1 1-1,0-1 1,0 1 0,0-1 0,0 1-1,0 0 1,1-1 0,-1 1 0,0 0-1,0 0 1,0-1 0,0 1 0,0 0-1,0 0 1,0 0 0,0 0 0,0 0-1,0 0 1,0 1 0,0-1 0,0 0-1,1 0 1,-1 1 0,0-1 0,0 1 0,0-1-1,0 0 1,0 1 0,1 0 0,-1-1-1,0 1 1,0-1 0,1 1 0,-1 0-1,1 0 1,-1-1 0,0 1 0,1 0-1,-1 1 1,-5 5 12,1 1 0,0-1 0,1 1 0,-1 0-1,1 1 1,1-1 0,0 1 0,-3 13 0,-1 8 48,-4 37 0,8-18-81,1 1 0,3-1 0,2 1 0,2-1 0,2 0 1,2 0-1,17 51 0,17 33 27,74 154 0,-76-200-8,23 57 18,-62-136-31,-4-7 2,-9-14 9,3 3-18,-124-128-54,36 39 2,34 39 29,38 38 75,1-1 0,-27-34 0,49 55-58,-9-16 71,9 17-69,1 1 1,0 0 0,0-1-1,0 1 1,0-1 0,0 1-1,0 0 1,0-1-1,0 1 1,0-1 0,0 1-1,0 0 1,0-1 0,1 1-1,-1-1 1,0 1 0,0 0-1,0-1 1,0 1-1,1 0 1,-1-1 0,0 1-1,0 0 1,1-1 0,-1 1-1,0 0 1,0 0 0,1-1-1,-1 1 1,0 0 0,1 0-1,-1-1 1,1 1-1,-1 0 1,0 0 0,1 0-1,-1 0 1,0 0 0,1 0-1,-1 0 1,1 0 0,-1 0-1,0 0 1,1 0-1,-1 0 1,1 0 0,-1 0-1,30-3 5,12 0-758,75-16 0,-84 10 419,-2-1 0,1-1 0,35-18 0,-19 2-159</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03.306"/>
    </inkml:context>
    <inkml:brush xml:id="br0">
      <inkml:brushProperty name="width" value="0.05" units="cm"/>
      <inkml:brushProperty name="height" value="0.05" units="cm"/>
    </inkml:brush>
  </inkml:definitions>
  <inkml:trace contextRef="#ctx0" brushRef="#br0">98 742 11995,'0'-5'296,"-1"1"0,1-1 0,-1 1 0,0 0 0,0-1 0,-3-6 0,4 10-246,-1 0 1,1 0 0,0 0-1,-1 1 1,1-1-1,0 0 1,-1 0-1,1 1 1,-1-1-1,1 0 1,-1 1 0,0-1-1,1 0 1,-1 1-1,0-1 1,1 1-1,-1-1 1,0 1-1,1-1 1,-1 1 0,0 0-1,0-1 1,0 1-1,1 0 1,-1 0-1,0-1 1,0 1 0,0 0-1,0 0 1,0 0-1,1 0 1,-1 0-1,0 0 1,0 0-1,0 1 1,0-1 0,0 0-1,1 0 1,-1 1-1,0-1 1,0 0-1,0 1 1,0 0-1,-3 2 33,1 0-1,0 0 0,0 0 0,0 1 0,0 0 0,0-1 0,1 1 1,0 0-1,0 0 0,0 0 0,0 0 0,0 1 0,-1 7 0,-2 9 45,-5 32-1,7-25-82,-1 44-1,4-59-40,1-1 1,0 0-1,1 0 0,0 0 0,1 0 1,5 13-1,-8-23-1,1 1 0,0-1-1,0 0 1,0 0 0,1 1 0,-1-1 0,0 0 0,1 0 0,0 0 0,-1 0-1,1-1 1,0 1 0,0 0 0,0-1 0,0 1 0,2 0 0,-2-1 3,-1-1 1,1 1 0,-1-1-1,1 0 1,-1 0 0,1 0-1,-1 0 1,1 0 0,-1 0 0,1 0-1,-1 0 1,1 0 0,-1-1-1,1 1 1,-1-1 0,1 1-1,-1-1 1,0 0 0,3-1-1,1-2 27,0 0-1,1 0 0,-1-1 0,-1 0 0,1 0 0,-1-1 1,0 1-1,0-1 0,5-10 0,4-12 108,-2-1 0,-1-1 0,-1 0 0,-1 0 0,-2-1 0,-1 0 0,-1 0-1,-2 0 1,-1 0 0,-1-1 0,-2 1 0,-9-48 0,9 68-127,2 8-15,0 1 1,-1-1-1,1 1 1,-1 0-1,0 0 1,0-1-1,0 1 1,0 0-1,-1-3 1,6 14-184,-1-1 133,0-1 1,0-1-1,1 1 1,5 7 0,-7-11 36,0-1 1,0 1-1,1-1 1,-1 0 0,1 1-1,-1-1 1,1-1-1,0 1 1,0 0 0,0-1-1,0 1 1,0-1-1,0 0 1,3 1 0,-3-2 10,-1 0 0,0 1 1,1-2-1,-1 1 1,0 0-1,1 0 0,-1-1 1,0 1-1,0-1 0,1 0 1,-1 0-1,0 0 0,0 0 1,0 0-1,0 0 1,0 0-1,0-1 0,0 1 1,-1-1-1,4-2 0,2-4 5,-1 0 0,0 0 0,-1-1 0,0 1 0,0-1 0,-1 0 0,0 0 0,0-1 0,-1 1 0,3-15 0,0-8 26,4-60 0,-8 52-15,-1 0-1,-2 1 1,-1-1-1,-3 0 1,-12-55-1,15 91-9,1-1-1,0 1 1,-1 0-1,0 0 0,0 1 1,0-1-1,-6-6 1,8 9-1,-1 0 0,1 1 0,-1-1 0,0 1 0,1-1 1,-1 1-1,0-1 0,1 1 0,-1-1 0,0 1 0,0-1 0,0 1 0,1 0 1,-1 0-1,0-1 0,0 1 0,0 0 0,0 0 0,0 0 0,1 0 1,-1 0-1,0 0 0,0 0 0,0 0 0,0 1 0,0-1 0,1 0 0,-1 0 1,0 1-1,0-1 0,0 0 0,1 1 0,-1-1 0,0 1 0,0-1 0,1 1 1,-1-1-1,1 1 0,-1 0 0,0-1 0,1 1 0,-1 0 0,0 1 0,-4 5-2,0-1 0,1 2-1,0-1 1,0 0-1,0 1 1,-2 10-1,-14 51-16,9-14 15,3 0-1,1 1 0,4-1 0,1 1 1,3 0-1,13 85 0,-11-121-83,1 0 0,0-1-1,2 1 1,0-1 0,2-1 0,0 1-1,16 27 1,-20-41 40,-1 0 0,1 0 0,0-1 0,1 1 0,-1-1 0,1 0 0,0 0 0,0 0 0,0-1 0,0 0 0,0 0 0,7 3 0,-6-5 12,-1 1 0,0-1 0,1 0 1,-1-1-1,0 1 0,1-1 0,-1 0 0,1 0 0,-1-1 0,1 0 0,-1 0 0,0 0 0,1 0 1,-1-1-1,9-4 0,-1 0-203,-1-1 1,0 0-1,-1-1 0,1 0 1,-1-1-1,-1 0 1,0-1-1,13-16 1,11-15-432</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7.420"/>
    </inkml:context>
    <inkml:brush xml:id="br0">
      <inkml:brushProperty name="width" value="0.05" units="cm"/>
      <inkml:brushProperty name="height" value="0.05" units="cm"/>
    </inkml:brush>
  </inkml:definitions>
  <inkml:trace contextRef="#ctx0" brushRef="#br0">135 1 12147,'-31'31'1038,"-28"33"160,53-56-995,0 0-1,1 0 1,0 1-1,0 0 1,1 0-1,-5 16 1,8-22-148,0-1 0,0 1 0,1-1 0,-1 1 0,1-1 0,0 1 0,-1 0 0,1-1 0,1 1 0,-1-1 0,0 1 1,0 0-1,1-1 0,0 1 0,-1-1 0,1 1 0,0-1 0,0 1 0,1-1 0,1 3 0,-1-2 16,0-1 0,1 0 0,-1 0 1,1 0-1,-1 0 0,1-1 0,0 1 0,-1-1 0,1 1 0,0-1 0,0 0 0,0 0 0,0 0 0,6 0 1,-2 0 82,1 0 0,0-1 0,-1 0 0,1 0 0,0-1 0,-1 0 1,1 0-1,-1-1 0,1 0 0,-1 0 0,0-1 0,0 1 0,9-6 1,-12 5-93,-1 1 1,1-1 0,-1 1 0,0-1-1,0 0 1,-1 0 0,1 0 0,-1-1-1,1 1 1,-1-1 0,0 1 0,0-1-1,-1 0 1,1 1 0,-1-1 0,1 0-1,-1 0 1,-1 0 0,1 0-1,0 0 1,-1 0 0,0-6 0,0 5-112,-1 0-1,0 0 1,0 0 0,0 0 0,-1 0 0,1 1-1,-1-1 1,-1 0 0,1 1 0,0-1 0,-1 1-1,0 0 1,0 0 0,0 0 0,-1 0-1,1 1 1,-8-7 0,8 8-40,-1 0-1,1 1 1,0-1-1,-1 1 1,1-1-1,-1 1 1,0 0 0,1 0-1,-1 1 1,0-1-1,1 1 1,-1 0-1,0 0 1,0 0-1,0 0 1,1 1 0,-1 0-1,0-1 1,1 1-1,-1 1 1,1-1-1,-1 0 1,1 1-1,-1 0 1,1 0 0,0 0-1,0 0 1,-5 5-1,-21 17-483</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03.994"/>
    </inkml:context>
    <inkml:brush xml:id="br0">
      <inkml:brushProperty name="width" value="0.05" units="cm"/>
      <inkml:brushProperty name="height" value="0.05" units="cm"/>
    </inkml:brush>
  </inkml:definitions>
  <inkml:trace contextRef="#ctx0" brushRef="#br0">96 658 13011,'-1'-1'54,"0"1"1,0-1 0,0 0-1,0 0 1,-1 1 0,1-1-1,0 1 1,-1-1 0,1 1-1,0-1 1,-1 1-1,1 0 1,-1 0 0,1-1-1,0 1 1,-1 0 0,1 1-1,-1-1 1,1 0 0,0 0-1,-1 0 1,1 1-1,0-1 1,-1 1 0,1-1-1,0 1 1,-1 0 0,1-1-1,0 1 1,0 0-1,0 0 1,0 0 0,0 0-1,0 0 1,0 0 0,0 0-1,0 0 1,-1 2 0,-3 3 139,0 0 1,1 1 0,-1 0 0,1 0-1,-4 12 1,4-10-97,1 0-1,1 1 1,0-1 0,0 1 0,1-1-1,0 1 1,0-1 0,2 19-1,-1-26-89,0 0 0,1 0 0,-1 0 0,0 1-1,1-1 1,-1 0 0,1 0 0,0 0 0,0 0 0,0 0-1,0 0 1,0 0 0,0 0 0,1 0 0,-1 0 0,1-1 0,-1 1-1,1-1 1,-1 1 0,1-1 0,0 1 0,0-1 0,0 0-1,0 0 1,0 0 0,0 0 0,0 0 0,0-1 0,0 1-1,0 0 1,1-1 0,-1 0 0,0 1 0,0-1 0,0 0-1,1 0 1,-1 0 0,0-1 0,0 1 0,1 0 0,-1-1 0,3-1-1,5-1-3,-1 0-1,0-1 1,0 0-1,0-1 1,-1 0-1,0 0 1,12-10-1,21-12-120,-40 26 114,-1 1-1,1 0 1,0-1-1,-1 1 1,1 0 0,-1-1-1,1 1 1,0 0-1,-1 0 1,1-1 0,-1 1-1,1 0 1,0 0-1,-1 0 1,1 0 0,0 0-1,-1 0 1,1 0-1,0 0 1,-1 0-1,1 0 1,0 1 0,-1-1-1,1 0 1,0 0-1,-1 1 1,1-1 0,-1 0-1,1 1 1,-1-1-1,1 0 1,0 1 0,-1-1-1,0 1 1,1-1-1,-1 1 1,1-1 0,-1 1-1,1-1 1,-1 1-1,0 0 1,0-1 0,1 1-1,-1-1 1,0 1-1,0 0 1,0-1-1,1 1 1,-1 1 0,1 5-18,0 0 0,-1 0 0,0 15 0,0-11-2,-24 496 296,16-458-54,8-49-215,0 0 1,-1 0-1,1 0 1,0 0-1,-1-1 1,1 1 0,0 0-1,0 0 1,-1 0-1,1 0 1,0 0-1,-1-1 1,1 1-1,0 0 1,0 0-1,0-1 1,-1 1-1,1 0 1,0 0-1,0-1 1,0 1 0,-1 0-1,1 0 1,0-1-1,0 1 1,0 0-1,0-1 1,0 1-1,0 0 1,0-1-1,0 1 1,0 0-1,0-1 1,0 1-1,-2-15 2,1 0-1,0 0 0,2 0 0,2-20 0,-1 9-11,35-247-123,24 2 32,-31 140 87,-7 34 29,27-131 141,-40 174-6,-3-1 1,0-59 0,-7 110-128,0 0-1,0 0 0,-1 0 1,1 0-1,-1 0 0,0 0 1,0 0-1,0 0 0,-1 0 1,1 0-1,-1 1 0,0-1 1,-3-3-1,5 6-14,-1 1 0,1-1 0,-1 0-1,0 1 1,0-1 0,1 0 0,-1 1-1,0-1 1,0 1 0,0 0 0,0-1 0,0 1-1,1-1 1,-1 1 0,0 0 0,0 0 0,0 0-1,0 0 1,0 0 0,-2 0 0,1 0 2,0 1 0,1-1 0,-1 1-1,0 0 1,0-1 0,1 1 0,-1 0 0,0 0 0,1 0 0,-1 0 0,1 1 0,-1-1 0,1 0 0,-2 2 0,-2 4 5,0 0 0,1 0 1,0 0-1,0 0 0,0 1 0,1-1 1,0 1-1,0 0 0,1 0 0,-2 13 1,0 6-19,1 0-1,1 28 1,3-21 1,1-1-1,2 1 0,1-1 1,2 0-1,1-1 0,25 62 0,-19-61-1,2 0-1,1-1 0,2 0 0,1-2 0,1 0 0,31 33 0,-51-62 1,3 4-5,1 1 0,0-1 1,0 0-1,1 0 0,-1-1 0,1 0 1,0 0-1,0 0 0,1 0 1,8 3-1,-15-7 3,0 0 1,0 0-1,0 0 0,0 0 0,1 1 1,-1-1-1,0 0 0,0 0 0,0 0 1,1 0-1,-1 0 0,0 0 0,0 0 1,1 0-1,-1 0 0,0 0 0,0 0 1,1 0-1,-1 0 0,0 0 0,0 0 1,1 0-1,-1 0 0,0 0 0,0 0 1,1 0-1,-1 0 0,0 0 0,0 0 1,0 0-1,1 0 0,-1 0 0,0-1 1,0 1-1,0 0 0,1 0 1,-1 0-1,0 0 0,0-1 0,0 1 1,0 0-1,1 0 0,-1 0 0,0-1 1,0 1-1,0 0 0,0 0 0,0-1 1,0 1-1,0 0 0,0 0 0,0-1 1,0 1-1,0 0 0,0 0 0,0 0 1,0-1-1,0 1 0,0 0 0,0 0 1,0-1-1,0 1 0,0 0 0,-12-19-129,-169-153-635,120 118 718,35 32 97,13 11 49,1 0 0,0-1 0,-19-24 0,30 36-86,1-1 1,-1 0-1,1 1 1,-1-1-1,1 0 0,-1 0 1,1 0-1,-1 1 0,1-1 1,0 0-1,0 0 1,-1 0-1,1 0 0,0 1 1,0-1-1,0 0 1,0 0-1,0 0 0,0 0 1,0 0-1,0 0 0,0 0 1,1 1-1,-1-1 1,0 0-1,0 0 0,1 0 1,-1 0-1,1 1 1,-1-1-1,1 0 0,-1 0 1,1 1-1,-1-1 0,1 0 1,-1 1-1,1-1 1,0 1-1,0-1 0,-1 1 1,1-1-1,0 1 1,0-1-1,1 0 0,5-2 45,0 1 0,1-1-1,-1 1 1,11-2-1,-9 3-41,82-21 879,136-50 0,-162 45-608</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06.681"/>
    </inkml:context>
    <inkml:brush xml:id="br0">
      <inkml:brushProperty name="width" value="0.05" units="cm"/>
      <inkml:brushProperty name="height" value="0.05" units="cm"/>
    </inkml:brush>
  </inkml:definitions>
  <inkml:trace contextRef="#ctx0" brushRef="#br0">192 557 8610,'3'-7'687,"-1"1"-1,1-1 1,-1 1 0,0-1 0,-1 0 0,1 0 0,-1 0-1,-1 0 1,0-11 0,0 18-659,0 0 0,0-1 0,0 1 0,0-1 0,0 1 0,0 0 0,0-1 0,0 1 0,0-1 0,0 1 0,-1 0 0,1-1 0,0 1 0,0 0 0,0-1 0,-1 1 0,1 0 0,0 0 0,-1-1 0,1 1 0,0 0 0,0 0 0,-1-1 0,1 1 0,0 0 0,-1 0 0,1 0 0,-1-1 0,1 1 0,0 0 0,-1 0 0,1 0 0,0 0 0,-1 0 0,1 0 0,-1 0 0,1 0 0,0 0 0,-1 0 0,1 0 0,-1 0 0,1 0 0,0 0 1,-1 1-1,1-1 0,0 0 0,-1 0 0,1 0 0,0 0 0,-1 1 0,1-1 0,0 0 0,-1 0 0,1 1 0,0-1 0,-1 1 0,-20 15 355,10-5-302,1 1 0,1 0-1,-1 1 1,-10 20-1,-26 60-62,39-77-11,-6 10-4,2 1-1,2 0 1,0 1-1,-6 37 0,15-50-4,0-15 2,0 0 0,0 0 0,0 0 0,0 0 0,0 1 0,0-1 0,0 0 0,1 0 1,-1 0-1,0 0 0,0 0 0,0 0 0,0 0 0,0 0 0,0 0 0,0 0 0,1 0 0,-1 0 0,0 0 0,0 0 1,0 0-1,0 0 0,0 0 0,1 0 0,-1 0 0,0 0 0,0 0 0,0 0 0,0 0 0,0 0 0,0 0 0,1 0 1,-1 0-1,0 0 0,0 0 0,0 0 0,0 0 0,0 0 0,0 0 0,1 0 0,-1 0 0,0-1 0,0 1 0,0 0 1,0 0-1,16-20 9,32-57 37,67-151-1,13-93 110,-127 319-154,16-43 98,-1-1 0,11-59 0,-26 85-12,-1 20-85,0-1-1,0 1 1,0 0 0,0 0-1,0 0 1,0 0-1,0 0 1,0 0 0,0 0-1,0 0 1,0-1 0,0 1-1,0 0 1,0 0-1,-1 0 1,1 0 0,0 0-1,0 0 1,0 0-1,0 0 1,0 0 0,0 0-1,0 0 1,0 0-1,-1 0 1,1 0 0,0 0-1,0 0 1,0 0-1,0 0 1,0 0 0,0 0-1,-1 0 1,1 0 0,0 0-1,0 0 1,0 0-1,0 0 1,0 0 0,0 0-1,0 0 1,-1 0-1,1 0 1,0 0 0,0 0-1,0 0 1,0 0-1,0 0 1,0 0 0,0 1-1,0-1 1,0 0-1,0 0 1,0 0 0,-1 0-1,1 0 1,0 0 0,0 0-1,0 0 1,0 1-1,-15 26 98,-13 45-46,3 0 0,3 1-1,-17 106 1,36-158-47,0 0 0,2 0 0,0 1-1,3 22 1,-1-39-12,0 1 0,0 0 0,0 0 0,1 0 0,0-1 0,0 1 0,0 0 0,1-1 0,-1 0 0,1 0 0,1 0-1,-1 0 1,1 0 0,0-1 0,0 1 0,0-1 0,1 0 0,-1 0 0,7 3 0,-5-3-4,0-1 0,0 0 0,0 0-1,0-1 1,0 1 0,1-1 0,-1-1 0,1 1 0,0-1-1,-1-1 1,1 1 0,0-1 0,-1 0 0,1 0 0,0-1-1,-1 0 1,1 0 0,8-3 0,-7 1 24,-1 0-1,1-1 1,-1 0 0,1 0-1,-1-1 1,0 0 0,-1 0-1,1-1 1,-1 1 0,0-1-1,-1-1 1,1 1 0,-1-1-1,5-8 1,-1 0 41,-1-1 0,-1 1 1,0-2-1,-1 1 0,0-1 0,-2 0 0,0 0 0,-1 0 0,0 0 1,-1-29-1,-2 44-50,0-1-1,0 0 1,0 1 0,-1-1 0,1 1 0,-1-1-1,0 1 1,1-1 0,-1 1 0,0-1-1,-1 1 1,1 0 0,0-1 0,-1 1 0,-2-3-1,3 4-3,0 1-1,0-1 1,0 0-1,-1 1 1,1-1-1,0 1 0,-1-1 1,1 1-1,0-1 1,0 1-1,-1 0 1,1 0-1,-1 0 1,1 0-1,0 0 1,-1 0-1,1 0 1,0 0-1,-1 1 0,1-1 1,0 0-1,-1 1 1,1-1-1,0 1 1,0-1-1,-1 1 1,1 0-1,0 0 1,0-1-1,-1 3 1,-5 2-7,1 0 0,0 1 0,1 0 0,0 1 0,0-1 0,0 1 0,1 0 0,0 0 0,0 0 0,0 1 0,1-1 0,0 1 0,1 0 1,0 0-1,0 0 0,1 0 0,-1 14 0,2-20 2,0 0-1,0 1 1,0-1 0,1 0-1,-1 1 1,1-1 0,0 0 0,0 0-1,-1 0 1,2 1 0,-1-1 0,0 0-1,0 0 1,0 0 0,1-1-1,-1 1 1,1 0 0,0 0 0,-1-1-1,1 1 1,0-1 0,0 0 0,0 1-1,0-1 1,0 0 0,0 0-1,1 0 1,-1 0 0,0-1 0,0 1-1,1-1 1,-1 1 0,0-1 0,5 0-1,4 1-7,1-1 0,-1 0 0,0-1 0,1 0 0,-1-1 0,12-3 0,20-8-3,61-28 0,-50 19 64,-55 17 77,0 0 0,-1 1-1,1-1 1,-1 1 0,0-1-1,-3-5 1,-2-6 24,-2-7 3,-5-9-76,2-1-1,1-1 1,-12-69 0,22 102-88,1-1-1,0 1 1,0 0 0,0 0 0,0-1-1,0 1 1,0 0 0,0 0 0,1-1 0,-1 1-1,0 0 1,1 0 0,-1 0 0,1-1-1,-1 1 1,1 0 0,0 0 0,-1 0-1,1 0 1,0 0 0,0 0 0,0 0 0,-1 0-1,3-1 1,1 0-67,-1 1 0,1-1-1,0 1 1,-1 0 0,1 0 0,6-1-1,12-4-8,9-8-65,2-2-54</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1.677"/>
    </inkml:context>
    <inkml:brush xml:id="br0">
      <inkml:brushProperty name="width" value="0.05" units="cm"/>
      <inkml:brushProperty name="height" value="0.05" units="cm"/>
    </inkml:brush>
  </inkml:definitions>
  <inkml:trace contextRef="#ctx0" brushRef="#br0">63 1 14363,'2'48'814,"1"0"0,12 53-1,28 90-353,-1-42-308,-35-129-171,1 1 1,1-1-1,1 0 0,23 34 0,-29-51-65,-6-9 6,-5-11-69,-15-17-342,-1 1 0,-35-37 0,-60-53-221,115 121 724,3 1 19,-1 1 0,1 0 0,0 0 1,-1-1-1,1 1 0,0 0 0,-1-1 1,1 1-1,0-1 0,0 1 0,-1 0 0,1-1 1,0 1-1,0-1 0,0 1 0,-1-1 0,1 1 1,0-1-1,0 1 0,0-1 0,0 1 1,0-1-1,0 0 0,9-3 441,29 7-86,-21-2-256,8-1-340,0-1 0,0-1 0,42-10 1,-47 7-520,1-1 0,-1-1 0,0 0 0,-1-2 0,0 0 0,0-1 0,-1-1 0,20-16 0,-35 25 704,0 0 0,0 0 0,0 0 0,-1-1 0,1 0 0,0 1 0,-1-1 0,0 0 0,0 0-1,0 0 1,0-1 0,0 1 0,-1 0 0,1-1 0,0-4 0,-2 7 77,0 1 0,0-1 1,0 1-1,0 0 0,0-1 0,0 1 0,0 0 1,0-1-1,0 1 0,0 0 0,-1-1 1,1 1-1,0 0 0,0-1 0,0 1 0,-1 0 1,1 0-1,0-1 0,-1 1 0,1 0 1,0 0-1,0-1 0,-1 1 0,1 0 0,0 0 1,-1 0-1,1 0 0,0-1 0,-1 1 0,1 0 1,0 0-1,-1 0 0,1 0 0,-1 0 1,1 0-1,0 0 0,-1 0 0,1 0 0,0 0 1,-1 0-1,1 0 0,0 0 0,-1 1 1,1-1-1,0 0 0,-1 0 0,-17 9 2116,13-5-1863,1 1 0,0 0-1,0 0 1,0 0-1,1 0 1,0 1 0,0 0-1,0-1 1,0 1 0,1 0-1,-2 7 1,1 0-75,0 1-1,1-1 1,0 0 0,0 18 0,2-24-184,1-1 0,-1 0-1,1 0 1,0 0 0,0 0 0,1 0 0,0 0 0,0 0 0,6 10 0,-7-14-38,0-1-1,0 1 1,0 0-1,1-1 1,-1 1-1,0-1 0,1 1 1,0-1-1,-1 0 1,1 0-1,0 1 1,-1-1-1,1 0 1,0-1-1,0 1 1,0 0-1,0 0 1,0-1-1,0 1 1,0-1-1,0 0 0,0 0 1,0 1-1,0-1 1,0-1-1,0 1 1,0 0-1,1 0 1,-1-1-1,0 1 1,0-1-1,-1 0 1,5-1-1,0-1 5,1-1 0,-1 0 0,1 0-1,-1-1 1,0 0 0,-1 0 0,1 0 0,-1-1-1,0 1 1,0-1 0,-1 0 0,0-1 0,0 1-1,0-1 1,4-13 0,-2 5 81,-1 0 0,0-1 0,-1 1 0,-1-1 0,0 0 0,0-23 0,-2 37-68,-1 0 1,0 0 0,0 1-1,-1-1 1,1 0 0,0 0-1,-1 0 1,1 1 0,-1-1-1,1 0 1,-2-2 0,2 4-23,0 0 0,0 0 0,0-1 0,-1 1 0,1 0 0,0 0 0,0 0 0,0 0 0,0 0 0,0 0 0,0 0 0,0 0 0,0 0 0,-1 0 0,1 0 0,0 0 0,0 0 0,0 0 1,0 0-1,0 0 0,0 0 0,-1 0 0,1 0 0,0 0 0,0 0 0,0 0 0,0 0 0,0 0 0,0 0 0,0 0 0,-1 0 0,1 0 0,0 0 0,0 0 0,0 0 0,0 1 0,0-1 0,0 0 0,0 0 0,0 0 0,0 0 0,0 0 0,-1 0 0,1 0 1,0 0-1,0 1 0,-5 13 92,3-5-211,1 0-1,-1 0 0,2 0 0,-1 0 0,1 0 1,0 1-1,1-1 0,0 0 0,1 0 1,0 0-1,0 0 0,6 12 0,-8-20 40,0 0-1,1 0 1,-1 0-1,1-1 1,-1 1-1,1 0 1,0 0 0,-1 0-1,1 0 1,0-1-1,0 1 1,-1 0-1,1-1 1,0 1-1,0-1 1,0 1-1,0-1 1,0 1 0,0-1-1,0 0 1,0 1-1,0-1 1,0 0-1,0 0 1,0 0-1,0 1 1,0-1-1,0 0 1,0 0 0,0-1-1,0 1 1,0 0-1,0 0 1,0 0-1,1-1 1,1-1-56,-1 1-1,1-1 1,0 0 0,-1 0 0,1 0 0,-1 0-1,0 0 1,0-1 0,0 1 0,3-5 0,16-25-735</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2.350"/>
    </inkml:context>
    <inkml:brush xml:id="br0">
      <inkml:brushProperty name="width" value="0.05" units="cm"/>
      <inkml:brushProperty name="height" value="0.05" units="cm"/>
    </inkml:brush>
  </inkml:definitions>
  <inkml:trace contextRef="#ctx0" brushRef="#br0">11 142 12347,'-5'68'1706,"1"-34"-883,2 1 0,3 42 1,0-67-750,0 1 1,1-1-1,0 1 1,1-1-1,0 0 1,1 0-1,0 0 1,0-1-1,1 1 1,0-1 0,11 14-1,10 9-48,4 4-18,-2 1-1,30 53 1,-51-79 1,-1 0 1,-1 1-1,0 0 1,-1 0-1,0 1 1,-1-1-1,0 1 1,-1-1-1,0 1 1,-1 0-1,-1 0 0,0 0 1,-2 15-1,2-24 16,-1 0 0,0 0 0,0 0 0,0 0 0,-1 0 0,1 0 0,-1 0 0,0 0 0,0 0 0,0-1 0,-1 1 0,1-1 0,-1 0 0,0 0 0,0 0 0,0 0 0,0 0 0,0 0 0,-1-1 0,1 0 0,-7 4 0,7-5-12,-1 0-1,1 0 1,0-1-1,-1 1 1,1-1-1,0 0 1,-1 0-1,1 0 1,-1 0-1,1-1 0,0 1 1,-1-1-1,1 0 1,0 0-1,0 0 1,0 0-1,-1 0 1,1-1-1,0 0 1,1 1-1,-1-1 1,0 0-1,0-1 0,1 1 1,0 0-1,-1-1 1,-1-2-1,-6-7-51,2 0-1,0-1 1,0 1-1,1-2 0,1 1 1,0-1-1,1 0 1,0 0-1,1 0 1,1-1-1,0 1 0,-1-17 1,2-3-74,1 1 1,1-1-1,2 1 0,8-44 1,-3 44 106,1-1 1,2 1-1,1 1 0,19-38 1,71-115 592,-65 122-282,-18 25-97,-15 18-23,-3 20-174,0-1-1,-1 0 1,1 1-1,0-1 1,0 1-1,0-1 1,-1 1-1,1-1 1,0 1-1,-1-1 1,1 1 0,0-1-1,-1 1 1,1-1-1,0 1 1,-1 0-1,1-1 1,-1 1-1,1 0 1,-1-1-1,1 1 1,-1 0-1,1-1 1,-1 1-1,1 0 1,-2 0-1,1 0-7,0 0 0,0 0 0,0 0 0,0 0-1,0 1 1,0-1 0,0 0 0,0 1 0,0-1 0,0 1-1,1-1 1,-1 1 0,0-1 0,0 1 0,0 0-1,1-1 1,-1 1 0,0 0 0,1-1 0,-1 1 0,0 0-1,1 0 1,-1 0 0,1 0 0,0 0 0,-1 0-1,1 0 1,0-1 0,-1 1 0,1 1 0,-10 32-45,10-34 42,-4 25-10,1 0 1,1 0-1,2 0 0,0 0 1,1-1-1,2 1 1,0 0-1,2 0 0,11 35 1,-13-50 18,1-1 0,0 0 0,0 0 0,1 0 0,1 0 0,-1 0 0,1-1 0,1 0 1,12 12-1,-16-18-1,0 1 0,-1-1 0,1 0 0,0 0 0,0-1 0,0 1 0,1-1 0,-1 1 0,0-1 0,0 0 0,1 0 1,-1 0-1,1-1 0,-1 1 0,1-1 0,-1 0 0,1 0 0,-1 0 0,1 0 0,-1-1 0,1 1 0,-1-1 0,1 0 0,-1 0 1,0 0-1,0-1 0,1 1 0,-1-1 0,0 0 0,0 0 0,3-2 0,2-3 40,-1 1-1,0-1 1,0 0 0,0 0-1,-1-1 1,0 0 0,-1 0-1,0 0 1,0-1 0,-1 0-1,0 1 1,0-2 0,-1 1-1,0 0 1,-1-1-1,0 1 1,-1-1 0,1 0-1,-2 0 1,0 1 0,-1-14-1,1 21-46,0 0-1,0 0 1,0 0-1,-1 0 1,1 0-1,-1 0 1,0 0-1,1 0 1,-1 0-1,0 0 1,0 0-1,0 0 0,-1 0 1,1 0-1,0 1 1,-1-1-1,1 1 1,-3-3-1,3 4-25,0-1-1,0 1 1,0 0-1,-1-1 1,1 1-1,0 0 1,0 0-1,0 0 1,-1 0-1,1 0 1,0 0-1,0 0 1,-1 0-1,1 1 1,0-1-1,0 0 0,0 1 1,0-1-1,-1 1 1,1-1-1,0 1 1,0-1-1,0 1 1,0 0-1,0 0 1,0 0-1,0-1 1,1 1-1,-1 0 1,0 0-1,0 0 1,1 0-1,-1 0 1,0 1-1,-27 42-457,10-20 170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2.784"/>
    </inkml:context>
    <inkml:brush xml:id="br0">
      <inkml:brushProperty name="width" value="0.05" units="cm"/>
      <inkml:brushProperty name="height" value="0.05" units="cm"/>
    </inkml:brush>
  </inkml:definitions>
  <inkml:trace contextRef="#ctx0" brushRef="#br0">1 8 17116,'-1'-4'1304,"5"2"-1424,9 1 448,6 1-80,12 7-184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3.287"/>
    </inkml:context>
    <inkml:brush xml:id="br0">
      <inkml:brushProperty name="width" value="0.05" units="cm"/>
      <inkml:brushProperty name="height" value="0.05" units="cm"/>
    </inkml:brush>
  </inkml:definitions>
  <inkml:trace contextRef="#ctx0" brushRef="#br0">51 616 20460,'6'9'1649,"-12"-13"-1657,-3-12 16,2 2-2089,-6-14 1841,3 3-304,-1-8-232</inkml:trace>
  <inkml:trace contextRef="#ctx0" brushRef="#br0" timeOffset="1">819 0 11346,'19'26'1417,"1"11"-761,3 3-288,4 12 1720,5 5-1487,2 9-305,0 2-40,-2-7-264,-3-3-176,-8-7-104,-2-2-473,-9-9 633,-3-7-152,-6-13-80</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3.809"/>
    </inkml:context>
    <inkml:brush xml:id="br0">
      <inkml:brushProperty name="width" value="0.05" units="cm"/>
      <inkml:brushProperty name="height" value="0.05" units="cm"/>
    </inkml:brush>
  </inkml:definitions>
  <inkml:trace contextRef="#ctx0" brushRef="#br0">248 744 11506,'7'-1'1457,"16"-4"-649,6-3-224,7-9 1585,7-5-1193,10-5-272,4-2-48,-1-4-104,0-3-256,-9 3-488,-5 0-272,-16 2 0,-11 2 272,-16 5-112,-13 1-96</inkml:trace>
  <inkml:trace contextRef="#ctx0" brushRef="#br0" timeOffset="1">14 181 14459,'-10'-6'1640,"6"5"-1071,7-11-217,8 1 960,15-4-672,9 0-72,11-4-200,4-1-160,11 1-352,1-1-248,0 4 344,-4-1-112,-7 7-8</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4.252"/>
    </inkml:context>
    <inkml:brush xml:id="br0">
      <inkml:brushProperty name="width" value="0.05" units="cm"/>
      <inkml:brushProperty name="height" value="0.05" units="cm"/>
    </inkml:brush>
  </inkml:definitions>
  <inkml:trace contextRef="#ctx0" brushRef="#br0">1 16 12851,'4'10'448,"0"-1"0,1 0 0,0 0 0,0-1 0,1 1 0,9 9 0,-12-15-307,1-1 1,-1 1 0,0 0-1,1-1 1,0 0 0,-1 1 0,1-2-1,0 1 1,0 0 0,0-1-1,0 0 1,1 0 0,-1 0-1,0 0 1,0-1 0,1 1 0,7-1-1,-2-1-29,1-1-1,-1 1 0,0-1 1,0-1-1,0 0 0,10-5 1,57-30 2,-53 24-142,44-17 1,-67 31 36,1-1 0,-1 1 0,1-1 0,-1 1 0,1 0 0,-1-1 0,1 1 0,-1 0 0,1 0 0,-1 0 0,1 0 0,-1 0 0,1 1 0,-1-1 0,1 0 0,-1 1 0,1-1-1,-1 1 1,1-1 0,-1 1 0,0 0 0,1 0 0,-1-1 0,0 1 0,1 0 0,-1 0 0,0 0 0,0 1 0,0-1 0,0 0 0,0 0 0,0 0 0,-1 1 0,1-1 0,1 2 0,1 6 112,0-1 0,0 1 0,0 0 0,2 17-1,-2-8 32,0-3-25,-2-8-44,0 1 0,1 0 0,1 0-1,-1-1 1,7 14 0,-9-21-91,0 0 1,0 1-1,0-1 0,1 0 1,-1 1-1,0-1 0,0 0 0,0 0 1,0 1-1,1-1 0,-1 0 1,0 0-1,0 1 0,1-1 0,-1 0 1,0 0-1,1 0 0,-1 1 0,0-1 1,1 0-1,-1 0 0,0 0 1,0 0-1,1 0 0,-1 0 0,0 0 1,1 0-1,-1 0 0,1 0 1,-1 0-1,0 0 0,1 0 0,-1 0 1,0 0-1,1 0 0,-1 0 1,0 0-1,1 0 0,-1 0 0,0 0 1,0-1-1,1 1 0,-1 0 0,0 0 1,1 0-1,-1-1 0,0 1 1,0 0-1,1 0 0,-1-1 0,0 1 1,0-1-1,9-15-542,-4 1 431,-2-1 0,1 0-1,-2 0 1,2-26 0,-4 39 97,4-59-292</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4.698"/>
    </inkml:context>
    <inkml:brush xml:id="br0">
      <inkml:brushProperty name="width" value="0.05" units="cm"/>
      <inkml:brushProperty name="height" value="0.05" units="cm"/>
    </inkml:brush>
  </inkml:definitions>
  <inkml:trace contextRef="#ctx0" brushRef="#br0">3 2 15315,'-2'54'1131,"2"0"0,9 56-1,-7-94-1000,1 1 0,0-1-1,2 1 1,0-1 0,0-1-1,2 1 1,0-1 0,1 0-1,0 0 1,19 24 0,-25-36-125,1 0 1,-1-1 0,0 1-1,1 0 1,0-1 0,0 0-1,0 1 1,0-1 0,0 0-1,0-1 1,0 1 0,1 0-1,-1-1 1,0 0 0,4 1-1,-6-2-3,-1 0-1,1 0 0,-1 0 0,1 0 0,-1 0 1,1 0-1,-1 0 0,1 0 0,-1 0 0,0-1 1,1 1-1,-1 0 0,1 0 0,-1 0 1,0-1-1,1 1 0,-1 0 0,1-1 0,-1 1 1,0 0-1,1-1 0,-1 1 0,0 0 1,0-1-1,1 1 0,-1 0 0,0-1 0,0 1 1,0-1-1,1 1 0,-1-1 0,0 1 0,0 0 1,0-1-1,0 1 0,0-1 0,0 1 1,0-1-1,-2-19 28,2 18-26,-16-55 41,11 43-71,1-1 1,0 1-1,-2-23 1,6 37 23,0 0 1,0-1-1,0 1 1,0 0-1,0 0 1,0-1-1,0 1 1,0 0 0,0 0-1,0-1 1,1 1-1,-1 0 1,0 0-1,0 0 1,0-1-1,0 1 1,1 0-1,-1 0 1,0 0 0,0-1-1,0 1 1,1 0-1,-1 0 1,0 0-1,0 0 1,1 0-1,-1 0 1,0-1-1,0 1 1,1 0 0,-1 0-1,0 0 1,1 0-1,-1 0 1,0 0-1,0 0 1,1 0-1,-1 0 1,0 0-1,0 0 1,1 0 0,-1 1-1,0-1 1,0 0-1,1 0 1,-1 0-1,0 0 1,0 0-1,1 0 1,-1 1-1,0-1 1,0 0 0,0 0-1,1 0 1,-1 1-1,24 12-33,-9-4 11,-10-7 31,1-1 0,-1 0-1,1 0 1,0 0 0,-1-1 0,1 1 0,0-1 0,-1-1-1,1 1 1,0-1 0,-1 0 0,1 0 0,0-1 0,-1 0-1,0 0 1,1 0 0,4-3 0,-6 3 5,1-1-1,-1 1 1,0-1 0,0 1 0,0-1-1,-1-1 1,1 1 0,-1 0 0,0-1-1,0 0 1,0 1 0,0-1 0,0-1-1,-1 1 1,0 0 0,0 0 0,0-1-1,-1 1 1,1-1 0,1-7 0,-3 10-8,0 1 1,0 0 0,1 0 0,-1 0 0,0-1 0,0 1-1,0 0 1,0 0 0,-1 0 0,1-1 0,0 1-1,0 0 1,-1 0 0,1 0 0,0 0 0,-1 0-1,1-1 1,-1 1 0,0 0 0,1 0 0,-1 0-1,-1-1 1,1 2-1,0 0 0,0-1 0,0 1-1,0 0 1,0 0 0,0 0 0,0 0 0,0 0-1,1 0 1,-1 0 0,0 0 0,0 0 0,0 0-1,0 1 1,0-1 0,0 0 0,0 1 0,0-1-1,0 0 1,1 1 0,-2 0 0,-3 2 1,1-1 0,0 1 0,1 0 0,-1 1 0,0-1 0,1 1 0,0-1 0,0 1 0,-5 8 0,6-7-8,0 0 1,0 1-1,0-1 0,1 1 1,0-1-1,0 1 0,0 0 0,1-1 1,0 1-1,0 0 0,2 10 1,-2-14-1,1 1 0,-1-1 0,1 1 0,0-1 0,0 1 0,0-1 0,0 0 0,0 1 0,0-1 0,1 0 0,-1 0 0,1 0 0,0 0 0,-1 0 0,1 0 0,0-1 0,0 1 0,0-1 0,0 1 0,0-1 0,1 0 0,-1 1 0,0-1 0,1 0 0,-1-1 0,1 1 0,-1 0 0,5 0 0,5 0-10,0-1 1,0 0-1,0 0 0,0-2 1,16-2-1,62-20-158,-30 7 1,-48 14 138,-3 0 3,1 1 1,-1 0 0,1 0-1,-1 1 1,1 0-1,-1 1 1,1-1 0,18 4-1,-59-74 2611,24 54-2379,-46-125 379,53 141-599,-1 0-1,1 1 1,0-1 0,0 1 0,0-1 0,-1 1 0,1-1 0,0 0 0,0 1 0,0-1 0,0 1 0,0-1 0,0 0 0,0 1 0,1-1-1,-1 1 1,0-1 0,0 0 0,0 1 0,1-1 0,-1 1 0,0-1 0,0 1 0,1-1 0,-1 1 0,0-1 0,1 1 0,-1-1 0,1 1 0,-1 0-1,1-1 1,-1 1 0,1 0 0,-1-1 0,1 1 0,-1 0 0,2-1 0,25-2-1017,-6 1 1631,-12-1-611,-1 1 0,0-1-1,0 0 1,11-7 0,7-6-86</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5.385"/>
    </inkml:context>
    <inkml:brush xml:id="br0">
      <inkml:brushProperty name="width" value="0.05" units="cm"/>
      <inkml:brushProperty name="height" value="0.05" units="cm"/>
    </inkml:brush>
  </inkml:definitions>
  <inkml:trace contextRef="#ctx0" brushRef="#br0">0 0 15083,'0'37'384,"2"-1"0,1 1 0,2-1 1,2 0-1,1 0 0,2-1 0,17 42 0,-25-71-366,1 0 1,0 0-1,1 0 0,0 0 1,-1-1-1,2 1 1,-1-1-1,9 9 0,-10-13-13,-1 1-1,1 0 0,-1-1 0,1 1 0,-1-1 1,1 0-1,0 0 0,0 0 0,0 0 1,-1 0-1,1-1 0,0 1 0,0-1 1,0 0-1,0 0 0,0 0 0,0 0 0,0 0 1,0-1-1,0 1 0,0-1 0,4-2 1,3-1-2,1-1 0,-2-1 0,1 0 1,0 0-1,-1-1 0,-1 0 1,11-11-1,-10 9-8,1 1-1,0 0 1,1 0 0,12-7 0,-22 15 4,0-1 0,1 0 1,-1 1-1,0-1 1,0 1-1,0-1 0,1 1 1,-1 0-1,0-1 1,1 1-1,-1 0 0,0 0 1,1 0-1,-1 0 1,0 0-1,0 0 0,1 0 1,-1 1-1,0-1 1,1 0-1,-1 1 1,0-1-1,0 1 0,1-1 1,-1 1-1,0 0 1,0-1-1,0 1 0,0 0 1,0 0-1,0 0 1,0 0-1,0 0 0,0 0 1,-1 0-1,1 0 1,0 0-1,-1 0 0,1 0 1,-1 1-1,1-1 1,-1 0-1,1 0 0,-1 1 1,1 1-1,1 7 22,0 1 0,0-1 0,-1 1 0,0 14 0,-1-17 2,0 5 90,0 1 1,-1 0 0,0 0 0,-1 0 0,-1 0-1,0-1 1,-10 24 0,11-31-28,0-1-1,-1 0 1,1 0 0,-1 0-1,-1 0 1,1 0 0,-1-1-1,1 1 1,-1-1 0,-1 0-1,1-1 1,0 1 0,-1 0-1,0-1 1,0 0 0,0-1-1,0 1 1,0-1 0,-1 0 0,1 0-1,-11 2 1,7-3-57,0 0 0,-1 0 0,1-1 0,-1 0 0,1-1 0,0 0 0,0 0 0,-1-1 0,1-1 0,0 1 0,0-2 0,1 1 0,-1-1 0,1 0 0,-14-9 0,21 12-82,0 0 0,0 1 0,-1-1-1,1 0 1,0 0 0,0 0 0,0 0 0,1 0 0,-1 0 0,0-1 0,0 1-1,0 0 1,1 0 0,-1-1 0,1 1 0,-1 0 0,0-2 0,1 2 9,1 1 1,-1-1-1,0 1 1,0-1 0,0 0-1,1 1 1,-1-1-1,0 1 1,0-1 0,1 0-1,-1 1 1,1-1-1,-1 1 1,0-1 0,1 1-1,-1 0 1,1-1-1,-1 1 1,1-1 0,0 1-1,-1 0 1,1-1-1,-1 1 1,1 0 0,0 0-1,7-3-205,0 1-1,0 0 1,0 1 0,12-1-1,-13 1 335,92-14-860,-38 0 463</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2.184"/>
    </inkml:context>
    <inkml:brush xml:id="br0">
      <inkml:brushProperty name="width" value="0.05" units="cm"/>
      <inkml:brushProperty name="height" value="0.05" units="cm"/>
    </inkml:brush>
  </inkml:definitions>
  <inkml:trace contextRef="#ctx0" brushRef="#br0">173 7 12907,'0'-1'29,"-1"1"0,0-1 0,1 1 0,-1-1 0,0 1 0,1-1 0,-1 1 0,0 0 0,0-1 0,1 1 0,-1 0 0,0 0 0,0-1 0,0 1 0,0 0 0,1 0 0,-1 0 0,0 0 0,0 0 0,0 0 0,0 0 0,1 0 0,-1 1 0,0-1 0,0 0 0,0 0 0,1 1 0,-1-1 0,0 0 0,0 1 0,1-1 0,-1 1 0,0-1 0,1 1 0,-1-1 0,1 1 0,-1 0 0,0-1 0,1 1 0,-1-1 0,1 1 0,0 0 0,-1 1 0,-4 4 31,2 1 1,-1-1 0,-5 14 0,-12 45 52,3 0 0,-15 99 0,29-139-80,-15 82 209,-6 132 0,24-232-214,1 0-1,0-1 1,1 1 0,0-1 0,0 1-1,0 0 1,1-1 0,4 12 0,-5-16-11,-1-1 1,1 0 0,0 0-1,0 1 1,0-1 0,0 0-1,0 0 1,0 0 0,0 0-1,1 0 1,-1 0 0,0 0-1,0 0 1,1-1 0,-1 1-1,0 0 1,3 0 0,-2-1 14,1 1 0,-1-1 0,0 0 1,1 0-1,-1 0 0,0-1 1,1 1-1,-1 0 0,0-1 1,0 0-1,1 1 0,-1-1 1,0 0-1,4-2 0,23-15 166,-1-1 0,-1-2 0,-1 0 0,0-2 0,24-28 0,-13 14-78,44-34 0,-75 66-121,-4 3 0,0 0 1,0 0-1,0 0 0,0 1 0,0-1 0,0 1 1,1 0-1,-1-1 0,0 1 0,1 0 0,-1 0 1,1 0-1,0 1 0,-1-1 0,1 1 0,-1-1 1,1 1-1,0 0 0,4 0 0,-6 1 0,0-1 0,0 1 0,0 0 0,0-1 0,0 1 1,-1 0-1,1 0 0,0-1 0,0 1 0,-1 0 0,1 0 0,0 0 0,-1 0 0,1 0 0,-1 0 0,1 0 0,-1 0 0,0 0 0,1 0 0,-1 0 0,0 1 1,0-1-1,0 0 0,0 0 0,0 0 0,0 0 0,0 0 0,0 2 0,-8 39-6,5-30 2,-15 57-13,-5 29 30,22-97-10,1 1-1,-1 0 1,1-1 0,0 1 0,0 0 0,0-1 0,0 1-1,0 0 1,0-1 0,0 1 0,1 0 0,-1-1 0,0 1-1,1-1 1,0 1 0,-1-1 0,1 1 0,0-1 0,0 1-1,-1-1 1,1 1 0,2 1 0,-1-2 1,0 0 0,0 0-1,0 0 1,0 0 0,0 0 0,0-1 0,0 1 0,0-1-1,0 1 1,0-1 0,0 0 0,0 0 0,0 0 0,0 0-1,3-1 1,8-1 19,-1 0-1,0-1 1,0-1-1,19-9 1,66-35 169,-42 19-32,-55 29-157,0 0 0,0 0 0,0 0-1,0 0 1,0 0 0,0 0 0,1 0-1,-1 0 1,0 0 0,0 0 0,0 0 0,0 0-1,0 0 1,0 0 0,1 0 0,-1 0-1,0 0 1,0 0 0,0 0 0,0 0 0,0 0-1,0 1 1,1-1 0,-1 0 0,0 0-1,0 0 1,0 0 0,0 0 0,0 0 0,0 0-1,0 0 1,0 0 0,0 0 0,1 1-1,-1-1 1,0 0 0,0 0 0,0 0 0,0 0-1,0 0 1,0 0 0,0 1 0,0-1-1,0 0 1,0 0 0,0 0 0,0 0 0,0 0-1,0 0 1,0 1 0,0-1 0,0 0-1,0 0 1,0 0 0,0 0 0,0 0 0,-1 1-1,-1 15 46,-11 25-34,10-34-9,2-3-14,0 0 0,0 0-1,0 0 1,0 0 0,1 0 0,0 0 0,0 0-1,0 7 1,1-11-5,-1 1 0,0 0 0,0 0 0,0 0 0,1 0 0,-1 0 0,0 0-1,1-1 1,-1 1 0,1 0 0,-1 0 0,1-1 0,-1 1 0,1 0 0,-1-1 0,1 1 0,0 0-1,0-1 1,-1 1 0,1-1 0,0 1 0,0-1 0,-1 1 0,1-1 0,0 0 0,0 1 0,0-1-1,0 0 1,0 0 0,0 0 0,-1 0 0,1 1 0,0-1 0,0 0 0,0-1 0,0 1-1,0 0 1,0 0 0,0 0 0,0 0 0,-1-1 0,1 1 0,2-1 0,12-5-111,3-4-16</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5.800"/>
    </inkml:context>
    <inkml:brush xml:id="br0">
      <inkml:brushProperty name="width" value="0.05" units="cm"/>
      <inkml:brushProperty name="height" value="0.05" units="cm"/>
    </inkml:brush>
  </inkml:definitions>
  <inkml:trace contextRef="#ctx0" brushRef="#br0">118 1 14899,'-2'0'93,"-1"0"-1,0-1 1,1 1-1,-1 0 1,1 1-1,-1-1 1,1 0-1,-1 1 1,1-1-1,-1 1 1,1 0-1,0 0 1,-1 0-1,1 0 1,-4 2-1,2 0 5,0 0 0,0 1 0,0-1 0,1 1 0,0-1 0,0 1 0,-5 7 0,2 0 63,0 1 0,0-1 0,2 1 0,-1 0 0,-3 19 0,6-20-84,0-1 1,1 1 0,0 0 0,1 17 0,0-26-61,1 1 0,-1-1 1,0 1-1,1-1 0,0 1 1,0-1-1,0 0 0,0 1 1,0-1-1,0 0 0,2 4 0,-2-5-3,0-1 0,0 1-1,0 0 1,0 0 0,0 0-1,0-1 1,0 1 0,1-1-1,-1 1 1,0-1 0,0 1-1,0-1 1,1 0 0,-1 1-1,0-1 1,0 0 0,1 0-1,-1 0 1,0 0-1,0 0 1,1 0 0,-1 0-1,0-1 1,2 1 0,3-2 29,-1 0 1,0 0 0,1-1-1,-1 1 1,0-1-1,0 0 1,-1 0 0,8-7-1,36-37 198,-25 25-122,-3 2-18,-6 4 39,35-26 0,-46 39-129,1 1-1,0-1 1,0 1-1,0 0 1,0-1 0,1 2-1,-1-1 1,1 0-1,-1 1 1,1 0-1,-1 0 1,1 1 0,0-1-1,8 1 1,-10 0-7,0 1 1,-1 0-1,1-1 1,0 1-1,0 0 0,-1 1 1,1-1-1,-1 0 1,1 1-1,-1 0 1,1-1-1,-1 1 1,0 0-1,0 0 1,0 0-1,3 4 1,2 5 16,0-1 0,9 22 0,-13-25 16,0 0 0,1 0 0,0 0 0,0 0 1,1-1-1,10 13 0,-13-18-25,-1-1 0,0 1-1,0 0 1,0 0 0,0-1 0,1 1 0,-1-1 0,0 1 0,1-1 0,-1 0 0,0 0 0,1 1 0,-1-1 0,0 0-1,1 0 1,-1 0 0,1 0 0,-1 0 0,0-1 0,1 1 0,-1 0 0,0-1 0,1 1 0,-1-1 0,0 1-1,0-1 1,0 0 0,1 1 0,-1-1 0,0 0 0,0 0 0,1-1 0,5-4 44,0-1 0,-1 1 0,10-15 0,-4 7 21,7-8-19,22-22-67,-37 40-49,0 0 0,0 1 0,1 0 0,-1 0 0,1 0 0,0 1 0,0-1 0,7-1 0,-11 3-1,1 1 0,-1 0 1,1-1-1,-1 1 0,1 0 0,0 0 0,-1 0 1,1 0-1,-1 0 0,1 1 0,0-1 1,-1 0-1,1 1 0,-1-1 0,1 1 1,-1 0-1,1-1 0,-1 1 0,0 0 1,1 0-1,-1 0 0,2 1 0,-2 0-67,1-1 0,0 0 0,-1 0-1,1 0 1,0 0 0,-1 0 0,1-1 0,0 1-1,0 0 1,3 0 0,1-4-292,-1-6-34</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6.353"/>
    </inkml:context>
    <inkml:brush xml:id="br0">
      <inkml:brushProperty name="width" value="0.05" units="cm"/>
      <inkml:brushProperty name="height" value="0.05" units="cm"/>
    </inkml:brush>
  </inkml:definitions>
  <inkml:trace contextRef="#ctx0" brushRef="#br0">2 17 13987,'-1'9'346,"1"0"0,0 0 0,0 0 0,1 0 0,1 0-1,-1 0 1,1 0 0,4 9 0,1 10 134,-7-26-470,12 54 133,3 0 0,30 78 0,-43-129-122,1 0 0,-1-1 1,1 1-1,0-1 1,0 1-1,0-1 1,0 0-1,1 0 1,0 0-1,5 4 1,-7-7 8,1 1 1,-1-1-1,1 0 0,-1 0 1,1 0-1,-1 0 1,1 0-1,0-1 1,-1 1-1,1-1 0,0 0 1,-1 0-1,1 0 1,0 0-1,0 0 1,-1 0-1,1-1 0,0 1 1,-1-1-1,1 0 1,4-2-1,4-2 85,0-1 0,-1 0 1,0-1-1,0 0 0,0-1 0,-1 0 1,0-1-1,-1 0 0,14-18 0,2-7 379,30-53 1,-39 60-456,-1 0 1,-1-1 0,-1 0 0,-2-1-1,11-46 1,-20 63-815,-3 12-409,-8 20-951,4-6 2050,-8 15-836</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6.798"/>
    </inkml:context>
    <inkml:brush xml:id="br0">
      <inkml:brushProperty name="width" value="0.05" units="cm"/>
      <inkml:brushProperty name="height" value="0.05" units="cm"/>
    </inkml:brush>
  </inkml:definitions>
  <inkml:trace contextRef="#ctx0" brushRef="#br0">0 14 11450,'20'18'1401,"0"-4"-881,2-10-432,-1-5 2488,5-11-2183,1-5 119,-1-3-80</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7.248"/>
    </inkml:context>
    <inkml:brush xml:id="br0">
      <inkml:brushProperty name="width" value="0.05" units="cm"/>
      <inkml:brushProperty name="height" value="0.05" units="cm"/>
    </inkml:brush>
  </inkml:definitions>
  <inkml:trace contextRef="#ctx0" brushRef="#br0">1 192 12651,'0'2'61,"0"-1"0,0 0 0,1 0 0,-1 0 0,0 1 0,1-1 0,-1 0 1,1 0-1,-1 0 0,1 0 0,-1 0 0,1 0 0,0 0 0,-1 0 0,1 0 0,0 0 1,0 0-1,0 0 0,0 0 0,0 0 0,0-1 0,0 1 0,0 0 0,0-1 0,0 1 1,0-1-1,0 1 0,0-1 0,1 0 0,-1 1 0,0-1 0,0 0 0,1 0 0,-1 0 1,0 0-1,0 0 0,0 0 0,1 0 0,-1 0 0,0-1 0,0 1 0,0 0 0,1-1 1,-1 1-1,0-1 0,1 0 0,4-2 97,-1 0 0,0 0 0,0 0 1,0-1-1,-1 1 0,1-1 0,-1-1 0,6-6 0,-5 4-16,-1 1-1,0-1 0,-1 0 1,1 0-1,-1 0 0,3-11 1,-5 15-94,0 0 0,-1 0 0,1 0 1,-1 1-1,1-1 0,-1 0 0,0 0 0,0 0 1,0 0-1,0 0 0,-1 0 0,1 0 1,-1 0-1,0 1 0,1-1 0,-1 0 0,-1 0 1,1 1-1,-3-6 0,3 7-31,0 1 0,1-1-1,-1 0 1,0 0 0,0 1 0,0-1 0,0 1-1,1-1 1,-1 0 0,0 1 0,0 0 0,0-1-1,0 1 1,0 0 0,-1-1 0,1 1 0,0 0-1,0 0 1,0 0 0,0 0 0,0 0 0,0 0-1,-2 0 1,1 1 3,0 0-1,-1 0 1,1 0-1,-1 0 1,1 0-1,0 1 0,0-1 1,0 0-1,-4 4 1,1 0-10,0 1 1,0 0-1,0 0 1,0 0-1,1 0 0,-3 8 1,2-5-14,1 0 0,0 1 0,1-1 0,0 1 0,0 0 0,1 0 0,1 0 0,-1 1 0,2-1 0,0 15 0,0-24 1,0 0 0,0 0 1,0 1-1,0-1 1,0 0-1,1 0 1,-1 0-1,0 0 1,1 1-1,-1-1 0,1 0 1,0 0-1,-1 0 1,1 0-1,0 0 1,-1 0-1,1 0 1,0-1-1,0 1 0,0 0 1,0 0-1,0 0 1,0-1-1,0 1 1,0-1-1,0 1 1,0-1-1,0 1 0,0-1 1,1 1-1,-1-1 1,0 0-1,0 0 1,0 0-1,1 0 1,-1 0-1,0 0 1,0 0-1,0 0 0,1 0 1,-1 0-1,2-1 1,3-1-2,1 0 0,-1-1 0,0 1 0,0-1 0,0-1 0,7-4-1,58-47-19,-48 36 44,47-30 0,-68 47-17,1 0 1,0 0-1,0 1 0,0-1 0,0 1 0,0 0 1,0 0-1,0 0 0,0 0 0,0 1 1,0-1-1,1 1 0,-1 0 0,0 0 0,0 0 1,1 0-1,-1 1 0,0-1 0,0 1 1,0 0-1,1 0 0,-1 0 0,0 0 0,0 0 1,0 1-1,-1-1 0,1 1 0,0 0 1,-1 0-1,1 0 0,-1 0 0,1 0 0,-1 1 1,0-1-1,4 6 0,-2-1 20,0-1 0,1 0 1,0 0-1,0-1 0,0 1 0,1-1 0,8 6 0,-12-9-13,1-1 0,0 0 1,-1 1-1,1-1 0,0 0 0,0-1 0,0 1 0,0 0 1,0-1-1,0 0 0,0 0 0,0 0 0,0 0 1,0 0-1,0 0 0,0-1 0,0 0 0,0 1 0,0-1 1,0 0-1,4-2 0,9-7 3,-1 1-1,1-2 1,-2 0 0,1-1-1,-2 0 1,20-24 0,-2 5-163,-13 12 5,-13 13 55,0 1 0,0 0 1,1 0-1,0 0 0,6-4 0,-12 9 71,1 0-1,-1-1 0,1 1 0,-1 0 1,1 0-1,-1-1 0,1 1 0,-1 0 1,1 0-1,-1 0 0,1 0 0,-1 0 1,1 0-1,-1 0 0,1 0 0,-1 0 1,1 0-1,-1 0 0,1 0 0,-1 0 1,1 0-1,-1 0 0,1 0 0,-1 1 1,1-1-1,-1 0 0,1 0 0,-1 1 1,1-1-1,-1 0 0,1 1 0,-1-1 1,0 0-1,1 1 0,-1-1 0,0 1 1,1-1-1,-1 0 0,0 1 0,0-1 1,1 1-1,7 26-766,-6-17 692,2 0-95</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7.721"/>
    </inkml:context>
    <inkml:brush xml:id="br0">
      <inkml:brushProperty name="width" value="0.05" units="cm"/>
      <inkml:brushProperty name="height" value="0.05" units="cm"/>
    </inkml:brush>
  </inkml:definitions>
  <inkml:trace contextRef="#ctx0" brushRef="#br0">15 15 12131,'9'-3'394,"-1"0"1,1 1 0,0 0 0,-1 0 0,1 1-1,0 0 1,0 1 0,0 0 0,0 0 0,0 1-1,0 0 1,-1 0 0,12 4 0,-15-3-306,1 0 0,-1 0 0,0 1 1,0-1-1,0 1 0,0 0 1,-1 0-1,1 1 0,-1 0 0,0-1 1,0 1-1,0 1 0,0-1 0,-1 0 1,0 1-1,0 0 0,0 0 0,0 0 1,-1 0-1,0 0 0,3 10 1,-2-4-44,-1 1 1,-1 0 0,0-1 0,0 1 0,-1 0 0,-1 0 0,-2 19 0,-1-11-1,-1 0 1,-1 0-1,-12 28 1,12-22 43,10-19 20,9-11-9,16-14-279,-1-1-1,0-1 1,-2-2-1,0 0 1,43-52-1,-56 54-58,-7 3-95</inkml:trace>
  <inkml:trace contextRef="#ctx0" brushRef="#br0" timeOffset="1">1 236 15091,'20'0'1297,"14"-17"-865,8-5-144,10-5 416,2-2-104,3-1-272,-1 0-296,-6 1 88,-7 2-48,-10 8-88</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8.162"/>
    </inkml:context>
    <inkml:brush xml:id="br0">
      <inkml:brushProperty name="width" value="0.05" units="cm"/>
      <inkml:brushProperty name="height" value="0.05" units="cm"/>
    </inkml:brush>
  </inkml:definitions>
  <inkml:trace contextRef="#ctx0" brushRef="#br0">0 0 16011,'4'9'451,"0"-1"0,-1 1-1,-1 0 1,1 0 0,-1 1-1,1 15 1,5 22 481,-2-25-805,0 0 0,2 0 1,0 0-1,2-1 1,0-1-1,1 0 1,1 0-1,27 33 1,-37-51-148,0 0 0,0 1 0,0-1 0,0 0 0,0 0 0,0 0 0,1-1 0,-1 1 0,1 0 0,0-1 0,-1 0 0,1 0 0,0 1 0,0-2 1,0 1-1,0 0 0,-1 0 0,6-1 0,-7 0-7,-1 0 0,1-1 0,0 1 0,-1 0 0,1-1 1,-1 1-1,1-1 0,-1 1 0,1 0 0,-1-1 0,0 1 0,1-1 1,-1 0-1,0 1 0,1-1 0,-1 1 0,0-1 0,0 0 0,1 1 1,-1-1-1,0 1 0,0-1 0,0 0 0,0 1 0,0-1 0,0 0 1,0 1-1,0-1 0,0 0 0,0 1 0,0-1 0,0 0 0,0 1 1,-1-1-1,1 1 0,0-1 0,-1 0 0,1 1 0,0-1 0,-1 0 1,-15-30-510,14 28 543,-15-24-259,-3 0-96</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8.652"/>
    </inkml:context>
    <inkml:brush xml:id="br0">
      <inkml:brushProperty name="width" value="0.05" units="cm"/>
      <inkml:brushProperty name="height" value="0.05" units="cm"/>
    </inkml:brush>
  </inkml:definitions>
  <inkml:trace contextRef="#ctx0" brushRef="#br0">1 19 15795,'5'-18'2105,"-5"18"-2069,1 0 0,-1 0 0,0 0 0,0-1-1,0 1 1,0 0 0,0 0 0,1 0 0,-1 0 0,0 0 0,0 0 0,0 0 0,0 0 0,1 0 0,-1 0-1,0 0 1,0 1 0,0-1 0,0 0 0,1 0 0,-1 0 0,0 0 0,0 0 0,0 0 0,0 0 0,0 0-1,0 0 1,1 0 0,-1 1 0,0-1 0,0 0 0,0 0 0,0 0 0,0 0 0,0 0 0,0 1 0,0-1-1,0 0 1,0 0 0,1 0 0,-1 0 0,0 0 0,0 1 0,0-1 0,0 0 0,0 0 0,0 0 0,0 1-1,8 36 1918,-5-25-1911,2 12 94,12 33 0,-15-50-127,1 0 1,0-1 0,0 1 0,0-1 0,1 1-1,0-1 1,1 0 0,-1 0 0,8 7-1,-10-12-10,0 0 0,-1 1 0,1-1 0,0 0 0,0 0-1,0 0 1,0 0 0,0 0 0,0-1 0,0 1 0,1-1-1,-1 1 1,0-1 0,0 0 0,0 0 0,1 0 0,-1 0 0,3 0-1,-1-1-3,0 0 0,0-1 0,0 1 0,0-1 0,-1 1 0,1-1 0,0 0 0,-1-1 0,4-2 0,4-4-12,-1 0-1,0-1 1,0-1-1,13-20 0,8-20-18,-22 35-10,0 0 0,22-27 0,-30 46 47,0-1 0,-1 0 0,1 0 0,-1 0 0,1 1 0,-1-1 0,0 0 0,0 1 0,0-1 1,0 3-1,0 15 11,-1-2 43,1 0 0,4 25 1,-3-38-41,0 0 0,0-1 0,0 1 1,1-1-1,-1 1 0,1-1 0,0 0 1,0 0-1,1 0 0,-1 0 0,1 0 1,0 0-1,0-1 0,5 6 0,-7-8-23,-1-1-1,1 1 1,-1-1-1,1 1 1,-1-1 0,1 1-1,0-1 1,-1 1-1,1-1 1,0 0-1,-1 1 1,1-1-1,0 0 1,-1 0-1,1 1 1,0-1-1,0 0 1,-1 0-1,1 0 1,0 0-1,0 0 1,-1 0-1,1 0 1,0 0-1,0 0 1,-1 0 0,1 0-1,0 0 1,-1-1-1,1 1 1,0 0-1,-1-1 1,1 1-1,0 0 1,-1-1-1,1 1 1,0-1-1,-1 1 1,1-1-1,-1 1 1,1-1-1,-1 1 1,1-2-1,0 0 60,0-1 0,0 1 0,0 0 0,0-1 0,-1 1 0,1 0-1,-1-1 1,1 1 0,-1-1 0,0 1 0,0 0 0,-1-5-1,-6-22-43,-5-12 20</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19.112"/>
    </inkml:context>
    <inkml:brush xml:id="br0">
      <inkml:brushProperty name="width" value="0.05" units="cm"/>
      <inkml:brushProperty name="height" value="0.05" units="cm"/>
    </inkml:brush>
  </inkml:definitions>
  <inkml:trace contextRef="#ctx0" brushRef="#br0">36 2 17908,'-20'-1'1480,"13"4"-1160,-2 0-128,12 5 648,7 2-407,7 3-554,3 3-343,10-2 416,2-2-136,5-4-16</inkml:trace>
  <inkml:trace contextRef="#ctx0" brushRef="#br0" timeOffset="1">685 91 18020,'-8'0'171,"0"1"0,0 0 0,0 0 0,0 1 0,0 0 0,0 0 1,0 1-1,0 0 0,1 0 0,-1 1 0,1 0 0,0 1 0,0-1 0,1 1 0,-1 0 1,1 1-1,0-1 0,1 1 0,-1 1 0,1-1 0,1 1 0,-8 11 0,11-16-176,1-1 0,-1 1-1,0-1 1,0 1 0,1 0-1,-1-1 1,1 1 0,0 0-1,-1-1 1,1 1 0,0 0-1,0-1 1,0 1 0,0 0-1,0-1 1,1 1 0,-1 0-1,0-1 1,1 1 0,-1 0-1,1-1 1,0 1 0,-1-1-1,1 1 1,0-1 0,0 1-1,0-1 1,0 0 0,0 0-1,0 1 1,1-1 0,-1 0-1,0 0 1,0 0 0,1 0-1,-1 0 1,1 0 0,-1-1-1,1 1 1,3 1 0,5 1-121,1 1 0,0-2 0,0 1 0,21 0 0,-27-2 77,96 2-837,-27-3 264,-68 1 614,-1-1 1,0 1-1,1 0 1,-1 0-1,0 0 0,0 1 1,0 0-1,0 0 1,0 0-1,8 5 1,-11-6 45,0 1-1,-1-1 1,1 1 0,0-1-1,-1 1 1,1 0 0,-1 0-1,0 0 1,0 0 0,1 0-1,-1 0 1,0 0 0,-1 0-1,1 0 1,0 0 0,-1 0-1,1 1 1,-1-1 0,1 0-1,-1 0 1,0 1 0,0-1-1,0 0 1,-1 1 0,1-1-1,0 0 1,-1 3 0,-2 3 128,0 0 1,0 0-1,-1 0 0,0-1 1,0 0-1,0 1 1,-1-1-1,-1-1 0,1 1 1,-1-1-1,-9 8 1,0 0 153,-1-2 0,-1 0-1,-29 16 1,37-23-209,2-1-160,1 0 0,-1 0 0,0-1 0,0 0 0,0 0 0,-1 0-1,1-1 1,-1-1 0,1 1 0,-10 0 0,13-5-139,9-4-60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1.152"/>
    </inkml:context>
    <inkml:brush xml:id="br0">
      <inkml:brushProperty name="width" value="0.05" units="cm"/>
      <inkml:brushProperty name="height" value="0.05" units="cm"/>
    </inkml:brush>
  </inkml:definitions>
  <inkml:trace contextRef="#ctx0" brushRef="#br0">24 2035 8922,'-2'0'170,"0"-1"1,1 0 0,-1 0-1,0 1 1,1-1-1,-1 0 1,1-1-1,-1 1 1,1 0 0,0 0-1,-1-1 1,1 1-1,-1-2 1,2 2-96,-1 0-1,1 0 1,0 1 0,0-1-1,0 0 1,0 0 0,0 1-1,0-1 1,0 0 0,0 0-1,0 1 1,0-1 0,0 0-1,0 0 1,0 1-1,1-1 1,-1 0 0,0 1-1,1-1 1,-1 0 0,0 1-1,1-1 1,-1 0 0,1 1-1,-1-1 1,1 1 0,-1-1-1,1 1 1,0-1 0,-1 1-1,1-1 1,0 1 0,-1 0-1,1-1 1,0 1 0,0 0-1,13-7 219,-1 2-1,1 0 0,0 1 1,1 0-1,-1 1 0,1 0 1,20 0-1,-2-1-166,69-13-73,-1-5 0,126-45 0,190-93-43,-254 95 14,462-171-15,1 0-38,-499 186 26,454-174 8,12 29 40,235-62 168,-169 4 109,-123 87-460,-524 163 39,0 1 0,0 0 0,16-1 0,-25 3 139,0 0-1,0 0 1,0 0 0,1 1-1,-1-1 1,0 1 0,0 0-1,0 0 1,0 0 0,0 0-1,0 1 1,0-1 0,0 1-1,-1-1 1,1 1-1,-1 0 1,5 4 0,1 4 100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5.467"/>
    </inkml:context>
    <inkml:brush xml:id="br0">
      <inkml:brushProperty name="width" value="0.05" units="cm"/>
      <inkml:brushProperty name="height" value="0.05" units="cm"/>
    </inkml:brush>
  </inkml:definitions>
  <inkml:trace contextRef="#ctx0" brushRef="#br0">137 292 12411,'-2'-4'239,"1"1"1,-1-1 0,0 1-1,0 0 1,-1 0-1,1 0 1,0 0 0,-6-4-1,8 6-193,-1 1-1,0-1 0,0 1 1,0-1-1,0 1 1,0-1-1,0 1 1,0 0-1,0-1 0,0 1 1,0 0-1,0 0 1,0 0-1,0 0 0,0 0 1,-1 0-1,1 0 1,0 1-1,0-1 0,0 0 1,0 0-1,0 1 1,0-1-1,0 1 1,0-1-1,1 1 0,-1-1 1,0 1-1,0-1 1,0 1-1,0 0 0,1 0 1,-1-1-1,0 1 1,1 0-1,-2 2 0,-3 4 43,0 0-1,0 0 0,1 1 0,0 0 0,0 0 0,1 0 0,-5 15 0,-11 64 90,17-75-146,-5 26 12,2 0 1,1 0-1,2 0 1,2 1-1,5 46 1,-4-81-36,0 1 0,0 0-1,0-1 1,0 1 0,1-1-1,0 0 1,4 8 0,-6-12-5,1 1 0,0 0 0,-1 0 0,1-1-1,0 1 1,-1 0 0,1-1 0,0 1 0,0 0 0,-1-1 0,1 1 0,0-1 0,0 0 0,0 1 0,0-1-1,0 0 1,0 1 0,1-1 0,-1 0 0,1 0 0,-1 0 1,1-1-1,-1 1 0,0 0 0,1-1 0,-1 1 0,0-1 1,1 1-1,-1-1 0,0 0 0,0 0 0,1 1 0,-1-1 0,0 0 1,1-2-1,7-6 3,-1-1-1,0 1 1,0-1 0,-2-1-1,1 0 1,5-13 0,30-75 43,-41 97-46,18-50 195,-3 0 0,-1-2 1,-3 0-1,-2 0 0,-3-1 1,1-82-1,-8 123-49,0 0 0,-2 0 0,0 0-1,-7-27 1,-2 23 133,11 18-274,0 0 0,-1 0 0,1-1 0,0 1 0,0 0 0,-1 0 1,1 0-1,0 0 0,-1 0 0,1 0 0,0 0 0,-1 0 0,1 0 0,0-1 0,-1 1 0,1 0 1,0 1-1,-1-1 0,1 0 0,0 0 0,0 0 0,-1 0 0,1 0 0,0 0 0,-1 0 0,1 0 1,0 0-1,-1 1 0,1-1 0,-1 0 0,0 2 9,0 0-1,-1 0 1,1-1 0,0 1 0,0 0-1,0 0 1,0 0 0,0 0 0,0 1-1,1-1 1,-1 4 0,-3 17 11,2 0 1,0 0-1,2 0 1,2 29-1,3-11-64,14 60-1,-15-83-146,0-1-1,2 0 1,0 0-1,17 31 1,-20-44 67,-1 1-1,1-1 0,0 0 1,0 0-1,0-1 1,0 1-1,1-1 1,-1 1-1,1-1 1,0 0-1,0 0 1,0-1-1,0 1 0,1-1 1,-1 0-1,1 0 1,0-1-1,-1 1 1,1-1-1,0 0 1,0 0-1,0-1 0,5 1 1,19-5-578</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3.425"/>
    </inkml:context>
    <inkml:brush xml:id="br0">
      <inkml:brushProperty name="width" value="0.05" units="cm"/>
      <inkml:brushProperty name="height" value="0.05" units="cm"/>
    </inkml:brush>
  </inkml:definitions>
  <inkml:trace contextRef="#ctx0" brushRef="#br0">10 556 11146,'-10'14'2539,"10"-14"-2491,1 0-1,-1 0 1,0 1-1,0-1 0,1 0 1,-1 0-1,0 0 1,0 0-1,1 1 1,-1-1-1,0 0 0,0 0 1,1 0-1,-1 0 1,0 0-1,0 0 0,1 0 1,-1 0-1,0 0 1,1 0-1,-1 0 0,0 0 1,0 0-1,1 0 1,-1 0-1,0 0 0,1 0 1,-1 0-1,0-1 1,1 1-1,30-13 617,-20 7-531,-1-1-1,1 0 1,-2-1-1,1 0 1,-1-1-1,0 0 1,-1 0-1,0-1 1,0 0-1,-1 0 1,-1-1-1,0 0 1,0 0-1,-1 0 0,0-1 1,-1 0-1,5-21 1,-9 33-122,0-1 0,0 0 0,0 1 0,1-1 0,-1 0-1,0 1 1,0-1 0,0 0 0,0 1 0,0-1 0,0 1 0,0-1 0,-1 0 0,1 1 0,0-1 0,0 0 0,0 1-1,-1-1 1,1 0 0,0 1 0,-1-1 0,1 1 0,0-1 0,-1 1 0,1-1 0,-1 0 0,0 1-1,0 0 1,0 0-1,0 0 1,1 0-1,-1 0 1,0 0-1,0 0 1,0 0-1,1 0 1,-1 0 0,0 1-1,0-1 1,1 0-1,-1 1 1,0-1-1,1 0 1,-1 1-1,0 0 1,-5 3 20,0 0 0,1 0 0,0 1 0,-5 6 1,-1 2-21,1 2-1,0-1 1,1 2 0,0-1 0,-11 30 0,17-37-19,0 1-1,0 0 1,1-1 0,0 1 0,1 0 0,0 0 0,0 0-1,1 0 1,0 0 0,0 0 0,1 0 0,4 18-1,-4-24 6,1 1-1,-1-1 1,1 0-1,-1 0 1,1 1-1,0-1 1,1 0-1,-1-1 1,0 1-1,1 0 1,-1-1-1,1 1 1,0-1-1,0 0 1,4 3-1,-2-3 1,1 1-1,-1-1 1,1 0-1,0 0 1,0 0-1,0-1 1,0 0-1,9 0 1,0-1 7,0 0 1,0-1-1,0-1 1,0 0-1,0-1 1,23-8-1,-22 5 49,0 0 0,-1-1 0,1 0 0,-1-1 0,0-1 0,-1-1 0,0 0 0,22-21-1,-28 22 58,-9 10-191,0 1 54,0-1 0,0 0-1,1 1 1,-1-1-1,1 0 1,-1 1 0,1-1-1,0 1 1,-1-1-1,1 1 1,0-1 0,0 1-1,0 1 1,0-1 6,0-1 0,1 0 0,-1 1 0,0-1 0,1 1 1,-1-1-1,1 0 0,-1 1 0,1-1 0,0 0 0,-1 1 0,1-1 1,0 0-1,0 0 0,0 0 0,0 0 0,0 0 0,0 0 0,0 0 1,1 0-1,-1 0 0,0-1 0,0 1 0,1 0 0,-1-1 1,0 1-1,1-1 0,-1 1 0,0-1 0,1 0 0,-1 1 0,1-1 1,-1 0-1,1 0 0,-1 0 0,2-1 0,2 1-74,-1-1-1,0 0 1,0 0 0,1 0-1,-1 0 1,0-1-1,0 0 1,0 0 0,-1 0-1,1 0 1,4-3-1,12-13-355,0-1 0,-1 0 0,28-38 1,42-73-754,-63 90 713,20-27-164,-16 25 519,-2-2 0,-1 0-1,27-64 1,-51 93 365,-3 15-221,0 0 0,0-1 0,0 1 0,0 0 0,0 0 0,0 0 0,0 0 0,0 0 0,0 0 0,0 0 0,0 0 0,0-1 0,0 1 0,0 0 0,-1 0 0,1 0 0,0 0 0,0 0 0,0 0 0,0 0 1,0 0-1,0 0 0,0 0 0,0 0 0,-1 0 0,1 0 0,0 0 0,0 0 0,0 0 0,0 0 0,0 0 0,0 0 0,0 0 0,-1 0 0,1 0 0,0 0 0,0 0 0,0 0 0,0 0 0,0 0 0,0 0 0,0 0 0,-1 0 0,1 0 1,0 0-1,0 0 0,0 0 0,0 0 0,0 0 0,-16 15 663,-1 8-458,2-1 0,0 2 0,1 0 0,2 1 0,1 0 0,-16 50 0,11-13-187,-16 116 0,29-154 40,-4 47 1168,6-75-1051,0-1 0,-1 1 0,1 0 0,-1 0 0,0 0 0,0 0 0,-1 0 0,1 0 0,-4-4 0,-4-8 54,-15-27 72,4 8 94,-27-63 1,48 97-398,-1 1-1,1-1 1,0 0-1,0 1 1,-1-1-1,1 1 1,0-1-1,0 0 1,0 1-1,0-1 1,0 1-1,0-1 1,0 0-1,0 1 1,0-1-1,0 0 1,0 1-1,0-1 1,0 1-1,1-1 0,-1 0 1,0 1-1,0-1 1,1 1-1,-1-1 1,0 1-1,1-1 1,-1 1-1,0-1 1,1 1-1,-1-1 1,1 1-1,-1-1 1,1 1-1,-1 0 1,1-1-1,-1 1 1,1 0-1,0-1 1,-1 1-1,1 0 1,-1 0-1,1 0 1,0 0-1,-1-1 1,1 1-1,-1 0 1,2 0-1,5 0-3,-1 0-1,1 0 0,0 0 1,6 2-1,2 0-5,9 0-93,40 10 0,-49-8-216,1 0 1,0-1-1,-1-1 1,1-1-1,0 0 1,29-3-1,-38 0 198,0 0 0,-1 0 0,1-1 0,0 1 0,-1-2 0,10-5 0,10-9-415</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6.127"/>
    </inkml:context>
    <inkml:brush xml:id="br0">
      <inkml:brushProperty name="width" value="0.05" units="cm"/>
      <inkml:brushProperty name="height" value="0.05" units="cm"/>
    </inkml:brush>
  </inkml:definitions>
  <inkml:trace contextRef="#ctx0" brushRef="#br0">33 255 15483,'1'-1'56,"0"0"-1,-1 0 0,1 0 0,0 0 1,0 0-1,0 0 0,0 0 0,1 0 1,-1 0-1,0 1 0,0-1 0,0 0 1,1 1-1,-1-1 0,0 1 0,1-1 1,-1 1-1,1 0 0,-1 0 0,0-1 1,1 1-1,-1 0 0,1 0 1,-1 0-1,0 0 0,1 1 0,-1-1 1,1 0-1,-1 1 0,0-1 0,1 1 1,-1-1-1,0 1 0,0-1 0,1 1 1,-1 0-1,0 0 0,0 0 0,0 0 1,0 0-1,0 0 0,0 0 0,0 0 1,0 0-1,0 0 0,-1 0 0,1 0 1,0 1-1,-1-1 0,1 0 0,-1 1 1,1-1-1,-1 0 0,0 1 1,0-1-1,1 0 0,-1 1 0,0-1 1,0 1-1,0-1 0,0 1 0,-1-1 1,1 0-1,0 1 0,-1-1 0,1 0 1,-1 1-1,0 1 0,4-9-41,1 0 0,-1-1 0,0 0 0,0 0 0,-1 0 0,0 0 0,0 0 0,0 0 0,0-13 0,-2 16-3,1 0-1,-1 0 1,0 1 0,0-1 0,0 0-1,-1 0 1,1 0 0,-1 0 0,0 0-1,0 0 1,0 0 0,-1 1 0,1-1-1,-1 0 1,0 1 0,0-1 0,0 1-1,-1 0 1,-2-4 0,4 7-8,0-1 1,0 0-1,1 1 0,-1-1 1,0 1-1,0-1 1,0 1-1,0 0 0,0-1 1,0 1-1,0 0 1,1-1-1,-1 1 0,0 0 1,0 0-1,0 0 0,0 0 1,0 0-1,0 0 1,0 0-1,0 0 0,0 1 1,-1-1-1,0 1 4,0 0-1,0 0 1,1 0-1,-1 0 1,0 0-1,1 1 1,-1-1-1,1 0 1,0 1-1,-3 3 1,-1 2 12,1 1 1,-1 0 0,1 0 0,-3 10 0,2-2-5,0 0 0,1 1 0,1-1 1,-2 26-1,4-33-17,1 0 0,0 0 1,1 1-1,0-1 0,0 0 0,1 0 1,0-1-1,0 1 0,8 15 1,-10-22-3,1 1 1,1-1 0,-1 0-1,0 0 1,0 0 0,1 0-1,-1 0 1,1-1-1,0 1 1,-1 0 0,1-1-1,0 1 1,0-1 0,0 1-1,0-1 1,0 0 0,0 0-1,3 1 1,-3-2-1,0 0 0,0 1 0,0-1 1,0 0-1,0-1 0,0 1 0,0 0 0,0-1 0,0 1 0,0-1 1,0 1-1,0-1 0,0 0 0,0 0 0,-1 0 0,4-2 0,3-4-9,0 1 0,0-2 0,-1 1 0,-1-1 1,1 0-1,9-16 0,20-46-6,-25 47 52,18-28-1,-28 49-29,0 1 0,0-1 0,0 1 0,0-1-1,0 1 1,0 0 0,1-1 0,-1 1 0,0 0 0,1 0-1,-1 0 1,1 0 0,-1 0 0,1 0 0,0 1 0,2-2 0,-3 2-1,0 0 0,0 0 1,0 0-1,1 0 0,-1 0 0,0 1 1,0-1-1,0 0 0,0 1 1,0-1-1,0 0 0,0 1 1,0-1-1,0 1 0,0 0 1,0-1-1,0 1 0,0 0 1,1 1-1,3 4 11,0 0 0,0 1 1,0 0-1,-1 0 0,5 13 0,-1-6 7,-5-8-14,0 1-2,1-1 1,-1 0-1,1 0 1,9 10 0,-11-15-3,-1 0 0,1 1 0,0-1 0,-1 0 0,1 0 1,0 0-1,0 0 0,-1 0 0,1 0 0,0-1 0,0 1 1,0-1-1,0 1 0,0-1 0,0 0 0,0 1 0,0-1 1,0 0-1,0-1 0,0 1 0,0 0 0,2-1 0,4-1 7,-1 0 1,0-1-1,-1 0 0,1 0 0,0-1 0,-1 0 0,0 0 0,0 0 0,6-6 0,49-53 24,-32 32-34,-24 26 5,4-4 1,0 0-1,1 0 1,18-12-1,-26 19-4,0 1-1,0 0 1,1 0-1,-1 0 0,0 0 1,1 0-1,-1 1 1,1-1-1,-1 1 0,1-1 1,2 1-1,-3 0 0,-1 0 0,0 1-1,1-1 1,-1 0 0,0 1 0,1-1-1,-1 1 1,0-1 0,1 1 0,-1 0 0,0-1-1,0 1 1,0 0 0,0 0 0,0 0-1,0 0 1,0 0 0,0 0 0,0 0-1,0 0 1,0 3 0,3 4 11,0 0 1,-1 1-1,0 0 0,3 14 1,-4-15-4,0 0 1,0-1-1,1 1 1,-1-1-1,2 1 1,6 10-1,-10-17-5,0-1-1,0 0 1,1 1 0,-1-1-1,0 0 1,0 1 0,1-1-1,-1 0 1,0 1 0,1-1-1,-1 0 1,1 1 0,-1-1-1,0 0 1,1 0 0,-1 0-1,1 0 1,-1 1 0,0-1-1,1 0 1,-1 0 0,1 0-1,-1 0 1,1 0 0,-1 0-1,1 0 1,-1 0 0,0 0-1,1 0 1,-1 0 0,1 0-1,-1-1 1,1 1 0,0 0-1,13-16 39,8-27 1,-21 39-39,31-83 104,6-16 102,-37 101-198,0 0 1,0 0-1,0 1 0,0-1 1,0 0-1,1 0 0,-1 1 1,0-1-1,1 1 1,-1-1-1,4-1 0,-5 3-4,1-1-1,-1 1 0,1 0 0,0 0 1,-1 0-1,1 0 0,-1 0 0,1 0 1,0 0-1,-1 0 0,1 0 0,-1 0 1,1 1-1,0-1 0,-1 0 0,1 0 1,-1 0-1,1 1 0,-1-1 0,1 0 1,-1 1-1,1-1 0,-1 0 1,1 1-1,-1-1 0,0 1 0,1-1 1,-1 1-1,0-1 0,1 1 0,-1-1 1,0 1-1,1-1 0,-1 1 0,0-1 1,0 1-1,0-1 0,1 1 0,-1 0 1,0-1-1,0 2 0,6 17 58,-1 1 0,4 25 0,-7-30-78,-1-13 27,2-8-36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6.664"/>
    </inkml:context>
    <inkml:brush xml:id="br0">
      <inkml:brushProperty name="width" value="0.05" units="cm"/>
      <inkml:brushProperty name="height" value="0.05" units="cm"/>
    </inkml:brush>
  </inkml:definitions>
  <inkml:trace contextRef="#ctx0" brushRef="#br0">1 150 13875,'0'-7'178,"0"0"0,1 0 0,0 0 0,1 0 0,-1 1 0,1-1 0,0 0 0,1 1 0,0 0 0,0-1 0,0 1-1,1 1 1,0-1 0,0 0 0,0 1 0,1 0 0,-1 0 0,1 0 0,1 0 0,-1 1 0,1 0 0,-1 0 0,1 1 0,11-6 0,-15 9-140,-1-1 1,1 0-1,0 1 1,0-1-1,-1 1 1,1-1-1,0 1 1,0 0-1,0 0 0,0 0 1,0 0-1,-1 0 1,1 1-1,0-1 1,0 0-1,0 1 1,-1-1-1,1 1 1,0 0-1,2 1 0,-1 0-6,-1 0-1,0 0 0,0 0 0,-1 0 1,1 0-1,0 0 0,-1 0 0,1 1 1,-1-1-1,0 1 0,0-1 0,2 5 1,0 7 21,0 0 1,0 0-1,-2 1 1,1 18 0,-3 13-21,-2 1 0,-2-1 0,-18 73 0,-5 42-19,27-159-13,0 4-1,1 0 0,-1 1-1,1-1 1,1 1-1,0 6 1,-1-12 0,0 0 0,0 0 0,1-1 0,-1 1 0,0 0 0,1 0 0,-1-1 0,0 1 0,1 0 0,-1-1 0,1 1 0,-1 0 0,1-1 0,-1 1 0,1-1 0,-1 1 0,1-1 0,0 1 0,0 0 0,0-1 1,1 0 0,-1 0 0,0 1 0,0-1 0,0 0 0,0 0 0,0 0 0,1 0 0,-1-1 0,0 1 0,0 0-1,0 0 1,0-1 0,0 1 0,0-1 0,0 1 0,2-2 0,25-15 40,0-1 0,-2-2-1,0-1 1,37-38 0,-41 37-43,2 1-96,-14 12 1,0 1 0,-1-2 1,0 1-1,-1-2 0,1 1 0,6-12 1,-15 21 87,1 0 1,-1 0 0,1 0-1,-1 0 1,1 0-1,-1 0 1,0 0-1,1 0 1,-1 0 0,0 0-1,0 0 1,0 0-1,0-1 1,0 1 0,0-1-1,-11-9-199</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7.106"/>
    </inkml:context>
    <inkml:brush xml:id="br0">
      <inkml:brushProperty name="width" value="0.05" units="cm"/>
      <inkml:brushProperty name="height" value="0.05" units="cm"/>
    </inkml:brush>
  </inkml:definitions>
  <inkml:trace contextRef="#ctx0" brushRef="#br0">1 236 11851,'11'-15'1712,"6"1"-1008,8-6-336,4-3 1593,2-3-1449,3 0-216,2 2-464,-4 0-56,-4 1 120,-2 3-120,-7-1-64</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7.536"/>
    </inkml:context>
    <inkml:brush xml:id="br0">
      <inkml:brushProperty name="width" value="0.05" units="cm"/>
      <inkml:brushProperty name="height" value="0.05" units="cm"/>
    </inkml:brush>
  </inkml:definitions>
  <inkml:trace contextRef="#ctx0" brushRef="#br0">0 288 11586,'6'27'1078,"8"31"741,-13-55-1692,0 0-1,0 1 1,1-1-1,-1 0 1,1 0-1,0 0 1,0 0-1,0 0 1,0-1-1,1 1 1,-1-1-1,1 1 1,3 2-1,-4-4-81,1 0 1,-1 0-1,0-1 0,0 1 1,0-1-1,1 1 0,-1-1 0,0 0 1,1 0-1,-1 0 0,0 0 0,0 0 1,1 0-1,-1-1 0,0 1 1,0-1-1,1 1 0,-1-1 0,0 0 1,0 0-1,0 0 0,0 0 1,0 0-1,0-1 0,2-1 0,7-5 27,-1-1-1,-1 0 1,11-11-1,-15 14-24,40-50 205,-34 42-159,-1 0-1,2 0 1,0 1 0,0 1-1,22-16 1,-33 27-79,0 0 0,0 0 0,0 0 1,0 0-1,0 0 0,0 1 0,1-1 0,-1 0 0,0 1 1,1-1-1,-1 1 0,0 0 0,1-1 0,-1 1 0,0 0 1,1 0-1,-1 0 0,1 0 0,-1 0 0,0 0 0,1 0 1,-1 1-1,1-1 0,-1 0 0,0 1 0,1-1 0,-1 1 1,0-1-1,0 1 0,1 0 0,-1-1 0,2 3 0,0 1 51,0 0-1,1 1 0,-2 0 1,1 0-1,-1 0 0,1 0 1,1 5-1,-2-4-3,0-1 0,0 1-1,1-1 1,0 0 0,4 6 0,-7-11-46,1 1 0,0 0 0,0 0 0,0-1-1,0 1 1,0 0 0,0-1 0,0 1 0,0-1 0,0 1 0,0-1 0,0 0 0,0 1 0,0-1 0,0 0 0,0 0-1,0 0 1,0 0 0,0 0 0,1 0 0,-1 0 0,0 0 0,0 0 0,0 0 0,0-1 0,0 1 0,0 0 0,0-1-1,0 1 1,0-1 0,0 1 0,0-1 0,2-1 0,3-3 39,0 1-1,0-2 1,10-10-1,-10 9-3,59-66 158,-38 41-158,1 1-1,1 2 1,41-32 0,-67 58-51,2 0 0,-1 1 0,0-1 0,1 1 0,-1 0 0,1 0 0,5-1 0,-8 3 1,-1-1 0,0 1 0,0 0 0,0 0 0,0 0 0,0 0 0,1 0 0,-1 0 0,0 0 0,0 0 0,0 1 0,0-1 1,0 0-1,0 1 0,0-1 0,0 1 0,0-1 0,0 1 0,0 0 0,0-1 0,0 1 0,0 0 0,0-1 0,0 1 0,-1 0 0,1 0 1,0 0-1,-1 0 0,1 0 0,0 0 0,-1 0 0,1 0 0,-1 0 0,0 0 0,1 2 0,1 4-42,-1 0 0,1 0 0,-2 0 0,1 1-1,-1-1 1,0 0 0,0 1 0,-1-1 0,-3 12 0,4-18 43,0 0 1,0-1 0,0 1-1,0 0 1,0-1 0,0 1-1,0-1 1,-1 1 0,1 0-1,0-1 1,-1 1 0,1-1-1,0 1 1,-1-1-1,1 1 1,0-1 0,-1 1-1,1-1 1,-1 1 0,1-1-1,-1 1 1,1-1 0,-1 0-1,1 1 1,-1-1 0,1 0-1,-1 0 1,0 1-1,1-1 1,-1 0 0,0 0-1,1 0 1,-1 0 0,1 0-1,-1 1 1,0-1 0,1-1-1,-1 1 1,0 0 0,1 0-1,-2 0 1,0-1 13,0 0 1,0 0-1,0-1 1,0 1-1,1-1 0,-1 1 1,0-1-1,1 0 1,-1 1-1,-2-5 0,-11-18-63</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7.953"/>
    </inkml:context>
    <inkml:brush xml:id="br0">
      <inkml:brushProperty name="width" value="0.05" units="cm"/>
      <inkml:brushProperty name="height" value="0.05" units="cm"/>
    </inkml:brush>
  </inkml:definitions>
  <inkml:trace contextRef="#ctx0" brushRef="#br0">1 54 12859,'4'0'172,"0"0"1,1 0 0,-1 1-1,0-1 1,0 1-1,1 0 1,-1 0 0,6 3-1,16 4 422,-8-6-613,0 0 0,0 0-1,0-2 1,1 0 0,-1-1 0,26-5 0,-33 3-46,0 1 0,0-1 1,0-1-1,-1 0 1,1-1-1,-1 0 0,0 0 1,-1-1-1,1-1 1,-1 1-1,12-12 0,-40 40 1233,2 2 0,0 0-1,-21 42 1,37-64-1146,1-1 1,-1 1 0,0-1-1,1 1 1,-1-1 0,1 1-1,-1-1 1,1 1 0,-1 0 0,1-1-1,0 1 1,0 2 0,0-3-22,0-1 0,1 1-1,-1-1 1,0 0 0,0 1 0,0-1 0,1 1 0,-1-1 0,0 0 0,0 1 0,1-1 0,-1 0 0,0 1 0,1-1 0,-1 0 0,1 0 0,-1 1 0,0-1 0,1 0 0,-1 0 0,1 1 0,-1-1 0,1 0 0,-1 0 0,0 0 0,1 0 0,-1 0 0,1 0 0,5 0-67,-1 0 0,1-1 0,-1 0 0,0 0 0,10-4 0,-12 5 29,3-2-20,99-26-729,-91 26 730,0 0-1,0 0 1,0 1-1,0 1 1,22 2 0,-35-2 67,-1-1 0,1 1 1,0 0-1,-1 0 0,1 0 0,0 1 1,0-1-1,-1 0 0,1 0 0,0 0 1,-1 0-1,1 1 0,0-1 1,-1 0-1,1 0 0,-1 1 0,1-1 1,0 1-1,-1-1 0,1 0 0,-1 1 1,1-1-1,-1 1 0,1-1 1,-1 1-1,0 0 0,1-1 0,-1 1 1,1-1-1,-1 1 0,0 0 0,0-1 1,1 1-1,-1 0 0,0-1 1,0 1-1,0 0 0,0-1 0,0 1 1,0 0-1,0 0 0,0-1 0,0 1 1,0 0-1,0-1 0,0 1 1,-1 0-1,1-1 0,0 1 0,-1 0 1,1-1-1,0 1 0,-1-1 0,1 1 1,0 0-1,-1-1 0,1 1 1,-1-1-1,1 1 0,-2 0 0,-3 5 141,-1 0-1,0 1 0,-11 7 0,17-14-142,-6 5 72,-45 32 561,48-34-677,0-2 1,0 1 0,0 0 0,-1 0-1,1-1 1,-1 0 0,1 0 0,-1 0-1,0 0 1,1 0 0,-1-1 0,0 0-1,-6 0 1,9 0 26,1 0 0,-1 0 0,1-1 0,-1 1-1,0 0 1,1-1 0,-1 1 0,1 0 0,-1-1 0,1 1 0,-1-1-1,1 1 1,0-1 0,-1 1 0,1-1 0,0 1 0,-1-1 0,1 1-1,0-1 1,-1 1 0,1-1 0,0 0 0,0 1 0,0-1 0,0 0-1,0 1 1,-1-1 0,1 1 0,0-1 0,1 0 0,-1 1 0,0-1-1,0 0 1,0 1 0,0-2 0,8-23-208,7-2-59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8.425"/>
    </inkml:context>
    <inkml:brush xml:id="br0">
      <inkml:brushProperty name="width" value="0.05" units="cm"/>
      <inkml:brushProperty name="height" value="0.05" units="cm"/>
    </inkml:brush>
  </inkml:definitions>
  <inkml:trace contextRef="#ctx0" brushRef="#br0">218 12 14931,'12'-12'1103,"-15"13"-65,-22 20 65,-17 23-472,2 1 1,-65 96 0,103-138-627,0 1 0,1-1 1,-1 0-1,0 1 0,1-1 1,0 1-1,0-1 1,0 1-1,0 3 0,1-6-3,0 0-1,0-1 0,0 1 0,0-1 1,0 1-1,0 0 0,0-1 1,0 1-1,0 0 0,1-1 1,-1 1-1,0-1 0,0 1 0,1-1 1,-1 1-1,0-1 0,1 1 1,-1-1-1,1 1 0,-1-1 1,1 1-1,1 0 0,-1-1 0,0 1 0,0-1 0,0 1 0,0-1 0,1 0 0,-1 0-1,0 0 1,0 0 0,1 0 0,-1 0 0,0 0 0,0 0 0,1 0 0,0-1 0,10-1-28,-1-2 0,0 0 0,-1 0 0,1-1-1,-1 0 1,1-1 0,-1 0 0,-1-1 0,0 0 0,0 0 0,0-1 0,-1 0-1,0 0 1,9-13 0,-16 21 22,-1-1 1,1 0-1,0 0 0,-1 0 0,1 0 0,-1 0 0,1 0 1,-1 0-1,0 0 0,1 0 0,-1 0 0,0 0 0,1 0 1,-1 0-1,0 0 0,0 0 0,0 0 0,0 0 0,0 0 1,0 0-1,0 0 0,-1-2 0,0 3 7,1 0-1,-1 0 1,1-1-1,-1 1 1,1 0-1,-1 0 1,0 0-1,1 0 1,-1-1-1,0 1 1,1 0-1,-1 0 1,0 0-1,1 1 1,-1-1-1,1 0 1,-1 0-1,0 0 1,1 0-1,-1 1 1,1-1-1,-1 0 1,0 0-1,1 1 1,-1-1-1,1 0 1,-1 1-1,1-1 1,-1 1-1,1-1 1,-1 1-1,1-1 1,-1 1-1,-4 4 270,6-6-293,-1 0 67,1 0 0,0 0 0,-1 0 0,1 1 0,-1-1 0,1 0 0,-1 0 0,1 0 0,-1 0 0,1 0 0,-1-1 0,0 0 0,1-23 384,3 7-235</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8.916"/>
    </inkml:context>
    <inkml:brush xml:id="br0">
      <inkml:brushProperty name="width" value="0.05" units="cm"/>
      <inkml:brushProperty name="height" value="0.05" units="cm"/>
    </inkml:brush>
  </inkml:definitions>
  <inkml:trace contextRef="#ctx0" brushRef="#br0">233 0 16043,'-82'71'3015,"-59"52"-2071,140-122-946,0-1 0,1 1 1,-1 0-1,0-1 0,1 1 0,-1 0 1,1-1-1,-1 1 0,1 0 1,-1-1-1,1 1 0,-1 0 0,1 0 1,0 0-1,-1-1 0,1 1 1,0 0-1,0 0 0,-1 1 1,2-1-1,-1-1 0,0 1 1,0-1-1,1 0 1,-1 1-1,0-1 1,1 1-1,-1-1 0,1 0 1,-1 1-1,0-1 1,1 0-1,-1 1 0,1-1 1,-1 0-1,1 0 1,-1 1-1,1-1 1,-1 0-1,1 0 0,-1 0 1,1 0-1,0 0 1,42 2-59,-32-3 52,27 0-39,-26 0 24,-1 0 0,1 0-1,-1 2 1,1-1-1,-1 2 1,1-1 0,-1 2-1,0-1 1,13 6 0,-22-7 18,0 0 1,-1-1-1,1 2 1,0-1 0,-1 0-1,0 0 1,1 0 0,-1 1-1,0-1 1,1 1-1,-1-1 1,0 1 0,0-1-1,0 1 1,0 0 0,-1-1-1,1 1 1,0 0-1,0 2 1,-1 0 26,1-1-1,-1 1 1,0-1 0,0 1-1,0 0 1,0-1-1,-1 1 1,0-1 0,-1 6-1,-2 1 120,1-1 0,-1 0 0,-1 0 1,0-1-1,0 1 0,-10 11 0,1-3 412,-25 23 1,35-37-554,1 1 0,-1-1 0,0 0 0,0-1-1,0 1 1,0-1 0,-1 1 0,1-1 0,-1-1 0,1 1 0,-1 0 0,0-1-1,-7 1 1,12-2 7,-1 0 1,1 0-1,0 0 0,0 0 0,0 0 0,0 0 0,-1 0 0,1 0 1,0 0-1,0 0 0,0-1 0,0 1 0,-1 0 0,1 0 0,0 0 0,0 0 1,0 0-1,0 0 0,0 0 0,-1-1 0,1 1 0,0 0 0,0 0 1,0 0-1,0 0 0,0-1 0,0 1 0,0 0 0,0 0 0,0 0 0,0-1 1,0 1-1,-1 0 0,1 0 0,0 0 0,0-1 0,0 1 0,0 0 1,1 0-1,-1 0 0,0 0 0,0-1 0,0 1 0,5-14 206,10-12-205,2 5-101</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9.368"/>
    </inkml:context>
    <inkml:brush xml:id="br0">
      <inkml:brushProperty name="width" value="0.05" units="cm"/>
      <inkml:brushProperty name="height" value="0.05" units="cm"/>
    </inkml:brush>
  </inkml:definitions>
  <inkml:trace contextRef="#ctx0" brushRef="#br0">84 445 13915,'0'-1'91,"1"1"1,-1-1-1,1 0 1,-1 1-1,0-1 1,1 0-1,-1 1 1,0-1-1,1 0 1,-1 0-1,0 1 1,0-1-1,0 0 1,0 0-1,0 0 1,0 1-1,0-1 1,0 0-1,0 0 1,0 1-1,0-1 1,0 0-1,0 0 1,-1-1-1,0 3-1,-1-1 0,1 1 0,0 0 0,0-1 0,0 1 0,0 0 0,0 0 0,0 0 0,0 0 0,0 0 0,1 0 0,-1 0 0,0 0 0,0 0 0,1 0 0,-1 1 0,0 0 0,-10 19 170,1-1-1,1 1 0,0 1 1,2 0-1,0 0 0,2 0 1,0 1-1,-1 23 0,6-43-247,0-1 0,0 1 0,0-1 0,0 1 0,1-1 0,-1 1 0,1-1 0,-1 1 0,1-1 0,0 1 0,0-1 0,0 1 0,2 3 0,-2-6-8,0 1-1,0 0 0,-1-1 1,1 1-1,0-1 0,0 1 1,0-1-1,0 1 1,0-1-1,0 0 0,0 1 1,0-1-1,0 0 0,0 0 1,0 0-1,0 0 1,0 0-1,0 0 0,0 0 1,0 0-1,0 0 0,0 0 1,0-1-1,0 1 1,0 0-1,0-1 0,0 1 1,0-1-1,0 1 0,-1-1 1,1 1-1,0-1 1,0 1-1,0-1 0,0-1 1,9-6-17,0 0 1,-1-1-1,0 0 1,-1-1 0,0 0-1,9-14 1,37-69-118,-52 89 125,44-87-225,-46 91 227,0 0 0,0 0 1,0 0-1,0 0 0,0 0 1,0 1-1,0-1 1,0 0-1,0 0 0,1 0 1,-1 0-1,0 0 0,0 0 1,0 0-1,0 0 0,0 0 1,0 0-1,1 1 1,-1-1-1,0 0 0,0 0 1,0 0-1,0 0 0,0 0 1,1 0-1,-1 0 0,0 0 1,0 0-1,0 0 1,0 0-1,0 0 0,1 0 1,-1 0-1,0-1 0,0 1 1,0 0-1,0 0 0,0 0 1,0 0-1,1 0 1,-3 24-32,-5 34 0,4-40 34,1 0 0,0 0 0,1 0 1,3 24-1,-2-40-10,0 0 1,0-1-1,0 1 1,0-1-1,0 1 0,1-1 1,-1 1-1,1-1 1,-1 1-1,1-1 0,0 1 1,0-1-1,-1 0 1,1 1-1,0-1 0,0 0 1,0 0-1,0 1 1,2 0-1,-2-1-13,0-1-1,0 0 1,0 0 0,0 0-1,0 0 1,0 0-1,0 0 1,0 0-1,0 0 1,0 0 0,0 0-1,0-1 1,0 1-1,0 0 1,0-1 0,0 1-1,0 0 1,-1-1-1,1 1 1,0-1 0,0 1-1,1-2 1,4-4-221,1 0-1,-1 0 1,-1-1 0,1 1 0,5-11 0,7-13-506,-1 0-1,-2-1 1,15-44 0,-8 3-102</inkml:trace>
  <inkml:trace contextRef="#ctx0" brushRef="#br0" timeOffset="1">482 1 10930,'-1'7'421,"1"1"-1,-2 0 0,1-1 1,-1 1-1,0-1 0,-1 1 1,-5 11-1,-6 15 1034,-25 112 856,34-126-2091,2 0 1,1 1 0,1-1 0,0 1 0,3 27 0,-2-46-209,0 0 0,1 0 1,-1 0-1,0 0 0,1 1 0,-1-1 0,1 0 0,0 0 0,0 0 0,0 0 0,0 0 1,0-1-1,0 1 0,0 0 0,0 0 0,1-1 0,-1 1 0,1-1 0,-1 1 1,1-1-1,0 1 0,0-1 0,-1 0 0,1 0 0,0 0 0,4 1 0,-3-1-12,0-1-1,0 0 0,0 0 0,0 0 0,0 0 1,0-1-1,0 1 0,0-1 0,0 1 1,0-1-1,0 0 0,0-1 0,0 1 0,-1 0 1,1-1-1,0 1 0,4-5 0,16-13-129,34-36-1,-6 4-52,-49 49 173,1 0 0,-1 0 0,1 0 0,0 0-1,-1 1 1,1-1 0,5-1 0,-7 2 12,-1 1 1,1 0 0,0 0-1,-1 0 1,1 0-1,-1 0 1,1 0 0,0 0-1,-1 0 1,1 0 0,-1 0-1,1 0 1,-1 1-1,1-1 1,0 0 0,-1 0-1,1 1 1,-1-1 0,1 0-1,-1 0 1,1 1-1,-1-1 1,0 1 0,1-1-1,-1 0 1,1 1 0,-1-1-1,0 1 1,1-1-1,-1 1 1,0-1 0,1 1-1,-1-1 1,0 1 0,0-1-1,0 1 1,1 0-1,-1-1 1,0 1 0,0-1-1,0 1 1,0 0 0,0-1-1,0 1 1,0-1 0,-1 2-1,1 8 46,0 0 1,-1 1-1,-1-1 1,0 0-1,-6 19 0,4-17 23,1 1-1,-3 23 0,6-36-67,0 0 0,0 1 0,0-1 0,0 0 0,0 1-1,0-1 1,0 0 0,0 1 0,0-1 0,0 0 0,0 1 0,0-1 0,0 0-1,0 1 1,0-1 0,0 0 0,1 1 0,-1-1 0,0 0 0,0 0 0,0 1-1,0-1 1,1 0 0,-1 1 0,0-1 0,0 0 0,1 0 0,-1 0 0,0 1-1,1-1 1,-1 0 0,0 0 0,0 0 0,1 0 0,-1 0 0,0 0 0,1 1-1,-1-1 1,0 0 0,1 0 0,-1 0 0,0 0 0,1 0 0,-1 0-1,0 0 1,1 0 0,-1 0 0,0-1 0,1 1 0,-1 0 0,0 0 0,1 0-1,-1 0 1,0 0 0,1-1 0,-1 1 0,0 0 0,0 0 0,1 0 0,-1-1-1,22-14 63,-19 13-51,102-63 54,-27 17-957,-75 47 788,22-19-381,-24 20 464,0-1 1,0 0-1,-1 1 0,1-1 0,0 0 0,-1 0 1,1 1-1,0-1 0,-1 0 0,1 0 0,-1 0 1,0 0-1,1 0 0,-1 0 0,0 0 0,1 0 1,-1 0-1,0 0 0,0 0 0,0 0 0,0 0 1,0 0-1,0 0 0,0 0 0,-1-1 1,-7-10-389</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29.884"/>
    </inkml:context>
    <inkml:brush xml:id="br0">
      <inkml:brushProperty name="width" value="0.05" units="cm"/>
      <inkml:brushProperty name="height" value="0.05" units="cm"/>
    </inkml:brush>
  </inkml:definitions>
  <inkml:trace contextRef="#ctx0" brushRef="#br0">0 144 13411,'8'-4'1336,"12"-5"-776,5-2-208,11-5 889,0 0-513,11-1-360,2-3-272,-2 1 56,-5 2-32,-3 3-120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0.330"/>
    </inkml:context>
    <inkml:brush xml:id="br0">
      <inkml:brushProperty name="width" value="0.05" units="cm"/>
      <inkml:brushProperty name="height" value="0.05" units="cm"/>
    </inkml:brush>
  </inkml:definitions>
  <inkml:trace contextRef="#ctx0" brushRef="#br0">195 396 17156,'0'-1'49,"0"1"1,-1 0 0,1-1 0,0 1 0,-1 0-1,1-1 1,-1 1 0,1 0 0,-1-1 0,1 1-1,0 0 1,-1 0 0,1 0 0,-1-1 0,1 1-1,-1 0 1,1 0 0,-1 0 0,1 0-1,-1 0 1,1 0 0,-1 0 0,1 0 0,-1 0-1,1 0 1,-1 0 0,1 0 0,-1 1 0,1-1-1,-1 0 1,1 0 0,-1 0 0,1 1 0,-1-1-1,1 0 1,-1 1 0,-23 9 171,10-2 25,0 1 0,1 0 1,0 1-1,0 1 0,-12 13 0,18-17-223,1 1 0,-1 0 0,1 0 0,1 0-1,-1 1 1,1 0 0,1 0 0,0 0 0,-5 14-1,9-21-19,-1-1-1,1 1 1,-1-1-1,1 1 1,0-1-1,0 1 1,0-1-1,-1 1 1,1-1-1,1 1 1,-1-1-1,0 1 1,0-1-1,0 1 1,1 0-1,-1-1 1,1 0-1,1 3 1,-2-3-3,1-1 0,0 1 0,0-1 0,-1 0 0,1 1 0,0-1 0,0 0 0,-1 1 0,1-1 0,0 0 0,0 0 0,0 0 0,-1 0 0,1 0 0,0 0 0,0 0 0,0 0 0,0 0 0,-1 0 0,1 0 0,0-1 0,0 1 0,0 0 0,0-1 0,8-3-38,-1 0 0,0-1 0,0 0 1,12-9-1,1-4-81,0-1 0,-1-1 0,-2-1 1,0-1-1,30-46 0,-21 22-31,-3 0 1,24-62 0,-45 100 173,0 1 0,0-1 0,-1 0 0,0-1 0,0 1 0,0-12 0,-2 20-21,0 0 0,0 0 0,0 0 0,0 0 0,0 1 1,-1-1-1,1 0 0,0 0 0,0 0 0,0 0 0,0 0 1,0 0-1,-1 0 0,1 0 0,0 0 0,0 0 0,0 0 1,0 0-1,-1 0 0,1 0 0,0 0 0,0 0 0,0 0 1,0 0-1,-1 0 0,1 0 0,0 0 0,0 0 0,0 0 1,0 0-1,-1 0 0,1 0 0,0 0 0,0 0 0,0 0 1,0 0-1,0 0 0,-1-1 0,1 1 0,0 0 0,0 0 1,0 0-1,0 0 0,0 0 0,0-1 0,0 1 0,-1 0 1,1 0-1,0 0 0,0 0 0,0 0 0,0-1 0,0 1 1,0 0-1,0 0 0,0 0 0,0-1 0,0 1 0,0 0 1,0 0-1,0 0 0,0 0 0,0-1 0,0 1 0,0 0 1,0 0-1,1 0 0,-1 0 0,0-1 0,-9 13 114,2 2-14,1 1 0,0-1 0,2 1-1,-1 1 1,-3 29 0,3-5 140,0 48 0,5-79-212,0 0 1,1-1-1,0 1 0,1-1 0,0 0 0,0 1 0,0-1 1,1 0-1,1 0 0,6 13 0,-8-19-26,-1 0-1,1 1 1,-1-1-1,1 0 1,0 0 0,0 0-1,0-1 1,0 1-1,1 0 1,-1-1 0,0 1-1,1-1 1,-1 0-1,0 0 1,1 0 0,0 0-1,-1 0 1,1 0-1,0-1 1,-1 1 0,1-1-1,0 0 1,-1 0-1,1 0 1,0 0 0,0 0-1,-1-1 1,1 1-1,0-1 1,-1 0 0,1 0-1,-1 0 1,1 0-1,-1 0 1,1 0-1,-1-1 1,3-1 0,4-3-21,0-1 0,-1 1 1,1-1-1,-2-1 1,1 1-1,-1-1 0,0-1 1,-1 1-1,0-1 0,0 0 1,-1-1-1,5-11 1,-2 4-25,-2-1 0,0 0 0,-1-1 1,-1 1-1,4-38 0,-8 53 36,0 0-1,0 0 0,0 0 0,0 1 1,-1-1-1,1 0 0,-1 0 1,0 1-1,0-1 0,-1-4 1,1 7 4,1 0 1,0-1 0,0 1 0,0 0 0,-1 0 0,1-1-1,0 1 1,0 0 0,0 0 0,-1-1 0,1 1-1,0 0 1,-1 0 0,1-1 0,0 1 0,-1 0 0,1 0-1,0 0 1,-1 0 0,1 0 0,0 0 0,-1 0 0,1-1-1,0 1 1,-1 0 0,1 0 0,0 0 0,-1 0 0,0 1-1,1-1 4,-1 1-1,0-1 1,0 1-1,0-1 1,0 1-1,0 0 1,0 0-1,1 0 1,-1-1-1,0 1 1,1 0-1,-1 0 1,0 0-1,0 2 1,-3 4 13,1 0 1,0 1 0,0-1 0,1 1 0,0 0 0,0-1 0,0 1 0,1 0 0,1 0-1,-1 13 1,1-17-12,1-1 0,-1 1 0,1 0 0,-1 0 0,1-1 0,0 1 0,1 0 0,-1-1 0,1 1 0,-1-1 0,1 0 0,0 0 0,0 1 0,1-1 0,-1 0-1,0-1 1,1 1 0,0 0 0,0-1 0,0 1 0,0-1 0,0 0 0,0 0 0,5 2 0,2-1-31,1 0 1,-1 0-1,0-1 0,0 0 1,1-1-1,-1 0 0,1-1 1,-1 0-1,14-2 0,0-1-54,-1-1 0,0-1 0,24-9 0,-32 9 57,-1-1-1,1-1 1,-2 0 0,1 0-1,-1-1 1,0-1-1,0-1 1,-1 0 0,14-15-1,-22 21 59,0 1 1,-1-2-1,0 1 0,0 0 0,0-1 0,0 0 0,-1 1 0,1-1 0,-1 0 0,-1 0 0,1 0 0,-1-1 0,0 1 1,0 0-1,0-1 0,-1 1 0,1 0 0,-1-1 0,-1 1 0,1 0 0,-1-1 0,0 1 0,0 0 0,-1 0 1,1-1-1,-1 1 0,0 0 0,0 1 0,-1-1 0,-4-6 0,-4-3 101,0 1 1,-1 0-1,-1 0 0,0 1 0,-1 1 0,0 1 1,0-1-1,-1 2 0,-25-12 0,39 21-155,1 0-1,0 0 1,-1 0-1,1 0 1,0 0-1,-1 0 1,1-1-1,0 1 1,-1 0-1,1 0 1,0 0-1,0-1 1,-1 1-1,1 0 1,0 0-1,0 0 1,-1-1-1,1 1 1,0 0-1,0-1 1,0 1-1,-1 0 1,1-1-1,0 1 1,0 0-1,0 0 1,0-1-1,0 0 1,9-2-377,26 2 8,-27 1 370,40 0-227,8 2-90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16.379"/>
    </inkml:context>
    <inkml:brush xml:id="br0">
      <inkml:brushProperty name="width" value="0.05" units="cm"/>
      <inkml:brushProperty name="height" value="0.05" units="cm"/>
    </inkml:brush>
  </inkml:definitions>
  <inkml:trace contextRef="#ctx0" brushRef="#br0">812 36 7394,'-45'-5'648,"-4"2"-376,-2-2-88,-4 2 176,1-2 56,4 2-72,1 4-64,3 5-72,2-5-72,1-1-152,1 3-96,-2-1-360,-6-2-272,-9-6 568,-3-4-104,-7 1-112</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3.839"/>
    </inkml:context>
    <inkml:brush xml:id="br0">
      <inkml:brushProperty name="width" value="0.05" units="cm"/>
      <inkml:brushProperty name="height" value="0.05" units="cm"/>
    </inkml:brush>
  </inkml:definitions>
  <inkml:trace contextRef="#ctx0" brushRef="#br0">1 246 12795,'10'-28'492,"2"0"1,1 1 0,1 1-1,1 0 1,2 1 0,24-29-1,-38 50-434,0 1-1,0 0 0,1-1 0,-1 1 0,1 1 0,0-1 0,0 1 1,6-4-1,-9 6-51,0 0 0,0-1 0,0 1 0,1 0 0,-1-1 0,0 1 0,0 0 0,0 0 0,0 0 0,0 0 1,1 0-1,-1 1 0,0-1 0,0 0 0,0 0 0,0 1 0,0-1 0,0 1 0,1-1 0,-1 1 0,0-1 0,0 1 1,-1-1-1,1 1 0,0 0 0,0 0 0,0 0 0,0-1 0,-1 1 0,1 0 0,0 0 0,-1 0 0,1 0 0,0 0 1,-1 0-1,0 0 0,1 0 0,-1 1 0,1 0 0,1 4 0,-1 1-1,0-1 1,0 0 0,0 1 0,0-1-1,-1 1 1,0 0 0,-1-1 0,1 1-1,-1-1 1,-1 0 0,1 1-1,-4 8 1,-5 11 158,-22 44 0,27-61-121,-35 62 266,22-39-31,-24 53 0,41-83-270,0 0-1,0 0 1,0 0-1,1 0 0,-1 0 1,1 0-1,-1 0 1,1 1-1,0-1 1,0 0-1,0 0 1,0 0-1,0 0 0,0 1 1,1-1-1,-1 0 1,1 0-1,0 0 1,0 3-1,1-4 4,-1 1-1,1-1 1,-1 1 0,1-1 0,0 0-1,-1 1 1,1-1 0,0 0-1,0 0 1,0-1 0,0 1-1,0 0 1,0-1 0,0 1-1,0-1 1,0 1 0,0-1 0,0 0-1,0 0 1,3 0 0,14 0 48,0-1 0,-1-1 0,1-1 0,26-7 1,-34 8-200,0-2 0,1 0 1,-2 0-1,1-1 0,0-1 0,-1 0 1,0 0-1,11-9 0,-19 13 106,0 1 0,-1-1-1,1 0 1,0 1 0,-1-1 0,1 0 0,-1 0-1,0 0 1,0 0 0,1 0 0,-2-1-1,1 1 1,0 0 0,0 0 0,-1-1-1,1 1 1,0-5 0,-2-18-419</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0.818"/>
    </inkml:context>
    <inkml:brush xml:id="br0">
      <inkml:brushProperty name="width" value="0.05" units="cm"/>
      <inkml:brushProperty name="height" value="0.05" units="cm"/>
    </inkml:brush>
  </inkml:definitions>
  <inkml:trace contextRef="#ctx0" brushRef="#br0">0 41 12347,'3'-14'786,"4"-11"1053,-7 25-1824,0 0-1,0 0 1,0 0 0,0 0-1,0 0 1,0 0-1,0 0 1,0 0 0,0 0-1,0 0 1,0 0 0,0 0-1,0 0 1,0 0-1,1 0 1,-1 0 0,0 0-1,0 0 1,0 0-1,0 0 1,0 1 0,0-1-1,0 0 1,0 0-1,0 0 1,0 0 0,0 0-1,0 0 1,0 0 0,0-1-1,1 1 1,-1 0-1,0 0 1,0 0 0,0 0-1,0 0 1,0 0-1,0 0 1,0 0 0,0 0-1,0 0 1,0 0 0,0 0-1,0 0 1,0 0-1,0 0 1,0 0 0,0 0-1,1 0 1,-1 0-1,0 0 1,0 0 0,0 0-1,0-1 1,0 1-1,0 0 1,0 0 0,0 0-1,0 0 1,0 0 0,0 0-1,0 0 1,0 0-1,0 0 1,0 0 0,0 0-1,0 0 1,0 0-1,0-1 1,2 16 1024,3 95 1573,8 90-1205,-8-149-1646,25 94 1,-27-134 29,0-1 0,1 1 0,0-1 0,7 11 0,-11-20 192,0-1 0,0 1 0,1-1 0,-1 1-1,0-1 1,0 1 0,1-1 0,-1 0 0,0 1 0,1-1 0,-1 0 0,0 1 0,1-1 0,-1 0 0,1 1 0,-1-1 0,1 0-1,-1 0 1,1 0 0,-1 1 0,0-1 0,1 0 0,-1 0 0,2 0 0,4-8-245,-2-17-69,-4-9-96</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1.213"/>
    </inkml:context>
    <inkml:brush xml:id="br0">
      <inkml:brushProperty name="width" value="0.05" units="cm"/>
      <inkml:brushProperty name="height" value="0.05" units="cm"/>
    </inkml:brush>
  </inkml:definitions>
  <inkml:trace contextRef="#ctx0" brushRef="#br0">0 210 13843,'2'-8'1656,"6"2"-1008,5 0-159,4 0 1111,12 1-688,3-2-152,9-4-192,4-1-120,2-4-127,2-3-153,-6 1-320,-3-3-297,-14 0 1842,-9-1-1377,-17 5 48,-9 3 48</inkml:trace>
  <inkml:trace contextRef="#ctx0" brushRef="#br0" timeOffset="1">101 295 12339,'-3'30'1800,"4"-7"-928,12-22-224,6-2 1657,12-14-1273,6-5-104,9-7-168,6-3-215,1 1-545,-4-1-385,-6 7 369,-9 0-128,-21 11-120</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1.709"/>
    </inkml:context>
    <inkml:brush xml:id="br0">
      <inkml:brushProperty name="width" value="0.05" units="cm"/>
      <inkml:brushProperty name="height" value="0.05" units="cm"/>
    </inkml:brush>
  </inkml:definitions>
  <inkml:trace contextRef="#ctx0" brushRef="#br0">0 165 13579,'0'23'1376,"17"-11"-776,6-11-248,10-11 537,6-7-177,7-12-496,0-2 2016,1-4-1896,-5-2 72,-10-5-64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2.161"/>
    </inkml:context>
    <inkml:brush xml:id="br0">
      <inkml:brushProperty name="width" value="0.05" units="cm"/>
      <inkml:brushProperty name="height" value="0.05" units="cm"/>
    </inkml:brush>
  </inkml:definitions>
  <inkml:trace contextRef="#ctx0" brushRef="#br0">1 656 10922,'0'12'387,"-1"5"278,2-1 1,-1 0 0,2 0-1,0 0 1,5 19 0,-5-31-574,-1-1 1,0 1-1,1-1 1,-1 1 0,1-1-1,0 0 1,0 0-1,1 1 1,-1-1-1,1-1 1,-1 1 0,1 0-1,0-1 1,0 1-1,0-1 1,0 0-1,1 0 1,-1 0-1,0-1 1,1 1 0,0-1-1,-1 0 1,1 1-1,0-2 1,-1 1-1,1 0 1,6-1-1,-4 1-63,0-1 0,1 0-1,-1-1 1,0 1-1,1-1 1,-1-1 0,0 1-1,0-1 1,0 0-1,0 0 1,0-1 0,6-3-1,-5 1-14,1 0 0,-1-1 0,1 0 0,-2 0 0,1-1 0,-1 0 0,8-10 0,3-10 20,-2 0 0,0 0 0,19-55 0,-25 60 44,-7 22 244,2 7-129,2 15 32,-5-18-134,0 0-42,0-1-1,1 1 1,-1 0 0,1-1 0,-1 1-1,1-1 1,0 0 0,0 1 0,1-1-1,-1 0 1,1 0 0,-1-1 0,1 1-1,0-1 1,5 4 0,-5-4-37,0-1-1,0 0 1,1 0 0,-1 0 0,0 0 0,1 0 0,-1-1 0,1 1 0,-1-1-1,1 0 1,-1 0 0,1 0 0,-1-1 0,1 1 0,-1-1 0,0 0 0,7-2-1,3-2-116,0 0 0,-1-2 0,1 1 0,-1-1 0,15-12 0,55-50-1045,-19 13-342,-62 56 1455,0-1 0,-1 0 0,1 1 0,0-1 0,0 0 0,0 1 0,0-1 0,0 1 0,0 0 0,0-1 0,0 1 0,0 0 0,0-1 0,0 1 0,1 0 0,-1 0 27,-1 0-1,0 0 1,0 0-1,1 1 1,-1-1-1,0 0 1,0 0 0,1 1-1,-1-1 1,0 0-1,0 0 1,1 1 0,-1-1-1,0 0 1,0 0-1,0 1 1,0-1 0,1 0-1,-1 1 1,0-1-1,0 0 1,0 1-1,0-1 1,0 0 0,0 1-1,0-1 1,0 0-1,0 1 1,0 0 0,-8 36-87,6-26 140,1-7-24,0-1 0,1 1 0,-2 0 0,1 0 0,0-1 0,-1 1 0,1-1 1,-1 1-1,0-1 0,0 0 0,0 0 0,-1 0 0,-3 4 0,6-6-16,-1-1-1,1 0 1,0 0 0,0 0 0,-1 0 0,1 0-1,0 0 1,-1 0 0,1 0 0,0 0 0,-1 0-1,1 0 1,0 0 0,0 0 0,-1 0-1,1 0 1,0 0 0,-1 0 0,1-1 0,0 1-1,0 0 1,-1 0 0,1 0 0,0 0 0,0-1-1,-1 1 1,1 0 0,0 0 0,0 0 0,0-1-1,-1 1 1,1-1 0,-12-18 16</inkml:trace>
  <inkml:trace contextRef="#ctx0" brushRef="#br0" timeOffset="1">381 6 16548,'-7'-5'1096,"4"6"-1096,0 6 48,3 6 184,3 1-152,3 5-80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2.562"/>
    </inkml:context>
    <inkml:brush xml:id="br0">
      <inkml:brushProperty name="width" value="0.05" units="cm"/>
      <inkml:brushProperty name="height" value="0.05" units="cm"/>
    </inkml:brush>
  </inkml:definitions>
  <inkml:trace contextRef="#ctx0" brushRef="#br0">22 1 14219,'-9'30'1736,"1"13"-1039,5 16-217,1 5 1232,4 11-968,3 3-32,4 8-32,3-1-127,2-9-249,4-4-72,3-12-120,0-1-168,2-11-376,0-6-249,0-13 1490,1-9-897,-1-19-8,-1-11-56</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3.039"/>
    </inkml:context>
    <inkml:brush xml:id="br0">
      <inkml:brushProperty name="width" value="0.05" units="cm"/>
      <inkml:brushProperty name="height" value="0.05" units="cm"/>
    </inkml:brush>
  </inkml:definitions>
  <inkml:trace contextRef="#ctx0" brushRef="#br0">134 184 13643,'-6'2'235,"1"1"1,-1 0-1,1 1 1,0-1-1,0 1 1,0 0-1,1 1 1,-1-1-1,1 1 1,-4 5-1,-1 3 216,0-1 0,-13 29 0,16-27-202,0 1-1,1 1 1,0-1-1,1 1 0,-4 28 1,8-36-198,-1-1 0,1 0 0,0 1 1,0-1-1,1 0 0,0 0 0,0 0 0,1 1 1,0-1-1,0 0 0,1-1 0,0 1 1,0 0-1,0-1 0,6 7 0,-8-10-45,1-1 0,0 1 0,0-1-1,1 0 1,-1 0 0,0 0 0,1 0-1,0 0 1,-1 0 0,1 0 0,0-1-1,0 1 1,0-1 0,0 0 0,0 0-1,0 0 1,0-1 0,0 1 0,0-1 0,0 1-1,1-1 1,-1 0 0,0 0 0,0 0-1,0-1 1,0 1 0,1-1 0,-1 0-1,0 0 1,0 0 0,0 0 0,0 0-1,-1-1 1,1 1 0,0-1 0,3-2 0,3-3-6,0 0 1,-1 0-1,1-1 1,-1 0-1,-1-1 1,0 1-1,0-1 1,0-1-1,5-10 1,-3 1-49,0 0 0,-2 0 0,8-28 0,-12 35-32,0 0 0,-1 0-1,-1 0 1,0 0-1,-1 0 1,0 0 0,-2-14-1,2 25 65,0 0-1,0 0 1,-1 0 0,1 0-1,0 0 1,-1 0 0,1 0-1,-1 0 1,1 0 0,-1 0-1,1 0 1,-1 0 0,1 0-1,-1 0 1,-1-1 0,2 2 6,-1 0 0,1 0-1,0-1 1,-1 1 0,1 0 0,-1 0 0,1 0 0,-1 0 0,1 0 0,-1 0 0,1 0-1,-1-1 1,1 1 0,-1 0 0,1 1 0,-1-1 0,1 0 0,0 0 0,-1 0 0,1 0-1,-1 0 1,1 0 0,-2 1 0,1 0-8,-1 0 0,0 1-1,0-1 1,1 1 0,-1-1-1,1 1 1,-1 0 0,1-1-1,-1 1 1,1 0 0,0 0 0,0 0-1,-1 3 1,-1 4 33,0 0 1,1 0-1,0 1 1,1 0-1,0-1 1,0 1-1,1 0 0,0-1 1,1 1-1,2 11 1,-3-17-7,1 1 1,1-1-1,-1 0 0,1 0 1,-1 1-1,1-1 1,1 0-1,-1-1 0,0 1 1,6 6-1,-6-8-16,0 0-1,0-1 0,0 1 0,1 0 1,-1-1-1,1 1 0,-1-1 1,1 0-1,0 1 0,-1-1 1,1-1-1,0 1 0,0 0 0,0-1 1,0 1-1,0-1 0,5 0 1,-2-1-95,0 0 1,1 0 0,-1 0 0,0-1 0,0 0-1,0 0 1,0-1 0,-1 0 0,1 0 0,0 0 0,-1-1-1,0 1 1,0-1 0,0 0 0,-1-1 0,1 1-1,-1-1 1,0 0 0,0 0 0,4-7 0,1-4-243,1-1 0,-2 1 0,0-2 0,-1 1 0,7-30 0,-7 21 90,-1 0 1,-1-1-1,-1 0 0,-2 1 1,-1-43-1,-8 42 622,7 26-351,0 1 0,0-1-1,0 1 1,0 0 0,0-1 0,0 1-1,0-1 1,-1 1 0,1 0 0,0-1-1,0 1 1,-1-1 0,1 1 0,0 0-1,0 0 1,-1-1 0,1 1 0,0 0-1,-1-1 1,1 1 0,0 0 0,-1 0-1,1 0 1,-1-1 0,1 1 0,0 0-1,-1 0 1,1 0 0,-1 0 0,1 0-1,0 0 1,-1 0 0,1 0 0,-1 0-1,1 0 1,-1 0 0,1 0 0,0 0-1,-1 0 1,1 0 0,-1 0-1,1 0 1,0 0 0,-1 1 0,1-1-1,-1 0 1,1 0 0,0 0 0,-1 1-1,1-1 1,0 0 0,-1 1 0,1-1-1,0 0 1,0 1 0,-1-1 0,1 0-1,0 1 1,0-1 0,0 0 0,-1 1-1,1 0 1,-5 8 257,0 0 0,1 0-1,0 1 1,1-1 0,0 1 0,0 0-1,-1 18 1,-5 75 1015,10-83-1132,0 0-1,1-1 1,0 1-1,2 0 1,6 20-1,39 96-43,-22-66-264,-16-41 62,40 125-592,-47-135 540,0 0 0,-1 0 1,-1 0-1,0 0 0,-2 1 0,-1 23 1,-1-35 99,1 0 0,-1 0 1,0 0-1,-1-1 0,0 1 1,0-1-1,-1 1 0,0-1 1,0-1-1,-5 8 0,7-12 60,0 1-1,0-1 0,0 0 1,0 0-1,0 0 0,0 0 1,0 0-1,-1 0 0,1 0 1,-1-1-1,1 0 0,-1 1 1,0-1-1,1 0 0,-1 0 1,0 0-1,0 0 0,0-1 1,0 1-1,0-1 0,0 0 1,1 0-1,-1 0 0,0 0 1,0 0-1,0-1 0,0 1 1,0-1-1,-5-2 0,5 2 1,0-1 0,0 0 0,1 0-1,-1 0 1,0 0 0,1 0-1,0-1 1,-1 1 0,1-1 0,0 1-1,0-1 1,0 0 0,1 0 0,-1 0-1,-2-6 1,0-2-51,1-1 0,0 1 0,-2-14 0,1-5-276,1 0 0,2 1 1,4-56-1,4 30-54,16-62 0,3 14-186</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3.509"/>
    </inkml:context>
    <inkml:brush xml:id="br0">
      <inkml:brushProperty name="width" value="0.05" units="cm"/>
      <inkml:brushProperty name="height" value="0.05" units="cm"/>
    </inkml:brush>
  </inkml:definitions>
  <inkml:trace contextRef="#ctx0" brushRef="#br0">101 157 9042,'2'-29'1069,"-1"28"-1044,-1 1-1,0 0 0,0-1 0,0 1 0,0-1 0,0 1 1,0 0-1,0-1 0,-1 1 0,1-1 0,0 1 0,0 0 1,0-1-1,0 1 0,0 0 0,-1-1 0,1 1 0,0 0 1,0-1-1,0 1 0,-1 0 0,1 0 0,0-1 0,0 1 1,-1 0-1,1 0 0,0-1 0,-1 1 0,1 0 0,0 0 0,-1 0 1,0-1-1,0 1 14,1 1 0,-1-1-1,0 0 1,1 0 0,-1 1 0,0-1 0,1 0 0,-1 1 0,0-1 0,1 0-1,-1 1 1,1-1 0,-1 1 0,1-1 0,-1 1 0,1 0 0,-1 0-1,-9 12 448,1 1-1,1 0 0,0 1 0,1 0 0,0 0 0,1 0 1,-4 21-1,4-12-74,1 0-1,1 0 1,1 1 0,1 30 0,2-47-313,0 0 0,1-1 0,0 1 1,0-1-1,1 1 0,0-1 0,0 0 0,4 9 0,-4-13-68,-1 0 0,1 0 0,0 0-1,0-1 1,0 1 0,1-1 0,-1 1 0,0-1-1,1 0 1,0 0 0,-1 0 0,1 0 0,0 0-1,0-1 1,0 1 0,0-1 0,1 0 0,-1 0-1,0 0 1,5 1 0,1-1-35,1-1 0,-1 0-1,0 0 1,0-1 0,1 0-1,-1 0 1,0-1 0,0-1 0,0 1-1,-1-2 1,1 1 0,-1-1-1,1 0 1,-1-1 0,-1 0 0,10-7-1,2-2-116,-1-2 0,-1 0-1,0-1 1,-2 0 0,18-24-1,-19 20-36,-1 0 1,0-1-1,-2 0 0,0-1 0,-1 0 0,11-43 0,-19 49 207,-2 17-44,0 0 1,0 0 0,0-1-1,0 1 1,0 0 0,0 0-1,0 0 1,0 0 0,0 0-1,0 0 1,0-1 0,0 1-1,0 0 1,0 0 0,0 0-1,0 0 1,-1 0 0,1 0-1,0 0 1,0-1 0,0 1 0,0 0-1,0 0 1,0 0 0,0 0-1,0 0 1,0 0 0,0 0-1,-1 0 1,1 0 0,0 0-1,0 0 1,0-1 0,0 1-1,0 0 1,0 0 0,0 0-1,-1 0 1,1 0 0,0 0-1,0 0 1,0 0 0,0 0-1,0 0 1,0 0 0,-1 0-1,1 0 1,-1 2 28,-1-1 1,1 0-1,0 0 0,0 1 1,0-1-1,0 0 0,0 1 1,0-1-1,0 1 0,0 0 1,0 1-1,-6 14 202,1 0 1,1 1-1,0-1 1,1 1-1,2 0 0,0 0 1,0 0-1,2 1 0,0-1 1,4 27-1,-4-42-209,1-1 1,-1 1-1,1 0 0,0-1 1,-1 1-1,1 0 0,0-1 1,0 0-1,1 1 0,-1-1 1,1 1-1,-1-1 0,1 0 1,0 0-1,-1 0 0,1 0 1,0 0-1,0-1 0,1 1 1,-1 0-1,0-1 0,0 0 1,1 1-1,-1-1 0,1 0 1,3 1-1,-2-2-35,0 1-1,0-1 1,0 0 0,0 0-1,0-1 1,-1 1 0,1-1-1,0 0 1,0 0-1,0 0 1,-1 0 0,1-1-1,0 0 1,-1 0 0,0 1-1,1-2 1,3-2-1,7-7-169,0 0 0,-2-1 0,1-1 0,-2 0 0,0 0 0,15-25 0,-4-2-681,25-59-1,-29 44 157,-25 97 228,6-36 454,0-1-1,1 1 1,0-1-1,0 1 1,0 0-1,0-1 1,1 1 0,-1-1-1,1 1 1,1-1-1,-1 0 1,3 7-1,9-3-95</inkml:trace>
  <inkml:trace contextRef="#ctx0" brushRef="#br0" timeOffset="1">1086 38 17780,'10'-3'1576,"6"-2"-1288,1 1-248,3-2 536,0 1-408,-1-1-48,-1-3-176</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4.417"/>
    </inkml:context>
    <inkml:brush xml:id="br0">
      <inkml:brushProperty name="width" value="0.05" units="cm"/>
      <inkml:brushProperty name="height" value="0.05" units="cm"/>
    </inkml:brush>
  </inkml:definitions>
  <inkml:trace contextRef="#ctx0" brushRef="#br0">143 97 13851,'-2'-11'243,"0"0"-1,0 0 1,-1 0 0,-6-12 0,8 20-212,0 1 0,0 0 1,0 0-1,-1 0 1,1 0-1,-1 0 0,1 0 1,-1 0-1,0 0 1,0 1-1,-2-3 1,3 3-12,0 1 1,-1-1-1,1 1 1,0 0-1,0-1 1,0 1-1,0 0 1,-1 0-1,1 0 1,0 0-1,0 0 1,-1 0-1,1 0 1,0 0-1,0 0 1,0 0-1,-1 1 1,1-1-1,0 0 1,0 1-1,0-1 1,0 1-1,0 0 1,-2 0-1,0 2 26,0-1-1,0 1 1,1-1 0,-1 1-1,0 0 1,1 0 0,0 0-1,0 0 1,0 1 0,0-1-1,0 1 1,1-1 0,-3 7-1,-1 7 81,-4 31-1,8-41-96,-5 45 91,2 0 0,2 0 0,2 1 0,3-1 0,2 0 0,3 0 0,21 79 0,-19-98 0,1-1 0,2-1-1,18 33 1,-21-45-58,2 0 1,0-1-1,2 0 1,0-1-1,27 25 1,-3-13-2,-36-27-54,0-1-1,0 0 0,0 0 0,0 0 0,0 0 1,0 0-1,1-1 0,-1 1 0,0 0 0,1-1 1,-1 0-1,0 0 0,1 0 0,-1 0 0,0 0 1,1 0-1,2-1 0,-5 1-4,0 0-1,1 0 1,-1-1 0,0 1 0,1 0-1,-1 0 1,0-1 0,0 1 0,1 0-1,-1-1 1,0 1 0,0 0-1,1-1 1,-1 1 0,0 0 0,0-1-1,0 1 1,0-1 0,1 1 0,-1 0-1,0-1 1,0 1 0,0-1 0,0 1-1,0 0 1,0-1 0,0 1-1,0-1 1,0 1 0,0 0 0,-1-1-1,1 1 1,0-1 0,0 1-1,-6-16 31,-15-17-31,0 1-1,-3 1 0,-40-43 1,21 26-75,-76-101-233,107 127 278,12 22 31,0-1-1,0 1 1,0-1-1,0 1 0,0-1 1,0 1-1,0-1 0,0 1 1,0-1-1,1 1 0,-1-1 1,0 1-1,0-1 0,1 1 1,-1 0-1,0-1 0,1 1 1,-1-1-1,0 1 1,1 0-1,-1-1 0,0 1 1,1 0-1,-1 0 0,1-1 1,-1 1-1,0 0 0,1 0 1,-1-1-1,1 1 0,-1 0 1,1 0-1,-1 0 0,1 0 1,-1 0-1,1 0 0,-1 0 1,1 0-1,-1 0 1,1 0-1,-1 0 0,1 0 1,-1 0-1,1 1 0,39-3 98,104-7-433,-115 6 309,-1-2 0,57-18 0,-27 0-71,-3-6-35</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4.911"/>
    </inkml:context>
    <inkml:brush xml:id="br0">
      <inkml:brushProperty name="width" value="0.05" units="cm"/>
      <inkml:brushProperty name="height" value="0.05" units="cm"/>
    </inkml:brush>
  </inkml:definitions>
  <inkml:trace contextRef="#ctx0" brushRef="#br0">46 0 12963,'-5'6'231,"0"1"-1,1-1 1,0 1 0,0-1-1,0 1 1,1 0 0,0 0 0,0 1-1,1-1 1,0 1 0,0-1 0,1 1-1,0 0 1,-1 9 0,2-7-113,0 0 1,0 1-1,1-1 1,0 0 0,1 0-1,0 0 1,0-1-1,1 1 1,1 0-1,5 11 1,-8-18-97,1-1-1,-1 1 1,1-1 0,-1 0 0,1 0-1,0 0 1,0 0 0,0 0 0,0 0 0,0 0-1,0-1 1,1 1 0,2 1 0,-4-3-8,1 1 1,0-1-1,-1 1 1,1-1-1,0 0 1,0 1-1,0-1 1,-1 0-1,1 0 1,0 0 0,0-1-1,-1 1 1,1 0-1,0-1 1,3 0-1,-1-1 1,0 0 1,0-1-1,0 1 0,-1-1 1,1 0-1,-1 0 0,1 0 1,-1-1-1,0 1 0,0-1 0,0 1 1,-1-1-1,1 0 0,1-4 1,4-13 5,0 0 0,-2 0 1,-1 0-1,0-1 0,-1 1 0,1-43 1,-4 51-69,-3 36-64,1 0 1,1-1-1,2 1 0,0-1 0,1 1 0,9 33 0,-11-53 45,0-1 1,0 0-1,0 1 0,0-1 0,0 0 0,1 0 1,-1 0-1,0 0 0,1 0 0,0 0 0,-1 0 0,1 0 1,0-1-1,3 3 0,-4-3 38,1-1-1,-1 0 0,0 1 1,0-1-1,1 0 1,-1 1-1,0-1 1,0 0-1,1 0 1,-1 0-1,0 0 1,1 0-1,-1-1 1,0 1-1,0 0 1,1-1-1,-1 1 0,0 0 1,0-1-1,0 1 1,0-1-1,1 0 1,-1 1-1,0-1 1,0 0-1,0 0 1,0 0-1,0 0 1,0-1-1,19-22-410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5.402"/>
    </inkml:context>
    <inkml:brush xml:id="br0">
      <inkml:brushProperty name="width" value="0.05" units="cm"/>
      <inkml:brushProperty name="height" value="0.05" units="cm"/>
    </inkml:brush>
  </inkml:definitions>
  <inkml:trace contextRef="#ctx0" brushRef="#br0">1 181 12299,'3'-13'579,"0"-1"-183,1-1 0,1 1 0,6-14 0,-9 25-271,-1 1 0,0-1 0,0 0 0,1 1 0,0 0 0,-1-1 0,1 1 0,0 0 0,0 0 0,0 0 0,1 0 0,-1 0 0,0 0 0,1 1 0,-1-1 0,1 1 0,-1 0 0,1 0 0,0 0 0,0 0 0,-1 0 0,4 0 0,-4 1-78,1 0-1,-1 0 1,0 0-1,0 1 1,1-1-1,-1 1 1,0-1 0,0 1-1,0 0 1,0 0-1,0 0 1,0 0 0,0 0-1,0 1 1,0-1-1,-1 0 1,1 1-1,-1 0 1,1-1 0,-1 1-1,1 0 1,-1 0-1,0-1 1,0 1-1,0 0 1,0 0 0,0 1-1,0-1 1,1 3-1,1 5-8,-1 0 0,1 0-1,-1 1 1,0 19 0,-2-11 41,0 1 0,-2 0 0,0-1-1,-5 20 1,-25 75 440,15-60-256,16-50-231,0 0 0,0 0 0,0 0 0,0 0 1,1 0-1,-1 0 0,1 0 0,0 5 0,1-8-25,-1 0 0,0 0 0,1 0 0,-1 0 0,1 0 0,-1 0 0,1 0 0,0-1 0,-1 1 0,1 0 0,0 0 0,0-1 0,-1 1 0,1 0 0,0-1 0,0 1 0,0 0 0,0-1 0,0 1 0,0-1 0,0 0 0,0 1 0,0-1 0,0 0 0,0 0 0,0 1 0,0-1 0,0 0 0,0 0 0,0 0 0,0 0 0,0-1 0,2 1 0,12-1 22,0-1 0,0-1 0,-1 0 0,0-1 0,25-9 0,-15 2-210,0 0-1,29-20 0,-47 27 231,0 0 1,-1 0-1,1 0 0,-1-1 0,-1 0 1,7-8-1,-9 11-18,0-1 1,-1 1-1,1-1 1,-1 1-1,0-1 1,0 0-1,0 1 0,0-1 1,0 0-1,0 0 1,-1 0-1,0 0 1,1 1-1,-1-1 1,0 0-1,-1 0 0,0-5 1,-6-15-17</inkml:trace>
  <inkml:trace contextRef="#ctx0" brushRef="#br0" timeOffset="1">39 218 13123,'-10'0'888,"20"3"-760,8 0-64,14 0 256,6 0-192,6-3-360,3-3-1104,1-7 1168,-2-6-120,-8-6-136</inkml:trace>
  <inkml:trace contextRef="#ctx0" brushRef="#br0" timeOffset="2">518 0 14299,'3'0'1232,"-3"9"-784,-4 7-168,-4 11 609,3 4-201,2 10-320,1-1-56,4 3-192,2-6-112,6-11-376,2-8-152,3-18 400,3-10-88,-6-14-96</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4.317"/>
    </inkml:context>
    <inkml:brush xml:id="br0">
      <inkml:brushProperty name="width" value="0.05" units="cm"/>
      <inkml:brushProperty name="height" value="0.05" units="cm"/>
    </inkml:brush>
  </inkml:definitions>
  <inkml:trace contextRef="#ctx0" brushRef="#br0">0 0 12579,'0'1'75,"0"1"1,1-1-1,-1 0 0,0 1 1,1-1-1,-1 0 1,0 0-1,1 0 1,0 1-1,-1-1 0,1 0 1,0 0-1,-1 0 1,1 0-1,0 0 1,0 0-1,0 0 0,0 0 1,0 0-1,0-1 1,0 1-1,0 0 1,0-1-1,1 1 0,-1-1 1,0 1-1,0-1 1,0 1-1,3-1 1,47 13 449,-40-11-347,42 8-149,61 5 1,-87-14-220,1-1 1,0-1-1,0-1 0,30-6 0,-59 10 835,-3 17 267,3-19-901,1 1 0,0 0 0,0-1 0,0 1 0,0-1 0,0 1 0,0 0 0,0-1 0,0 1 0,0 0-1,1-1 1,-1 1 0,0-1 0,0 1 0,0 0 0,1-1 0,-1 1 0,0-1 0,1 1 0,-1-1 0,0 1 0,1-1 0,-1 1 0,1-1 0,-1 1 0,1-1 0,-1 0 0,1 1 0,-1-1 0,2 1 0,3 0 0,1 0 0,0 0 1,-1 0-1,1-1 0,0 1 1,0-1-1,-1-1 0,1 1 1,6-2-1,55-14-2,-45 10-6,14-5-13,-23 7-30,1 0-1,0 0 1,0 1 0,0 1-1,0 0 1,15 1 0,-27 1 33,-1 0 0,1 0 0,-1 0 0,1 0 0,-1 0 0,1 1 1,-1-1-1,1 1 0,-1-1 0,0 1 0,1-1 0,-1 1 0,0 0 0,1-1 0,-1 1 0,0 0 0,0 0 1,0 0-1,0 0 0,0 0 0,0 0 0,0 1 0,0-1 0,0 0 0,0 0 0,1 3 0,-1 0-4,0 1-1,-1 0 1,1-1-1,-1 1 1,0 0-1,0 9 1,-1-9 26,1 0 0,0 1 0,0-1 1,0 0-1,1 1 0,1 5 1,-1-10-1,0 1 0,-1-1 0,1 1 0,0-1 0,0 1 0,0-1 0,0 0 0,0 1 0,0-1 0,0 0 0,0 0 0,1 0 0,-1 0 0,0 0 0,1 0 0,-1 0 0,1 0 0,-1-1 0,1 1 0,-1-1 0,1 1 0,-1-1 0,1 1 0,2-1 0,11 2 63,-1-2 1,1 0-1,-1 0 1,1-1 0,0-1-1,25-7 1,-18 5-206,39-4 0,-42 12-379,-19-4 489,0 0 1,0 0 0,0 0 0,-1 0-1,1 0 1,0 0 0,0 0-1,0 0 1,-1 0 0,1 1-1,0-1 1,0 0 0,0 0-1,0 0 1,0 0 0,0 0 0,-1 0-1,1 1 1,0-1 0,0 0-1,0 0 1,0 0 0,0 1-1,0-1 1,0 0 0,0 0-1,0 0 1,0 0 0,0 1 0,0-1-1,0 0 1,0 0 0,0 0-1,0 1 1,0-1 0,0 0-1,0 0 1,0 0 0,0 1-1,0-1 1,0 0 0,0 0 0,0 0-1,0 0 1,0 1 0,0-1-1,1 0 1,-1 0 0,0 0-1,0 0 1,0 0 0,0 1-1,0-1 1,1 0 0,-1 0-1,0 0 1,0 0 0,0 0 0,1 0-1,-5 2-207</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5.893"/>
    </inkml:context>
    <inkml:brush xml:id="br0">
      <inkml:brushProperty name="width" value="0.05" units="cm"/>
      <inkml:brushProperty name="height" value="0.05" units="cm"/>
    </inkml:brush>
  </inkml:definitions>
  <inkml:trace contextRef="#ctx0" brushRef="#br0">0 0 14019,'8'112'1776,"-7"-71"-1256,10 63 1,-4-73-172,0 0 0,25 59 0,-27-76-288,2-1 0,0 0 0,0-1 1,1 0-1,0 0 0,1 0 0,1-1 0,19 18 0,-26-27-46,0 0 0,0 0 0,-1 0 0,1 0 0,1 0 0,-1-1 0,0 1 0,0-1 0,0 0 0,1 0 0,-1 0 0,1 0 0,-1-1 0,1 1 0,-1-1 0,1 0 0,-1 0 0,1 0 0,4-1 0,-4 0 4,0-1 0,0 1 0,0-1 0,-1 0 0,1 0-1,-1 0 1,1 0 0,-1-1 0,0 0 0,0 1 0,0-1-1,0 0 1,0 0 0,0-1 0,2-4 0,9-16 27,-1 0 1,-1-1 0,-1 0-1,-1-1 1,-2 0 0,-1 0-1,0-1 1,-2 0 0,-2 0-1,2-39 1,-7 53-29,-2 12 13,-4 17 23,3 5-22,0 1-1,2 0 1,1 0 0,0 0-1,2 0 1,0 0 0,5 31-1,-4-49-19,-1 0 0,1 0 0,0 0-1,0-1 1,1 1 0,-1 0 0,1-1 0,0 1-1,0-1 1,0 0 0,0 1 0,0-1 0,1 0-1,-1 0 1,5 3 0,-5-5-4,0 0 0,0 0 1,0 0-1,0 0 0,0 0 0,1-1 0,-1 1 0,0 0 1,0-1-1,1 0 0,-1 0 0,0 0 0,0 0 0,1 0 1,-1 0-1,0 0 0,0-1 0,1 1 0,-1-1 0,0 0 1,0 1-1,0-1 0,0 0 0,0 0 0,0-1 1,4-1-1,3-4 23,-1 0 0,1 0 0,-1 0 0,-1-1 1,1 0-1,-1-1 0,-1 1 0,1-2 0,-2 1 0,1 0 1,-1-1-1,6-19 0,-3 8 118,-2-1 1,-1 0-1,0 0 1,-2-1-1,1-28 0,-3-22 41</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6.381"/>
    </inkml:context>
    <inkml:brush xml:id="br0">
      <inkml:brushProperty name="width" value="0.05" units="cm"/>
      <inkml:brushProperty name="height" value="0.05" units="cm"/>
    </inkml:brush>
  </inkml:definitions>
  <inkml:trace contextRef="#ctx0" brushRef="#br0">203 1 14891,'23'75'1657,"3"-1"1,58 114-1,21 8-1057,-159-262-628,-148-161-255,241 241 263,-19-6-16,0-2 0,39 9-1,-51-13-75,0-1-1,0 0 1,1-1 0,-1 0-1,0 0 1,0 0-1,0-1 1,0-1 0,0 1-1,12-5 1,-18 6 89,-1-1 0,1 1 0,0-1 0,-1 0 0,1 0 0,-1 1 0,0-1 0,1 0 0,-1 0 1,0 0-1,0-1 0,1 1 0,-1 0 0,0 0 0,0-1 0,0 1 0,0 0 0,-1-1 0,1 1 0,0-1 1,0-1-1,-10-11-296</inkml:trace>
  <inkml:trace contextRef="#ctx0" brushRef="#br0" timeOffset="1">3 64 15491,'-2'0'1129,"3"1"-905,3 2-96,2-1 120,1-1-272,0-1 96,-1 0-112,-2-6-80</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6.811"/>
    </inkml:context>
    <inkml:brush xml:id="br0">
      <inkml:brushProperty name="width" value="0.05" units="cm"/>
      <inkml:brushProperty name="height" value="0.05" units="cm"/>
    </inkml:brush>
  </inkml:definitions>
  <inkml:trace contextRef="#ctx0" brushRef="#br0">618 1 14923,'-7'13'1440,"0"-2"-959,-1 1-233,0 1 520,3 1-344,0 0-96,1 1-64,-5-3-240</inkml:trace>
  <inkml:trace contextRef="#ctx0" brushRef="#br0" timeOffset="1">15 237 16412,'-10'0'1224,"6"0"-1184,8-1 104,5 1 136,2 3-296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7.626"/>
    </inkml:context>
    <inkml:brush xml:id="br0">
      <inkml:brushProperty name="width" value="0.05" units="cm"/>
      <inkml:brushProperty name="height" value="0.05" units="cm"/>
    </inkml:brush>
  </inkml:definitions>
  <inkml:trace contextRef="#ctx0" brushRef="#br0">198 609 16011,'-6'-5'250,"0"0"0,0 1 0,0-1 0,0 2 0,-1-1 0,0 1 0,0 0 0,-9-3 0,13 5-179,0 0 1,0 0-1,-1 1 1,1 0-1,0-1 1,0 1-1,0 0 1,-1 1-1,1-1 1,0 0-1,0 1 1,0 0-1,0 0 1,0 0-1,0 0 1,0 0-1,0 1 1,0-1-1,0 1 1,1 0 0,-1-1-1,-3 4 1,0 2-13,1 0 1,-1 1 0,1-1 0,1 1-1,-1 0 1,1 0 0,0 0 0,1 1-1,0-1 1,1 1 0,-1 0-1,0 16 1,1-13-62,0 1-1,2 0 0,0 0 0,0 0 1,1 0-1,1 0 0,0 0 0,5 16 1,-6-25 1,0-1 0,1 1 1,-1-1-1,1 0 0,-1 0 0,1 0 1,0 0-1,0 0 0,1 0 0,-1 0 1,0-1-1,1 1 0,0-1 0,0 1 1,0-1-1,0 0 0,3 1 0,-3-2 1,0 0 0,0 0-1,1 0 1,-1-1 0,0 1-1,0-1 1,1 0 0,-1 0-1,0 0 1,1 0 0,-1-1-1,0 1 1,1-1-1,-1 0 1,0 0 0,0 0-1,0 0 1,6-4 0,5-3 3,1-2-1,-2 1 1,1-2 0,-1 0 0,-1 0 0,0-1 0,-1-1 0,17-23 0,-8 6 18,-1-1 1,-2 0 0,15-36 0,-25 50 8,0 0 0,5-25-1,-11 41-25,-1 1-1,0-1 0,0 0 1,1 0-1,-1 0 0,0 0 0,0 0 1,0 0-1,0 0 0,0 0 1,0 0-1,-1 0 0,1 0 0,0 1 1,0-1-1,-1 0 0,1 0 0,0 0 1,-1 0-1,1 0 0,-1 1 1,0-2-1,0 2-1,1-1-1,-1 1 1,1 0-1,-1 0 1,0 0 0,1 0-1,-1 0 1,1 0 0,-1 0-1,1 0 1,-1 0 0,0 1-1,1-1 1,-1 0-1,1 0 1,-1 0 0,1 1-1,-1-1 1,1 0 0,-1 0-1,1 1 1,-1-1-1,1 1 1,-1-1 0,1 0-1,0 1 1,-1-1 0,1 1-1,0-1 1,-1 1 0,1-1-1,-1 1 1,-2 5 2,-1 0 0,1 1 0,0-1 0,0 0 0,1 1 0,-1 0 0,2 0 0,-1-1 0,0 10 0,-1 7 7,0 34 0,4-46-14,-1 0 0,1 0 0,1 0 0,0 0 0,0 0 0,7 16 0,-8-24-1,0-1-1,0 1 1,0-1 0,0 1 0,0-1-1,1 0 1,-1 1 0,1-1 0,0 0-1,0 0 1,-1 0 0,1 0-1,0 0 1,1-1 0,-1 1 0,0-1-1,0 1 1,1-1 0,-1 0-1,1 0 1,-1 0 0,1 0 0,0 0-1,-1 0 1,1-1 0,0 1-1,-1-1 1,1 0 0,0 0 0,-1 0-1,1 0 1,4-1 0,-1-1-40,1-1 0,0 0 0,-1 0 0,0 0-1,0-1 1,0 1 0,0-2 0,0 1 0,-1-1 0,1 1 0,-1-2 0,-1 1 0,1 0 0,-1-1 0,0 0 0,0 0 0,4-10 0,5-9-121,-1-1 0,-2 0 0,8-31 0,2-17 98,-3-1 0,-4-1 0,-3-1 0,-3 1 0,-5-110 0,-6 166 292,4 20-220,0 0 0,0 0-1,0 0 1,0 0 0,0 0 0,-1 0-1,1 0 1,0 0 0,0-1-1,0 1 1,0 0 0,0 0 0,-1 0-1,1 0 1,0 0 0,0 0 0,0 0-1,0 0 1,0 1 0,-1-1-1,1 0 1,0 0 0,0 0 0,0 0-1,0 0 1,0 0 0,0 0-1,-1 0 1,1 0 0,0 0 0,0 0-1,0 0 1,0 1 0,0-1 0,0 0-1,0 0 1,0 0 0,-1 0-1,1 0 1,0 0 0,0 0 0,0 1-1,0-1 1,0 0 0,0 0-1,0 0 1,0 0 0,0 0 0,0 1-1,0-1 1,0 0 0,0 0-1,-9 32 282,0 15-173,2 1-1,2-1 0,2 1 1,3 0-1,1 0 0,3 0 0,1-1 1,21 83-1,-21-114-86,1 0 0,1 0-1,12 21 1,-15-30-24,0 0-1,1 0 1,0-1-1,0 0 1,1 0 0,-1 0-1,1-1 1,13 10-1,-18-14-6,1 0-1,-1 0 1,0-1-1,1 1 0,-1 0 1,1-1-1,-1 1 0,1-1 1,-1 1-1,1-1 1,-1 0-1,1 1 0,-1-1 1,1 0-1,0 0 0,1 0 1,-2-1-4,-1 1 0,1 0 0,0-1 0,-1 1 0,1 0 1,-1-1-1,1 1 0,0-1 0,-1 1 0,1-1 0,-1 1 0,1-1 0,-1 1 1,0-1-1,1 0 0,-1 1 0,0-1 0,1 0 0,-1 1 0,0-1 0,0 0 1,1 1-1,-1-3 0,0-1-38,1 0 0,-1-1 0,-1 1 0,1-1 0,0 1 1,-1-1-1,0 1 0,0 0 0,-2-6 0,-8-16-188,-2 1 1,0 0-1,-1 1 1,-30-38-1,-80-81 169,75 90 623,47 52-514,1-1 0,0 1 0,0 0 0,0-1-1,0 1 1,0-1 0,0 0 0,0 1-1,1-1 1,-2-2 0,2 4-29,0 0 0,0-1-1,0 1 1,0 0 0,0 0 0,0-1 0,0 1 0,0 0 0,0-1-1,0 1 1,1 0 0,-1 0 0,0-1 0,0 1 0,0 0 0,0 0 0,0-1-1,1 1 1,-1 0 0,0 0 0,0 0 0,0-1 0,1 1 0,-1 0 0,0 0-1,0 0 1,1 0 0,-1 0 0,0-1 0,0 1 0,1 0 0,-1 0 0,0 0-1,0 0 1,1 0 0,-1 0 0,5 0 94,0 0 1,0 0-1,0 0 0,0 1 1,7 1-1,-2 0-125,18 3 110,-5 0-298,0-2 0,1 0 0,44-2 0,-67-1 192,1 0-1,-1 0 1,0 0 0,0 0-1,0 0 1,0-1 0,0 1-1,0 0 1,0-1 0,0 1-1,0-1 1,0 1 0,0-1-1,0 1 1,0-1 0,0 0-1,-1 0 1,1 1 0,0-1-1,0 0 1,-1 0 0,1 0-1,0 0 1,-1 0 0,1-1-1,-2-14-226</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8.054"/>
    </inkml:context>
    <inkml:brush xml:id="br0">
      <inkml:brushProperty name="width" value="0.05" units="cm"/>
      <inkml:brushProperty name="height" value="0.05" units="cm"/>
    </inkml:brush>
  </inkml:definitions>
  <inkml:trace contextRef="#ctx0" brushRef="#br0">0 119 13243,'3'10'1248,"17"-7"-840,3-4-160,9-5 512,3-3-504,1-2-7,-1-5 79,-8-1-216</inkml:trace>
  <inkml:trace contextRef="#ctx0" brushRef="#br0" timeOffset="1">285 0 15131,'0'9'1745,"-2"2"-1225,-4-1-240,3 3 1040,1 3-1032,2 0 0,-5-6-104,-2 1-120,-3-2-160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38.454"/>
    </inkml:context>
    <inkml:brush xml:id="br0">
      <inkml:brushProperty name="width" value="0.05" units="cm"/>
      <inkml:brushProperty name="height" value="0.05" units="cm"/>
    </inkml:brush>
  </inkml:definitions>
  <inkml:trace contextRef="#ctx0" brushRef="#br0">1 1711 13587,'50'-26'815,"0"-3"-1,83-63 1,-79 53-336,304-187 747,18 25-752,-229 123-436,562-280-86,126-56 281,-387 188 366,-400 207-574,-29 17-238,-19 2 200,0 0 0,0 0 0,0 0 0,1 0 0,-1 0 0,0 0 0,0 0 0,0 0 0,1 0 0,-1 0 0,0 0 0,0 0 0,0 0 0,1 0 0,-1 0 0,0 0 0,0 0 0,0 1 0,0-1 0,0 0 0,1 0 0,-1 0 0,0 0 0,0 0 0,0 1 0,0-1-1,0 0 1,0 0 0,1 0 0,-1 0 0,0 1 0,0-1 0,0 0 0,0 0 0,0 0 0,0 1 0,0-1 0,0 0 0,0 0 0,0 0 0,0 1 0,0-1 0,0 0 0,0 0 0,0 0 0,0 0 0,0 1 0,0-1 0,-1 0 0,1 0 0,0 0 0,0 1 0,0-1 0,0 0 0,0 0 0,0 0 0,0 0 0,-1 0 0,1 1 0,0-1 0,0 0 0,0 0 0,0 0 0,-1 0 0,1 0 0,-8 7-84,0-1-1,0-1 0,-1 1 1,0-1-1,-18 7 1,-25 11-275</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40.962"/>
    </inkml:context>
    <inkml:brush xml:id="br0">
      <inkml:brushProperty name="width" value="0.05" units="cm"/>
      <inkml:brushProperty name="height" value="0.05" units="cm"/>
    </inkml:brush>
  </inkml:definitions>
  <inkml:trace contextRef="#ctx0" brushRef="#br0">24 1363 11939,'-5'-1'328,"-13"-1"960,17 0-698,12-1-96,26-6 121,0-2 1,61-28-1,-65 25-471,907-407 907,-389 135-985,-341 174-63,151-100 29,-43 24 0,-292 174-29,0 1 0,0 1 0,36-11 0,-62 25 4,0 0 1,-1 0-1,1 0 0,-1 0 1,1 0-1,-1 0 0,0 0 0,0 0 1,0 0-1,0 0 0,0 0 1,-2 1-1,0 3 237,-1 2-175,1-1-1,0 1 1,-4 14 0,5-2 48</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52.286"/>
    </inkml:context>
    <inkml:brush xml:id="br0">
      <inkml:brushProperty name="width" value="0.05" units="cm"/>
      <inkml:brushProperty name="height" value="0.05" units="cm"/>
    </inkml:brush>
  </inkml:definitions>
  <inkml:trace contextRef="#ctx0" brushRef="#br0">8 6635 11314,'0'1'26,"-1"-1"0,1 0-1,0 0 1,-1 0 0,1 0-1,0-1 1,-1 1 0,1 0-1,0 0 1,0 0 0,-1 0-1,1 0 1,0 0-1,0 0 1,-1 0 0,1-1-1,0 1 1,0 0 0,-1 0-1,1 0 1,0-1 0,0 1-1,0 0 1,-1 0 0,1-1-1,0 1 1,0 0-1,0 0 1,0-1 0,0 1-1,-1 0 1,1 0 0,0-1-1,0 1 1,0 0 0,0-1-1,0 1 1,0 0 0,0 0-1,0-1 1,0 1-1,0 0 1,0-1 0,0 1-1,0 0 1,1-1 0,2-19 159,-2 17-99,20-72 871,37-91-1,130-252-5,-87 203-720,252-523 78,-52 112-246,351-711 2,-581 1201-61,406-740 19,398-477 25,-630 1023 43,-89 122 77,-151 203-162,70-90 145,-56 75-117,-20 20-37,1 0 1,0 0 0,0 1-1,0-1 1,0 0-1,0 0 1,0 0 0,-1 0-1,1 0 1,0 0 0,0 0-1,0 0 1,0 0 0,0 0-1,-1 0 1,1 0-1,0 0 1,0 0 0,0 0-1,0 0 1,-1 0 0,1 0-1,0 0 1,0 0 0,0 0-1,0 0 1,0 0-1,-1 0 1,1 0 0,0 0-1,0-1 1,0 1 0,0 0-1,0 0 1,0 0 0,0 0-1,-1 0 1,1 0-1,0 0 1,0-1 0,0 1-1,0 0 1,0 0 0,0 0-1,0 0 1,0 0 0,0-1-1,0 1 1,0 0-1,0 0 1,0 0 0,0 0-1,0 0 1,0-1 0,0 1-1,0 0 1,0 0 0,0 0-1,0 0 1,0-1-1,0 1 1,0 0 0,0 0-1,0 0 1,0 0 0,0 0-1,0 0 1,0-1 0,1 1-1,-16 4-94,1 3 69,0 0 1,1 0-1,1 2 1,-18 13 0,-30 32-98</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52.789"/>
    </inkml:context>
    <inkml:brush xml:id="br0">
      <inkml:brushProperty name="width" value="0.05" units="cm"/>
      <inkml:brushProperty name="height" value="0.05" units="cm"/>
    </inkml:brush>
  </inkml:definitions>
  <inkml:trace contextRef="#ctx0" brushRef="#br0">1 87 10218,'9'-21'353,"-6"14"-214,1-1 0,-1 1 1,2-1-1,-1 1 0,1 0 0,9-11 0,-13 18-131,-1-1 1,0 1-1,0 0 0,0 0 1,0-1-1,1 1 0,-1 0 0,0 0 1,0 0-1,1-1 0,-1 1 0,0 0 1,0 0-1,1 0 0,-1 0 1,0 0-1,0 0 0,1-1 0,-1 1 1,0 0-1,1 0 0,-1 0 1,0 0-1,1 0 0,-1 0 0,0 0 1,0 0-1,1 0 0,-1 0 0,0 0 1,1 1-1,-1-1 0,0 0 1,0 0-1,1 0 0,-1 0 0,0 0 1,0 0-1,1 1 0,-1-1 1,0 0-1,0 0 0,1 0 0,-1 1 1,0-1-1,0 0 0,0 0 0,0 1 1,1-1-1,-1 0 0,0 0 1,0 1-1,3 10 237,-1 0 1,0 0 0,0 0-1,-1 0 1,-1 18-1,1-17-248,-12 435 452,-2-146 146,13-294-578,2 94 261,-1-88-215,0-1-1,1 1 0,1-1 0,0 0 0,8 20 0,-10-30-46,0 0 1,0 0-1,0 1 0,0-2 1,0 1-1,0 0 0,1 0 1,-1 0-1,1 0 0,0-1 1,-1 1-1,1-1 0,0 1 1,0-1-1,0 0 0,0 0 1,0 0-1,0 0 0,0 0 1,0 0-1,0-1 0,1 1 1,-1 0-1,0-1 0,0 0 1,1 0-1,-1 0 0,0 0 1,1 0-1,-1 0 0,0 0 1,1-1-1,-1 1 0,3-2 1,6-2 44,0 0 1,0-1 0,0-1-1,-1 1 1,16-13-1,26-21 183,77-75-1,42-62 656,-105 106 227,-11 12-664,54-73 0,-44 34-33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56.953"/>
    </inkml:context>
    <inkml:brush xml:id="br0">
      <inkml:brushProperty name="width" value="0.05" units="cm"/>
      <inkml:brushProperty name="height" value="0.05" units="cm"/>
    </inkml:brush>
  </inkml:definitions>
  <inkml:trace contextRef="#ctx0" brushRef="#br0">50 5 13035,'0'0'27,"0"0"1,0 0 0,0 0-1,0-1 1,0 1-1,0 0 1,0 0-1,0 0 1,0 0 0,0-1-1,0 1 1,0 0-1,-1 0 1,1 0-1,0 0 1,0-1 0,0 1-1,0 0 1,0 0-1,0 0 1,0 0-1,0 0 1,-1-1 0,1 1-1,0 0 1,0 0-1,0 0 1,0 0-1,0 0 1,-1 0 0,1 0-1,0 0 1,0 0-1,0 0 1,0-1 0,-1 1-1,1 0 1,0 0-1,0 0 1,0 0-1,0 0 1,-1 0 0,1 0-1,0 0 1,0 0-1,0 1 1,-1-1-1,-2 11 568,0 27-336,3-29-129,-17 198 354,-4 204-108,21-401-372,1 0 0,0-1 0,0 1 1,1 0-1,4 12 0,-5-19 0,0-1 0,0 0 0,0 0 0,0 0 0,0 0 0,1 0 0,-1 0 0,1 0 0,-1 0 0,1 0 0,0 0 0,0-1 0,-1 1 0,1-1 0,0 0 0,0 1 0,1-1 0,-1 0 0,0 0 0,0 0 0,1-1 0,-1 1 0,0 0 0,1-1 0,-1 0 0,5 1 0,4-1 17,0-1-1,0-1 1,1 1-1,-1-2 1,-1 0-1,1 0 1,18-8-1,72-40-186,24-26 158,-66 36-2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4.721"/>
    </inkml:context>
    <inkml:brush xml:id="br0">
      <inkml:brushProperty name="width" value="0.05" units="cm"/>
      <inkml:brushProperty name="height" value="0.05" units="cm"/>
    </inkml:brush>
  </inkml:definitions>
  <inkml:trace contextRef="#ctx0" brushRef="#br0">0 4 13179,'5'-3'1256,"-1"3"-1008,6 9-328,4-1 1064,6 6-832,6 2-192,7-3-144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57.716"/>
    </inkml:context>
    <inkml:brush xml:id="br0">
      <inkml:brushProperty name="width" value="0.05" units="cm"/>
      <inkml:brushProperty name="height" value="0.05" units="cm"/>
    </inkml:brush>
  </inkml:definitions>
  <inkml:trace contextRef="#ctx0" brushRef="#br0">3 880 14867,'-1'8'113,"0"0"0,1 0 0,0 0-1,0 0 1,1 0 0,0 1 0,1-1-1,0 0 1,0-1 0,4 9 0,-5-13-114,0 0 1,1 0 0,0 0-1,-1 0 1,1 0-1,0-1 1,0 1-1,1-1 1,-1 1 0,0-1-1,1 0 1,2 2-1,-3-3 7,0 0-1,1 0 1,-1 0-1,0 0 1,0-1 0,0 1-1,0-1 1,1 0-1,-1 1 1,0-1-1,0 0 1,1 0-1,-1-1 1,0 1-1,0 0 1,0-1-1,1 1 1,-1-1-1,3-1 1,0-1 5,1 0-1,-1 0 1,0 0 0,0-1 0,-1 0-1,1 0 1,-1 0 0,0-1 0,0 1-1,0-1 1,0 0 0,-1 0 0,0 0 0,0-1-1,-1 1 1,1-1 0,1-5 0,0 0 24,-1 0 0,0 0 0,-1 0 0,0 0 0,-1 0 0,0 0 0,0-1 0,-2-13 0,0 20-17,0 1 1,0-1-1,0 1 0,0-1 0,-1 1 1,1 0-1,-4-5 0,5 8-13,-1 0-1,0-1 1,1 1-1,-1 0 0,0 0 1,0 0-1,0 0 1,1 0-1,-1 0 0,0 1 1,0-1-1,0 0 1,-1 0-1,1 1 1,0-1-1,0 1 0,0-1 1,0 1-1,-1-1 1,1 1-1,0 0 1,-1-1-1,1 1 0,0 0 1,0 0-1,-1 0 1,1 0-1,0 0 1,-3 1-1,1 0 3,0 0-1,0 1 1,0 0-1,0 0 1,0 0 0,0 0-1,0 0 1,1 0-1,-1 1 1,1-1 0,0 1-1,-1 0 1,1 0-1,0-1 1,-1 5 0,-4 6 9,0 0 0,-6 18 1,6-13-14,1 1 0,1 1-1,0-1 1,1 1 0,2 0 0,0 0 0,1 0 0,0 0 0,6 39 0,-4-54-4,0 1 0,0-1-1,1 0 1,0 0 0,0 1 0,0-1 0,0-1 0,1 1-1,4 5 1,-5-7 2,0 0-1,1-1 0,-1 0 1,1 0-1,-1 1 1,1-1-1,0-1 0,0 1 1,0 0-1,0-1 0,0 0 1,1 1-1,-1-1 1,0-1-1,0 1 0,7 1 1,-2-2-8,-1 0 0,1 0 0,0 0 0,0-1 0,0 0 0,0-1 0,-1 1 0,1-2 0,7-2 0,-1-1-36,-1 0 0,0-1 0,0-1 0,15-11 0,-1-3-132,-1-2 1,0-1-1,26-33 1,-28 28-141,-2 0 0,-1-1 0,-1 0 0,-2-2 0,-1-1 1,-1 0-1,-2-1 0,-2 0 0,10-45 0,25-207-1587,-30 162 2144,11-77 1709,-54 450-721,7 345 0,20-558-1126,2 72 183,-2-92-208,1 1-1,1-1 0,0 0 1,8 22-1,-11-36-70,0-1 1,0 1-1,0-1 0,0 1 0,0-1 1,0 1-1,1-1 0,-1 1 0,0-1 1,0 1-1,1-1 0,-1 1 0,0-1 0,0 1 1,1-1-1,-1 0 0,0 1 0,1-1 1,-1 1-1,1-1 0,-1 0 0,0 0 1,1 1-1,-1-1 0,1 0 0,-1 0 0,1 1 1,-1-1-1,1 0 0,-1 0 0,1 0 1,-1 0-1,1 0 0,-1 0 0,2 0 0,-1-1 10,0 1 0,0-1 0,0 0 0,0 0 0,-1 0-1,1 0 1,0 0 0,0 0 0,0-1 0,-1 1 0,1 0-1,-1 0 1,1-2 0,13-43 291,-8 22-203,-2 0-1,-1-1 1,0 1 0,-2-1-1,-1 0 1,-1 1 0,-1-1-1,-9-39 1,11 62-124,-1-1 1,0 0-1,0 1 1,0-1-1,-1 1 1,1-1-1,-1 1 1,1 0 0,-1-1-1,0 1 1,0 0-1,0 0 1,0 0-1,-2-1 1,3 2 8,0 1 0,1 0 0,-1-1 0,0 1 0,1 0 0,-1 0 0,0-1 0,0 1 0,1 0 0,-1 0 0,0 0 0,0 0 0,1 0 0,-1 0 0,0 0 0,0 0 1,0 0-1,1 0 0,-1 1 0,0-1 0,0 0 0,-1 1 0,1 0 0,0 0 0,-1 0 0,1 0 1,0 1-1,0-1 0,0 0 0,0 0 0,0 1 0,0-1 1,0 1-1,0-1 0,-1 4 0,-1-1 1093,3-15-309,0-1-419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58.101"/>
    </inkml:context>
    <inkml:brush xml:id="br0">
      <inkml:brushProperty name="width" value="0.05" units="cm"/>
      <inkml:brushProperty name="height" value="0.05" units="cm"/>
    </inkml:brush>
  </inkml:definitions>
  <inkml:trace contextRef="#ctx0" brushRef="#br0">49 1 14779,'-3'11'960,"-7"17"-824,-1 7-56,3 16 256,1 4-151,1 10-73,2-2-32,7 0 24,1-7-16,8-13-216,2-12-136,6-25 232,-3-14-49,6-30-39</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58.575"/>
    </inkml:context>
    <inkml:brush xml:id="br0">
      <inkml:brushProperty name="width" value="0.05" units="cm"/>
      <inkml:brushProperty name="height" value="0.05" units="cm"/>
    </inkml:brush>
  </inkml:definitions>
  <inkml:trace contextRef="#ctx0" brushRef="#br0">9 217 14451,'-8'-2'1160,"8"1"-888,4-3-96,12-9 377,4-2-121,6-6-96,4-2-72,7-3-200,5 3-160,-1 0-1016,-2 0 1048,-15 0-153,-2 3-135</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59.007"/>
    </inkml:context>
    <inkml:brush xml:id="br0">
      <inkml:brushProperty name="width" value="0.05" units="cm"/>
      <inkml:brushProperty name="height" value="0.05" units="cm"/>
    </inkml:brush>
  </inkml:definitions>
  <inkml:trace contextRef="#ctx0" brushRef="#br0">9 53 14363,'1'-1'57,"5"-6"276,0 0-1,0 1 1,1-1 0,0 1 0,11-7-1,-17 12-306,0 0-1,1 1 1,-1-1-1,0 1 1,1-1-1,-1 1 1,0-1-1,1 1 1,-1 0-1,1 0 0,-1-1 1,1 1-1,-1 0 1,0 0-1,1 1 1,-1-1-1,3 1 1,-2 0 4,-1-1 1,1 1 0,0 1 0,-1-1 0,0 0-1,1 0 1,-1 0 0,0 1 0,1-1 0,-1 1-1,0-1 1,0 1 0,0-1 0,-1 1 0,1 0-1,0 0 1,1 3 0,0 5 2,1 0 1,-1 1-1,-1-1 0,0 1 0,0-1 0,-1 1 1,0-1-1,-4 20 0,0-6-40,-1 0 0,-15 41-1,-15 12-2,24-57 13,2 1 1,0 0-1,-12 42 0,21-62 1,-1 1 0,1-1 0,0 1 1,0-1-1,-1 1 0,1-1 0,0 1 0,0-1 0,1 1 0,-1-1 1,0 1-1,0 0 0,1-1 0,-1 1 0,1-1 0,-1 0 0,1 1 0,0-1 1,-1 1-1,1-1 0,0 0 0,0 0 0,1 2 0,0-2 8,0 1 0,0-1 0,0 0 0,0 0-1,0-1 1,0 1 0,1 0 0,-1-1 0,0 1 0,0-1-1,0 0 1,0 0 0,1 1 0,2-2 0,7 0 51,-1 0 1,1-2 0,-1 1-1,22-9 1,-12 3-53,38-21-1,-51 25-94,-1-1-1,0 0 1,0 0-1,0-1 1,0 0-1,-1 0 1,10-13-1,-7 2-95,-7 3-45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59.444"/>
    </inkml:context>
    <inkml:brush xml:id="br0">
      <inkml:brushProperty name="width" value="0.05" units="cm"/>
      <inkml:brushProperty name="height" value="0.05" units="cm"/>
    </inkml:brush>
  </inkml:definitions>
  <inkml:trace contextRef="#ctx0" brushRef="#br0">1 217 12443,'1'0'1176,"9"0"-896,6 0-112,5 0 824,7-2-912,2-2-120,3-5 80,0 1 8,1-5-56</inkml:trace>
  <inkml:trace contextRef="#ctx0" brushRef="#br0" timeOffset="1">388 65 12787,'0'26'1007,"-1"-17"-762,1-1 0,0 1 0,1 0 0,2 15 0,-2-23-215,-1 1 0,0-1 0,1 1 0,-1-1 0,1 1 0,0-1 1,0 0-1,-1 1 0,1-1 0,0 0 0,0 1 0,0-1 0,0 0 0,0 0 0,1 0 0,-1 0 0,0 0 0,0 0 0,1-1 0,-1 1 0,1 0 0,-1 0 0,0-1 0,1 1 0,-1-1 0,1 0 0,-1 1 1,1-1-1,0 0 0,-1 0 0,4 0 0,4-1 18,0 0 1,-1-1-1,1 0 0,0 0 1,-1-1-1,1 0 1,11-6-1,58-36 78,-46 26-55,-6 2-13,23-13-2,-45 27-39,1 1 0,-1 0 1,1 0-1,0 1 0,-1-1 1,1 1-1,0 0 0,7 0 0,-10 1 8,0 0 0,-1 1-1,1-1 1,0 1 0,0-1 0,-1 1-1,1 0 1,-1 0 0,1 0-1,-1 0 1,1 0 0,-1 0 0,1 0-1,-1 0 1,0 0 0,0 1-1,0-1 1,1 1 0,-1-1 0,0 1-1,-1-1 1,2 3 0,17 45 715,-13-31-356,-5-17-351,-1 0 0,1 1 0,-1-1 0,1 0 0,0 0 0,-1 0 0,1 0 0,0 1 0,0-1 0,-1 0 0,1 0 0,0 0 0,0-1 0,0 1 0,1 0 0,-1 0 0,0 0 0,0-1 0,0 1 0,0-1 0,3 2 0,-2-2-7,0 0 1,0 0-1,0 0 1,0 0-1,0-1 1,0 1-1,-1 0 1,1-1-1,0 1 1,0-1-1,0 0 1,-1 0-1,4-1 1,6-6-117,-1 1-1,0-1 1,16-19 0,-15 16-284,-7 8 271,0-1 0,0 0-1,0 0 1,-1 0 0,0 0 0,0-1-1,0 1 1,0-1 0,-1 0-1,4-9 1,-3-6-302</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7:59.880"/>
    </inkml:context>
    <inkml:brush xml:id="br0">
      <inkml:brushProperty name="width" value="0.05" units="cm"/>
      <inkml:brushProperty name="height" value="0.05" units="cm"/>
    </inkml:brush>
  </inkml:definitions>
  <inkml:trace contextRef="#ctx0" brushRef="#br0">19 69 13035,'-10'-17'1448,"4"4"-904,4 3-248,2 3 1025,2 3-993,11 4-488,7 0-160,10 0 224,5-2-169,14 1-119</inkml:trace>
  <inkml:trace contextRef="#ctx0" brushRef="#br0" timeOffset="1">502 0 15003,'-17'13'1005,"-2"-2"0,-27 14 1,26-15-381,-38 25 0,53-31-606,-1 0 0,0 1 0,1 0 1,0 0-1,-9 12 0,14-17-36,-1 1 0,1 0 1,-1-1-1,1 1 1,0 0-1,-1 0 1,1 0-1,0 0 0,0-1 1,-1 1-1,1 0 1,0 0-1,0 0 1,0 0-1,0 0 0,0 0 1,0-1-1,0 1 1,1 0-1,-1 0 1,0 0-1,1 1 1,0-1-28,0 0 0,0 0 0,0 1 0,1-1 0,-1 0 0,0-1 1,1 1-1,-1 0 0,0 0 0,1 0 0,-1-1 0,1 1 0,0-1 1,-1 1-1,1-1 0,-1 0 0,3 1 0,18 1-471,1 0 0,-1-2 0,1 0 0,0-2 1,-1 0-1,36-9 0,-24 4-7,55-2 1,-87 9 545,1 0 0,0 0 0,-1 0 0,1 0 0,0 0 0,-1 1 0,1-1 0,0 1 0,-1 0 1,1 0-1,-1 0 0,0 0 0,5 3 0,-6-3 15,0 0 1,0 0-1,0 0 0,-1 0 1,1 0-1,0 1 0,-1-1 1,1 0-1,-1 0 0,1 1 0,-1-1 1,0 0-1,0 1 0,1-1 1,-1 0-1,0 1 0,0-1 1,0 0-1,0 1 0,-1-1 1,1 0-1,0 1 0,-1-1 1,1 0-1,0 1 0,-1-1 1,0 0-1,0 2 0,-4 8 228,-1-1 0,0 0 0,-1 0 0,0-1 0,0 1 0,-17 15 0,-56 44 1168,59-53-1112,-60 44 661,68-51-886,0-1 0,-1-1 0,1 0 0,-22 6 0,33-12-91,0 0 1,-1 0-1,1 0 0,0-1 0,-1 1 0,1-1 0,-1 1 0,1-1 1,-1 0-1,1 0 0,-1 0 0,1-1 0,-1 1 0,1 0 0,-1-1 0,1 0 1,-1 1-1,1-1 0,0 0 0,-1 0 0,1 0 0,-2-2 0,-16-17-55</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8:13.901"/>
    </inkml:context>
    <inkml:brush xml:id="br0">
      <inkml:brushProperty name="width" value="0.05" units="cm"/>
      <inkml:brushProperty name="height" value="0.05" units="cm"/>
    </inkml:brush>
  </inkml:definitions>
  <inkml:trace contextRef="#ctx0" brushRef="#br0">0 88 10154,'15'-9'242,"0"0"0,1 1 0,0 0-1,0 1 1,0 1 0,1 1 0,0 0 0,0 1 0,29-3-1,11 3-79,94 6 0,4 0-46,-30-10-38,112-3 110,-193 12-126,0 1 0,-1 3 1,62 14-1,140 60 118,24 7-140,-140-59-45,-16-4 39,-1 5 0,108 43 0,-208-66-29,182 66 37,-159-61-57,1-1 0,0-2 0,61 5 0,195-19-40,-1-1 10,-282 8 43,0 1 0,0 0 1,0 0-1,0 0 0,-1 1 1,1 1-1,0-1 0,-1 1 0,0 1 1,0 0-1,0 0 0,0 0 0,-1 1 1,0 0-1,1 1 0,6 7 1,-5-5-1,1 0 0,0-1-1,0 0 1,0-1 0,1 0 0,0-1 0,0 0 0,0 0 0,1-1 0,0-1 0,-1 0 0,25 3 0,9-2 27,-1-2 0,53-5 0,-93 3-21,131-11 75,14-1 79,-146 12-157,1 0-1,-1 0 1,1 0-1,-1 0 1,1 1 0,-1-1-1,1 1 1,4 2-1,-7-3-1,-1 0 0,0 0 0,0-1 0,0 1 0,1 0 0,-1 0 0,0 0 0,0 0 1,1 0-1,-1-1 0,0 1 0,0 0 0,0 0 0,0 0 0,1-1 0,-1 1 0,0 0 0,0 0 0,0-1 0,0 1 0,0 0 0,0 0 0,0-1 0,0 1 0,0 0 0,0 0 0,1-1 0,-1 1 0,0 0 0,-1 0 0,1-1 0,0 1 0,0 0 0,0 0 0,0-1 0,0 1 0,0 0 0,0 0 0,0-1 0,0 1 0,-2-11-16</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23.326"/>
    </inkml:context>
    <inkml:brush xml:id="br0">
      <inkml:brushProperty name="width" value="0.05" units="cm"/>
      <inkml:brushProperty name="height" value="0.05" units="cm"/>
    </inkml:brush>
  </inkml:definitions>
  <inkml:trace contextRef="#ctx0" brushRef="#br0">10685 354 9802,'-8'-6'390,"5"3"-336,0 1 1,0-1 0,0 0-1,-1 1 1,1 0 0,-1-1-1,0 1 1,0 1 0,0-1-1,1 1 1,-2-1 0,1 1-1,0 0 1,0 1 0,0-1-1,-6 0 1,-765-26 1290,754 25-1343,-244-20 68,-100-4-19,-490 37-1120,713-8 962,-1918-79 1159,1009-21-917,633 61-236,-784-9-111,0 90 256,356 26 65,10 59-28,751-112-152,1 5 0,-151 62 0,223-80 43,1 1 0,0 0 0,0 0 0,1 1 0,0 1 0,0-1 0,0 2 0,1-1 1,-15 20-1,18-19-66,0 0 0,1 0 0,0 0 1,0 1-1,1 0 0,1 0 0,-1 0 1,2 1-1,-1-1 0,2 1 0,-2 18 1,2-15-61,2-1 0,0 0 1,0 1-1,1-1 1,1 0-1,0 0 0,1 0 1,0-1-1,7 14 1,-2-7 1,1-2 0,1 1 0,1-1 0,0-1 0,19 20 0,7-1-153,0-1 1,3-2-1,81 50 1,-63-48 75,2-2 1,1-4-1,94 31 1,-37-24-18,125 20 0,263 4 39,6-40 942,-349-15-466,1127-20 71,-365-25-1336,272-14 1759,-44 1 166,3 50 184,-687 24-655,109 2-211,51-15-212,-4-30-46,-458 8 7,-2-7-1,0-7 0,189-59 1,-348 85 2,173-58-60,-155 50 38,0-1-1,-1 0 0,0-2 1,41-31-1,-63 43 32,0 1 1,1-1-1,-1 0 0,0 0 0,0 0 1,0 0-1,0-1 0,-1 1 1,1 0-1,-1-1 0,1 1 1,-1-1-1,0 0 0,0 1 1,0-1-1,0 0 0,0 0 0,-1 1 1,1-1-1,-1 0 0,0 0 1,0 0-1,0 0 0,-1-4 1,0 3 35,-1-1 0,0 1 0,0 0 0,0 0 1,-1 0-1,1 0 0,-1 1 0,0-1 1,0 0-1,0 1 0,-1 0 0,1 0 0,-1 0 1,-6-4-1,-15-8 184,-1 0 1,0 2 0,-1 1-1,-54-17 1,-119-19 18,182 45-261,-520-85-975,339 60 403,-497-48-1835,498 64 1961</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34.962"/>
    </inkml:context>
    <inkml:brush xml:id="br0">
      <inkml:brushProperty name="width" value="0.05" units="cm"/>
      <inkml:brushProperty name="height" value="0.05" units="cm"/>
    </inkml:brush>
  </inkml:definitions>
  <inkml:trace contextRef="#ctx0" brushRef="#br0">10 616 11530,'-9'7'1277,"15"-9"-371,20-11-56,184-127 802,-68 43-1321,315-170-630,-444 261 148,47-27-169,-55 30 66,0-1 0,0 1 0,-1-1 0,1 0 0,-1-1 1,0 1-1,0-1 0,5-7 0,-8 11 209,-1 1 1,0-1-1,1 1 1,-1-1-1,1 0 1,-1 1-1,0-1 1,0 0-1,1 1 1,-1-1-1,0 0 1,0 0 0,0 1-1,0-1 1,0 0-1,0 0 1,0 1-1,0-1 1,0 0-1,0 1 1,0-1-1,0 0 1,-1 0-1,1-1 1,-11 0-548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35.375"/>
    </inkml:context>
    <inkml:brush xml:id="br0">
      <inkml:brushProperty name="width" value="0.05" units="cm"/>
      <inkml:brushProperty name="height" value="0.05" units="cm"/>
    </inkml:brush>
  </inkml:definitions>
  <inkml:trace contextRef="#ctx0" brushRef="#br0">590 5 11162,'-6'-2'334,"-8"0"785,13 2-1080,1 0-1,0 1 1,-1-1 0,1 0-1,0 0 1,-1 1 0,1-1-1,0 0 1,0 1 0,-1-1-1,1 0 1,0 1 0,0-1-1,-1 1 1,1-1 0,0 0-1,0 1 1,0-1 0,0 1-1,0-1 1,0 1 0,0-1-1,0 1 1,0-1 0,0 0-1,0 1 1,0-1 0,0 1-1,0-1 1,0 1 0,1 0-1,-1 4 19,0 0 0,0 1 1,-1-1-1,1 0 0,-1 1 0,0-1 0,-1 0 0,1 0 0,-4 7 0,-25 46 17,19-39-29,-33 55 14,-57 75-1,-65 61 59,1 0 61,162-206-173,-1 1 5,0-1-1,0 2 1,0-1 0,1 0-1,0 1 1,0-1-1,1 1 1,0 0 0,-3 10-1,5-16-7,0 1 0,0-1 0,0 1 0,0-1 0,0 1 0,0-1 0,0 1 0,0-1 0,1 1 0,-1-1 0,0 1 0,0-1 0,1 1 0,-1-1 0,0 1 1,0-1-1,1 0 0,-1 1 0,1-1 0,-1 1 0,0-1 0,1 0 0,-1 1 0,1-1 0,-1 0 0,1 0 0,-1 1 0,1-1 0,-1 0 0,1 0 0,-1 0 0,1 0 0,-1 0 0,2 1 0,20-2 25,18-6-68,0-2 0,-1-2-1,54-22 1,-15 5-295,-38 15 71,0 2 0,67-11-1,-60 19 13</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5.076"/>
    </inkml:context>
    <inkml:brush xml:id="br0">
      <inkml:brushProperty name="width" value="0.05" units="cm"/>
      <inkml:brushProperty name="height" value="0.05" units="cm"/>
    </inkml:brush>
  </inkml:definitions>
  <inkml:trace contextRef="#ctx0" brushRef="#br0">114 1 13763,'-4'6'178,"0"-1"0,-1 1 0,0-1 0,0 0 0,0 0 0,0-1-1,-1 1 1,-9 5 0,10-8-144,0 2 0,0-1 0,0 1 0,0-1 0,1 1 0,0 1-1,0-1 1,0 1 0,0-1 0,1 1 0,-1 0 0,-2 6 0,6-10-44,0 0 1,-1 0-1,1-1 1,0 1 0,0 0-1,0 0 1,0 0-1,0 0 1,0 0-1,0-1 1,0 1-1,0 0 1,0 0 0,1 0-1,-1 0 1,0-1-1,0 1 1,1 0-1,-1 0 1,1 0-1,-1-1 1,0 1 0,1 0-1,0-1 1,-1 1-1,1 0 1,-1-1-1,1 1 1,0-1-1,-1 1 1,1-1 0,1 1-1,29 12-401,-22-10 306,62 17-527,18 7 51,-78-23 588,0 1-1,0 0 1,0 1 0,0 0 0,13 11-1,-23-17 29,0 1 0,1 0 0,-1 0 0,0 0-1,0 0 1,0 1 0,0-1 0,0 0 0,0 0 0,0 1-1,0-1 1,0 1 0,-1-1 0,1 1 0,-1-1-1,1 1 1,-1-1 0,1 1 0,-1-1 0,0 1 0,0-1-1,1 1 1,-2 2 0,1-2 44,-1 1 0,0-1 1,0 0-1,0 0 0,0 0 0,0 0 0,-1 0 1,1 0-1,-1-1 0,1 1 0,-1 0 0,1-1 1,-1 1-1,-3 1 0,-5 4 264,0-1-1,-1-1 1,1 0 0,-1 0-1,-16 4 1,-2-2 474,-1-1 0,1-2 1,-1-1-1,-49-1 0,75-2-510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39.030"/>
    </inkml:context>
    <inkml:brush xml:id="br0">
      <inkml:brushProperty name="width" value="0.05" units="cm"/>
      <inkml:brushProperty name="height" value="0.05" units="cm"/>
    </inkml:brush>
  </inkml:definitions>
  <inkml:trace contextRef="#ctx0" brushRef="#br0">147 706 12211,'-1'-7'572,"1"-2"151,-1 0 0,-1 1-1,1-1 1,-7-16 0,8 24-661,-1-1 0,1 0 0,-1 1 0,0-1 0,0 1 0,0-1 0,0 1 0,0 0 0,0 0 0,0-1 0,0 1 0,-1 0 0,1 0 0,0 0 0,-1 0 0,1 0 0,-1 0 0,1 1 0,-1-1 0,1 0 0,-1 1 0,0-1 0,1 1 0,-1-1 0,0 1 0,1 0 0,-1 0 0,0 0 0,1 0 0,-1 0 0,0 0 0,-2 1 0,0 0-39,0 0 1,0 1 0,0 0-1,1-1 1,-1 1 0,1 1-1,-1-1 1,1 0-1,0 1 1,-1 0 0,1 0-1,1 0 1,-1 0 0,0 0-1,1 0 1,-1 1 0,1-1-1,0 1 1,0 0 0,-1 4-1,-1 3-45,0 0 0,0 0 0,1 0 0,1 0 0,0 0 0,0 14 0,1-17 6,1-1 0,0 1 0,1-1 0,-1 1 0,2 0 0,-1-1 0,1 0 0,4 13 0,-4-16 10,1 0 0,-1 0 0,0 0 0,1 0 0,0 0 0,0 0 0,0-1 0,1 1 0,-1-1-1,1 0 1,-1 0 0,1 0 0,0-1 0,0 0 0,7 3 0,23 9-29,-25-11 30,-1 0 0,1 0-1,-1 1 1,0 0-1,0 1 1,-1-1-1,1 1 1,-1 1-1,11 10 1,-8-3 6,-2-1 0,1 1 0,-2 0 0,0 1 1,0-1-1,-1 1 0,-1 1 0,-1-1 1,0 1-1,0 0 0,1 19 0,-1 11 21,-1 0 1,-5 68-1,1-89 32,-1 0-1,-1 0 1,-1 0-1,-1 0 1,-13 34-1,16-54-21,1 0-1,-1 0 0,0 0 1,-1 0-1,-3 5 0,6-8-24,-1-1 1,1 1-1,-1-1 0,1 1 0,-1-1 0,1 1 1,-1-1-1,1 0 0,-1 1 0,1-1 0,-1 0 1,1 1-1,-1-1 0,0 0 0,1 0 1,-1 1-1,1-1 0,-1 0 0,0 0 0,1 0 1,-1 0-1,0 0 0,1 0 0,-1 0 0,1 0 1,-1 0-1,0 0 0,1-1 0,-1 1 0,0 0 1,1 0-1,-1 0 0,1-1 0,-1 1 1,1 0-1,-1-1 0,1 1 0,-1-1 0,1 1 1,-1 0-1,1-1 0,-1 1 0,1-1 0,-1 1 1,1-1-1,0 0 0,0 1 0,-1-1 1,1 1-1,0-1 0,-1-1 0,-4-7 39,1-1 0,-1 0 0,2-1 1,0 1-1,0-1 0,0 1 0,0-13 0,-5-86 102,7 77-129,0 22-20,-3-169-94,5 146 21,1 0-1,2 1 1,11-48 0,-14 74 50,1 0 1,0 1-1,0-1 1,0 1-1,1 0 1,-1 0-1,1 0 1,6-7-1,-7 10 6,0-1-1,1 1 0,-1 0 0,1 1 1,-1-1-1,1 0 0,0 1 0,0-1 0,0 1 1,0 0-1,0 0 0,0 0 0,0 0 1,0 1-1,0-1 0,0 1 0,4 0 0,8-1-17,1-1 0,0-1 0,-1-1 0,1 0 0,-1 0 0,0-2 0,-1 0 0,1 0 0,18-13 0,-26 15 95,1-1 0,-1 0 0,0-1 1,-1 1-1,1-1 0,-1 0 1,0-1-1,0 0 0,-1 0 0,0 0 1,-1 0-1,1-1 0,-1 0 0,-1 0 1,1 0-1,-1 0 0,-1-1 1,3-12-1,-5 21-41,0-1 0,0 0 0,1 0 0,-1 0 0,0 1 0,0-1 0,0 0 0,-1 0 0,1 0 0,0 1 0,0-1 0,0 0 0,0 0 0,-1 0 0,1 1 0,0-1 0,-1 0 0,1 1 0,-1-1 0,0-1 0,1 2-5,-1 0 0,1 0 0,-1-1 0,1 1 0,-1 0 0,1 0 0,-1 0 0,1-1 0,-1 1 0,1 0 0,-1 0 0,0 0 0,1 0 0,-1 0 0,1 0 0,-1 0 0,1 0 0,-1 0 0,0 1 0,1-1 0,-2 0 0,1 1 2,-1 0-1,0 0 1,1 0-1,-1 0 0,1 0 1,-1 0-1,1 0 1,0 0-1,-1 0 1,1 1-1,0-1 0,0 1 1,0-1-1,0 1 1,0-1-1,0 1 1,-1 3-1,1-1-15,0 0 1,0 0-1,1 0 0,0 0 0,0 0 0,0 0 1,1 5-1,-1-7-5,0-1 1,0 1 0,0-1 0,1 0 0,-1 1-1,0-1 1,1 0 0,0 1 0,-1-1-1,1 0 1,0 0 0,-1 1 0,1-1-1,0 0 1,0 0 0,0 0 0,0 0-1,0 0 1,0 0 0,0-1 0,1 1-1,-1 0 1,0 0 0,0-1 0,3 2-1,1-1-2,1-1 0,0 1 0,0-1 0,0 0 0,0-1 0,-1 1 0,1-1 0,0 0 0,0-1 0,-1 1 0,1-1 0,-1 0 0,1-1 0,-1 1 0,0-1 0,0 0 0,0 0 0,-1-1 0,7-5 0,3-3 15,-1 0 0,-1-1-1,0 0 1,-1-1 0,12-18-1,-15 19 10,0 0-1,0 0 0,-1-1 0,-1 0 1,-1 0-1,0-1 0,0 1 1,-2-1-1,0 0 0,2-20 0,-5 35-24,0 0-1,0-1 0,0 1 0,0 0 0,0-1 0,0 1 0,0 0 0,0-1 1,0 1-1,1 0 0,-1 0 0,0-1 0,0 1 0,-1 0 0,1-1 1,0 1-1,0 0 0,0-1 0,0 1 0,0 0 0,0 0 0,0-1 0,0 1 1,-1 0-1,1-1 0,0 1 0,0 0 0,0 0 0,0-1 0,-1 1 0,1 0 1,0 0-1,0 0 0,-1-1 0,-2 11-627,3-9 599,0-1 0,0 1-1,0 0 1,0-1 0,0 1 0,0 0-1,0-1 1,1 1 0,-1-1 0,0 1-1,0 0 1,0-1 0,1 1 0,-1-1-1,0 1 1,1-1 0,-1 1 0,1 0-1,0 0 15,0-1-1,0 0 1,-1 1-1,1-1 0,0 0 1,0 0-1,-1 0 0,1 0 1,0 0-1,0 0 1,-1 0-1,1 0 0,0 0 1,0 0-1,-1 0 0,1 0 1,0-1-1,0 1 1,-1 0-1,1 0 0,0-1 1,-1 1-1,1-1 1,0 0-1,9-5-118,0 0 0,0-1 0,-1 0 0,0-1 0,-1 0 0,9-10 0,44-61-292,-39 49 467,-1-1 0,-2-1 0,-1-1 0,-2-1 1,-1 0-1,15-53 0,-24 60 103,-6 26-132,0 1 0,0 0 0,0 0 1,0-1-1,0 1 0,1 0 0,-1-1 1,0 1-1,0 0 0,0-1 0,0 1 0,0 0 1,0-1-1,0 1 0,0 0 0,0-1 1,0 1-1,-1 0 0,1-1 0,0 1 0,0 0 1,0-1-1,0 1 0,0 0 0,-1-1 1,1 1-1,0 0 0,0 0 0,0-1 1,-1 1-1,1 0 0,0 0 0,0 0 0,-1-1 1,1 1-1,0 0 0,-1 0 0,1 0 1,0 0-1,0-1 0,-1 1 0,1 0 1,0 0-1,-1 0 0,1 0 0,0 0 0,-1 0 1,1 0-1,0 0 0,-1 0 0,1 0 1,0 0-1,-1 0 0,1 0 0,0 0 0,-1 1 1,1-1-1,0 0 0,-1 0 0,1 0 1,0 0-1,0 1 0,-1-1 0,1 0 1,0 0-1,0 0 0,-1 1 0,1-1 0,-3 4 13,0-1 0,1 0-1,0 1 1,-1-1-1,1 1 1,1 0 0,-1 0-1,0 0 1,-1 7 0,-8 43 65,9-42-65,-5 35 11,2 0 0,1 85 1,5-106-6,2-1 0,0 0 0,2 0 0,0 0 0,2 0 0,18 44 0,0-24-17,-23-42-10,0-1 1,0 1-1,0 0 1,1-1-1,-1 1 1,0-1-1,1 0 1,0 0-1,-1 0 1,1 0-1,6 2 0,-14-7-80,0 0 0,0 0 0,1-1 0,-1 0 0,1 0 0,0 0 0,0 0 0,-4-7 0,-5-4-132,-39-43 231,3-3 0,-69-110 0,116 167 8,-1 0 161,1-1 0,-1 1 0,1-1 0,0 1 0,-2-9 0,4 12-152,-1 0 0,1 0 1,0 1-1,0-1 0,0 0 0,0 0 0,1 0 0,-1 1 0,0-1 0,0 0 0,0 0 0,1 1 0,-1-1 1,0 0-1,1 0 0,-1 1 0,0-1 0,1 0 0,-1 1 0,1-1 0,-1 1 0,1-1 0,0 0 0,-1 1 1,1-1-1,-1 1 0,1 0 0,0-1 0,0 1 0,-1 0 0,1-1 0,0 1 0,-1 0 0,1-1 0,0 1 1,0 0-1,0 0 0,-1 0 0,1 0 0,0 0 0,1 0 0,123-10 848,-59 5-1084,76-14 1,-93 7 86</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0.199"/>
    </inkml:context>
    <inkml:brush xml:id="br0">
      <inkml:brushProperty name="width" value="0.05" units="cm"/>
      <inkml:brushProperty name="height" value="0.05" units="cm"/>
    </inkml:brush>
  </inkml:definitions>
  <inkml:trace contextRef="#ctx0" brushRef="#br0">1 168 14875,'0'-5'163,"1"0"0,1 1 0,-1-1 0,1 0 0,-1 1 0,1 0 0,1-1 0,-1 1 0,0 0 0,1 0 0,0 0 0,0 1 0,0-1 0,1 1 0,-1-1 0,7-3 0,7-6 88,0 2 1,30-15-1,-18 10-100,-20 12-120,-1-1 1,1 1 0,0 1 0,0 0-1,0 0 1,13-2 0,-20 5-32,-1-1 0,0 1 0,0 0 0,0 0 0,0 0-1,0 0 1,0 0 0,1 0 0,-1 1 0,0-1 0,0 0 0,0 0 0,0 1 0,0-1 0,0 1-1,0-1 1,0 1 0,0-1 0,0 1 0,0 0 0,0-1 0,0 1 0,1 2 0,-1-1-2,-1 0 1,1 0-1,-1 0 1,0 0-1,0 0 1,0 0-1,0 1 1,0-1-1,0 0 1,0 0-1,-1 0 1,1 0 0,-1 0-1,1 0 1,-1 0-1,0 0 1,0 0-1,-1 3 1,-14 24 61,-1 0 0,-1-1 0,-28 33 0,22-30 44,-33 35 151,27-33-162,22-20-86,8-13-9,0 0 1,0 1 0,0-1 0,0 0-1,0 0 1,0 0 0,0 0 0,0 1-1,0-1 1,0 0 0,0 0 0,0 0-1,0 0 1,0 0 0,0 1 0,0-1-1,0 0 1,0 0 0,0 0 0,0 0-1,1 0 1,-1 1 0,0-1 0,0 0-1,0 0 1,0 0 0,0 0 0,0 0-1,1 0 1,-1 0 0,0 0 0,0 1-1,0-1 1,0 0 0,1 0 0,-1 0-1,0 0 1,0 0 0,0 0 0,1 0-1,27-5-178,-8 1 77,-11 4 69,0 0-1,0 1 1,0 0 0,0 1 0,0 0 0,-1 0 0,1 0-1,-1 2 1,1-1 0,-1 1 0,0 0 0,0 0 0,-1 1-1,1 0 1,-1 1 0,0-1 0,0 1 0,-1 1 0,11 13-1,-13-16 50,-1 0 0,0 0 0,0 1 0,0-1 0,-1 1 0,0 0-1,0 0 1,0 0 0,0 0 0,-1 0 0,0 0 0,0 0-1,0 0 1,-1 1 0,1-1 0,-1 0 0,0 1 0,-1-1-1,0 0 1,1 0 0,-2 0 0,1 1 0,0-1 0,-1 0-1,0-1 1,0 1 0,-1 0 0,1 0 0,-1-1 0,0 0-1,0 1 1,-1-1 0,1 0 0,-7 5 0,-2 1 249,0 0 1,-1-1-1,0 0 1,-27 13-1,31-18-128,-1 0 0,1 0 0,-1-1-1,0 0 1,0-1 0,0 0 0,0-1-1,-15 1 1,23-2-150,0 0-1,1-1 1,-1 1 0,1 0-1,-1-1 1,0 1 0,1 0-1,-1-1 1,1 0-1,-1 1 1,1-1 0,0 0-1,-1 0 1,1 0-1,0 0 1,-1 0 0,1 0-1,0 0 1,0 0-1,0-1 1,0 1 0,0 0-1,0-1 1,0 1-1,1 0 1,-1-1 0,0 1-1,1-1 1,-1 0-1,1 1 1,0-1 0,-1 1-1,1-1 1,0-3 0,0-1-37,0 0 1,0-1 0,1 1 0,0 0 0,0-1 0,0 1 0,4-11 0,10-13-297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0.644"/>
    </inkml:context>
    <inkml:brush xml:id="br0">
      <inkml:brushProperty name="width" value="0.05" units="cm"/>
      <inkml:brushProperty name="height" value="0.05" units="cm"/>
    </inkml:brush>
  </inkml:definitions>
  <inkml:trace contextRef="#ctx0" brushRef="#br0">78 1 14867,'0'44'1448,"-10"14"-1063,-12 8-201,1 4 488,7 0-448,4-1-176,11-15-40,5-6 16,1-20-112,-3-9-96</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1.059"/>
    </inkml:context>
    <inkml:brush xml:id="br0">
      <inkml:brushProperty name="width" value="0.05" units="cm"/>
      <inkml:brushProperty name="height" value="0.05" units="cm"/>
    </inkml:brush>
  </inkml:definitions>
  <inkml:trace contextRef="#ctx0" brushRef="#br0">5 139 15099,'-1'-1'102,"0"-1"0,1 1-1,-1 0 1,1-1 0,0 1-1,-1-1 1,1 1 0,0-1-1,0 1 1,0-1 0,0 1-1,0-1 1,0 1 0,0 0-1,0-1 1,1 1 0,-1-1-1,0 1 1,1-1 0,1-1-1,-1 0 37,1 0-1,0 0 0,0 1 0,1-1 0,-1 1 0,0 0 1,1-1-1,5-2 0,4-3 123,1 1 0,0 1 0,18-6 0,-29 11-218,29-10 113,-1 2 0,1 1 0,51-6 0,-64 11-178,1 2-1,-1 1 1,0 0-1,1 1 1,-1 1-1,0 1 0,31 8 1,-45-10 5,0 1-1,1-1 1,-1 1 0,0 0 0,0 1-1,0-1 1,-1 1 0,7 5-1,-8-7 13,-1 1-1,0-1 1,0 1-1,0-1 0,0 1 1,0-1-1,0 1 1,-1 0-1,1 0 0,0-1 1,-1 1-1,0 0 1,1 0-1,-1 0 0,0-1 1,0 1-1,0 0 1,0 0-1,0 0 1,0 0-1,0 0 0,-1-1 1,1 1-1,-2 3 1,-1 1 9,0 0 1,0 0 0,0 0-1,-1 0 1,0-1 0,-1 0 0,1 1-1,-1-1 1,-10 8 0,-55 38 198,56-42-145,-70 38 343,30-18-328,55-30-79,-1 1 0,0 0 1,0 0-1,0 0 1,1 0-1,-1 0 0,0 0 1,0 0-1,0 0 1,0 0-1,1 0 0,-1 0 1,0 0-1,0 0 1,0 0-1,1 1 0,-1-1 1,0 0-1,0 0 0,0 0 1,0 0-1,1 0 1,-1 0-1,0 0 0,0 0 1,0 1-1,0-1 1,0 0-1,1 0 0,-1 0 1,0 0-1,0 1 1,0-1-1,0 0 0,0 0 1,0 0-1,0 0 0,0 1 1,0-1-1,0 0 1,0 0-1,0 0 0,0 1 1,0-1-1,0 0 1,0 0-1,0 0 0,0 0 1,0 1-1,0-1 1,0 0-1,0 0 0,0 0 1,0 1-1,0-1 0,0 0 1,0 0-1,0 0 1,-1 0-1,1 1 0,0-1 1,0 0-1,0 0 1,0 0-1,0 0 0,-1 0 1,1 0-1,0 0 1,0 1-1,37 5-581,-25-5 365,1 1 0,-1 1-1,1 0 1,-1 1 0,17 7 0,-13-3 17,-1 0 0,0 2 0,0 0 0,-1 0 1,0 1-1,-1 1 0,19 22 0,-25-27 174,-2 1 1,1 0-1,-1 0 0,0 0 0,-1 0 1,0 1-1,-1 0 0,1 0 1,-1 0-1,-1 0 0,0 0 1,0 0-1,-1 1 0,0-1 0,-1 1 1,0 9-1,-2-12 118,1-1 0,-1 1-1,0-1 1,0 0 0,-1 0 0,1 0-1,-1 0 1,-1 0 0,1 0-1,-1-1 1,0 0 0,0 0 0,-1 0-1,1 0 1,-1-1 0,0 1 0,-1-1-1,1 0 1,-10 4 0,-6 4 363,0-1 0,-1-2 0,0 0 0,-27 7 0,30-10-232,0-1 0,0-1 1,0 0-1,0-1 0,-1-1 1,-31-1-1,50-1-248,0 0-1,1-1 0,-1 1 1,0 0-1,0 0 0,0 0 1,0 0-1,0-1 0,0 1 1,1 0-1,-1-1 0,0 1 1,0-1-1,0 1 0,1-1 1,-1 1-1,0-1 0,0-1 1,0 1 5,1 1 0,0-1 0,0 1 1,0-1-1,0 1 0,0-1 1,0 0-1,0 1 0,0-1 1,0 1-1,0-1 0,0 1 0,0-1 1,0 0-1,0 1 0,0-1 1,1 1-1,-1-1 0,0 1 1,0-1-1,1 0 0,2-3-70,-1 1 1,1 0-1,0 0 0,0 0 0,0 0 0,7-4 1,18-10-463</inkml:trace>
  <inkml:trace contextRef="#ctx0" brushRef="#br0" timeOffset="1">792 325 14499,'2'33'1232,"-9"13"-904,-4 3-120,-2 4 441,0 1-329,3-8-352,1-6-160,8-20-937,2-12 977,5-28-200,1-22-160</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1.554"/>
    </inkml:context>
    <inkml:brush xml:id="br0">
      <inkml:brushProperty name="width" value="0.05" units="cm"/>
      <inkml:brushProperty name="height" value="0.05" units="cm"/>
    </inkml:brush>
  </inkml:definitions>
  <inkml:trace contextRef="#ctx0" brushRef="#br0">24 4 15803,'-3'-3'1057,"-4"13"-937,-1 1-64,5 7-32,1 0 1600,2 7-1504,4-1 104,7-1 80</inkml:trace>
  <inkml:trace contextRef="#ctx0" brushRef="#br0" timeOffset="1">392 457 14211,'-14'24'680,"-7"13"101,-18 42 0,34-69-677,2 0 1,-1 0 0,1 1-1,1-1 1,0 1 0,0 0 0,1-1-1,0 1 1,2 17 0,-1-25-84,0 0 0,1 1 0,0-1 0,0 0 0,-1 1 0,2-1 0,-1 0 0,0 0 0,1 0 0,-1 0 0,1 0 0,0 0 1,0 0-1,0-1 0,0 1 0,1-1 0,-1 1 0,1-1 0,-1 0 0,1 0 0,0 0 0,0 0 0,0-1 0,0 1 0,0-1 0,0 0 0,0 0 0,1 0 0,-1 0 1,0 0-1,1-1 0,-1 1 0,0-1 0,1 0 0,-1 0 0,7-1 0,-1 0 62,-1-1-1,1 1 1,-1-1 0,1-1 0,-1 0-1,0 0 1,0 0 0,0-1 0,0 0-1,0-1 1,-1 0 0,0 0 0,9-9-1,-9 7 32,-1-1 0,-1 1-1,1-1 1,-2 0-1,1-1 1,-1 1 0,0-1-1,-1 0 1,5-15-1,-7 17-53,1 1 0,-1-1-1,0 0 1,-1 1-1,1-1 1,-1 0 0,-1 1-1,1-1 1,-1 1-1,0-1 1,-1 0-1,1 1 1,-1 0 0,-5-11-1,6 15-49,-1-1-1,1 1 1,-1-1-1,0 1 1,0 0-1,0 0 1,0 0-1,0 0 1,-1 0-1,1 0 1,-1 0-1,1 1 1,-1-1-1,1 1 1,-1 0-1,0 0 1,0 0-1,0 0 1,1 0-1,-1 1 1,0-1-1,0 1 1,0 0-1,-5 0 1,3 0-70,1 1 0,-1 0 0,0 0 0,1 0 0,0 0 0,-1 1 0,1-1 0,0 1 0,0 1 0,0-1 1,0 0-1,0 1 0,0 0 0,-6 6 0,-15 17-347,26-28 164</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1.981"/>
    </inkml:context>
    <inkml:brush xml:id="br0">
      <inkml:brushProperty name="width" value="0.05" units="cm"/>
      <inkml:brushProperty name="height" value="0.05" units="cm"/>
    </inkml:brush>
  </inkml:definitions>
  <inkml:trace contextRef="#ctx0" brushRef="#br0">395 8 17388,'0'0'30,"0"-1"1,0 1 0,0 0 0,1 0-1,-1-1 1,0 1 0,0 0-1,0 0 1,0-1 0,0 1 0,-1 0-1,1 0 1,0-1 0,0 1-1,0 0 1,0 0 0,0-1-1,0 1 1,0 0 0,0 0 0,0-1-1,-1 1 1,1 0 0,0 0-1,0 0 1,0 0 0,0-1 0,-1 1-1,1 0 1,0 0 0,0 0-1,0 0 1,-1 0 0,1-1 0,0 1-1,0 0 1,-1 0 0,1 0-1,-1 0 1,-12 3 299,-19 14-196,31-17-121,-24 17 212,0 1 0,0 2-1,-38 39 1,27-20-207,-43 61 0,63-77-13,1 0-1,-24 49 1,36-64-3,-1 0 0,1 0 0,1 1 0,-1-1 1,2 1-1,-1 0 0,1 0 0,0 0 0,1 0 1,0 0-1,0-1 0,1 1 0,2 10 0,-1-15 1,-1 0-1,0 0 1,1 0-1,0 0 1,0-1-1,0 1 1,1-1-1,-1 0 1,1 1-1,0-1 1,-1 0-1,1 0 1,1-1-1,-1 1 1,0-1-1,1 1 1,-1-1-1,1 0 1,0-1-1,0 1 1,-1-1-1,1 1 1,0-1-1,8 1 1,2 0 14,1 0 1,-1-1 0,1-1-1,0 0 1,27-5-1,-10-1-115,-1-1 0,1-1-1,-1-2 1,-1-1 0,0-1-1,-1-2 1,0-1-1,-1-1 1,0-2 0,-2 0-1,39-35 1,-42 26-123,-17 4-102</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2.472"/>
    </inkml:context>
    <inkml:brush xml:id="br0">
      <inkml:brushProperty name="width" value="0.05" units="cm"/>
      <inkml:brushProperty name="height" value="0.05" units="cm"/>
    </inkml:brush>
  </inkml:definitions>
  <inkml:trace contextRef="#ctx0" brushRef="#br0">67 187 12299,'18'-10'1712,"17"-5"-952,22-6-232,7-2 1857,15-3-1649,3 3-64,0 3-320,-4 0-240,-10 6-560,-14 2 752,-24 9-352,-12 3-168,-20 6-40</inkml:trace>
  <inkml:trace contextRef="#ctx0" brushRef="#br0" timeOffset="1">1 303 12835,'7'7'1336,"24"-16"-712,14-7-192,18-8 432,6-2-143,7-2 1127,2-1-1280,0 3-48,-7 2-8</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3.039"/>
    </inkml:context>
    <inkml:brush xml:id="br0">
      <inkml:brushProperty name="width" value="0.05" units="cm"/>
      <inkml:brushProperty name="height" value="0.05" units="cm"/>
    </inkml:brush>
  </inkml:definitions>
  <inkml:trace contextRef="#ctx0" brushRef="#br0">317 55 12763,'1'-3'182,"-1"0"-1,1 1 1,-1-1 0,0 0 0,0 1 0,0-1 0,0 0 0,0 0-1,0 1 1,-1-1 0,0 0 0,-1-4 0,1 6-81,0 0 1,0 0-1,0 0 1,0 0-1,0 0 1,0 0 0,0 0-1,-1 0 1,1 0-1,0 0 1,-1 1-1,1-1 1,-1 0-1,1 1 1,-1 0-1,1-1 1,-1 1 0,1 0-1,-1-1 1,1 1-1,-1 0 1,1 0-1,-3 1 1,-7-1 65,1 2 1,0-1 0,0 1-1,0 1 1,0 0-1,1 0 1,-1 1 0,-14 7-1,2 1-187,1 2-1,-27 20 1,39-27-7,0 1-1,1-1 1,0 2 0,1-1 0,-1 1 0,2 0 0,-1 0 0,-8 17-1,14-23 13,0 0 0,0 0 0,-1 0 0,2 0-1,-1 0 1,0 0 0,1 0 0,-1 0 0,1 0-1,0 0 1,0 1 0,0-1 0,0 0-1,1 0 1,-1 0 0,1 0 0,0 0 0,0 0-1,0 0 1,0 0 0,1 0 0,-1 0-1,1 0 1,-1-1 0,1 1 0,0-1 0,0 1-1,0-1 1,1 0 0,-1 1 0,0-1-1,1-1 1,0 1 0,-1 0 0,5 1 0,6 4-40,1 0 0,-1-1 0,2-1 1,-1 0-1,16 2 0,79 12-192,-79-15 169,18 3-63,-24-5 23,-1 1-1,0 2 0,33 10 0,-53-15 102,0 1 1,-1 0-1,1 0 1,-1 1-1,1-1 0,-1 0 1,0 1-1,1 0 0,-1-1 1,0 1-1,0 0 1,0 0-1,0 0 0,-1 0 1,1 1-1,0-1 1,-1 0-1,0 1 0,1-1 1,-1 1-1,1 3 1,-2-3 10,1 1 0,-1-1 0,0 0 0,0 0 1,-1 1-1,1-1 0,-1 0 0,1 0 1,-1 0-1,0 0 0,0 0 0,-1 0 1,1 0-1,0 0 0,-1 0 0,0-1 1,0 1-1,-2 3 0,-8 7 152,-1 0-1,0 0 1,0-1 0,-1-1-1,-1 0 1,0-1 0,-27 14-1,10-8 426,-1-2 0,-65 18 0,81-27-400,0-1 0,-32 3 1,47-7-187,1 0 1,0 0-1,-1 0 1,1 0-1,0 0 1,0 0 0,-1 0-1,1-1 1,0 1-1,0 0 1,-1-1-1,1 1 1,0-1 0,-2 0-1,3 1 12,0-1-1,-1 1 0,1-1 1,0 1-1,0 0 0,-1-1 1,1 1-1,0-1 1,0 1-1,0-1 0,-1 1 1,1-1-1,0 1 0,0-1 1,0 1-1,0-1 1,0 1-1,0-1 0,0 1 1,0-1-1,0 1 0,0-1 1,0 1-1,0-1 1,1 0-1,1-4-13,1 0 0,-1 0 1,1 0-1,0 1 0,1-1 0,4-4 0,35-41-168</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3.559"/>
    </inkml:context>
    <inkml:brush xml:id="br0">
      <inkml:brushProperty name="width" value="0.05" units="cm"/>
      <inkml:brushProperty name="height" value="0.05" units="cm"/>
    </inkml:brush>
  </inkml:definitions>
  <inkml:trace contextRef="#ctx0" brushRef="#br0">167 1 15323,'-7'8'1257,"-8"14"-1057,-9 15-104,-1 7 768,4 17-800,4 7-8,11 3 24,6 3 8,7-6-64,8-4-24,0-10-128,1-6-120,-3-20-160,-3-12-96,-9-16 352,-2-14-129,-9-16-23</inkml:trace>
  <inkml:trace contextRef="#ctx0" brushRef="#br0" timeOffset="1">16 336 13691,'-11'-34'1384,"6"12"-960,5 9-176,9 15 657,10 6-265,14 7-392,7 2-200,16 3-272,4-3 152,12-5-24,-2-7-56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3.975"/>
    </inkml:context>
    <inkml:brush xml:id="br0">
      <inkml:brushProperty name="width" value="0.05" units="cm"/>
      <inkml:brushProperty name="height" value="0.05" units="cm"/>
    </inkml:brush>
  </inkml:definitions>
  <inkml:trace contextRef="#ctx0" brushRef="#br0">207 0 13515,'-10'2'252,"0"0"1,0 1-1,1 0 0,-1 0 1,1 1-1,-1 0 0,1 1 1,1 0-1,-1 1 1,1 0-1,-1 0 0,-12 13 1,14-12-124,0 0 0,0 1 0,0 0 1,1 0-1,1 0 0,-1 1 0,1 0 1,1 0-1,-1 1 0,2-1 0,-1 1 1,-3 16-1,7-23-112,-1 0 1,1 0-1,-1 1 0,1-1 1,0 0-1,0 0 0,1 1 1,-1-1-1,1 0 0,-1 0 1,1 0-1,0 0 0,0 0 1,0 0-1,1 0 0,-1 0 1,1 0-1,0 0 0,-1-1 1,1 1-1,0-1 0,1 1 1,-1-1-1,0 0 0,1 0 1,3 3-1,-2-3-7,1 0-1,-1 0 1,1-1 0,-1 0-1,1 1 1,0-1 0,0-1-1,0 1 1,-1-1 0,1 0-1,0 0 1,0 0-1,0-1 1,0 0 0,-1 0-1,10-3 1,-3 1 22,-1-1 0,1-1 0,-1 0 0,0-1 0,0 0-1,-1 0 1,0-1 0,0 0 0,-1-1 0,1 0 0,12-17 0,-12 14 30,-1-1 0,-1 1-1,0-2 1,-1 1 0,0-1 0,-1 0 0,-1-1 0,1 1 0,1-17 0,-5 10 25,-1 20-86,0 0 0,0 0 0,0-1 0,0 1 0,0 0 0,-1 0 0,1 0 0,0 0-1,0 0 1,0 0 0,0-1 0,0 1 0,0 0 0,0 0 0,-1 0 0,1 0 0,0 0-1,0 0 1,0 0 0,0 0 0,0 0 0,0-1 0,-1 1 0,1 0 0,0 0 0,0 0 0,0 0-1,0 0 1,-1 0 0,1 0 0,0 0 0,0 0 0,0 0 0,0 0 0,-1 0 0,1 0-1,0 0 1,0 0 0,0 1 0,0-1 0,0 0 0,-1 0 0,1 0 0,0 0 0,0 0-1,0 0 1,0 0 0,-3 2-4,1 1-1,0-1 0,0 0 0,0 1 1,0-1-1,1 1 0,-1-1 1,-1 5-1,-5 10-85,1 0 1,1 1-1,-4 18 0,9-28-46,-1 0 0,1 0 0,0 0 0,0 0 0,1 1 0,0-1 0,1 0-1,0 0 1,2 11 0,-2-18 96,-1 1 0,1-1 0,-1 1 0,1-1 0,-1 1-1,1-1 1,0 0 0,0 1 0,-1-1 0,1 0 0,0 0-1,0 0 1,1 0 0,-1 1 0,0-1 0,0-1 0,0 1 0,1 0-1,-1 0 1,0 0 0,3 0 0,-2 0 4,0-1 1,0 0-1,0 0 1,0 0-1,0 0 1,0 0-1,1-1 1,-1 1-1,0 0 1,0-1-1,0 0 1,0 1-1,0-1 1,0 0-1,0 0 0,3-2 1,28-21-471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7.615"/>
    </inkml:context>
    <inkml:brush xml:id="br0">
      <inkml:brushProperty name="width" value="0.05" units="cm"/>
      <inkml:brushProperty name="height" value="0.05" units="cm"/>
    </inkml:brush>
  </inkml:definitions>
  <inkml:trace contextRef="#ctx0" brushRef="#br0">9 104 12723,'-6'-6'1440,"3"3"-976,6-1-120,4 2 672,6-2-287,4 1-137,9 0-184,4-1-88,13 0-96,6 1-120,6-4-328,0-3-216,7-2 368,-3-5-56,-6-4-120</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4.503"/>
    </inkml:context>
    <inkml:brush xml:id="br0">
      <inkml:brushProperty name="width" value="0.05" units="cm"/>
      <inkml:brushProperty name="height" value="0.05" units="cm"/>
    </inkml:brush>
  </inkml:definitions>
  <inkml:trace contextRef="#ctx0" brushRef="#br0">186 467 14963,'-20'15'362,"2"1"1,0 1-1,1 0 0,1 1 1,-15 21-1,23-28-234,0 1 0,0 1 0,2-1 0,-1 1 0,2 0 0,-1 1 0,2-1 0,0 1 0,-4 25 0,8-36-111,-1 0 0,1 0-1,0 0 1,0 0 0,0 0 0,0 0-1,1-1 1,-1 1 0,1 0 0,-1 0-1,1 0 1,0 0 0,0-1-1,1 1 1,-1 0 0,1-1 0,-1 1-1,1-1 1,0 1 0,-1-1 0,1 0-1,1 0 1,-1 0 0,0 0-1,0 0 1,1 0 0,-1-1 0,1 1-1,-1-1 1,1 0 0,0 0 0,0 0-1,-1 0 1,1 0 0,0 0-1,0-1 1,0 1 0,0-1 0,0 0-1,0 0 1,0 0 0,0 0 0,0-1-1,0 1 1,5-2 0,-1-1 7,1 0-1,-1-1 1,0 1 0,0-1 0,0 0-1,0-1 1,-1 0 0,0 0 0,0 0-1,0-1 1,0 0 0,-1 0 0,8-13-1,-1 1 63,-1 0 0,-1-1 0,15-40 0,-19 44-62,-2 0 0,0 1-1,-1-1 1,0-1 0,-2 1 0,1-18 0,-5 12-51,3 21 23,-1 0 1,1-1-1,0 1 1,0 0-1,0 0 1,0-1-1,-1 1 1,1 0-1,0 0 1,0-1-1,0 1 1,-1 0-1,1 0 1,0 0-1,-1-1 1,1 1-1,0 0 1,0 0-1,-1 0 1,1 0 0,0 0-1,-1 0 1,1 0-1,0 0 1,-1-1-1,1 1 1,0 0-1,-1 0 1,1 0-1,-1 1 1,0-1-8,-1 1 0,1 0 0,-1 0 0,1 0 0,0 1 0,-1-1 0,1 0 1,0 0-1,0 1 0,0-1 0,0 1 0,0-1 0,0 1 0,0-1 0,0 1 0,0 2 1,-4 8-9,2-1 1,0 1-1,0-1 1,1 1-1,0 0 1,1 0-1,1 0 1,-1 0-1,2 0 1,0 0 0,3 14-1,-3-20 12,1 0 0,0 0 1,0 0-1,0 0 0,1 0 0,-1-1 0,1 1 0,1-1 0,-1 0 1,6 6-1,-6-8-10,1 0-1,-1 0 1,0 0 0,1-1 0,-1 0 0,1 1 0,0-1 0,0-1-1,0 1 1,0-1 0,0 1 0,0-1 0,0 0 0,0 0 0,1-1 0,4 1-1,-2-2-71,-1 1 0,0-1 0,0 0 0,0 0 0,0-1 0,0 0 0,0 0 0,-1 0 0,1-1 0,-1 0 0,1 0 0,-1 0 0,0-1 0,0 0 0,0 1 0,-1-2 0,1 1 0,-1-1 0,5-6 0,1-3-154,0-1 0,-1 0 1,0 0-1,-1 0 0,11-32 1,7-44-1636,28-181 0,-47 230 2513,-3 0 0,0-67 0,-7 88-51,3 20-576,0 1 0,-1 0 1,1 0-1,0 0 0,0 0 0,0 0 1,0 0-1,0 0 0,-1 0 0,1 0 1,0 0-1,0 0 0,0 0 0,0 0 0,-1 0 1,1 0-1,0 0 0,0 0 0,0 0 1,0 0-1,-1 0 0,1 0 0,0 0 1,0 0-1,0 0 0,0 0 0,0 0 1,-1 1-1,1-1 0,0 0 0,0 0 1,0 0-1,0 0 0,0 0 0,0 0 0,-1 0 1,1 1-1,0-1 0,0 0 0,0 0 1,0 0-1,0 0 0,0 1 0,0-1 1,0 0-1,0 0 0,0 0 0,0 0 1,0 1-1,0-1 0,0 0 0,-14 40 644,4-2-404,1 0 0,2 0 0,2 1 0,1-1 0,2 1 0,2 0-1,1 0 1,2 0 0,16 72 0,27 35-634,-31-101-769,-34-108 1133,-2 2 0,-43-85 0,54 130 353,8 14-169,0-1 1,0 0-1,0 0 1,0 0-1,0 0 1,-1-6 0,7 10-47,-1 1 0,1-1 1,0 0-1,-1 1 1,1 0-1,3 3 1,-3-3-83,13 6-321,0-1 0,0 0 0,0-2 0,1 0 0,0 0 0,0-2 1,0-1-1,1 0 0,-1-1 0,0-1 0,1 0 0,27-6 0,2-7-316,-4-10-109</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4.958"/>
    </inkml:context>
    <inkml:brush xml:id="br0">
      <inkml:brushProperty name="width" value="0.05" units="cm"/>
      <inkml:brushProperty name="height" value="0.05" units="cm"/>
    </inkml:brush>
  </inkml:definitions>
  <inkml:trace contextRef="#ctx0" brushRef="#br0">86 1 14971,'-11'26'1200,"-7"12"-791,1 4-113,0 8 344,3 6-176,8-2-56,3-3-48,7-8-304,8-9-88,5-17-336,3-8-136,-3-19 360,1-9-88,-7-17-88</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5.464"/>
    </inkml:context>
    <inkml:brush xml:id="br0">
      <inkml:brushProperty name="width" value="0.05" units="cm"/>
      <inkml:brushProperty name="height" value="0.05" units="cm"/>
    </inkml:brush>
  </inkml:definitions>
  <inkml:trace contextRef="#ctx0" brushRef="#br0">315 56 13899,'8'-11'838,"-4"6"-466,1-1 0,-1-1 1,-1 1-1,4-8 0,-6 14-338,-1 0 0,0 0 0,0 0 0,0 0 0,0-1 0,0 1-1,0 0 1,0 0 0,0 0 0,0 0 0,0-1 0,0 1 0,0 0 0,1 0 0,-1 0 0,0-1-1,0 1 1,0 0 0,-1 0 0,1 0 0,0 0 0,0-1 0,0 1 0,0 0 0,0 0-1,0 0 1,0-1 0,0 1 0,0 0 0,0 0 0,0 0 0,0 0 0,-1 0 0,1-1-1,0 1 1,0 0 0,0 0 0,-8 1 617,-10 9-65,-4 4-400,0 1 1,1 1 0,1 1 0,0 1-1,1 0 1,-29 40 0,46-56-199,0 1 1,0 0 0,1-1-1,-1 1 1,1 0-1,0 0 1,0 0 0,0 0-1,0 1 1,0-1-1,1 0 1,-1 0 0,1 5-1,0-6 2,1-1 0,-1 1-1,1-1 1,0 1 0,-1 0 0,1-1-1,0 1 1,0-1 0,0 0-1,0 1 1,0-1 0,0 0-1,1 1 1,-1-1 0,0 0 0,1 0-1,-1 0 1,0 0 0,1 0-1,-1-1 1,1 1 0,0 0-1,-1-1 1,1 1 0,-1-1 0,4 1-1,35 7-282,-32-8 200,0 2 0,0-1 0,0 1 0,0 0 0,0 1 0,8 4 0,-14-6 68,1 0 0,-1 1 0,0 0 0,0-1 0,0 1 0,0 0-1,-1 0 1,1 0 0,0 0 0,-1 1 0,1-1 0,-1 0 0,0 1 0,0-1-1,0 1 1,0-1 0,0 1 0,0-1 0,-1 1 0,1 0 0,-1-1 0,0 1-1,0 3 1,0-1 81,-1 0 1,0 0-1,1 0 0,-2 0 0,1 0 0,-1 0 0,1-1 1,-1 1-1,-1 0 0,1-1 0,0 0 0,-1 1 0,0-1 1,0 0-1,-1 0 0,1-1 0,-1 1 0,1-1 0,-1 0 0,0 0 1,0 0-1,-1 0 0,1-1 0,-6 3 0,2-1 104,0 0-1,-1-1 1,1 0-1,-1 0 1,0-1 0,0 0-1,0-1 1,0 1-1,0-2 1,0 1-1,0-2 1,-16-1-1,16 0-180,0 0 1,0-1-1,1 0 0,-13-7 0,17 8-33,1 0 0,-1 0-1,1 0 1,0 0 0,0-1 0,0 1 0,0-1 0,1 0 0,-1 0 0,1 0-1,-1 0 1,-2-7 0,4 10 41,1-1-1,0 1 1,0-1-1,-1 0 1,1 1-1,0-1 1,0 1 0,0-1-1,0 0 1,0 1-1,0-1 1,0 1-1,0-1 1,0 0-1,0 1 1,0-1-1,0 1 1,0-1-1,1 1 1,-1-1 0,0 0-1,0 1 1,1-1-1,-1 1 1,0-1-1,1 1 1,-1-1-1,0 1 1,1-1-1,-1 1 1,1 0 0,0-1-1,11-2-277</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6.310"/>
    </inkml:context>
    <inkml:brush xml:id="br0">
      <inkml:brushProperty name="width" value="0.05" units="cm"/>
      <inkml:brushProperty name="height" value="0.05" units="cm"/>
    </inkml:brush>
  </inkml:definitions>
  <inkml:trace contextRef="#ctx0" brushRef="#br0">277 25 16115,'1'-1'71,"-1"0"0,0 0 0,1 0 0,-1 0-1,0 1 1,0-1 0,0 0 0,0 0 0,0 0-1,0 0 1,0 0 0,0 0 0,0 0-1,0 1 1,0-1 0,0 0 0,-1 0 0,1 0-1,0 0 1,-1 1 0,1-1 0,-1 0 0,1 0-1,-1 1 1,1-1 0,-1 0 0,1 0-1,-2 0 1,1 1-21,-1 0-1,0 0 1,1 0-1,-1 0 1,0 0-1,1 1 1,-1-1-1,1 1 1,-1-1-1,1 1 0,-1-1 1,1 1-1,-1 0 1,1 0-1,-1-1 1,1 1-1,-2 2 1,-24 15 22,1 1 1,1 1 0,1 1 0,1 2 0,1 0-1,1 1 1,1 1 0,-18 30 0,36-51-124,-1 1 1,1 0-1,0 0 1,0 0-1,0 0 1,-1 10-1,3-14 39,0 0 0,0 0 0,-1 0 0,1-1 0,0 1 1,0 0-1,1 0 0,-1 0 0,0 0 0,0 0 0,0 0 0,1 0 0,-1 0 0,0 0 0,1-1 0,-1 1 1,1 0-1,-1 0 0,1 0 0,-1-1 0,1 1 0,-1 0 0,1-1 0,0 1 0,-1 0 0,1-1 0,0 1 0,0-1 1,-1 1-1,1-1 0,0 0 0,0 1 0,0-1 0,0 0 0,0 1 0,0-1 0,-1 0 0,1 0 0,0 0 1,0 0-1,0 0 0,0 0 0,0 0 0,2 0 0,5-1-32,-1-1 0,1 0 0,0 0 0,0 0 1,-1-1-1,1 0 0,-1-1 0,0 1 0,0-2 0,0 1 0,11-9 0,4-6 6,38-40 0,-46 44 59,1 0 21,0-1 0,-2-1 0,18-27 1,-62 84-78,25-30 11,1-2 10,1-1 0,0 1 1,0 0-1,1 0 0,-4 11 0,7-18 20,0 0-1,-1 0 0,1 0 1,0 1-1,0-1 0,0 0 1,0 0-1,0 1 0,1-1 1,-1 0-1,0 0 1,0 0-1,1 1 0,-1-1 1,1 0-1,-1 0 0,1 0 1,0 1-1,1 0 12,-1-1-1,0 0 1,1 0 0,-1-1-1,0 1 1,1 0 0,-1 0-1,1-1 1,-1 1-1,1-1 1,0 1 0,-1-1-1,1 1 1,-1-1 0,1 0-1,0 0 1,2 0 0,17-2 117,-1 0 1,1-1 0,-1-2-1,40-12 1,-24 6 33,107-38 407,-143 49-574,-1 1 0,1-1 0,0 0 0,0 0 0,0 1 0,0-1 0,0 0 0,0 0 0,0 0 0,0 1 0,0-1 0,0 0 0,0 0 1,0 1-1,0-1 0,0 0 0,0 0 0,0 1 0,0-1 0,0 0 0,0 0 0,0 1 0,0-1 0,0 0 0,0 0 0,1 1 0,-1-1 0,0 0 0,0 0 0,0 0 0,0 1 0,1-1 0,-1 0 0,0 0 0,0 0 0,0 0 0,1 1 1,-1-1-1,0 0 0,0 0 0,0 0 0,1 0 0,-1 0 0,0 0 0,0 0 0,1 0 0,-1 0 0,0 0 0,0 0 0,1 0 0,-1 0 0,0 0 0,0 0 0,1 0 0,-1 0 0,0 0 0,0 0 0,1 0 0,-1 0 0,0 0 0,0-1 1,1 1-1,-1 0 0,0 0 0,0 0 0,-10 16-17,9-15 18,0 0-6,0 0 1,1 0-1,-1 0 1,0 0-1,1 0 1,-1 0 0,1 0-1,-1 0 1,1 0-1,-1 1 1,1-1-1,0 0 1,0 0 0,-1 1-1,1-1 1,0 0-1,0 0 1,0 1-1,0-1 1,1 0 0,-1 0-1,0 0 1,0 1-1,1-1 1,-1 0-1,1 0 1,-1 0 0,1 0-1,0 0 1,-1 1-1,2 0 1,0-1 7,-1 1 0,1-1 0,0 1 0,0-1 0,0 0 0,0 0 0,0 0 0,0 0 0,1 0 0,-1 0 0,0 0 0,0-1 0,1 1 0,-1-1 0,4 1 0,8-1 17,-1-1 0,1 0 1,0-1-1,-1 0 0,1-1 0,17-6 0,75-35-231,-105 44 192,-1-1 0,1 1 1,-1 0-1,1-1 0,-1 1 1,0 0-1,1 0 0,-1 0 1,1-1-1,-1 1 0,1 0 1,-1 0-1,1 0 1,-1 0-1,1 0 0,-1 0 1,1 0-1,0 0 0,-1 0 1,1 0-1,-1 0 0,1 1 1,0-1-1,-2 10-402,-17 22-229,12-23 519,-1 9 1149,7-18-1005,0 1 0,0-1 1,-1 1-1,1-1 0,0 1 0,0-1 0,0 1 0,0-1 1,0 1-1,0-1 0,0 1 0,0 0 0,0-1 0,0 1 1,0-1-1,0 1 0,0-1 0,0 1 0,0-1 0,1 1 0,-1-1 1,0 1-1,0-1 0,1 1 0,-1-1 0,0 1 0,1-1 1,-1 0-1,1 2 0,7-2 215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6.811"/>
    </inkml:context>
    <inkml:brush xml:id="br0">
      <inkml:brushProperty name="width" value="0.05" units="cm"/>
      <inkml:brushProperty name="height" value="0.05" units="cm"/>
    </inkml:brush>
  </inkml:definitions>
  <inkml:trace contextRef="#ctx0" brushRef="#br0">184 1 15555,'-22'39'1273,"-8"18"-913,0 9-128,0 10 248,6 0-80,2 0 8,5-5-88,10-8-168,5-8-168,5-15-280,0-8-192,3-17-240,-3-5 280,-2-10 200,5-2-152,0-16-129</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7.256"/>
    </inkml:context>
    <inkml:brush xml:id="br0">
      <inkml:brushProperty name="width" value="0.05" units="cm"/>
      <inkml:brushProperty name="height" value="0.05" units="cm"/>
    </inkml:brush>
  </inkml:definitions>
  <inkml:trace contextRef="#ctx0" brushRef="#br0">0 156 13163,'2'7'242,"0"0"-1,1 0 1,-1-1 0,1 1 0,1-1 0,-1 1-1,1-1 1,9 11 0,-12-15-167,1-1 0,0 1 0,0 0 0,0-1 0,0 1 0,0-1 0,0 0 0,0 0 0,0 1 0,0-1 0,1-1 0,-1 1 0,0 0 0,1 0 0,-1-1 0,1 0 0,-1 1 0,0-1 0,1 0 0,-1 0 0,1 0 0,-1-1 0,1 1 0,-1 0 0,0-1 0,1 0 0,-1 1 0,0-1 0,1 0 0,1-2 0,3-1 80,-1 0 0,0-1-1,0 0 1,0 0 0,0 0 0,-1-1 0,0 0 0,0 0 0,0 0 0,-1 0 0,0-1 0,4-9 0,-2 3-59,0-1 1,-1 0 0,0 0 0,-2 0 0,4-22 0,-6 32-105,-1 0 0,0 0-1,0 0 1,0 0 0,0 0 0,-1-1-1,0 1 1,-1-5 0,2 8 3,-1 1 1,1-1-1,0 0 0,0 1 1,-1-1-1,1 1 0,0 0 1,-1-1-1,1 1 0,0-1 1,-1 1-1,1-1 0,-1 1 1,1 0-1,0-1 1,-1 1-1,1 0 0,-1-1 1,1 1-1,-1 0 0,0 0 1,1 0-1,-1-1 0,1 1 1,-2 0-1,1 0-4,0 1 1,-1-1-1,1 1 0,0-1 0,0 1 1,-1-1-1,1 1 0,0 0 0,0-1 1,0 1-1,0 0 0,0 0 0,0 0 1,0 0-1,-2 2 0,-7 10-12,0 0-1,1 1 0,0 0 0,1 0 0,1 1 1,0 0-1,1 0 0,1 1 0,0 0 1,1 0-1,1 0 0,0 0 0,2 1 1,-1-1-1,2 19 0,1-31 26,-1 0 1,1 0-1,0 0 0,-1 0 0,2-1 1,-1 1-1,0 0 0,1-1 0,0 1 0,0-1 1,0 1-1,0-1 0,0 0 0,1 0 1,-1 0-1,1 0 0,0 0 0,0-1 1,0 1-1,0-1 0,0 0 0,1 0 0,-1 0 1,1 0-1,-1-1 0,1 1 0,0-1 1,4 1-1,1 0 10,-1-1 0,1 0 0,-1 0 0,1-1 0,0 0 0,-1-1 0,1 1 0,-1-2 0,1 1 0,-1-1 0,0-1 1,10-3-1,0-2 18,-1-1 1,0-1-1,0 0 1,-1-2 0,19-16-1,69-73 102,-55 51-163,-61 90-5,9-31 61,0 0 0,1 1 0,0-1 0,1 0-1,-1 19 1,2-26-17,0 1-1,0 0 1,0 0-1,1-1 0,-1 1 1,1 0-1,0-1 1,-1 1-1,1-1 0,1 1 1,-1-1-1,0 1 1,0-1-1,1 0 0,0 1 1,-1-1-1,1 0 1,0 0-1,0 0 0,0 0 1,0-1-1,0 1 1,1-1-1,3 3 0,0-2 15,1 1 0,1-2-1,-1 1 1,0-1 0,0 0 0,0 0-1,1-1 1,-1 0 0,0 0-1,1 0 1,-1-1 0,0-1-1,0 1 1,1-1 0,-1 0 0,10-5-1,4-2 1,0-2 0,0 0 0,35-26 0,-42 25-69,0 0 0,0-1-1,-2-1 1,15-19 0,-9 11-226,-22 30 261,-1-1 0,1 1 0,1 0 0,0-1 0,0 2 1,0-1-1,1 0 0,1 1 0,-1-1 0,1 1 0,1-1 0,-1 1 1,1-1-1,1 1 0,0-1 0,0 1 0,4 14 0,-4-21-34,0 0-1,-1 0 1,1 0-1,0 0 1,0 0-1,0 0 0,0-1 1,1 1-1,-1 0 1,0-1-1,1 1 1,-1-1-1,1 1 0,0-1 1,-1 0-1,1 0 1,0 1-1,0-1 1,0 0-1,0-1 1,0 1-1,0 0 0,0 0 1,0-1-1,0 0 1,0 1-1,0-1 1,3 0-1,3-6-186,-4-10-50</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7.909"/>
    </inkml:context>
    <inkml:brush xml:id="br0">
      <inkml:brushProperty name="width" value="0.05" units="cm"/>
      <inkml:brushProperty name="height" value="0.05" units="cm"/>
    </inkml:brush>
  </inkml:definitions>
  <inkml:trace contextRef="#ctx0" brushRef="#br0">77 0 17060,'1'3'76,"0"-1"1,0 0 0,-1 1 0,1-1 0,-1 1 0,1-1-1,-1 1 1,0-1 0,0 1 0,0-1 0,-1 1-1,1-1 1,0 0 0,-1 1 0,-1 3 0,1 2 66,-32 137 657,21-99-663,1 1 0,3 0-1,-5 89 1,13-131-125,0 0 0,1-1 1,-1 1-1,1-1 0,0 1 0,0-1 1,0 0-1,1 1 0,0-1 0,0 0 1,4 7-1,-5-10-8,0 1 0,0-1 0,1 0 0,-1 1 0,0-1 0,1 0 0,-1 0 0,1 0 0,0 0 0,-1 0 0,1-1 0,0 1 0,0 0 0,-1-1 0,1 1 0,0-1 0,0 1 0,0-1 0,0 0 1,-1 0-1,1 0 0,0 0 0,0 0 0,0-1 0,0 1 0,0 0 0,-1-1 0,1 1 0,0-1 0,2-1 0,3-1 8,1-1-1,-1 0 1,0-1 0,0 1 0,0-1-1,8-9 1,38-41 56,-39 39-50,21-28-193,-39 47 151,1 0 0,0 1-1,0-1 1,0 1 0,0 0 0,0 0-1,1 0 1,0 0 0,0 1 0,0-1-1,-2 6 1,-1 3-55,5-12 71,-5 8-163,0 0 1,1 1-1,0 0 0,1 0 1,0 0-1,1 0 1,0 0-1,0 14 1,2-22 125,-1-1 1,1 0 0,1 0 0,-1 1 0,0-1 0,0 0 0,0 1-1,1-1 1,-1 0 0,1 0 0,-1 1 0,1-1 0,-1 0 0,1 0 0,0 0-1,-1 0 1,1 0 0,0 0 0,0 0 0,0 0 0,0 0 0,0 0-1,0 0 1,0 0 0,0-1 0,0 1 0,3 0 0,-2 0-5,1 0 1,0-1-1,0 0 1,0 0-1,0 1 1,0-2 0,0 1-1,0 0 1,0-1-1,0 1 1,0-1-1,5-2 1,34-16-534</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8.317"/>
    </inkml:context>
    <inkml:brush xml:id="br0">
      <inkml:brushProperty name="width" value="0.05" units="cm"/>
      <inkml:brushProperty name="height" value="0.05" units="cm"/>
    </inkml:brush>
  </inkml:definitions>
  <inkml:trace contextRef="#ctx0" brushRef="#br0">121 1 14131,'-11'9'320,"1"0"0,-1 1 0,1 0 0,1 1 0,0 0 0,1 0 0,0 1 1,0 0-1,2 1 0,-1-1 0,2 1 0,-1 1 0,-5 22 0,10-31-277,1 0 0,-1 0 0,1-1 0,0 1 0,0 0 0,1 0 0,-1 0 0,1 0 0,0 0 0,0-1 0,1 1 0,-1-1 0,3 6 0,-2-7-7,0 0-1,1 0 1,-1 0-1,0 0 1,1 0-1,0 0 1,-1-1-1,1 1 1,0-1-1,0 0 1,1 0-1,-1 0 1,0 0-1,1 0 1,-1-1 0,1 1-1,4 0 1,2 0 15,0 0 1,-1-1-1,1 0 1,0-1 0,0 0-1,0 0 1,0-1 0,0 0-1,0-1 1,-1 0 0,1-1-1,-1 0 1,1 0 0,16-9-1,-6 0 143,0 0-1,-1-1 0,0 0 1,-2-2-1,22-21 1,-41 38-159,1 0-1,-1 0 1,1 0 0,-1 0 0,1 0 0,0 0 0,0 1 0,0-1 0,0 0 0,1 1 0,-1-1-1,1 1 1,-1-1 0,1 0 0,0 1 0,0-1 0,0 1 0,0-1 0,0 1 0,1 2 0,-1-4-47,1 1 0,0-1 0,-1 1-1,1-1 1,0 1 0,0-1 0,-1 1 0,1-1 0,0 0 0,0 1 0,1-1 0,-1 0 0,0 0 0,0 0 0,1 0 0,-1 0 0,0 0 0,1 0 0,-1 0 0,1-1 0,-1 1 0,1-1 0,-1 1 0,1-1 0,0 1 0,-1-1 0,1 0 0,0 0 0,-1 0 0,1 0 0,0 0 0,-1 0 0,1 0 0,2-1 0,1 0-107,-1 1 0,1-2 0,0 1-1,-1 0 1,0-1 0,1 0 0,-1 0 0,6-3 0,-9 4 97,0 0 0,0 1-1,0-1 1,0 0 0,0 0 0,0 0-1,0 0 1,0 0 0,0 0 0,0 0-1,-1 0 1,1 0 0,0 0-1,-1-1 1,1 1 0,-1 0 0,1 0-1,-1-1 1,0 1 0,1 0 0,-1-1-1,0 1 1,0 0 0,0-1 0,0 1-1,0 0 1,0-1 0,-1 1 0,1 0-1,0-1 1,-1 1 0,1 0 0,-1-2-1,-11-17-365</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9.389"/>
    </inkml:context>
    <inkml:brush xml:id="br0">
      <inkml:brushProperty name="width" value="0.05" units="cm"/>
      <inkml:brushProperty name="height" value="0.05" units="cm"/>
    </inkml:brush>
  </inkml:definitions>
  <inkml:trace contextRef="#ctx0" brushRef="#br0">6 21 12443,'-2'16'320,"0"-1"0,1 0 1,0 1-1,1-1 1,1 1-1,1-1 0,0 0 1,1 0-1,1 0 0,0 0 1,1 0-1,9 18 1,-12-29-289,0-1 1,0 0-1,0 1 1,1-1 0,0 0-1,-1 0 1,1 0-1,0 0 1,1-1 0,-1 1-1,0-1 1,1 0-1,-1 0 1,1 0 0,0-1-1,0 1 1,-1-1-1,1 0 1,0 0 0,0 0-1,0 0 1,0-1-1,1 1 1,-1-1 0,0 0-1,0-1 1,0 1-1,0-1 1,0 1 0,0-1-1,0-1 1,0 1-1,0 0 1,-1-1 0,8-4-1,5-3 29,-1-1-1,0-1 1,-1 0-1,0-1 1,0 0-1,-1-1 1,16-22-1,-7 5 247,-2 0 0,27-54-1,-41 76-30,-2 11-163,-3 12-23,-2 1-41,0-9-56,0 1-1,0 0 0,1 0 1,0 0-1,1 0 0,0 0 1,0 0-1,4 13 0,-4-20 7,-1 1 0,1-1 0,-1 0-1,1 0 1,0 0 0,-1 0 0,1 0 0,0 0 0,0 0-1,0 0 1,0 0 0,0-1 0,0 1 0,0 0-1,0 0 1,0-1 0,0 1 0,0-1 0,0 1 0,0-1-1,1 1 1,-1-1 0,0 0 0,0 1 0,1-1-1,-1 0 1,0 0 0,0 0 0,1 0 0,-1 0 0,0 0-1,0-1 1,1 1 0,-1 0 0,0-1 0,2 0-1,5-2 1,-1 0-1,0-1 1,0 1 0,11-9-1,-12 8-5,47-35-37,11-8-8,-58 43 37,1 0 0,0 1-1,0-1 1,1 1-1,-1 1 1,1-1-1,9-1 1,-15 4 7,0 0-1,0 0 1,0 0 0,0 0 0,0 0-1,0 0 1,0 1 0,0-1-1,0 1 1,0-1 0,0 1 0,0 0-1,0-1 1,0 1 0,-1 0 0,1 1-1,0-1 1,-1 0 0,1 0 0,-1 1-1,1-1 1,-1 0 0,0 1 0,1 0-1,-1-1 1,0 1 0,0 0 0,0 0-1,0-1 1,-1 1 0,1 0 0,1 4-1,1 5-32,0 1 0,-1 0 1,0 0-1,-1 15 0,0-17 10,0 49-355,0-45 140,-1-12 117,0-6-1,1-30-26</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49.923"/>
    </inkml:context>
    <inkml:brush xml:id="br0">
      <inkml:brushProperty name="width" value="0.05" units="cm"/>
      <inkml:brushProperty name="height" value="0.05" units="cm"/>
    </inkml:brush>
  </inkml:definitions>
  <inkml:trace contextRef="#ctx0" brushRef="#br0">22 1 15155,'-5'4'984,"0"10"-31,3 4-1073,-1-1 752,-3-6-304</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39.831"/>
    </inkml:context>
    <inkml:brush xml:id="br0">
      <inkml:brushProperty name="width" value="0.05" units="cm"/>
      <inkml:brushProperty name="height" value="0.05" units="cm"/>
    </inkml:brush>
  </inkml:definitions>
  <inkml:trace contextRef="#ctx0" brushRef="#br0">81 32 11282,'0'0'82,"1"-1"-1,-1 0 1,0 0-1,1 0 1,-1 0-1,1 0 1,-1 1-1,1-1 1,-1 0-1,1 0 1,-1 1-1,1-1 0,0 0 1,-1 1-1,1-1 1,0 1-1,0-1 1,-1 1-1,1-1 1,0 1-1,0-1 1,0 1-1,0 0 1,0-1-1,1 1 0,28-7 643,-26 7-540,12-3-97,0 0-1,0 2 0,0 0 1,1 1-1,-1 0 1,0 2-1,23 4 0,-38-6-84,1 0 0,0 1 0,-1-1 0,1 1 0,-1-1 0,1 1 0,-1 0 0,0 0 0,1-1 0,-1 1-1,0 0 1,1 0 0,-1 0 0,0 1 0,0-1 0,0 0 0,0 0 0,0 1 0,0-1 0,1 3 0,-2-3 0,0 1 0,0-1 0,0 1 0,0 0 0,0-1 1,0 1-1,0-1 0,0 1 0,-1-1 0,1 1 0,0-1 0,-1 1 1,0-1-1,1 1 0,-1-1 0,0 0 0,0 1 0,0-1 0,1 0 0,-3 3 1,-9 7 81,1-1 1,-1 0 0,-1-1 0,0 0 0,0-1 0,-1 0 0,0-1 0,-15 6 0,21-10 122,11-3 93,15-2-123,-13 2-175,1 1 0,-1 1 0,1-1 0,-1 1 0,0 0 0,0 0 0,0 0 0,0 1 0,0-1 0,0 1 0,-1 1 0,1-1 0,-1 0 0,0 1 0,0 0 0,0 0 0,-1 0 0,1 1 0,-1-1 0,0 1 0,3 6 0,-1-1-9,0 0-1,0 1 0,-1-1 1,-1 1-1,1 0 1,-2 0-1,0 1 0,0-1 1,0 16-1,-2-23 6,-1 0 0,1 0 1,-1 0-1,0 0 0,0 0 0,-1-1 1,1 1-1,-1 0 0,1-1 0,-1 1 1,0-1-1,-1 0 0,1 0 0,0 0 1,-1 0-1,0 0 0,0 0 0,0-1 0,0 1 1,0-1-1,0 0 0,-1 0 0,-3 2 1,-10 4 57,0 0 0,-1-1 1,-27 6-1,36-10-6,4-1-34,-40 11 392,-60 9-1,105-22-437,0 0-1,0 0 1,0 0-1,-1 0 0,1 0 1,0 0-1,0 1 1,0-1-1,0 0 1,0 0-1,0 0 1,0 0-1,0 0 1,-1 0-1,1 0 1,0 0-1,0 0 1,0 0-1,0 0 1,0 0-1,0 0 1,-1 0-1,1 0 1,0 0-1,0 0 1,0 0-1,0 0 1,0 0-1,0 0 0,-1 0 1,1 0-1,0 0 1,0 0-1,0 0 1,0 0-1,0 0 1,0 0-1,0-1 1,-1 1-1,1 0 1,0 0-1,0 0 1,0 0-1,0 0 1,0 0-1,0 0 1,0 0-1,0-1 1,0 1-1,0 0 1,0 0-1,0 0 1,0 0-1,0 0 0,0 0 1,0-1-1,0 1 1,0 0-1,0 0 1,8-7-825,18-7 102,-3 3 38</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0.433"/>
    </inkml:context>
    <inkml:brush xml:id="br0">
      <inkml:brushProperty name="width" value="0.05" units="cm"/>
      <inkml:brushProperty name="height" value="0.05" units="cm"/>
    </inkml:brush>
  </inkml:definitions>
  <inkml:trace contextRef="#ctx0" brushRef="#br0">191 174 12867,'0'-2'73,"0"1"1,-1 0 0,1-1-1,0 1 1,-1 0 0,1-1-1,-1 1 1,1 0-1,-1 0 1,0 0 0,0 0-1,1 0 1,-1 0 0,0 0-1,0 0 1,0 0-1,0 0 1,0 0 0,0 0-1,0 0 1,-1 1 0,1-1-1,0 1 1,0-1-1,-2 0 1,1 1 14,0 0 1,0 0-1,0 0 0,0 1 0,0-1 0,0 0 1,0 1-1,0 0 0,0-1 0,0 1 0,0 0 1,1 0-1,-1 0 0,0 0 0,1 0 0,-1 0 1,-2 2-1,-9 11 59,-1 0 0,2 0 0,0 1 0,0 0 0,2 1 0,0 1 0,0 0 0,2 0 0,-8 20-1,14-31-138,-1 0-1,1 1 1,0-1-1,0 1 1,0-1-1,1 1 1,0-1-1,1 1 1,0 0-1,0-1 1,0 1-1,0 0 1,1-1-1,3 12 1,-4-17 1,1 0 0,0 1 0,-1-1 0,1 0 0,0 0 0,0 1 0,-1-1 1,1 0-1,0 0 0,0 0 0,0 0 0,0 0 0,1 0 0,-1-1 1,0 1-1,0 0 0,0 0 0,1-1 0,-1 1 0,3 0 0,-1 0 12,0-1-1,0 0 0,0 0 1,0 0-1,0 0 0,0 0 1,0-1-1,0 1 0,5-2 1,3-2 40,0-1 0,0 0 0,0 0 0,12-9 0,8-8 78,-1-1 1,-1-1-1,-1-2 1,35-41-1,84-129 277,-140 186-408,0 1-13,-1-1 1,0 1 0,-1-1-1,5-13 1,-11 22-59,-6 5 30,-8 10-22,3 1 11,1 2 0,0 0 0,1 0 0,-10 23 0,-26 77-122,43-109 154,-4 9-3,2 0 0,0 1 0,1-1-1,0 1 1,2 0 0,-1 22-1,3-36 17,0 0 0,0 0 0,1 0 0,0 0 0,-1 0 0,1 0 0,1 0 0,-1-1 0,1 1 0,-1 0 0,1-1 0,0 1 0,0-1 0,4 5 0,-3-5 5,0-1 0,0 0 1,0 0-1,0 0 0,0 0 1,1-1-1,-1 1 0,1-1 0,-1 0 1,1 0-1,-1 0 0,1-1 0,-1 1 1,1-1-1,0 1 0,-1-1 1,1-1-1,6 0 0,1 0 26,-1-1 0,1-1-1,-1 1 1,0-2 0,0 1 0,0-1-1,0-1 1,-1 0 0,0 0 0,0-1-1,0 0 1,0-1 0,12-13 0,-9 8 17,0-1 0,-1-1 1,-1 1-1,-1-2 0,0 1 0,0-1 1,10-29-1,-18 41-53,0 1 0,0-1 0,-1 0 1,1 0-1,-1 0 0,0 1 0,0-1 0,0-3 1,0 5 0,0 1 0,0 0 0,0 0 0,0-1 0,0 1 0,0 0 1,0 0-1,0 0 0,0-1 0,0 1 0,0 0 0,0 0 0,0 0 1,0-1-1,-1 1 0,1 0 0,0 0 0,0 0 0,0 0 0,0-1 1,0 1-1,-1 0 0,1 0 0,0 0 0,0 0 0,0 0 0,0 0 1,-1-1-1,1 1 0,0 0 0,0 0 0,0 0 0,-1 0 0,1 0 1,0 0-1,-11 11-131,3 1 81,1 2 1,1-1-1,1 1 0,-1 0 0,2 0 1,0 1-1,1-1 0,-2 22 0,5-34 49,-1 0 0,1 0 0,0 0-1,0 0 1,0 0 0,1 0 0,-1 0-1,0 0 1,1 0 0,-1 0-1,1 0 1,0 0 0,-1 0 0,1 0-1,0-1 1,0 1 0,0 0 0,0-1-1,1 1 1,-1 0 0,0-1-1,1 0 1,-1 1 0,1-1 0,-1 0-1,1 0 1,0 0 0,-1 0 0,1 0-1,0 0 1,0 0 0,0-1-1,0 1 1,0 0 0,0-1 0,0 0-1,0 1 1,0-1 0,0 0 0,0 0-1,0 0 1,0-1 0,2 1-1,10-2-51,-1 0 0,1 0-1,-1-2 1,1 1-1,-1-2 1,14-6 0,-2 0-125,-2-2 1,28-18-1,-46 28 186,-1-1-1,0 1 0,1 0 1,-1-1-1,0 0 0,-1 0 1,1 0-1,4-8 0,-6 9 37,-1 0-1,0-1 0,0 1 0,0 0 0,0 0 0,0-1 0,-1 1 1,1-1-1,-1 1 0,0 0 0,0-1 0,0 1 0,-1-1 0,1 1 1,-2-5-1,-3-9 366,-1 0-1,-1 1 1,-16-29 0,-8-21 707,31 65-1108,-1 1 0,1-1 1,0 1-1,-1-1 0,1 1 0,0-1 0,0 1 0,-1-1 0,1 1 0,0-1 0,0 0 0,0 1 0,0-1 0,0 0 1,0 1-1,0-1 0,0 1 0,0-1 0,0 0 0,0 1 0,0-1 0,0 1 0,1-1 0,-1 0 0,0 1 1,0-1-1,1 1 0,-1-1 0,0 1 0,1-1 0,-1 1 0,0-1 0,2 0 0,19 1-280,-7 2 60,6-2 14,0 0-1,0 0 1,0-2-1,0-1 1,30-7 0,18-10-237</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0.909"/>
    </inkml:context>
    <inkml:brush xml:id="br0">
      <inkml:brushProperty name="width" value="0.05" units="cm"/>
      <inkml:brushProperty name="height" value="0.05" units="cm"/>
    </inkml:brush>
  </inkml:definitions>
  <inkml:trace contextRef="#ctx0" brushRef="#br0">19 1 15731,'0'16'1049,"0"21"-913,-3 9-72,0 12 272,2 10-288,-1 2-336,2 0-136,0-7-689,-1-5 929,-2-13-184,-3-9-120</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1.337"/>
    </inkml:context>
    <inkml:brush xml:id="br0">
      <inkml:brushProperty name="width" value="0.05" units="cm"/>
      <inkml:brushProperty name="height" value="0.05" units="cm"/>
    </inkml:brush>
  </inkml:definitions>
  <inkml:trace contextRef="#ctx0" brushRef="#br0">1 258 13443,'27'-32'744,"1"1"0,1 2 0,2 0-1,35-24 1,-51 42-584,0 1 0,1 1-1,0 0 1,1 1 0,0 1 0,0 1-1,1 0 1,-1 1 0,1 1-1,0 0 1,27-1 0,-40 5-158,0 0 0,0 0 0,0 1 0,0-1 0,0 1 0,-1 0 0,1 1 0,0-1 0,-1 1 0,1 0 0,-1 0 0,1 0 0,-1 1 0,0-1 0,6 6-1,-8-6-8,0 0-1,0 0 0,-1 0 0,1 1 0,-1-1 0,1 0 0,-1 1 0,0-1 0,0 1 0,0-1 1,0 1-1,0 0 0,-1-1 0,1 1 0,-1 0 0,0-1 0,1 1 0,-1 0 0,-1 0 0,1-1 1,0 1-1,-1 0 0,1 0 0,-1-1 0,0 1 0,0-1 0,0 1 0,-2 3 0,-1 2 4,0 0 0,-1-1 0,0 1 0,-1-1 0,1 0 0,-1-1 0,-9 8-1,-53 37 171,23-18-93,43-32-88,1 0 0,0 0 0,-1 0 0,1 0 0,0 0 0,0 0 0,0 1 0,0-1 0,0 0 0,0 1 0,0-1 0,0 1 1,0-1-1,1 1 0,-1-1 0,1 1 0,-1 0 0,1 1 0,0-2-10,0 1-1,0-1 1,1 1-1,-1-1 1,1 1 0,-1-1-1,1 0 1,0 1 0,-1-1-1,1 0 1,0 1 0,0-1-1,0 0 1,0 0 0,0 0-1,0 0 1,0 0 0,1 0-1,-1 0 1,2 0 0,40 29-551,-23-18 402,0 1-1,-1 1 1,-1 1-1,21 22 1,-35-33 184,0 1 0,0 0-1,-1 0 1,1 0 0,-1 1 0,0-1 0,-1 1 0,1 0 0,-1 0 0,0 0 0,-1 0 0,1 0 0,-1 0 0,0 0 0,-1 1 0,0-1 0,0 0 0,0 0 0,-1 1 0,-2 11 0,0-9 119,0 1 0,-1-1 1,0-1-1,-1 1 1,1 0-1,-2-1 0,1 0 1,-1 0-1,-1-1 1,1 1-1,-1-2 0,0 1 1,-1-1-1,-9 7 1,0-2 352,-1 1 0,0-2 0,-1-1 0,0 0 0,-32 9 0,39-14-223,0-1 0,0-1 0,0 0 0,-20 0 1,27-2-272,1 0 0,0 0 0,0-1 0,-1 1 0,1-1 1,0 0-1,0 0 0,-1 0 0,1 0 0,0-1 1,0 0-1,1 0 0,-1 0 0,0 0 0,1-1 0,-6-4 1,8 6-82,-1-1 1,1 0 0,0 1 0,0-1-1,0 0 1,1 0 0,-1 0 0,0 0-1,1 0 1,-1 0 0,1 0 0,0 0-1,-1 0 1,1 0 0,0 0 0,0 0-1,0 0 1,1 0 0,0-3 0,0 1 0,0 1 1,0 0-1,0-1 1,0 1 0,1 0-1,0 0 1,-1 0 0,1 0-1,0 0 1,4-4 0,15-11-599</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1.813"/>
    </inkml:context>
    <inkml:brush xml:id="br0">
      <inkml:brushProperty name="width" value="0.05" units="cm"/>
      <inkml:brushProperty name="height" value="0.05" units="cm"/>
    </inkml:brush>
  </inkml:definitions>
  <inkml:trace contextRef="#ctx0" brushRef="#br0">27 572 17956,'3'14'1456,"-1"9"-1264,-8 12-112,2 5 616,-3 4-680,-1 2-168,4 0-416,1-4-160,3-17-248,4-10 704,11-25-200,-1-18-176</inkml:trace>
  <inkml:trace contextRef="#ctx0" brushRef="#br0" timeOffset="1">252 0 15275,'-4'32'1305,"-4"5"-1065,-5 9-32,1 7 440,-1 11-376,0 4-40,3 8 40,2-3-32,2 1-48,0-2-48,3-9-64,2-3-64,1-10-320,1-8-152,4-15-760,-1-8 1056,2-16-216,1-5-137</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2.263"/>
    </inkml:context>
    <inkml:brush xml:id="br0">
      <inkml:brushProperty name="width" value="0.05" units="cm"/>
      <inkml:brushProperty name="height" value="0.05" units="cm"/>
    </inkml:brush>
  </inkml:definitions>
  <inkml:trace contextRef="#ctx0" brushRef="#br0">250 20 14211,'9'-13'1070,"-9"13"-1047,0-1-1,0 1 1,0 0 0,0 0-1,0-1 1,0 1 0,0 0-1,0 0 1,0 0-1,0-1 1,0 1 0,0 0-1,0 0 1,0 0 0,0-1-1,0 1 1,0 0 0,-1 0-1,1 0 1,0-1 0,0 1-1,0 0 1,0 0 0,0 0-1,-1 0 1,1 0 0,0-1-1,0 1 1,0 0 0,-1 0-1,1 0 1,0 0-1,0 0 1,0 0 0,-1 0-1,-1-1 76,-1 1-1,1 0 0,-1 0 0,1 1 1,0-1-1,-1 0 0,1 1 1,0-1-1,-1 1 0,-3 1 0,-6 4 41,0 0 0,1 1 0,0 0 0,0 0 0,1 1 0,0 0 0,0 1 0,1 0 0,-14 18-1,5-3-114,1 1-1,1 0 0,-14 31 1,25-47-8,1 1 0,1 0 0,0 0 0,0 0 0,1 0 0,0 0 0,0 1 0,1 14 0,1-23-7,0 1 1,0 0-1,1-1 0,-1 1 0,1-1 0,0 1 0,-1 0 0,1-1 0,0 0 1,0 1-1,1-1 0,-1 0 0,0 1 0,1-1 0,0 0 0,1 2 0,-1-2 1,1-1 0,-1 1 0,1-1 0,-1 0 0,0 0 0,1 0 0,0 0 0,-1 0 0,1-1 0,0 1 0,-1-1 0,1 0 0,0 0 0,-1 0 0,1 0 0,0 0 0,0 0 0,-1-1 0,4 0 0,6-2 12,0-1 0,-1 0 0,1 0 0,-1-1 0,0-1 0,0 0 0,-1 0 0,15-13 0,4-4 45,40-43-1,-43 38 9,29-39 0,-46 54-74,0-1 1,0 0-1,-2-1 0,0 1 0,9-26 1,-25 66-113,1-4 107,1 0 0,1 0 0,1 1 0,-2 24 0,7-46 17,-1 0-1,1 0 1,0 0-1,0-1 0,0 1 1,0 0-1,0 0 1,0 0-1,0 0 0,0 0 1,0-1-1,0 1 1,1 0-1,-1 0 0,0 0 1,1-1-1,-1 1 1,0 0-1,1 0 0,-1-1 1,1 1-1,-1 0 0,1 0 1,-1-1-1,1 1 1,0-1-1,-1 1 0,1-1 1,0 1-1,-1-1 1,1 1-1,1 0 0,0-1 11,0 0-1,0-1 1,0 1-1,0 0 0,0-1 1,-1 1-1,1-1 1,0 0-1,0 0 0,0 0 1,-1 1-1,1-1 0,2-3 1,8-5 41,0-1 1,17-17-1,56-61-1286,-74 80 570,-7 10-85,-8 16-928,2-9 710,2-9 938,0 0 0,0 0 0,0 0 0,0 0 1,0 0-1,0 0 0,0 0 0,0 0 0,0 0 1,0 0-1,0 0 0,0 0 0,0 0 0,0 0 0,0 0 1,1 0-1,-1 0 0,0 0 0,0 0 0,0 0 1,0 0-1,0 0 0,0 0 0,0 0 0,0 0 1,0 0-1,0 0 0,0 0 0,0 0 0,0 0 0,0 0 1,0 0-1,0 0 0,0 0 0,0 0 0,0 0 1,0 0-1,0 0 0,0 0 0,0 0 0,0 0 1,0 0-1,0 0 0,0 0 0,0 0 0,0 0 1,0 0-1,0 1 0,0-1 0,0 0 0,0 0 0,0 0 1,0 0-1,0 0 0,12-11-354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2.747"/>
    </inkml:context>
    <inkml:brush xml:id="br0">
      <inkml:brushProperty name="width" value="0.05" units="cm"/>
      <inkml:brushProperty name="height" value="0.05" units="cm"/>
    </inkml:brush>
  </inkml:definitions>
  <inkml:trace contextRef="#ctx0" brushRef="#br0">170 11 14123,'4'-2'130,"1"0"-1,0 1 1,0-1-1,-1 1 1,1 0 0,0 0-1,0 1 1,0 0 0,6 0-1,-9 0-94,0 0 0,-1 1 1,1-1-1,0 1 0,-1 0 0,1-1 0,0 1 0,-1 0 1,1 0-1,-1 0 0,0 0 0,1 0 0,-1 1 0,0-1 0,1 0 1,-1 0-1,0 1 0,0-1 0,0 1 0,0-1 0,0 1 0,-1 0 1,1-1-1,0 1 0,-1 0 0,1-1 0,-1 1 0,0 0 1,1-1-1,-1 4 0,0 1 51,1 0 0,-1 0 1,-1 0-1,1 0 0,-1 0 0,0 0 1,0 0-1,-1 0 0,0 0 0,0-1 1,0 1-1,-4 5 0,-5 9 372,-25 34-1,21-34-209,-26 34 386,21-27-154,-26 41 0,45-67-462,0 1-1,0 0 1,0 0-1,0 0 1,0 0 0,0 0-1,1 0 1,-1 1-1,1-1 1,0 0-1,-1 0 1,1 0 0,0 1-1,0-1 1,0 0-1,0 0 1,1 0 0,-1 1-1,2 2 1,-2-4-10,1 1 1,1-1-1,-1 0 1,0 1-1,0-1 0,0 0 1,1 0-1,-1 0 1,0 0-1,1 0 1,-1 0-1,1 0 0,0 0 1,-1-1-1,1 1 1,-1 0-1,1-1 1,0 0-1,0 1 1,-1-1-1,1 0 0,0 0 1,0 0-1,1 0 1,17-1-37,-1-1 0,0-1 0,0 0 0,-1-2 0,1 0 0,-1-1 0,0-1 0,0 0 0,-1-2 0,17-10 0,-27 15-252,-1 0-1,1 0 1,10-11 0,-16 14 239,0 0-1,0 0 1,0 0 0,0 0 0,0 0-1,0 0 1,0 0 0,-1-1-1,1 1 1,0 0 0,-1 0 0,1-1-1,-1 1 1,1 0 0,-1-1-1,0 1 1,0-1 0,0 1 0,1 0-1,-1-1 1,-1 1 0,1-1 0,0 1-1,0 0 1,0-1 0,-1 1-1,1-1 1,-1 1 0,0-2 0,-10-11-566</inkml:trace>
  <inkml:trace contextRef="#ctx0" brushRef="#br0" timeOffset="1">1 220 13571,'11'3'1624,"12"-3"-1016,13 0-144,4-3 529,6-1-265,7-1-152,-3-3 1592,0 1-1719,-13-2-25,-5 3 48</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3.586"/>
    </inkml:context>
    <inkml:brush xml:id="br0">
      <inkml:brushProperty name="width" value="0.05" units="cm"/>
      <inkml:brushProperty name="height" value="0.05" units="cm"/>
    </inkml:brush>
  </inkml:definitions>
  <inkml:trace contextRef="#ctx0" brushRef="#br0">179 223 12715,'5'-6'496,"17"-20"903,-21 25-1327,0 0 1,-1 0 0,1-1 0,0 1-1,0 0 1,-1-1 0,1 1-1,-1 0 1,1-1 0,-1 1 0,0-1-1,1 1 1,-1 0 0,0-1 0,0 1-1,0-1 1,0 1 0,0-3-1,-1 4-23,1 0 0,0-1-1,0 1 1,0 0-1,-1-1 1,1 1-1,0 0 1,-1-1 0,1 1-1,0 0 1,0 0-1,-1-1 1,1 1 0,-1 0-1,1 0 1,0 0-1,-1 0 1,1 0-1,0-1 1,-1 1 0,1 0-1,-1 0 1,1 0-1,0 0 1,-1 0 0,1 0-1,-1 0 1,1 0-1,0 0 1,-1 0-1,1 0 1,-1 1 0,1-1-1,-16 6 817,3 2-687,2 1 1,-1 0-1,1 0 1,0 1-1,1 1 1,0 0-1,-10 16 0,3-4-220,2 1 1,-22 47-1,33-62 11,0 0 0,1 0 1,-4 18-1,7-26 27,0 1 0,-1 0 0,1 0 0,0-1 0,0 1 0,0 0 0,1-1 0,-1 1 0,0 0 0,1-1 0,-1 1 0,1 0 0,0 1 0,0-2 3,-1-1 0,1 1 0,-1 0 0,1-1 0,0 1 0,0 0 0,-1-1 0,1 1 0,0-1 0,0 1 0,0-1 0,0 0 0,-1 1 0,1-1 0,0 0 0,0 1 0,0-1 0,0 0 0,0 0 0,0 0 0,0 0 0,0 0 0,0 0 0,0 0 1,1-1-1,7 0 1,0-2 1,0 1-1,0-1 1,-1 0 0,0-1-1,1 0 1,-1 0-1,0-1 1,-1 0 0,11-9-1,10-10 38,31-33 0,64-83 242,-102 113-255,-1-1 1,-2 0-1,22-45 1,-28 44-104,-12 29 75,-1 0 0,1 0 0,0 0 0,0 0 0,0 0-1,0 0 1,0 0 0,0 0 0,-1 0 0,1 0 0,0 0 0,0 0-1,0 0 1,0 0 0,0 0 0,0 0 0,-1 0 0,1 0 0,0 0 0,0 0-1,0 0 1,0 0 0,0 0 0,0 0 0,0 0 0,-1-1 0,1 1-1,0 0 1,0 0 0,0 0 0,0 0 0,0 0 0,0 0 0,0 0-1,0 0 1,0-1 0,0 1 0,0 0 0,0 0 0,0 0 0,0 0-1,0 0 1,-1 0 0,1-1 0,0 1 0,0 0 0,0 0 0,0 0-1,0 0 1,1 0 0,-1-1 0,-11 14-88,-17 37-90,1 1 1,3 2-1,-19 63 1,39-103 176,0-1 1,1 0-1,0 1 0,1-1 1,0 26-1,2-36 10,0 0 0,0 1 0,0-1 0,0 0-1,0 1 1,1-1 0,-1 0 0,1 1 0,0-1 0,0 0 0,-1 0 0,2 0 0,-1 0-1,0 0 1,0 0 0,1 0 0,-1 0 0,1 0 0,-1 0 0,1-1 0,0 1 0,-1-1-1,1 1 1,0-1 0,0 0 0,0 1 0,1-1 0,-1 0 0,0-1 0,0 1-1,0 0 1,1-1 0,-1 1 0,0-1 0,1 1 0,-1-1 0,0 0 0,1 0 0,3-1-1,5 0 31,0-1 0,-1 0-1,1-1 1,0 0 0,-1 0-1,0-1 1,0-1 0,0 0-1,0 0 1,-1-1 0,1 0-1,-2-1 1,9-7 0,5-6 72,-1-1 1,-1 0-1,29-42 1,-44 56-97,2-1-7,-1 0 0,0-1 0,-1 0 1,0 0-1,0-1 0,-1 1 0,0-1 0,4-15 1,-9 13-79,-5 13-23,-12 19-61,0 6 104,1 0-1,1 2 0,1 0 1,-14 37-1,28-63 58,0-1 0,1 1 0,-1 0-1,1 0 1,-1 0 0,1 0 0,0 0-1,0 0 1,-1 0 0,1 0 0,1-1 0,-1 1-1,0 0 1,0 0 0,1 0 0,-1 0 0,1 0-1,0 0 1,-1-1 0,2 4 0,0-4 0,-1 0 1,1 0 0,0 1 0,-1-1-1,1 0 1,0 0 0,0-1-1,-1 1 1,1 0 0,0-1 0,0 1-1,0-1 1,0 1 0,0-1 0,0 0-1,0 0 1,0 0 0,0 0-1,0 0 1,2-1 0,62-6-102,-1-2-1,116-33 1,-175 41 115,-1-1 0,0 1 0,0-1 0,0 0 0,0-1 0,0 1 0,0-1 0,5-4 1,-8 5 11,-1 0 1,1 1 0,-1-1-1,0-1 1,0 1 0,1 0-1,-1 0 1,-1 0 0,1-1-1,0 1 1,0 0 0,-1-1-1,1 1 1,-1 0 0,0-1-1,0 1 1,0-1 0,0 1-1,0-1 1,-1-3 0,-2-11 261,-1-1 1,-11-29-1,10 34-278,1 1 1,0-1-1,1 0 0,0 0 1,1 0-1,0-19 0,2 29-66,0 1 0,0 0 0,1 0 0,-1 0 0,1-1 0,-1 1 0,1 0 0,0 0 0,0 0 0,0 0 0,0 0 0,0 0 0,0 0 0,0 0 0,1 0 0,-1 1 0,1-1 0,0 1 0,-1-1 0,1 1 0,0-1 0,0 1 0,0 0 0,0 0 0,0 0 0,0 0-1,3-1 1,5-1-139,0 1 0,0 1 0,0-1 0,20 1 0,-7 0 71,31-2-419</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4.053"/>
    </inkml:context>
    <inkml:brush xml:id="br0">
      <inkml:brushProperty name="width" value="0.05" units="cm"/>
      <inkml:brushProperty name="height" value="0.05" units="cm"/>
    </inkml:brush>
  </inkml:definitions>
  <inkml:trace contextRef="#ctx0" brushRef="#br0">94 0 15987,'1'16'1537,"-2"8"-1145,-6 12-120,-5 6 608,-1 14-424,-1 7-112,0 6 8,-1-1-72,5-5-248,5-1-120,2-12-264,3-5-192,4-21 2016,2-14-1488,-2-23 8,-1-17 8</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4.526"/>
    </inkml:context>
    <inkml:brush xml:id="br0">
      <inkml:brushProperty name="width" value="0.05" units="cm"/>
      <inkml:brushProperty name="height" value="0.05" units="cm"/>
    </inkml:brush>
  </inkml:definitions>
  <inkml:trace contextRef="#ctx0" brushRef="#br0">44 137 12555,'20'-23'1648,"13"10"-768,7 0-336,11 6 1697,8 0-1289,10-2-288,0 2-96,-2 3-464,-4 1-320,-10-4 1801,-8-3-1497,-20-5 40,-9-3 48</inkml:trace>
  <inkml:trace contextRef="#ctx0" brushRef="#br0" timeOffset="1">115 246 10546,'2'14'1753,"11"-3"-873,20-6-208,7-4 1800,16-2-1471,1-5-57,6-1-88,0-3-256,-6-2-576,-5 1-256,-16 1 248,-9 6-80,-15 4-192</inkml:trace>
  <inkml:trace contextRef="#ctx0" brushRef="#br0" timeOffset="2">1 790 13267,'8'16'1680,"15"-7"-1032,22-11-224,6-5 569,11-9-353,2-4-176,8-6-80,-2-7-136,0-11-248,-5 0-64</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5.008"/>
    </inkml:context>
    <inkml:brush xml:id="br0">
      <inkml:brushProperty name="width" value="0.05" units="cm"/>
      <inkml:brushProperty name="height" value="0.05" units="cm"/>
    </inkml:brush>
  </inkml:definitions>
  <inkml:trace contextRef="#ctx0" brushRef="#br0">30 105 15987,'129'-68'2982,"-113"61"-2716,0 1 1,1 0 0,0 2-1,0-1 1,0 2-1,21-2 1,-34 5-235,0 0 0,0 0 0,1 0 0,-1 1 0,0-1 0,0 1 0,0 0 1,0 0-1,0 1 0,0-1 0,0 1 0,0 0 0,6 4 0,-8-4-35,0-1 0,0 1 0,0 0 0,0 0 0,0 0 1,-1 0-1,1 1 0,-1-1 0,1 0 0,-1 1 0,0-1 0,0 1 1,0-1-1,-1 1 0,1-1 0,0 1 0,-1 0 0,0-1 0,1 1 0,-1 0 1,0-1-1,-1 5 0,-1 2-24,0-1 1,0 1-1,-1-1 0,0 0 1,0 0-1,-1 0 0,0 0 1,0 0-1,-1-1 0,-8 10 1,-9 10-74,-33 29 1,-35 23-14,56-51 120,1 2 0,-51 59 0,81-86-2,1 1 1,-1 0 0,1 0 0,0 0-1,0 0 1,0 0 0,1 0 0,-2 5-1,3-7 0,0-1 0,-1 0-1,1 0 1,0 1 0,0-1-1,0 0 1,0 1 0,0-1-1,0 0 1,1 1 0,-1-1 0,0 0-1,1 1 1,-1-1 0,1 0-1,-1 0 1,1 0 0,0 1-1,-1-1 1,1 0 0,0 0-1,0 0 1,0 0 0,0 0-1,0 0 1,0-1 0,0 1-1,0 0 1,0 0 0,0-1-1,2 2 1,4 0 14,-1 0-1,0-1 0,1 1 1,0-1-1,-1-1 1,1 1-1,-1-1 1,1 0-1,0-1 1,10-1-1,71-19 95,-73 17-94,21-6-254,0-1 0,0-2 1,-1-2-1,-1-1 0,37-23 1,-67 36 205,-3 3 14,0 0 0,0-1-1,0 1 1,0-1 0,0 1-1,0-1 1,-1 0 0,1 1-1,0-1 1,0 0 0,0 0-1,-1 1 1,1-1 0,0 0-1,-1 0 1,1 0 0,0 0-1,-1 0 1,1 0 0,-1 0-1,0 0 1,1 0 0,-1 0-1,0 0 1,0 0 0,0 0-1,1 0 1,-1-1 0,-1 0-1,-6-10-413</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0.235"/>
    </inkml:context>
    <inkml:brush xml:id="br0">
      <inkml:brushProperty name="width" value="0.05" units="cm"/>
      <inkml:brushProperty name="height" value="0.05" units="cm"/>
    </inkml:brush>
  </inkml:definitions>
  <inkml:trace contextRef="#ctx0" brushRef="#br0">389 0 10578,'0'0'30,"1"0"0,-1 0-1,1 0 1,-1 0-1,1 0 1,-1 0 0,1 0-1,-1 1 1,1-1 0,-1 0-1,0 0 1,1 0 0,-1 0-1,1 1 1,-1-1 0,1 0-1,-1 1 1,0-1 0,1 0-1,-1 1 1,1-1 0,-1 0-1,0 1 1,0-1-1,1 1 1,-1-1 0,0 1-1,0-1 1,1 1 0,-1-1-1,0 0 1,0 1 0,0 1 7,0-1 1,-1 0 0,1 1 0,0-1 0,-1 0 0,1 1 0,-1-1 0,1 0-1,-1 0 1,0 0 0,1 0 0,-3 2 0,-36 38 457,27-31-182,-82 84 766,-137 127 560,231-220-1663,-1-1 0,1 1 0,-1-1 0,1 1 0,-1-1 0,1 0 0,-1 1 0,1-1 0,-1 0 0,0 1 1,1-1-1,-1 0 0,0 1 0,1-1 0,-1 0 0,0 0 0,1 0 0,-1 0 0,-1 0 0,2 0 10,-1 0 1,1-1 0,0 1-1,-1 0 1,1-1 0,0 1-1,0 0 1,0-1-1,-1 1 1,1 0 0,0-1-1,0 1 1,0-1 0,0 1-1,0 0 1,-1-1 0,1 1-1,0-1 1,0 1 0,0 0-1,0-1 1,0 1-1,1-2 1,6-34-276,-5 28 263,8-36-215</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5.477"/>
    </inkml:context>
    <inkml:brush xml:id="br0">
      <inkml:brushProperty name="width" value="0.05" units="cm"/>
      <inkml:brushProperty name="height" value="0.05" units="cm"/>
    </inkml:brush>
  </inkml:definitions>
  <inkml:trace contextRef="#ctx0" brushRef="#br0">1 469 13179,'23'-1'1592,"13"0"-1016,14-5-112,7 0 681,13-3-417,11 1 8,7-5-272,0 0-280,-4-7-392,-3-1 288,-7-12-176,-5-10-88</inkml:trace>
  <inkml:trace contextRef="#ctx0" brushRef="#br0" timeOffset="1">1016 1 14771,'-9'21'1168,"-3"12"-800,-3 4-111,-2 11 535,-4 2-344,3 7-88,-2 1 0,4-4-256,3-4-168,3-8-320,4-8 352,3-12-120,1-5-32</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5.968"/>
    </inkml:context>
    <inkml:brush xml:id="br0">
      <inkml:brushProperty name="width" value="0.05" units="cm"/>
      <inkml:brushProperty name="height" value="0.05" units="cm"/>
    </inkml:brush>
  </inkml:definitions>
  <inkml:trace contextRef="#ctx0" brushRef="#br0">14 520 14547,'15'-8'353,"0"1"0,1 1 0,0 0 0,1 1 1,-1 1-1,1 1 0,23-3 0,-30 6-226,0 0 0,0 0 0,0 0 0,0 1 1,0 1-1,-1 0 0,1 0 0,0 1 0,-1 0 0,0 1 1,0 0-1,0 0 0,17 11 0,-23-12-113,1-1-1,-1 1 1,1 0 0,-1 0-1,0 0 1,0 0 0,0 1-1,-1-1 1,1 1 0,-1-1-1,0 1 1,0 0 0,0 0-1,0 0 1,-1 0 0,1 1-1,-1-1 1,0 0 0,0 0-1,-1 1 1,1-1 0,-1 1-1,0-1 1,-1 0 0,1 1-1,-1-1 1,1 1 0,-1-1-1,0 0 1,-1 0 0,1 0-1,-5 8 1,-1 1 56,-1 0 0,0 0 0,-1-1 0,-1 0 0,0 0 0,0-1-1,-1 0 1,-14 10 0,7-9 93,14-10-101,0 0 0,1 0 0,-1 1 0,1 0 0,0-1 1,-4 5-1,7-7-61,0 1 1,0-1-1,0 0 0,0 0 1,0 0-1,0 1 1,0-1-1,0 0 0,0 0 1,0 0-1,0 1 1,1-1-1,-1 0 1,0 0-1,0 0 0,0 1 1,0-1-1,0 0 1,0 0-1,1 0 0,-1 0 1,0 1-1,0-1 1,0 0-1,0 0 0,1 0 1,-1 0-1,0 0 1,0 0-1,0 0 1,1 0-1,-1 0 0,0 0 1,0 0-1,1 1 1,-1-1-1,0 0 0,0 0 1,0 0-1,1-1 1,-1 1-1,0 0 0,0 0 1,0 0-1,1 0 1,-1 0-1,0 0 0,1 0 1,20 1-132,-11-1 39,7 1-75,-1 1 0,0 1 1,0 1-1,0 0 0,15 7 0,76 39-1001,-93-42 932,0 0 0,-1 1 0,19 15 0,-27-20 177,-1 0 0,0 0 0,0 1 0,0-1 0,0 1 0,-1 0 0,0 0 0,0 0 0,0 1 0,-1-1 0,1 1 0,1 9 0,-3-12 64,-1-1 0,0 1 0,0 0 0,0 0 0,0-1 0,0 1 0,-1 0 0,0-1 0,1 1 0,-1 0-1,0-1 1,0 1 0,0-1 0,0 1 0,-1-1 0,1 0 0,-1 1 0,1-1 0,-1 0 0,0 0 0,0 0 0,0 0 0,0-1-1,-4 4 1,-4 2 197,-1-1 0,-1 1-1,-23 8 1,-27 9 1103,-1-2-1,-121 23 1,169-42-1216,-1 0 1,1-2-1,-1 0 1,0-1-1,-19-1 1,32 0-90,0 1 1,0 0-1,0-1 1,0 0 0,0 1-1,0-1 1,0 0-1,1-1 1,-1 1-1,0 0 1,1-1-1,-1 1 1,1-1-1,-1 0 1,1 0-1,0 0 1,0 0-1,0 0 1,0-1-1,0 1 1,0-1-1,1 1 1,-1-1-1,1 0 1,0 1-1,0-1 1,0 0-1,0 0 1,0 0 0,0 0-1,1 0 1,-1 0-1,1 0 1,0-4-1,6-33-164,9-6-51</inkml:trace>
  <inkml:trace contextRef="#ctx0" brushRef="#br0" timeOffset="1">1136 1 17964,'-6'0'1176,"-24"24"-1048,0 13-72,-2 18 352,-1 8-200,3 10-128,3 9-88,10 7-184,5 4-232,7-7 392,2-2-48,0-8-104</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1:56.396"/>
    </inkml:context>
    <inkml:brush xml:id="br0">
      <inkml:brushProperty name="width" value="0.05" units="cm"/>
      <inkml:brushProperty name="height" value="0.05" units="cm"/>
    </inkml:brush>
  </inkml:definitions>
  <inkml:trace contextRef="#ctx0" brushRef="#br0">31 1 13707,'-7'11'2953,"0"-1"-2465,2 1-224,0-3-112,2-1 120,0-3-1777,9-2 1217,1-7-232</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0.402"/>
    </inkml:context>
    <inkml:brush xml:id="br0">
      <inkml:brushProperty name="width" value="0.05" units="cm"/>
      <inkml:brushProperty name="height" value="0.05" units="cm"/>
    </inkml:brush>
  </inkml:definitions>
  <inkml:trace contextRef="#ctx0" brushRef="#br0">9 326 14075,'0'0'21,"-1"0"1,1 0-1,0 0 1,-1 0-1,1 0 0,0 0 1,0 0-1,-1 0 0,1 0 1,0 0-1,-1 0 1,1 0-1,0 0 0,0 0 1,-1-1-1,1 1 1,0 0-1,-1 0 0,1 0 1,0 0-1,0-1 0,0 1 1,-1 0-1,1 0 1,0-1-1,0 1 0,0 0 1,-1 0-1,1-1 1,0 1-1,0 0 0,0 0 1,0-1-1,0 1 0,0 0 1,0-1-1,0 1 1,0 0-1,-1 0 0,1-1 1,0 1-1,1 0 0,-1-1 1,0 1-1,0 0 1,0-1-1,0 1 0,0 0 1,0 0-1,0-1 1,0 1-1,0 0 0,1-1 1,-1 1-1,0 0 0,0 0 1,0 0-1,0-1 1,1 1-1,-1 0 0,0 0 1,1-1-1,16-19 188,13-5-126,2 0 0,0 2 0,1 1 0,36-17 0,-63 36-85,-1 1 1,1 0-1,-1 0 0,1 0 1,0 1-1,0-1 0,0 2 1,6-1-1,-11 1 3,1 0 1,-1 0-1,1 0 0,0 0 1,-1 1-1,1-1 0,-1 1 1,1-1-1,-1 1 0,1-1 1,-1 1-1,1 0 0,-1 0 1,0 0-1,1 0 0,-1 0 1,0 0-1,0 0 1,0 0-1,0 1 0,0-1 1,0 0-1,0 1 0,0-1 1,0 0-1,0 1 0,-1-1 1,1 1-1,-1 0 0,1-1 1,-1 1-1,0-1 0,1 4 1,1 18 37,0 45 1,-3-51-17,1 1 1,0 0-1,2 0 0,0-1 0,6 22 0,-7-36-10,0 0-1,0 0 0,0-1 0,0 1 0,1 0 0,-1 0 0,1-1 0,0 1 0,0-1 0,-1 0 0,2 1 1,-1-1-1,0 0 0,0 0 0,1 0 0,-1 0 0,1-1 0,-1 1 0,5 1 0,-3-2 14,0 0 0,0 0 0,0 0-1,0-1 1,0 0 0,1 0 0,-1 0-1,0 0 1,0 0 0,0-1 0,0 0-1,0 0 1,0 0 0,4-2 0,15-6 120,-1-1 1,0-1-1,34-22 1,58-52 383,-34 25-159,-55 43-256,25-19 141,-46 33-203,1-1 1,-1 0 0,0 0 0,0-1 0,-1 1-1,1-1 1,4-10 0,-7 14-39,0-1 0,-1 1-1,0-1 1,1 0 0,-1 1-1,0-1 1,0 1 0,0-1 0,0 0-1,0 1 1,0-1 0,-1 1 0,1-1-1,-1 1 1,1-1 0,-1 1-1,1-1 1,-1 1 0,0-1 0,1 1-1,-1-1 1,0 1 0,0 0-1,0 0 1,-2-2 0,-4-4-52,0-1 0,-1 1 0,-9-6 0,-8-7-117,7-1 70,-2 0-49</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1.445"/>
    </inkml:context>
    <inkml:brush xml:id="br0">
      <inkml:brushProperty name="width" value="0.05" units="cm"/>
      <inkml:brushProperty name="height" value="0.05" units="cm"/>
    </inkml:brush>
  </inkml:definitions>
  <inkml:trace contextRef="#ctx0" brushRef="#br0">1 135 11867,'0'-2'136,"1"1"1,0-1 0,0 0-1,-1 1 1,1-1 0,0 1 0,0-1-1,0 1 1,1-1 0,-1 1 0,0 0-1,1-1 1,-1 1 0,0 0 0,1 0-1,-1 0 1,3-1 0,33-19 285,-32 18-243,21-11 150,0 0 0,1 2 0,0 1 0,1 2 1,0 0-1,32-5 0,-59 14-325,0 0-1,0-1 1,0 1 0,1 0 0,-1 0-1,0 0 1,0 0 0,0 0 0,0 0-1,0 0 1,1 0 0,-1 1-1,0-1 1,0 0 0,0 1 0,0-1-1,0 1 1,0-1 0,0 1 0,0-1-1,0 1 1,0 0 0,0-1-1,0 1 1,0 0 0,-1 0 0,1 0-1,0 0 1,0 0 0,-1 0 0,1 0-1,-1 0 1,1 0 0,-1 0-1,1 0 1,-1 0 0,0 0 0,0 0-1,1 0 1,-1 1 0,0-1 0,0 0-1,0 0 1,0 0 0,0 0-1,0 0 1,-1 1 0,1-1 0,0 0-1,-1 1 1,-1 9 1,-1 0 1,-1 0-1,0 0 0,-5 10 1,6-15 5,-28 54 60,-3-1 1,-2-2-1,-45 54 1,-13 21 185,92-130-245,1 1 0,-1-1 0,1 1 0,-1-1 0,1 1 0,0 0 0,-1 4 0,2-7-8,0 1-1,0 0 1,0-1-1,0 1 1,0 0-1,0-1 1,0 1-1,1 0 1,-1-1-1,0 1 1,0-1-1,1 1 1,-1-1 0,1 1-1,-1 0 1,0-1-1,1 1 1,-1-1-1,1 0 1,-1 1-1,1-1 1,-1 1-1,1-1 1,-1 0-1,1 1 1,0-1-1,-1 0 1,1 0-1,-1 1 1,1-1-1,0 0 1,-1 0-1,1 0 1,0 0-1,-1 0 1,1 0-1,0 0 1,-1 0-1,1 0 1,0 0-1,0 0 1,21-1 83,0-1 1,0-1-1,-1-1 1,1 0 0,26-11-1,-1 2 81,4 2 7,-30 8-228,0-2 0,-1 0 1,1-2-1,23-10 0,-40 15 34,-1 0 0,1-1 0,-1 1 0,0-1 1,0 1-1,0-1 0,-1 0 0,1 0 0,0 0 0,-1 0 0,3-5 0,9-24-146</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1.901"/>
    </inkml:context>
    <inkml:brush xml:id="br0">
      <inkml:brushProperty name="width" value="0.05" units="cm"/>
      <inkml:brushProperty name="height" value="0.05" units="cm"/>
    </inkml:brush>
  </inkml:definitions>
  <inkml:trace contextRef="#ctx0" brushRef="#br0">147 53 14579,'29'-53'3776,"-31"63"-3611,-1-1 0,0 1 0,-1-1 1,0 0-1,0 0 0,-10 14 0,-1 3-78,5-8-55,-13 27 92,-23 61 0,45-105-123,0 0 0,1 1 0,-1-1 0,1 0 1,-1 0-1,1 1 0,-1-1 0,1 0 1,0 1-1,0-1 0,0 1 0,0-1 1,0 0-1,0 1 0,0-1 0,0 1 0,0-1 1,1 0-1,-1 1 0,1-1 0,-1 0 1,1 1-1,-1-1 0,1 0 0,1 2 0,0-2-6,-1-1 0,1 1 0,0-1 0,-1 1-1,1-1 1,0 0 0,-1 0 0,1 0 0,0 0-1,0 0 1,-1 0 0,1 0 0,0-1 0,0 1-1,-1-1 1,1 1 0,0-1 0,-1 1 0,1-1-1,1-1 1,39-18-139,-22 10 29,0 1-1,21-7 1,-37 14 74,1 1 0,0-1 0,0 1 0,0 1 0,0-1 0,0 1 0,0 0 0,-1 0 0,1 0 0,0 1 0,0-1 0,0 1 0,0 0 0,6 3 0,-8-2 11,1 0 1,-1 0-1,0 0 1,0 1 0,0-1-1,0 1 1,0 0-1,0 0 1,-1 0-1,1 0 1,-1 1 0,0-1-1,0 0 1,0 1-1,0 0 1,-1-1-1,0 1 1,1 0 0,-2 0-1,1 0 1,0 0-1,-1 0 1,1 0-1,-1 0 1,-1 5-1,1 1 46,-1 0-1,0 0 1,-1 0-1,0 0 1,0 0-1,-1-1 1,0 1-1,-1-1 0,-6 11 1,-1-3 162,-1-1-1,0 0 1,-2-1 0,0 0 0,0-1 0,-1-1-1,-1 0 1,0-1 0,-1-1 0,0-1-1,0 0 1,-37 14 0,51-23-152,-32 8-179,34-9 118,-1 1-1,1-1 1,0 0 0,-1 0 0,1 0-1,0-1 1,-1 1 0,1 0-1,0 0 1,0-1 0,-1 1-1,1 0 1,0-1 0,0 0-1,-1 1 1,1-1 0,0 0 0,0 1-1,0-1 1,0 0 0,0 0-1,0 0 1,0 0 0,-1-2-1,0-2-19,0-1-1,0 0 1,1 0 0,-1 0-1,1 0 1,1 0-1,-1 0 1,1-10-1,0 11 13,1-48-332</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2.360"/>
    </inkml:context>
    <inkml:brush xml:id="br0">
      <inkml:brushProperty name="width" value="0.05" units="cm"/>
      <inkml:brushProperty name="height" value="0.05" units="cm"/>
    </inkml:brush>
  </inkml:definitions>
  <inkml:trace contextRef="#ctx0" brushRef="#br0">1 105 14235,'11'-11'1432,"5"3"-864,3 1-215,6 0 1007,5 1-688,12-1-360,7 1-160,11 1-32,4-5-48,8-9-80,3 0-64</inkml:trace>
  <inkml:trace contextRef="#ctx0" brushRef="#br0" timeOffset="1">766 168 11138,'-4'2'4793,"5"-8"-3824,8-4-513,9-2-272,5-3 1312,7-1-1664,8-3-224,2-4-960,4 2 1224,-1-2-392,-1-2-161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2.837"/>
    </inkml:context>
    <inkml:brush xml:id="br0">
      <inkml:brushProperty name="width" value="0.05" units="cm"/>
      <inkml:brushProperty name="height" value="0.05" units="cm"/>
    </inkml:brush>
  </inkml:definitions>
  <inkml:trace contextRef="#ctx0" brushRef="#br0">20 37 14275,'2'-3'245,"0"0"1,0 0-1,1 1 0,0-1 0,-1 1 0,1-1 1,0 1-1,0 0 0,0 0 0,1 0 1,-1 1-1,0-1 0,1 1 0,-1-1 1,1 1-1,0 1 0,-1-1 0,1 0 0,0 1 1,6-1-1,-7 1-194,0 1-1,0-1 1,-1 0 0,1 1-1,0 0 1,0 0 0,-1 0 0,1 0-1,0 0 1,-1 0 0,1 1-1,-1-1 1,1 1 0,-1-1-1,0 1 1,0 0 0,1 0-1,-2 0 1,1 0 0,0 1 0,0-1-1,-1 0 1,1 1 0,-1-1-1,1 1 1,-1 0 0,1 4-1,0 1-46,-1 0 0,0 0 0,0 0 0,-1 0 0,0 0 0,0 0 0,-1 0 0,0 0 0,0 0 0,-1 0 0,0-1 0,0 1 0,-7 14 0,-5 7-15,-2 0 0,-20 28 0,30-47 12,-58 79-171,64-88 156,-1 0-1,1-1 1,-1 1 0,1 0 0,-1 0 0,1 0-1,-1 0 1,1-1 0,0 1 0,-1 0 0,1 0 0,0 0-1,0 0 1,0 0 0,0 2 0,0-3 4,0 0 0,0 1 0,0-1 1,0 0-1,1 1 0,-1-1 0,0 0 0,0 1 1,1-1-1,-1 0 0,0 1 0,1-1 0,-1 0 0,0 0 1,1 1-1,-1-1 0,0 0 0,1 0 0,-1 0 1,0 1-1,1-1 0,-1 0 0,1 0 0,-1 0 1,1 0-1,34-1-471,-20-1 312,0 2 28,0 1 0,0 0 1,0 1-1,-1 1 0,19 5 1,-28-7 108,1 1 0,-1 0 1,1 0-1,-1 0 1,0 1-1,0 0 0,0 0 1,0 0-1,-1 0 0,1 1 1,-1 0-1,0 0 0,0 0 1,0 1-1,0-1 1,3 8-1,-6-10 33,0 0 0,0 1 1,0-1-1,0 1 0,-1-1 0,1 1 0,-1 0 1,1-1-1,-1 1 0,0-1 0,0 1 1,-1 0-1,1-1 0,0 1 0,-1-1 0,0 1 1,0 2-1,-2 0 26,1 0 0,0-1 0,-1 1 0,0-1 0,0 0 0,0 0 0,-1 0 0,-4 4 0,-7 5 156,-1-1 1,0 0-1,-26 13 0,38-23-140,-8 5 51,5-2-51,0-1-1,-1 0 0,0 0 0,0-1 1,0 0-1,0 0 0,-9 1 1,16-3-78,0-1 0,1 0 0,-1 0 0,0 0 0,1 0 0,-1 0 0,0 0 0,1 0 0,-1 0 0,0 0 0,1 0 0,-1 0 0,0 0 0,1 0 0,-1-1 0,1 1 0,-1 0 0,0 0 0,1-1 0,-1 1 0,1 0 0,-1-1 0,1 1 0,-1-1 0,1 1 0,-2-1 0,2 0-15,0 0 1,0 0-1,-1 0 0,1 0 1,0 0-1,0 0 0,0 0 1,0 0-1,0 0 0,0 0 1,0 0-1,1 0 0,-1 0 1,0 0-1,1-2 0,3-5-142,0-1-1,0 1 1,6-9 0,-8 14 197,24-40-563</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3.326"/>
    </inkml:context>
    <inkml:brush xml:id="br0">
      <inkml:brushProperty name="width" value="0.05" units="cm"/>
      <inkml:brushProperty name="height" value="0.05" units="cm"/>
    </inkml:brush>
  </inkml:definitions>
  <inkml:trace contextRef="#ctx0" brushRef="#br0">117 0 13147,'-47'106'1754,"32"-78"-1328,3 0 0,-17 53-1,25-67-308,0 2-1,2-1 1,0 0-1,1 1 1,0-1 0,1 0-1,1 1 1,2 15-1,-2-26-79,0-1-1,0 1 1,1-1-1,-1 1 1,1-1-1,0 0 1,0 1-1,0-1 0,0 0 1,1 0-1,0-1 1,0 1-1,0-1 1,0 1-1,0-1 1,1 0-1,0 0 0,-1 0 1,1-1-1,0 1 1,0-1-1,1 0 1,-1 0-1,0 0 1,1-1-1,-1 0 0,1 1 1,-1-2-1,1 1 1,6 0-1,1-1 27,1 0 0,-1-2-1,0 1 1,1-1 0,-1-1 0,0 0-1,-1-1 1,1 0 0,-1-1 0,1 0-1,-1-1 1,-1 0 0,1 0 0,-1-1-1,0-1 1,-1 0 0,0 0 0,14-16-1,-17 17 8,0-1-1,-1 0 0,1 0 1,-1 0-1,-1-1 0,0 0 0,0 0 1,-1 0-1,0 0 0,3-17 1,-5 19-31,0-1 1,-1 1 0,0-1 0,0 1 0,-1-1-1,0 1 1,0-1 0,-1 1 0,0 0 0,0 0-1,-1 0 1,0 0 0,0 0 0,-8-12-1,5 11-47,1 1 0,-1-1 0,-1 2 0,1-1 0,-1 1 0,0 0 0,-1 0 0,1 1 0,-1 0-1,0 0 1,0 1 0,-1 0 0,-11-3 0,13 4-92,0 1 1,-1 0-1,1 1 1,-1 0-1,1 0 1,-1 1-1,0 0 1,1 0-1,-1 0 1,1 1-1,-1 0 0,0 1 1,1 0-1,0 0 1,0 1-1,-11 4 1,-1 6-252,13-3-37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3.804"/>
    </inkml:context>
    <inkml:brush xml:id="br0">
      <inkml:brushProperty name="width" value="0.05" units="cm"/>
      <inkml:brushProperty name="height" value="0.05" units="cm"/>
    </inkml:brush>
  </inkml:definitions>
  <inkml:trace contextRef="#ctx0" brushRef="#br0">589 75 16996,'30'-21'1536,"-23"14"-1064,-5 11-240,-17 18 1208,-8 10-895,-10 26-361,-3 5-40,-5 13-48,1 0-64,4-5-128,2-3-120,11-14-345,3-5-199,11-25 2137,8-22-1465,-11-7-8,6-23 8</inkml:trace>
  <inkml:trace contextRef="#ctx0" brushRef="#br0" timeOffset="1">160 60 14139,'-6'-1'155,"-1"1"1,1 0-1,-1 1 0,1-1 1,-1 1-1,1 1 0,0-1 1,-1 1-1,1 0 0,0 0 1,0 1-1,0 0 1,1 0-1,-1 0 0,-8 8 1,9-8-73,1 1 0,0 0 1,0 0-1,0 1 0,0-1 1,1 1-1,-1 0 1,1 0-1,1 0 0,-1 0 1,1 0-1,-1 0 0,2 1 1,-1-1-1,1 1 0,-1 0 1,0 10-1,2-14-73,0 1-1,0-1 1,0 0 0,1 0-1,-1 0 1,0 1 0,1-1-1,0 0 1,-1 0-1,1 0 1,0 0 0,0 0-1,0 0 1,0 0 0,0 0-1,1-1 1,-1 1-1,0 0 1,1-1 0,-1 1-1,1-1 1,0 1 0,0-1-1,-1 0 1,1 0-1,0 0 1,0 0 0,0 0-1,0 0 1,0 0 0,0-1-1,0 1 1,1-1-1,-1 1 1,2-1 0,3 1-6,-1-1 0,0 0 0,0 0 0,1-1 0,-1 1 0,0-1 0,0-1 0,0 1 0,0-1 0,0 0 0,8-4 0,-6 1 44,-1 1 1,0-2-1,0 1 0,0-1 1,0 0-1,-1 0 0,0-1 1,-1 0-1,1 0 0,-1 0 0,-1 0 1,7-15-1,-9 18-14,0 0-1,-1 1 1,1-1-1,-1 0 1,0 0-1,0 0 1,-1 0 0,1 0-1,-1 0 1,0 0-1,0 0 1,0 0-1,0 0 1,-1 0 0,0 0-1,0 0 1,0 0-1,0 0 1,0 0-1,-1 1 1,0-1-1,0 1 1,0-1 0,0 1-1,0-1 1,-1 1-1,1 0 1,-1 0-1,-6-5 1,6 6-27,-1-1-1,1 1 1,-1 0 0,0 0 0,1 1-1,-1-1 1,0 1 0,0 0-1,0-1 1,0 2 0,0-1 0,0 0-1,0 1 1,0 0 0,-1 0-1,1 0 1,0 1 0,0-1-1,0 1 1,0 0 0,0 0 0,0 0-1,0 1 1,1-1 0,-1 1-1,0 0 1,1 0 0,-5 4 0,2-3 5,1 2 0,0-1 0,-1 1 0,1-1 0,1 1 1,-1 1-1,1-1 0,0 1 0,0-1 0,1 1 1,0 0-1,0 1 0,0-1 0,0 0 0,-2 14 0,4-15 0,0-1-1,1 1 1,0-1-1,-1 1 0,2-1 1,-1 0-1,0 1 0,1-1 1,0 1-1,0-1 1,0 0-1,3 6 0,12 17 13</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0.655"/>
    </inkml:context>
    <inkml:brush xml:id="br0">
      <inkml:brushProperty name="width" value="0.05" units="cm"/>
      <inkml:brushProperty name="height" value="0.05" units="cm"/>
    </inkml:brush>
  </inkml:definitions>
  <inkml:trace contextRef="#ctx0" brushRef="#br0">175 73 12483,'-6'-2'225,"0"1"0,0 1 0,-1-1 0,1 1 1,0 0-1,0 0 0,0 1 0,-7 1 0,11-2-206,0 1-1,0-1 0,0 1 0,-1 0 0,1-1 0,0 1 0,0 0 0,0 0 0,0 1 0,0-1 0,0 0 1,1 0-1,-1 1 0,0-1 0,0 1 0,1 0 0,-1 0 0,1-1 0,0 1 0,0 0 0,-1 0 1,1 0-1,0 0 0,0 3 0,0-4-14,1-1 1,0 1-1,0-1 0,0 1 1,0 0-1,0-1 0,0 1 1,0-1-1,0 1 0,0-1 1,0 1-1,0 0 0,0-1 1,0 1-1,1-1 0,-1 1 1,0-1-1,0 1 0,1-1 1,-1 1-1,0-1 0,1 1 1,-1-1-1,0 0 0,1 1 1,-1-1-1,1 1 0,16 4 118,22-10 71,-26 2-116,0 0-1,0-2 1,15-6 0,-25 10-58,0-1-1,1 1 1,-1-1 0,0 0-1,0 0 1,0 0 0,0 0 0,0-1-1,-1 1 1,1-1 0,-1 0 0,1 0-1,-1 0 1,0 0 0,0 0 0,2-5-1,-3 6-15,-1 1 0,0 0 0,1 0 0,-1-1-1,0 1 1,0 0 0,0 0 0,0 0 0,0-1-1,-1 1 1,1 0 0,0 0 0,0-1-1,-1 1 1,1 0 0,-1 0 0,1 0 0,-1 0-1,0 0 1,1 0 0,-1 0 0,0 0 0,-1-2-1,0 1 1,-1 0 0,1 0 0,-1 1 0,0-1 0,0 1 0,0-1-1,0 1 1,0 0 0,-3-1 0,-7-1-1,0 1 0,0 0-1,-19 0 1,23 1-15,0 1 0,0 1 0,-1 0 0,1 0 0,0 1 0,0 0 0,1 0-1,-1 1 1,-9 5 0,15-7-23,1 0-1,0 0 1,-1 0-1,1 1 1,0-1-1,0 1 1,0 0-1,0 0 1,1 0-1,-1 0 1,0 0-1,1 0 1,-1 0-1,1 0 1,0 1 0,-1-1-1,1 0 1,0 1-1,1-1 1,-1 1-1,0-1 1,1 1-1,-1-1 1,1 1-1,0 0 1,0-1-1,0 1 1,0 0-1,1-1 1,-1 1-1,1-1 1,-1 1-1,1-1 1,0 1-1,2 4 1,8 14-184,5-1-71</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4.216"/>
    </inkml:context>
    <inkml:brush xml:id="br0">
      <inkml:brushProperty name="width" value="0.05" units="cm"/>
      <inkml:brushProperty name="height" value="0.05" units="cm"/>
    </inkml:brush>
  </inkml:definitions>
  <inkml:trace contextRef="#ctx0" brushRef="#br0">87 1 11530,'-11'27'1343,"-15"30"-1,18-43-873,0 1 1,2 0-1,0 0 1,0 1-1,1 0 1,1 0-1,-2 20 1,6-34-436,-1-1 1,1 1 0,0 0 0,0 0 0,0-1 0,1 1 0,-1 0 0,0 0 0,1 0 0,-1-1 0,1 1 0,-1 0 0,1-1 0,0 1-1,0 0 1,0-1 0,0 1 0,0-1 0,0 0 0,1 2 0,0-2-18,-1 0 0,1 0 0,-1-1 0,1 1-1,-1 0 1,1-1 0,-1 1 0,1-1 0,0 0 0,-1 0 0,1 1-1,0-1 1,-1 0 0,1 0 0,0 0 0,-1-1 0,3 1 0,3-2 11,0 0 0,0 0 0,-1-1 0,1 0 0,-1 0 0,1 0 0,-1-1 0,9-7 0,-6 4 37,-1-1 0,1-1 0,-1 0-1,-1 0 1,0 0 0,0-1 0,-1 0 0,7-14-1,-11 20-45,-1 1-1,0 0 0,0-1 0,0 1 1,0-1-1,-1 1 0,1-1 0,-1 0 1,0 1-1,0-1 0,0 1 0,0-1 1,-2-5-1,1 7-18,0-1-1,0 0 1,-1 1 0,1-1-1,-1 1 1,0-1 0,1 1 0,-1-1-1,0 1 1,-1 0 0,1 0 0,0 0-1,0 0 1,-1 1 0,1-1-1,-1 1 1,0-1 0,-4-1 0,2 2-72,0-1 0,-1 1 0,1 0 0,0 0 0,-1 1 0,1-1 0,-1 1 0,1 0 0,0 1 0,-1 0 0,1-1 0,-1 2 0,1-1 0,0 1 0,0-1 0,0 1 0,0 1 0,0-1 0,0 1 0,1 0 1,-1 0-1,-4 4 0,-3 5-299</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5.395"/>
    </inkml:context>
    <inkml:brush xml:id="br0">
      <inkml:brushProperty name="width" value="0.05" units="cm"/>
      <inkml:brushProperty name="height" value="0.05" units="cm"/>
    </inkml:brush>
  </inkml:definitions>
  <inkml:trace contextRef="#ctx0" brushRef="#br0">274 343 10322,'0'-4'130,"-1"0"1,1 0-1,-1 1 0,0-1 0,0 0 0,0 0 0,0 1 1,-1-1-1,0 1 0,0-1 0,-2-3 0,2 5-35,1 0 0,-1 1 0,0-1 0,1 1 0,-1 0 0,0-1 0,0 1 0,0 0 0,0 0 0,0 0 0,0 0 0,0 1 0,0-1 0,0 1 0,-1-1 0,1 1 0,0-1 0,0 1 0,-1 0 0,1 0 0,-3 1 0,-1 0-19,0 0 0,0 1-1,0 0 1,1 0 0,-1 0 0,1 1 0,-1-1 0,1 1 0,0 1 0,0-1 0,0 1 0,1 0 0,-1 0 0,-7 9 0,-1 2-16,1 2 0,0-1 1,-10 20-1,12-17-8,0 0 0,1 1 0,1 0 0,1 1 0,1-1 0,1 1 0,-3 26 0,7-45-43,1 0-1,0 0 1,-1 0-1,1 0 1,0 1 0,0-1-1,0 0 1,1 0-1,-1 0 1,1 1-1,-1-1 1,1 0 0,-1 0-1,1 0 1,0 0-1,0 0 1,0 0-1,0 0 1,1-1 0,-1 1-1,0 0 1,1 0-1,-1-1 1,1 1 0,2 1-1,-1-2 6,0 0-1,0 0 1,0-1-1,0 1 1,0-1-1,0 1 1,0-1-1,1 0 1,-1 0 0,0 0-1,0-1 1,0 1-1,1-1 1,-1 1-1,0-1 1,0 0-1,4-2 1,14-7 40,-1 1-1,0-2 1,-1-1 0,0 0-1,-1-2 1,0 0 0,27-28 0,99-126 630,-141 164-666,103-139 628,-84 111-379,-3-1 1,26-56-1,-31 47 47,-14 30-149,-4 11-80,-10 13-19,-14 32-80,2 1-1,-38 88 1,57-116 9,-49 120-41,51-121 43,0 1-1,1 0 1,0 0-1,2 0 0,0 1 1,0 23-1,3-37 2,-1 0 0,0 0 0,1 0 1,0 0-1,0 0 0,0 0 0,0 0 0,1-1 0,-1 1 0,1 0 0,0-1 0,0 1 0,0-1 1,1 0-1,-1 1 0,1-1 0,0 0 0,0-1 0,0 1 0,0 0 0,0-1 0,1 0 0,-1 0 1,1 0-1,-1 0 0,1 0 0,0-1 0,0 0 0,0 0 0,0 0 0,0 0 0,6 0 0,3 0 0,-1 0 0,1-1 0,0 0 0,0-1 0,0-1 0,0 0 0,0-1-1,-1 0 1,14-6 0,-11 3 20,0-1 0,-1-1 0,1 0 0,-1-1-1,-1 0 1,0-2 0,0 1 0,-1-1 0,0-1 0,-1 0 0,-1-1-1,0 0 1,0 0 0,-1-1 0,-1-1 0,0 1 0,-1-1 0,-1 0-1,0-1 1,-2 0 0,1 0 0,-2 0 0,0 0 0,-1 0 0,0-1 0,-2 1-1,-1-21 1,1 36-20,1 0 0,-2-1 0,1 1 0,0 0 0,0 0 0,0 0 0,0 0 0,-1 0 0,1 0 0,0 0 0,-1 0 0,1 0 0,-1 0 0,0 0 0,1 0 0,-1 0 0,0 0 0,1 0 0,-2-1 0,1 2-1,0 0 0,1 0 0,-1 0 0,0 0 0,1 0 0,-1 0 0,0 0 0,1 0 0,-1 0-1,0 0 1,1 0 0,-1 1 0,1-1 0,-1 0 0,0 0 0,1 1 0,-1-1 0,1 0 0,-1 1 0,1-1 0,-1 0 0,1 1-1,-1 0 1,-5 5-29,0 0 0,1 0 0,-8 13 0,11-16 27,-29 41-37,2 2-1,-45 96 0,72-137 44,0 0-1,1 0 0,-1 0 0,1 1 0,0-1 0,0 0 0,0 8 0,1-12 0,0 0 1,0 0-1,1 0 0,-1 0 1,0 1-1,0-1 1,1 0-1,-1 0 0,1 0 1,-1 0-1,1 0 1,-1 0-1,1 0 0,0 0 1,0 0-1,-1 0 1,1-1-1,0 1 0,0 0 1,0 0-1,0-1 1,0 1-1,0 0 0,0-1 1,0 1-1,0-1 1,0 1-1,0-1 0,0 0 1,0 1-1,0-1 1,1 0-1,-1 0 1,0 0-1,0 0 0,0 0 1,0 0-1,2 0 0,16-2-11,0-1 0,-1 0-1,1-2 1,-1 0 0,1-1-1,19-9 1,4-1-15,2 0 6,65-21-47,-94 33 39,0 0 1,1 1-1,-1 1 0,1 1 0,17 0 1,-32 1 27,1 0-1,-1 0 1,1 0 0,0 0 0,-1 0 0,1 0 0,-1 1 0,1-1-1,-1 1 1,1-1 0,-1 1 0,1-1 0,-1 1 0,1 0 0,-1 0 0,0 0-1,1 0 1,-1 0 0,0 0 0,0 0 0,0 0 0,0 0 0,0 1-1,0-1 1,2 3 0,-3-1 20,1 0-1,0 0 0,-1 0 1,0 0-1,0 0 1,0 0-1,0 0 0,0 0 1,-1 1-1,1-1 1,-2 4-1,3-6 509,5-6-330,5-11-13,0-4-37,-1-1 1,0 0-1,-2-1 0,0 0 1,6-32-1,12-119-85,-20 130-155,-6 42 57,0-1 0,0 1 0,0 0-1,0 0 1,0 0 0,0 0 0,0 0-1,1 0 1,-1 0 0,0 0-1,1 0 1,-1 0 0,1 0 0,0 0-1,-1 0 1,1 0 0,-1 0 0,1 0-1,0 0 1,0 0 0,0 1-1,-1-1 1,1 0 0,2 0 0,-1 1-74,0-1 1,0 1-1,0 0 1,0 1-1,0-1 1,1 0-1,-1 1 0,0-1 1,0 1-1,3 1 1,5 1 119,18 2-395,4-4-120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7.185"/>
    </inkml:context>
    <inkml:brush xml:id="br0">
      <inkml:brushProperty name="width" value="0.05" units="cm"/>
      <inkml:brushProperty name="height" value="0.05" units="cm"/>
    </inkml:brush>
  </inkml:definitions>
  <inkml:trace contextRef="#ctx0" brushRef="#br0">5 562 13595,'0'0'33,"0"1"1,-1-1 0,1 0-1,0 0 1,0 0-1,-1 0 1,1 1-1,0-1 1,0 0-1,-1 0 1,1 0-1,0 1 1,0-1 0,0 0-1,-1 1 1,1-1-1,0 0 1,0 0-1,0 1 1,0-1-1,0 0 1,0 1 0,0-1-1,0 0 1,0 0-1,0 1 1,0-1-1,0 0 1,0 1-1,0-1 1,0 0-1,0 1 1,0-1 0,0 1-1,11 3 525,20-3 200,-24-2-604,0 0 0,0-1 1,0 0-1,0 0 1,0-1-1,0 0 0,0 0 1,-1 0-1,0-1 0,1 0 1,-1-1-1,-1 1 0,1-1 1,-1 0-1,0 0 0,0-1 1,0 1-1,-1-1 1,0-1-1,7-12 0,-5 8-35,-1 0 0,-1 0-1,0 0 1,0-1 0,-1 0 0,-1 1-1,0-1 1,0 0 0,-1 0 0,-1-1-1,-1-22 1,0 31-100,0-1 0,0 1 0,0 0 0,0-1 0,-1 1 0,0 0 0,0 0 0,0 0 0,0 1-1,-4-6 1,5 7-18,0 1-1,-1 0 0,1-1 0,0 1 0,-1 0 0,1 0 0,-1 0 0,1 0 0,-1 0 0,1 0 0,-1 1 0,0-1 1,1 0-1,-1 1 0,0 0 0,0-1 0,0 1 0,1 0 0,-1 0 0,0 0 0,0 0 0,0 0 0,1 0 0,-1 0 1,0 1-1,0-1 0,-2 2 0,-1 0-9,0 1 0,0-1 0,1 1 0,-1 0 0,1 1-1,0-1 1,0 1 0,0 0 0,0 0 0,1 0 0,0 0 0,-5 8 0,0 3-24,0 0 1,-11 28-1,15-32 18,1-1 1,0 1 0,1 1 0,0-1-1,0 0 1,1 1 0,1 19 0,1-28 10,-1 1 1,1-1 0,-1 0-1,1 1 1,0-1 0,0 0 0,1 0-1,-1 0 1,1 0 0,-1 0 0,1 0-1,0 0 1,2 2 0,-2-3 1,0 0-1,1-1 1,-1 1 0,0-1 0,0 1 0,1-1-1,-1 0 1,1 0 0,-1 0 0,1 0 0,-1-1-1,1 1 1,-1-1 0,1 0 0,0 1 0,-1-1-1,1 0 1,0 0 0,2-1 0,4-1 2,1 1-1,-1-1 1,0-1 0,0 0 0,-1 0 0,1-1-1,0 0 1,-1-1 0,0 1 0,0-2 0,8-6 0,8-8 72,-2-1 1,22-27 0,-44 48-71,0-1 0,1 1-1,-1 0 1,0-1 0,1 1 0,-1 0 0,0-1 0,1 1 0,-1 0 0,0 0 0,1-1-1,-1 1 1,1 0 0,-1 0 0,1 0 0,-1-1 0,0 1 0,1 0 0,-1 0 0,1 0-1,-1 0 1,1 0 0,-1 0 0,1 0 0,-1 0 0,1 0 0,-1 0 0,1 0-1,-1 0 1,1 0 0,-1 1 0,0-1 0,1 0 0,-1 0 0,1 0 0,-1 1 0,0-1-1,1 0 1,-1 1 0,1-1 0,-1 0 0,0 0 0,1 1 0,-1-1 0,0 1 0,0-1-1,1 0 1,-1 1 0,0-1 0,0 1 0,0-1 0,0 1 0,1-1 0,-1 0 0,0 1-1,0-1 1,0 1 0,0 0 0,10 41 5,-6-22-25,-3-18 12,0 1 0,0 0 1,0-1-1,0 1 0,1 0 1,-1-1-1,1 0 0,-1 1 1,1-1-1,0 0 0,0 0 1,0 0-1,0 0 0,1 0 1,-1 0-1,0-1 0,5 3 1,-4-3 3,0 0 0,-1-1 0,1 1 0,-1-1 0,1 0 0,0 0 0,-1 0 1,1 0-1,-1 0 0,1 0 0,0-1 0,-1 0 0,1 1 0,-1-1 0,1 0 0,-1 0 0,1 0 1,-1 0-1,4-3 0,5-4-42,-1 0 1,0 0-1,-1 0 1,0-2 0,-1 1-1,1-1 1,-2 0-1,1 0 1,-2-1 0,1 0-1,-1-1 1,-1 1-1,5-17 1,-1 0-509,-1 1 0,-2-1 0,-1-1 0,3-53 0,-7 46-80,-4-46-1,-3 33-169</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7.613"/>
    </inkml:context>
    <inkml:brush xml:id="br0">
      <inkml:brushProperty name="width" value="0.05" units="cm"/>
      <inkml:brushProperty name="height" value="0.05" units="cm"/>
    </inkml:brush>
  </inkml:definitions>
  <inkml:trace contextRef="#ctx0" brushRef="#br0">119 0 9602,'3'12'980,"-1"0"0,0 0 0,0 0 0,-1 24 0,1 2-433,11 291 2138,-11-244-2063,-2-78-557,-1-6-39,1 1 0,0 0-1,0 0 1,0 0 0,0-1 0,0 1-1,0 0 1,0 0 0,1 0-1,-1-1 1,1 1 0,-1 0-1,1 0 1,0-1 0,0 1-1,-1-1 1,1 1 0,2 2-1,-2-4-14,-1 0 0,1 0 0,-1 0-1,0-1 1,1 1 0,-1 0-1,0 0 1,1-1 0,-1 1 0,0 0-1,1 0 1,-1-1 0,0 1-1,0 0 1,1-1 0,-1 1 0,0-1-1,0 1 1,0 0 0,0-1-1,1 1 1,-1 0 0,0-1 0,0 1-1,0-1 1,0 1 0,0-1-1,0 1 1,0 0 0,0-1 0,0 1-1,0-1 1,0 1 0,0 0-1,-1-1 1,1 1 0,0-1 0,-2-18 166,-1 11-175,-1 0 1,0 0-1,-1 1 1,0-1-1,0 1 1,0 0-1,-1 1 1,0-1-1,-8-5 1,5 2-455,-1 0 1,-13-20 0,15 18 157,-3-4 305,1 0 0,1-1 1,-11-25-1,20 41 23,0 1-1,0-1 1,0 1 0,0-1 0,0 1-1,0-1 1,0 1 0,0-1 0,0 1 0,0-1-1,0 1 1,0-1 0,1 1 0,-1-1 0,0 1-1,0-1 1,0 1 0,1-1 0,-1 1-1,0 0 1,1-1 0,-1 1 0,0-1 0,1 1-1,-1 0 1,1-1 0,-1 1 0,0 0-1,1 0 1,-1-1 0,1 1 0,-1 0 0,1 0-1,-1 0 1,1 0 0,-1-1 0,1 1-1,-1 0 1,1 0 0,-1 0 0,1 0 0,-1 0-1,1 0 1,-1 0 0,1 1 0,35-1 302,-22 1-330,-1-1-105,0-1 0,-1-1 0,1 0 0,-1-1 0,0 0 0,0-1 0,0-1 0,0 1-1,11-8 1,14-10-134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8.038"/>
    </inkml:context>
    <inkml:brush xml:id="br0">
      <inkml:brushProperty name="width" value="0.05" units="cm"/>
      <inkml:brushProperty name="height" value="0.05" units="cm"/>
    </inkml:brush>
  </inkml:definitions>
  <inkml:trace contextRef="#ctx0" brushRef="#br0">191 19 15843,'-1'-1'120,"0"-1"-1,0 1 1,0 0-1,0-1 0,0 1 1,0 0-1,0 0 1,-1 0-1,1 0 1,0 0-1,-1 0 0,1 0 1,-1 1-1,1-1 1,-1 0-1,1 1 0,-1-1 1,1 1-1,-1 0 1,-2-1-1,2 1-13,-1 0-1,0 1 1,1-1-1,-1 1 0,1-1 1,-1 1-1,0 0 1,1 0-1,-1 0 1,1 0-1,-4 2 1,-2 3 4,-1 1 0,1-1 0,0 2 0,1-1 0,-9 11 1,5-4-90,0 1 0,-14 25 1,21-33-50,1 0 1,-1 1-1,2-1 1,-1 1 0,1-1-1,0 1 1,0 0-1,0 9 1,2-16 10,0 0-1,1 1 1,-1-1-1,0 0 1,0 0-1,1 1 1,-1-1-1,0 0 1,1 0-1,0 0 1,-1 0 0,1 0-1,0 0 1,-1 0-1,1 0 1,0 0-1,0 0 1,0 0-1,0 0 1,0 0 0,0 0-1,0-1 1,0 1-1,0 0 1,0-1-1,0 1 1,0-1-1,0 1 1,1-1 0,-1 0-1,0 0 1,0 1-1,3-1 1,7 1-123,-1 0 0,1-1 0,14-1 0,2 1-126,-22 0 220,0 1-1,0-1 1,0 1 0,0 0 0,-1 1-1,1-1 1,0 1 0,0 0 0,-1 0-1,1 1 1,-1-1 0,0 1 0,0 0-1,0 0 1,0 1 0,0-1 0,5 7-1,-7-6 36,0 0-1,0-1 1,0 1-1,0 0 1,0 0-1,-1 0 1,0 1-1,0-1 1,0 0-1,0 0 0,-1 1 1,0-1-1,1 0 1,-2 1-1,1-1 1,0 0-1,-1 1 1,0-1-1,0 0 1,-3 8-1,0 0 43,-1 0 1,-1 0-1,0-1 1,0 0-1,-1 0 1,-1 0-1,1-1 0,-2 0 1,1-1-1,-21 17 1,14-20-339,15-6 303,0 0-1,-1-1 1,1 1-1,-1 0 1,1 0-1,0-1 0,-1 1 1,1 0-1,-1-1 1,1 1-1,0 0 1,0-1-1,-1 1 1,1 0-1,0-1 0,0 1 1,-1-1-1,1 1 1,0 0-1,0-1 1,0 1-1,0-1 1,0 1-1,-1-1 0,1 1 1,0-1-1,0 1 1,0 0-1,0-1 1,0 1-1,0-1 1,1 1-1,-1-1 0,0 1 1,0-1-1,0 0 1,5-23-144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8.514"/>
    </inkml:context>
    <inkml:brush xml:id="br0">
      <inkml:brushProperty name="width" value="0.05" units="cm"/>
      <inkml:brushProperty name="height" value="0.05" units="cm"/>
    </inkml:brush>
  </inkml:definitions>
  <inkml:trace contextRef="#ctx0" brushRef="#br0">39 7 11498,'3'11'371,"-2"0"0,1 0-1,-1 1 1,-1-1 0,0 0-1,-1 1 1,-2 13 0,0-1 540,-12 127 540,-8 146 879,42-370-1586,7-48-1310,67-193 0,-89 305 520,13-30-85,-16 37 125,0 0 1,0 0-1,0 0 0,0 0 0,1 0 0,-1 1 1,1-1-1,-1 1 0,1-1 0,-1 1 1,1-1-1,0 1 0,0 0 0,0 0 0,3-1 1,-5 1 3,1 1 0,0 0 0,0 0 0,-1 0 0,1 0 0,0 0 0,0 0 0,0 1 0,-1-1 0,1 0 0,0 0 0,0 0 0,-1 1 0,1-1 0,0 0 0,-1 1 0,1-1 0,0 1 0,-1-1 0,1 1 0,0-1 1,-1 1-1,1-1 0,-1 1 0,1 0 0,-1-1 0,1 1 0,-1 0 0,0-1 0,1 1 0,-1 0 0,0-1 0,0 1 0,1 0 0,-1 0 0,0-1 0,0 1 0,0 0 0,0 0 0,0 1 0,1 34-33,-4-20 47,0 0 1,-1 0 0,0 0 0,-2-1 0,0 0-1,0 0 1,-2-1 0,-8 15 0,-10 10 202,-45 53 0,71-92-213,-19 21-133,14-19 196,9-15 981,29-56-514,-10 21-314</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9.014"/>
    </inkml:context>
    <inkml:brush xml:id="br0">
      <inkml:brushProperty name="width" value="0.05" units="cm"/>
      <inkml:brushProperty name="height" value="0.05" units="cm"/>
    </inkml:brush>
  </inkml:definitions>
  <inkml:trace contextRef="#ctx0" brushRef="#br0">1 48 13395,'1'0'64,"-1"0"1,1 0-1,0 1 0,0-1 1,-1 0-1,1 1 1,0-1-1,-1 1 0,1-1 1,0 0-1,-1 1 0,1 0 1,-1-1-1,1 1 1,-1-1-1,1 1 0,-1 0 1,1-1-1,-1 1 1,0 0-1,1-1 0,-1 1 1,0 0-1,0 0 1,0-1-1,1 3 0,1 25 370,-1-19-44,-2 72 552,0-54-685,1 0 1,1 0 0,7 43-1,-8-69-248,0 0 0,0 0 0,0 0 0,1 0 0,-1 0 0,0-1 0,0 1 0,1 0 0,-1 0 0,0 0 0,1-1 0,-1 1 0,1 0 0,-1 0 0,1-1 0,-1 1 0,1 0 0,0-1 0,-1 1 0,1-1 0,0 1 0,-1-1 0,1 1 0,1 0 0,-1-1 1,0 0 0,-1-1 0,1 1 0,0 0 0,0 0-1,0-1 1,-1 1 0,1 0 0,0-1 0,0 1 0,-1-1 0,1 1-1,0-1 1,-1 1 0,1-1 0,-1 1 0,1-1 0,0 0-1,0-1 1,4-4 46,-1-1-1,0 0 1,6-14-1,-1-1-53,0 1 1,-2-2-1,-1 1 0,0-1 0,-2 0 0,-1 0 0,0 0 0,-2 0 1,-2-32-1,-4 30 101,5 24-93,0 0 0,-1 0-1,1 0 1,0 0 0,-1 0 0,1 0-1,-1 0 1,1 0 0,-1 1 0,0-1-1,1 0 1,-1 0 0,0 0 0,1 1 0,-1-1-1,0 0 1,0 1 0,0-1 0,-1 0-1,2 1-6,-1 0-1,1 1 1,-1-1-1,1 0 1,-1 0-1,1 1 0,-1-1 1,1 1-1,-1-1 1,1 0-1,0 1 1,-1-1-1,1 1 0,0-1 1,-1 1-1,1-1 1,0 1-1,0-1 1,-1 1-1,1-1 1,0 1-1,0 0 0,0-1 1,0 1-1,0-1 1,0 1-1,0-1 1,0 1-1,0 0 0,0-1 1,0 1-1,0 0 1,-1 25-16,1-23 24,1 36 221,2-1-1,9 52 1,-7-67-129,1 1 0,1-1 1,0 0-1,21 40 0,-27-60-101,1-1 0,-1 1 0,1-1 0,0 1 0,0-1 0,0 0 0,0 0 0,0 0 1,0 0-1,1 0 0,1 2 0,-3-4-7,-1 0 0,1 0 0,-1 0 0,1 1 0,-1-1 0,1 0 0,-1 0 0,1 0 0,-1 0 0,1 0 1,-1 0-1,1 0 0,-1 0 0,1 0 0,-1 0 0,1 0 0,-1 0 0,1 0 0,-1-1 0,1 1 0,-1 0 0,1 0 0,-1 0 1,1-1-1,0 0-19,0 0 0,0 0 0,0 0-1,0 0 1,-1 0 0,1-1 0,-1 1 0,1 0 0,0 0 0,-1-1 0,0 1 0,1 0 0,-1-3 0,3-13 128,-2 0 1,0 0-1,-2-23 0,0 16-209,0-15 49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9.448"/>
    </inkml:context>
    <inkml:brush xml:id="br0">
      <inkml:brushProperty name="width" value="0.05" units="cm"/>
      <inkml:brushProperty name="height" value="0.05" units="cm"/>
    </inkml:brush>
  </inkml:definitions>
  <inkml:trace contextRef="#ctx0" brushRef="#br0">4 0 16764,'-3'2'1264,"6"3"-1040,-1 1-88,6 3 352,-1 1-328,1 3-552,1 0 1920,0 1-1456,1 3 40,-2-2 56</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09.910"/>
    </inkml:context>
    <inkml:brush xml:id="br0">
      <inkml:brushProperty name="width" value="0.05" units="cm"/>
      <inkml:brushProperty name="height" value="0.05" units="cm"/>
    </inkml:brush>
  </inkml:definitions>
  <inkml:trace contextRef="#ctx0" brushRef="#br0">119 391 12795,'-3'-1'82,"1"1"1,-1-1 0,0 1 0,0 0-1,0 0 1,1 0 0,-1 0-1,0 0 1,0 0 0,0 1-1,1 0 1,-1-1 0,0 1 0,1 0-1,-1 0 1,0 1 0,1-1-1,0 0 1,-1 1 0,1 0 0,0-1-1,0 1 1,-4 4 0,0 0 10,1 0 1,-1 0 0,1 0-1,1 0 1,-1 1-1,1 0 1,-4 10 0,6-13-46,0 1 0,1 0 0,0 0 0,0 0 0,0 0 0,0 0 0,1 0 0,0 0 0,0 0-1,0 0 1,1 0 0,-1-1 0,1 1 0,3 7 0,-3-9-15,0 0 0,0-1 0,0 1-1,1-1 1,-1 0 0,1 0 0,-1 1-1,1-1 1,0 0 0,0 0-1,0-1 1,0 1 0,1 0 0,-1-1-1,0 1 1,1-1 0,-1 0 0,1 1-1,-1-1 1,1-1 0,-1 1 0,1 0-1,0-1 1,-1 1 0,1-1 0,0 0-1,4 0 1,4 0 50,1-2 1,-1 1-1,0-2 1,0 1-1,-1-2 1,1 1-1,-1-1 1,1-1-1,-1 0 1,18-12-1,-9 4 29,-1-1-1,-1-1 1,0 0 0,21-25-1,-29 30-84,-1 0-1,-1 0 0,0-1 0,0 0 0,-1 0 0,-1 0 1,0-1-1,0 0 0,-1 0 0,5-25 0,-9 36-25,0 0-1,0 0 1,1-1-1,-1 1 1,0 0-1,0 0 1,0 0-1,0 0 1,0-1-1,-1 1 0,1 0 1,0 0-1,0 0 1,-1 0-1,1 0 1,-1 0-1,1 0 1,-1 0-1,1 0 1,-1 0-1,0 0 1,1 0-1,-1 0 0,0 0 1,0 0-1,0 1 1,1-1-1,-1 0 1,-1 0-1,0 1 0,1-1 0,-1 1-1,1 0 1,-1 0-1,1 0 1,-1 0 0,1 1-1,0-1 1,-1 0 0,1 0-1,-1 1 1,1-1-1,0 1 1,-1 0 0,1-1-1,0 1 1,0 0 0,-1-1-1,1 1 1,0 0-1,0 0 1,-2 2 0,-2 4-2,-1 0 1,1 0-1,0 0 1,0 1-1,1-1 0,0 1 1,0 0-1,1 0 1,0 1-1,1-1 1,0 1-1,0-1 1,1 1-1,0 0 1,0 0-1,1 0 0,0-1 1,2 13-1,-2-18 12,1-1-1,0 1 1,-1 0-1,1-1 1,0 1-1,1-1 1,-1 1-1,0-1 1,1 0-1,-1 1 1,1-1-1,0 0 0,0 0 1,0 0-1,0 0 1,0 0-1,0-1 1,0 1-1,1-1 1,-1 1-1,1-1 1,-1 0-1,1 0 1,-1 0-1,1 0 1,0 0-1,-1-1 0,1 1 1,0-1-1,0 1 1,-1-1-1,1 0 1,0 0-1,0-1 1,4 0-1,2 0 33,1-1 0,-1 0 0,1-1 0,-1 0 1,0 0-1,0-1 0,0 0 0,-1-1 0,9-6 0,-7 3 6,1-1 1,-2 0-1,1 0 1,-1-1-1,-1 0 1,0-1-1,0 0 1,-1 0-1,0-1 1,-1 0-1,-1 0 1,0-1-1,5-15 1,-3-1 13,0-1 1,-2 0-1,-2 1 0,1-55 1,-4 74-63,0-1 0,-1 0 0,0 1 1,0-1-1,-6-17 0,6 26-4,1 1 0,0 0 0,-1 0 0,1 0-1,-1 0 1,0 0 0,1 0 0,-1 0 0,0 0 0,1 1 0,-1-1 0,0 0-1,-2-1 1,3 2 1,0 0 0,-1 0 0,1-1 0,-1 1 0,1 0-1,0 0 1,-1 0 0,1 0 0,-1 0 0,1 0 0,-1 0 0,1 0 0,0 0-1,-1 0 1,1 0 0,-1 1 0,1-1 0,-1 0 0,1 0 0,0 0 0,-1 0-1,1 1 1,0-1 0,-1 0 0,-1 2-7,1-1-1,-1 1 1,1 0 0,-1 0 0,1-1-1,0 1 1,0 0 0,0 0-1,0 0 1,-2 4 0,-2 15-2,0-1 1,1 1 0,2 0 0,0 0-1,1 0 1,1 0 0,0 0-1,2 0 1,1 0 0,0 0 0,2-1-1,8 24 1,-8-33 11,0 1 0,1-1 1,0-1-1,1 1 0,0-1 0,1 0 0,15 16 0,5-1-648,40 28 0,-60-46 396,-37-30-219,-53-53 1,70 64 627,1-1 0,1 0 0,0-1 0,0 0 0,2-1 0,0 0 0,-9-21 0,16 32-102,-1 0 1,1 0 0,0 0-1,1 0 1,-1 0-1,1 0 1,-1 0 0,1 0-1,1 0 1,0-6-1,-1 9-47,1-1 0,-1 0 0,1 0 0,0 1 0,0-1 0,-1 0-1,1 1 1,1-1 0,-1 1 0,0-1 0,0 1 0,0-1 0,1 1-1,-1 0 1,1 0 0,-1 0 0,1 0 0,-1 0 0,1 0 0,0 0-1,0 0 1,-1 1 0,1-1 0,2 0 0,153-49-336,-76 21 181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1.213"/>
    </inkml:context>
    <inkml:brush xml:id="br0">
      <inkml:brushProperty name="width" value="0.05" units="cm"/>
      <inkml:brushProperty name="height" value="0.05" units="cm"/>
    </inkml:brush>
  </inkml:definitions>
  <inkml:trace contextRef="#ctx0" brushRef="#br0">140 141 14635,'-3'-1'70,"-1"1"0,1 0-1,0 0 1,0 0 0,0 0 0,0 1-1,0-1 1,0 1 0,0 0 0,0 0-1,0 0 1,0 0 0,0 0 0,-4 4-1,2-2-21,0 1 0,1-1 0,-1 1 0,1 0 0,0 1-1,0-1 1,-4 7 0,1 1 5,0 0 0,1 1 1,0 0-1,1 0 0,-7 25 1,10-29-15,0 1 1,0-1-1,1 0 1,1 1 0,-1-1-1,3 16 1,-2-23-29,0 0 0,0 0 0,1 0 0,-1 0 1,1 0-1,-1 0 0,1 0 0,0-1 0,0 1 0,0 0 0,0 0 0,0-1 0,0 1 0,1 0 0,-1-1 0,0 1 0,1-1 0,-1 0 0,1 1 1,0-1-1,-1 0 0,1 0 0,0 0 0,0 0 0,0 0 0,0 0 0,0-1 0,0 1 0,0-1 0,0 1 0,0-1 0,0 0 0,0 0 0,0 0 1,3 0-1,1-1-28,0 0 0,0 0 0,0-1 0,0 1 0,0-1 0,0-1 0,0 1 0,-1-1 0,1 0 0,-1 0 0,0-1 0,9-8 0,4-4-246,30-37 0,-45 49 235,25-29-469,40-66-1,-59 85 400,-2 0 1,0 0-1,0-1 0,-1-1 0,-1 1 0,0-1 0,4-31 0,-10 34 148,-5 10 110,5 4-129,-1 0 1,0 0-1,1 0 0,-1 1 1,1-1-1,0 0 0,-1 0 0,1 1 1,0-1-1,0 1 0,-2 2 1,-9 15 183,1 0 1,1 1 0,1 1-1,0-1 1,1 2 0,2-1 0,-7 36-1,13-56-207,-2 37 331,1-37-324,1-1 1,0 1-1,0 0 1,0 0-1,0 0 1,1 0-1,-1 0 1,0 0-1,0 0 1,1 0-1,-1 0 1,0 0-1,1 0 1,-1-1 0,1 1-1,-1 0 1,1 0-1,-1-1 1,1 1-1,0 0 1,-1 0-1,1-1 1,0 1-1,0-1 1,-1 1-1,1-1 1,0 1-1,0-1 1,0 1 0,0-1-1,0 0 1,-1 1-1,1-1 1,0 0-1,2 0 1,0 0 13,1-1 1,-1 0-1,0 1 0,0-1 1,0-1-1,0 1 0,0 0 1,0-1-1,0 0 0,0 1 1,-1-1-1,5-4 0,30-31 183,-30 29-168,14-14 66,-2-1-1,-1-1 1,-1 0 0,0-1-1,23-52 1,-35 59-66,-8 11 25,2 7-65,0 1 1,0-1-1,0 1 0,0-1 1,0 1-1,0 0 1,1-1-1,-1 1 1,0 0-1,0 0 0,0-1 1,1 1-1,-1 0 1,1 0-1,-1 0 1,0 0-1,1 0 0,0 0 1,-1 0-1,1 0 1,-1 0-1,1 1 0,-6 13 25,1 0-1,1 0 0,0 0 0,-2 24 0,5-29-52,0 0-1,1 0 1,0 0-1,0 0 1,2 0 0,-1 0-1,1 0 1,4 13 0,-5-20 20,0-1 0,0 1 0,0 0 1,1 0-1,-1 0 0,1-1 0,0 1 1,-1-1-1,1 1 0,0-1 0,1 0 1,-1 0-1,0 0 0,1 0 0,-1 0 0,1 0 1,-1-1-1,1 1 0,0-1 0,0 0 1,0 0-1,5 2 0,30 1-36</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1.028"/>
    </inkml:context>
    <inkml:brush xml:id="br0">
      <inkml:brushProperty name="width" value="0.05" units="cm"/>
      <inkml:brushProperty name="height" value="0.05" units="cm"/>
    </inkml:brush>
  </inkml:definitions>
  <inkml:trace contextRef="#ctx0" brushRef="#br0">139 1 5977,'-9'18'386,"0"1"1,-1-2-1,-1 1 0,-1-1 0,-26 29 0,-2 4 1411,39-49-1718,0 0 0,0-1 0,0 1-1,1 0 1,-1 0 0,0 0 0,1 0-1,-1 0 1,1 0 0,-1 0-1,1 0 1,0 0 0,-1 0 0,1 0-1,0 0 1,0 0 0,0 0 0,-1 1-1,1-1 1,1 0 0,-1 0-1,0 2 1,1-2-24,-1-1 0,1 1 0,0 0 0,0-1 0,-1 1 0,1-1 0,0 1 0,0-1 0,0 0 0,0 1 0,0-1 0,-1 0 0,1 0 0,0 1 0,0-1 0,0 0 0,0 0 0,0 0 0,0 0 0,1 0 0,10-1 190,0-1 0,-1 0-1,13-4 1,-21 5-213,23-6 197,0-1 0,0-1 0,-1-1 0,-1-2 0,36-21 0,-58 32-201,0-1 0,1 0-1,-1 1 1,0-1 0,0 0 0,-1 0 0,1 0-1,0 0 1,-1 0 0,1 0 0,-1-1 0,0 1-1,1-1 1,-1 1 0,1-5 0,-2 7-15,0-1 0,0 0-1,0 0 1,0 1 0,0-1 0,0 0 0,0 0 0,0 1 0,-1-1 0,1 0 0,0 0 0,0 1 0,-1-1-1,1 0 1,0 1 0,-1-1 0,1 0 0,-1 1 0,1-1 0,-1 1 0,0-2 0,-1 1 4,1 0 0,-1 0 0,0 0 0,0 1 1,1-1-1,-1 0 0,0 1 0,0-1 0,0 1 0,0-1 1,-3 1-1,-6-1 22,0 1 0,1 1 0,-1-1 0,1 2 0,-21 4 0,25-5-79,0 1 0,0 0 1,1 0-1,-1 1 0,1 0 1,-1 0-1,1 0 0,0 0 0,0 1 1,0 0-1,-7 8 0,3 3-49,7-2-33</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4.461"/>
    </inkml:context>
    <inkml:brush xml:id="br0">
      <inkml:brushProperty name="width" value="0.05" units="cm"/>
      <inkml:brushProperty name="height" value="0.05" units="cm"/>
    </inkml:brush>
  </inkml:definitions>
  <inkml:trace contextRef="#ctx0" brushRef="#br0">230 377 10506,'10'-21'1287,"8"-25"719,-17 43-1830,0 1-1,-1-1 1,1 1-1,-1-1 0,0 1 1,0-1-1,0 1 1,0-1-1,0 1 1,0-1-1,-1 0 0,1 1 1,-1-1-1,1 1 1,-2-3-1,1 4-131,0 0-1,1 0 0,-1 0 1,0 1-1,0-1 0,0 0 1,1 0-1,-1 1 0,0-1 1,0 1-1,0-1 0,0 1 1,0-1-1,0 1 1,0 0-1,0-1 0,0 1 1,-1 0-1,1 0 0,0 0 1,0 0-1,0 0 0,0 0 1,0 0-1,0 0 0,0 0 1,0 0-1,0 1 1,0-1-1,-1 0 0,1 1 1,0-1-1,-1 2 0,-4 0 63,-1 2 0,1-1 0,-11 8 0,0 3-101,1 0 1,0 0-1,1 2 1,1 0-1,1 1 1,0 0-1,1 1 0,1 0 1,1 1-1,0 0 1,1 0-1,2 1 0,0 0 1,-6 27-1,12-43-11,1 0-1,-1 0 1,1 0-1,0 0 1,0 0-1,0 0 1,1 0-1,1 7 0,-2-10 7,1 0-1,-1 0 0,1 0 0,-1 0 0,1 0 0,-1 0 0,1 0 0,0-1 0,0 1 0,-1 0 1,1 0-1,0-1 0,0 1 0,0-1 0,0 1 0,0 0 0,0-1 0,-1 0 0,1 1 0,0-1 1,1 1-1,-1-1 0,0 0 0,0 0 0,0 0 0,0 0 0,0 0 0,0 0 0,0 0 1,0 0-1,0 0 0,0 0 0,2-1 0,3 0 1,-1-1 0,1 0 1,-1 0-1,0 0 0,0 0 0,0-1 1,0 0-1,0 0 0,-1 0 0,6-5 1,6-7 0,19-23 0,-27 29 2,19-23 117,-1-2 0,-2-1-1,-1 0 1,-2-2 0,-1-1 0,-2 0-1,-2-1 1,-1-1 0,-3 0 0,15-80 0,-25 85 109,-2 34-226,1 1 0,-1 0 1,0 0-1,0-1 0,0 1 1,0 0-1,0 0 0,0-1 0,0 1 1,0 0-1,0 0 0,0-1 0,0 1 1,0 0-1,0 0 0,0-1 0,0 1 1,0 0-1,0 0 0,-1-1 0,1 1 1,0 0-1,0 0 0,0-1 1,0 1-1,0 0 0,-1 0 0,1 0 1,0 0-1,0-1 0,0 1 0,0 0 1,-1 0-1,1 0 0,0 0 0,0-1 1,-1 1-1,1 0 0,0 0 0,0 0 1,-1 0-1,1 0 0,0 0 1,0 0-1,-1 0 0,1 0 0,0 0 1,0 0-1,-1 0 0,1 0 0,0 0 1,0 0-1,-1 0 0,-9 12 70,1 9-65,0-1 0,1 2 1,2-1-1,-6 32 0,-9 95-114,20-140 89,-2 17-89,1 43 1,3-62 27,-1 0 0,1 0 0,-1 0 0,2 0-1,-1-1 1,1 1 0,-1 0 0,2-1 0,-1 0 0,1 1 0,-1-1 0,1 0-1,5 6 1,-6-9 30,0-1 0,0 1 0,1 0 0,-1-1 0,1 1 0,-1-1 0,1 0 0,-1 0-1,1 0 1,0 0 0,0 0 0,-1-1 0,1 1 0,0-1 0,0 0 0,0 0 0,0 0-1,-1 0 1,1 0 0,0 0 0,0-1 0,0 0 0,-1 1 0,1-1 0,0 0 0,4-2-1,22-11-393</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5.181"/>
    </inkml:context>
    <inkml:brush xml:id="br0">
      <inkml:brushProperty name="width" value="0.05" units="cm"/>
      <inkml:brushProperty name="height" value="0.05" units="cm"/>
    </inkml:brush>
  </inkml:definitions>
  <inkml:trace contextRef="#ctx0" brushRef="#br0">148 307 13411,'-4'9'423,"1"-1"0,-2-1 0,1 1 0,-1 0 1,0-1-1,-7 7 0,12-14-411,0 0 0,0-1-1,0 1 1,1 0 0,-1 0 0,0 0 0,0 0 0,0-1 0,0 1-1,0 0 1,0 0 0,0 0 0,0-1 0,0 1 0,0 0-1,0 0 1,0 0 0,0 0 0,0-1 0,-1 1 0,1 0 0,0 0-1,0 0 1,0 0 0,0-1 0,0 1 0,0 0 0,0 0 0,0 0-1,-1 0 1,1 0 0,0-1 0,0 1 0,0 0 0,0 0 0,0 0-1,-1 0 1,1 0 0,0 0 0,0 0 0,0 0 0,0 0 0,-1 0-1,1 0 1,0 0 0,0-1 0,0 1 0,-1 0 0,1 0-1,0 1 1,0-1 0,0 0 0,0 0 0,-1 0 0,1 0 0,0 0-1,0 0 1,0 0 0,0 0 0,-1 0 0,1 0 0,0 0 0,0 0-1,0 1 1,-1-1 0,3-14 329,2-1-106,0 2 1,2-1 0,0 0 0,0 1-1,1 0 1,0 1 0,13-16-1,-17 24-170,-3 4-55,1-1 0,-1 1-1,1-1 1,-1 1 0,1-1-1,-1 0 1,1 1-1,-1-1 1,0 0 0,1 0-1,-1 1 1,0-1-1,1 0 1,-1 0 0,0 1-1,0-1 1,0 0 0,0 0-1,0 1 1,0-1-1,0 0 1,0 0 0,0 0-1,0 1 1,0-1 0,-1 0-1,1 0 1,0 1-1,0-1 1,-1 0 0,1 0-1,-1 1 1,0-2 0,1 1-6,0 1 0,-1-1 0,1 0 0,0 0 0,-1 0 0,1 1 0,-1-1 0,1 0 0,-1 1 0,0-1 0,1 1 0,-1-1 0,0 1 0,1-1 0,-1 1 0,0-1 0,1 1 1,-1-1-1,0 1 0,0 0 0,0-1 0,1 1 0,-1 0 0,0 0 0,0 0 0,0 0 0,0 0 0,1 0 0,-1 0 0,0 0 0,0 0 0,0 0 0,0 0 0,0 0 0,1 0 1,-1 1-1,0-1 0,0 0 0,0 1 0,1-1 0,-1 1 0,0-1 0,1 1 0,-1-1 0,0 1 0,0 0 0,-5 4 4,0 0-1,1 0 1,-10 12-1,13-15-1,-57 76 30,52-67-30,1 0 0,-1 1 1,2-1-1,0 1 0,-5 19 1,9-30-8,1 0 0,-1 1 0,1-1 0,0 0 1,-1 1-1,1-1 0,0 0 0,0 1 1,0-1-1,0 0 0,0 1 0,0-1 0,0 0 1,1 1-1,-1-1 0,0 0 0,1 0 1,-1 1-1,1-1 0,0 0 0,-1 0 0,1 0 1,1 2-1,-1-2 0,1 0 0,-1 0 0,1-1 0,-1 1 0,0-1 0,1 1 0,-1-1 0,1 1 0,0-1 0,-1 0 0,1 0 0,-1 0-1,1 0 1,-1 0 0,1 0 0,3-1 0,7-2-2,0 0 0,0-1 0,21-10 1,-29 12 3,58-30 4,-48 23-1,1 0 0,0 2 0,0-1 1,1 2-1,0 0 0,0 1 0,22-3 1,-36 7-8,0 1 1,0 0 0,0 0-1,1 0 1,-1 0 0,0 0-1,0 1 1,0-1 0,0 1-1,1-1 1,-1 1 0,0 0-1,0-1 1,0 1 0,0 0-1,0 1 1,3 1 0,-2 1-5,0-1 0,0 1 0,-1 0 1,1 0-1,-1 0 0,3 7 0,0-1 13,-5-10-2,0 0 1,0 0 0,0 1 0,0-1 0,0 0 0,0 0 0,0 0 0,0 0 0,0 0 0,1 0-1,-1 0 1,0 0 0,0 1 0,0-1 0,0 0 0,0 0 0,0 0 0,0 0 0,0 0-1,0 0 1,1 0 0,-1 0 0,0 0 0,0 0 0,0 0 0,0 0 0,0 0 0,0 0-1,0 0 1,1 0 0,-1 1 0,0-1 0,0 0 0,0 0 0,0 0 0,0-1 0,0 1-1,0 0 1,1 0 0,-1 0 0,0 0 0,0 0 0,0 0 0,0 0 0,0 0 0,0 0-1,0 0 1,1 0 0,-1 0 0,4-8 151,2-8 66,-1-7 88,0-1-1,-2 1 1,1-34-1,-7-73 254,0 72-549,3 57-38,0 0 0,0 0-1,0 0 1,0 0 0,0 0-1,0 0 1,0 0-1,0 0 1,0 0 0,0 0-1,0 0 1,1 0-1,-1 0 1,1 0 0,-1 0-1,0 0 1,1 0 0,-1 0-1,1 0 1,1-1-1,-1 2-104,0 0-1,0 0 1,0 0-1,0-1 1,1 1-1,-1 0 1,0 0-1,0 1 1,0-1-1,1 0 1,-1 0-1,0 1 1,2-1-1,9 3-765,-1-2 611,-1 0 0,0-1 0,1-1 0,19-3-1,18-3-593</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5.868"/>
    </inkml:context>
    <inkml:brush xml:id="br0">
      <inkml:brushProperty name="width" value="0.05" units="cm"/>
      <inkml:brushProperty name="height" value="0.05" units="cm"/>
    </inkml:brush>
  </inkml:definitions>
  <inkml:trace contextRef="#ctx0" brushRef="#br0">224 120 15699,'0'-6'333,"1"-9"149,-2 0 0,-3-18 0,4 30-411,0 0-1,-1 1 1,1-1-1,-1 1 0,0-1 1,1 1-1,-1-1 1,-1 1-1,1 0 1,0-1-1,-1 1 0,1 0 1,-1 0-1,1 0 1,-1 0-1,0 0 1,0 0-1,0 0 1,0 1-1,-3-3 0,3 4-19,0 0-1,0-1 0,0 1 0,-1 0 0,1 0 0,0 0 0,0 0 0,0 0 0,0 1 1,0-1-1,0 1 0,0-1 0,0 1 0,0 0 0,0-1 0,0 1 0,0 0 1,0 0-1,0 1 0,1-1 0,-1 0 0,1 1 0,-1-1 0,-1 2 0,-6 6-2,1 1 1,-13 17-1,19-25-41,-13 18-101,1 1 0,1 0 0,1 0 0,1 1 0,0 1 0,-12 41 0,23-62 69,-1 0-1,1 0 1,-1 0-1,1 0 1,0 0-1,0 1 1,0-1-1,0 0 1,1 0-1,-1 0 1,0 0 0,1 0-1,-1 0 1,3 3-1,-3-4 8,1 0 0,0 1 0,0-1 0,0 0-1,0 0 1,0 0 0,0 0 0,0 0 0,1-1 0,-1 1 0,0 0 0,0-1-1,1 1 1,-1 0 0,0-1 0,3 1 0,4 0-36,0 0 1,1-1-1,-1 1 0,0-2 1,0 1-1,9-3 1,-3 2 14,-4 0 11,70-4-91,-72 5 104,0 0 0,1 1 0,-1 0 0,1 0 0,-1 1 0,0 0 0,10 5 0,-16-7 9,0 1-1,0 1 1,0-1-1,0 0 0,0 0 1,-1 1-1,1-1 1,-1 1-1,1-1 1,-1 1-1,1 0 0,-1-1 1,0 1-1,0 0 1,0 0-1,0 0 0,0 0 1,0 0-1,-1 0 1,1 0-1,-1 0 1,1 0-1,-1 1 0,0-1 1,0 0-1,0 0 1,0 0-1,0 1 1,0-1-1,0 0 0,-1 0 1,1 0-1,-1 0 1,0 0-1,-1 3 1,-2 6 6,-1 0 1,0 0 0,-1-1 0,-14 20 0,2-6 169,-2-1-1,-1 0 1,0-2 0,-41 32-1,59-51-177,1 0 0,-1 0 0,0 0 0,0-1-1,0 1 1,0-1 0,0 0 0,-6 2 0,9-3 9,-1 0 1,1 0 0,0 0-1,-1 0 1,1 0 0,0 0 0,-1 0-1,1 0 1,-1 0 0,1 0-1,0 0 1,-1 0 0,1 0-1,0-1 1,-1 1 0,1 0-1,0 0 1,-1 0 0,1-1-1,0 1 1,-1 0 0,1 0 0,0-1-1,0 1 1,-1 0 0,1-1-1,0 1 1,0-1 0,-1 0 66,1 0 0,0-1 0,0 1 0,0 0 0,-1-1 0,2 1 0,-1 0 0,0-1 0,0 1 0,0 0 0,1-1 0,-1 1 1,1-1-1,3-8 33,0 0 0,1 0 0,12-17 0,-13 19-59,24-36 102</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6.423"/>
    </inkml:context>
    <inkml:brush xml:id="br0">
      <inkml:brushProperty name="width" value="0.05" units="cm"/>
      <inkml:brushProperty name="height" value="0.05" units="cm"/>
    </inkml:brush>
  </inkml:definitions>
  <inkml:trace contextRef="#ctx0" brushRef="#br0">146 1 16011,'-1'11'267,"1"1"-1,-2-1 0,1 1 1,-2-1-1,1 0 0,-7 15 0,-4 21 275,7-15-211,1-1 0,1 1 0,2 59 0,3-75-296,0 0 1,2 1 0,0-1-1,1 0 1,0-1-1,1 1 1,1-1-1,1 1 1,10 17 0,-20-38-209,-1 0 0,0 1 0,-1-1 0,-6-5 0,-8-8-57,-10-12-75,-36-42 196,64 72 124,0-1 0,0 0-1,1 0 1,-1 0-1,1 0 1,-1 0 0,0 1-1,1-1 1,-1 0-1,1 0 1,0 0 0,-1 0-1,1 0 1,0-1-1,0 1 1,-1 0 0,1 0-1,0 0 1,0-1-1,1 1-2,-1 0-1,0 1 0,1-1 1,-1 1-1,1-1 0,-1 1 1,1-1-1,-1 1 1,1-1-1,-1 1 0,1 0 1,-1-1-1,1 1 0,0 0 1,-1-1-1,1 1 0,0 0 1,-1 0-1,1-1 1,0 1-1,-1 0 0,2 0 1,7-1 24,0 1 0,0 0 0,16 3 1,-12-2-158,-8-1 59,38 4-399,-1-3 1,0-1 0,62-9-1,-58-1 48</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6.824"/>
    </inkml:context>
    <inkml:brush xml:id="br0">
      <inkml:brushProperty name="width" value="0.05" units="cm"/>
      <inkml:brushProperty name="height" value="0.05" units="cm"/>
    </inkml:brush>
  </inkml:definitions>
  <inkml:trace contextRef="#ctx0" brushRef="#br0">99 11 12539,'0'0'52,"0"-1"0,0 1 0,-1-1 0,1 1-1,0 0 1,0-1 0,-1 1 0,1-1 0,0 1 0,-1 0 0,1-1 0,0 1 0,-1 0 0,1 0 0,0-1 0,-1 1 0,1 0 0,-1 0 0,1 0 0,-1-1 0,1 1 0,0 0 0,-1 0 0,1 0 0,-1 0 0,1 0 0,-1 0 0,1 0 0,-1 0-1,1 0 1,-1 0 0,1 0 0,-1 0 0,1 0 0,-1 1 0,-17 12 1080,-10 25 423,21-25-1220,0-1 0,1 1 1,-5 18-1,9-27-272,1 1 0,-1 0 0,1 0 0,0 0 0,1 0 1,0 0-1,-1-1 0,1 1 0,1 0 0,-1 0 0,1 0 0,0 0 0,1 5 0,-1-9-47,-1 0 0,1 0 0,-1 0-1,1 0 1,0 0 0,-1 0 0,1 0 0,0 0-1,0 0 1,-1 0 0,1 0 0,0 0 0,0-1-1,0 1 1,0 0 0,0-1 0,0 1 0,0-1 0,0 1-1,1-1 1,-1 1 0,1-1 0,1 1 1,0-1 0,0 0 0,0 0 1,0 0-1,-1 0 0,1-1 0,0 1 1,0-1-1,3-1 0,3-1 10,-1 0 0,0-1 0,0 0 0,0-1 0,9-6 0,-6 2 21,0-1 1,0-1 0,-1 1 0,-1-1-1,13-19 1,-17 22-17,0-1 0,0 1 0,0-1-1,-1 0 1,-1 0 0,0-1 0,0 1 0,0-1 0,0-10-1,-8 31-17,-2 14-49,5-17-55,1 1-1,0-1 1,0 0-1,1 0 1,0 1 0,2 10-1,-1-17 88,-1 0 0,0 0 0,1 0 0,-1 0 0,1 0 0,0 0 0,0 0 0,0 0 0,0 0-1,0-1 1,0 1 0,0 0 0,1-1 0,-1 1 0,1-1 0,-1 1 0,1-1 0,-1 0 0,1 1 0,0-1 0,0 0 0,-1 0-1,1 0 1,0 0 0,0-1 0,0 1 0,0 0 0,0-1 0,0 0 0,3 1 0,0-1 2,1 0 1,-1 0-1,1-1 1,-1 0-1,1 0 1,-1 0-1,8-3 1,15-7-143</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7.285"/>
    </inkml:context>
    <inkml:brush xml:id="br0">
      <inkml:brushProperty name="width" value="0.05" units="cm"/>
      <inkml:brushProperty name="height" value="0.05" units="cm"/>
    </inkml:brush>
  </inkml:definitions>
  <inkml:trace contextRef="#ctx0" brushRef="#br0">147 341 12115,'-48'46'2907,"30"-30"-1525,-28 33 0,42-44-1281,0 0 0,1 0 0,-1 1 1,1-1-1,0 1 0,1 0 0,-1 0 0,1 0 1,0 0-1,1 0 0,-2 9 0,3-14-91,0 1 1,0-1-1,-1 1 0,1-1 1,0 1-1,1-1 0,-1 1 1,0-1-1,0 1 0,1-1 1,-1 0-1,1 1 0,-1-1 1,1 1-1,-1-1 0,1 0 1,0 0-1,0 1 0,0-1 1,-1 0-1,1 0 0,1 0 1,1 2-1,-1-2-4,0 0 0,0 0 0,1 0 0,-1 0 0,0 0 0,1-1 0,-1 1-1,1-1 1,-1 0 0,1 0 0,-1 0 0,1 0 0,2 0 0,3-1-3,0-1 0,1 1 0,-1-1-1,0-1 1,0 0 0,-1 0 0,13-7-1,-9 2 5,1-1-1,-1-1 0,-1 1 0,1-2 1,-2 0-1,0 0 0,0-1 0,-1 0 0,0 0 1,-1-1-1,0 0 0,-1 0 0,-1 0 1,0-1-1,-1 0 0,-1 0 0,4-29 0,-9 16-124,-2 19-10,-3 19-7,5-6 95,1 0-1,0-1 1,1 1-1,-1 0 1,1 0-1,0 9 1,0-12 33,0-1 0,0 0 0,0 0 0,0 0 0,0 0 0,0 1 0,0-1 0,1 0 0,-1 0 0,0 0 0,1 0 0,-1 0 0,1 0 0,-1 0 0,1 0 0,-1 0 0,1 0 0,0 0 0,0 0 0,-1 0 0,1-1 0,0 1 0,0 0 0,0 0 0,0-1 0,0 1 0,0-1 0,0 1 0,0-1 0,0 1 0,0-1 0,0 1 0,0-1 0,1 0 0,1 0 0,1 0-3,0-1 0,0 0-1,0-1 1,0 1 0,0-1 0,0 0-1,0 0 1,-1 0 0,1 0-1,-1-1 1,1 1 0,-1-1 0,6-6-1,6-7-15,17-23 0,-31 37 26,14-18 64,1-2 1,-2 0-1,-1-1 0,-1 0 0,-1-1 0,-1 0 1,13-51-1,-22 73-58,-1 0 0,0 0 0,1 1 0,-1-1 0,0 0 0,0 0 0,0 0 0,-1 0 0,1 0 1,0 0-1,-1 0 0,0-2 0,1 4-6,0 0 0,0 0 0,-1 0 0,1-1 0,0 1 1,0 0-1,0 0 0,0 0 0,0 0 0,-1 0 0,1-1 0,0 1 0,0 0 1,0 0-1,-1 0 0,1 0 0,0 0 0,0 0 0,0 0 0,-1 0 0,1 0 0,0 0 1,0-1-1,0 1 0,-1 0 0,1 0 0,0 0 0,0 1 0,-1-1 0,1 0 1,0 0-1,0 0 0,0 0 0,-1 0 0,-10 11-41,4 1 36,1 1-1,0-1 1,1 1-1,0 0 0,1 1 1,0-1-1,1 1 1,-2 19-1,3-9 52,1 1 0,0-1 0,7 49 0,-3-55 7,8 29 1,-10-44-47,0 1 0,0-1 1,0 1-1,1-1 0,-1 0 0,1 1 0,0-1 0,0 0 0,0 0 0,0-1 1,1 1-1,-1 0 0,1-1 0,0 1 0,4 2 0,-7-5-7,0-1-1,1 1 1,-1 0 0,0-1-1,0 1 1,1 0 0,-1-1-1,0 1 1,0-1 0,0 1-1,1-1 1,-1 1 0,0 0-1,0-1 1,0 1-1,0-1 1,0 1 0,0-1-1,0 1 1,0-1 0,0 1-1,0 0 1,0-1 0,0 1-1,0-1 1,0 1 0,-1-1-1,1 1 1,0-1 0,0 1-1,0 0 1,-1-1 0,-3-18-73,-10-13-85,-2 2 1,0 0-1,-24-31 1,15 22 94,19 26 127,9 9 10,16 10-21,-7-1-156,4-2 79,0 0 0,0-1 0,0-1 0,1 0 0,-1-1 0,0-1 0,1 0 0,16-5 0,25-4-83</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7.730"/>
    </inkml:context>
    <inkml:brush xml:id="br0">
      <inkml:brushProperty name="width" value="0.05" units="cm"/>
      <inkml:brushProperty name="height" value="0.05" units="cm"/>
    </inkml:brush>
  </inkml:definitions>
  <inkml:trace contextRef="#ctx0" brushRef="#br0">143 0 15627,'-7'3'370,"0"-1"0,0 2 1,1-1-1,0 0 0,-1 1 0,1 1 0,-10 8 0,12-10-303,1 0 1,0 0-1,0 0 1,1 0-1,-1 1 1,0-1-1,1 1 1,0 0-1,0-1 1,0 1-1,1 0 1,-1 0-1,1 0 1,-2 7-1,4-10-93,-1 0 1,0 0-1,0-1 0,1 1 1,-1 0-1,0 0 0,1 0 0,-1-1 1,1 1-1,-1 0 0,1 0 0,-1-1 1,1 1-1,-1-1 0,1 1 1,0 0-1,0-1 0,-1 1 0,1-1 1,0 1-1,0-1 0,-1 0 0,1 1 1,0-1-1,0 0 0,0 0 1,0 1-1,-1-1 0,1 0 0,0 0 1,0 0-1,2 0 0,37 1-886,-28-1 634,-9 0 234,0 0 0,0 1 0,1-1 0,-1 1 0,0 0-1,0 0 1,0 0 0,0 0 0,0 0 0,0 0 0,0 1 0,0 0 0,0 0 0,-1-1-1,5 5 1,-6-5 66,0 1 0,0 0-1,0-1 1,0 1 0,0-1 0,0 1-1,-1 0 1,1 0 0,-1-1-1,1 1 1,-1 0 0,1 0-1,-1 0 1,0-1 0,0 1 0,0 0-1,0 0 1,0 0 0,-1 0-1,1-1 1,-1 1 0,1 0-1,-1 0 1,1-1 0,-1 1 0,0 0-1,0-1 1,0 1 0,-2 2-1,-4 7 111,-1-1 0,0 0 0,-1-1 0,0 0 0,-1 0 0,0 0 0,0-2 0,-1 1 0,0-1 0,0-1 0,0 0 0,-16 6-1,7-9 83,20-3-179,-1 0 0,1 0 0,-1 0 0,1 0 0,-1-1 0,1 1 0,-1 0-1,1 0 1,0 0 0,-1-1 0,1 1 0,-1 0 0,1 0 0,0-1 0,-1 1 0,1 0-1,-1-1 1,1 1 0,0 0 0,-1-1 0,1 1 0,0-1 0,-1-1-2,1 0-1,0 1 1,0-1 0,0 0 0,0 1-1,0-1 1,1 0 0,-1 1 0,0-1-1,1 1 1,-1-1 0,1 0 0,0 1 0,0-1-1,-1 1 1,1 0 0,0-1 0,2-1-1,18-24 193</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8.160"/>
    </inkml:context>
    <inkml:brush xml:id="br0">
      <inkml:brushProperty name="width" value="0.05" units="cm"/>
      <inkml:brushProperty name="height" value="0.05" units="cm"/>
    </inkml:brush>
  </inkml:definitions>
  <inkml:trace contextRef="#ctx0" brushRef="#br0">285 10 15603,'1'0'68,"0"0"0,0 0-1,0-1 1,0 1 0,0 0-1,0-1 1,-1 1-1,1 0 1,0-1 0,0 1-1,0-1 1,-1 1 0,1-1-1,0 0 1,-1 1 0,1-1-1,0 0 1,0 0-1,-18 2 649,-37 11 369,8 3-591,1 2 0,-72 37 0,115-54-493,0 1 0,0 0 0,1 0 0,-1 0 0,0 1 0,1-1 0,-1 0 0,0 1 0,1-1 0,0 1 1,-2 1-1,3-2-6,0-1 0,0 0 0,0 0 0,0 1 1,0-1-1,0 0 0,0 1 0,0-1 0,0 0 1,0 1-1,0-1 0,0 0 0,0 0 0,0 1 1,1-1-1,-1 0 0,0 0 0,0 1 0,0-1 1,0 0-1,1 0 0,-1 1 0,0-1 0,0 0 1,1 0-1,-1 0 0,0 0 0,0 1 1,1-1-1,-1 0 0,0 0 0,0 0 0,1 0 1,-1 0-1,0 0 0,1 0 0,-1 0 0,0 0 1,1 0-1,-1 0 0,7 1-94,0 0 0,-1-1 0,1 0 0,0 0 0,7-2 0,53-9-622,-44 6 525,0 0 1,1 2-1,-1 1 0,1 1 1,0 1-1,28 3 0,-50-3 198,0 1-1,1-1 1,-1 1-1,0 0 1,0-1 0,0 1-1,0 0 1,0 0-1,0 0 1,1 2-1,-2-2 13,0-1 1,-1 1-1,1 0 0,-1-1 1,1 1-1,-1 0 0,1-1 1,-1 1-1,1 0 0,-1 0 1,0-1-1,1 1 0,-1 0 1,0 0-1,0 0 0,0 0 1,1-1-1,-1 3 0,-1-1 25,1 0-1,-1 1 0,0-1 0,0 0 1,0 0-1,0 0 0,0 0 0,0 0 1,0 0-1,-1 0 0,1 0 0,-1 0 1,1-1-1,-1 1 0,0 0 0,0-1 1,-2 2-1,-16 12 309,0-2 0,-2 0-1,-23 10 1,35-18-330,-1-1 0,0 1 1,-1-2-1,1 0 0,-1 0 0,1-1 0,-1 0 0,-15-1 1,27 0-19,0-1 0,-1 0 1,1 0-1,0 0 1,-1 0-1,1 0 0,0 0 1,-1 0-1,1 0 1,0 0-1,-1 0 0,1-1 1,0 1-1,-1 0 1,1 0-1,0 0 1,0 0-1,-1 0 0,1-1 1,0 1-1,-1 0 1,1 0-1,0 0 0,0-1 1,0 1-1,-1 0 1,1 0-1,0-1 0,0 1 1,0 0-1,-1 0 1,1-1-1,5-9-50,14-6-74,9-3-65</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9.114"/>
    </inkml:context>
    <inkml:brush xml:id="br0">
      <inkml:brushProperty name="width" value="0.05" units="cm"/>
      <inkml:brushProperty name="height" value="0.05" units="cm"/>
    </inkml:brush>
  </inkml:definitions>
  <inkml:trace contextRef="#ctx0" brushRef="#br0">170 564 13827,'7'-5'974,"-14"11"-542,-5 3-235,-16 14 626,-34 33 1,54-47-669,0 0 0,0 0 0,1 1 0,0 0 0,1 0 0,0 1 0,-9 21 0,15-31-126,-1 0 0,1 0 0,-1 1 0,1-1-1,0 0 1,0 1 0,0-1 0,0 0 0,0 1-1,0-1 1,0 0 0,0 0 0,1 3 0,-1-4-12,0 1 0,0-1 0,1 1 0,-1-1 1,0 1-1,1-1 0,-1 1 0,0-1 1,1 0-1,-1 1 0,1-1 0,-1 0 0,1 1 1,-1-1-1,1 0 0,-1 1 0,1-1 0,-1 0 1,1 0-1,-1 0 0,1 0 0,0 1 0,2-1 16,0 0-1,-1-1 0,1 1 0,0 0 0,-1-1 0,1 1 0,-1-1 0,1 0 0,-1 0 0,1 0 0,4-3 1,11-8 30,-1 0 1,0-1 0,-1-1 0,-1-1 0,0 0 0,-1-1-1,0 0 1,17-30 0,-11 14-28,-2 0 1,-2-2-1,0 0 0,10-38 1,-24 66-48,0 0 0,0-1-1,0 1 1,-1 0 0,0-1 0,0 0 0,-1 1 0,0-1 0,0-6 0,0 12 6,0 0 1,0 1-1,-1-1 0,1 1 0,0-1 1,0 1-1,0-1 0,0 0 0,-1 1 1,1-1-1,0 1 0,-1-1 0,1 1 1,0-1-1,-1 1 0,1-1 1,-1 1-1,1 0 0,0-1 0,-1 1 1,1 0-1,-1-1 0,1 1 0,-1 0 1,0-1-1,1 1 0,-2 0 1,1 0-3,0 0 0,0 0 1,0 0-1,0 0 1,0 1-1,0-1 0,0 0 1,0 1-1,0-1 1,0 1-1,0-1 0,0 1 1,0-1-1,0 2 1,-25 24-114,9-2 93,0 0 0,-15 32 0,25-42 54,1 0-1,0 0 1,1 0 0,1 1-1,0 0 1,-2 15 0,6-27-19,-1 0 1,1-1-1,0 1 1,0 0-1,0 0 1,0 0-1,0-1 1,1 1 0,-1 0-1,1 0 1,0-1-1,0 1 1,0 0-1,0-1 1,0 1-1,0-1 1,1 1 0,0-1-1,-1 0 1,1 1-1,0-1 1,0 0-1,0 0 1,0 0-1,3 1 1,0 0 5,0-1-1,-1 0 1,1 0-1,0-1 1,0 0-1,0 0 1,0 0 0,0 0-1,1-1 1,-1 0-1,0 0 1,10-1-1,-1-1-58,-1-1-1,0 0 0,1-1 0,-2-1 0,1 0 0,0-1 0,19-12 1,-5 2-110,-2-2 1,29-27 0,-49 44-131,-5 8 194,-9 22 239,3-7 10,5-21-132,0 1 0,1 0 0,0 0 0,-1 0 0,1 0 0,0-1 0,0 1 0,0 0 0,0 0 0,0 0 0,1 0 0,-1 0 0,1-1 0,-1 1 0,1 0-1,-1 0 1,1-1 0,0 1 0,0 0 0,0-1 0,0 1 0,0-1 0,0 1 0,0-1 0,1 0 0,-1 1 0,3 1 0,-1-2 7,-1 0 0,1-1 0,0 1 1,0 0-1,0-1 0,0 1 0,0-1 0,0 0 1,0 0-1,0 0 0,0-1 0,0 1 1,0-1-1,0 0 0,0 1 0,4-3 0,3-2-35,0 1 0,0-1 0,0-1 0,-1 0 0,0 0 0,-1-1 0,1 0 0,-1 0 0,-1-1 0,1 0 0,-1 0 0,0-1 0,-1 0 0,0 0 0,-1-1 0,9-19 0,-13 22-210,-5 14 126,-7 16 80,9-16 27,1 0 1,0 0-1,0 0 1,0 0-1,1 0 1,0 8-1,0-14-13,0 0 0,0 0 0,0 0 0,0 1 0,1-1 0,-1 0 0,0 0 0,1 0 0,-1 0 0,1 0-1,-1 0 1,1 0 0,-1 0 0,1 0 0,0 0 0,0 0 0,-1 0 0,1 0 0,0 0 0,0 0 0,0-1 0,0 1-1,0 0 1,0-1 0,0 1 0,0-1 0,0 1 0,0-1 0,1 0 0,-1 1 0,0-1 0,0 0 0,0 0-1,0 0 1,1 0 0,-1 0 0,0 0 0,0 0 0,0 0 0,0 0 0,1 0 0,-1-1 0,0 1 0,1-1-1,10-3 25,1 0 0,-2-1-1,1 0 1,-1-1-1,0 0 1,0-1-1,18-15 1,-6 3-51,-2-1 0,26-31 0,-41 43-22,0 0 0,-1 0-1,0 0 1,0-1-1,-1 1 1,0-1-1,0 0 1,2-11-1,-11 24-201,-5 4 189,0 1-1,1 0 0,-16 19 1,16-9 52,1 0 0,1 1 0,0 0 0,2 0 0,-5 25 0,10-41-2,-1-1 1,1 0-1,-1 1 1,1-1 0,0 0-1,0 1 1,0-1 0,1 0-1,0 6 1,0-7 2,0-1 1,-1 0 0,1 0-1,0 0 1,-1 0-1,1 0 1,0 0 0,0 0-1,0 0 1,0 0 0,0 0-1,0-1 1,0 1-1,0 0 1,0-1 0,0 1-1,0 0 1,1-1 0,-1 0-1,0 1 1,0-1-1,1 0 1,-1 1 0,0-1-1,1 0 1,-1 0-1,0 0 1,0 0 0,3-1-1,5 0 9,1 0 0,0-1 0,-1-1 0,1 1 0,-1-1 0,0-1 0,0 0 0,0 0 0,15-11 0,-8 4-8,0-1 0,0 0 0,-1-2-1,13-14 1,8-16-28,-1-1 0,47-80 1,37-107 114,-115 225-80,9-28 34,-13 35-41,1-1 1,-1 1 0,0-1 0,0 1-1,0-1 1,0 1 0,0 0 0,0-1-1,0 1 1,0-1 0,0 1-1,0-1 1,0 1 0,0-1 0,0 1-1,0-1 1,0 1 0,0-1 0,-1 1-1,1 0 1,0-1 0,0 1-1,-1-1 1,1 1 0,0 0 0,0-1-1,-1 1 1,1 0 0,0-1 0,-1 1-1,1 0 1,-1-1 0,1 1-1,0 0 1,-1 0 0,1 0 0,-1-1-1,1 1 1,-1 0 0,1 0 0,-1 0-1,1 0 1,0 0 0,-1 0-1,1 0 1,-1 0 0,1 0 0,-1 0-1,1 0 1,-1 0 0,1 0-1,-1 0 1,1 0 0,-1 0 0,1 1-1,0-1 1,-1 0 0,1 0 0,-1 1-1,0-1 1,-7 4-2,1-1-1,-1 1 1,1 0 0,0 0 0,0 1-1,0 0 1,1 0 0,-1 1 0,-5 6-1,-5 6 2,-24 36 0,27-33 23,1 0 1,1 0-1,-17 45 1,24-53 0,0 2-1,1-1 1,1 0 0,0 1 0,1 0-1,1-1 1,1 28 0,0-38-28,0 0-1,1 0 1,-1 0 0,1 0 0,0 0-1,1-1 1,-1 1 0,1 0 0,0 0 0,-1-1-1,2 1 1,-1-1 0,0 1 0,1-1-1,-1 0 1,1 0 0,0 0 0,0-1 0,0 1-1,0-1 1,1 1 0,-1-1 0,1 0 0,-1 0-1,1-1 1,0 1 0,0-1 0,7 2-1,-4-2 28,-1 0 0,1 0 0,0-1 0,-1 0 1,1 0-1,-1-1 0,1 1 0,0-2 0,-1 1 0,1-1 0,-1 0 0,0 0 0,0 0 0,0-1 0,0 0 0,0-1 0,6-4 0,14-14-17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19.560"/>
    </inkml:context>
    <inkml:brush xml:id="br0">
      <inkml:brushProperty name="width" value="0.05" units="cm"/>
      <inkml:brushProperty name="height" value="0.05" units="cm"/>
    </inkml:brush>
  </inkml:definitions>
  <inkml:trace contextRef="#ctx0" brushRef="#br0">172 161 15859,'0'0'57,"-1"-1"-1,1 1 1,-1-1-1,0 1 1,1-1-1,-1 1 1,0-1-1,1 1 1,-1 0 0,0-1-1,0 1 1,0 0-1,1 0 1,-1-1-1,0 1 1,0 0-1,0 0 1,1 0-1,-1 0 1,0 0-1,0 0 1,0 0-1,1 0 1,-1 0-1,0 1 1,0-1-1,0 0 1,1 1-1,-2-1 1,-24 14 250,15-6-91,1 1 0,0 1-1,0 0 1,1 0-1,0 1 1,1 0 0,-7 13-1,9-14-155,1 0 1,0 0-1,0 0 0,1 1 1,0 0-1,1 0 0,0 0 0,-2 22 1,5-31-51,0 1 1,0-1-1,0 1 1,0-1-1,0 0 1,1 1 0,-1-1-1,1 1 1,0-1-1,-1 0 1,1 0-1,0 1 1,0-1 0,1 0-1,1 4 1,-1-5-4,-1 0 1,1 0 0,-1 1 0,1-1-1,-1 0 1,1 0 0,0 0 0,-1-1-1,1 1 1,0 0 0,0-1-1,0 1 1,-1-1 0,1 1 0,0-1-1,2 0 1,2 0-3,0 0 0,-1-1-1,1 0 1,0 0 0,-1 0 0,1-1-1,-1 0 1,1 0 0,-1 0 0,0 0-1,9-7 1,12-9-74,-1-2 1,-1-1-1,-1-1 1,-1-1-1,20-27 0,-10 7-186,-2 0-1,29-59 0,-54 92 178,0 0-1,0 0 1,6-21 0,-12 32 77,1-1 1,0 0-1,0 0 0,0 0 1,-1 1-1,1-1 1,0 0-1,-1 0 0,1 0 1,0 1-1,0-1 1,-1 0-1,1 0 0,0 0 1,-1 0-1,1 0 1,0 0-1,-1 0 0,1 0 1,0 0-1,-1 0 1,1 0-1,0 0 0,-1 0 1,1 0-1,0 0 1,-1 0-1,1 0 0,0 0 1,-1 0-1,1-1 1,0 1-1,-1 0 0,1 0 1,0 0-1,0-1 1,-1 1-1,1 0 0,0 0 1,0-1-1,-1 1 1,1 0-1,0 0 1,0-1-1,0 1 0,0 0 1,-1-1-1,1 1 1,0 0-1,0 0 0,0-1 1,0 1-1,0 0 1,0-1-1,0 1 0,0 0 1,0-1-1,0 1 1,0 0-1,0-1 0,0 1 1,0 0-1,0-1 1,0 1-1,0 0 0,1-1 1,-1 1-1,0 0 1,0-1-1,-20 16 81,11-5-3,1 0 0,0 0-1,1 1 1,0 0-1,0 0 1,1 1-1,1-1 1,0 1 0,1 1-1,0-1 1,1 1-1,0-1 1,-1 19-1,2-22-124,1 0 0,1 1-1,0-1 1,0 0 0,1 1-1,0-1 1,1 0 0,0 0-1,0 0 1,1 0 0,0 0-1,0-1 1,1 1 0,0-1-1,1 0 1,0 0 0,0 0-1,1-1 1,8 9 0,-12-14 20,0-1-1,0 1 1,0-1 0,0 1 0,0-1 0,0 0 0,1 0 0,-1 0 0,0 0-1,1 0 1,-1 0 0,1-1 0,-1 1 0,1-1 0,-1 0 0,1 0-1,0 0 1,-1 0 0,1 0 0,4-1 0,20-12-332</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2:10.588"/>
    </inkml:context>
    <inkml:brush xml:id="br0">
      <inkml:brushProperty name="width" value="0.05" units="cm"/>
      <inkml:brushProperty name="height" value="0.05" units="cm"/>
    </inkml:brush>
  </inkml:definitions>
  <inkml:trace contextRef="#ctx0" brushRef="#br0">6853 660 9554,'-33'-45'1234,"22"30"-728,-20-23 0,26 33-530,1 1-1,-2-1 0,1 1 1,0 0-1,-1 1 0,0-1 1,0 1-1,-8-3 0,-46-14-735,-2 4 0,-96-14 0,85 18 516,-568-85 49,-77-15 269,-984-102 195,1395 196-192,0 13 0,-378 43 0,565-21-108,-232 63 0,-101 85-11,-171 71 22,530-209 33,-106 34-9,189-57-18,0 1 0,0 0 0,0 0 0,1 1 0,-1 0 0,1 1-1,1 0 1,-10 9 0,13-9-12,0-1-1,1 1 0,0 0 1,0 0-1,1 0 0,0 1 1,0-1-1,1 1 0,0 0 1,0 0-1,0 0 0,0 11 1,-1 0-120,2 0 0,1 0 0,0 0 0,2 1 0,0-1 0,1 0 0,0 0 0,2 0 0,1-1 0,0 1 1,1-1-1,1 0 0,0 0 0,2-1 0,0 0 0,1 0 0,0-1 0,2-1 0,-1 0 0,2 0 0,17 15 1,-3-8-146,1-2 0,61 32 0,-7-9-270</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0.422"/>
    </inkml:context>
    <inkml:brush xml:id="br0">
      <inkml:brushProperty name="width" value="0.05" units="cm"/>
      <inkml:brushProperty name="height" value="0.05" units="cm"/>
    </inkml:brush>
  </inkml:definitions>
  <inkml:trace contextRef="#ctx0" brushRef="#br0">280 325 15003,'-8'-2'159,"0"1"0,1 0 0,-1 0-1,0 1 1,0 0 0,0 1 0,0 0 0,0 0-1,1 0 1,-1 1 0,0 0 0,1 1 0,0-1-1,-1 1 1,1 1 0,-10 6 0,3-2-36,0 2 1,1-1-1,0 2 0,1 0 1,0 0-1,-19 24 1,26-29-94,1 0 1,0 0 0,1 0 0,-1 1-1,-2 9 1,5-14-23,0 0-1,1-1 1,-1 1-1,1-1 1,0 1-1,-1 0 1,1-1 0,0 1-1,0 0 1,0 0-1,0-1 1,0 1-1,1 0 1,-1-1 0,0 1-1,1 0 1,-1-1-1,1 1 1,0-1 0,-1 1-1,1-1 1,0 1-1,0-1 1,0 1-1,0-1 1,0 0 0,0 0-1,3 3 1,0-2 4,0 0 0,1 0 0,-1-1 0,0 1 1,1-1-1,-1 0 0,1 0 0,-1 0 0,1-1 0,-1 1 1,1-1-1,-1 0 0,1-1 0,8-1 0,7-1 15,-1-2 1,21-7-1,2-4 21,-1-2 0,0-2 0,-2-1 0,0-2 0,-1-2 0,-2-1 0,-1-2 0,0-2 0,-3-1 0,55-66 0,-37 29 44,-44 59-74,-1 0 0,0 0-1,-1 0 1,0 0 0,5-20 0,-9 29-17,1 0 0,-1-1 0,0 1 1,0 0-1,0-1 0,0 1 1,0 0-1,1-1 0,-1 1 0,0 0 1,0-1-1,0 1 0,0-1 0,0 1 1,0 0-1,0-1 0,0 1 1,0 0-1,0-1 0,-1 1 0,1 0 1,0-1-1,0 1 0,0 0 0,0-1 1,0 1-1,-1 0 0,1-1 1,0 1-1,0 0 0,-1 0 0,1-1 1,0 1-1,0 0 0,-1 0 0,1-1 1,0 1-1,-1 0 0,0 0 1,1 0-1,-1 0 0,0 0 0,0 0 0,0 0 0,0 1 0,1-1 0,-1 0 0,0 1 0,0-1 0,0 1 0,1-1 0,-1 1 0,0-1 0,1 1 1,-2 0-1,-6 8-8,0 1 1,0 0 0,1 0-1,1 1 1,-10 17 0,-21 64-22,32-80 27,1 1 1,0 0-1,1 1 0,0-1 0,1 0 1,1 1-1,0 13 0,1-23 3,0-1-1,1 0 1,-1 1-1,1-1 1,0 0-1,-1 0 1,1 0-1,1 0 1,-1 0 0,0 0-1,1 0 1,0 0-1,-1 0 1,1 0-1,0-1 1,1 1-1,-1-1 1,0 0-1,1 0 1,-1 1 0,1-1-1,0-1 1,-1 1-1,1 0 1,0-1-1,0 1 1,0-1-1,0 0 1,1 0 0,-1 0-1,0-1 1,0 1-1,1-1 1,4 0-1,5 1 11,1-1-1,0-1 1,-1 0-1,1-1 0,-1 0 1,0-1-1,1-1 1,-1 0-1,-1 0 0,15-8 1,-10 3 14,-1 0-1,0-1 1,0-1 0,-1 0-1,0-1 1,23-24 0,-34 31-27,-2 4-2,-1-1 0,1 0 0,0 1-1,-1-1 1,0 0 0,1 0 0,-1 0 0,0 0 0,0 0 0,0 0 0,0 0-1,1-4 1,-2 6 2,0-1 0,0 1 0,0 0 0,0 0 0,0 0-1,0 0 1,0-1 0,0 1 0,0 0 0,-1 0 0,1 0 0,0 0-1,0-1 1,0 1 0,0 0 0,0 0 0,0 0 0,0 0 0,0-1-1,0 1 1,0 0 0,-1 0 0,1 0 0,0 0 0,0 0 0,0 0-1,0 0 1,0-1 0,-1 1 0,1 0 0,0 0 0,0 0 0,0 0-1,0 0 1,-1 0 0,1 0 0,0 0 0,0 0 0,0 0-1,0 0 1,-1 0 0,1 0 0,0 0 0,-12 3-34,-11 10-18,14-5 31,1 1 1,0 0-1,0 0 1,-7 12 0,13-17 22,-1-1 0,1 1 1,-1 0-1,1 0 0,1 1 1,-1-1-1,0 0 0,1 1 1,0-1-1,0 1 1,0-1-1,1 1 0,0-1 1,0 6-1,0-8 4,1 0 1,0 0-1,0 0 0,0 0 0,0-1 1,1 1-1,-1 0 0,0-1 0,1 1 1,-1 0-1,1-1 0,-1 0 1,1 1-1,0-1 0,0 0 0,0 0 1,-1 0-1,1 0 0,0 0 1,0-1-1,0 1 0,0 0 0,1-1 1,-1 0-1,0 1 0,2-1 1,9 2 23,0-1 1,-1-1 0,14 0-1,1-2-11,0-1-1,0-1 0,-1-1 0,0-1 0,0-2 0,0-1 1,26-12-1,-48 19-20,1 0 0,-1-1 0,1 0 0,-1 0 0,0 0 0,0 0 0,-1-1 0,1 1 0,-1-1 0,1 0 1,-1 0-1,0 0 0,-1-1 0,1 1 0,-1-1 0,0 1 0,0-1 0,0 0 0,1-5 0,-2 0 8,0 0-1,0 0 0,-1 1 0,0-1 1,0 0-1,-1 0 0,-1 0 0,-4-18 1,-11-30 89,-7-29 146,24 86-237,-1 0 1,1 0-1,0 0 0,-1 0 0,1 0 0,0 0 0,0 0 0,0 0 0,0 0 0,0 0 0,0 0 0,0 1 0,0-1 0,1 0 0,-1 0 0,0 0 0,1 0 0,-1 0 0,0 0 0,1 0 0,-1 0 0,1 1 0,-1-1 0,1 0 0,0 0 0,-1 1 0,1-1 0,0 0 0,-1 1 0,1-1 0,0 1 1,0-1-1,0 1 0,-1-1 0,1 1 0,0-1 0,0 1 0,0 0 0,0 0 0,0-1 0,0 1 0,0 0 0,0 0 0,0 0 0,0 0 0,1 0 0,7 1-69,-1 0 0,1 0 1,-1 1-1,13 4 0,-4-1-318,2-1 35,0-1 1,0-1-1,0-1 0,0-1 1,1 0-1,-1-2 1,32-5-1,17-10-292</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1.086"/>
    </inkml:context>
    <inkml:brush xml:id="br0">
      <inkml:brushProperty name="width" value="0.05" units="cm"/>
      <inkml:brushProperty name="height" value="0.05" units="cm"/>
    </inkml:brush>
  </inkml:definitions>
  <inkml:trace contextRef="#ctx0" brushRef="#br0">1 31 15867,'12'-25'1318,"-12"24"-1305,0 1 0,0 0 0,0 0 0,0-1 0,0 1 1,0 0-1,0 0 0,0-1 0,0 1 0,0 0 0,0 0 0,1 0 0,-1-1 0,0 1 0,0 0 0,0 0 0,0 0 1,1 0-1,-1-1 0,0 1 0,0 0 0,0 0 0,1 0 0,-1 0 0,0 0 0,0-1 0,0 1 0,1 0 0,-1 0 1,0 0-1,0 0 0,1 0 0,-1 0 0,0 0 0,0 0 0,1 0 0,-1 0 0,0 0 0,0 0 0,1 0 0,-1 0 1,0 0-1,0 0 0,0 0 0,1 1 0,-1-1 0,0 0 0,0 0 0,1 0 0,-1 0 0,4 16 355,-9 192 1930,-1-70-2053,6-102-201,1 99 109,1-111-116,0 0-1,2-1 1,10 36-1,-13-54-29,1 0 0,0 0 0,0 0 0,1 0 0,-1 0 0,1-1 0,0 0 0,0 1 0,0-1 0,1 0 0,-1-1 0,7 6 0,-7-7-5,0 0-1,0 0 1,0-1-1,0 1 1,1-1-1,-1 0 1,0 0-1,1 0 1,-1 0-1,0-1 1,1 1-1,-1-1 1,1 0-1,-1 0 1,1 0-1,-1-1 1,1 1-1,-1-1 1,6-2-1,4-1-83,-1-2 0,1 1 0,-2-2 0,1 1-1,-1-2 1,0 0 0,0 0 0,15-16 0,71-86-171,-94 106 246,24-29-241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1.575"/>
    </inkml:context>
    <inkml:brush xml:id="br0">
      <inkml:brushProperty name="width" value="0.05" units="cm"/>
      <inkml:brushProperty name="height" value="0.05" units="cm"/>
    </inkml:brush>
  </inkml:definitions>
  <inkml:trace contextRef="#ctx0" brushRef="#br0">115 1 14627,'-5'6'236,"-1"0"0,1 1 0,0-1-1,1 1 1,-1 1 0,1-1 0,1 1 0,-4 8 0,0 1 211,-10 20 100,-14 46 1,27-71-465,1 1-1,0-1 1,1 1 0,0 0-1,1 0 1,0 0 0,3 24-1,-2-36-74,0 0 0,0 1 0,0-1 0,1 0 0,-1 0 0,0 1 0,0-1 0,1 0 0,-1 0 0,1 0 0,-1 0 0,1 0 0,0 0 0,-1 0 0,1 0 0,0 0 0,0 0 0,0 0 0,0 0 0,0 0 0,0 0 0,0-1 0,0 1 0,0 0 0,0-1 0,0 1 0,0-1 0,0 1 0,0-1 0,1 0 0,-1 1 0,0-1 0,0 0 0,1 0 0,-1 0 0,0 0 0,0 0 0,1 0 0,-1 0 0,0 0 0,0-1 0,0 1 0,1 0 0,-1-1 0,0 1 0,0-1 0,2 0 0,4-2 15,-1-1 0,1 1 0,-1-1 0,0 0 0,0 0 0,8-9-1,-4 2 17,0 0-1,-1-1 0,0-1 1,-1 1-1,-1-1 0,0 0 1,-1-1-1,0 0 0,-1 0 1,0 0-1,-2 0 0,1-1 1,-2 1-1,2-18 0,-4 31-37,0 0 0,0 1 0,1-1 0,-1 0 0,0 0 0,0 0-1,0 0 1,0 0 0,0 0 0,0 0 0,-1 0 0,1 0 0,0 0 0,0 0-1,-1 1 1,1-1 0,0 0 0,-1 0 0,1 0 0,-1 0 0,1 1 0,-1-1 0,1 0-1,-1 1 1,0-1 0,0-1 0,0 3-3,0 0-1,0-1 1,0 1 0,0-1-1,0 1 1,0 0 0,0 0-1,0 0 1,0 0-1,1-1 1,-1 1 0,0 0-1,0 0 1,1 0 0,-1 0-1,1 1 1,-1-1 0,1 0-1,0 0 1,-1 0 0,1 2-1,-5 10-7,1 2-1,1-1 1,-4 24 0,6-30 14,1 0 1,0 0 0,0-1 0,0 1 0,1 0-1,0 0 1,1 0 0,2 10 0,-3-16 2,0 0 1,0 0 0,0 0 0,0 0 0,1 0 0,-1 0 0,0 0 0,1 0-1,-1-1 1,1 1 0,0 0 0,-1-1 0,1 1 0,0-1 0,0 0 0,0 0-1,0 0 1,0 0 0,4 1 0,-2-1 8,0 0 1,1 0-1,-1-1 0,0 0 0,1 0 1,-1 0-1,1 0 0,-1-1 1,7-1-1,6-3 43,-1 0 0,0-2 1,31-15-1,50-42 137,-67 43-193,43-24-1,-71 44-11,0-1-1,0 1 1,0 0-1,0 0 0,0 1 1,0-1-1,0 0 0,1 1 1,-1-1-1,0 1 0,0 0 1,1 0-1,-1 0 0,0 0 1,0 0-1,1 0 0,-1 0 1,0 1-1,3 0 0,-3 1-8,0-1 0,1 1-1,-1 0 1,0 0-1,0 0 1,0 0-1,0 1 1,-1-1 0,1 0-1,0 1 1,-1-1-1,0 1 1,0 0-1,2 4 1,0 0-30,13 26-192,-15-32 224,-1 0-1,1 0 0,0 0 0,0 0 1,0 0-1,0 0 0,0 0 0,0 0 1,0-1-1,0 1 0,0 0 1,1-1-1,-1 1 0,0-1 0,0 1 1,1-1-1,-1 1 0,0-1 0,1 0 1,-1 0-1,0 0 0,1 1 0,-1-1 1,0-1-1,2 1 0,4-2-94,0 0 0,0 0 0,-1-1-1,1 0 1,-1-1 0,0 1 0,1-1 0,-2-1 0,7-4-1,51-51-228,-57 54 305,43-48-240,2-4-43</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2.221"/>
    </inkml:context>
    <inkml:brush xml:id="br0">
      <inkml:brushProperty name="width" value="0.05" units="cm"/>
      <inkml:brushProperty name="height" value="0.05" units="cm"/>
    </inkml:brush>
  </inkml:definitions>
  <inkml:trace contextRef="#ctx0" brushRef="#br0">122 201 13627,'-15'23'732,"-49"79"1001,56-88-1401,1 0 0,1 1 0,0-1 0,1 1 0,-4 20 0,9-34-286,0 1 0,-1-1 0,1 1 1,0-1-1,0 1 0,0-1 0,0 1 0,0-1 0,0 1 0,0-1 1,0 1-1,1-1 0,-1 1 0,1-1 0,-1 1 0,1-1 1,0 1-1,0 1 0,0-3-19,0 1-1,-1-1 1,1 1-1,0-1 1,0 1 0,0-1-1,0 1 1,0-1-1,-1 0 1,1 1-1,0-1 1,0 0 0,0 0-1,0 0 1,0 0-1,0 0 1,0 0 0,0 0-1,0 0 1,0 0-1,1-1 1,4 0 34,0-1 1,0-1-1,0 1 0,0-1 0,0 0 1,-1 0-1,7-6 0,14-12-17,-1-1-1,0-1 1,-2-2-1,-1 0 0,27-40 1,-23 24-60,-2 0 0,-1-1-1,20-54 1,-35 62-120,-8 34 133,0 0 0,0 0 0,0 0 0,0-1 0,0 1 0,0 0 0,0 0 0,0 0 0,0 0 0,0-1 0,0 1 0,0 0 0,0 0 0,0 0 0,0-1 0,0 1 0,0 0 0,0 0 0,0 0 0,0 0 0,0-1 0,0 1 0,0 0 0,-1 0 0,1 0 0,0 0 0,0 0 0,0-1 1,0 1-1,0 0 0,0 0 0,-1 0 0,1 0 0,0 0 0,0 0 0,0 0 0,0-1 0,0 1 0,-1 0 0,1 0 0,0 0 0,0 0 0,-12 13-106,-1 11 117,1 1 1,1 0-1,1 0 0,1 1 1,2 1-1,-8 45 1,13-60 25,0 1 0,1-1 0,1 1 1,0 0-1,0-1 0,5 25 0,-4-34-27,-1-1-1,1 1 0,0-1 0,0 1 0,0-1 1,0 0-1,0 1 0,0-1 0,1 0 0,-1 0 1,1 0-1,-1 0 0,1 0 0,0 0 0,0 0 1,0 0-1,0-1 0,0 1 0,0-1 1,0 0-1,1 1 0,-1-1 0,0 0 0,1 0 1,-1-1-1,1 1 0,-1 0 0,1-1 0,0 0 1,-1 1-1,1-1 0,-1 0 0,1 0 0,0-1 1,-1 1-1,1 0 0,-1-1 0,1 0 0,2 0 1,7-3 3,-1 0 1,-1-1 0,1 0 0,-1 0 0,0-1-1,0-1 1,0 1 0,14-15 0,2-3 29,35-44 0,-55 61-33,36-48 49,-40 52-49,0-1 1,0 1 0,0-1-1,0 0 1,0 1-1,-1-1 1,0 0-1,0 0 1,0 0-1,0 0 1,0 0-1,-1 0 1,0-5-1,0 8-5,0 1-1,0-1 1,0 1 0,0-1-1,-1 0 1,1 1-1,0-1 1,-1 1 0,1-1-1,0 1 1,-1-1-1,1 1 1,0-1 0,-1 1-1,1-1 1,-1 1-1,1-1 1,-1 1 0,1 0-1,-1-1 1,1 1 0,-1 0-1,1 0 1,-1-1-1,0 1 1,1 0 0,-1 0-1,1 0 1,-1 0-1,0-1 1,1 1 0,-1 0-1,0 0 1,1 0-1,-1 1 1,1-1 0,-1 0-1,0 0 1,0 0 0,-24 9 33,17-5-26,1 1-1,-1-1 1,1 2 0,0-1-1,0 1 1,0 0 0,1 0-1,0 0 1,0 1 0,1 0-1,0 0 1,0 1 0,-7 15-1,11-22-7,1 0 0,-1 0-1,1 0 1,0 0-1,0 0 1,0 0-1,-1 0 1,1 0-1,0-1 1,0 1-1,0 0 1,1 0-1,-1 0 1,0 0-1,0 0 1,0 0-1,1 0 1,-1 0-1,0 0 1,1 0 0,-1-1-1,1 1 1,-1 0-1,1 0 1,0 1-1,1-1 0,-1 0 1,1 0-1,-1-1 0,1 1 0,-1 0 1,1-1-1,0 1 0,-1-1 0,1 0 1,0 1-1,-1-1 0,1 0 0,2 0 1,7 0-6,0-1 0,0-1 1,15-4-1,-22 6 1,52-13-48,-5 3-79,-1-3-1,58-23 0,-108 36 139,1 0 0,0 0-1,-1 0 1,1-1-1,0 1 1,-1 0 0,1-1-1,-1 1 1,1 0 0,-1-1-1,1 1 1,-1-1-1,1 1 1,-1-1 0,1 1-1,-1-1 1,0 1-1,1-1 1,-1 1 0,0-1-1,1 0 1,-1 1-1,0-1 1,0 1 0,1-1-1,-1 0 1,0 1 0,0-1-1,0 0 1,0 1-1,0-1 1,0 0 0,0 1-1,0-1 1,0 0-1,-1 1 1,1-1 0,0 0-1,0 1 1,0-1 0,-1 0-1,1 1 1,0-1-1,-1 1 1,0-2 0,-3-3 67,0 0-1,0 1 1,0-1 0,-7-4 0,0-1 55,-2-4 12,6 7-104,1 0 1,-1 0-1,1-1 1,0 1-1,-5-11 1,11 18-45,0-1 1,0 1-1,-1-1 1,1 1 0,0-1-1,0 1 1,0-1-1,-1 0 1,1 1 0,0-1-1,0 1 1,0-1-1,0 1 1,0-1 0,0 0-1,0 1 1,0-1-1,0 1 1,1-1-1,-1 0 1,0 1 0,0-1-1,0 1 1,1-1-1,-1 1 1,0-1 0,1 1-1,-1-1 1,0 1-1,1-1 1,-1 1 0,0 0-1,1-1 1,-1 1-1,1 0 1,-1-1 0,1 1-1,-1 0 1,1-1-1,-1 1 1,1 0 0,-1 0-1,1 0 1,0 0-1,-1-1 1,2 1-1,31-1-298,-25 1 352,141 3 1073,-85-5-1012</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3.285"/>
    </inkml:context>
    <inkml:brush xml:id="br0">
      <inkml:brushProperty name="width" value="0.05" units="cm"/>
      <inkml:brushProperty name="height" value="0.05" units="cm"/>
    </inkml:brush>
  </inkml:definitions>
  <inkml:trace contextRef="#ctx0" brushRef="#br0">199 362 14131,'4'-5'361,"30"-38"1143,-32 41-1403,-1 0-1,0 0 0,1-1 1,-1 1-1,0 0 0,0-1 1,0 1-1,-1 0 0,1-1 1,-1 1-1,1-1 0,-1 0 1,0 1-1,0-1 0,0 1 1,0-1-1,0 1 0,-1-4 0,0 5-53,1 1 0,0-1 0,-1 0-1,1 1 1,0-1 0,-1 0 0,1 1-1,-1-1 1,1 1 0,-1-1-1,1 0 1,-1 1 0,1 0 0,-1-1-1,0 1 1,1-1 0,-1 1 0,0-1-1,1 1 1,-1 0 0,0 0-1,0-1 1,1 1 0,-1 0 0,-1 0-1,0 0 21,-1 0 0,1 0 0,-1 0 0,1 0 0,-1 1 0,1-1 0,-1 1 0,-2 1-1,-3 1 31,0 1 0,1 0-1,-14 9 1,3 1-87,1 0 1,1 1 0,0 1 0,1 1 0,0 0 0,2 1-1,0 0 1,-15 30 0,26-45-16,1 0 1,-1 0-1,1 0 0,0 0 1,0 1-1,0-1 1,0 0-1,1 1 0,-1-1 1,1 1-1,0-1 0,0 1 1,1 3-1,-1-6 4,0 0-1,0-1 1,1 1 0,-1 0-1,0-1 1,1 1 0,-1 0 0,1-1-1,-1 1 1,0-1 0,1 1-1,0-1 1,-1 1 0,1-1-1,-1 1 1,1-1 0,-1 0-1,1 1 1,0-1 0,-1 0-1,1 1 1,0-1 0,1 0-1,0 1 0,1-1-1,-1 0 1,1 0-1,-1-1 0,0 1 1,1 0-1,-1-1 0,1 1 1,-1-1-1,4-1 1,8-5-3,0 0 0,0-1 0,-1 0 1,0-1-1,-1 0 0,23-23 0,62-75 25,12-34 123,-98 124-115,0-1 0,-1-1-1,-1 1 1,0-2 0,-2 1 0,8-31 0,-15 48-24,1 0 0,-1 0 0,0 0 1,1 0-1,-1 0 0,0 0 0,-1 0 0,1 0 1,0 0-1,-1-2 0,1 3-3,0 1-1,0 0 1,0 0 0,0 0 0,0 0-1,0 0 1,0 0 0,-1-1-1,1 1 1,0 0 0,0 0-1,0 0 1,0 0 0,0 0-1,0 0 1,0 0 0,-1 0-1,1 0 1,0 0 0,0-1-1,0 1 1,0 0 0,0 0-1,0 0 1,-1 0 0,1 0 0,0 0-1,0 0 1,0 0 0,0 0-1,0 0 1,-1 0 0,1 0-1,0 0 1,0 0 0,0 1-1,0-1 1,0 0 0,-1 0-1,1 0 1,0 0 0,0 0-1,0 0 1,0 0 0,0 0 0,-10 14 19,-4 17-30,1 1 1,2 0-1,1 1 0,2 1 0,1-1 0,-3 51 0,7-58 22,2 29-1,1-47 0,1 0 0,0 0 0,0 0 0,0 0 0,1 0 0,1-1 0,4 14 0,-6-19-3,0-1 0,0 1 0,0 0 0,0-1 0,0 1 0,0-1 0,0 1 0,1-1 0,-1 0 0,0 1 0,1-1 0,-1 0 0,1 0 0,-1 0 0,1 0 0,0 0 0,-1 0 0,1-1 0,0 1 0,0 0 0,0-1 0,2 1 0,-1-1 5,0 0-1,0-1 1,1 1 0,-1-1-1,0 1 1,0-1-1,0 0 1,0 0 0,0 0-1,0-1 1,-1 1-1,4-3 1,5-4 25,0 0 0,-1 0 1,0-1-1,-1-1 0,9-10 0,-4 3-9,-1-2 0,-1 1 0,0-1 0,-2-1 1,0 0-1,-1-1 0,-1 0 0,-1 0 0,5-29 0,-11 48-36,-1 1-1,1-1 1,-1 0-1,0 0 1,1 0-1,-1 0 1,0 0 0,-1 0-1,1 0 1,0 0-1,0 0 1,-1 0 0,1 0-1,-1 0 1,0 1-1,-1-4 1,2 5 4,0 0-1,-1 0 1,1 0 0,0-1-1,-1 1 1,1 0 0,0 0 0,0 0-1,-1 0 1,1 0 0,0 0-1,-1 0 1,1 0 0,0 0-1,-1 0 1,1 0 0,0 0-1,-1 0 1,1 0 0,0 0 0,-1 0-1,1 0 1,0 0 0,0 1-1,-1-1 1,1 0 0,0 0-1,-1 0 1,1 0 0,-1 1-1,-13 16-82,3 2 21,1 0 0,1 1-1,-10 30 1,15-38 48,0 0 0,1-1 0,1 2 1,0-1-1,1 0 0,0 0 0,2 21 0,-1-32 14,0 1 0,1 0 1,-1 0-1,0-1 0,1 1 0,0-1 0,-1 1 0,1 0 1,0-1-1,0 1 0,0-1 0,0 1 0,0-1 0,0 0 1,0 0-1,0 1 0,0-1 0,1 0 0,1 1 0,0 0-3,0-1 0,-1 0 0,1 0 0,0 0 0,0 0 0,0-1 0,0 1 0,0-1 0,0 0 0,4 0 0,6-1-24,1 0 1,-1-1-1,25-8 0,-31 8 20,30-9-23,-1-1-1,37-19 1,-57 23 43,0 0 0,-1-1 0,0-1 0,0 0 0,-1-2-1,21-20 1,-31 27 18,0 1 0,-1-1 0,0 1 0,0-1 0,0 0 0,-1 0 0,1 0 0,-1 0 0,0-1 0,-1 1 0,1-1 0,-1 1 0,0-1 0,0 1 0,-1-1 0,0 0 0,0 1 0,0-1 0,-1 0 0,-1-9 0,-1 7 18,0-1 1,0 1 0,0 0 0,-1-1-1,0 2 1,-1-1 0,0 0 0,0 1-1,0 0 1,-1 0 0,0 1 0,-10-9-1,16 15-48,0 0 1,-1 0-1,1 0 0,0-1 0,0 1 0,0 0 0,0 0 0,0 0 1,0 0-1,0 0 0,0 0 0,0-1 0,0 1 0,0 0 1,-1 0-1,1 0 0,0 0 0,0 0 0,0-1 0,0 1 0,0 0 1,0 0-1,0 0 0,0 0 0,0 0 0,0-1 0,0 1 0,0 0 1,1 0-1,-1 0 0,0 0 0,0 0 0,0-1 0,0 1 0,0 0 1,0 0-1,0 0 0,0 0 0,0 0 0,0 0 0,1 0 1,-1-1-1,0 1 0,0 0 0,0 0 0,0 0 0,0 0 0,0 0 1,1 0-1,-1 0 0,0 0 0,0 0 0,0 0 0,0 0 0,0 0 1,1 0-1,-1 0 0,0 0 0,0 0 0,0 0 0,0 0 0,0 0 1,1 0-1,-1 0 0,0 0 0,0 0 0,0 0 0,0 0 1,13 0-186,10 1 191,82 4 928,-65-6-824</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3.850"/>
    </inkml:context>
    <inkml:brush xml:id="br0">
      <inkml:brushProperty name="width" value="0.05" units="cm"/>
      <inkml:brushProperty name="height" value="0.05" units="cm"/>
    </inkml:brush>
  </inkml:definitions>
  <inkml:trace contextRef="#ctx0" brushRef="#br0">16 7 15491,'2'-6'1154,"0"6"-358,-1 14 32,-2 23-48,-7 45-189,1-4-1020,3 140 1,4-210 295,0-7 83,0 1 1,-1 0-1,1 0 0,1 0 0,-1 0 0,0 0 0,0 0 0,1 0 1,-1-1-1,1 1 0,-1 0 0,1 0 0,0-1 0,0 1 0,0 0 1,0-1-1,0 1 0,0-1 0,2 3 0,-3-4 27,0 0 0,0 0 0,1 0 0,-1 0 0,0 0 0,0 1 0,1-1 0,-1 0 0,0 0 0,0 0 0,0 0 0,1 0 0,-1 0-1,0 0 1,0 0 0,0-1 0,1 1 0,-1 0 0,0 0 0,0 0 0,1 0 0,-1 0 0,0 0 0,0 0 0,0 0 0,0-1 0,1 1 0,-1 0 0,0 0 0,0 0 0,0 0 0,0 0 0,0-1 0,1 1 0,-1 0 0,0 0-1,0 0 1,0-1 0,0 1 0,0 0 0,0 0 0,0-1 0,4-10-386,-1 0-1,0 0 1,-1 0-1,-1 0 1,1 0 0,-2-20-1,1 18 185,0-42-527</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4.281"/>
    </inkml:context>
    <inkml:brush xml:id="br0">
      <inkml:brushProperty name="width" value="0.05" units="cm"/>
      <inkml:brushProperty name="height" value="0.05" units="cm"/>
    </inkml:brush>
  </inkml:definitions>
  <inkml:trace contextRef="#ctx0" brushRef="#br0">4 184 13211,'7'-38'1288,"10"14"-680,9 3-184,13 9 681,8 1-33,10 1-280,0 1-112,4-1-184,-4-1-32,-7 2-280,-5 0-128,-18 2-416,-9 1-216,-19 2 440,-9 1-88,-23 3-80</inkml:trace>
  <inkml:trace contextRef="#ctx0" brushRef="#br0" timeOffset="1">1 440 13819,'23'0'1888,"13"-1"-1095,17-12-265,7-3 776,3-5-280,1-2-160,-2 1-472,-6 2-304,-15 6-672,-9 2 864,-25 14-400,-13 6-64,-24 11-80</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4.693"/>
    </inkml:context>
    <inkml:brush xml:id="br0">
      <inkml:brushProperty name="width" value="0.05" units="cm"/>
      <inkml:brushProperty name="height" value="0.05" units="cm"/>
    </inkml:brush>
  </inkml:definitions>
  <inkml:trace contextRef="#ctx0" brushRef="#br0">1 299 12915,'4'24'1624,"16"-15"-760,7-9-336,16-13 1081,6-7-697,9-12-360,0-5-280,1-8-544,-2 1-72,-4-2 176,-2-1-160,-14 0-136</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5.258"/>
    </inkml:context>
    <inkml:brush xml:id="br0">
      <inkml:brushProperty name="width" value="0.05" units="cm"/>
      <inkml:brushProperty name="height" value="0.05" units="cm"/>
    </inkml:brush>
  </inkml:definitions>
  <inkml:trace contextRef="#ctx0" brushRef="#br0">43 348 11442,'-8'15'824,"0"1"0,-11 33 0,18-44-627,-1 1 0,1-1 0,0 1-1,0 0 1,0 0 0,1 0 0,0-1 0,0 1 0,0 0-1,1 0 1,0-1 0,3 11 0,-3-14-149,0 1 0,0-1 1,0 0-1,0 0 0,1 0 1,-1 0-1,1 0 0,-1-1 1,1 1-1,0 0 0,0-1 1,0 1-1,0-1 0,0 1 0,0-1 1,0 0-1,0 0 0,0 0 1,1 0-1,-1-1 0,0 1 1,1 0-1,-1-1 0,0 0 1,1 1-1,-1-1 0,1 0 0,-1 0 1,1-1-1,-1 1 0,0 0 1,1-1-1,3-1 0,2 0 7,-1 0-1,1-1 0,0 0 0,-1-1 1,1 1-1,-1-2 0,0 1 1,11-10-1,-11 8-15,0-1 0,0 0 0,-1-1 0,0 0 0,0 0 0,-1 0 0,0-1 0,0 1 0,-1-1 0,5-14 0,-9 12 7,-8 15-24,-7 16-18,14-18-5,0 1 0,0-1 0,0 0 0,0 1 0,0-1 0,1 1 0,-1-1 0,1 1 0,0-1 0,0 1 0,0 0 0,0-1 0,0 1 0,0-1 0,1 1 0,0-1 0,0 5 0,1-6 6,-1 1-1,0-1 1,0 1-1,1-1 1,-1 0-1,0 1 1,1-1-1,0 0 1,-1 0-1,1 0 1,-1 0 0,1 0-1,0 0 1,0-1-1,0 1 1,0-1-1,-1 1 1,1-1-1,0 1 1,0-1-1,0 0 1,0 0-1,0 0 1,4-1-1,10 0 38,0-1-1,0 0 1,-1-2-1,1 0 1,0 0 0,-1-1-1,18-10 1,-24 11-20,1-1 1,-1 0-1,0-1 0,0 0 1,-1 0-1,0-1 1,0 0-1,0 0 1,-1-1-1,0 0 0,-1 0 1,7-11-1,-10 13-2,0 0 0,-1 0 1,0-1-1,0 0 0,0 1 0,-1-1 0,0 0 0,0 0 0,0 1 0,-1-1 0,-2-14 0,0 5 95,-1 0 0,-1 1 0,-11-28-1,16 42-110,-1 1-1,0-1 1,0 0-1,0 1 1,1-1-1,-1 1 1,0-1-1,1 1 1,-1-1-1,0 1 1,1 0-1,-1-1 1,1 1-1,-1-1 1,0 1-1,1 0 0,-1-1 1,1 1-1,0 0 1,-1-1-1,1 1 1,-1 0-1,1 0 1,-1 0-1,1 0 1,-1-1-1,1 1 1,0 0-1,-1 0 1,2 0-1,-1 0 5,113-37 24,-16 4-16,-93 32-22,1-1-1,-1 1 0,1 0 0,-1 1 0,1-1 1,0 1-1,-1 0 0,12 2 0,-14-2 3,-1 1 0,1 0 0,-1 0 0,0 0 0,1 0 0,-1 1 0,0-1 0,0 0 0,0 1 0,0 0 0,0-1 0,0 1 0,0 0 0,-1 0 0,1 0 0,-1 0 0,1 0 0,-1 0 0,0 1 0,0-1 0,0 0 0,1 4 0,1 5-1,0 0 1,-1 0-1,-1 0 0,0 1 1,0-1-1,-1 0 1,0 0-1,-1 1 0,-1-1 1,-2 12-1,-1-1 55,-2 0 0,0 0-1,-19 39 1,5-22 197,21-38-243,0-1 0,0 0 1,0 0-1,0 0 0,0 0 1,1 0-1,-1 1 1,0-1-1,0 0 0,0 0 1,0 0-1,0 0 0,0 0 1,0 1-1,0-1 0,0 0 1,1 0-1,-1 0 0,0 0 1,0 0-1,0 0 0,0 0 1,0 0-1,0 0 0,1 0 1,-1 1-1,0-1 0,0 0 1,0 0-1,0 0 0,0 0 1,1 0-1,-1 0 0,0 0 1,0 0-1,0 0 0,0 0 1,1 0-1,-1 0 0,0 0 1,0 0-1,0-1 0,0 1 1,0 0-1,1 0 0,-1 0 1,0 0-1,0 0 0,0 0 1,0 0-1,0 0 0,0 0 1,0 0-1,1-1 0,-1 1 1,0 0-1,0 0 0,0 0 1,0 0-1,0-1 0,11-7 235,-10 3-252,1-1 0,-1 1 0,0 0 0,-1-1 0,1 1 1,-1-1-1,0 1 0,-1-1 0,1 1 0,-1 0 0,-2-6 1,0-12-140,-29-293-451,31 315 608,1 1-1,0 0 1,0 0-1,0 0 1,0-1-1,0 1 0,0 0 1,0 0-1,0-1 1,0 1-1,0 0 1,0 0-1,0-1 0,0 1 1,0 0-1,0 0 1,0-1-1,0 1 1,0 0-1,0 0 0,0 0 1,0-1-1,0 1 1,1 0-1,-1 0 1,0-1-1,0 1 0,0 0 1,0 0-1,0 0 1,1 0-1,-1-1 1,0 1-1,0 0 0,0 0 1,1 0-1,-1 0 1,0 0-1,0 0 1,0-1-1,1 1 1,-1 0-1,0 0 0,0 0 1,1 0-1,-1 0 1,0 0-1,0 0 1,1 0-1,-1 0 0,0 0 1,0 0-1,1 0 1,-1 0-1,0 0 1,0 0-1,0 1 0,1-1 1,-1 0-1,0 0 1,0 0-1,0 0 1,1 0-1,-1 0 0,0 1 1,16 11 30,-14-10-37,7 6-128,1-1 1,0 0-1,0-1 0,0 0 1,1 0-1,0-1 0,0-1 1,0 0-1,1 0 0,-1-1 1,1-1-1,0 0 0,0 0 1,0-1-1,0-1 1,0 0-1,0 0 0,20-5 1,13-6-270</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5.826"/>
    </inkml:context>
    <inkml:brush xml:id="br0">
      <inkml:brushProperty name="width" value="0.05" units="cm"/>
      <inkml:brushProperty name="height" value="0.05" units="cm"/>
    </inkml:brush>
  </inkml:definitions>
  <inkml:trace contextRef="#ctx0" brushRef="#br0">190 81 14539,'-6'4'284,"-1"1"0,1-1 0,0 1 1,0 0-1,0 1 0,1 0 0,0-1 0,0 2 0,-6 8 0,4-6 158,-11 17 171,0 0-1,-25 52 0,36-61-505,0-1 0,1 1 0,0 0 0,2 0 0,0 1 0,-2 25 0,6-40-93,-1 0 0,1 0 0,1 0 0,-1 0 0,0 0 0,1 0 0,0 0 0,-1 0 0,1 0 0,0-1 0,0 1 0,1 0 1,-1-1-1,1 1 0,2 3 0,-2-4-8,-1-1 0,1 1 0,0-1 0,-1 0 0,1 1 0,0-1 0,0 0 0,0 0 0,0 0 0,0-1 0,0 1 0,0 0 0,0-1 0,0 1 0,0-1 0,0 0 0,1 0 0,-1 0 0,0 0 0,0 0 0,0 0 0,3-1 0,1 0 6,1-1 0,-1-1 0,1 1 0,-1-1 0,0 0 0,0 0-1,0-1 1,-1 0 0,1 0 0,-1 0 0,0-1 0,0 1 0,-1-1 0,1-1 0,-1 1 0,0 0 0,4-8-1,1-3-5,0-1-1,-1 0 0,-1 0 0,0-1 0,4-19 0,-3-2-529,-2 0 0,-2-1-1,-2 1 1,-4-68 0,2 106 468,0 0 1,0 0 0,0 0-1,0 0 1,1 0 0,-1 0 0,0 0-1,0 0 1,0 0 0,1 0 0,-1 0-1,1 0 1,-1 0 0,1 0-1,-1 1 1,1-1 0,-1 0 0,1 0-1,0 0 1,-1 1 0,1-1-1,0 0 1,0 1 0,0-1 0,-1 0-1,1 1 1,0-1 0,0 1 0,0-1-1,0 1 1,0 0 0,0 0-1,1-1 1,4 0-104,0 0 0,1 1 0,-1 0 0,11 1 0,-2 0 53,171-1 336,41 1 2342,-226-1-2542,0 0 1,-1 0-1,1 0 0,0 0 0,0 0 1,-1 0-1,1 0 0,0 0 1,0 1-1,-1-1 0,1 0 1,0 0-1,-1 1 0,1-1 1,0 0-1,-1 1 0,1-1 0,1 2 1,-2-2-16,0 1 1,0-1 0,0 0-1,0 1 1,0-1 0,0 1-1,0-1 1,0 0 0,0 1-1,0-1 1,0 1 0,0-1-1,0 0 1,-1 1 0,1-1-1,0 1 1,0-1-1,0 0 1,0 1 0,-1-1-1,1 0 1,0 1 0,0-1-1,-1 1 1,-27 23 366,19-17-325,-18 17 46,1 1 1,-27 33 0,42-43-93,0-1 1,1 1-1,0 1 1,1 0 0,1 0-1,-7 22 1,13-36-6,1 1 1,0-1-1,1 1 1,-1 0 0,0-1-1,1 1 1,0 0-1,0-1 1,-1 1-1,1 0 1,1-1 0,-1 1-1,0 0 1,1 0-1,-1-1 1,1 1 0,0-1-1,0 1 1,0-1-1,0 1 1,0-1-1,1 0 1,-1 1 0,1-1-1,0 0 1,-1 0-1,1 0 1,0 0-1,0 0 1,0-1 0,0 1-1,1 0 1,-1-1-1,0 0 1,1 1 0,-1-1-1,1 0 1,-1 0-1,1-1 1,-1 1-1,1 0 1,0-1 0,-1 0-1,1 1 1,4-1-1,5 0 19,1-1 1,-1 0-1,1 0 0,-1-2 0,1 1 0,-1-1 0,0-1 0,0 0 0,15-9 0,-13 7-131,-2-1 0,1 0 0,-1-1 0,0-1-1,-1 0 1,0 0 0,19-21 0,-27 26-91,1-1 0,-1 0 1,0 0-1,0 1 1,-1-2-1,1 1 1,-1 0-1,0 0 0,-1-1 1,2-7-1,-3 10 113,1 0 0,-1-1 1,0 1-1,0 0 0,-1 0 0,1 0 0,-1-1 0,1 1 0,-1 0 0,0 0 0,0 0 0,-1 0 0,1 0 0,-1 0 0,1 0 0,-1 1 1,0-1-1,0 1 0,-2-4 0,-23-18-822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18.272"/>
    </inkml:context>
    <inkml:brush xml:id="br0">
      <inkml:brushProperty name="width" value="0.05" units="cm"/>
      <inkml:brushProperty name="height" value="0.05" units="cm"/>
    </inkml:brush>
  </inkml:definitions>
  <inkml:trace contextRef="#ctx0" brushRef="#br0">8006 108 2128,'-72'-10'110,"-82"-21"-1,-18-4 295,21 18 1267,-1 6 0,0 7-1,-217 22 1,-196 4 168,-2-39-1692,28 26-638,3 41 299,279-14 181,-42 4-307,174-27 33,-279 20-1032,-144 11 473,83 6 1365,210-20 168,-476 61 1275,275-44-2124,26-2-423,371-37 519,-94 27 0,122-25 14,-1 1 1,2 2-1,0 1 0,-44 27 1,49-22-121,1 1 0,1 1-1,1 1 1,1 1 0,1 0 0,-18 29 0,34-47 48,2-1 0,-1 1 0,0 0 1,1-1-1,0 1 0,0 1 0,0-1 0,1 0 1,0 0-1,0 1 0,0-1 0,0 0 0,1 8 1,1-4-86,0-1 0,0 0 1,1 0-1,0 0 1,0 0-1,1 0 0,7 14 1,4 1-68,0-1-1,1-1 1,1 0 0,29 27 0,11 8 337,2-3-1,3-2 1,111 71 0,-163-116-37,347 210 1358,-260-164-943,187 72-1,257 26-199,11-49-200,56 6-1,34-30-128,783-27 62,-421-111-277,-626 30 258,532-61 51,-339 2 39,-88 12-10,-165 37 69,405 0-1,-335 29 29,-275 2-113,159-34-1,213-93-32,-401 106 12,-3-4-1,0-3 1,127-84-1,-190 110-1,208-150-641,-188 132 455,-2-2 0,-1 0 1,54-69-1,-73 80 11,-1-1-1,-1 0 1,20-48-1,-27 56 300,-2 0 1,1 0-1,-2 0 0,0 0 0,-1 0 1,0-1-1,-1 1 0,-1-24 0,-2 30 75,0 1 1,0-1-1,0 1 0,-1-1 0,0 1 0,0 0 0,-1 0 1,0 0-1,0 0 0,-1 1 0,0-1 0,0 1 0,0 1 1,-1-1-1,1 1 0,-2 0 0,1 0 0,-13-7 0,-9-4 295,-1 0 0,0 3-1,-37-13 1,-496-135 516,462 136-1076,-564-112-949,75 77 73,-4 51 252,579 9 674,-77 0-132,1-4 1,-117-21-1,84-4 16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2:10.991"/>
    </inkml:context>
    <inkml:brush xml:id="br0">
      <inkml:brushProperty name="width" value="0.05" units="cm"/>
      <inkml:brushProperty name="height" value="0.05" units="cm"/>
    </inkml:brush>
  </inkml:definitions>
  <inkml:trace contextRef="#ctx0" brushRef="#br0">0 549 5921,'1689'130'989,"2"-184"-3117,-1555 44 2245,499-45 1185,-7-38 757,-619 91-2029,216-51 696,-199 45-632,0-1 0,-1-1 1,0-1-1,-1-2 0,0 0 0,30-23 0,-47 30-113,0 0 0,0 0-1,-1-1 1,0 1-1,0-2 1,0 1-1,-1-1 1,0 1-1,-1-1 1,0-1-1,0 1 1,-1-1 0,0 1-1,0-1 1,1-10-1,-3 12-15,-1 1 1,1-1-1,-1 0 0,-1 1 0,1-1 1,-1 1-1,-1 0 0,1-1 0,-1 1 0,0 0 1,0 0-1,-1 0 0,0 0 0,0 0 1,0 0-1,-1 1 0,1 0 0,-1-1 0,-1 1 1,1 1-1,-11-9 0,-2 0-92,-27-16 1</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6.269"/>
    </inkml:context>
    <inkml:brush xml:id="br0">
      <inkml:brushProperty name="width" value="0.05" units="cm"/>
      <inkml:brushProperty name="height" value="0.05" units="cm"/>
    </inkml:brush>
  </inkml:definitions>
  <inkml:trace contextRef="#ctx0" brushRef="#br0">5 77 12987,'-4'11'1440,"7"-4"-944,18-5-168,6-2 632,15-4-391,4-4-121,8-3-408,2-5 448,7-3-400,-1-1-48,-5 2-72</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6.711"/>
    </inkml:context>
    <inkml:brush xml:id="br0">
      <inkml:brushProperty name="width" value="0.05" units="cm"/>
      <inkml:brushProperty name="height" value="0.05" units="cm"/>
    </inkml:brush>
  </inkml:definitions>
  <inkml:trace contextRef="#ctx0" brushRef="#br0">307 233 15563,'-12'0'268,"-1"1"-1,1-1 1,0 2-1,-1 0 0,1 0 1,0 1-1,0 1 1,0 0-1,-15 8 0,8-3-26,0 2 1,1 0-1,0 1 0,-26 22 0,37-28-165,1 1 0,-1 0 1,1 0-1,-7 13 1,11-18-66,1 0 0,-1 0 1,1 0-1,0 1 1,0-1-1,0 1 1,0-1-1,0 1 1,1-1-1,-1 1 1,1-1-1,-1 1 1,1 0-1,0-1 1,0 1-1,0-1 1,0 1-1,1 0 1,-1-1-1,2 4 1,-1-4-11,0-1 1,0 0-1,0 0 1,0 1 0,1-1-1,-1 0 1,0 0 0,0 0-1,1 0 1,-1-1-1,1 1 1,-1 0 0,1-1-1,-1 1 1,1 0 0,-1-1-1,1 0 1,0 1-1,-1-1 1,1 0 0,0 0-1,-1 0 1,1 0-1,-1 0 1,1-1 0,0 1-1,2-1 1,4-1-3,1 0-1,-1 0 1,0-1 0,9-4-1,30-18 17,-2-3-1,-2-1 1,45-38-1,-24 18-9,-57 44 0,-4 1-4,1 1-1,0 0 1,0 0 0,1 0-1,-1 1 1,0-1 0,1 1 0,0 0-1,-1 1 1,1-1 0,6 0-1,-11 2 1,0 0-1,1 0 0,-1 0 1,1 1-1,-1-1 1,0 0-1,1 0 0,-1 1 1,0-1-1,1 0 1,-1 1-1,0-1 0,0 0 1,1 1-1,-1-1 0,0 0 1,0 1-1,1-1 1,-1 1-1,0-1 0,0 0 1,0 1-1,0-1 0,0 1 1,0-1-1,0 1 1,0-1-1,0 1 0,0-1 1,0 0-1,0 1 0,0 0 1,-2 18-1,2-17 2,-5 21-5,3-18 2,1 1 0,0-1-1,0 0 1,1 0 0,-1 1-1,1-1 1,0 1 0,0-1-1,2 7 1,-1-11 0,-1 1 0,1-1 0,0 0-1,0 0 1,0 0 0,0 0 0,0 0 0,0 0 0,0 0-1,0 0 1,0 0 0,0 0 0,0-1 0,1 1 0,-1 0 0,0-1-1,1 1 1,-1-1 0,0 0 0,1 1 0,-1-1 0,0 0 0,1 0-1,-1 0 1,1 0 0,-1 0 0,1 0 0,-1 0 0,2-1-1,43-7-162,-18-2-78,1-1 1,-2-2-1,1-1 0,43-29 0,-26 15-237,-49 32 605,1 0 1,0 1-1,0-1 0,1 1 0,-1-1 1,-3 11-1,5-12-52,0 0 0,0 1 0,0-1 0,1 1 0,-1-1 0,1 7 0,0-8-51,0-1 0,0 0 0,0 0 0,0 1 0,0-1 1,1 0-1,-1 0 0,1 0 0,-1 0 0,1 0 0,-1 1 0,1-1 0,-1 0 0,1 0 0,0 0 0,0 0 1,0-1-1,-1 1 0,1 0 0,2 1 0,1 0 19,1 1-1,0-1 1,0-1-1,1 1 1,-1-1-1,0 0 1,1 0-1,-1 0 1,0-1-1,1 0 1,-1 0-1,0 0 1,8-2 0,9-1 12,39-12 1,-37 8-54,0-1-1,-1-2 1,0 0 0,-1-2-1,0 0 1,25-20 0,-31 20-17,-1-1 0,0 0-1,-1-1 1,0-1 0,-1 0 0,-1-1 0,-1 0 0,14-25 0,-12 11 5,-13 29 11,1 0 0,-1 0 0,1 0 0,-1 1 0,0-1 1,1 0-1,-1 0 0,0 0 0,0 0 0,0 0 0,0 0 1,0 0-1,0 0 0,0 0 0,0 0 0,0 0 0,0 0 1,0 0-1,-1 0 0,1 0 0,0 1 0,-1-1 0,1 0 1,-1 0-1,1 0 0,-2-1 0,2 2 0,-1 0 1,0 0-1,0 0 0,0 0 0,0 0 1,0 0-1,1 0 0,-1 0 0,0 0 1,0 1-1,0-1 0,0 0 0,1 0 1,-1 1-1,0-1 0,0 1 1,1-1-1,-1 1 0,0-1 0,1 1 1,-1-1-1,0 1 0,1 0 0,-1-1 1,0 2-1,-17 21 3,16-19-2,-2 2-1,-9 13 6,0 1 0,-9 21 0,20-37-6,0 0-1,0 1 1,0-1-1,1 1 1,-1 0 0,1-1-1,0 1 1,0 0 0,1 0-1,0 0 1,0 0 0,0 0-1,0-1 1,1 1 0,-1 0-1,3 6 1,-1-8 4,-1 0 1,1-1-1,0 1 1,0-1-1,0 1 1,0-1-1,1 0 0,-1 0 1,1 0-1,-1 0 1,1-1-1,0 1 1,-1 0-1,1-1 1,0 0-1,0 0 1,0 0-1,0 0 1,0 0-1,0-1 1,1 1-1,-1-1 0,0 0 1,0 0-1,0 0 1,0 0-1,5-1 1,-3 0 74,1 1 0,-1-1 1,0 0-1,1-1 0,-1 1 1,0-1-1,0 0 0,0 0 0,-1-1 1,1 1-1,0-1 0,-1 0 1,1 0-1,-1-1 0,5-5 0,5-12 187</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7.155"/>
    </inkml:context>
    <inkml:brush xml:id="br0">
      <inkml:brushProperty name="width" value="0.05" units="cm"/>
      <inkml:brushProperty name="height" value="0.05" units="cm"/>
    </inkml:brush>
  </inkml:definitions>
  <inkml:trace contextRef="#ctx0" brushRef="#br0">69 0 16644,'-6'0'1208,"-5"20"-976,-2 13-88,1 22 528,1 9-216,2 14-256,2 6-88,7 7 0,2 2-16,5 1-280,0-2-312,0-13 416,0-6-48,0-10-96</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2:27.614"/>
    </inkml:context>
    <inkml:brush xml:id="br0">
      <inkml:brushProperty name="width" value="0.05" units="cm"/>
      <inkml:brushProperty name="height" value="0.05" units="cm"/>
    </inkml:brush>
  </inkml:definitions>
  <inkml:trace contextRef="#ctx0" brushRef="#br0">16 26 15923,'-8'5'1689,"2"-3"-1233,4-3-512,2-5 824,8-1-448,0 0-56,4-5-336</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3:07.859"/>
    </inkml:context>
    <inkml:brush xml:id="br0">
      <inkml:brushProperty name="width" value="0.05" units="cm"/>
      <inkml:brushProperty name="height" value="0.05" units="cm"/>
    </inkml:brush>
  </inkml:definitions>
  <inkml:trace contextRef="#ctx0" brushRef="#br0">5 808 9818,'-5'0'1102,"7"-7"-831,8-9-50,-4 8-59,1 1 0,0-1 1,0 1-1,1 1 0,-1-1 0,2 1 1,11-6-1,65-32-332,7 6 84,1 4-1,156-37 1,199-12-91,-270 53 17,947-190-980,-966 182 1090,391-102 26,-543 138 65,0 0 0,0-1 0,0 0 0,6-4 0,-13 7-38,1 0 0,-1 0 1,0 0-1,0 0 0,0 0 1,0 0-1,0 0 0,1 0 1,-1 0-1,0 0 0,0 0 0,0-1 1,0 1-1,0 0 0,0 0 1,0 0-1,1 0 0,-1 0 1,0 0-1,0 0 0,0-1 0,0 1 1,0 0-1,0 0 0,0 0 1,0 0-1,0 0 0,0 0 1,0-1-1,0 1 0,0 0 1,0 0-1,0 0 0,0 0 0,0 0 1,0-1-1,0 1 0,0 0 1,0 0-1,0 0 0,0 0 1,0 0-1,0-1 0,0 1 0,0 0 1,0 0-1,0 0 0,0 0 1,-1 0-1,1 0 0,0-1 1,0 1-1,0 0 0,0 0 1,0 0-1,0 0 0,0 0 0,-1 0 1,1 0-1,-24-2 148,-62 8 198,-93 19 1,111-14-256,-949 208 637,215-40-918,532-123 125,221-46-597,0 2 0,-73 28 0,119-39 470,0 1 0,0-1 1,0 1-1,0 0 0,0 0 0,1 0 0,-4 3 0,6-5 148,-1 1 0,1-1 0,0 0 0,0 1 0,0-1 0,-1 0 0,1 1 0,0-1 0,0 0 1,0 1-1,0-1 0,-1 0 0,1 1 0,0-1 0,0 0 0,0 1 0,0-1 0,0 1 0,0-1 0,0 0 0,0 1 0,0-1 0,0 1 0,0-1 0,1 0 0,-1 1 0,0 0-20,1 0 1,0-1-1,0 1 0,-1-1 0,1 1 0,0 0 0,0-1 0,0 1 0,-1-1 0,1 0 0,0 1 0,0-1 1,0 0-1,0 1 0,2-1 0,9 2-235,0 0-1,1-1 1,-1 0 0,24-3 0,55-10-88,-53 7 268,803-155 274,-781 148-154,1126-292 106,-1008 250-87</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3:09.116"/>
    </inkml:context>
    <inkml:brush xml:id="br0">
      <inkml:brushProperty name="width" value="0.05" units="cm"/>
      <inkml:brushProperty name="height" value="0.05" units="cm"/>
    </inkml:brush>
  </inkml:definitions>
  <inkml:trace contextRef="#ctx0" brushRef="#br0">1 1863 9802,'2'-2'41,"0"-1"0,0 0 0,0 1 0,1 0 0,-1-1 0,1 1 0,-1 0 1,1 0-1,0 1 0,0-1 0,0 0 0,0 1 0,0 0 0,0 0 0,4-1 0,8-2-79,31-4-1,-26 5 78,833-161-355,-124-35-452,-161 43 165,461-154 268,-345 85 791,10 24 323,-89 25-195,-6-20-333,-459 149-216,344-86-1384,-439 123 1084</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3:53.858"/>
    </inkml:context>
    <inkml:brush xml:id="br0">
      <inkml:brushProperty name="width" value="0.05" units="cm"/>
      <inkml:brushProperty name="height" value="0.05" units="cm"/>
    </inkml:brush>
  </inkml:definitions>
  <inkml:trace contextRef="#ctx0" brushRef="#br0">2235 287 5457,'-668'-207'2163,"581"183"-1410,-160-22 0,197 40-568,0 3 1,-1 2-1,1 3 0,-89 13 1,105-7-99,1 1 1,0 2-1,1 1 1,0 2-1,1 1 0,1 1 1,0 2-1,1 1 1,-35 31-1,8-2-21,2 3 0,3 3 1,-58 76-1,69-76-64,3 0 0,2 3 1,-48 104-1,68-125-43,1 1-1,2 1 1,1-1 0,2 2-1,2-1 1,2 1 0,-2 67-1,8-79-35,2-1 0,1 1 0,0-1 0,2 1 0,1-2 0,2 1 0,0-1 0,1 0 0,20 33 0,-14-32 19,1-1 1,1 0-1,1-1 0,1-1 1,1-1-1,1-1 0,1-1 0,25 18 1,2-5 18,2-3 0,1-1 1,2-3-1,0-2 0,79 22 1,-23-17-25,212 29 0,-217-47 31,0-4-1,1-5 0,-1-5 1,1-4-1,168-34 0,-170 18 124,0-5 0,-3-5 0,109-50 0,209-127 288,-351 169-91,-2-4 0,-1-2 0,107-102 0,-161 138-175,-1-1 0,-1 0 0,1-1 0,-2 1 0,0-2 0,-1 0 0,0 0 0,-1 0 0,0-1 0,-1 0 0,-1 0 0,-1 0 0,0-1 0,-1 1 0,0-1 0,-1 0 0,-1 0 0,-1-19 0,-2 16-18,-1 0-1,-1 0 0,0 1 1,-1-1-1,-1 1 0,-1 1 1,-1-1-1,0 1 0,-1 0 0,-1 1 1,-17-23-1,1 7-44,-2 1 0,0 1-1,-3 2 1,-41-32 0,22 24-55,-2 3 0,-1 2 0,-1 2 1,-61-22-1,-238-69-139,99 54-412,-3 11 1,-445-37 0,609 84 419,-181 10 0,243 1 75,0 1 1,1 1 0,-1 2-1,1 1 1,1 1-1,0 1 1,0 2 0,1 1-1,-46 29 1,48-23-290,0 2-1,1 0 1,1 1 0,1 2 0,2 0 0,0 1 0,1 1-1,2 1 1,1 1 0,1 1 0,-17 39 0,10-11-271,2 1-1,2 1 1,3 0 0,3 1 0,2 1 0,-3 86 0,14-71 432</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3:54.334"/>
    </inkml:context>
    <inkml:brush xml:id="br0">
      <inkml:brushProperty name="width" value="0.05" units="cm"/>
      <inkml:brushProperty name="height" value="0.05" units="cm"/>
    </inkml:brush>
  </inkml:definitions>
  <inkml:trace contextRef="#ctx0" brushRef="#br0">1312 1611 2272,'259'-76'718,"-181"48"-151,99-49 1,-135 55-153,-2-2 0,0-1 0,63-54 1,-78 57-88,-2-2 0,-1 0 0,0-1 0,-2-1 0,-1-1 0,19-36 0,-28 45-174,-2-1 0,0 1 1,-1-1-1,-1-1 0,-1 1 1,0-1-1,-2 0 0,0 0 0,-1 0 1,-2 0-1,-1-30 0,-2 28-89,-1 1-1,0 0 0,-2 0 0,0 0 0,-1 1 1,-1 0-1,-1 0 0,-1 1 0,-1 0 0,-23-30 1,12 20-80,-2 1 0,-2 2 0,0 0 0,-2 2 0,-56-39 0,39 35-41,-1 2 0,-2 2 0,-73-26 0,35 22-82,-113-21 1,-87 2-103,-278-6-579,188 23 525,184 9 94</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8:50.347"/>
    </inkml:context>
    <inkml:brush xml:id="br0">
      <inkml:brushProperty name="width" value="0.05" units="cm"/>
      <inkml:brushProperty name="height" value="0.05" units="cm"/>
    </inkml:brush>
  </inkml:definitions>
  <inkml:trace contextRef="#ctx0" brushRef="#br0">7397 375 12355,'-53'-31'-12,"-1"2"1,-1 3 0,-2 2 0,0 2 0,-1 3-1,-2 3 1,1 2 0,-2 3 0,-103-6 0,36 15-511,-144 16 1,-126 34-35,283-32 544,-1007 170 1436,387 7-1185,26 79-822,407-133 470,-498 313 0,402-167 157,17 23-95,366-295 48,-736 692 43,657-606 141,5 4 0,4 3 0,-133 224 0,201-299-142,1 1 0,2 0-1,1 1 1,2 1 0,1 0 0,2 0 0,-5 39-1,11-46-53,0 0 0,2 0 0,1 0 0,1 0 0,1 0-1,1 0 1,2-1 0,1 0 0,18 48 0,-10-42-98,1 0-1,2-1 1,1 0 0,1-2 0,2 0 0,0-1 0,2-2 0,1 0 0,38 29 0,-17-21-166,1-1 0,2-3 1,1-2-1,1-2 0,61 22 0,-6-12-116,0-4-1,2-4 0,1-5 0,213 15 0,-139-31 539,-1-8-1,224-30 0,-122-10 604,340-94-1,256-152-860,-254 36-1433,-16-32 342,77-80 682,-330 150 2825,-10-17-635,-260 171-1657,599-460 1412,-70-45-2190,-273 168 662,-286 319 308,-3-3 1,-4-2-1,57-127 1,-93 175-59,-1-1 1,-1 0-1,-2-1 1,-2 0-1,6-62 1,-12 77-55,-2 0 0,0-1-1,-1 1 1,-1 0 0,-1 1 0,-2-1 0,1 0 0,-2 1-1,-1 0 1,0 1 0,-16-28 0,9 24-11,-1 1 0,-1 0 0,-1 2 0,-1 0 0,-1 1 0,0 0 0,-2 2 0,0 0 0,-1 2 0,0 0 0,-40-18 0,17 12-44,-1 2-1,-1 2 1,0 3-1,-1 1 1,-67-8-1,26 11-122,0 5-1,0 3 1,0 5-1,-112 16 1,-353 88-180,189-25 80</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39.977"/>
    </inkml:context>
    <inkml:brush xml:id="br0">
      <inkml:brushProperty name="width" value="0.05" units="cm"/>
      <inkml:brushProperty name="height" value="0.05" units="cm"/>
    </inkml:brush>
  </inkml:definitions>
  <inkml:trace contextRef="#ctx0" brushRef="#br0">17 398 5969,'-15'3'1386,"15"-3"-1354,0 0 1,0 0-1,0 1 0,0-1 1,-1 0-1,1 0 0,0 0 0,0 0 1,0 1-1,0-1 0,0 0 0,0 0 1,0 0-1,0 1 0,0-1 0,0 0 1,0 0-1,-1 1 0,1-1 0,0 0 1,1 0-1,-1 0 0,0 1 0,0-1 1,0 0-1,0 0 0,0 0 1,0 1-1,0-1 0,0 0 0,0 0 1,0 0-1,0 1 0,1-1 0,-1 0 1,1 1 15,0 1 0,0-1 0,1 0 1,-1 0-1,0 0 0,1 0 0,-1-1 1,1 1-1,-1 0 0,1-1 0,-1 1 1,1-1-1,-1 1 0,1-1 0,1 1 1,9-1 139,-1 0 1,0-1 0,0 0 0,0 0-1,0-2 1,-1 1 0,14-5 0,-7 2 67,32-5-1,9 4-252,0 3-1,0 3 1,1 2-1,-1 3 1,63 13-1,-50-7-268,111 5 1,72-15-574,-194-4 758,-1-2-1,95-21 1,110-45 166,69-13 69,-242 73-145,0 4-1,99 4 1,-40 2 10,-15 0 44,179 22 0,-191-7-16,2-5 0,139-8 0,242-53-464,-434 43 230,345-65-554,-328 56 675,48-2-3,-93 16 410,-1-2 1,1-2 0,58-20 0,-77 18 114,-16 6-327,0 1 1,0-1-1,0 2 1,0-1 0,14-1-1,20-5-571,-15 1-52,-17 7 338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2:40.235"/>
    </inkml:context>
    <inkml:brush xml:id="br0">
      <inkml:brushProperty name="width" value="0.05" units="cm"/>
      <inkml:brushProperty name="height" value="0.05" units="cm"/>
    </inkml:brush>
  </inkml:definitions>
  <inkml:trace contextRef="#ctx0" brushRef="#br0">3342 261 5433,'-1116'82'4711,"470"-84"-4436,-154 10-693,734-2 295,0 3 0,-84 23 0,107-20 55,0 2 0,1 2 0,1 2 0,-53 31-1,77-39 73,1 2-1,0 0 0,0 1 1,1 0-1,1 1 0,0 1 0,1 0 1,1 1-1,0 0 0,1 1 1,1 0-1,1 1 0,0 0 1,1 1-1,1 0 0,1 0 0,1 0 1,-4 23-1,3-2-5,1 0 0,2 1 0,1 0 0,3-1 0,7 55 0,-4-63-6,2-1-1,2 0 0,1 0 0,1 0 0,1-1 0,2-1 0,21 37 0,-19-44-12,0 0 0,2-2-1,0 0 1,2-1-1,0-1 1,1 0 0,0-2-1,1 0 1,29 15 0,-17-13-17,0-1 1,1-2 0,1-1-1,1-2 1,71 15 0,-29-16-50,0-3-1,1-4 1,0-3 0,99-11 0,315-65-644,-347 49 459,434-68-523,15-3 572,-8-20 222,-412 77 2,469-122 17,-634 159-18,366-127 96,-331 111-84,-1-3 1,0-1-1,-2-2 0,-1-2 1,-1-2-1,39-36 0,-61 47-7,-1-1-1,-1 0 1,0-2-1,-1 0 1,-2 0-1,0-1 1,-1-1-1,-1 0 1,-2 0-1,0-1 1,-1-1-1,5-28 1,-11 39 3,0-1 0,-1 0-1,0 0 1,-2 1 0,1-1 0,-2 0 0,0 0 0,-1 1 0,-7-24 0,6 27 1,-1-1 0,-1 1 0,1 1 0,-2-1 0,0 1 0,0 0 0,-1 0 0,0 1 0,0 0 0,-1 0 0,0 1 0,-19-12 0,0 3 134,0 1 0,-2 1 0,0 2-1,0 0 1,-1 3 0,-36-8 0,-5 2 290,-120-9 0,-339 19 636,-3 45-1012,80-4-270,226-23 84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51.724"/>
    </inkml:context>
    <inkml:brush xml:id="br0">
      <inkml:brushProperty name="width" value="0.05" units="cm"/>
      <inkml:brushProperty name="height" value="0.05" units="cm"/>
    </inkml:brush>
  </inkml:definitions>
  <inkml:trace contextRef="#ctx0" brushRef="#br0">12 249 12059,'-11'-8'1056,"10"4"-376,20 3-110,-8 1-519,13 0 17,70 0 35,138-16 0,40-37-62,76-9-20,-125 28-46,-99 13-86,-118 20 96,-3 0 5,0 0 0,1 0 0,-1 1-1,0-1 1,1 1 0,-1 0 0,0 0 0,1 0-1,-1 1 1,0-1 0,1 1 0,3 1-1,-7-2 11,0 1 0,0 0 0,1-1 0,-1 1 0,0 0 0,0 0 0,0-1 0,0 1 0,0 0 0,0-1 0,0 1 0,-1 0 0,1-1 0,0 1 0,0 0 0,0-1 0,-1 1 0,1 0 0,0-1 0,-1 1 0,1-1 0,0 1 0,-1 0 0,1-1 0,-1 1-1,1-1 1,-1 1 0,1-1 0,-1 0 0,0 1 0,1-1 0,-1 1 0,1-1 0,-2 1 0,-22 14-25,3-3-4,-2-2 0,1-1 0,-48 13 0,-75 9-81,117-26 85,-374 83-215,-68 11 251,450-95 37,4-1 34,-1-1 1,1 0-1,-21-1 0,36-1-73,0 0 0,0 0 1,1 0-1,-1 0 0,0 0 0,0 0 0,1 0 1,-1 0-1,0 0 0,1 0 0,-1 0 0,0-1 1,0 1-1,1 0 0,-1 0 0,0-1 0,1 1 0,-1-1 1,1 1-1,-1-1 0,1 1 0,-1-1 0,1 1 1,-1-1-1,1 1 0,-2-2 0,2 1-1,0 0-1,1 0 1,-1 0 0,0 1-1,0-1 1,0 0-1,0 0 1,1 0-1,-1 0 1,0 0 0,1 0-1,-1 1 1,1-1-1,-1 0 1,1 0 0,-1 1-1,2-2 1,3-3 6,-1 0 0,1 1 1,0-1-1,10-5 0,5-1-2,1 2-1,0 0 1,39-11-1,72-8 13,-69 15-7,843-206-1031,-902 218 973,24-6-123,-27 7 143,0-1 0,0 1 0,0 0 0,0-1 0,0 1 0,0 0 0,-1 0 1,1 0-1,0 0 0,0 0 0,0 0 0,0 0 0,0 0 0,0 1 0,0-1 0,0 0 0,0 0 0,-1 1 1,1-1-1,0 0 0,1 2 0,-2-2 0,-1 1 0,1 0 0,0 0 0,0 0 0,-1 0 0,1 0 0,-1 0 0,1 0 0,-1 0 0,1-1 0,-1 1 0,0 0 0,1 0 0,-1-1 0,0 1 0,1 0 0,-1-1 0,0 1 0,0-1 0,0 1 0,-1 0 0,-23 14-195,23-14 183,-25 13-84,-1-2 1,0-1-1,-59 15 1,-96 8 307,99-19-197,59-11-74,-124 29-1669,127-26 1353</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8:59.107"/>
    </inkml:context>
    <inkml:brush xml:id="br0">
      <inkml:brushProperty name="width" value="0.05" units="cm"/>
      <inkml:brushProperty name="height" value="0.05" units="cm"/>
    </inkml:brush>
  </inkml:definitions>
  <inkml:trace contextRef="#ctx0" brushRef="#br0">4784 131 7098,'-206'-42'2825,"119"21"-2557,0 5 0,-121-8 1,-246 32-454,108 2 1227,-593 22-352,851-24-726,-540 61-205,9 53 178,269-15 137,292-84-276,0 1 0,2 4 0,-98 63 0,127-71-114,0 2 0,2 1 0,1 2 0,1 0-1,-28 38 1,-85 150-984,115-178 1319,1-2 100,2 0 0,1 1 0,-22 68 0,34-86-88,1 0 1,1 1 0,1-1 0,0 1 0,1-1 0,1 1-1,0 0 1,1 0 0,1-1 0,1 1 0,6 20 0,6 10-216,2 0 1,2-1-1,41 72 0,-41-86-122,2-1-1,1-1 0,1-1 0,2-1 0,44 39 0,-47-49 206,2-2 1,0 0-1,1-1 0,1-2 0,0-1 0,37 13 0,3-5 285,103 19 0,-55-21 367,177 5 1,118-26 1072,183-37 413,-3-28-1703,-57 6-259,14-17 28,-461 60 27,0-3 0,-2-4 0,0-4 0,101-52 0,-109 42 75,-2-3 0,-2-3-1,94-80 1,-87 55-167,94-109 0,-125 123-66,-3-1-1,66-117 1,-98 153 11,-2 0 1,0-1 0,-1-1-1,-1 1 1,9-48 0,-15 57 28,-1 0 1,0 0 0,-1-1 0,0 1-1,-1 0 1,-1 0 0,-1 0 0,1 0-1,-2 0 1,0 0 0,-12-24-1,3 12 115,-3 1 0,0 0 0,-1 1-1,-1 1 1,-2 1 0,-40-38-1,7 16 384,-104-68-1,130 95-556,-1 2 0,-1 0 0,0 2 0,0 1 0,-1 1-1,-1 2 1,0 1 0,0 1 0,0 2 0,-1 1 0,-43 0 0,-38 6-136</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58.187"/>
    </inkml:context>
    <inkml:brush xml:id="br0">
      <inkml:brushProperty name="width" value="0.05" units="cm"/>
      <inkml:brushProperty name="height" value="0.05" units="cm"/>
    </inkml:brush>
  </inkml:definitions>
  <inkml:trace contextRef="#ctx0" brushRef="#br0">269 19 14059,'-1'-1'79,"0"-1"0,0 1 0,0 0 0,0 0 0,0-1 0,0 1 0,0 0 0,0 0 1,-1 0-1,1 0 0,0 1 0,-1-1 0,1 0 0,-1 1 0,1-1 0,-1 0 0,1 1 0,-1 0 0,1-1 0,-4 1 0,3 0-10,-1 0 0,1 1 0,-1-1-1,1 1 1,-1 0 0,1-1 0,0 1-1,-1 0 1,1 1 0,0-1 0,-4 3 0,-4 4 85,0 1 1,1 0 0,0 0 0,-9 13 0,17-21-121,-16 22 18,1 1-1,1 0 1,1 1-1,2 0 1,0 2-1,2-1 1,-11 42 0,11-27-55,2 0 0,1 1 0,3 0-1,1 60 1,2-87-15,2 0 0,-1 0-1,2 0 1,0 0-1,1 0 1,1-1 0,0 1-1,1-1 1,7 17-1,-10-29-1,-1 1-1,0-1 1,1 1-1,-1-1 1,1 0-1,0 0 1,0 0-1,0 0 1,0 0-1,0 0 1,0-1-1,1 1 1,-1-1-1,1 1 1,-1-1-1,1 0 1,-1 0-1,6 2 1,-4-3-57,-1 0 0,1 0 1,0 0-1,0 0 0,-1 0 0,1-1 1,0 0-1,0 0 0,-1 0 0,1 0 1,-1 0-1,5-3 0,5-3-192,0-1-1,-1-1 1,0 1 0,-1-2-1,0 0 1,10-12 0,13-20-247,-5-8-75</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59.860"/>
    </inkml:context>
    <inkml:brush xml:id="br0">
      <inkml:brushProperty name="width" value="0.05" units="cm"/>
      <inkml:brushProperty name="height" value="0.05" units="cm"/>
    </inkml:brush>
  </inkml:definitions>
  <inkml:trace contextRef="#ctx0" brushRef="#br0">0 0 12907,'2'1'110,"0"0"0,0 0 0,0 0 0,-1 1 1,1-1-1,-1 0 0,1 1 0,-1-1 0,1 1 1,-1 0-1,0-1 0,1 1 0,-1 0 0,1 3 0,10 31 246,-7-17 155,15 42-171,1 7-224,3-1 1,41 82-1,-63-144-117,1-1 0,-1 0-1,1 1 1,0-1-1,0-1 1,0 1 0,1 0-1,-1-1 1,1 0-1,0 0 1,7 5 0,-9-7 0,-1-1 1,1 1-1,0-1 1,0 1-1,0-1 1,0 0-1,0 0 1,0 0-1,0 0 1,0 0-1,0 0 1,0 0-1,0-1 1,0 1 0,-1-1-1,1 1 1,0-1-1,0 0 1,0 0-1,-1 0 1,1 0-1,0 0 1,-1 0-1,1 0 1,-1 0-1,1-1 1,-1 1-1,0-1 1,1 1-1,-1-1 1,1-2-1,6-6-2,-2-1 0,1 0 0,-1 0-1,-1-1 1,0 1 0,4-17 0,18-79 53,-23 86-14,24-164 1006,-25 173-473,1 22-309,2 21-43,-2 11-141,-2-18-199,1 0 0,0 0 1,13 40-1,-16-63 81,0 0-1,0 0 1,0-1 0,1 1 0,-1 0 0,0 0-1,0-1 1,1 1 0,-1 0 0,1-1-1,-1 1 1,0 0 0,1-1 0,-1 1 0,1-1-1,-1 1 1,1-1 0,0 1 0,-1-1 0,1 1-1,-1-1 1,1 1 0,0-1 0,-1 0 0,1 1-1,0-1 1,0 0 0,-1 0 0,1 0-1,0 1 1,0-1 0,-1 0 0,1 0 0,0 0-1,0 0 1,-1 0 0,1 0 0,0-1 0,0 1-1,-1 0 1,1 0 0,0 0 0,0-1-1,-1 1 1,2-1 0,6-5-449</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0.688"/>
    </inkml:context>
    <inkml:brush xml:id="br0">
      <inkml:brushProperty name="width" value="0.05" units="cm"/>
      <inkml:brushProperty name="height" value="0.05" units="cm"/>
    </inkml:brush>
  </inkml:definitions>
  <inkml:trace contextRef="#ctx0" brushRef="#br0">3 334 15907,'-1'18'967,"0"-13"-918,1 0 0,0 0 0,0 1 0,0-1 0,0 0 1,1 0-1,0-1 0,0 1 0,3 8 0,-4-12-50,1-1-1,-1 1 1,1-1 0,-1 1 0,1-1-1,-1 1 1,1-1 0,-1 1-1,1-1 1,0 1 0,-1-1 0,1 0-1,0 1 1,-1-1 0,1 0-1,0 0 1,0 1 0,-1-1-1,1 0 1,0 0 0,0 0 0,-1 0-1,1 0 1,0 0 0,0 0-1,-1 0 1,1-1 0,0 1-1,0 0 1,-1 0 0,1-1 0,0 1-1,-1 0 1,1-1 0,0 1-1,-1 0 1,1-1 0,0 1 0,-1-1-1,1 1 1,-1-1 0,1 0-1,0 0 1,23-27-74,-16 17 119,-1 0 0,-1 0 0,0-1 0,-1 1-1,0-1 1,-1-1 0,0 1 0,-1-1 0,0 1 0,0-17 0,-5 12 174,2 16-209,0 1-1,0 0 0,0 0 0,0 0 0,0 0 0,0-1 1,-1 1-1,1 0 0,0 0 0,0 0 0,0 0 0,0 0 1,-1 0-1,1 0 0,0-1 0,0 1 0,0 0 1,-1 0-1,1 0 0,0 0 0,0 0 0,0 0 0,-1 0 1,1 0-1,0 0 0,0 0 0,0 0 0,-1 0 0,1 0 1,0 0-1,0 0 0,0 1 0,-1-1 0,1 0 0,0 0 1,0 0-1,0 0 0,0 0 0,-1 0 0,-1 2 24,1 0-1,-1 0 0,0-1 1,1 1-1,0 0 0,-1 0 1,1 0-1,0 0 0,0 1 1,0-1-1,-1 3 0,-3 15-8,1 0 0,1 0 1,1 1-1,0-1 0,2 1 0,0-1 0,1 1 0,1-1 0,10 40 0,-10-51-47,1 0 1,0-1-1,0 1 0,1-1 1,0 0-1,1 0 0,7 10 1,-10-15 9,1 0 0,-1-1 1,0 1-1,1-1 1,-1 0-1,1 0 1,0 0-1,0 0 0,0 0 1,0-1-1,0 1 1,0-1-1,0 0 1,0 0-1,0 0 1,1 0-1,-1 0 0,1-1 1,-1 0-1,0 1 1,1-1-1,5-1 1,-2-1-8,-1 0 0,1 0 0,-1 0 0,1-1 0,-1 0 0,0-1 0,0 1 0,-1-1 0,1 0 0,-1 0 0,1-1 0,-1 0 0,-1 0 0,1 0 0,-1 0 0,0-1 0,0 0 1,5-10-1,0-1-2,-1 0 0,0 0 0,-2 0 0,0-1-1,6-32 1,-11 46 23,5-41-11,-6 42 7,0 0 1,0 0-1,0 0 1,0-1-1,-1 1 1,1 0-1,-1 0 1,0 0 0,0 0-1,0 0 1,-1-4-1,1 7 3,1 0 0,0 0 1,0-1-1,0 1 0,0 0 0,0 0 0,0 0 0,0 0 1,0-1-1,-1 1 0,1 0 0,0 0 0,0 0 0,0 0 0,0-1 1,-1 1-1,1 0 0,0 0 0,0 0 0,0 0 0,0 0 0,-1 0 1,1 0-1,0 0 0,0 0 0,0 0 0,-1 0 0,1 0 1,0 0-1,0 0 0,-1 0 0,1 0 0,0 0 0,0 0 0,0 0 1,-1 0-1,1 0 0,0 0 0,0 0 0,-1 0 0,-5 10-24,-1 16-14,5-13 27,1 0 0,0 0 0,0 0 0,2 1 0,-1-1-1,2 0 1,4 20 0,-6-33 13,0 1 0,0 0 0,0 0 0,0 0 0,1 0 0,-1-1 0,0 1 0,1 0 0,-1 0 0,0-1 0,1 1 0,-1 0 0,1 0 0,-1-1 1,1 1-1,-1-1 0,1 1 0,0 0 0,-1-1 0,1 1 0,0-1 0,-1 1 0,1-1 0,0 0 0,0 1 0,-1-1 0,1 0 0,0 0 0,0 1 0,0-1 0,-1 0 0,1 0 0,0 0 0,0 0 0,0 0 0,0 0 0,-1 0 0,1 0 0,0 0 0,0 0 0,0-1 0,-1 1 0,1 0 0,0-1 0,0 1 0,-1 0 0,1-1 0,1 0 0,1-2 11,1 0 0,0 0-1,-1 0 1,0-1-1,0 1 1,0-1-1,4-6 1,8-19 60,0-1 1,-2-1-1,18-63 0,-13 37 32,-15 54-50,0 10-36,0 11-11,-2-11 2,-1 0-13,0 0 1,1 0 0,1 0-1,3 13 1,-5-19 1,1 1-1,-1-1 1,1 0-1,0 1 1,-1-1-1,1 0 1,0 0-1,0 0 1,0 0-1,0 0 1,0 0-1,0 0 1,0 0 0,0 0-1,0 0 1,0 0-1,1-1 1,-1 1-1,0-1 1,0 1-1,1-1 1,-1 1-1,1-1 1,-1 0-1,0 1 1,1-1 0,-1 0-1,1 0 1,-1 0-1,0 0 1,2 0-1,14-4-9,0-1 0,0-1-1,0 0 1,-1-1 0,0 0-1,28-20 1,-4 5 17,-27 15-27,1 0 96,-1 0 1,0-1-1,0 0 1,15-14-1,-25 19-26,0 0-1,0 0 1,-1 0-1,1 0 1,-1 0-1,0-1 0,0 1 1,0-1-1,0 1 1,-1-1-1,1 0 1,-1 0-1,0 0 1,0 0-1,0 0 1,-1 0-1,1 0 1,-1 0-1,0 0 1,0 0-1,-1-5 1,-1 1 20,1 1-1,-1-1 1,-5-12 0,6 20-64,1-1 1,0 1 0,0-1 0,0 1 0,-1-1 0,1 1 0,0-1 0,-1 1 0,1-1 0,0 1 0,-1-1 0,1 1 0,-1-1-1,1 1 1,-1 0 0,1-1 0,0 1 0,-1 0 0,1-1 0,-1 1 0,0 0 0,1 0 0,-1-1 0,0 1 0,0 1-3,0-1 1,0 1-1,0 0 1,0-1 0,1 1-1,-1 0 1,0 0-1,0 0 1,1 0-1,-1 0 1,1-1 0,-1 1-1,1 0 1,-1 0-1,1 0 1,-1 1 0,1-1-1,0 0 1,-1 2-1,-1 6-37,1 0-1,-1 0 1,1 0 0,1 0-1,0 1 1,0-1-1,1 0 1,0 1-1,1-1 1,-1 0 0,2 0-1,-1 0 1,2 0-1,-1-1 1,7 13-1,-8-18 48,0 0-1,0-1 0,1 1 0,-1 0 0,0-1 0,1 0 0,0 0 0,-1 1 0,1-1 0,0-1 0,0 1 0,0 0 1,0-1-1,1 0 0,-1 1 0,0-1 0,0-1 0,1 1 0,-1 0 0,1-1 0,-1 0 0,1 0 0,-1 0 0,0 0 1,1 0-1,-1-1 0,1 1 0,4-2 0,34-15-62</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1.273"/>
    </inkml:context>
    <inkml:brush xml:id="br0">
      <inkml:brushProperty name="width" value="0.05" units="cm"/>
      <inkml:brushProperty name="height" value="0.05" units="cm"/>
    </inkml:brush>
  </inkml:definitions>
  <inkml:trace contextRef="#ctx0" brushRef="#br0">284 5 16588,'-2'-1'99,"0"0"1,0 0-1,0 1 1,0-1-1,0 1 1,0 0-1,0-1 1,0 1-1,0 0 1,0 0-1,0 0 1,0 1-1,0-1 1,0 0-1,0 1 1,0-1-1,0 1 1,0 0-1,-3 1 1,-38 20 489,43-22-532,-26 15 241,1 2 0,-35 29 1,50-37-408,0 1 1,1 0-1,0 0 1,0 0-1,1 1 1,0 1-1,-10 22 1,17-33 61,0 0 1,1 1-1,-1-1 1,0 1-1,1-1 1,0 1-1,-1-1 1,1 1-1,0 0 1,0-1-1,0 1 1,0-1-1,0 1 1,0 0-1,0-1 1,1 3 0,-1-4 13,1 1 0,-1 0 0,1-1 1,-1 1-1,1-1 0,-1 1 1,1-1-1,-1 1 0,1-1 1,0 1-1,-1-1 0,1 1 1,0-1-1,0 0 0,-1 1 0,1-1 1,0 0-1,0 0 0,-1 0 1,1 1-1,0-1 0,0 0 1,0 0-1,7-1-132,-1 1 1,1-1-1,-1 0 1,0-1-1,10-3 1,-9 3 136,18-6-81,1 1 0,-1 1 0,1 2 0,1 1 0,34 0 0,-59 3 110,0 0 0,0 1 0,1-1 0,-1 1 0,0 0 0,0 0 0,0 0 0,0 0-1,0 0 1,0 1 0,0-1 0,0 1 0,0 0 0,-1 0 0,1 0 0,-1 0 0,1 1 0,-1-1-1,2 4 1,-1-3 32,-2 1 0,1-1 0,0 1 1,-1 0-1,1 0 0,-1 0 0,0 0 0,-1 0 0,1 0 0,0 0 0,-1 0 0,0 0 0,0 0 0,-1 0 0,0 6 0,-2 4 179,0 1-1,-1-1 1,-1-1-1,0 1 1,-1-1-1,0 0 1,-11 17-1,12-21-115,-1-1-1,0 0 0,-1 0 0,1-1 1,-1 0-1,-1 0 0,1-1 0,-1 0 1,0 0-1,-1 0 0,-13 6 0,21-12-160,0 1-1,1-1 0,-1 0 1,0 1-1,0-1 0,0 0 0,0 1 1,0-1-1,0 0 0,0 0 0,0 0 1,0 0-1,0 0 0,0 0 0,0 0 1,1 0-1,-1 0 0,0-1 0,0 1 1,-2-1-1,4-5-773,9-5 609,14-3-314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1.701"/>
    </inkml:context>
    <inkml:brush xml:id="br0">
      <inkml:brushProperty name="width" value="0.05" units="cm"/>
      <inkml:brushProperty name="height" value="0.05" units="cm"/>
    </inkml:brush>
  </inkml:definitions>
  <inkml:trace contextRef="#ctx0" brushRef="#br0">24 115 13875,'4'-19'1536,"-4"19"-1477,1-1-1,-1 1 0,0-1 1,0 1-1,0-1 1,0 0-1,0 1 1,0-1-1,0 0 1,0 1-1,0-1 0,0 1 1,0-1-1,0 0 1,0 1-1,0-1 1,0 1-1,-1-1 0,1 0 1,0 1-1,0-1 1,-1 1-1,1-1 1,-1 1-1,1-1 1,-1 0-1,0 2-4,1-1 1,-1 0-1,0 1 1,1-1-1,-1 0 1,0 1-1,1-1 1,-1 1-1,1-1 0,-1 1 1,1 0-1,-1-1 1,1 1-1,-1-1 1,1 1-1,-1 0 1,1 0-1,0-1 0,-1 1 1,1 0-1,0-1 1,0 1-1,0 0 1,0 1-1,-7 22 178,7-23-191,-1 2-27,-4 27 9,5-28-28,0-1 0,-1 1 0,1-1 0,0 1 0,0-1 0,0 1 0,1-1 0,-1 1 0,0-1 0,1 1 0,-1-1 0,0 1 0,1-1 0,0 1 0,1 1 0,-2-2 3,1-1 0,-1 0-1,1 0 1,-1 1 0,1-1 0,-1 0-1,1 0 1,-1 0 0,1 0 0,-1 1-1,1-1 1,0 0 0,-1 0 0,1 0-1,-1 0 1,1 0 0,-1-1 0,1 1-1,0 0 1,-1 0 0,1 0 0,-1 0-1,1-1 1,-1 1 0,1 0 0,-1 0-1,1-1 1,-1 1 0,1-1 0,16-12-30,-14 10 22,26-25 1,-17 15 44,1 1 1,1 0-1,25-17 0,-36 27-35,1 0 0,-1 0 0,1 1 0,0-1 0,-1 1 0,1-1 0,0 1 0,0 0-1,0 1 1,0-1 0,0 1 0,0-1 0,0 1 0,-1 1 0,1-1 0,0 0 0,0 1 0,0 0 0,0 0-1,0 0 1,7 3 0,-8-1-89,1-1 0,0-1 0,0 1 0,0 0-1,0-1 1,0 0 0,0 0 0,1 0 0,-1-1 0,0 1-1,0-1 1,1 0 0,-1 0 0,0 0 0,0-1 0,1 1-1,-1-1 1,0 0 0,0-1 0,0 1 0,0-1 0,0 1-1,0-1 1,0 0 0,-1-1 0,1 1 0,-1-1 0,6-4-1,17-15-335,1-4-50</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2.148"/>
    </inkml:context>
    <inkml:brush xml:id="br0">
      <inkml:brushProperty name="width" value="0.05" units="cm"/>
      <inkml:brushProperty name="height" value="0.05" units="cm"/>
    </inkml:brush>
  </inkml:definitions>
  <inkml:trace contextRef="#ctx0" brushRef="#br0">69 70 11787,'-9'12'343,"1"1"0,0 0 1,1 0-1,0 1 1,1 0-1,1 0 1,0 0-1,1 1 1,1-1-1,-3 23 1,6-36-344,0 0 1,0 1-1,0-1 1,0 0-1,0 1 0,0-1 1,0 1-1,1-1 1,-1 0-1,0 1 1,1-1-1,-1 0 1,1 0-1,-1 1 1,1-1-1,0 0 1,-1 0-1,1 0 0,0 0 1,0 0-1,0 0 1,0 0-1,0 0 1,1 1-1,0-1-1,-1-1 0,1 0-1,-1 0 1,1 1 0,-1-1-1,1 0 1,0 0 0,-1 0-1,1-1 1,-1 1 0,1 0-1,-1-1 1,1 1 0,-1-1 0,0 1-1,1-1 1,-1 1 0,1-1-1,-1 0 1,0 0 0,3-2-1,5-4-8,0-1 1,0 0-1,-1-1 0,0 0 0,0-1 0,-1 1 0,-1-1 0,10-17 0,-1-5 129,19-54-1,-22 48 62,-9 25 78,-3 17 462,-1-1-674,-17 87 452,16-77-487,1 0 0,0 1 0,1-1 0,2 26 0,-2-39-11,0 0 0,0 1 1,0-1-1,0 1 0,0-1 0,0 1 1,0-1-1,0 1 0,0-1 0,0 1 1,0-1-1,1 1 0,-1-1 1,0 1-1,0-1 0,0 1 0,1-1 1,-1 0-1,0 1 0,1-1 0,-1 1 1,0-1-1,1 0 0,-1 1 1,0-1-1,1 0 0,-1 0 0,1 1 1,-1-1-1,0 0 0,1 0 0,-1 1 1,1-1-1,0 0 0,0 0-7,0-1 0,0 0-1,1 1 1,-1-1 0,0 0-1,-1 1 1,1-1 0,0 0-1,0 0 1,0 0 0,0 0-1,-1 0 1,2-1 0,19-36-586,-5-7-1887,-18 43 1520,0 7 501</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2.734"/>
    </inkml:context>
    <inkml:brush xml:id="br0">
      <inkml:brushProperty name="width" value="0.05" units="cm"/>
      <inkml:brushProperty name="height" value="0.05" units="cm"/>
    </inkml:brush>
  </inkml:definitions>
  <inkml:trace contextRef="#ctx0" brushRef="#br0">1 138 6513,'3'1'8705,"9"-3"-5869,7-4-3505,-6-1 768,0 0 0,-1 0 0,0-1 0,0-1 0,-1 0 0,0-1 0,0 0-1,-1 0 1,0-1 0,8-13 0,-18 23-91,1 1 0,-1-1-1,1 1 1,-1-1-1,0 0 1,1 0 0,-1 1-1,0-1 1,0 0-1,1 0 1,-1 1 0,0-1-1,0 0 1,0 0 0,0 1-1,0-3 1,0 3-4,-1 0 0,1-1 0,0 1 0,0 0 0,0 0 0,-1-1 0,1 1 0,0 0 0,0 0 0,-1-1 0,1 1 0,0 0 0,-1 0-1,1 0 1,0 0 0,0-1 0,-1 1 0,1 0 0,0 0 0,-1 0 0,1 0 0,0 0 0,-1 0 0,1 0 0,0 0 0,-1 0 0,-2 0 11,0 1-1,1-1 1,-1 1 0,1-1-1,-1 1 1,0 0-1,1 0 1,-5 2-1,-2 3 13,0 0-1,0 1 0,1 0 0,0 0 0,-13 15 0,17-17-26,0 1 0,0-1-1,0 1 1,0 0 0,1-1-1,0 2 1,0-1 0,1 0-1,0 1 1,-2 9 0,3-15-2,1 0 1,0 1 0,0-1 0,0 0-1,0 1 1,0-1 0,0 0 0,0 1-1,0-1 1,1 0 0,-1 1 0,0-1-1,1 0 1,-1 0 0,1 1 0,0-1-1,-1 0 1,1 0 0,0 0 0,0 0-1,-1 0 1,1 0 0,0 0 0,0 0-1,0 0 1,0 0 0,1 0 0,-1-1-1,0 1 1,0 0 0,0-1 0,1 1-1,-1-1 1,0 1 0,0-1 0,1 0-1,-1 0 1,0 1 0,1-1 0,-1 0-1,1 0 1,-1 0 0,2-1 0,8 1-3,0-1 1,0-1 0,0 0 0,13-4-1,-17 4 2,22-5-7,-11 1-1,1 1 1,-1 1-1,0 1 1,1 1-1,0 0 1,24 2-1,-40 0 8,0 1 0,-1 0 0,1-1-1,-1 1 1,1 0 0,-1 0 0,1 0-1,-1 1 1,0-1 0,0 1 0,3 1-1,4 4 114,-9-7-100,0 0-1,0 0 0,0 0 1,1 0-1,-1 0 1,0 0-1,0 0 0,0 0 1,0 0-1,0 0 0,0 1 1,0-1-1,0 0 0,0 0 1,0 0-1,1 0 0,-1 0 1,0 0-1,0 0 0,0 0 1,0 0-1,0 0 1,0 0-1,0 0 0,0 0 1,1 0-1,-1 0 0,0 0 1,0 0-1,0 0 0,0 0 1,0-1-1,0 1 0,0 0 1,0 0-1,0 0 0,0 0 1,1 0-1,-1 0 1,0 0-1,0 0 0,0 0 1,0 0-1,0 0 0,0 0 1,0 0-1,0-1 0,0 1 1,0 0-1,0 0 0,0 0 1,0 0-1,0 0 0,0 0 1,0 0-1,0 0 1,0 0-1,0-1 0,0 1 1,-1-10 355,-5-12 220,1 11-89,3 7-493,0 0 1,1 0-1,-1-1 1,1 1-1,0-1 1,-1-7-1,2 11-28,0 0-1,0 0 0,0 0 1,0 0-1,1 0 0,-1 0 1,0 0-1,1 0 0,-1 0 0,1 0 1,-1 0-1,1 0 0,-1 0 1,1 1-1,0-1 0,-1 0 1,1 0-1,0 0 0,0 1 0,-1-1 1,1 0-1,0 1 0,0-1 1,0 1-1,0-1 0,0 1 1,0-1-1,0 1 0,0 0 0,0 0 1,0-1-1,0 1 0,0 0 1,2 0-1,52-2-410,-19 2 43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3.378"/>
    </inkml:context>
    <inkml:brush xml:id="br0">
      <inkml:brushProperty name="width" value="0.05" units="cm"/>
      <inkml:brushProperty name="height" value="0.05" units="cm"/>
    </inkml:brush>
  </inkml:definitions>
  <inkml:trace contextRef="#ctx0" brushRef="#br0">1 9 13035,'1'-8'1422,"1"8"-393,7 15 124,6 27-588,5 43-222,-4 1 0,6 116 0,-21-196-310,2 20 146,2-21-63,3-13 19,2-11-110,-1 0 0,0 0 0,11-40 0,1-2-102,-14 41 48,12-29-93,2 0-1,31-52 1,-49 97 100,-1 0 0,1 0 1,0 1-1,0 0 0,0-1 1,0 1-1,0 0 0,1 0 0,0 1 1,6-5-1,-9 7 16,0-1-1,1 1 0,-1 0 1,0-1-1,1 1 1,-1 0-1,0 0 0,1-1 1,-1 1-1,1 0 0,-1 1 1,1-1-1,-1 0 1,0 0-1,1 1 0,-1-1 1,0 0-1,1 1 1,-1-1-1,0 1 0,0 0 1,1-1-1,-1 1 1,0 0-1,0 0 0,0 0 1,0 0-1,0 0 1,0 0-1,0 0 0,0 0 1,0 0-1,-1 1 1,1-1-1,0 0 0,-1 0 1,1 3-1,1 0 3,0 0 0,0 0 0,-1 0 0,0 0 0,0 0 0,0 1 0,0-1 0,-1 0 0,0 1 0,1-1 0,-2 0 0,1 1 0,0-1 0,-1 0 0,-2 7 0,1-4 65,0 0 0,-1 0 0,0-1 0,-1 1 0,0-1 0,1 0 0,-2 0 0,-9 11 0,9-12-57,-1 1 1,1 0-1,-2-1 0,1 0 1,0-1-1,-1 1 1,0-1-1,0-1 1,0 1-1,0-1 0,-1 0 1,1-1-1,-1 0 1,0 0-1,1-1 0,-1 1 1,-15-1-1,22-1-24,0 0 0,0-1 0,0 1 0,0 0 0,0 0-1,-1-1 1,1 1 0,0-1 0,0 1 0,0-1 0,0 1 0,0-1 0,1 0-1,-1 1 1,0-1 0,0 0 0,0 0 0,1 0 0,-1 0 0,0 1-1,1-1 1,-1 0 0,0 0 0,1 0 0,-1 0 0,1 0 0,0-1 0,-1 1-1,1 0 1,0 0 0,0 0 0,0 0 0,0 0 0,0 0 0,0-1-1,0 1 1,0 0 0,0 0 0,0 0 0,1-2 0,9-16-356</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6:00.179"/>
    </inkml:context>
    <inkml:brush xml:id="br0">
      <inkml:brushProperty name="width" value="0.05" units="cm"/>
      <inkml:brushProperty name="height" value="0.05" units="cm"/>
    </inkml:brush>
  </inkml:definitions>
  <inkml:trace contextRef="#ctx0" brushRef="#br0">4267 79 6753,'-256'-34'242,"-145"-11"-422,33 52 453,2 25-214,-132 6-427,359-34 277,-311 20-372,356-14 178,1 4 0,-162 47 0,128-18 303,2 6-1,2 5 0,-226 138 1,104-26 1008,206-135-819,2 1-1,1 2 1,-61 75-1,76-81-323,1 1 0,1 0-1,2 1 1,1 1-1,1 1 1,2 0 0,1 1-1,-14 65 1,16-3-212,10-95 327</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3.821"/>
    </inkml:context>
    <inkml:brush xml:id="br0">
      <inkml:brushProperty name="width" value="0.05" units="cm"/>
      <inkml:brushProperty name="height" value="0.05" units="cm"/>
    </inkml:brush>
  </inkml:definitions>
  <inkml:trace contextRef="#ctx0" brushRef="#br0">0 2 14155,'1'0'77,"0"0"0,0 1-1,-1-1 1,1 1 0,0-1-1,-1 0 1,1 1 0,0-1 0,-1 1-1,1 0 1,-1-1 0,1 1 0,-1 0-1,1-1 1,-1 1 0,1 0 0,-1-1-1,0 1 1,0 0 0,1 0 0,-1-1-1,0 1 1,0 1 0,8 27 625,-5-14-135,2 0-327,-4-8-199,1-1 0,0 0 0,0 0 0,0 0 0,1 0 0,0 0 0,0 0 0,0-1 0,1 1 0,0-1 0,0 0 0,6 6 0,-9-10-40,0-1 0,0 1 0,0 0 0,0-1 0,0 1 0,0-1 0,0 1 0,0-1 0,0 1 0,0-1 0,0 0 0,0 1 0,1-1 0,-1 0 0,0 0 0,0 0 0,0 0 0,0 0 0,1 0 0,-1-1 0,0 1 0,0 0 0,2-1 0,-2 0 4,1 0 0,-1 0 0,1 0-1,-1-1 1,1 1 0,-1 0-1,0-1 1,0 1 0,1-1 0,-1 1-1,0-1 1,0 0 0,0-1 0,2-4 35,0 0 1,-1 0 0,0 0-1,-1 0 1,1-1 0,-1-9 0,-5-28 226,4 43-252,0 0-1,0 0 0,-1 1 1,1-1-1,-1 0 0,0 0 1,0 0-1,0 0 0,0 1 1,0-1-1,0 0 1,0 1-1,0-1 0,0 1 1,-1-1-1,1 1 0,-1 0 1,1-1-1,-4-1 0,5 3-20,-1 0 0,1 0-1,-1 0 1,1-1 0,0 1-1,-1 0 1,1 0 0,-1 0-1,1 0 1,-1 0-1,1 0 1,0 0 0,-1 0-1,1 0 1,-1 0 0,1 0-1,-1 1 1,1-1 0,-1 0-1,1 0 1,0 0 0,-1 1-1,1-1 1,0 0-1,-1 0 1,1 1 0,0-1-1,-1 0 1,1 1 0,0-1-1,-1 0 1,1 1 0,0-1-1,0 0 1,-1 1 0,1-1-1,0 1 1,0-1-1,0 0 1,0 1 0,-1-1-1,1 1 1,0-1 0,0 1-1,0-1 1,0 0 0,0 1-1,0-1 1,0 1 0,0-1-1,1 1 1,-1-1-1,0 1 1,0 0 0,0 1-88,1 0-1,-1 0 1,0 0 0,1 1 0,0-1 0,-1 0-1,1 0 1,0 0 0,0 0 0,2 2 0,-3-3 65,1-1-1,0 1 1,0 0 0,-1-1 0,1 1 0,0-1 0,0 1 0,0-1-1,0 0 1,0 1 0,0-1 0,0 0 0,-1 0 0,1 1 0,0-1-1,0 0 1,0 0 0,0 0 0,0 0 0,0 0 0,0 0-1,0-1 1,0 1 0,0 0 0,0 0 0,0-1 0,0 1 0,0-1-1,-1 1 1,1-1 0,0 1 0,0-1 0,0 1 0,0-2 0,14-6-316</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5.002"/>
    </inkml:context>
    <inkml:brush xml:id="br0">
      <inkml:brushProperty name="width" value="0.05" units="cm"/>
      <inkml:brushProperty name="height" value="0.05" units="cm"/>
    </inkml:brush>
  </inkml:definitions>
  <inkml:trace contextRef="#ctx0" brushRef="#br0">64 1 15267,'-13'16'531,"7"-9"-287,0 0 0,0 0 0,1 0 0,0 1 0,0 0-1,1 0 1,0 0 0,-4 11 0,8-18-248,0-1-1,-1 1 1,1 0 0,0-1-1,0 1 1,0 0 0,0 0-1,-1-1 1,1 1-1,0 0 1,0 0 0,0-1-1,0 1 1,1 0-1,-1-1 1,0 1 0,0 0-1,0 0 1,1-1 0,-1 1-1,0 0 1,0-1-1,1 1 1,-1 0 0,1-1-1,-1 1 1,1-1 0,-1 1-1,1 0 1,0-1-16,1 1 1,-1-1 0,0 0-1,0 0 1,1 0 0,-1 0 0,0 0-1,0 0 1,1 0 0,-1 0-1,0 0 1,0 0 0,0-1-1,1 1 1,0-1 0,7-3-141,-1 1 1,0-2-1,10-5 0,68-59-1879,-85 69 2029,-1-1 0,0 1 0,1 0-1,-1 0 1,0-1 0,0 1 0,1 0 0,-1 0-1,0 0 1,1 0 0,-1 0 0,0-1 0,1 1-1,-1 0 1,0 0 0,1 0 0,-1 0-1,0 0 1,1 0 0,-1 0 0,1 0 0,-1 0-1,0 0 1,1 0 0,-1 0 0,0 1 0,1-1-1,-1 0 1,0 0 0,1 0 0,-1 0 0,0 1-1,1-1 1,-1 0 0,0 0 0,0 0 0,1 1-1,-1-1 1,0 0 0,0 1 0,0-1 0,1 0-1,-1 0 1,0 1 0,0-1 0,0 0 0,0 1-1,0-1 1,1 0 0,-1 1 0,0-1 0,0 1-1,0-1 1,0 0 0,0 1 0,0-1 0,0 0-1,0 1 1,0-1 0,-1 1 0,0 29 139,1-24-112,-1 26 197,2-1 1,1 0-1,2 0 0,0 0 1,3 0-1,18 55 0,-10-37-114,13 82-1,-24-105 21,-2 0-1,0 0 1,-2 0 0,0 0 0,-6 29 0,6-52-59,-1 1-1,0 0 1,0 0 0,0 0-1,-1-1 1,1 1 0,-1-1-1,0 1 1,0-1 0,0 1-1,-1-1 1,1 0 0,-5 5 0,6-8-36,0 1 1,0-1 0,1 1 0,-1-1 0,0 1 0,0-1 0,0 0 0,0 1 0,0-1 0,1 0 0,-1 0 0,0 0 0,0 1 0,0-1-1,0 0 1,0 0 0,0 0 0,0-1 0,0 1 0,0 0 0,0 0 0,0 0 0,-1-1 0,0 0 0,0-1 1,0 1 0,0-1-1,0 1 1,1-1-1,-1 0 1,0 0 0,1 0-1,-1 0 1,1 0-1,0 0 1,-1 0 0,0-3-1,-6-13-58,1 0 0,0-1-1,1 0 1,2 0 0,-6-39 0,6 16-354,3-79 0,3 91 121,1-1 0,8-35 0,-10 57 217,2 0-1,-1 1 1,1-1 0,1 1 0,-1 0 0,1-1-1,1 2 1,-1-1 0,2 0 0,-1 1 0,1 0-1,7-8 1,-11 14 44,0-1 1,0 0-1,0 0 1,1 1-1,-1-1 0,0 1 1,0 0-1,1 0 0,-1 0 1,1 0-1,-1 0 0,1 0 1,-1 0-1,1 1 0,0 0 1,-1-1-1,1 1 0,0 0 1,-1 0-1,1 0 0,0 1 1,-1-1-1,6 2 0,-3 1-4,0-1-1,-1 1 0,1 0 0,-1 0 0,1 1 0,-1-1 0,0 1 0,0 0 1,-1 0-1,5 6 0,-6-7 17,0 0-1,0-1 1,1 1 0,-1-1 0,1 0 0,-1 0-1,1 0 1,0 0 0,0 0 0,-1 0 0,7 1-1,-7-2 20,0-1-1,0 1 1,0-1-1,1 0 1,-1 0-1,0 0 1,0 0-1,0 0 1,1-1-1,-1 1 0,0-1 1,0 1-1,0-1 1,0 0-1,0 0 1,0 0-1,0 0 1,0 0-1,2-2 1,0 0 46,1 0 1,-1 0 0,-1 0 0,1-1-1,0 0 1,-1 1 0,0-1 0,0-1 0,0 1-1,0 0 1,-1-1 0,0 1 0,0-1-1,0 0 1,0 0 0,-1 0 0,0 0-1,1-9 1,22 32-2277,-21-16 2116,0 0 0,0 0 0,1 0 0,-1 0 0,1 0 0,0 0 0,-1-1 0,1 0 0,0 0 0,0 0 0,0 0 0,-1-1 0,1 1 0,0-1 0,0 0 0,0 0 0,0-1 0,0 1 0,7-2 0,1-2 66,-1-1 0,0 0 1,0 0-1,20-14 0,-8 5 78,-22 13-43,-1 1 0,1-1 0,0 1 0,0-1 0,0 1 0,0 0 0,0-1 0,0 1 0,0 0 0,0 0 0,0-1 0,0 1 0,0 0 0,0 0 0,0 0 0,0 0 0,0 1 0,0-1 0,0 0 0,0 0 0,0 1 0,0-1 0,0 0 0,0 1 0,0-1 0,0 1 0,0-1 0,1 2 0,1 1 63,0 1 0,1 0 1,-1-1-1,-1 1 0,4 6 0,-4-7-21,0 1 1,1-1-1,-1 1 0,1-1 0,-1 0 0,1 0 0,6 4 0,-5-4-15,1-1 0,0 0-1,0 0 1,0-1 0,1 1 0,-1-1 0,0 0 0,1-1 0,-1 1 0,0-1 0,1 0 0,-1-1 0,0 1 0,8-2 0,9-3-84,-1-1 0,24-9 1,-19 6-151,-6 2 74,-8 2-104,0 1 0,23-4 1,-32 7 196,1 1 1,-1 0-1,1 0 1,-1 0-1,1 0 1,0 0-1,-1 1 1,1 0-1,-1-1 1,0 1-1,1 1 1,-1-1-1,0 0 1,6 4-1,-6-3 73,0-1 0,0 1 0,0-1-1,0 0 1,0 0 0,0 0-1,1 0 1,-1 0 0,0-1-1,1 1 1,-1-1 0,1 0 0,-1 0-1,0 0 1,1-1 0,-1 1-1,4-2 1,5-1-30,0-2 0,-1 1 0,17-10 0,15-6-416,-36 18 298,1-1 0,-1 1 0,1 0 0,0 1 0,0 0 1,-1 0-1,1 0 0,0 1 0,0 0 0,0 1 0,0 0 0,-1 0 0,1 1 0,0 0 1,-1 0-1,1 1 0,-1-1 0,0 2 0,13 7 0,-11-7 172,0 0 0,0-1 0,0 0 0,0 0 0,1-1 0,-1 0 1,1 0-1,0-1 0,-1-1 0,1 0 0,0 0 0,-1-1 0,1 0 0,0 0 0,15-5 0,10-5 84,0-1 0,57-28 0,-56 27 686,-34 12-806,0 0 0,0-1 0,0 1-1,0-1 1,-1 1 0,1-1-1,-1 1 1,1-1 0,1-3 0,-2 4-23,0 0 0,0-1 0,0 1 0,0 0 0,0 0 1,0 0-1,0 0 0,1 0 0,-1 0 0,0 0 0,2-1 0,-2 2-4,0 0-1,0 1 1,0-1 0,0 0-1,-1 0 1,1 0-1,0 0 1,0 1-1,0-1 1,-1 1-1,1-1 1,0 0-1,0 1 1,-1-1-1,1 1 1,0-1 0,-1 1-1,1 0 1,-1-1-1,1 1 1,-1 0-1,1-1 1,-1 1-1,1 0 1,-1 0-1,0-1 1,1 2-1,0 0-19,8 9 1252,-8-11-1222,-1 0 1,1 0-1,-1 0 1,0 0-1,1 0 0,-1 0 1,1 0-1,-1 0 1,0-1-1,1 1 0,-1 0 1,0 0-1,1 0 1,-1 0-1,0-1 0,1 1 1,-1 0-1,0 0 1,1-1-1,-1 1 0,0 0 1,1-1-1,-1 1 1,0 0-1,0 0 0,0-1 1,1 1-1,-1-1 1,0 1-1,0 0 0,0-1 1,0 1-1,0 0 1,0-1-1,1 1 0,-1-1 1,0 1-1,0 0 1,0-1-1,0 1 0,-1-1 1,7-26 317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6.911"/>
    </inkml:context>
    <inkml:brush xml:id="br0">
      <inkml:brushProperty name="width" value="0.05" units="cm"/>
      <inkml:brushProperty name="height" value="0.05" units="cm"/>
    </inkml:brush>
  </inkml:definitions>
  <inkml:trace contextRef="#ctx0" brushRef="#br0">265 261 13315,'-11'1'115,"0"0"-1,0 1 1,0 0 0,1 0-1,-1 2 1,1-1 0,0 1-1,0 0 1,0 1 0,1 0-1,-1 1 1,1 0 0,0 1 0,1-1-1,0 2 1,0-1 0,-12 16-1,11-12-106,0 0 0,1 0 0,1 1 0,0 0 0,1 0 0,0 1 0,1 0 0,0 0 0,1 0 0,0 0 0,2 1 0,-1-1 0,0 23 0,3-34-5,-1 1-1,1-1 1,1 1-1,-1-1 1,0 1-1,1-1 1,-1 0-1,1 1 1,-1-1-1,1 0 1,0 1-1,0-1 1,0 0-1,1 0 1,-1 0-1,0 0 1,3 3-1,-3-4 5,1 0 0,-1 0-1,1 0 1,-1-1-1,1 1 1,-1 0-1,1-1 1,0 1-1,-1-1 1,1 0 0,0 1-1,-1-1 1,1 0-1,0 0 1,-1 0-1,1 0 1,0 0-1,-1-1 1,3 1 0,3-2 17,-1 0 1,1-1-1,-1 0 1,1 0 0,-1 0-1,0-1 1,0 0-1,-1 0 1,1 0-1,6-7 1,6-9 41,-1-1 0,-1-1-1,-1 0 1,-1-1 0,19-40 0,-11 12 266,26-92 0,-40 117-147,-1-1-1,-1 1 1,-2-1-1,2-42 1,-8 51 82,2 18-260,0 0-1,-1 0 1,1 0 0,0 0 0,0 0-1,-1 0 1,1 0 0,0 0-1,0 0 1,0 0 0,-1 1 0,1-1-1,0 0 1,0 0 0,0 0 0,0 0-1,-1 0 1,1 0 0,0 1 0,0-1-1,0 0 1,0 0 0,0 0 0,-1 0-1,1 1 1,0-1 0,0 0 0,0 0-1,0 0 1,0 0 0,0 1 0,0-1-1,0 0 1,0 0 0,0 1-1,0-1 1,0 0 0,0 0 0,-11 38 287,3 18-262,2 1 1,3 0-1,7 107 0,-4-163-32,2 18-28,7 30 0,-9-45 23,1 0-1,1 0 1,-1 0-1,1 0 1,-1 0-1,1 0 1,0-1-1,0 1 1,1-1-1,-1 1 1,1-1-1,0 0 1,6 5-1,-8-7 5,0 0 0,0 0-1,0-1 1,1 1 0,-1-1 0,0 1-1,0-1 1,1 1 0,-1-1 0,0 0-1,1 0 1,-1 0 0,1 0 0,-1 0-1,0 0 1,1 0 0,-1 0 0,0 0-1,3-1 1,-1 0 1,0-1 0,-1 1 1,1-1-1,0 1 0,-1-1 0,0 0 0,1 0 0,3-4 0,0-1 5,1-1 0,-1 0-1,-1-1 1,7-13 0,-1 0 43,-2-1 0,-1 0 0,-1 0 0,0-1-1,-2 0 1,-1 0 0,-1-1 0,-1 1 0,-2-37 0,1 60-40,-1 0 0,0 0 0,0 0 0,0 0 0,-1 0 1,1 0-1,0 0 0,0 1 0,0-1 0,-1 0 0,1 0 0,0 0 0,-1 0 0,1 0 1,-1 1-1,0-2 0,-5 10 78,-4 25-3,9-22-68,-8 75 48,9-78-73,0 0 0,0 0-1,1 0 1,0 0-1,0 0 1,1 0 0,0 0-1,4 10 1,-5-17 7,-1 0-1,1 0 1,-1 0 0,1 0 0,-1 0 0,1 0 0,0 0-1,-1 0 1,1-1 0,0 1 0,0 0 0,-1 0-1,1-1 1,0 1 0,0 0 0,0-1 0,0 1-1,0-1 1,0 1 0,0-1 0,0 0 0,0 1 0,1-1-1,-1 0 1,1 0 0,1 0-3,-1 0 0,0-1 0,0 1-1,0-1 1,0 0 0,1 1 0,-1-1 0,0 0 0,0 0 0,0-1 0,-1 1 0,3-2-1,7-6-33,-1-1-1,-1 0 0,12-15 1,-16 20 17,105-149-420,-107 151 419,-1 0 0,0 0 0,1 0 0,0 1 1,-1-1-1,1 1 0,0 0 0,0 0 0,1 0 0,3-2 0,-6 4 16,0 0 0,0 0 0,0-1 0,1 1 0,-1 0 0,0 0 0,0 0 0,0 1 1,1-1-1,-1 0 0,0 0 0,0 1 0,0-1 0,0 0 0,1 1 0,-1-1 0,0 1 0,0 0 0,0-1 0,0 1 0,0 0 0,0 0 0,0-1 0,-1 1 0,1 0 0,0 0 0,0 0 0,-1 0 0,1 0 0,0 0 0,-1 0 1,1 2-1,7 13-47,0 0 0,5 18 0,-9-23 57,0 0 0,0 0 0,1-1 0,0 0 0,1 0 0,0 0-1,15 18 1,-20-27 9,0 1 0,1-1 0,-1 0 0,1 0 0,-1 0 0,1 0 0,0 0 0,-1 0 1,1 0-1,0 0 0,0-1 0,0 1 0,-1-1 0,1 1 0,0-1 0,0 0 0,0 0 0,0 0 0,0 0 0,0 0 0,3 0 0,-1-2 18,-1 1 1,0 0-1,0-1 1,0 1-1,0-1 0,0 0 1,0 0-1,0 0 1,-1 0-1,1-1 1,2-2-1,3-5 121,0 0 0,-1 0 0,-1 0-1,0 0 1,9-22 0,-10 17 66,0 0-1,-1-1 0,-1 1 1,-1-1-1,2-17 1,-4 23-134,0 0 0,0 0 0,-1 1 1,0-1-1,0 0 0,-1 0 0,-1 1 1,0-1-1,-5-11 0,5 16-1076,2 8 266,7 10-340,-5-11 922,1 0-1,0 0 0,0 0 0,0-1 0,0 1 0,0-1 0,0 1 1,1-1-1,-1 0 0,0 0 0,1 0 0,-1 0 0,1 0 0,-1 0 1,1-1-1,4 1 0,16 0-507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7.324"/>
    </inkml:context>
    <inkml:brush xml:id="br0">
      <inkml:brushProperty name="width" value="0.05" units="cm"/>
      <inkml:brushProperty name="height" value="0.05" units="cm"/>
    </inkml:brush>
  </inkml:definitions>
  <inkml:trace contextRef="#ctx0" brushRef="#br0">89 206 12931,'-12'15'415,"0"1"1,1 1-1,1-1 1,-13 30-1,19-38-347,0 0-1,2 0 1,-1 1-1,1-1 0,0 1 1,0-1-1,1 1 1,0 0-1,1-1 1,0 1-1,0 0 0,3 13 1,-3-20-56,1 0 0,-1 0 1,1 0-1,-1 0 0,1 0 0,0-1 1,0 1-1,0 0 0,0 0 1,0-1-1,0 1 0,0-1 0,1 1 1,-1-1-1,0 1 0,1-1 0,-1 0 1,1 0-1,0 1 0,-1-1 1,1 0-1,0-1 0,0 1 0,0 0 1,-1 0-1,1-1 0,0 1 1,0-1-1,0 0 0,0 1 0,0-1 1,0 0-1,0 0 0,0 0 0,0-1 1,0 1-1,0 0 0,0-1 1,0 1-1,2-2 0,5-1 0,0-1 0,-1 1-1,1-2 1,-1 1 0,0-1 0,0-1-1,10-8 1,0-3 60,-1 0-1,0-1 0,-2-1 1,0-1-1,-1 0 0,0-1 1,-2 0-1,-1-1 0,-1 0 1,0-1-1,-2 0 0,-1-1 1,9-45-1,-16 63 25,1-1 1,-1 0-1,0 0 0,0 0 0,-1 1 0,0-1 1,0 0-1,-5-11 0,6 17-62,-1-1-1,1 1 0,-1-1 1,0 1-1,0 0 0,0-1 1,0 1-1,0 0 0,0 0 1,0-1-1,0 1 0,0 0 1,0 0-1,-1 0 0,1 1 1,-1-1-1,-1-1 0,1 2-8,0-1-1,0 1 0,0 0 0,0 0 1,0 0-1,0 0 0,0 0 0,0 1 1,0-1-1,0 0 0,1 1 0,-1 0 1,0-1-1,0 1 0,0 0 0,1 0 1,-1 0-1,-2 1 0,1 1-77,-1-1-1,0 1 0,1-1 1,-1 1-1,1 0 0,0 1 1,0-1-1,-5 7 0,7-8 4,1-1-1,-1 1 0,0-1 0,1 1 0,-1-1 0,1 1 1,-1-1-1,1 1 0,0 0 0,-1-1 0,1 1 0,0-1 1,0 1-1,0 0 0,1-1 0,-1 1 0,0 0 1,1-1-1,-1 1 0,1-1 0,-1 1 0,1-1 0,0 1 1,-1-1-1,1 1 0,1 1 0,20 26-223,-12-16 259,0 0-1,-1 1 1,0 1 0,-1-1-1,0 1 1,7 22 0,-9-6 58,-5-24-92,0-1-1,1 1 1,-1 0-1,1-1 1,1 0-1,4 10 1,1-7 5,2-7-17</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7.918"/>
    </inkml:context>
    <inkml:brush xml:id="br0">
      <inkml:brushProperty name="width" value="0.05" units="cm"/>
      <inkml:brushProperty name="height" value="0.05" units="cm"/>
    </inkml:brush>
  </inkml:definitions>
  <inkml:trace contextRef="#ctx0" brushRef="#br0">289 47 13867,'0'-5'372,"1"-1"0,-1 1 0,0 0 0,0 0 0,-1-8 0,1 13-336,0 0 0,0-1-1,0 1 1,0 0 0,-1-1-1,1 1 1,0-1 0,0 1-1,0 0 1,0-1 0,-1 1-1,1 0 1,0 0 0,0-1-1,-1 1 1,1 0 0,0-1 0,0 1-1,-1 0 1,1 0 0,0 0-1,-1-1 1,1 1 0,0 0-1,-1 0 1,1 0 0,0 0-1,-1 0 1,1 0 0,0-1-1,-1 1 1,-1 1 39,1-1 1,0 1-1,-1-1 0,1 1 1,0 0-1,-1-1 0,1 1 1,0 0-1,0 0 0,0 0 1,-1 0-1,1 0 1,-1 2-1,-14 17 224,1 0 1,0 1-1,-18 37 1,13-22-244,-11 18-49,2 3 0,3 0 1,2 2-1,-16 62 1,36-107-15,1 0 1,1 1 0,0-1-1,1 1 1,1 27 0,0-38-10,0-1 0,1 0 0,0 1 0,0-1 0,0 0 0,0 1 0,0-1 1,1 0-1,-1 0 0,1 0 0,0 0 0,0 0 0,3 3 0,-3-4-16,0-1 1,0 1-1,0-1 0,1 1 0,-1-1 1,1 0-1,-1 0 0,1 0 0,-1 0 0,1-1 1,-1 1-1,1-1 0,0 1 0,-1-1 1,1 0-1,0 0 0,-1 0 0,1 0 0,4-2 1,1 1-16,0-1 0,0-1 1,0 1-1,-1-1 0,1-1 1,-1 1-1,12-9 0,2-3-87,23-20 0,3-7-127</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8.624"/>
    </inkml:context>
    <inkml:brush xml:id="br0">
      <inkml:brushProperty name="width" value="0.05" units="cm"/>
      <inkml:brushProperty name="height" value="0.05" units="cm"/>
    </inkml:brush>
  </inkml:definitions>
  <inkml:trace contextRef="#ctx0" brushRef="#br0">95 95 12163,'-5'1'165,"1"1"0,-1-1 0,1 1 0,0 0 0,0 0 0,0 1 0,0-1 0,0 1 0,0 0 0,1 0 0,-1 0 0,1 0 0,0 1 0,0-1 0,0 1 0,0 0 0,1 0 0,0 0 0,-1 0 0,-2 8 0,2-3-55,-1 1 1,1-1-1,1 1 1,0-1-1,0 1 1,1 0-1,0 0 1,1 17-1,0-25-91,0 1-1,0-1 1,0 0-1,0 0 1,0 0-1,1 0 1,-1 0-1,1 0 0,0 0 1,0 0-1,0 0 1,0 0-1,0 0 1,0 0-1,0 0 1,0 0-1,1-1 1,-1 1-1,1-1 1,-1 1-1,1-1 1,0 1-1,-1-1 0,1 0 1,0 0-1,0 0 1,0 0-1,0 0 1,0 0-1,0-1 1,0 1-1,0-1 1,3 1-1,-1-1 36,1 0-1,-1 0 0,1-1 1,-1 0-1,0 0 1,1 0-1,-1 0 1,0-1-1,0 1 1,1-1-1,-2 0 0,1-1 1,0 1-1,0-1 1,4-3-1,2-4 159,0-1-1,-1 0 0,0 0 1,0-1-1,-1 0 1,10-21-1,-9 15-70,1 1 0,18-22 0,-23 34-177,-1-1 0,1 1 1,1 1-1,-1-1 1,1 1-1,0 0 1,0 0-1,0 0 0,0 1 1,12-4-1,-10 4-41,0 1 0,0 0 1,0 0-1,0 1 0,1 0 0,-1 1 0,0-1 0,1 2 1,-1-1-1,11 3 0,-17-3 63,1 1 0,0 0 1,0-1-1,0 1 0,-1 1 0,1-1 1,0 0-1,-1 1 0,1-1 0,-1 1 0,0 0 1,1 0-1,-1 0 0,0 0 0,0 0 1,0 0-1,0 1 0,-1-1 0,1 1 1,-1-1-1,1 1 0,-1 0 0,0-1 1,0 1-1,0 0 0,0 0 0,-1 0 1,1-1-1,-1 1 0,0 0 0,0 6 1,0 3 143,-1 0-1,-1 0 1,0 0 0,0 0 0,-1 0 0,-1-1 0,0 1 0,-1-1 0,0 0 0,0 0 0,-13 17 0,16-34 266,6-14-377,0 1 1,1 0 0,1 0-1,0 1 1,10-20 0,2-4-64,-12 26 8,-1 2-4,0 0 0,10-17 0,-15 33-2,1-1 0,-1 0 0,1 0 0,-1 0 0,1 0 0,0 0 0,-1 0 0,1 0 0,0 0 0,0 0 0,0 0 0,-1 0 0,1-1-1,0 1 1,0 0 0,0-1 0,1 1 0,-1 0 0,0-1 0,0 1 0,0-1 0,0 0 0,0 1 0,1-1 0,0 0 0,4-1-133,-1-1 1,0 0-1,0-1 1,0 1-1,0-1 0,0 0 1,0 0-1,6-7 1,1 1 27,9-5-114</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9.080"/>
    </inkml:context>
    <inkml:brush xml:id="br0">
      <inkml:brushProperty name="width" value="0.05" units="cm"/>
      <inkml:brushProperty name="height" value="0.05" units="cm"/>
    </inkml:brush>
  </inkml:definitions>
  <inkml:trace contextRef="#ctx0" brushRef="#br0">174 1 13067,'-22'12'1401,"0"0"-309,1 1 0,-24 19 0,39-27-1051,0 0 0,1 0 0,-1 1 0,1 0 0,0 0 1,1 0-1,0 1 0,0-1 0,0 1 0,1 0 0,-4 11 0,6-16-42,0 0 0,0 1 0,1-1 0,-1 0 0,1 1 0,0-1 0,-1 0 1,1 1-1,0-1 0,0 1 0,1-1 0,-1 0 0,0 1 0,1-1 0,0 0 0,-1 1 0,3 2 0,-2-3-1,0-1 1,0 0-1,0 0 1,1 1-1,-1-1 1,1 0-1,-1 0 0,1-1 1,-1 1-1,1 0 1,-1 0-1,1-1 1,0 1-1,-1-1 1,1 1-1,0-1 0,-1 0 1,1 1-1,0-1 1,0 0-1,-1 0 1,1-1-1,3 1 1,13-3-26,0-1 0,-1-1 0,1 0 0,-1-1 0,21-11 1,16-6-36,-39 18 55,-4 0-13,1 1 0,-1 1 0,1 0 1,0 0-1,12 0 0,-22 2 19,1 1 1,-1 0 0,1 0-1,-1 1 1,1-1-1,-1 0 1,1 1 0,-1-1-1,0 1 1,1 0-1,-1 0 1,0 0-1,1 0 1,-1 0 0,0 1-1,0-1 1,0 1-1,0-1 1,0 1-1,-1 0 1,1 0 0,0 0-1,-1 0 1,1 0-1,-1 0 1,0 0-1,0 0 1,0 0 0,2 5-1,1 7 4,-3-11 12,0 1 0,0-1-1,0 0 1,0 1 0,1-1 0,3 5 0,-5-7-22,1-1 1,-1 1-1,1-1 1,-1 1-1,1-1 1,-1 0-1,1 1 1,0-1-1,-1 0 1,1 1-1,0-1 1,-1 0-1,1 0 0,0 1 1,0-1-1,-1 0 1,1 0-1,0 0 1,0 0-1,-1 0 1,1 0-1,0 0 1,-1 0-1,1-1 1,0 1-1,0 0 1,-1 0-1,1-1 1,0 1-1,-1 0 0,1-1 1,-1 1-1,1 0 1,0-1-1,-1 1 1,1-1-1,0 0 1,12-10-407,-1 0 0,0 0 1,13-18-1,22-21-1130,-46 49 1481,1-1 1,-1 1 0,1 0 0,0 0-1,0 0 1,0 0 0,-1 0-1,1 0 1,0 0 0,0 0 0,0 1-1,0-1 1,0 1 0,1-1-1,-1 1 1,2 0 0,-3 0 56,1 1 1,-1-1 0,0 0-1,0 1 1,0-1 0,1 1 0,-1-1-1,0 1 1,0 0 0,0-1-1,0 1 1,0 0 0,0 0-1,0 0 1,0 0 0,-1 0-1,1 0 1,0 0 0,0 0-1,-1 0 1,1 0 0,-1 0-1,1 0 1,-1 1 0,1-1-1,-1 0 1,1 2 0,-1-1 31,0 0 0,1-1 0,-1 1 1,1 0-1,0-1 0,-1 1 0,1-1 0,0 1 0,0-1 1,0 1-1,0-1 0,0 1 0,0-1 0,2 2 1,-2-3-18,0 0 1,0 0 0,0 0 0,0 0 0,0 0 0,0 0 0,0 0 0,0 0 0,0 0 0,0 0-1,0 0 1,0 0 0,0-1 0,0 1 0,-1 0 0,1-1 0,0 1 0,0-1 0,0 1 0,0-1 0,-1 0-1,1 1 1,0-1 0,0 1 0,-1-1 0,1 0 0,-1 0 0,1 0 0,0-1 0,17-19 54</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09.573"/>
    </inkml:context>
    <inkml:brush xml:id="br0">
      <inkml:brushProperty name="width" value="0.05" units="cm"/>
      <inkml:brushProperty name="height" value="0.05" units="cm"/>
    </inkml:brush>
  </inkml:definitions>
  <inkml:trace contextRef="#ctx0" brushRef="#br0">169 1 15291,'-56'58'1757,"40"-43"-1502,1 0 1,0 1 0,2 0 0,0 1 0,-19 33 0,30-47-242,1 0 1,0 0 0,0-1-1,0 1 1,0 0 0,0 0-1,1 0 1,-1 0 0,1 0-1,0 0 1,0 0 0,0 0-1,0 0 1,1 3 0,0-5-18,-1 0 1,1 0-1,0 0 1,-1 0 0,1 0-1,0 0 1,-1 0-1,1 0 1,0 0-1,0 0 1,0 0 0,0-1-1,0 1 1,0 0-1,0-1 1,0 1 0,0-1-1,0 1 1,0-1-1,0 1 1,0-1 0,0 0-1,1 0 1,-1 0-1,0 1 1,0-1-1,0 0 1,1 0 0,-1-1-1,0 1 1,0 0-1,0 0 1,0 0 0,1-1-1,-1 1 1,2-2-1,6-1-57,0 0-1,-1-1 0,1 0 0,-1-1 1,0 0-1,0 0 0,0-1 1,-1 0-1,0 0 0,0-1 0,0 1 1,-1-2-1,8-10 0,5-11-13,0-2 0,16-35-1,-34 64 80,-7 16 54,0 1 1,1 0-1,1 0 0,1 0 1,0 0-1,1 0 1,0 1-1,1-1 0,2 29 1,-1-42-68,0-1 1,1 1 0,-1-1-1,0 0 1,0 1 0,1-1 0,-1 0-1,0 1 1,1-1 0,0 0-1,-1 1 1,1-1 0,0 0 0,-1 0-1,1 0 1,0 0 0,0 0 0,0 0-1,0 0 1,0 0 0,2 1-1,-2-1-33,1-1-1,-1 0 0,0 0 0,0 0 1,0 0-1,0 0 0,1 0 0,-1 0 1,0 0-1,0-1 0,0 1 0,0 0 1,0-1-1,0 1 0,0-1 0,1 1 1,-1-1-1,0 0 0,1-1 0,4-2-124,0-1-1,-1-1 0,0 1 0,0-1 0,0 0 0,5-9 0,16-32-185,0-8-88</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10.042"/>
    </inkml:context>
    <inkml:brush xml:id="br0">
      <inkml:brushProperty name="width" value="0.05" units="cm"/>
      <inkml:brushProperty name="height" value="0.05" units="cm"/>
    </inkml:brush>
  </inkml:definitions>
  <inkml:trace contextRef="#ctx0" brushRef="#br0">62 0 17044,'7'15'1296,"-14"12"-920,-3 7-128,-3 11 448,3 6-280,3 8-120,3 1-8,4-1-64,3-2-47,4-2-282,0-2-167,-1-5-456,-6-2 904,-7-14-264,-9-5-120,-1-11-32</inkml:trace>
  <inkml:trace contextRef="#ctx0" brushRef="#br0" timeOffset="1">18 853 14891,'8'29'1625,"-2"-6"-1073,-6-12-512,2-2 2344,-7-8-2040,-6-7 32,-4-12-64</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47.988"/>
    </inkml:context>
    <inkml:brush xml:id="br0">
      <inkml:brushProperty name="width" value="0.05" units="cm"/>
      <inkml:brushProperty name="height" value="0.05" units="cm"/>
    </inkml:brush>
  </inkml:definitions>
  <inkml:trace contextRef="#ctx0" brushRef="#br0">0 369 13075,'11'-30'417,"0"1"0,2 0 0,2 1 0,0 0 0,1 1 0,2 1 0,1 1 0,1 0 0,1 2 0,39-35 0,-54 53-381,0 0-1,0 0 1,1 1-1,-1 0 1,1 0-1,0 1 1,10-5-1,-15 8-34,-1-1 0,1 1-1,0 0 1,-1-1-1,1 1 1,0 0 0,-1 0-1,1 0 1,0 0 0,-1 0-1,1 0 1,0 0 0,-1 1-1,1-1 1,-1 1 0,1-1-1,-1 1 1,1 0-1,-1-1 1,1 1 0,-1 0-1,1 0 1,-1 0 0,0 0-1,1 0 1,-1 0 0,0 0-1,0 1 1,0-1-1,0 0 1,0 1 0,0-1-1,0 1 1,-1-1 0,1 1-1,-1-1 1,1 1 0,-1 0-1,1 1 1,1 7-23,0 0-1,-1 0 1,0 0 0,0 0 0,-1 1-1,-1-1 1,0 0 0,0 0 0,-1 0 0,0 0-1,-6 15 1,-5 10-53,-29 59-1,3-25 53,-14 28 45,48-87-5,1 1-1,0 0 1,1 0 0,0 1-1,1-1 1,0 1 0,0 12-1,2-20 2,0-1-1,0 1 1,0 0 0,1-1-1,0 1 1,0-1-1,0 1 1,0-1-1,1 1 1,-1-1-1,1 0 1,0 0-1,0 0 1,0 0-1,0 0 1,0 0-1,1 0 1,-1-1-1,1 1 1,0-1-1,0 0 1,0 1-1,0-1 1,0-1-1,0 1 1,0 0-1,1-1 1,5 2-1,0 0 134,0-1-1,1 0 0,-1 0 0,1-1 0,-1 0 0,1-1 0,-1 0 0,1 0 0,0-1 0,9-2 1,43-16 151,5-5 122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6:00.610"/>
    </inkml:context>
    <inkml:brush xml:id="br0">
      <inkml:brushProperty name="width" value="0.05" units="cm"/>
      <inkml:brushProperty name="height" value="0.05" units="cm"/>
    </inkml:brush>
  </inkml:definitions>
  <inkml:trace contextRef="#ctx0" brushRef="#br0">72 882 4057,'71'-50'592,"-34"-9"-184,-7-5-136,-19-12 376,-6-7-56,-17-16-296,-8-9-344,-24-8 168,-15 0-31,-31 6-130</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48.727"/>
    </inkml:context>
    <inkml:brush xml:id="br0">
      <inkml:brushProperty name="width" value="0.05" units="cm"/>
      <inkml:brushProperty name="height" value="0.05" units="cm"/>
    </inkml:brush>
  </inkml:definitions>
  <inkml:trace contextRef="#ctx0" brushRef="#br0">1 129 14275,'2'-8'212,"2"0"-1,-1 1 1,1-1-1,0 1 1,1 0-1,-1 0 1,2 0-1,-1 1 1,1-1-1,0 1 1,0 1 0,0-1-1,1 1 1,0 0-1,0 1 1,0 0-1,1 0 1,-1 0-1,1 1 1,13-4-1,-20 6-200,1 1-1,-1-1 0,1 1 0,-1 0 0,1-1 0,-1 1 1,1 0-1,-1 0 0,1 0 0,-1 0 0,1 0 0,-1 0 1,1 1-1,0-1 0,-1 0 0,1 1 0,-1-1 1,0 1-1,1 0 0,-1-1 0,1 1 0,-1 0 0,0 0 1,0 0-1,3 2 0,-3-1-8,0 0 0,0 0 0,0 1 0,0-1 0,-1 0 0,1 1 0,-1-1 0,1 1 0,-1-1 0,0 0 0,0 1 0,0-1 0,0 1 0,-1 3 0,-1 8-21,-1 1 0,-1-1-1,-1 0 1,-6 15 0,-11 17-3,-34 52 0,35-62 27,14-19-18,7-17 13,0 0-1,1 1 0,-1-1 0,0 1 1,0-1-1,0 0 0,0 1 0,0-1 1,0 0-1,0 1 0,1-1 0,-1 0 1,0 0-1,0 1 0,1-1 0,-1 0 1,0 0-1,0 1 0,1-1 0,-1 0 1,0 0-1,0 0 0,1 1 0,-1-1 1,0 0-1,1 0 0,-1 0 0,4 1-6,-1-1 1,1 0-1,-1 1 0,1-2 0,-1 1 0,0 0 0,4-1 0,12-1-26,-2 2-29,0 1 0,0 1 0,-1 0 0,1 1 0,0 1 0,-1 1 0,17 6 0,-26-8 25,0 0 0,-1 0 0,0 1 0,0-1 1,0 1-1,0 1 0,0-1 0,-1 1 0,0 0 1,0 0-1,0 0 0,-1 1 0,1 0 0,-1 0 0,-1 0 1,1 0-1,-1 1 0,0-1 0,2 10 0,-4-13 27,0 1-1,0-1 0,-1 1 0,0 0 1,0-1-1,0 1 0,0-1 1,0 1-1,-1 0 0,1-1 0,-1 1 1,0-1-1,0 1 0,-3 5 0,1-4 37,0 0 0,0 0 1,-1 0-1,1-1 0,-1 1 0,0-1 0,-1 0 0,-6 5 0,-7 3 263,0-1 0,0-1 0,-40 15 0,55-24-245,-30 13 394,7-2 80,0-2 0,-35 9-1,60-19-537,1 0 0,-1 0 0,0 1-1,1-1 1,-1 0 0,0 0 0,0 0 0,1 0-1,-1 0 1,0 0 0,0 0 0,1 0 0,-1 0-1,0 0 1,1 0 0,-1 0 0,0-1 0,1 1-1,-1 0 1,0-1 0,0 0 0,0 1-48,1-1 1,0 1 0,0-1-1,0 1 1,0-1-1,0 1 1,0-1 0,0 1-1,0-1 1,0 1-1,0-1 1,1 1 0,-1-1-1,0 1 1,0-1-1,0 1 1,1 0 0,-1-1-1,0 1 1,0-1-1,1 1 1,-1-1 0,25-27-1853,-24 28 1940,21-21-692,1-2-266</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50.060"/>
    </inkml:context>
    <inkml:brush xml:id="br0">
      <inkml:brushProperty name="width" value="0.05" units="cm"/>
      <inkml:brushProperty name="height" value="0.05" units="cm"/>
    </inkml:brush>
  </inkml:definitions>
  <inkml:trace contextRef="#ctx0" brushRef="#br0">226 0 14195,'-13'29'798,"-2"-1"0,-19 27 1,8-12-587,-89 160 19,114-202-254,1 0 1,-1 0-1,1 0 1,-1 0-1,0 0 1,0 0-1,1 0 1,-1 0-1,0 0 0,0-1 1,0 1-1,0 0 1,0-1-1,-1 2 1,2-2 3,-1-1 1,1 1-1,0 0 1,-1 0-1,1 0 1,0 0 0,0 0-1,-1 0 1,1 0-1,0 0 1,0-1 0,-1 1-1,1 0 1,0 0-1,0 0 1,-1 0-1,1-1 1,0 1 0,0 0-1,0 0 1,0-1-1,-1 1 1,1 0-1,0 0 1,0-1 0,0 1-1,0 0 1,0 0-1,0-1 1,0 1 0,0 0-1,-1-1 1,-1-33-1342,2 31 1215,5-188-4919,3 110 7241,-8 80-2116,0 1 1,1-1 0,-1 1 0,0-1 0,0 0 0,0 1 0,0-1 0,1 1 0,-1-1 0,0 1 0,0-1 0,1 1 0,-1-1 0,0 1 0,1-1 0,-1 1 0,1-1 0,-1 1 0,1 0 0,-1-1 0,1 1 0,-1 0 0,1-1 0,-1 1 0,1 0 0,-1 0 0,1-1 0,-1 1 0,1 0 0,0 0 0,-1 0 0,1 0 0,-1 0 0,1 0 0,-1 0 0,1 0 0,0 0 0,-1 0 0,1 0 0,-1 0 0,1 0 0,0 0 0,-1 1 0,1-1 0,-1 0 0,1 0 0,0 1-1,32 17 1186,-23-11-1137,51 29 402,41 22-635,-89-51 25,0-1 1,1-1-1,0 0 0,0-1 0,25 3 1,-10-5-81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50.685"/>
    </inkml:context>
    <inkml:brush xml:id="br0">
      <inkml:brushProperty name="width" value="0.05" units="cm"/>
      <inkml:brushProperty name="height" value="0.05" units="cm"/>
    </inkml:brush>
  </inkml:definitions>
  <inkml:trace contextRef="#ctx0" brushRef="#br0">54 137 12395,'-25'26'1424,"10"-5"-792,2-5-264,13-10 1457,4-6-1241,15-13-104,6-6-72,10-4-176,1-2-176,1-3-408,0-2 248,-4 3 88,-1 3-120,-9 8-48</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51.221"/>
    </inkml:context>
    <inkml:brush xml:id="br0">
      <inkml:brushProperty name="width" value="0.05" units="cm"/>
      <inkml:brushProperty name="height" value="0.05" units="cm"/>
    </inkml:brush>
  </inkml:definitions>
  <inkml:trace contextRef="#ctx0" brushRef="#br0">2 270 14667,'0'-1'75,"-1"-1"0,1 0 0,0 1 0,0-1 0,0 0 0,0 0 0,0 1 0,1-1 0,-1 0 0,0 1-1,1-1 1,-1 0 0,1 1 0,0-1 0,-1 1 0,1-1 0,0 1 0,2-3 0,24-25 106,-14 16 28,27-35-40,64-99-1,-113 191-173,5-20 4,-7 25-2,3 1 1,1 0 0,3 1 0,3 0 0,1-1 0,2 1-1,17 90 1,23 14 15,-24-94 7,14 82-1,-31-136-6,0 0 0,0 0 0,-1 0-1,0 0 1,-1 0 0,1 0 0,-1 0-1,-2 7 1,2-13 9,1 1-1,-1-1 1,0 1 0,1-1-1,-1 1 1,0-1 0,0 1-1,0-1 1,0 0 0,0 1-1,0-1 1,-1 0-1,1 0 1,0 0 0,-1 0-1,1 0 1,-1 0 0,1 0-1,-1 0 1,1-1 0,-1 1-1,1 0 1,-1-1 0,0 0-1,1 1 1,-1-1-1,0 0 1,1 0 0,-1 0-1,0 0 1,1 0 0,-1 0-1,0 0 1,1-1 0,-1 1-1,0 0 1,1-1-1,-3 0 1,-1-2 46,-1 1-1,0-1 0,1 0 1,0 0-1,0 0 1,0-1-1,0 0 1,0 0-1,1 0 1,-1 0-1,1-1 0,0 0 1,1 0-1,-5-7 1,-1-3 53,1-1 1,0 0-1,-9-27 1,12 27-183,0 0 1,2 0-1,-1 0 1,2-1-1,0 1 1,1-1-1,1 1 1,3-32-1,-2 39-27,1 1 0,0-1-1,1 1 1,-1 0 0,1 0 0,1 0-1,0 0 1,0 0 0,0 1 0,1 0-1,0 0 1,1 0 0,-1 0-1,1 1 1,0 0 0,1 0 0,0 1-1,12-8 1,14-7-261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51.616"/>
    </inkml:context>
    <inkml:brush xml:id="br0">
      <inkml:brushProperty name="width" value="0.05" units="cm"/>
      <inkml:brushProperty name="height" value="0.05" units="cm"/>
    </inkml:brush>
  </inkml:definitions>
  <inkml:trace contextRef="#ctx0" brushRef="#br0">82 60 11346,'-2'0'140,"-1"1"0,0 0 0,1 0 0,-1 0 0,0 1 1,1-1-1,-1 0 0,1 1 0,0 0 0,0-1 0,0 1 0,-1 0 0,2 0 0,-1 0 0,0 1 0,0-1 0,-2 5 0,-3 4 403,0 0 1,-8 19 0,13-25-494,0 1-1,1 0 1,-1 0-1,1-1 1,0 1-1,1 0 1,-1 0-1,1 0 1,0 0-1,2 12 1,-1-17-34,-1 1-1,0-1 1,1 1 0,0-1-1,-1 1 1,1-1 0,0 1-1,-1-1 1,1 1 0,0-1-1,0 0 1,0 1 0,0-1-1,1 0 1,-1 0 0,0 0-1,0 0 1,2 1 0,-1-2 1,0 1 1,0 0-1,0-1 0,0 0 1,0 1-1,0-1 0,0 0 1,0 0-1,0 0 0,0 0 1,0-1-1,0 1 0,0 0 1,0-1-1,0 0 0,0 1 1,0-1-1,2-1 0,5-3 35,0 0 0,0-1 0,0 0 0,-1 0 0,0-1 0,-1 0 1,1-1-1,-1 1 0,-1-1 0,1-1 0,-2 1 0,8-14 0,-3 4 31,-1-1-1,0-1 1,-2 0 0,0 0 0,4-22 0,-11 43-193,5 59-347,-5-55 273,1-1 0,-1 1 1,1-1-1,0 0 0,1 1 1,-1-1-1,1 0 0,0 0 1,0 0-1,0 0 0,0 0 1,1 0-1,0-1 0,6 7 1,-8-9 127,1 0 1,-1 0 0,1 0 0,0-1-1,0 1 1,-1-1 0,1 1-1,0-1 1,0 0 0,0 0 0,-1 0-1,1 0 1,0 0 0,0 0-1,0 0 1,0 0 0,-1-1 0,1 1-1,0-1 1,0 1 0,2-2 0,20-10-688</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52.124"/>
    </inkml:context>
    <inkml:brush xml:id="br0">
      <inkml:brushProperty name="width" value="0.05" units="cm"/>
      <inkml:brushProperty name="height" value="0.05" units="cm"/>
    </inkml:brush>
  </inkml:definitions>
  <inkml:trace contextRef="#ctx0" brushRef="#br0">99 0 13187,'-12'33'415,"-53"150"572,59-161-890,1 0 0,1 1 1,1 0-1,1-1 0,0 1 1,3 29-1,-1-50-80,0 1 1,1-1-1,-1 0 1,0 1-1,1-1 0,-1 0 1,1 0-1,0 1 1,-1-1-1,1 0 1,0 0-1,1 0 0,-1 0 1,0 0-1,0 0 1,1 0-1,0 0 1,-1-1-1,1 1 0,0-1 1,-1 1-1,1-1 1,0 1-1,0-1 0,0 0 1,3 1-1,-1-1 6,0-1 1,-1 1-1,1-1 0,0 0 0,0 0 0,0 0 1,-1-1-1,1 1 0,0-1 0,0 0 0,-1 0 1,1 0-1,0 0 0,-1-1 0,4-2 0,10-5 96,0-2 0,27-21 0,-2 1-59,-42 31-63,0 0 1,0 1 0,0-1-1,-1 0 1,1 0 0,0 1-1,0-1 1,0 0 0,0 1-1,0-1 1,0 0 0,0 1-1,0-1 1,0 0 0,0 0 0,0 1-1,0-1 1,0 0 0,0 1-1,0-1 1,0 0 0,0 0-1,1 1 1,-1-1 0,0 0-1,0 1 1,0-1 0,0 0-1,1 0 1,-1 0 0,0 1 0,0-1-1,0 0 1,1 0 0,-1 0-1,0 1 1,0-1 0,1 0-1,-1 0 1,0 0 0,0 0-1,1 0 1,-1 0 0,0 1-1,1-1 1,-1 0 0,0 0 0,1 0-1,-1 0 1,0 0 0,0 0-1,1 0 1,-1 0 0,0 0-1,1-1 1,-1 1 0,0 0-1,0 0 1,1 0 0,-1 0-1,0 0 1,1 0 0,-1-1 0,0 1-1,0 0 1,0 0 0,1 0-1,-1-1 1,0 1 0,-7 32-93,5-22 66,1-9 40,1 1 0,-1-1 0,1 1 0,0-1 0,0 1 0,0 0 0,0-1 0,0 1 0,0-1 0,0 1 1,1 0-1,-1-1 0,0 1 0,1-1 0,-1 1 0,2 1 0,-2-2 0,1-1 0,-1 0 1,0 1-1,1-1 0,-1 0 1,0 0-1,1 0 0,-1 1 1,1-1-1,-1 0 0,0 0 1,1 0-1,-1 0 0,1 0 1,-1 0-1,0 0 0,1 0 1,-1 0-1,1 0 0,-1 0 1,0 0-1,1 0 0,0 0 1,16-10 212,-7 2-88,-1-1 0,0 0 1,0-1-1,-1 0 0,13-20 0,27-60 360,-31 55-420,-9 22-80,-3 12-32,1 21-66,-2-3 65,-2-12 36,0 1-1,0 0 1,1-1 0,0 1 0,0-1-1,0 0 1,0 0 0,1 0 0,0 0-1,4 4 1,-6-8 15,-1 0 1,0 0-1,1 0 1,0 0-1,-1 0 0,1 0 1,0 0-1,-1 0 1,1-1-1,0 1 0,0-1 1,0 1-1,-1-1 1,1 0-1,0 0 0,0 0 1,0 0-1,0 0 1,0 0-1,-1 0 0,1-1 1,0 1-1,0-1 1,0 1-1,-1-1 0,1 0 1,0 0-1,-1 1 1,1-1-1,-1 0 0,1-1 1,-1 1-1,1 0 1,-1 0-1,0-1 1,1 1-1,0-2 0,4-4 56,-1-1 0,1 1-1,-2-1 1,1 0-1,-1-1 1,0 1 0,-1-1-1,0 1 1,0-1-1,-1 0 1,0 0-1,0 0 1,-1-1 0,-1 1-1,0-18 1,0 26-70,0 1 0,0-1 1,0 1-1,0-1 0,0 1 0,0 0 1,0-1-1,0 1 0,0-1 0,-1 1 1,1-1-1,0 1 0,0 0 1,0-1-1,-1 1 0,1-1 0,0 1 1,0 0-1,-1-1 0,1 1 0,0 0 1,-1-1-1,1 1 0,0 0 0,-1 0 1,1-1-1,-1 1 0,1 0 0,0 0 1,-1 0-1,1 0 0,-1-1 0,-12 10-24,-6 23-43,10-9-81,1 0-1,1 0 0,1 1 1,1 0-1,1 0 1,-2 39-1,6-61 106,0 0 0,0 0 0,1 1 0,-1-1 0,0 0 0,1 0 0,-1 0 0,1 0-1,0 0 1,-1 0 0,1 0 0,0 0 0,0-1 0,1 1 0,-1 0 0,0 0 0,0-1 0,1 1 0,2 2 0,-2-3 19,0-1 0,-1 1-1,1-1 1,0 1 0,0-1 0,-1 1 0,1-1 0,0 0 0,0 0 0,0 0-1,-1 0 1,1 0 0,0-1 0,0 1 0,-1 0 0,1-1 0,0 1 0,-1-1-1,1 0 1,0 0 0,-1 1 0,1-1 0,-1 0 0,3-2 0,26-18-448</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52.568"/>
    </inkml:context>
    <inkml:brush xml:id="br0">
      <inkml:brushProperty name="width" value="0.05" units="cm"/>
      <inkml:brushProperty name="height" value="0.05" units="cm"/>
    </inkml:brush>
  </inkml:definitions>
  <inkml:trace contextRef="#ctx0" brushRef="#br0">138 1 13379,'-1'0'82,"0"1"0,0-1 0,0 1 0,0-1 0,-1 1 0,1-1 0,0 1 0,0 0 0,0-1 0,1 1 0,-1 0 0,0 0-1,0 0 1,0 0 0,1 0 0,-1 0 0,-1 1 0,-2 4 89,-11 11 149,1 0 0,0 1 1,2 1-1,0 0 1,1 0-1,1 1 0,-8 24 1,16-40-312,1 1-1,-1-1 1,1 1 0,1 0 0,-1-1 0,0 1-1,1 8 1,0-11-21,1-1 0,-1 0 0,0 0 0,0 0 0,1 1 0,-1-1 0,1 0 0,-1 0 0,1 0 0,-1 0 0,1 0 0,0 0 0,0 0 0,-1 0 0,1 0 0,0 0 0,0 0 0,0 0 0,0 0-1,0-1 1,0 1 0,0 0 0,0-1 0,0 1 0,0-1 0,1 1 0,-1-1 0,0 0 0,0 1 0,0-1 0,1 0 0,-1 0 0,2 0 0,9 0-153,-1-1-1,1-1 1,-1 0-1,1 0 1,15-6-1,22-5-287,-24 8 276,-8 1 30,0 1 1,18-1-1,-31 4 145,-1-1 1,1 1 0,-1 0-1,1 1 1,-1-1 0,1 1-1,-1-1 1,1 1 0,-1 0 0,0 0-1,0 1 1,1-1 0,-1 1-1,0 0 1,0-1 0,3 4-1,-5-4 24,0 0 0,0 0 0,-1 0 0,1 0 0,0 0 0,-1 1 0,1-1 0,0 0-1,-1 0 1,0 1 0,1-1 0,-1 0 0,0 1 0,1-1 0,-1 0 0,0 1 0,0-1 0,0 1 0,0-1-1,-1 0 1,1 1 0,0-1 0,0 0 0,-1 1 0,1-1 0,-1 0 0,1 0 0,-1 1 0,0-1 0,0 0 0,0 2-1,-4 4 122,0-1-1,0 1 1,-11 10-1,14-16-111,-15 15 190,0-2 0,-1 0 0,-1-1 0,0-1 0,-1 0 0,0-2 0,-1 0 1,-24 7-1,38-15 148,0 0 1,0-1 0,-13 1 0,17-2-322,0 0 1,1 0 0,-1 0 0,0 0-1,1-1 1,-1 1 0,1-1 0,-1 0 0,1 1-1,-1-1 1,1 0 0,-1-1 0,-2-1-1,-7-10 348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53.554"/>
    </inkml:context>
    <inkml:brush xml:id="br0">
      <inkml:brushProperty name="width" value="0.05" units="cm"/>
      <inkml:brushProperty name="height" value="0.05" units="cm"/>
    </inkml:brush>
  </inkml:definitions>
  <inkml:trace contextRef="#ctx0" brushRef="#br0">11 0 13571,'-5'50'469,"1"-1"0,3 1 0,2 0 0,13 91 0,3-47 438,46 142 0,-56-214-516,-3-18 249,-2-10-280,-1-9 47,-3-19-104,-2 0-1,-1 1 1,-1-1-1,-14-37 0,23 79-383,1 0-1,-1-1 1,1 1-1,0-1 1,1 0-1,0 0 0,0 0 1,10 10-1,-10-12 64,0 0 0,1 0 1,-1-1-1,1 1 0,0-2 0,0 1 0,0 0 0,0-1 0,1 0 0,12 3 1,-15-5 23,1 0 0,0-1 1,-1 0-1,1 0 0,0 0 1,0-1-1,-1 1 0,1-1 1,-1 0-1,1-1 1,-1 1-1,1-1 0,-1 0 1,0 0-1,0 0 0,0 0 1,0-1-1,0 0 0,0 0 1,-1 0-1,1 0 0,-1 0 1,0-1-1,0 0 0,0 1 1,3-7-1,-3 4 22,1 1 0,-1-1 0,-1 0 0,1 0 0,-1 0 0,0 0-1,0 0 1,-1-1 0,0 1 0,0 0 0,0-1 0,-1 1 0,0-1 0,0 1 0,-1-1-1,0 1 1,0-1 0,-4-10 0,5 15-22,-1 0-1,1 0 0,-1 0 1,0 0-1,0 1 1,0-1-1,0 0 1,0 1-1,0-1 1,0 1-1,0-1 0,-1 1 1,1 0-1,-1-1 1,1 1-1,-1 0 1,1 0-1,-1 0 1,0 0-1,1 0 0,-1 0 1,0 1-1,0-1 1,0 1-1,0-1 1,0 1-1,0 0 0,1-1 1,-1 1-1,0 0 1,0 0-1,0 1 1,0-1-1,0 0 1,-3 1-1,1 1-10,1-1-1,0 1 1,0-1 0,0 1 0,0 0-1,0 0 1,0 0 0,0 1 0,1-1-1,-1 1 1,1-1 0,-1 1 0,1 0-1,0 0 1,0 0 0,1 0 0,-1 0-1,1 1 1,-2 3 0,0 2-11,0 1-1,1 0 1,1 0 0,-1 0 0,1 0-1,1 0 1,0 0 0,2 11 0,-2-18 11,0 0 0,1 0 0,-1-1 1,1 1-1,0 0 0,0 0 1,0-1-1,0 1 0,1 0 1,-1-1-1,1 1 0,-1-1 1,1 0-1,0 1 0,0-1 1,0 0-1,0 0 0,0 0 1,1 0-1,-1-1 0,1 1 1,-1-1-1,1 1 0,-1-1 1,1 0-1,0 0 0,0 0 0,-1 0 1,1-1-1,0 1 0,5 0 1,3-1 0,-1-1 1,1 0 0,0 0-1,0-1 1,-1 0 0,1-1-1,-1 0 1,0-1-1,0 0 1,10-5 0,16-11 13,42-30 1,-76 49-10,138-102 98,-140 103-100,1-1 1,-1 1-1,0 0 1,1 0 0,-1-1-1,0 1 1,1 0-1,-1 0 1,0-1-1,1 1 1,-1 0-1,1 0 1,-1 0 0,0 0-1,1 0 1,-1 0-1,1 0 1,-1 0-1,0 0 1,1 0-1,-1 0 1,1 0 0,-1 0-1,1 0 1,-1 0-1,0 0 1,1 0-1,0 1 1,2 11-33,-11 31-56,4-22 41,3-20 33,1-1-1,0 1 0,0 0 1,0-1-1,0 1 1,0 0-1,0-1 1,0 1-1,0 0 1,0-1-1,0 1 1,0 0-1,0-1 1,0 1-1,1 0 0,-1-1 1,0 1-1,0 0 1,1-1-1,-1 1 1,1-1-1,-1 1 1,0-1-1,1 1 1,-1 0-1,1-1 1,0 1-1,0-1 19,0 0 0,0 0 0,0 0 0,0 0 0,0 0 0,0 0-1,0 0 1,0 0 0,0 0 0,0-1 0,0 1 0,0-1 0,0 1 0,0 0 0,0-1 0,1 0 0,5-4 98,-1 0 0,0 0 1,11-11-1,7-14-113,3-7-3</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54.044"/>
    </inkml:context>
    <inkml:brush xml:id="br0">
      <inkml:brushProperty name="width" value="0.05" units="cm"/>
      <inkml:brushProperty name="height" value="0.05" units="cm"/>
    </inkml:brush>
  </inkml:definitions>
  <inkml:trace contextRef="#ctx0" brushRef="#br0">84 302 12227,'-31'77'2002,"-11"30"553,42-107-2551,-3 8 248,1 0 1,0 0-1,-1 12 0,3-19-225,0 1-1,0-1 1,0 0 0,0 0-1,0 0 1,0 0 0,0 0-1,0 0 1,1 0 0,-1 0-1,1 0 1,-1 1 0,0-1-1,2 1 1,-1-1-12,-1-1 1,1 1-1,-1-1 1,1 0-1,0 1 1,-1-1-1,1 0 1,0 0-1,-1 1 1,1-1-1,0 0 1,-1 0-1,1 0 0,0 0 1,0 0-1,-1 0 1,1 0-1,0 0 1,-1 0-1,1 0 1,0 0-1,-1-1 1,1 1-1,0 0 1,-1 0-1,2-1 1,4-2 0,1-1 0,-1 1 0,0-1 0,0 0 0,0-1 1,0 1-1,-1-1 0,0 0 0,0-1 0,6-8 0,2-4 6,0-1-1,11-24 0,-5 6 50,-2-1 0,-2 0 0,-1-2-1,-2 0 1,-2 0 0,-1-1 0,4-68 0,-15 82 27,2 27-97,0 0 0,0-1 1,0 1-1,0 0 1,0 0-1,0 0 0,0 0 1,0 0-1,0 0 0,0-1 1,-1 1-1,1 0 1,0 0-1,0 0 0,0 0 1,0 0-1,0 0 0,-1 0 1,1 0-1,0 0 1,0 0-1,0 0 0,0 0 1,0 0-1,-1-1 0,1 1 1,0 0-1,0 0 0,0 0 1,0 1-1,-1-1 1,1 0-1,0 0 0,0 0 1,0 0-1,0 0 0,0 0 1,-1 0-1,1 0 1,0 0-1,0 0 0,0 0 1,0 0-1,0 0 0,0 1 1,-1-1-1,1 0 1,0 0-1,0 0 0,0 0 1,0 0-1,0 0 0,0 1 1,0-1-1,0 0 1,0 0-1,0 0 0,0 0 1,0 0-1,0 1 0,0-1 1,-4 7 17,1 0 0,0 0 0,0 1 0,-2 9 1,-7 34 31,1 1 1,3 1 0,3-1 0,1 1-1,5 67 1,0-108-51,1 0 0,0 0 0,0-1-1,1 1 1,6 13 0,-8-22-46,0 0-1,0-1 1,0 1 0,0-1 0,1 1 0,-1-1-1,1 0 1,-1 0 0,1 1 0,0-1-1,0 0 1,0-1 0,0 1 0,0 0 0,1-1-1,-1 1 1,0-1 0,1 1 0,-1-1-1,1 0 1,-1 0 0,1 0 0,0-1 0,-1 1-1,1 0 1,0-1 0,4 0 0,-4 0-2,0 0 0,0-1 1,-1 0-1,1 0 1,0 0-1,-1 0 0,1 0 1,-1 0-1,0-1 0,1 1 1,-1-1-1,0 1 1,0-1-1,0 0 0,0 0 1,0 0-1,0 0 1,0-1-1,-1 1 0,1 0 1,-1-1-1,2-3 0,7-25-395</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54.474"/>
    </inkml:context>
    <inkml:brush xml:id="br0">
      <inkml:brushProperty name="width" value="0.05" units="cm"/>
      <inkml:brushProperty name="height" value="0.05" units="cm"/>
    </inkml:brush>
  </inkml:definitions>
  <inkml:trace contextRef="#ctx0" brushRef="#br0">0 317 12523,'3'6'364,"0"0"1,0-1 0,1 1 0,7 9 0,-10-14-293,0 0 1,0 0-1,1 0 1,-1 0-1,0 0 1,0 0-1,1 0 1,-1-1 0,0 1-1,1 0 1,-1-1-1,1 1 1,-1-1-1,1 1 1,-1-1-1,1 0 1,-1 0 0,1 1-1,-1-1 1,1 0-1,-1 0 1,1-1-1,-1 1 1,1 0-1,-1 0 1,1-1 0,1 0-1,2-2 46,0 1 0,-1-1 0,0 0 0,0 0-1,1-1 1,-2 1 0,1-1 0,0 0 0,-1 0 0,0 0-1,0 0 1,0-1 0,-1 1 0,1-1 0,2-6 0,1-4 113,-1-1 0,0 0 0,4-26 0,-7 26-110,0 1 0,-1 0 0,-1-21-1,0 31-100,0 0 1,-1-1-1,0 1 0,0 0 0,0 0 0,-1 0 0,1 0 0,-1 0 0,-1 0 0,1 1 0,-1-1 0,1 1 0,-5-6 0,6 9-18,0 0 0,0 0-1,0 0 1,0 0-1,0 0 1,0 0 0,-1 0-1,1 1 1,0-1 0,0 0-1,-1 1 1,1-1-1,0 1 1,-1-1 0,1 1-1,0 0 1,-1 0 0,1-1-1,0 1 1,-1 0 0,1 0-1,-1 0 1,1 1-1,0-1 1,-1 0 0,1 0-1,0 1 1,-1-1 0,1 1-1,0-1 1,-1 1 0,1-1-1,0 1 1,0 0-1,0 0 1,0 0 0,0 0-1,-2 1 1,-1 2 1,1 0 0,-1 0 0,0 1-1,1-1 1,0 1 0,0 0 0,0 0 0,-2 7 0,1-1-9,0 1 1,1-1 0,0 1 0,1-1-1,0 1 1,1 0 0,0 0 0,1-1-1,1 1 1,1 15 0,-1-22 3,0 0-1,0-1 1,1 1 0,-1-1 0,1 1-1,0-1 1,0 0 0,0 1-1,1-1 1,-1 0 0,1-1 0,0 1-1,0 0 1,1-1 0,-1 0 0,1 1-1,-1-1 1,1-1 0,0 1-1,0-1 1,0 1 0,1-1 0,-1 0-1,1 0 1,-1-1 0,1 0 0,8 2-1,1-1-17,1-2 0,-1 1 0,0-2 0,0 0 0,0 0 0,0-2 0,-1 0 0,1 0 0,-1-1 0,25-11 0,-13 7-118,-25 8 137,0 0-1,0 0 0,0 0 1,0 0-1,0 0 0,1 0 1,-1 0-1,0 0 0,0 0 1,0 0-1,0 1 0,0-1 1,0 0-1,0 0 0,0 0 1,0 0-1,1 0 0,-1 0 1,0 0-1,0 0 0,0 0 1,0 0-1,0 1 0,0-1 1,0 0-1,0 0 0,0 0 1,0 0-1,0 0 0,0 0 1,0 0-1,0 1 0,0-1 1,0 0-1,0 0 0,0 0 1,0 0-1,0 0 0,0 0 1,0 0-1,0 1 0,0-1 1,0 0-1,0 0 0,0 0 1,0 0-1,0 0 0,0 0 1,-1 0-1,-8 14 18,-1 0 64,9-11-33,-1 0 0,0 0 1,1-1-1,-1 1 0,0 0 0,0-1 0,-1 0 0,1 1 0,-1-1 0,1 0 0,-4 2 0,6-5-28,0 1 0,-1 0 0,1 0 1,0 0-1,0 0 0,-1-1 0,1 1 0,0 0 0,0 0 0,-1-1 0,1 1 0,0 0 0,0-1 0,-1 1 0,1 0 0,0-1 0,0 1 0,0 0 0,0-1 0,0 1 1,0 0-1,0-1 0,-1 1 0,1 0 0,0-1 0,0 1 0,0 0 0,0-1 0,1 1 0,-1-1 0,0 1 0,0 0 0,0-1 0,0 1 0,0 0 0,0-1 0,3-18 118,-2 16-66,15-147 799,-2 10-1186,-14 139 238,0-1-1,1 0 0,-1 0 1,0 0-1,1 1 0,-1-1 1,1 0-1,-1 0 0,1 1 1,0-1-1,0 1 0,0-1 1,0 0-1,0 1 0,0 0 1,0-1-1,0 1 0,1 0 1,-1-1-1,0 1 1,1 0-1,-1 0 0,1 0 1,2-1-1,0 1-190,1 0 1,0 1-1,-1-1 0,1 1 1,0 0-1,-1 0 1,9 2-1,-1-1 269,23 1-808</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8:47.757"/>
    </inkml:context>
    <inkml:brush xml:id="br0">
      <inkml:brushProperty name="width" value="0.05" units="cm"/>
      <inkml:brushProperty name="height" value="0.05" units="cm"/>
    </inkml:brush>
  </inkml:definitions>
  <inkml:trace contextRef="#ctx0" brushRef="#br0">224 212 4913,'19'23'504,"-48"-46"-616,-5-8 296,2-8-752,-3-1 32,0 6 376,-4-1-152,1 2-96</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44.233"/>
    </inkml:context>
    <inkml:brush xml:id="br0">
      <inkml:brushProperty name="width" value="0.05" units="cm"/>
      <inkml:brushProperty name="height" value="0.05" units="cm"/>
    </inkml:brush>
  </inkml:definitions>
  <inkml:trace contextRef="#ctx0" brushRef="#br0">0 428 9370,'18'14'2249,"-11"-7"-2256,0 0-1,0-1 0,0 1 0,1-2 1,0 1-1,13 6 0,-17-11 52,1-1 0,0 1-1,0-1 1,-1 0 0,1 0-1,0 0 1,-1-1 0,1 1 0,0-1-1,-1 0 1,1 0 0,-1-1 0,1 0-1,-1 1 1,0-2 0,0 1-1,7-5 1,7-5 242,-2-1 0,25-24 0,-32 28-164,14-12-1,-1-1 0,-1-1 0,-2-1-1,0-1 1,-1 0 0,27-54 0,-25 41-68,-14 28 27,0 0 1,-1 0-1,0-1 1,-1 0-1,0 0 0,4-17 1,-12-25 260,3 60-363,-1 1 0,1-1 0,-2 0 0,-2 8 0,-3 9 12,0 2 18,1 1 0,2 0-1,0 1 1,0 34 0,4-42-19,-7 36 1,6-43 26,14-69 165,26-70 0,0-2-205,-56 164-136,9-4 42,1 1-1,1 0 1,2 0-1,2 1 1,0 53-1,5-109 37,7-34 0,-4 27 91,4-53 0,-9 80-9,1 1 1,0-1 0,0 1-1,-1 0 1,1 0 0,0-1-1,0 1 1,0 0-1,1 0 1,-1 0 0,0 0-1,0 0 1,1 0 0,-1 1-1,0-1 1,1 0-1,-1 1 1,3-2 0,0 0-11,2-1 5,-1 1 0,0 0 0,1 0 0,-1 0-1,1 0 1,0 1 0,0 0 0,-1 1-1,9-1 1,55 5-212,-47-2 142,28 7-310,-35-6-473,0 0-1,15 0 1,8-2-65,-13-1 324</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44.814"/>
    </inkml:context>
    <inkml:brush xml:id="br0">
      <inkml:brushProperty name="width" value="0.05" units="cm"/>
      <inkml:brushProperty name="height" value="0.05" units="cm"/>
    </inkml:brush>
  </inkml:definitions>
  <inkml:trace contextRef="#ctx0" brushRef="#br0">0 23 10346,'3'-2'139,"1"0"-1,-1 0 0,1 1 1,-1-1-1,1 1 0,0 0 1,0 0-1,-1 0 0,8 0 1,38-1 110,-37 2-201,162 5 78,-69-1-1398,110-9 0,-108-4 390,-52 7 349</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45.873"/>
    </inkml:context>
    <inkml:brush xml:id="br0">
      <inkml:brushProperty name="width" value="0.05" units="cm"/>
      <inkml:brushProperty name="height" value="0.05" units="cm"/>
    </inkml:brush>
  </inkml:definitions>
  <inkml:trace contextRef="#ctx0" brushRef="#br0">4 763 8906,'0'-1'891,"0"1"-839,0 0 1,0 0-1,-1-1 1,1 1-1,0 0 1,0 0-1,0 0 0,0 0 1,0 0-1,0 0 1,0 0-1,0 0 0,0 0 1,0 0-1,0 0 1,-1 1 733,1-1-734,-2-12 1465,18-46-974,3 1 1,1 1-1,36-66 1,-39 87-513,2 0 0,39-56 1,-47 77-35,0 1 0,1 0-1,0 1 1,1 0 0,1 1 0,0 1 0,0 0 0,27-14 0,35-14-29,185-84-161,-254 119 188,0 0 0,1 0 0,-1 1 0,1 0 0,0 1 0,0 0 1,0 0-1,10 0 0,-15 1 4,1 1 0,-1-1 0,0 1 0,1 0 0,-1 0 0,0 0-1,0 0 1,0 1 0,0-1 0,0 1 0,0 0 0,0 0 0,0 0 0,-1 0 0,1 0 0,-1 1 0,0-1 0,1 1 0,-1-1 0,0 1 0,0 0 0,1 4 0,9 15-9,-4-7 2,-1-2 0,18 23 0,-21-31 9,0 0 0,1 0 0,0-1 1,0 0-1,0 0 0,0 0 0,1-1 0,0 0 0,-1 0 0,8 3 1,83 22 53,-66-21-33,47 18-1,-67-21-20,-1 1 0,0-1 0,-1 1 0,1 1 0,-1 0 1,0 0-1,0 1 0,-1-1 0,8 10 0,0 4-15,21 37 0,-29-43 22,1 0 0,1 0 0,1-1 1,0 0-1,0-1 0,20 17 0,-27-26 13,1 0 1,-1 0-1,0 0 0,0 1 0,0-1 1,0 1-1,0 0 0,-1-1 0,0 1 0,3 5 1,-4-12 100,-2-7-82</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46.823"/>
    </inkml:context>
    <inkml:brush xml:id="br0">
      <inkml:brushProperty name="width" value="0.05" units="cm"/>
      <inkml:brushProperty name="height" value="0.05" units="cm"/>
    </inkml:brush>
  </inkml:definitions>
  <inkml:trace contextRef="#ctx0" brushRef="#br0">1 23 11690,'0'-1'58,"0"0"-1,0 0 1,0 0-1,0 0 1,0 0-1,1 0 1,-1 0-1,0 0 1,0 0-1,1 1 1,-1-1-1,1 0 1,-1 0-1,0 0 1,1 1-1,0-1 1,-1 0-1,1 0 1,-1 1-1,1-1 1,0 1-1,0-1 1,-1 1-1,1-1 1,0 1-1,0-1 1,0 1-1,-1-1 1,1 1-1,0 0 1,0 0-1,0-1 1,0 1-1,0 0 1,0 0-1,1 0 1,0 1-8,0 0-1,0 0 1,0 0 0,0 0-1,0 0 1,0 0 0,0 1 0,-1-1-1,1 1 1,-1-1 0,1 1 0,-1 0-1,0 0 1,1-1 0,-1 1-1,1 3 1,28 54 344,27 81 1,-18-41-156,-26-69-168,78 177 420,-59-142-284,44 67-1,-27-63-12,-42-61-327,0 0-1,0 0 1,1-1 0,0 0 0,15 10 0,-30-34-553,-2 5 370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4:47.223"/>
    </inkml:context>
    <inkml:brush xml:id="br0">
      <inkml:brushProperty name="width" value="0.05" units="cm"/>
      <inkml:brushProperty name="height" value="0.05" units="cm"/>
    </inkml:brush>
  </inkml:definitions>
  <inkml:trace contextRef="#ctx0" brushRef="#br0">1 405 11162,'3'3'233,"1"0"0,0 0 0,0 0-1,0-1 1,0 1 0,1-1-1,-1 0 1,1 0 0,-1-1 0,1 1-1,-1-1 1,1 0 0,0 0-1,0 0 1,7-1 0,-5 0-1,1-1-1,-1 0 1,0-1 0,0 1-1,1-1 1,-1-1 0,0 1 0,-1-1-1,9-5 1,3-4 96,0 0 1,-1-1-1,-1-1 0,0 0 1,-1-1-1,15-18 1,-18 18-309,0 0 0,0 0 1,-2-1-1,0-1 1,-1 0-1,0 0 1,-1-1-1,-1 0 1,-1 0-1,7-38 1,-12 52-61,-1-1 0,0 0 0,0 0 0,0 0 0,-1 0 0,0 0 0,0 1 0,-2-8 0,-6-15-227</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02.439"/>
    </inkml:context>
    <inkml:brush xml:id="br0">
      <inkml:brushProperty name="width" value="0.05" units="cm"/>
      <inkml:brushProperty name="height" value="0.05" units="cm"/>
    </inkml:brush>
  </inkml:definitions>
  <inkml:trace contextRef="#ctx0" brushRef="#br0">39 732 7554,'-8'3'927,"5"-3"-250,0 1 0,-1 0 0,1 0 0,0 1 0,0-1 0,0 1-1,-4 2 1,7-7-439,-1-1-1,1 1 0,0 0 1,-1-1-1,1 1 1,1 0-1,-1-1 0,1-3 1,9-67-18,33-121 0,-33 162-212,2 1 0,0 0 0,2 1 0,2 0 0,1 1 0,20-27 0,6 2-23,65-67 1,-103 117 40,-5 4 0,1 1-1,-1 0 1,0 0 0,0-1-1,0 1 1,1 0 0,-1 0-1,0 0 1,0-1 0,1 1-1,-1 0 1,0 0 0,0 0-1,1 0 1,-1 0-1,0-1 1,1 1 0,-1 0-1,0 0 1,1 0 0,-1 0-1,0 0 1,0 0 0,1 0-1,-1 0 1,0 0 0,1 0-1,-1 0 1,1 0 0,7 1-56,-1-7 123,-1-1-140,-14 13 24,-3 0 3,-3-1-29</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03.559"/>
    </inkml:context>
    <inkml:brush xml:id="br0">
      <inkml:brushProperty name="width" value="0.05" units="cm"/>
      <inkml:brushProperty name="height" value="0.05" units="cm"/>
    </inkml:brush>
  </inkml:definitions>
  <inkml:trace contextRef="#ctx0" brushRef="#br0">0 88 8994,'2'-2'216,"-1"0"-1,1 1 1,0-1 0,0 1 0,0-1 0,0 1-1,0 0 1,0 0 0,3-1 0,4-3 764,11-9-373,-7 4-371,1 1 0,0 1 0,20-10 0,-31 16-209,1 1 0,0 0 0,-1 0 0,1 0-1,-1 0 1,1 0 0,0 1 0,0 0-1,0 0 1,-1 0 0,1 0 0,0 0 0,0 1-1,-1-1 1,1 1 0,0 0 0,-1 1-1,1-1 1,5 3 0,64 47 789,-52-35-506,0-1-1,35 18 0,23 4 107,50 25-90,-110-51-269,0 1 0,-1 1 0,-1 0 0,25 26 0,42 53 375,-42-44 9,71 63-1,-40-43-238,-46-42-161,1-1 0,52 37 0,-76-60-18,-1-1 0,1 1 0,0-1 0,0 0 0,0 0 0,0 0 0,-1 0 0,9 0-1,-6-1 11,-1 1-1,1 0 1,-1 0-1,1 0 1,5 3-1,32 20 12,-44-24-63,1 1-1,0-1 1,-1 1-1,1-1 1,0 1-1,-1-1 1,1 0 0,-1 1-1,1-1 1,-1 1-1,1-1 1,-1 0-1,1 0 1,-1 1-1,1-1 1,-1 0-1,1 0 1,-1 0-1,1 0 1,-1 1-1,0-1 1,1 0-1,-1 0 1,1 0-1,-1 0 1,0 0-1,0-1 1,-25 5-608,13-4 378</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3.789"/>
    </inkml:context>
    <inkml:brush xml:id="br0">
      <inkml:brushProperty name="width" value="0.05" units="cm"/>
      <inkml:brushProperty name="height" value="0.05" units="cm"/>
    </inkml:brush>
  </inkml:definitions>
  <inkml:trace contextRef="#ctx0" brushRef="#br0">0 1679 10114,'1'-1'120,"-1"0"1,0 0-1,1 0 0,-1 0 0,1 1 1,0-1-1,-1 0 0,1 0 0,0 0 1,-1 0-1,1 1 0,0-1 0,0 0 1,0 1-1,-1-1 0,1 0 0,0 1 1,0-1-1,0 1 0,2-1 0,29-12 412,-15 6-283,60-23 163,-60 25-335,0-2 0,1 0 0,-2-1 0,1 0 0,29-22 0,34-33 372,90-55 1,-148 103-338,-2-1 0,0 0 0,-1-2 0,24-28 0,-26 27-79,0 1 0,2 0 0,0 1 0,35-24 0,8 2-35,-28 17 62,72-36-1,-90 51-60,0-2-1,-1 0 0,0 0 0,-1-2 1,0 0-1,-1 0 0,0-1 0,-1-1 1,0 0-1,-1-1 0,0 0 1,11-20-1,167-290 72,-43 96-52,-129 198-13,25-58 0,4-9 1,-39 86 5,0 0 1,1 0-1,0 0 0,0 1 0,19-18 1,-13 21-8,-13 8-5,-7 4-1,-15 11-73,1 1 1,0 1-1,2 1 0,-20 24 1,21-17-36,1 0 1,-19 46-1,-1 0-155,-171 285-1737,181-314 1595,-1-1 0,-3-1 0,-1-2-1,-1-1 1,-3-2 0,0-1 0,-46 33-1,21-24 463,22-17-500,0 1 0,3 2 0,-56 58 0,54-43 246,-2-3 1,-2-1 0,-83 64-1,-169 94 2449,293-198-2209,0-1-1,-1 0 0,1 1 1,-1-1-1,1 0 1,0 1-1,-1-1 1,1 0-1,-1 0 1,1 1-1,0-1 1,-1 0-1,1 0 0,-1 0 1,1 0-1,-1 1 1,1-1-1,-1 0 1,1 0-1,-1 0 1,1 0-1,-1 0 0,1 0 1,-1 0-1,1-1 1,-1 1-1,0 0 1,3-12 767,14-15-80,-4 12-602,0 1 1,1 0 0,1 0 0,17-12-1,66-44 20,-11 9-26,-2-12 103,140-156 0,-78 73-147,117-119 8,-18-17 280,-38-7 897,-202 292-1227,-1 0-251,-9 7-105,-12 1 249,-2-1-59</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4.526"/>
    </inkml:context>
    <inkml:brush xml:id="br0">
      <inkml:brushProperty name="width" value="0.05" units="cm"/>
      <inkml:brushProperty name="height" value="0.05" units="cm"/>
    </inkml:brush>
  </inkml:definitions>
  <inkml:trace contextRef="#ctx0" brushRef="#br0">1 11 13883,'0'0'41,"0"-1"1,0 1-1,0-1 1,0 1-1,0-1 1,0 1-1,0-1 1,0 1-1,1-1 1,-1 1-1,0 0 1,0-1-1,1 1 1,-1-1-1,0 1 1,0 0-1,1-1 1,-1 1-1,0 0 1,1-1-1,-1 1 1,1 0-1,-1 0 1,0-1-1,1 1 1,0 0-1,4 18 341,167 876 1139,-165-864-1539,30 151-202,-37-167-206,-6-11 108,-12-15-15,11 7 305,-21-16-236</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4.959"/>
    </inkml:context>
    <inkml:brush xml:id="br0">
      <inkml:brushProperty name="width" value="0.05" units="cm"/>
      <inkml:brushProperty name="height" value="0.05" units="cm"/>
    </inkml:brush>
  </inkml:definitions>
  <inkml:trace contextRef="#ctx0" brushRef="#br0">1 372 13611,'14'60'655,"30"75"-1,-33-107-557,1 0 1,2-1-1,1 0 0,28 38 0,-37-58-33,-1 0 0,1-1 0,0 0 0,1 0 0,0 0 0,-1-1 1,13 7-1,-16-10-22,0-1 0,0 1 1,0-1-1,1 0 0,-1 0 1,0 0-1,1-1 0,-1 1 1,1-1-1,-1 1 0,0-1 1,1 0-1,-1-1 0,1 1 1,-1-1-1,1 1 1,-1-1-1,0 0 0,1 0 1,-1 0-1,5-3 0,-2 0 43,0 0 1,-1-1-1,1 1 0,-1-1 0,0 0 1,-1 0-1,1 0 0,-1-1 0,6-9 0,3-9 277,12-27 0,-20 38-245,32-74 776,43-151 0,-32 13-3893,-43 176 2459,-4-3-172</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8:48.171"/>
    </inkml:context>
    <inkml:brush xml:id="br0">
      <inkml:brushProperty name="width" value="0.05" units="cm"/>
      <inkml:brushProperty name="height" value="0.05" units="cm"/>
    </inkml:brush>
  </inkml:definitions>
  <inkml:trace contextRef="#ctx0" brushRef="#br0">609 0 5561,'-99'66'620,"-43"30"-87,109-72-444,1 3 0,-34 35 0,40-33-100,1 0-1,2 2 0,1 1 0,1 0 0,2 2 0,1 0 0,2 1 0,1 1 0,-18 67 0,27-77-22,1 0 0,2 0 1,0 0-1,2 0 0,0 1 1,2-1-1,1 0 0,1 1 1,1-1-1,2 0 0,0-1 0,2 0 1,1 0-1,0 0 0,18 30 1,4-3-28,2-1 0,3-2 0,2-1 0,1-2 0,3-2 1,2-1-1,64 48 0,-68-63-10,0-3 1,2-1-1,1-2 0,1-1 1,49 14-1,19-2-44</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5.599"/>
    </inkml:context>
    <inkml:brush xml:id="br0">
      <inkml:brushProperty name="width" value="0.05" units="cm"/>
      <inkml:brushProperty name="height" value="0.05" units="cm"/>
    </inkml:brush>
  </inkml:definitions>
  <inkml:trace contextRef="#ctx0" brushRef="#br0">343 208 10794,'-2'-22'708,"-9"-61"517,9 73-946,-1 0-1,1 0 0,-2 0 0,1 1 0,-11-18 0,13 25-243,0 0-1,0 1 1,0-1-1,0 0 0,0 1 1,0-1-1,-1 1 0,1 0 1,0-1-1,-1 1 1,1 0-1,-1 0 0,0 0 1,1 0-1,-1 0 1,0 0-1,0 0 0,0 0 1,0 1-1,1-1 0,-1 1 1,0 0-1,0-1 1,0 1-1,0 0 0,0 0 1,0 0-1,0 0 0,0 1 1,0-1-1,0 0 1,0 1-1,0 0 0,1-1 1,-1 1-1,0 0 1,0 0-1,1 0 0,-1 0 1,0 0-1,1 0 0,-3 2 1,-5 5-2,-1 1 0,1 0 0,1 0 0,0 1 0,-9 12 0,-8 13-2,2 1 0,1 1 1,2 1-1,1 1 0,2 1 0,-16 58 0,32-95-26,-5 32 16,6-35-21,-1 1 0,1 0 0,0 0 0,0 0 0,0 0 1,0-1-1,0 1 0,0 0 0,0 0 0,0 0 0,0 0 0,0 0 0,1-1 0,-1 1 1,0 0-1,0 0 0,1 0 0,-1-1 0,1 1 0,-1 0 0,1 0 0,-1-1 0,1 1 1,-1 0-1,1-1 0,0 1 0,-1-1 0,1 1 0,0-1 0,-1 1 0,1-1 0,0 1 1,0-1-1,1 1 0,1-1-2,0-1 0,0 1 0,-1-1 1,1 1-1,0-1 0,0 0 0,0 0 0,0 0 1,-1 0-1,1-1 0,0 1 0,2-3 1,33-24-45,-33 23 39,15-12-20,2-2-10,28-18-1,-44 33 32,0 0 0,0 1-1,0 0 1,0 0 0,1 0 0,0 1-1,-1 0 1,1 0 0,0 1-1,9-2 1,-14 3 3,0 0 0,0 0-1,0 1 1,0-1 0,0 0 0,0 1-1,0-1 1,0 1 0,0 0 0,0-1-1,0 1 1,-1 0 0,1 0 0,0 0-1,0 1 1,-1-1 0,1 0 0,1 2-1,-1 0 1,0 0-1,1 0 1,-1 1 0,0-1-1,-1 0 1,1 1-1,-1-1 1,1 1-1,0 3 1,1 7 26,-1 0 1,-1 0 0,0-1 0,0 17 0,-3-3 168,-1-1 1,-1 1-1,-1-1 0,-1 0 1,-2 0-1,0-1 1,-2 0-1,0 0 0,-2-1 1,-16 25-1,13-33-172,15-16-28,0 0 0,0 0 1,0 0-1,-1 1 0,1-1 0,0 0 1,0 0-1,0 0 0,-1 0 0,1 0 1,0 0-1,0 0 0,0 0 0,-1-1 1,1 1-1,0 0 0,0 0 0,0 0 1,-1 0-1,1 0 0,0 0 0,0 0 1,0 0-1,0 0 0,0-1 0,-1 1 1,1 0-1,0 0 0,0 0 0,0 0 1,0 0-1,0-1 0,0 1 0,-1 0 1,1 0-1,0 0 0,0-1 0,0 1 1,0 0-1,0 0 0,0 0 0,0 0 1,0-1-1,0 1 0,0 0 0,0-1 1,0-6-294,-1 0 1,1 0 0,2-14 0,18-90-461,-18 101 683,15-68-476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6.016"/>
    </inkml:context>
    <inkml:brush xml:id="br0">
      <inkml:brushProperty name="width" value="0.05" units="cm"/>
      <inkml:brushProperty name="height" value="0.05" units="cm"/>
    </inkml:brush>
  </inkml:definitions>
  <inkml:trace contextRef="#ctx0" brushRef="#br0">96 0 14819,'-1'103'1520,"0"-74"-1320,0 0 0,7 53 1,-2-59-155,1 1 0,1-2 0,1 1 0,1-1 0,1 0 0,1-1 1,1 0-1,1 0 0,1-1 0,0-1 0,1 0 0,1-1 0,1-1 0,1 0 1,0-1-1,25 17 0,-141-93-617,65 38 446,-19-13 391,-68-58 0,111 79 106,10 14-360,0-1 0,0 1 1,0 0-1,0-1 0,0 1 1,0 0-1,0 0 1,0-1-1,0 1 0,0 0 1,0 0-1,1-1 0,-1 1 1,0 0-1,0 0 0,0-1 1,0 1-1,1 0 0,-1 0 1,0 0-1,0-1 0,0 1 1,1 0-1,-1 0 0,0 0 1,0 0-1,1-1 0,-1 1 1,0 0-1,0 0 0,1 0 1,-1 0-1,35-2 562,-19 2-574,20-2-394,0-1-1,43-10 1,-61 9 197,-1-1 1,1-1 0,-1 0 0,0-2 0,-1 0 0,22-13 0,3-10-294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6.443"/>
    </inkml:context>
    <inkml:brush xml:id="br0">
      <inkml:brushProperty name="width" value="0.05" units="cm"/>
      <inkml:brushProperty name="height" value="0.05" units="cm"/>
    </inkml:brush>
  </inkml:definitions>
  <inkml:trace contextRef="#ctx0" brushRef="#br0">69 1 13099,'-3'2'120,"0"0"0,0 0 1,0 0-1,0 1 0,0 0 1,0-1-1,1 1 0,-1 0 0,1 0 1,0 0-1,0 1 0,0-1 1,0 0-1,0 1 0,-1 6 0,-3 7 346,-8 33-1,12-36-300,-1 0 0,0 20 0,3-29-137,0 0 0,0 0 0,1-1 0,-1 1 0,1 0 0,0 0 0,1-1 0,-1 1 0,1 0 0,3 6 0,-5-10-22,1-1-1,-1 1 1,0 0-1,1 0 1,-1-1-1,1 1 1,-1 0 0,1-1-1,-1 1 1,1-1-1,-1 1 1,1 0 0,0-1-1,-1 0 1,1 1-1,0-1 1,-1 1 0,1-1-1,0 0 1,0 1-1,-1-1 1,1 0-1,0 0 1,0 0 0,0 1-1,-1-1 1,1 0-1,0 0 1,0 0 0,1-1-1,-1 1 2,1-1 1,0 0-1,-1 0 0,1 0 1,-1 0-1,0-1 0,1 1 1,-1 0-1,0 0 0,0-1 0,0 1 1,0-1-1,1-1 0,3-6 25,0-1-1,0 0 1,4-13-1,-3-3 134,0 1-1,-1-1 1,-2 0 0,1-40-1,-4 83 138,2 80 189,-1-85-587,1 0 1,0 0-1,0 1 1,1-1-1,1-1 1,6 15-1,-10-25 69,0-1-1,1 1 1,-1 0-1,0-1 0,1 1 1,-1 0-1,1-1 1,-1 1-1,0 0 1,1-1-1,0 1 1,-1-1-1,1 1 0,-1-1 1,1 1-1,0-1 1,-1 1-1,1-1 1,0 0-1,-1 1 1,1-1-1,1 0 0,-2 0-16,1 0-1,0 0 0,-1 0 0,1 0 0,0-1 0,-1 1 0,1 0 1,-1-1-1,1 1 0,-1 0 0,1-1 0,-1 1 0,1-1 0,-1 1 1,1-1-1,-1 1 0,1-1 0,-1 1 0,0-1 0,1 0 0,2-5-139,0 0 0,-1 1 0,0-1 0,2-8 0,5-27-316,0-11-62</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7.212"/>
    </inkml:context>
    <inkml:brush xml:id="br0">
      <inkml:brushProperty name="width" value="0.05" units="cm"/>
      <inkml:brushProperty name="height" value="0.05" units="cm"/>
    </inkml:brush>
  </inkml:definitions>
  <inkml:trace contextRef="#ctx0" brushRef="#br0">22 415 11362,'-9'54'1338,"3"2"1,0 98-1,6-153-1315,0 1 1,0-1-1,0 0 1,0 1-1,0-1 1,0 0-1,0 1 1,1-1-1,-1 0 0,0 1 1,1-1-1,-1 0 1,1 0-1,0 1 1,-1-1-1,1 0 1,0 0-1,0 0 1,-1 0-1,1 0 1,2 2-1,-2-3-13,0 0-1,-1 0 0,1 0 0,0-1 0,0 1 1,0 0-1,0 0 0,0-1 0,0 1 0,-1 0 1,1-1-1,0 1 0,0 0 0,0-1 0,-1 0 1,1 1-1,0-1 0,-1 1 0,1-1 0,0 0 1,-1 1-1,2-2 0,4-6 7,-1 0 0,0 0 1,0 0-1,6-14 0,-7 13 16,-1 1 0,0 0 0,0-1 0,-1 1 0,-1-1-1,1 0 1,-1 1 0,-1-1 0,0 0 0,-1-16 0,-2 20 230,1 11-116,0 13 15,3-12-128,0 0-1,1 0 1,-1 0-1,1 0 0,0-1 1,1 1-1,0-1 0,6 11 1,-9-16-34,1 1-1,0-1 1,0 0 0,0 0 0,1 1-1,-1-1 1,0 0 0,0 0 0,0 0-1,1 0 1,-1 0 0,1-1 0,-1 1-1,1 0 1,-1-1 0,1 1 0,1 0-1,-1-1 0,0 0 0,0-1-1,0 1 1,-1 0-1,1-1 1,0 1 0,-1-1-1,1 1 1,0-1 0,-1 0-1,1 0 1,-1 0-1,1 0 1,-1 0 0,1 0-1,-1 0 1,0 0-1,1 0 1,1-3 0,5-7-13,1 0 1,-2 0 0,1-1-1,-2 0 1,1 0 0,-2-1-1,0 0 1,5-18 0,20-111-9,-28 134 24,5-42 23,3-61 1,-10 90-12,0 0 0,-2 0 0,0-1 1,-1 1-1,-9-31 0,11 49-13,0 0 1,0 0-1,-1 1 1,1-1-1,0 0 0,-1 1 1,-3-5-1,5 7 0,0 0 0,-1-1 0,1 1 0,0 0 0,-1 0 0,1-1-1,0 1 1,-1 0 0,1 0 0,0 0 0,-1-1 0,1 1 0,-1 0 0,1 0 0,0 0 0,-1 0-1,1 0 1,-1 0 0,1 0 0,-1 0 0,1 0 0,0 0 0,-1 0 0,0 0 0,0 1-1,1-1 0,-1 1 1,0-1-1,0 1 0,0 0 1,1-1-1,-1 1 1,0 0-1,1 0 0,-1 0 1,0-1-1,1 1 1,-1 0-1,1 0 0,-1 1 1,-3 9-3,0 0 1,1 0-1,0 0 0,0 1 1,1-1-1,1 1 1,0-1-1,1 13 1,1 10 32,8 52 1,-5-63-14,2 0 0,0-1-1,2 0 1,0 0 0,2-1-1,0 0 1,1 0 0,1-1-1,1-1 1,1 0 0,27 29-1,-28-30-23,-11-11 43,-11-9 38,-5-7-11,1-2 0,0 1 1,1-2-1,0 0 0,-17-21 0,20 23-35,1 0 33,-1 0 0,1 0 0,1-1 1,0 0-1,0 0 0,1-1 0,-5-14 0,11 25-55,-1 0 0,1 1 0,0-1 0,0 0 0,0 0 0,0 0 0,0 0 0,0 0 0,0 0 0,0 0 0,0 0 0,0 0 0,0 0 0,1 0 0,-1 0 0,0 0 0,1 0 0,-1 1 0,1-1 0,-1 0 0,1 0 0,-1 0 0,1 1 0,-1-1 0,1 0 0,0 1 0,0-1 0,-1 0 0,1 1 0,0-1 0,0 1 0,0-1 0,-1 1 0,1 0 0,0-1 0,0 1 0,0 0 0,1-1 0,5-1-54,0 1-1,1 0 1,-1 0 0,9 0-1,0 0-215,-3 0-255,0-1-1,1-1 0,-1 0 1,-1-1-1,1 0 1,0-1-1,-1-1 1,22-13-1,-27 15 247,-1-1 0,0 0 0,0-1 0,0 1-1,-1-1 1,0 0 0,0 0 0,0-1 0,-1 1 0,0-1 0,0 0 0,-1-1-1,0 1 1,0 0 0,0-1 0,1-10 0,-2-12 740,-6 17 781,4 13-1193,-1 0 0,1 0 0,0 0-1,0 0 1,-1 0 0,1 0 0,0 0 0,-1 0 0,1 0-1,0 0 1,-1 0 0,1 0 0,0 0 0,-1 0-1,1 0 1,0 0 0,-1 0 0,1 0 0,0 1 0,0-1-1,-1 0 1,1 0 0,0 0 0,0 0 0,-1 1-1,1-1 1,0 0 0,0 0 0,-1 1 0,1-1-1,0 0 1,0 0 0,0 1 0,0-1 0,0 0 0,-1 1-1,-2 3 99,0 0-1,1 1 0,-1-1 0,1 1 1,0-1-1,0 1 0,1 0 0,-1 0 0,1-1 1,0 1-1,-1 10 0,2-12-144,0-1 0,0 1 1,0-1-1,0 0 0,0 1 0,1-1 0,-1 0 0,1 1 1,-1-1-1,1 0 0,0 0 0,0 0 0,0 0 0,0 1 0,0-1 1,1 0-1,-1-1 0,1 1 0,-1 0 0,1 0 0,0-1 1,-1 1-1,1-1 0,0 1 0,0-1 0,0 0 0,3 2 0,10 2-71,0-1 0,1-1 0,-1 0 0,1-1 0,-1 0 0,18-1 0,-16-1-4,-16 0 90,0 0-1,0 0 0,0 0 1,0 0-1,1 0 0,-1 0 0,0 0 1,0 0-1,0 1 0,0-1 1,0 0-1,0 1 0,0-1 0,0 0 1,-1 1-1,1 0 0,0-1 1,0 1-1,0-1 0,0 1 0,-1 0 1,1-1-1,0 1 0,0 0 1,-1 0-1,1 0 0,-1 0 0,1 0 1,-1-1-1,1 1 0,-1 0 1,0 0-1,1 0 0,-1 0 0,0 0 1,0 0-1,1 0 0,-1 1 1,0-1-1,0 0 0,0 0 0,0 0 1,-1 0-1,1 0 0,0 0 1,0 0-1,-1 0 0,1 0 0,-1 1 1,-3 7 358,0 0 0,0-1 0,-1 1 0,-7 9 0,10-14-284,-1 0 62,0 1 0,0-1 0,0 1 0,0-1 0,-1 0 1,1 0-1,-1-1 0,0 1 0,0-1 0,-1 0 0,1 0 0,-1 0 0,-7 3 0,12-6-149,-1 0-1,1 0 1,0 0 0,-1 0-1,1 1 1,0-1 0,-1 0-1,1 0 1,0 0 0,-1 0-1,1 0 1,-1 0-1,1 0 1,0 0 0,-1 0-1,1 0 1,0 0 0,-1-1-1,1 1 1,0 0 0,-1 0-1,1 0 1,0 0-1,-1-1 1,1 1 0,0 0-1,-1 0 1,1 0 0,0-1-1,0 1 1,-1 0-1,1-1 1,0 1 0,0 0-1,-1 0 1,1-1 0,0 1-1,0 0 1,0-1 0,0 1-1,0-1 1,0 1-1,-1 0 1,1-1 0,0 1-1,0 0 1,0-1 0,0 0-1,1-12 99</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8.068"/>
    </inkml:context>
    <inkml:brush xml:id="br0">
      <inkml:brushProperty name="width" value="0.05" units="cm"/>
      <inkml:brushProperty name="height" value="0.05" units="cm"/>
    </inkml:brush>
  </inkml:definitions>
  <inkml:trace contextRef="#ctx0" brushRef="#br0">46 24 14115,'-1'0'48,"0"0"1,0 0-1,0 0 1,0 0-1,0 0 0,-1 0 1,1 0-1,0 0 1,0 0-1,0 0 0,0 1 1,0-1-1,0 1 0,0-1 1,0 1-1,0-1 1,0 1-1,0-1 0,0 1 1,0 0-1,1-1 1,-1 1-1,0 0 0,0 0 1,1 0-1,-1 0 1,0 0-1,1 0 0,-1-1 1,1 1-1,-1 1 0,1-1 1,0 0-1,-1 0 1,1 1-1,-3 6 97,1-1 1,0 1-1,-2 12 0,2-4-4,0 1 1,1-1-1,2 20 0,-1-30-100,1 0-1,0 0 1,0 0-1,0 0 1,1 0-1,0 0 1,0-1-1,0 1 1,1-1-1,0 1 1,6 8-1,-8-13-30,-1 0 1,1 0-1,-1-1 0,1 1 1,0 0-1,0-1 1,-1 1-1,1 0 0,0-1 1,0 1-1,0-1 0,-1 0 1,1 1-1,0-1 0,0 0 1,0 1-1,0-1 0,0 0 1,0 0-1,0 0 0,0 0 1,0 1-1,0-2 0,0 1 1,1 0-1,0-1 2,0 1 1,-1-1-1,1 0 0,-1 0 0,1 0 0,-1 0 1,1 0-1,-1 0 0,1-1 0,-1 1 0,0 0 1,2-3-1,2-3 19,-1 0 0,0 0 0,0-1 0,4-13 0,3-20 193,5-51 1,-15 84-13,0 21-197,1 0 1,-1 0-1,2-1 0,0 1 0,1-1 0,0 1 0,1-1 0,6 12 0,-11-23-10,1 0 0,-1 0 0,1 0 0,0 0 0,0 1 0,0-1 0,-1 0 0,1 0-1,0-1 1,0 1 0,0 0 0,0 0 0,1 0 0,-1-1 0,0 1 0,0 0 0,0-1-1,0 1 1,1-1 0,-1 0 0,0 1 0,1-1 0,-1 0 0,0 0 0,2 0 0,-1 0 4,0-1 1,0 1 0,0-1 0,1 0 0,-1 0-1,-1 0 1,1 0 0,0 0 0,0 0 0,0-1 0,0 1-1,-1 0 1,3-4 0,3-3 28,-1 0 0,1 0 0,-2-1 1,1 0-1,3-11 0,36-90 290,-45 110-327,0-1-1,0 1 1,0 0 0,0-1 0,0 1 0,0 0 0,0-1-1,0 1 1,0 0 0,0 0 0,1-1 0,-1 1-1,0 0 1,0 0 0,0-1 0,0 1 0,1 0-1,-1 0 1,0-1 0,0 1 0,0 0 0,1 0 0,-1 0-1,0-1 1,0 1 0,1 0 0,-1 0 0,0 0-1,0 0 1,1 0 0,-1 0 0,0-1 0,0 1-1,1 0 1,-1 0 0,0 0 0,1 0 0,-1 0-1,0 0 1,1 0 0,-1 0 0,0 0 0,0 0 0,1 1-1,-1-1 1,0 0 0,1 0 0,-1 0 0,0 0-1,0 0 1,1 0 0,-1 1 0,0-1 0,0 0-1,0 0 1,1 0 0,-1 1 0,0-1 0,0 0 0,0 0-1,1 1 1,-1-1 0,0 0 0,0 0 0,0 1-1,0-1 1,0 0 0,9 23 6,-8-19-2,6 20 9,13 32 50,-19-52-61,1 0 1,0 0-1,0-1 0,1 1 1,-1-1-1,1 1 0,-1-1 1,1 0-1,0 0 1,0 0-1,4 2 0,-6-4-52,0-1 1,0 0-1,0 1 0,0-1 0,0 0 0,0 1 0,-1-1 1,1 0-1,0 0 0,0 0 0,0 0 0,0 0 0,0 0 1,0 0-1,0 0 0,0 0 0,0-1 0,0 1 1,0 0-1,0-1 0,0 1 0,0 0 0,-1-1 0,1 1 1,0-1-1,0 0 0,0 1 0,0-2 0,2 0-138,-1 0 0,0 0 1,0-1-1,0 1 0,0-1 0,-1 1 0,1-1 0,1-3 0,2-11-412</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8.486"/>
    </inkml:context>
    <inkml:brush xml:id="br0">
      <inkml:brushProperty name="width" value="0.05" units="cm"/>
      <inkml:brushProperty name="height" value="0.05" units="cm"/>
    </inkml:brush>
  </inkml:definitions>
  <inkml:trace contextRef="#ctx0" brushRef="#br0">0 1 13123,'0'17'1288,"4"4"-968,1 8-136,3 4 688,4 7-464,1 0-39,4 5-145,-1-1-40,-1 1-56,0-4-24,-5-7-72,0-3-112,-3-14-368,-1-6 216,-5-21 135,-1-7-71,0-13-72</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8.916"/>
    </inkml:context>
    <inkml:brush xml:id="br0">
      <inkml:brushProperty name="width" value="0.05" units="cm"/>
      <inkml:brushProperty name="height" value="0.05" units="cm"/>
    </inkml:brush>
  </inkml:definitions>
  <inkml:trace contextRef="#ctx0" brushRef="#br0">1 130 12979,'0'1'84,"0"0"1,0-1 0,1 1 0,-1 0-1,0 0 1,0-1 0,1 1-1,-1 0 1,1-1 0,-1 1-1,1 0 1,-1-1 0,1 1-1,-1-1 1,1 1 0,0-1 0,-1 1-1,1-1 1,0 1 0,-1-1-1,1 0 1,0 1 0,0-1-17,0 0 1,-1 0 0,1 0 0,-1-1-1,1 1 1,-1 0 0,1 0 0,0-1-1,-1 1 1,1 0 0,-1-1 0,0 1-1,1 0 1,-1-1 0,1 1 0,-1-1-1,1 1 1,-1-1 0,0 1-1,1-1 1,-1 0 0,3-4 139,-1 1 1,0-1-1,0 0 0,-1 0 1,2-6-1,-1 3-61,-1 0 0,0-1-1,0 1 1,-1 0 0,0 0-1,-1-1 1,1 1 0,-2 0-1,-2-13 1,4 21-143,0 0 0,0-1-1,0 1 1,0 0 0,-1 0 0,1-1-1,0 1 1,0 0 0,0 0-1,0-1 1,0 1 0,0 0 0,0 0-1,-1 0 1,1-1 0,0 1 0,0 0-1,0 0 1,0 0 0,-1 0 0,1-1-1,0 1 1,0 0 0,0 0 0,-1 0-1,1 0 1,0 0 0,0 0-1,-1 0 1,1 0 0,0 0 0,0 0-1,-1 0 1,1 0 0,0 0 0,0 0-1,-1 0 1,1 0 0,0 0 0,0 0-1,0 0 1,-1 0 0,1 0 0,0 0-1,0 0 1,-1 0 0,1 0 0,0 0-1,0 1 1,0-1 0,-1 0-1,1 0 1,0 0 0,0 0 0,0 1-1,0-1 1,-1 0 0,1 1 0,-7 11 35,3 10-66,0-1-1,1 1 1,1 0-1,1 0 1,1 0 0,5 37-1,-5-53 15,1-1 0,0 0 0,0 0 1,1 0-1,-1 0 0,4 6 0,-5-11 11,0 1 0,0-1 0,0 1 1,1-1-1,-1 0 0,0 1 0,0-1 0,1 0 1,-1 1-1,0-1 0,0 0 0,1 0 0,-1 1 0,0-1 1,1 0-1,-1 0 0,0 1 0,1-1 0,-1 0 1,1 0-1,-1 0 0,0 0 0,1 0 0,-1 1 0,1-1 1,-1 0-1,0 0 0,1 0 0,-1 0 0,1-1 1,1 1-2,-1-1 0,0 0 1,0 0-1,0 0 1,0 0-1,0 0 0,0 0 1,0 0-1,0 0 1,-1-1-1,1 1 1,0 0-1,-1 0 0,1-3 1,9-23-14,-1 1 0,-2-2 0,-1 1 1,4-37-1,-3 18 8,-7 46 9,0 0 0,0-1 0,0 1 0,0 0 0,0 0 0,0 0 0,-1 0 0,1 0 0,0 0-1,0-1 1,0 1 0,0 0 0,0 0 0,0 0 0,0 0 0,0 0 0,0 0 0,0-1 0,0 1 0,0 0 0,0 0 0,0 0 0,0 0 0,0 0 0,1 0-1,-1-1 1,0 1 0,0 0 0,0 0 0,0 0 0,0 0 0,0 0 0,0 0 0,0 0 0,0 0 0,0-1 0,1 1 0,-1 0 0,0 0 0,0 0 0,0 0 0,0 0-1,0 0 1,0 0 0,0 0 0,1 0 0,-1 0 0,0 0 0,0 0 0,0 0 0,0 0 0,0 0 0,0 0 0,1 0 0,-1 0 0,4 11 56,4 32 72,-4-20-31,-2-15-62,10 40 151,-11-45-166,0 0-1,0 0 1,1 0-1,-1 0 1,0-1-1,1 1 1,0 0-1,0-1 1,0 0-1,0 1 1,0-1-1,5 4 1,-6-6-14,-1 1 0,1-1 0,0 1 0,0-1 0,0 0 0,0 1 0,0-1 0,0 0 0,0 0 0,0 0 0,-1 1 0,1-1 1,0 0-1,0 0 0,0 0 0,0-1 0,0 1 0,0 0 0,0 0 0,0 0 0,0-1 0,0 1 0,0-1 0,0 1 0,1-1 0,0-1-21,0 0 0,0 0 0,0 0 0,0 0 0,0-1 0,0 1 0,0 0 1,2-6-1,0 0-153,0-1 0,-1 1 0,0-1 1,3-16-1,-5 21 209,0 0 0,-1 0 0,1 0 1,-1 1-1,0-1 0,0 0 0,-1 0 1,1 0-1,-1 1 0,1-1 0,-1 0 1,-1 0-1,1 1 0,-3-6 0,-6-4-138</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9.401"/>
    </inkml:context>
    <inkml:brush xml:id="br0">
      <inkml:brushProperty name="width" value="0.05" units="cm"/>
      <inkml:brushProperty name="height" value="0.05" units="cm"/>
    </inkml:brush>
  </inkml:definitions>
  <inkml:trace contextRef="#ctx0" brushRef="#br0">0 0 13795,'5'32'1378,"1"38"1,0-1-531,22 104 40,-22-146-754,2-1 0,0 0 0,2-1 0,18 35-1,-27-58-124,1 1 0,-1-1 0,0 1 0,1-1 0,0 1 0,0-1 0,-1 0 0,1 0 0,1 0 0,-1 0 0,0 0 0,0-1 0,1 1 0,-1-1 0,1 1 0,-1-1 0,1 0 0,0 0 0,-1 0 0,1 0 0,0 0 0,0-1 0,3 1 0,-2-1-11,-1-1 0,1 0 0,-1 0 0,1 0 0,-1 0 0,1 0-1,-1-1 1,0 1 0,0-1 0,0 0 0,0 0 0,0 0 0,0 0 0,0-1 0,-1 1 0,1-1 0,3-4 0,6-10-50,0-1 1,-1 0-1,12-27 0,1-1-189,-24 45 232,1 1 0,-1-1 0,0 1 0,0-1 0,1 1 0,-1-1 0,0 1 0,1-1 0,-1 1 0,1 0 0,-1-1-1,0 1 1,1 0 0,-1-1 0,1 1 0,-1 0 0,1-1 0,-1 1 0,1 0 0,0-1 0,5 7-98,1 20 13,-6-22 76,2 23-52,-2-21 8,-1 1-1,1 0 1,0-1-1,0 1 0,1-1 1,0 1-1,0-1 1,1 0-1,-1 0 1,6 8-1,-8-14 59,0 0-1,0 1 0,1-1 1,-1 0-1,0 0 1,0 1-1,1-1 1,-1 0-1,0 0 0,0 0 1,1 0-1,-1 0 1,0 0-1,1 1 1,-1-1-1,0 0 0,1 0 1,-1 0-1,0 0 1,1 0-1,-1 0 1,0 0-1,1 0 0,-1 0 1,0 0-1,0 0 1,1-1-1,-1 1 1,0 0-1,1 0 1,-1 0-1,0 0 0,1 0 1,-1-1-1,0 1 1,0 0-1,1 0 1,-1 0-1,0-1 0,0 1 1,0 0-1,1 0 1,-1-1-1,0 1 1,0-1-1,9-15-138,-9 15 131,10-23-204</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19.852"/>
    </inkml:context>
    <inkml:brush xml:id="br0">
      <inkml:brushProperty name="width" value="0.05" units="cm"/>
      <inkml:brushProperty name="height" value="0.05" units="cm"/>
    </inkml:brush>
  </inkml:definitions>
  <inkml:trace contextRef="#ctx0" brushRef="#br0">1 64 14467,'2'12'761,"3"20"-192,-4-30-524,-1-1 0,0 1 0,1-1-1,-1 0 1,1 1 0,0-1 0,-1 1-1,1-1 1,0 0 0,0 1 0,0-1 0,0 0-1,0 0 1,2 2 0,-3-3-15,1 1 0,-1-1-1,1 0 1,-1 0 0,1 1 0,-1-1 0,1 0 0,-1 0-1,1 0 1,0 0 0,-1 0 0,1 0 0,-1 0 0,1 0-1,-1 0 1,1 0 0,-1 0 0,1 0 0,-1 0 0,1 0-1,-1 0 1,1 0 0,0-1 0,-1 1 0,1 0 0,-1 0-1,0-1 1,2 0 0,6-16 433,-3-25 126,-4 40-503,-3-13 191,2 15-272,0 0-1,0 0 0,0 0 1,0 0-1,0 0 1,0 0-1,0 0 0,0-1 1,0 1-1,0 0 0,0 0 1,0 0-1,0 0 0,-1 0 1,1 0-1,0 0 1,0 0-1,0 0 0,0 0 1,0 0-1,0 0 0,0 0 1,0 0-1,0 0 0,-1 0 1,1 0-1,0 0 1,0 0-1,0 0 0,0 0 1,0 0-1,0 0 0,0 0 1,0 0-1,-1 0 1,1 0-1,0 0 0,0 0 1,0 0-1,0 0 0,0 0 1,0 0-1,0 0 0,0 1 1,0-1-1,0 0 1,0 0-1,0 0 0,-1 0 1,1 0-1,0 0 0,0 0 1,0 0-1,0 0 0,0 0 1,0 1-1,-1 2 13,-1 0-1,1 0 1,0 0-1,-1 0 0,1 0 1,0 6-1,-2 6-33,1-1 0,1 1 0,0 0 0,1 0 0,1-1 0,0 1 0,5 20 0,-6-34 18,0 0 0,0 0 1,1 0-1,-1 0 0,0 0 0,1 0 0,-1-1 0,1 1 0,-1 0 0,1 0 0,-1 0 0,1 0 0,-1-1 0,1 1 0,0 0 0,-1 0 0,1-1 0,0 1 0,0-1 0,0 1 0,-1-1 0,2 1 0,-1-1 2,0 0 0,0 0 0,0 0-1,0 0 1,0 0 0,-1 0 0,1 0-1,0-1 1,0 1 0,0 0 0,0-1-1,-1 1 1,1 0 0,0-1 0,0 1-1,-1-1 1,1 1 0,0-1 0,0-1-1,5-3 19,-1-2-1,0 1 0,0-1 0,4-7 0,24-47 57,-22 39-51,1 0 0,1 1 1,16-21-1,-27 40-30,-1 0 1,0 1 0,1-1-1,-1 0 1,1 1 0,0-1-1,0 1 1,-1 0-1,1 0 1,0-1 0,0 1-1,0 0 1,0 1 0,0-1-1,0 0 1,1 1-1,-1-1 1,0 1 0,0-1-1,4 1 1,-3 1 2,-1-1 1,0 1-1,1 0 0,-1 0 1,0 0-1,0 0 0,0 1 1,0-1-1,0 0 0,0 1 1,0 0-1,0-1 0,0 1 1,-1 0-1,1 0 0,-1 0 1,1 0-1,-1 0 0,1 3 1,11 22 15,-11-21 1,0-1 0,0 0 0,1 0 0,-1 0 1,1 0-1,0 0 0,0-1 0,1 1 1,-1-1-1,1 0 0,6 6 0,-10-10-41,1 0 0,-1 0 0,0 1 1,0-1-1,1 0 0,-1 0 0,0 0 0,0 1 0,1-1 0,-1 0 0,0 0 0,1 0 0,-1 0 1,0 0-1,1 1 0,-1-1 0,0 0 0,1 0 0,-1 0 0,0 0 0,1 0 0,-1 0 1,0 0-1,1 0 0,-1 0 0,0 0 0,1 0 0,-1-1 0,0 1 0,0 0 0,1 0 0,-1 0 1,0 0-1,1 0 0,-1-1 0,0 1 0,0 0 0,1 0 0,-1 0 0,0-1 0,0 1 0,1 0 1,-1-1-1,0 1 0,0 0 0,0 0 0,0-1 0,1 1 0,-1 0 0,0-1 0,0 1 0,0 0 1,0-1-1,0 1 0,0 0 0,0-1 0,0 1 0,0 0 0,0-1 0,0 1 0,0-1 0,-6-23-593,5 22 654,-8-28-450</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20.309"/>
    </inkml:context>
    <inkml:brush xml:id="br0">
      <inkml:brushProperty name="width" value="0.05" units="cm"/>
      <inkml:brushProperty name="height" value="0.05" units="cm"/>
    </inkml:brush>
  </inkml:definitions>
  <inkml:trace contextRef="#ctx0" brushRef="#br0">2 142 18796,'-1'6'1448,"4"-9"-1128,2-5-160,7-8 481,2-3-401,3-2-600,3-2-353,-1 1 561,0 2-120,-5 4-144</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8:48.542"/>
    </inkml:context>
    <inkml:brush xml:id="br0">
      <inkml:brushProperty name="width" value="0.05" units="cm"/>
      <inkml:brushProperty name="height" value="0.05" units="cm"/>
    </inkml:brush>
  </inkml:definitions>
  <inkml:trace contextRef="#ctx0" brushRef="#br0">1959 264 5009,'-53'-53'568,"-15"6"-288,-14 2-96,-11 8 296,-8 6-16,-19 9-135,-16 5-89,-20 10-104,-8 2-104,-21 10-520,0 5-441,-14 7 777,-14 2-136,9 1-112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20.743"/>
    </inkml:context>
    <inkml:brush xml:id="br0">
      <inkml:brushProperty name="width" value="0.05" units="cm"/>
      <inkml:brushProperty name="height" value="0.05" units="cm"/>
    </inkml:brush>
  </inkml:definitions>
  <inkml:trace contextRef="#ctx0" brushRef="#br0">0 209 14651,'8'30'981,"2"0"0,17 38 0,39 69-825,-65-135-149,32 54 204,-30-51-165,1-1-1,-1 1 1,1-1-1,0 0 1,0 0 0,0 0-1,0 0 1,10 5 0,-12-8-20,-1-1 0,0 1 0,1-1-1,-1 0 1,0 1 0,1-1 0,-1 0 0,1 0 0,-1 0 0,1 0 0,-1 0 0,1 0 0,-1 0 0,1 0 0,-1 0 0,0-1 0,1 1 0,-1-1 0,1 1 0,-1-1 0,0 0 0,1 1 0,-1-1 0,0 0 0,0 0 0,0 0 0,0 0 0,0 0 0,0 0 0,0 0 0,1-1 0,3-4 86,-1-1 0,0 1 0,0-1 0,4-10 0,-7 15-83,14-34 363,-2 1 1,-1-2-1,9-54 1,9-116 315,-28 189-705,3-31-396,-5 46 379,0-1 0,0 0 1,0 1-1,-1-1 0,1 1 1,-1-1-1,0 1 1,0-1-1,0 1 0,-2-4 1,3 7 11,0-1 0,0 1 0,0 0 1,-1 0-1,1 0 0,0-1 0,0 1 1,0 0-1,-1 0 0,1 0 0,0 0 1,0 0-1,0-1 0,-1 1 0,1 0 1,0 0-1,0 0 0,0 0 0,-1 0 1,1 0-1,0 0 0,0 0 0,-1 0 1,1 0-1,0 0 0,0 0 0,-1 0 1,1 0-1,0 0 0,0 0 0,-1 0 1,1 0-1,0 0 0,0 0 0,0 1 1,-1-1-1,1 0 0,0 0 0,0 0 1,0 0-1,-1 0 0,1 1 0,0-1 1,0 0-1,0 0 0,0 0 0,-1 0 1,1 1-1,0-1 0,0 0 0,0 0 0,0 1 1,-8 13-137,-2 14-116</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21.154"/>
    </inkml:context>
    <inkml:brush xml:id="br0">
      <inkml:brushProperty name="width" value="0.05" units="cm"/>
      <inkml:brushProperty name="height" value="0.05" units="cm"/>
    </inkml:brush>
  </inkml:definitions>
  <inkml:trace contextRef="#ctx0" brushRef="#br0">1 55 11771,'14'13'1088,"1"-4"-776,-3-3-128,3-6 560,-2 0-440,1-5-320,-3-5-968,-1-7 856,1-4-136,-4-8-104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22.123"/>
    </inkml:context>
    <inkml:brush xml:id="br0">
      <inkml:brushProperty name="width" value="0.05" units="cm"/>
      <inkml:brushProperty name="height" value="0.05" units="cm"/>
    </inkml:brush>
  </inkml:definitions>
  <inkml:trace contextRef="#ctx0" brushRef="#br0">13 437 10874,'-1'2'152,"0"0"-1,0-1 1,0 1-1,1 0 0,-1-1 1,1 1-1,-1 0 1,1-1-1,0 1 1,-1 0-1,1 0 0,0 3 1,0 2 200,-3 12-12,1 0 1,1-1 0,1 1-1,1 0 1,0 0-1,2-1 1,7 31-1,-10-48-329,0 0-1,0-1 0,0 1 1,0 0-1,0 0 0,1-1 0,-1 1 1,0 0-1,1-1 0,-1 1 1,0 0-1,1-1 0,-1 1 0,1 0 1,-1-1-1,1 1 0,0-1 1,-1 1-1,1-1 0,-1 1 0,1-1 1,0 0-1,-1 1 0,1-1 1,1 1-1,-1-1 4,0-1 1,-1 1-1,1 0 1,0-1-1,0 1 1,-1-1 0,1 1-1,0-1 1,-1 1-1,1-1 1,-1 0-1,1 1 1,-1-1-1,1 0 1,-1 1-1,1-1 1,-1 0-1,1-1 1,3-6 61,-1 0 0,0 0-1,2-12 1,11-110 309,-13 107-156,-2 43-164,0-8-10,0 1 1,0-1 0,1 0-1,1 0 1,4 14-1,-7-25-49,0-1-1,0 1 0,0-1 0,0 0 1,0 1-1,0-1 0,1 1 0,-1-1 1,0 0-1,0 1 0,0-1 0,1 0 1,-1 1-1,0-1 0,0 0 0,1 1 1,-1-1-1,0 0 0,0 1 0,1-1 1,-1 0-1,1 0 0,-1 0 1,0 1-1,1-1 0,-1 0 0,0 0 1,1 0-1,-1 0 0,1 0 0,-1 0 1,0 1-1,1-1 0,-1 0 0,1 0 1,-1 0-1,1 0 0,-1-1 0,0 1 1,1 0-1,-1 0 0,1 0 0,-1 0 1,0 0-1,1 0 0,-1-1 0,0 1 1,1 0-1,-1 0 0,0-1 0,1 1 1,-1 0-1,0 0 0,1-1 0,-1 1 1,0 0-1,0-1 0,1 0 0,12-22 194,-2-12-123,-3 1 1,7-50 0,-13 83-305,1 5 153,1 7-2,4 41-130,-7-35 214,2 0 1,0 0-1,10 29 1,-13-45-3,0 0 1,0 0-1,0-1 1,1 1 0,-1 0-1,0-1 1,1 1-1,-1 0 1,1-1-1,-1 1 1,1-1-1,-1 1 1,1 0-1,-1-1 1,1 1-1,-1-1 1,1 0-1,0 1 1,-1-1 0,2 1-1,-2-1-1,1 0 1,-1 0-1,1 0 1,-1 0-1,1 0 1,-1-1-1,1 1 0,-1 0 1,1 0-1,-1 0 1,1-1-1,-1 1 0,1 0 1,-1 0-1,1-1 1,-1 1-1,0 0 0,1-1 1,-1 1-1,1-1 1,-1 0-1,18-31 94,-16 27-100,31-77-268,-4-2 1,27-130-1,-49 184 99,-1 1 1,4-56 0,-18 116 314,1 18-3,3 0-1,2 0 1,3 1 0,1-1-1,3 0 1,1-1-1,3 1 1,2-1 0,2-1-1,27 66 1,31 50-102,-89-191 163,-12-35-35,-22-55 181,46 103-320,2-1 1,-1 1-1,2-1 1,0 1-1,-1-32 1,4 45-70,0 1 0,0-1-1,0 0 1,0 0 0,0 1 0,1-1 0,-1 0 0,0 1 0,1-1-1,0 0 1,-1 1 0,1-1 0,0 0 0,0 1 0,0-1-1,0 1 1,2-3 0,0 2-269,0 0 1,1-1-1,0 1 0,-1 1 1,1-1-1,6-1 0,-9 2 262,3 0-363,-1-1 0,1 0 0,0 0 0,-1 0 0,1 0 0,-1 0 0,0-1 0,0 0 0,0 1 0,0-1 0,0-1 0,-1 1 0,1 0 0,-1 0 0,0-1 0,0 1 0,0-1 0,-1 0 0,1 0 0,1-7 0,0-3 758,0-1-1,-2 0 1,0 0 0,-1-18 0,0 29-39,2 19 1099,-1 1 1,7 23 0,2 12-1172,41 271 1607,-40-286-1636,-10-35 80,1-7-197,-2-8 3,-19-119 596,3 27-369,11 69-250,0 2-70,1-1 0,2 1 0,4-63 0,-2 95-24,1 1 0,-1-1 0,1 1 0,0-1 0,0 1 0,0 0 0,0-1 0,0 1 0,0 0 0,3-4 0,-3 6 16,-1 0-1,0 0 1,0-1 0,1 1-1,-1 0 1,0 0-1,0-1 1,1 1 0,-1 0-1,0 0 1,1 0-1,-1 0 1,0 0 0,1-1-1,-1 1 1,0 0-1,1 0 1,-1 0 0,0 0-1,1 0 1,-1 0-1,1 0 1,-1 0 0,0 0-1,1 0 1,-1 0-1,0 0 1,1 1 0,0-1-6,0 1 1,0 0 0,0 0 0,-1-1 0,1 1 0,0 0 0,-1 0-1,1 0 1,0 0 0,-1 0 0,1 0 0,-1 0 0,0 0 0,1 2-1,3 10-5,-2 1 0,1 0 0,-2-1 0,0 1-1,0 0 1,-2 0 0,1 0 0,-2 0 0,0-1 0,0 1-1,-2 0 1,-7 21 0,9-30-37,-1 0 0,1-1 1,-1 1-1,0 0 0,-4 3 0,7-7 40,-1-1 1,1 1-1,-1-1 0,1 1 0,0-1 0,-1 1 0,1-1 0,-1 0 0,1 1 0,-1-1 0,0 0 0,1 1 1,-1-1-1,1 0 0,-1 0 0,0 0 0,1 1 0,-1-1 0,1 0 0,-1 0 0,0 0 0,0-1 6,0 1-1,1-1 1,-1 1-1,1-1 1,-1 1-1,1-1 1,-1 0-1,1 1 1,0-1-1,-1 0 0,1 1 1,0-1-1,-1 0 1,1 1-1,0-1 1,0 0-1,0 0 1,-1 1-1,1-1 1,0 0-1,0 0 1,0 1-1,1-2 0,-2-18-173</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22.662"/>
    </inkml:context>
    <inkml:brush xml:id="br0">
      <inkml:brushProperty name="width" value="0.05" units="cm"/>
      <inkml:brushProperty name="height" value="0.05" units="cm"/>
    </inkml:brush>
  </inkml:definitions>
  <inkml:trace contextRef="#ctx0" brushRef="#br0">1 117 11682,'0'0'54,"0"0"0,1 0 0,-1 0 0,0 0 0,1 0-1,-1 0 1,0 0 0,1 0 0,-1 0 0,0 0-1,1 0 1,-1 0 0,0 1 0,1-1 0,-1 0 0,0 0-1,0 0 1,1 0 0,-1 0 0,0 1 0,1-1-1,-1 0 1,0 0 0,0 0 0,0 1 0,1-1-1,-1 0 1,0 0 0,0 1 0,0-1 0,1 0 0,-1 1-1,0-1 1,0 0 0,0 1 0,0-1 0,0 1-1,6 15 474,-6-13-175,13 49 553,-9-31-747,2-1-1,0 1 0,11 25 1,-17-46-153,0 0 0,0 1 0,0-1 0,0 0 0,0 0 0,0 1 0,1-1 1,-1 0-1,0 0 0,0 1 0,0-1 0,0 0 0,0 0 0,0 1 0,0-1 0,1 0 0,-1 0 0,0 0 1,0 1-1,0-1 0,1 0 0,-1 0 0,0 0 0,0 0 0,0 0 0,1 1 0,-1-1 0,0 0 0,0 0 1,1 0-1,-1 0 0,0 0 0,0 0 0,1 0 0,-1 0 0,0 0 0,0 0 0,1 0 0,-1 0 0,0 0 1,1 0-1,-1 0 0,0 0 0,1 0 0,4-14 185,-1-21 54,-2 15-194,-2 0 0,0 1 0,-2-1 1,0 0-1,-1 1 0,-9-31 1,12 50-61,0-1 0,0 1 1,0 0-1,0 0 0,0 0 1,0 0-1,0 0 0,0 0 1,0 0-1,0 0 0,0 0 1,0 0-1,0 0 0,0-1 1,0 1-1,0 0 0,0 0 1,0 0-1,0 0 0,0 0 1,0 0-1,0 0 0,0 0 1,0 0-1,0 0 1,0 0-1,0-1 0,0 1 1,0 0-1,0 0 0,0 0 1,0 0-1,0 0 0,0 0 1,-1 0-1,1 0 0,0 0 1,0 0-1,0 0 0,0 0 1,0 0-1,0 0 0,0 0 1,0 0-1,0 0 0,0 0 1,0 0-1,-1 0 0,1 0 1,0 0-1,0 0 0,0 0 1,0 0-1,0 0 0,0 0 1,0 0-1,0 0 0,0 0 1,0 0-1,0 0 0,-1 0 1,1 0-1,0 0 0,0 0 1,0 0-1,0 0 0,0 0 1,0 8-1569,0-8 1506,0 0-1,0 1 0,0-1 0,0 0 0,0 1 0,0-1 1,0 0-1,0 1 0,0-1 0,0 0 0,1 0 1,-1 1-1,0-1 0,0 0 0,0 1 0,1-1 0,-1 0 1,0 0-1,0 0 0,0 1 0,1-1 0,-1 0 0,0 0 1,1 0-1,-1 1 0,0-1 0,0 0 0,1 0 1,-1 0-1,0 0 0,1 0 0,-1 0 0,0 0 0,1 0 1,-1 0-1,0 0 0,1 0 0,-1 0 0,0 0 0,1 0 1,-1 0-1,0 0 0,1 0 0,-1 0 0,0 0 0,0 0 1,1-1-1,-1 1 0,0 0 0,1 0 0,-1 0 1,0-1-1,0 1 0,1 0 0,-1 0 0,0-1 0,0 1 1,0 0-1,1 0 0,-1-1 0,0 1 0,3-4-321,1 0 0,-1 0 1,-1 0-1,1 0 0,0 0 0,-1-1 0,0 1 0,3-9 0,-3 6 1033,0 0-1,0 0 0,-1-1 1,1 1-1,-1-10 1,-7 114 3902,6-91-4410,1 19 249,-1-24-360,0 0 0,0 0 0,0 0 0,0-1 0,0 1 0,0 0 0,1 0 0,-1 0 0,0 0 0,1 0 0,-1 0 0,1 0 0,-1 0 0,1-1 0,-1 1 0,1 0-1,-1 0 1,2 0 0,-2-1-16,1 0-1,-1 0 1,0 0-1,1 0 0,-1 0 1,1 0-1,-1 0 1,0 0-1,1-1 1,-1 1-1,0 0 0,1 0 1,-1 0-1,0-1 1,1 1-1,-1 0 0,0 0 1,0-1-1,1 1 1,-1 0-1,0-1 0,0 1 1,1 0-1,-1-1 1,0 1-1,0 0 0,0-1 1,0 1-1,0 0 1,1-1-1,-1 0 0,6-15-82,-6 14 45,6-19-531,-1 0-1,3-27 0,-5 26 235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24.212"/>
    </inkml:context>
    <inkml:brush xml:id="br0">
      <inkml:brushProperty name="width" value="0.05" units="cm"/>
      <inkml:brushProperty name="height" value="0.05" units="cm"/>
    </inkml:brush>
  </inkml:definitions>
  <inkml:trace contextRef="#ctx0" brushRef="#br0">0 605 12243,'0'0'81,"1"0"1,-1 0 0,0 0 0,1 0-1,-1 0 1,0 0 0,1 0 0,-1 0-1,0 0 1,1 0 0,-1 0 0,0 0 0,1 0-1,-1 0 1,1 0 0,-1 0 0,0 0-1,0 0 1,1 0 0,-1 1 0,0-1-1,1 0 1,-1 0 0,0 0 0,1 1-1,-1-1 1,0 0 0,0 0 0,0 1-1,1-1 1,-1 0 0,0 0 0,0 1 0,0-1-1,1 0 1,-1 1 0,0-1 0,0 0-1,0 1 1,0-1 0,0 0 0,0 1-1,0-1 1,0 0 0,0 1 0,0-1-1,0 0 1,0 1 0,0-1 0,0 0-1,0 1 1,0-1 0,0 0 0,0 1 0,-1-1-1,1 1 1,-1 13 4,3 12-10,2 0 0,0 0-1,13 39 1,33 73 57,-33-99-36,-3 0 1,0 2 0,-3-1-1,8 57 1,-19-95-83,2 37 241,-2-37-223,0 0 0,0-1 0,0 1 0,0 0 0,0-1 0,-1 1 0,1 0 0,-1-1 0,1 1 0,-1-1 0,1 1 0,-1-1 0,0 1 0,0-1 0,0 0 0,0 1 0,0-1 0,0 0 0,-2 2 0,2-2-16,0-1-1,0 0 1,1 0-1,-1 0 1,0 0-1,0 0 1,0 0-1,0 0 1,1 0-1,-1 0 1,0 0-1,0 0 1,0 0-1,1-1 1,-1 1-1,0 0 1,0-1-1,1 1 1,-1 0-1,0-1 1,0 1-1,1-1 1,-1 1-1,0-1 1,1 1-1,-1-1 1,1 0-1,-1 1 1,1-1-1,-1-1 1,-15-23 174,16 24-178,-10-20 62,2 0-1,0-1 1,1 0-1,2 0 0,-6-42 1,5 7-151,3-66 0,8 26-60,-4 84 96,1 0-1,0 1 1,1-1 0,1 1 0,7-18-1,-11 29 29,1-1 0,-1 1-1,1 0 1,0-1 0,0 1-1,0 0 1,-1 0 0,1-1-1,0 1 1,1 0-1,-1 0 1,0 0 0,0 0-1,0 1 1,1-1 0,-1 0-1,0 0 1,1 1-1,-1-1 1,2 0 0,-2 1 4,0 0 1,1 0-1,-1 0 0,0 0 1,0 1-1,0-1 1,1 0-1,-1 1 0,0-1 1,0 1-1,0-1 1,0 1-1,0-1 0,0 1 1,0 0-1,0-1 1,0 1-1,0 0 1,0 0-1,0 0 0,-1 0 1,1 0-1,0 0 1,1 2-1,3 7-12,1 0 0,-1 0 1,-1 1-1,0 0 0,0-1 0,2 13 0,-1 2 168,3 39 0,-24-203 650,12 116-847,-2-1 0,0 1 0,-18-45 0,19 58-436,7 16-3,8 15-385,-8-18 709,0-1-1,0 1 0,0-1 1,0 0-1,0 0 1,0 0-1,0 0 0,1 0 1,-1 0-1,1-1 1,0 1-1,-1-1 0,4 2 1,-4-3 62,0 0 0,0 0 0,0 1 0,0-1-1,0 0 1,0-1 0,0 1 0,-1 0 0,1 0 0,0-1 0,0 1 0,0-1 0,0 0 0,-1 1 0,1-1 0,0 0 0,0 0 0,-1 0 0,1 0 0,-1-1 0,1 1 0,1-2 0,7-7-287,-1-1 1,0 0-1,8-12 1,4-6 740,-21 29-322,1 0 0,-1 0-1,0-1 1,0 1 0,0 0 0,0 0 0,0 0-1,0 0 1,0 0 0,0-1 0,1 1 0,-1 0-1,0 0 1,0 0 0,0 0 0,0 0 0,0 0-1,1 0 1,-1 0 0,0 0 0,0 0 0,0-1-1,0 1 1,1 0 0,-1 0 0,0 0 0,0 0-1,0 0 1,1 0 0,-1 0 0,0 0 0,0 0-1,0 0 1,0 1 0,1-1 0,-1 0 0,0 0-1,0 0 1,4 8 678,0 18 41,-4-20-477,1-3-174,1 15 537,9 32 0,-10-46-575,0 0-1,0 0 1,1 0-1,-1-1 0,1 1 1,0 0-1,0-1 1,0 0-1,1 1 0,-1-1 1,1 0-1,0 0 1,0-1-1,5 5 0,-7-6-39,1-1 0,-1 1 0,1-1 0,-1 0 0,0 1 0,1-1 0,-1 0 0,1 0 0,-1 0 0,0 0 0,1 0 0,-1 0 0,1-1 0,-1 1 0,0 0 0,1-1 0,-1 1 0,0-1 0,1 1 0,-1-1 0,0 0 0,0 1 0,1-1 0,-1 0 0,0 0 0,0 0 0,0 0 0,0 0-1,0 0 1,0 0 0,-1 0 0,2-3 0,5-4 49,-1-2-1,-1 1 1,5-12-1,-7 16-36,19-55 140,-16 43-295,0 0 1,8-17 0,-14 34 113,0 0-1,0 0 1,0 0 0,0-1-1,0 1 1,0 0 0,1 0 0,-1 0-1,0-1 1,0 1 0,0 0 0,0 0-1,0 0 1,0 0 0,0 0-1,0-1 1,1 1 0,-1 0 0,0 0-1,0 0 1,0 0 0,0 0 0,0 0-1,1-1 1,-1 1 0,0 0-1,0 0 1,0 0 0,0 0 0,1 0-1,-1 0 1,0 0 0,0 0 0,0 0-1,1 0 1,-1 0 0,0 0-1,0 0 1,0 0 0,1 0 0,-1 0-1,0 0 1,0 0 0,0 0 0,0 0-1,1 0 1,-1 1 0,5 10-260,1 27 79,-5-30 179,5 14 155,-1-19 69,0-15-54,2-18-7,-1 2-238,2 0 0,13-34 1,-21 61 64,0-1 0,1 1 0,-1 0 0,1 0 0,0 0-1,-1-1 1,1 1 0,0 0 0,0 0 0,0 0 0,0 0 0,0 0 0,0 0 0,2-1 0,-3 2 13,1 0-1,-1 0 0,0 0 1,1 0-1,-1 0 1,1 0-1,-1 0 1,0 0-1,1 0 1,-1 0-1,1 1 1,-1-1-1,0 0 1,1 0-1,-1 0 1,0 0-1,1 1 1,-1-1-1,1 0 0,-1 0 1,0 1-1,0-1 1,1 0-1,-1 1 1,0-1-1,0 0 1,1 1-1,-1-1 1,0 0-1,0 1 1,4 6-33,-2 0-1,1 0 1,-1 0 0,2 8 0,1 2 189,-5-17-143,0 0 0,0 0 0,0 0 0,0 0 0,0 0 0,0 1 0,0-1 0,0 0 0,0 0 0,0 0 0,0 0 0,1 0 0,-1 0 0,0 0 0,0 1 0,0-1 0,0 0 0,0 0 0,0 0 0,0 0 0,0 0 0,0 0 0,1 0 0,-1 0-1,0 0 1,0 0 0,0 1 0,0-1 0,0 0 0,1 0 0,-1 0 0,0 0 0,0 0 0,0 0 0,0 0 0,0 0 0,0 0 0,1 0 0,-1 0 0,0 0 0,0 0 0,0-1 0,0 1 0,0 0 0,1 0 0,-1 0 0,0 0 0,6-8 107,3-14-6,-9 21-89,11-31 55,-7 16-137,2 0 1,0 0-1,1 1 1,9-15-1,-16 29 56,0 0 0,1 0 0,-1 0 0,0 1 0,1-1-1,-1 0 1,1 0 0,-1 1 0,1-1 0,0 0 0,-1 1 0,1-1 0,0 1 0,-1-1 0,1 1 0,0-1 0,0 1-1,-1-1 1,1 1 0,0 0 0,0-1 0,0 1 0,-1 0 0,1 0 0,0 0 0,0 0 0,0 0 0,0 0-1,0 0 1,-1 0 0,1 0 0,0 0 0,0 0 0,0 0 0,0 0 0,0 1 0,-1-1 0,1 0 0,0 1 0,0-1-1,-1 1 1,1-1 0,0 1 0,0-1 0,-1 1 0,1-1 0,-1 1 0,1 0 0,0-1 0,0 2 0,4 5-5,0 0 0,0 1 0,-1 0 1,5 10-1,0 0 93,-8-16-63,0 0 0,0-1 0,0 1 0,0 0 0,0 0 0,1-1 0,-1 1 0,1-1 0,-1 1 0,1-1 0,-1 0 1,1 0-1,0 1 0,-1-1 0,1 0 0,0-1 0,0 1 0,0 0 0,0 0 0,2 0 0,-2-2 7,1 1 0,-1 0 0,0-1 0,0 0 0,0 1 0,1-1 0,-1 0 0,0 0 0,0 0 0,0 0 1,0-1-1,-1 1 0,1-1 0,0 1 0,0-1 0,-1 1 0,3-4 0,10-12 87,-1-1 0,-1 0 0,18-33 0,-20 30-201,2 1 1,28-36-1,-39 54 72,0 1 0,0 0 1,0 0-1,0 0 0,0-1 1,0 1-1,1 0 0,-1 0 0,0 1 1,1-1-1,-1 0 0,0 0 1,1 1-1,-1-1 0,1 1 1,-1-1-1,3 0 0,-3 2 19,0-1 0,0 0 1,1 1-1,-1-1 0,0 1 0,0-1 0,0 1 0,0 0 0,0-1 1,-1 1-1,1 0 0,0 0 0,0-1 0,0 1 0,-1 0 0,1 0 1,0 0-1,-1 0 0,1 0 0,-1 0 0,1 0 0,0 2 0,-1-3 12,0 0-1,0 1 1,0-1 0,0 0-1,0 1 1,0-1-1,1 0 1,-1 0-1,0 1 1,0-1-1,0 0 1,0 0-1,1 0 1,-1 1 0,0-1-1,0 0 1,0 0-1,1 0 1,-1 1-1,0-1 1,0 0-1,1 0 1,-1 0-1,0 0 1,0 0 0,1 0-1,-1 0 1,0 0-1,1 0 1,-1 1-1,6-9 238,1-21 27,-6 21-213,3-8 4,1-1-41,-1-1 0,0 0 1,1-25-1,-14 57-243,4 2 301,1 1 0,0 0 0,1 0 0,1 0 0,0 0 0,1 0 0,1 0 0,1 1 0,0-1 0,6 23 0,-7-37-65,1-1 1,0 0-1,0 0 0,0 1 1,0-1-1,0 0 1,0 0-1,0 0 0,1 0 1,-1 0-1,1-1 1,-1 1-1,1 0 0,0-1 1,2 3-1,-3-4-28,1 1 0,-1-1 0,0 0-1,0 0 1,0 0 0,0 1 0,1-1 0,-1 0-1,0 0 1,0-1 0,0 1 0,1 0 0,-1 0-1,0-1 1,0 1 0,0 0 0,0-1 0,0 1-1,0-1 1,0 1 0,1-1 0,-2 0 0,1 0-1,0 1 1,0-1 0,0 0 0,0 0 0,0 0-1,-1 0 1,1 0 0,0-1 0,13-18-91,-2-2-51</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29.492"/>
    </inkml:context>
    <inkml:brush xml:id="br0">
      <inkml:brushProperty name="width" value="0.05" units="cm"/>
      <inkml:brushProperty name="height" value="0.05" units="cm"/>
    </inkml:brush>
  </inkml:definitions>
  <inkml:trace contextRef="#ctx0" brushRef="#br0">0 524 6881,'140'-122'5685,"10"13"-4713,-116 83-855,-22 16-2,0 1 0,1 0 0,0 0 0,0 1 0,1 1 0,0 1 0,1 0 0,-1 0 0,17-3 0,98-16-61,115-20 152,-148 28 70,-47 7-197,0 2-1,0 2 1,59 1-1,-78 7-72,0-3-1,0 0 0,0-2 1,38-8-1,-19 1 0,80-5 1,-113 13 6,1-1 0,27-8 0,-31 7-16,0 0 0,1 1 0,0 1 0,19-2 0,-25 8-70,-8-4 71,0 0 1,0 0-1,-1 0 0,1 0 1,0 0-1,0 0 0,0 0 0,0 0 1,0 0-1,0 0 0,0 0 1,0 0-1,-1 0 0,1 0 0,0 0 1,0 0-1,0 0 0,0 0 1,0 0-1,0 0 0,0 0 1,0 0-1,0 0 0,0 0 0,-1 1 1,1-1-1,0 0 0,0 0 1,0 0-1,0 0 0,0 0 0,0 0 1,0 0-1,0 0 0,0 0 1,0 1-1,0-1 0,0 0 1,0 0-1,0 0 0,0 0 0,0 0 1,0 0-1,0 0 0,0 0 1,0 1-1,0-1 0,0 0 0,0 0 1,0 0-1,0 0 0,0 0 1,0 0-1,0 0 0,0 0 1,1 0-1,-1 0 0,0 1 0,0-1 1,0 0-1,0 0 0,-45 7-756,-45 13 0,-20 4-881,-44-4-268,-114 22-1657,215-29 3172,0-2-121</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30.058"/>
    </inkml:context>
    <inkml:brush xml:id="br0">
      <inkml:brushProperty name="width" value="0.05" units="cm"/>
      <inkml:brushProperty name="height" value="0.05" units="cm"/>
    </inkml:brush>
  </inkml:definitions>
  <inkml:trace contextRef="#ctx0" brushRef="#br0">1 487 6793,'0'1'54,"-1"-1"-1,1 1 0,0-1 0,0 1 0,0-1 0,0 1 0,0-1 0,0 1 0,0-1 0,0 1 0,1-1 0,-1 1 0,0-1 0,0 1 0,0-1 1,0 1-1,1-1 0,-1 1 0,0-1 0,0 0 0,1 1 0,-1-1 0,0 1 0,1-1 0,-1 0 0,0 1 0,1-1 0,-1 0 0,1 1 0,-1-1 0,1 0 1,-1 0-1,0 0 0,1 1 0,-1-1 0,1 0 0,-1 0 0,1 0 0,-1 0 0,1 0 0,-1 0 0,1 0 0,-1 0 0,1 0 0,-1 0 0,1 0 1,-1 0-1,1 0 0,-1 0 0,1 0 0,-1-1 0,1 1 0,0-1 0,33-11 1117,-30 10-969,33-18 501,0-1 0,53-41 0,-58 39-599,27-18-8,104-54 1,-119 74-151,1 2 1,1 2 0,63-15-1,93-14-687,284-29 0,-433 69 856,34-1 325,-86 7-438,1 0 1,-1 0-1,0 1 0,0-1 0,0 1 0,1-1 0,-1 1 1,0-1-1,0 1 0,0 0 0,0-1 0,0 1 0,0 0 1,0 0-1,0 0 0,0 0 0,-1 0 0,1 0 0,0 0 1,0 0-1,-1 0 0,1 0 0,-1 0 0,1 0 0,-1 1 0,1-1 1,-1 0-1,0 0 0,0 1 0,1 1 0,-1 4-51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56.110"/>
    </inkml:context>
    <inkml:brush xml:id="br0">
      <inkml:brushProperty name="width" value="0.05" units="cm"/>
      <inkml:brushProperty name="height" value="0.05" units="cm"/>
    </inkml:brush>
  </inkml:definitions>
  <inkml:trace contextRef="#ctx0" brushRef="#br0">50 2977 8738,'-4'8'209,"0"0"0,-1 0 1,0 0-1,0-1 0,-7 8 0,-3 3 666,28-35-374,-2-1-1,0-1 1,-1 0 0,-1 0 0,-1-1 0,12-39 0,-13 32-384,2 1 1,1 0-1,18-34 1,51-68-73,-50 81-41,-2-2 0,-2-1 0,33-95 0,33-168 9,-87 296-13,49-229 11,0-2 11,-39 197-17,2-1 0,41-84 0,226-334 209,-256 429-203,85-163-4,-84 147-4,2 1 1,72-99 0,-77 126 0,2 2 0,1 2 1,43-32-1,-40 34 4,-1-2-1,-1-1 0,26-29 0,-52 49 197,-13 12-155,-14 8-2121,17-11 1729,-5 2-107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57.256"/>
    </inkml:context>
    <inkml:brush xml:id="br0">
      <inkml:brushProperty name="width" value="0.05" units="cm"/>
      <inkml:brushProperty name="height" value="0.05" units="cm"/>
    </inkml:brush>
  </inkml:definitions>
  <inkml:trace contextRef="#ctx0" brushRef="#br0">1 53 15115,'7'-53'1371,"-8"64"-1287,0-1-1,1 0 1,1 0-1,-1 0 1,2 0-1,2 15 0,0-4-25,61 439 58,-31 4-496,-33-438 341,-2 94-1039,0-108 863,-1 0 0,0 0 1,0 0-1,-1 0 0,-1-1 0,0 0 0,-9 19 0,0-12-314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5:57.653"/>
    </inkml:context>
    <inkml:brush xml:id="br0">
      <inkml:brushProperty name="width" value="0.05" units="cm"/>
      <inkml:brushProperty name="height" value="0.05" units="cm"/>
    </inkml:brush>
  </inkml:definitions>
  <inkml:trace contextRef="#ctx0" brushRef="#br0">0 739 12491,'24'2'713,"-11"-1"-314,0 0 0,-1 0 0,1-2 1,18-2-1,-26 2-299,-1 0 0,1 0 0,-1-1 1,1 0-1,-1 0 0,0 0 0,0 0 0,0-1 0,0 0 0,0 1 1,0-2-1,-1 1 0,0 0 0,1-1 0,4-6 0,0-3 88,0 0 0,-1 0 0,0-1 1,-1 0-1,7-26 0,14-80 408,-18 74-399,18-80-153,22-113-1071,-41 183 738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48.349"/>
    </inkml:context>
    <inkml:brush xml:id="br0">
      <inkml:brushProperty name="width" value="0.05" units="cm"/>
      <inkml:brushProperty name="height" value="0.05" units="cm"/>
    </inkml:brush>
  </inkml:definitions>
  <inkml:trace contextRef="#ctx0" brushRef="#br0">24 0 11979,'-15'5'1074,"7"-2"-1099,20-4-244,59-3-227,130 7 0,-103 1 367,520 41 740,-79-4-331,1129-60-216,-1276-12-147,-31 1-98,1 22-89,-255 12 629,202 36 0,-305-39 1200,-5-2-980,-11-4-778,4 3 302,-24-8-151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10.796"/>
    </inkml:context>
    <inkml:brush xml:id="br0">
      <inkml:brushProperty name="width" value="0.05" units="cm"/>
      <inkml:brushProperty name="height" value="0.05" units="cm"/>
    </inkml:brush>
  </inkml:definitions>
  <inkml:trace contextRef="#ctx0" brushRef="#br0">1 2459 8810,'2'-8'275,"1"0"0,0 0 0,1 0 1,5-9-1,1-2-52,101-196 1329,21-44-1098,-63 115-207,170-344 511,-238 487-755,308-578 552,30 23-141,-319 527-377,-13 16-13,1 1 0,1-1 0,0 2 1,0-1-1,1 1 0,1 1 0,0 0 0,14-10 0,-24 19-21,0 0 0,0 0 0,1 0 0,-1 1 0,0-1 0,1 1 0,-1-1 0,0 1 0,1-1 0,-1 1 0,1 0 0,-1-1 0,0 1 0,1 0 0,-1 0 0,1 0 0,-1 0 0,1 1 0,-1-1 0,2 1 0,-2-1-4,0 1 0,0-1 0,0 1 0,0 0 0,0 0 0,0 0 0,0 0 0,0 0 0,-1 0 0,1 0 0,0 0 0,-1 0 0,1 0 0,0 0 0,-1 0 0,0 0 0,1 0 0,0 2 0,-1 1-4,1 0 0,0 0 0,-1 1-1,0-1 1,0 0 0,0 0 0,-1 0 0,1 0 0,-1 0 0,0 0 0,0 0 0,0 0 0,-2 3 0,-12 13-27</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12.466"/>
    </inkml:context>
    <inkml:brush xml:id="br0">
      <inkml:brushProperty name="width" value="0.05" units="cm"/>
      <inkml:brushProperty name="height" value="0.05" units="cm"/>
    </inkml:brush>
  </inkml:definitions>
  <inkml:trace contextRef="#ctx0" brushRef="#br0">113 289 9610,'3'-4'328,"0"1"1,0-1-1,0 1 0,0 0 0,1-1 1,5-3-1,14-10 89,1 1-1,1 1 1,0 1 0,1 1 0,0 1-1,34-10 1,174-37-327,-62 19-214,-164 38 101,29-10-63,-36 11 84,1 0 0,-1 1 0,1-1 0,0 0 1,-1 0-1,0 0 0,1 0 0,-1-1 0,0 1 1,1 0-1,-1 0 0,0-1 0,0 1 1,0-1-1,0 1 0,1-4 0,-2 5 5,0-1 0,0 0-1,0 1 1,0-1 0,0 1 0,0-1-1,0 0 1,0 1 0,0-1 0,-1 1 0,1-1-1,0 0 1,0 1 0,-1-1 0,1 1-1,0-1 1,-1 1 0,1-1 0,0 1-1,-1 0 1,1-1 0,-1 1 0,1-1-1,-1 1 1,1 0 0,-1-1 0,1 1 0,-1 0-1,1 0 1,-1-1 0,0 1 0,1 0-1,-1 0 1,1 0 0,-1 0 0,0 0-1,1 0 1,-1 0 0,1 0 0,-1 0-1,0 0 1,-32-1 73,30 1-69,-230 28 152,0 19-138,206-41-10,1 0 7,-8 0 27,1 2 0,1 1 0,-1 1 1,-55 27-1,62-18 7,26-18-51,-1-1 1,1 1 0,-1-1-1,1 1 1,-1-1 0,1 1-1,-1-1 1,1 1 0,-1 0-1,1-1 1,0 1 0,0-1-1,-1 1 1,1 0 0,0 0-1,0-1 1,0 1 0,-1 0 0,1-1-1,0 1 1,0 0 0,0 0-1,0-1 1,0 1 0,1 0-1,-1-1 1,0 1 0,0 0-1,0 0 1,1-1 0,-1 1-1,0-1 1,1 1 0,-1 0-1,0-1 1,1 1 0,-1-1-1,1 1 1,-1 0 0,1-1-1,-1 1 1,2 0 0,1 1-1,1 0 1,-1-1 0,1 1-1,0-1 1,-1 1 0,1-1-1,0 0 1,0-1 0,0 1-1,0-1 1,4 1 0,47-3-24,-47 1 20,50-5-38,-2-2 1,91-26 0,102-54-461,-233 82 409,0-1-1,23-15 0,-38 22 89,-1 0 0,1-1 0,-1 1 0,1 0-1,-1 0 1,0-1 0,1 1 0,-1 0-1,0-1 1,1 1 0,-1 0 0,0-1-1,1 1 1,-1 0 0,0-1 0,0 1-1,1-1 1,-1 1 0,0 0 0,0-1 0,0 1-1,0-1 1,0 1 0,1-1 0,-1 0-1,-9-3 4,-18 3 75,-42 10 495,-80 21 0,63-11-108,30-7-115,-1 0 419,-70 7 1,122-20-585,1-2-17</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18.800"/>
    </inkml:context>
    <inkml:brush xml:id="br0">
      <inkml:brushProperty name="width" value="0.05" units="cm"/>
      <inkml:brushProperty name="height" value="0.05" units="cm"/>
    </inkml:brush>
  </inkml:definitions>
  <inkml:trace contextRef="#ctx0" brushRef="#br0">3 950 14067,'0'-1'26,"-1"1"-1,1-1 1,0 1 0,0-1 0,-1 1-1,1-1 1,0 1 0,0-1-1,0 0 1,-1 1 0,1-1 0,0 1-1,0-1 1,0 1 0,0-1 0,0 1-1,0-1 1,0 0 0,1 1-1,-1-1 1,0 1 0,0-1 0,0 1-1,0-1 1,1 1 0,-1-1-1,0 1 1,1-1 0,-1 1 0,0-1-1,1 1 1,-1-1 0,0 1-1,1 0 1,-1-1 0,1 1 0,-1 0-1,1-1 1,-1 1 0,1 0 0,-1 0-1,1-1 1,-1 1 0,1 0-1,-1 0 1,1 0 0,-1 0 0,1 0-1,0 0 1,37-8 103,-32 7-9,24-5-39,0-1-1,-1-2 1,0-1 0,-1-1 0,0-1-1,-1-2 1,31-20 0,170-135 259,-222 165-331,236-223 283,-19-19-435,-222 245 141,11-12-62,0 0 0,-1-1 1,0 0-1,-1-1 0,-1 0 0,-1 0 1,11-26-1,-15 12-103</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19.231"/>
    </inkml:context>
    <inkml:brush xml:id="br0">
      <inkml:brushProperty name="width" value="0.05" units="cm"/>
      <inkml:brushProperty name="height" value="0.05" units="cm"/>
    </inkml:brush>
  </inkml:definitions>
  <inkml:trace contextRef="#ctx0" brushRef="#br0">558 0 13483,'-12'3'580,"8"-3"-493,0 0-1,0 1 1,0-1-1,0 1 1,0 0-1,0 1 1,0-1-1,1 1 1,-1-1 0,1 1-1,-1 0 1,1 0-1,0 1 1,-1-1-1,1 1 1,0 0-1,1-1 1,-1 1 0,0 0-1,-2 5 1,-27 52 228,-25 69 1,16-34-274,-65 132-88,-95 222 112,198-440-64,-4 6-3,2 0 0,0 0 0,0 1 0,-3 26 1,7-41-1,1-1 1,0 1 0,0 0 0,0 0 0,0-1 0,0 1-1,0 0 1,0 0 0,0-1 0,0 1 0,1 0 0,-1-1-1,0 1 1,0 0 0,1 0 0,-1-1 0,0 1 0,1-1-1,-1 1 1,1 0 0,-1-1 0,1 1 0,-1-1 0,1 1-1,-1-1 1,1 1 0,-1-1 0,1 1 0,0-1 0,0 1-1,1-1 2,0 0 0,0 0-1,0 0 1,0 0 0,-1 0-1,1 0 1,0 0 0,0-1-1,0 1 1,0-1 0,3-1-1,27-13 22,0-1-1,-1-2 0,41-30 1,-28 18 15,171-104 129,-180 115 220,0 1 1,2 2 0,0 2-1,48-12 1,-33 18-79,-12 6 72</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19.816"/>
    </inkml:context>
    <inkml:brush xml:id="br0">
      <inkml:brushProperty name="width" value="0.05" units="cm"/>
      <inkml:brushProperty name="height" value="0.05" units="cm"/>
    </inkml:brush>
  </inkml:definitions>
  <inkml:trace contextRef="#ctx0" brushRef="#br0">39 1 16780,'-1'10'1040,"-8"24"-984,-2 12-64,4 16 56,-1 6-144,6 14-184,2 4-80,2-7-264,7-7-417,1-18-1039,-1-5 1624,-4-13-256,-3-11-201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0.286"/>
    </inkml:context>
    <inkml:brush xml:id="br0">
      <inkml:brushProperty name="width" value="0.05" units="cm"/>
      <inkml:brushProperty name="height" value="0.05" units="cm"/>
    </inkml:brush>
  </inkml:definitions>
  <inkml:trace contextRef="#ctx0" brushRef="#br0">45 703 11586,'-9'-22'228,"1"1"0,1-1 0,1-1 0,1 1 0,1-1 0,2 0 0,0 0 0,1 0 0,1 0-1,1 0 1,6-34 0,-1 26 70,1 0 1,1 0-1,2 1 0,1 1 0,2 0 0,1 0 0,30-47 0,-35 64-175,-1 0 0,2 1-1,-1 0 1,2 1 0,-1 0 0,1 0-1,13-8 1,-20 16-94,0 0 0,0-1 1,0 1-1,1 1 0,-1-1 0,0 0 1,1 1-1,-1 0 0,1 0 0,0 1 1,5-1-1,-7 1-23,1 1 0,-1-1 0,0 1 0,0 0 0,1 0 0,-1 0 0,0 0 0,0 0 0,0 1 0,0-1 0,0 1 0,-1 0 0,1 0 0,0 0 0,-1 0 0,1 0 0,2 5 0,-1-2-7,0 1 0,0 0 0,0 0 0,-1 1 0,0-1 0,0 1 1,-1-1-1,0 1 0,0 0 0,-1 0 0,1 0 0,-2 0 0,1 0 0,-1 0 1,0 0-1,0 0 0,-2 10 0,-1 3 53,-1 0 0,-1 0 0,-1 0 0,-14 32 0,8-29 66,0 0 1,-2-2 0,-22 29-1,36-49-129,-1 0 0,1 0 0,-1 0 0,1-1-1,-1 1 1,1 0 0,0 0 0,-1 0-1,1 0 1,0 0 0,0 0 0,0 0 0,0 0-1,-1 0 1,1 0 0,0 0 0,1 0-1,-1 0 1,0 0 0,0 0 0,0-1 0,1 1-1,-1 0 1,0 0 0,1 0 0,-1 0 0,0 0-1,1 0 1,0-1 0,-1 1 0,1 0-1,-1 0 1,1-1 0,0 1 0,-1 0 0,1-1-1,0 1 1,0-1 0,1 1 0,5 4-86,1 0 1,-1-1 0,15 5-1,-2 0-30,1 2 41,0 2 0,-1 0-1,0 2 1,-1 0 0,0 1 0,21 24 0,-35-35 94,0 1 0,-1-1 0,0 1 0,0 0 0,-1 1 0,1-1 1,-1 1-1,-1-1 0,1 1 0,-1 0 0,0 0 0,-1 0 0,0 0 0,0 0 0,0 0 1,-1 0-1,0 1 0,0-1 0,-1 0 0,0 0 0,0 0 0,-1 0 0,0 0 1,0 0-1,-6 12 0,1-6 132,-1 0 1,0 0-1,-1-1 0,-1 0 1,0-1-1,-1 0 0,0 0 1,0-1-1,-1 0 1,-1-1-1,1-1 0,-1 0 1,-1-1-1,1 0 0,-1-1 1,-1 0-1,1-1 1,-1-1-1,0-1 0,0 0 1,0 0-1,-16-1 0,26-2-161,1 0-1,0 0 0,0 0 0,-1-1 0,1 0 1,0 0-1,0 0 0,0 0 0,0-1 1,0 0-1,0 0 0,0 0 0,0 0 0,-3-3 1,5 3 24,1 1 0,-1-1 0,1 0 0,0 1 0,0-1 0,-1 0 1,1 0-1,0 0 0,0 0 0,1 0 0,-1 0 0,0-1 0,1 1 1,-1 0-1,1 0 0,0 0 0,0-1 0,0 1 0,0 0 1,0 0-1,0-1 0,0 1 0,1 0 0,-1 0 0,1 0 0,0 0 1,1-4-1,1 0-9,0 0 1,0 1-1,0-1 1,1 1-1,0 0 1,0 0-1,0 0 1,5-4-1,19-17-146</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0.743"/>
    </inkml:context>
    <inkml:brush xml:id="br0">
      <inkml:brushProperty name="width" value="0.05" units="cm"/>
      <inkml:brushProperty name="height" value="0.05" units="cm"/>
    </inkml:brush>
  </inkml:definitions>
  <inkml:trace contextRef="#ctx0" brushRef="#br0">17 0 15171,'0'1'1072,"-3"22"-879,-1 5-89,0 6 376,0 3-272,4 3-176,-2-4-104,5-11-360,4-7 1160,3-16-728,2-7 0,-1-12-16</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1.110"/>
    </inkml:context>
    <inkml:brush xml:id="br0">
      <inkml:brushProperty name="width" value="0.05" units="cm"/>
      <inkml:brushProperty name="height" value="0.05" units="cm"/>
    </inkml:brush>
  </inkml:definitions>
  <inkml:trace contextRef="#ctx0" brushRef="#br0">1 30 15507,'2'-29'2593,"-1"48"-832,-1 13-1350,25 265 331,22 0-572,-2-23-1583,-41-220-949,-3-51 1637</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1.507"/>
    </inkml:context>
    <inkml:brush xml:id="br0">
      <inkml:brushProperty name="width" value="0.05" units="cm"/>
      <inkml:brushProperty name="height" value="0.05" units="cm"/>
    </inkml:brush>
  </inkml:definitions>
  <inkml:trace contextRef="#ctx0" brushRef="#br0">81 87 14483,'2'-8'352,"7"-32"774,-9 38-1077,0 0 1,0 0-1,1 0 0,-1 0 1,-1 0-1,1 0 0,0 0 1,0 0-1,-1 0 0,1 1 1,-1-1-1,1 0 0,-1 0 1,0 0-1,0 0 0,-2-2 1,3 4-19,0-1 0,0 1 1,-1 0-1,1 0 1,0-1-1,-1 1 0,1 0 1,0 0-1,-1-1 1,1 1-1,0 0 1,-1 0-1,1 0 0,-1 0 1,1 0-1,0-1 1,-1 1-1,1 0 0,-1 0 1,1 0-1,0 0 1,-1 0-1,1 0 0,-1 0 1,1 0-1,0 1 1,-1-1-1,1 0 1,-1 0-1,1 0 0,-1 1 1,-10 10 448,-4 19-180,14-29-274,-8 25 11,0 1 0,2-1 0,1 1 0,0 0 0,3 1 0,0-1 0,1 1 0,4 42 0,-2-66-29,1-1 0,-1 0-1,1 0 1,0 0 0,0 0-1,0 0 1,0 0 0,1 0 0,-1 0-1,1 0 1,-1 0 0,1-1 0,4 5-1,-5-6-1,0 0 0,0 0 0,0 0 0,1 0 1,-1-1-1,0 1 0,1 0 0,-1-1 0,0 1 0,1-1 0,-1 1 0,1-1 0,-1 0 0,0 0 0,1 0 0,-1 0 0,1 0 0,-1 0 0,1 0 0,-1 0 0,1 0 0,-1-1 1,0 1-1,1-1 0,-1 1 0,1-1 0,-1 1 0,0-1 0,0 0 0,1 0 0,-1 1 0,1-3 0,6-3 27,0 0 1,-1-1-1,0-1 0,0 1 1,-1-1-1,0 0 0,6-10 0,32-68 155,-35 68-143,11-28 47,15-54-1,-27 77-93,-6 53-150,-3 31 77,1-53 66,-1 21-25,-1-17 27,2-1 0,0 1-1,0-1 1,1 1 0,0-1-1,5 19 1,-6-30 9,0 1 0,0 0 1,1-1-1,-1 1 0,0 0 0,0-1 0,1 1 1,-1-1-1,1 1 0,-1-1 0,0 1 1,1-1-1,-1 1 0,1-1 0,-1 1 1,1-1-1,0 0 0,-1 1 0,1-1 0,-1 0 1,1 0-1,0 1 0,-1-1 0,1 0 1,-1 0-1,1 0 0,0 0 0,-1 1 0,1-1 1,0 0-1,-1 0 0,1-1 0,0 1 1,-1 0-1,1 0 0,0 0 0,-1 0 1,1 0-1,0-1 0,-1 1 0,1 0 0,-1-1 1,1 1-1,0 0 0,-1-1 0,1 1 1,-1-1-1,1 1 0,-1-1 0,0 1 1,1-1-1,0 0 0,24-29-18,-24 28 2,15-25-303,-12 20-242,0 1 0,0-1 0,0 0 0,1 1 0,0 0 0,0 0 0,7-6 0,-3 10-1138,-3 1 719</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1.983"/>
    </inkml:context>
    <inkml:brush xml:id="br0">
      <inkml:brushProperty name="width" value="0.05" units="cm"/>
      <inkml:brushProperty name="height" value="0.05" units="cm"/>
    </inkml:brush>
  </inkml:definitions>
  <inkml:trace contextRef="#ctx0" brushRef="#br0">1 186 10738,'15'-41'1290,"-11"26"-780,1 1 0,1-1 0,0 1 0,1 0 0,0 1 0,1-1 0,10-11-1,-15 23-450,-1 0 0,0 0-1,1 0 1,-1 0-1,1 1 1,-1-1 0,1 1-1,0 0 1,0 0-1,-1 0 1,1 0 0,0 0-1,0 0 1,0 1-1,0 0 1,0-1 0,0 1-1,0 0 1,0 1-1,0-1 1,0 0 0,0 1-1,0 0 1,0-1-1,0 1 1,0 0 0,0 1-1,-1-1 1,1 0 0,-1 1-1,4 2 1,-2-1-58,0-1 0,0 1 0,0 0 0,-1 1 0,1-1 0,-1 1 0,0-1 0,0 1 0,0 0 0,0 0 0,-1 1 0,0-1 0,0 0 0,0 1 0,0-1 0,-1 1 0,0 0 0,0-1 0,1 7 0,-3 3 53,-1 1 0,-1 0 0,0-1 1,0 1-1,-2-1 0,0 0 1,0 0-1,-14 22 0,10-16 76,0 0-1,-10 35 1,18-53-122,0 0 0,0 0 0,1 0 0,0 0 0,-1 0 0,1 1 0,0-1 0,0 0 0,0 0 0,0 0 0,0 0 0,1 0 0,-1 1 0,1-1 0,-1 0 0,1 0 0,0 0 0,0 0 0,0 0 0,0 0 0,0-1 0,0 1 0,3 3 0,-2-4 2,1 1 0,-1-1 0,1 1 0,0-1-1,-1 0 1,1 0 0,0 0 0,0-1 0,0 1 0,0-1 0,0 0 0,0 1 0,0-1-1,0 0 1,-1-1 0,7 0 0,2 0-27,0-1 0,-1-1 0,1 1 0,0-2 0,-1 1 0,0-1 0,1-1 0,-2 0 0,1-1 0,-1 1 0,1-2 0,-2 1 0,1-2 0,-1 1 0,0-1 0,10-13 0,-4-3-98</inkml:trace>
  <inkml:trace contextRef="#ctx0" brushRef="#br0" timeOffset="1">78 204 13667,'20'0'1104,"6"-4"-832,1-3-136,9-3 272,4-3 1905,3-4-2041,2 1 160,-2-3 16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1:03.982"/>
    </inkml:context>
    <inkml:brush xml:id="br0">
      <inkml:brushProperty name="width" value="0.05" units="cm"/>
      <inkml:brushProperty name="height" value="0.05" units="cm"/>
    </inkml:brush>
  </inkml:definitions>
  <inkml:trace contextRef="#ctx0" brushRef="#br0">1 243 10858,'18'-3'311,"1"0"-1,37 2 0,1-1-55,22-7-129,103-26 1,75-33-121,-16 3-108,4 20 4,56 34 51,1 24 52,-114-4-6,190 3 20,178 8 83,468 87 406,-816-74-432,1-9 0,286-2 0,-201-34-65,76 0 38,313 33 349,-344-7-294,421-21-92,-638 4-16,88 5 1273,-210-1-1275,0-1-1,0 0 1,1 1-1,-1-1 1,0 1-1,0-1 1,0 0-1,0 1 1,0-1-1,0 1 1,0-1-1,0 1 1,0-1-1,0 1 1,0-1-1,0 0 0,0 1 1,0-1-1,0 1 1,0-1-1,0 1 1,0-1-1,-1 1 1,1-1-1,0 0 1,0 1-1,0-1 1,-1 1-1,-10 15-56,-4 7-46</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2.427"/>
    </inkml:context>
    <inkml:brush xml:id="br0">
      <inkml:brushProperty name="width" value="0.05" units="cm"/>
      <inkml:brushProperty name="height" value="0.05" units="cm"/>
    </inkml:brush>
  </inkml:definitions>
  <inkml:trace contextRef="#ctx0" brushRef="#br0">112 1 14995,'-11'12'577,"-50"52"664,56-57-1234,0-1 0,1 1 0,-1 0 0,1 0 0,0 1 0,1-1 0,0 1 0,-3 10 0,6-17-31,0 0 1,0 0-1,-1 1 1,1-1 0,0 0-1,0 0 1,0 0-1,0 1 1,1-1-1,-1 0 1,0 0 0,0 0-1,1 0 1,-1 0-1,1 1 1,-1-1-1,1 0 1,-1 0 0,1 0-1,0 0 1,-1 0-1,1-1 1,0 1 0,0 0-1,0 0 1,0 0-1,-1-1 1,1 1-1,0 0 1,0-1 0,1 1-1,-1-1 1,0 1-1,0-1 1,0 1-1,0-1 1,0 0 0,2 1-1,5 0-109,1 0 0,-1 0 0,1 0 0,11-2 0,-9 1 53,32-2-15,-31 1 127,1 0 0,0 1 0,0 0 1,0 1-1,0 0 0,0 1 0,21 6 0,-32-7-9,-1-1 1,0 1-1,1 0 0,-1-1 0,0 1 0,0 0 0,0 0 0,1 0 0,-1 0 0,0 0 1,0 0-1,0 0 0,0 0 0,-1 1 0,1-1 0,0 0 0,0 0 0,-1 1 0,1-1 1,-1 1-1,1-1 0,-1 0 0,0 1 0,1-1 0,-1 1 0,0-1 0,0 1 0,0-1 1,0 1-1,0-1 0,-1 1 0,1-1 0,0 0 0,0 1 0,-2 2 0,-1 4 144,0 0 0,-1 0 0,0-1 0,-9 14 0,10-16-77,-47 65 968,43-61-993,1-1-1,-2-1 1,1 1 0,-1-1 0,0-1 0,-10 7 0,18-13-50,0 0 1,-1 1-1,1-1 1,-1 0-1,1 0 0,-1 1 1,1-1-1,-1 0 0,0 0 1,1 0-1,-1 1 1,1-1-1,-1 0 0,1 0 1,-1 0-1,1 0 0,-1 0 1,0 0-1,1 0 1,-1 0-1,1 0 0,-1-1 1,1 1-1,-1 0 0,1 0 1,-1 0-1,1-1 1,-1 1-1,1 0 0,-1-1 1,1 1-1,-1 0 1,1-1-1,-1 1 0,1 0 1,0-1-1,-1 1 0,1-1 1,0 1-1,-1-1 1,1 1-1,0-1 0,0 1 1,-1-1-1,1 1 0,0-1 1,0 1-1,0-1 1,0 0-1,0 1 0,0-1 1,0 1-1,0-1 1,0 1-1,0-2 0,1-35 196,-1 36-231,6-34 76</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2.905"/>
    </inkml:context>
    <inkml:brush xml:id="br0">
      <inkml:brushProperty name="width" value="0.05" units="cm"/>
      <inkml:brushProperty name="height" value="0.05" units="cm"/>
    </inkml:brush>
  </inkml:definitions>
  <inkml:trace contextRef="#ctx0" brushRef="#br0">71 89 13019,'-27'60'1528,"21"-48"-1333,-1 0 0,2 1 0,-1 0 0,2 0 0,0 0 1,0 1-1,2-1 0,-1 1 0,0 18 0,3-29-167,0-1-1,1 1 1,-1 0-1,0 0 1,1 0-1,0-1 1,-1 1-1,1 0 0,0-1 1,0 1-1,1 0 1,-1-1-1,0 0 1,1 1-1,0-1 1,-1 0-1,1 0 1,0 0-1,0 0 1,0 0-1,4 2 1,-3-2-26,0 0 0,0-1 0,1 0 0,-1 0 0,0 0 0,1 0 1,-1-1-1,1 1 0,-1-1 0,0 0 0,1 0 0,-1 0 0,1 0 0,-1-1 1,1 1-1,-1-1 0,6-2 0,1-1-24,-1 0 1,0-1-1,1 0 1,-2 0-1,1-1 1,-1 0-1,0-1 0,0 1 1,0-2-1,-1 1 1,11-17-1,-6 8-19,-1-1-1,0 0 0,-2-1 1,0 0-1,8-24 1,-15 35 59,-1 5-4,0 0-1,0 0 1,-1 0-1,1 0 1,-1 0-1,1 0 1,-1 0-1,0 0 1,0 0-1,0 0 0,0-4 1,0 6-11,0 0 0,0 0-1,0 0 1,0-1 0,0 1 0,0 0 0,0 0 0,0 0-1,0 0 1,0 0 0,0 0 0,0 0 0,0 0-1,0 0 1,-1 0 0,1 0 0,0 0 0,0 0 0,0 0-1,0 0 1,0 0 0,0 0 0,0 0 0,0 0 0,0 0-1,0-1 1,0 1 0,0 0 0,0 0 0,-1 0 0,1 0-1,0 0 1,0 0 0,0 0 0,0 0 0,0 0-1,0 1 1,0-1 0,0 0 0,0 0 0,0 0 0,0 0-1,0 0 1,-1 0 0,1 0 0,0 0 0,0 0 0,0 0-1,0 0 1,0 0 0,0 0 0,0 0 0,0 0 0,0 0-1,0 0 1,0 0 0,0 0 0,0 0 0,0 1-1,0-1 1,0 0 0,0 0 0,0 0 0,-6 8 109,-3 11 79,-9 40 343,17-55-507,1 0-1,-1 1 1,0-1 0,1 1 0,0 0-1,0-1 1,1 1 0,-1-1 0,1 1-1,0-1 1,2 6 0,-3-9-20,1 0 0,-1 0 1,1 0-1,-1 0 0,1 0 1,0 0-1,-1 0 0,1-1 0,0 1 1,0 0-1,0 0 0,0-1 0,-1 1 1,1-1-1,0 1 0,0-1 0,0 1 1,0-1-1,0 1 0,0-1 1,0 0-1,2 1 0,0-1 2,-1 0 0,1 0 0,0 0 0,0-1 0,-1 1 0,1-1 0,0 1 0,4-3 0,1 0-13,1-1-1,-1 0 1,-1 0 0,13-9 0,9-12-91,28-30 1,-17 15-166,-39 39 248,0 0 0,-1 0-1,1 0 1,0 0-1,1 0 1,-1 0-1,0 0 1,0 0-1,0 1 1,0-1-1,1 0 1,-1 1-1,0-1 1,1 1-1,-1 0 1,1-1 0,-1 1-1,0 0 1,1 0-1,1 0 1,-2 0 12,0 1 0,0 0 0,0 0 0,0-1 0,-1 1 0,1 0 0,0 0 0,0 0 0,-1 0 0,1 0 1,0 0-1,-1 0 0,1 1 0,-1-1 0,1 0 0,-1 0 0,0 0 0,1 0 0,-1 1 0,0-1 0,0 0 0,0 2 0,1 9 27,-1-8 24,1 0 1,-1 0-1,1 0 0,0-1 0,0 1 1,0 0-1,2 5 0,-2-8-31,0-1 1,0 1-1,-1 0 0,1 0 0,0 0 0,0-1 0,0 1 0,0 0 1,0-1-1,0 1 0,0-1 0,0 1 0,0-1 0,0 1 0,0-1 1,0 0-1,0 1 0,1-1 0,-1 0 0,0 0 0,0 0 1,0 0-1,0 0 0,0 0 0,1 0 0,-1-1 0,0 1 0,0 0 1,0-1-1,0 1 0,1-1 0,13-4 63,-1-1 1,0-1-1,0 0 0,-1-1 1,16-13-1,-17 13-196,0-1 1,1 2-1,0 0 0,0 0 0,0 1 0,18-5 1,-30 10 92,0 1-1,0-1 1,0 1 0,1 0 0,-1-1 0,0 1 0,0 0 0,1 0 0,-1 0 0,0 0 0,0 0 0,1 0 0,-1 0 0,0 0-1,0 1 1,1-1 0,-1 0 0,0 1 0,0-1 0,0 1 0,0-1 0,0 1 0,0 0 0,0 0 0,0-1 0,0 1 0,0 0-1,0 0 1,0 0 0,0 0 0,0 0 0,-1 0 0,2 2 0,0 2 18,-1 0 1,0 1-1,0-1 1,0 1-1,-1-1 1,0 10-1,0-11 75,0 1 0,0 0 0,0-1 0,1 1 1,0-1-1,0 1 0,0-1 0,0 1 0,3 5 0,-3-9-51,0 0 0,-1 0 0,1-1-1,0 1 1,0 0 0,0-1 0,0 1 0,0-1 0,0 1 0,0-1-1,0 0 1,0 1 0,0-1 0,0 0 0,0 0 0,0 1 0,0-1-1,0 0 1,0 0 0,0 0 0,1 0 0,-1 0 0,0-1 0,0 1-1,0 0 1,0 0 0,0-1 0,0 1 0,0-1 0,0 1 0,0-1-1,0 1 1,0-1 0,1-1 0,4-2 30,0 0 1,0 0-1,10-10 1,7-10-212,23-33 0,19-19-2126,-65 76 2244,0-1 0,0 1 0,1 0 0,-1-1 1,0 1-1,0 0 0,1-1 0,-1 1 0,0 0 1,1 0-1,-1-1 0,0 1 0,1 0 1,-1 0-1,0 0 0,1-1 0,-1 1 0,1 0 1,-1 0-1,0 0 0,1 0 0,-1 0 0,1 0 1,-1 0-1,0 0 0,1 0 0,-1 0 0,1 0 1,-1 0-1,0 0 0,2 1 0,3 12-785,-5 26 135,0-34 637,-1 7-13,0-10 64,1 1 0,0-1-1,-1 1 1,1 0 0,0-1-1,0 1 1,0-1 0,1 1 0,-1-1-1,1 1 1,-1-1 0,1 1 0,0-1-1,2 4 1,-3-6-22,1 1 0,-1-1 0,1 0 0,-1 0 0,1 0-1,-1 1 1,1-1 0,-1 0 0,1 0 0,-1 0 0,1 0 0,-1 0 0,1 0 0,0 0 0,-1 0 0,1 0 0,-1-1 0,1 1-1,-1 0 1,1 0 0,-1 0 0,1-1 0,-1 1 0,1 0 0,-1 0 0,1-1 0,-1 1 0,0 0 0,1-1 0,-1 1-1,1-1 1,-1 1 0,0 0 0,0-1 0,1 1 0,-1-1 0,15-19-373,1-9 180,3-4-98</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3.409"/>
    </inkml:context>
    <inkml:brush xml:id="br0">
      <inkml:brushProperty name="width" value="0.05" units="cm"/>
      <inkml:brushProperty name="height" value="0.05" units="cm"/>
    </inkml:brush>
  </inkml:definitions>
  <inkml:trace contextRef="#ctx0" brushRef="#br0">42 1 11690,'-4'27'1529,"-13"46"-1,12-54-922,0-1 0,1 1 1,1 0-1,0 35 0,2-53-590,1 1-1,0-1 0,0 1 0,1 0 0,-1-1 1,0 1-1,0 0 0,1-1 0,-1 1 0,1-1 0,0 1 1,-1-1-1,1 1 0,0-1 0,0 0 0,0 1 0,0-1 1,0 0-1,0 0 0,0 1 0,0-1 0,1 0 0,-1 0 1,0 0-1,1-1 0,-1 1 0,0 0 0,1 0 0,-1-1 1,1 1-1,0-1 0,-1 1 0,1-1 0,-1 0 1,1 1-1,0-1 0,-1 0 0,1 0 0,-1 0 0,1 0 1,0-1-1,2 0 0,4 0-80,0-1 1,-1 0-1,1-1 1,-1 0-1,1 0 1,-1-1-1,8-5 0,11-10-400,0-2 0,-2-1 0,-1 0-1,-1-2 1,24-32 0,-19 23-263,-26 32 715,0 0 0,0 0 1,-1 0-1,1 0 0,0 0 0,0 0 0,0 1 0,0-1 1,0 0-1,0 0 0,0 1 0,0-1 0,1 1 0,0-1 1,-1 1 20,-1 0 0,0 0 0,1 0 0,-1 0 0,0 0 0,1 0 0,-1 1 0,0-1 0,1 0 0,-1 0 0,0 0 0,0 1 0,1-1 0,-1 0 0,0 0 0,0 1 0,0-1 0,1 0 0,-1 1 0,0-1 0,0 0 0,0 1 0,0-1 0,1 0 0,-1 0 0,0 1 0,0-1 0,0 1 0,0-1 0,0 0 0,0 1 0,-2 41 935,1-33-772,-2 12 326,-3 18 429,6-36-826,0 0-1,0-1 0,0 1 0,0-1 0,1 1 0,-1-1 1,1 1-1,-1-1 0,1 1 0,0-1 0,2 4 1,-3-6-81,0 1 0,1-1 0,-1 1 0,1-1 0,-1 1 0,1-1 0,-1 1 0,1-1 0,0 0 0,-1 1 0,1-1 0,-1 0 0,1 0 0,0 1 0,-1-1 0,1 0 0,0 0 0,-1 0 0,1 0 0,0 0 0,-1 0 0,1 0 1,0 0-1,-1 0 0,1 0 0,0 0 0,-1 0 0,1 0 0,0-1 0,-1 1 0,1 0 0,0-1 0,-1 1 0,1 0 0,-1-1 0,1 1 0,-1 0 0,1-1 0,0 0 0,23-23-87,-20 21 31,16-21-420,-13 15 71,0 1 1,0 0-1,1 0 0,9-6 0,-16 13 335,-1 1-1,0 0 1,1-1 0,-1 1-1,1 0 1,-1-1 0,1 1 0,-1 0-1,1 0 1,-1 0 0,1-1 0,-1 1-1,1 0 1,-1 0 0,1 0 0,-1 0-1,1 0 1,0 0 0,-1 0-1,1 0 1,-1 0 0,1 0 0,-1 0-1,1 0 1,-1 1 0,1-1 0,-1 0-1,1 1 1,0-1-8,0 1-1,0 0 1,-1 0 0,1 0-1,0 0 1,-1 0 0,1 0 0,-1 0-1,1 0 1,-1 0 0,0 0-1,1 0 1,-1 1 0,3 41-813,-3-37 559,3 17 79,1-27 156</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3.841"/>
    </inkml:context>
    <inkml:brush xml:id="br0">
      <inkml:brushProperty name="width" value="0.05" units="cm"/>
      <inkml:brushProperty name="height" value="0.05" units="cm"/>
    </inkml:brush>
  </inkml:definitions>
  <inkml:trace contextRef="#ctx0" brushRef="#br0">58 85 12403,'6'2'159,"-1"1"1,1-1-1,0-1 1,0 1-1,0-1 0,0 0 1,0 0-1,0 0 1,0-1-1,0 0 1,0-1-1,0 1 1,0-1-1,0 0 1,0 0-1,0-1 1,0 0-1,0 0 1,-1 0-1,1-1 1,-1 0-1,0 0 0,1 0 1,-1-1-1,5-4 1,-8 6-157,0 0 0,0 0 0,0 0 0,0 0-1,0 0 1,0-1 0,-1 1 0,1-1 0,-1 1 0,0-1 0,0 1 0,2-6 0,-3 7 0,1 0 0,-1 0 0,0 0 0,0 0 0,0 1 0,0-1 0,0 0 0,-1 0 0,1 0-1,0 0 1,0 0 0,0 1 0,-1-1 0,1 0 0,0 0 0,-1 1 0,1-1 0,-1 0 0,0 0 0,0 0 4,0 0-1,0 0 0,0 0 1,-1 0-1,1 0 1,0 1-1,-1-1 0,1 0 1,0 1-1,-1 0 1,1-1-1,-1 1 0,1 0 1,-3-1-1,-4 1 32,1 0 0,0 0 0,0 1 0,0 0-1,-1 1 1,1-1 0,0 1 0,0 0 0,1 1 0,-1 0-1,0 0 1,1 0 0,0 1 0,0 0 0,0 0 0,0 1 0,-6 6-1,3-3 32,1 0 0,0 1-1,1 0 1,0 0 0,0 1-1,1-1 1,0 2 0,0-1-1,1 0 1,-4 13 0,8-16-36,0-1 1,0 1 0,0-1 0,0 1 0,1 0-1,0-1 1,1 1 0,0-1 0,0 1 0,3 12-1,-3-16-13,-1-1 0,1 0 0,0 1 0,0-1 0,0 0 0,0 0 0,1 0-1,-1 0 1,0 0 0,1 0 0,0 0 0,-1 0 0,1 0 0,0-1 0,0 1 0,0-1-1,0 1 1,0-1 0,0 0 0,0 0 0,0 0 0,1 0 0,-1 0 0,0 0 0,1-1 0,-1 1-1,1-1 1,-1 0 0,1 0 0,-1 1 0,0-2 0,6 1 0,-2-2-11,0 1 0,-1-1 1,1 0-1,10-5 0,27-17 30</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4.514"/>
    </inkml:context>
    <inkml:brush xml:id="br0">
      <inkml:brushProperty name="width" value="0.05" units="cm"/>
      <inkml:brushProperty name="height" value="0.05" units="cm"/>
    </inkml:brush>
  </inkml:definitions>
  <inkml:trace contextRef="#ctx0" brushRef="#br0">309 336 14395,'-1'-5'102,"-1"0"1,0 0-1,0 1 0,0-1 1,-1 1-1,0-1 0,0 1 0,0 0 1,0 0-1,0 0 0,-1 1 1,0-1-1,0 1 0,0 0 0,0 0 1,0 0-1,-1 0 0,1 1 1,-1 0-1,0 0 0,0 0 0,1 1 1,-1-1-1,0 1 0,0 0 1,0 1-1,-1-1 0,1 1 0,0 0 1,0 0-1,0 0 0,0 1 1,0 0-1,0 0 0,0 0 0,0 1 1,0 0-1,0 0 0,-5 2 1,0 2-99,1 0 1,-1 1 0,1 0-1,0 0 1,0 1-1,1 0 1,0 1 0,1 0-1,-1 0 1,2 0 0,-1 1-1,2 0 1,-1 0 0,1 1-1,1-1 1,0 1-1,0 0 1,1 0 0,0 1-1,-1 22 1,4-32 1,-1 0 0,2 0 1,-1-1-1,0 1 0,0 0 0,1 0 0,-1 0 1,1 0-1,-1 0 0,1 0 0,0-1 1,0 1-1,0 0 0,0 0 0,0-1 0,0 1 1,0-1-1,3 3 0,-3-3 7,1 0 1,0 0-1,0 0 1,0 0-1,0 0 0,0-1 1,0 1-1,0-1 0,0 1 1,0-1-1,0 0 0,0 0 1,0 0-1,0 0 1,0 0-1,0 0 0,0-1 1,5 0-1,4-3 34,0 0 0,0-1-1,0 0 1,0 0 0,-1-1 0,0 0-1,0-1 1,0-1 0,10-10 0,10-11 131,35-44 0,-28 26 10,-2-2-1,-3-1 0,45-91 1,-75 136-177,2-1 4,-1 0 0,-1 0 0,1 0 0,-1-1 1,0 1-1,0-1 0,0-8 0,-22 50-53,-2 21-86,-17 75-1,30-96 65,2 0 0,2 1 0,-2 52 0,7-83 57,0 0 0,1 0 0,-1 0 0,1 0 0,0-1 0,0 1-1,1 0 1,-1 0 0,1-1 0,4 8 0,-6-11 4,2 1 0,-1-1 0,0 0 0,0 1 0,0-1 0,1 0 0,-1 0 1,0 1-1,1-1 0,-1 0 0,1-1 0,0 1 0,-1 0 0,1 0 0,0-1 0,-1 1 0,1-1 0,0 1 0,0-1 0,-1 0 0,1 0 0,0 1 0,0-1 0,0-1 0,-1 1 0,1 0 0,0 0 0,0-1 1,0 1-1,2-1 0,4-3 7,1 0 0,-1 0 1,0 0-1,0-1 1,0 0-1,-1 0 1,1-1-1,-1 0 0,-1-1 1,1 1-1,10-15 1,0-3 37,0-1-1,17-36 1,-29 53-49,-1 0-1,-1 0 0,6-17 1,-9 25 2,0 0-1,0-1 1,1 1 0,-1 0 0,0 0 0,0-1 0,0 1 0,0 0-1,0-1 1,0 1 0,0 0 0,0 0 0,0-1 0,1 1 0,-1 0 0,0-1-1,0 1 1,-1 0 0,1 0 0,0-1 0,0 1 0,0 0 0,0-1-1,0 1 1,0 0 0,0 0 0,0-1 0,-1 1 0,1 0 0,0 0 0,0-1-1,0 1 1,0 0 0,-1 0 0,1 0 0,0-1 0,0 1 0,-1 0-1,1 0 1,0 0 0,0 0 0,-1-1 0,1 1 0,0 0 0,0 0-1,-1 0 1,1 0 0,0 0 0,-1 0 0,1 0 0,0 0 0,0 0 0,-1 0-1,1 0 1,0 0 0,-1 0 0,1 0 0,0 0 0,-1 0 0,-14 10-37,10-4 28,-1 1 0,1 0 0,0 0 0,1 0 0,-1 1 0,2 0 0,-1-1 0,1 1 0,0 0 0,1 1 0,-1-1 0,2 0 0,-2 13 0,3-19 9,1-1 1,-1 1-1,0-1 0,1 1 0,-1-1 0,1 0 0,0 1 1,0-1-1,-1 0 0,1 1 0,0-1 0,0 0 0,0 0 1,0 0-1,0 0 0,1 0 0,-1 0 0,0 0 0,0 0 1,1 0-1,-1 0 0,1-1 0,-1 1 0,0-1 0,1 1 1,-1-1-1,1 1 0,-1-1 0,1 0 0,2 0 1,6 1-3,0 0 0,0-1 0,16-1 1,-24 0 2,56-6 23,0-3 1,110-33-1,-164 42 10,0-1 1,0 1 0,-1 0-1,1-1 1,0 0 0,-1 0 0,0 0-1,1 0 1,-1-1 0,0 1-1,0-1 1,3-3 0,-5 4 4,1-1 1,-1 1-1,0-1 1,0 1-1,0-1 1,0 1-1,-1-1 1,1 1-1,-1-1 1,1 0-1,-1 1 1,0-1-1,0 0 1,0 1-1,-1-1 1,1 0-1,0 1 1,-2-5-1,-9-29 309,-2 0 0,-31-62 0,21 50-582,22 48 197,1-1 0,0 1 1,-1 0-1,1 0 0,0-1 1,0 1-1,0 0 0,-1-1 1,1 1-1,0 0 0,0-1 1,0 1-1,0 0 0,-1-1 1,1 1-1,0 0 0,0-1 1,0 1-1,0 0 0,0-1 0,0 1 1,0-1-1,0 1 0,0 0 1,0-1-1,0 1 0,0 0 1,1-1-1,-1 1 0,0 0 1,0-1-1,0 1 0,0 0 1,1-1-1,-1 1 0,0 0 1,0-1-1,0 1 0,1 0 1,-1 0-1,0-1 0,1 1 1,-1 0-1,0 0 0,1 0 1,-1-1-1,0 1 0,1 0 0,-1 0 1,0 0-1,1 0 0,-1 0 1,0 0-1,1 0 0,-1-1 1,1 1-1,27 6-1217,-13-2 1068,19-2-424,4-9-121</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5.086"/>
    </inkml:context>
    <inkml:brush xml:id="br0">
      <inkml:brushProperty name="width" value="0.05" units="cm"/>
      <inkml:brushProperty name="height" value="0.05" units="cm"/>
    </inkml:brush>
  </inkml:definitions>
  <inkml:trace contextRef="#ctx0" brushRef="#br0">12 1 15091,'7'13'1297,"-7"14"-889,-1 10-168,-2 13 464,-1 6-200,-1 9-144,1 1-24,3-6-288,1-4-184,2-12-240,4-11-96,3-23-224,-1-10 576,-2-25-160,-3-13-144,-3-16 87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5.559"/>
    </inkml:context>
    <inkml:brush xml:id="br0">
      <inkml:brushProperty name="width" value="0.05" units="cm"/>
      <inkml:brushProperty name="height" value="0.05" units="cm"/>
    </inkml:brush>
  </inkml:definitions>
  <inkml:trace contextRef="#ctx0" brushRef="#br0">30 214 15475,'10'-27'1457,"3"6"-937,4 3-240,10 4 568,6 7-72,9-3-320,-1 0-136,6-2-232,-1 1-72,-1-2-200,-5 0-128,-12-3-360,-10-1 144,-15 0 312,-8 10-136,-23 8-24</inkml:trace>
  <inkml:trace contextRef="#ctx0" brushRef="#br0" timeOffset="1">1 396 12443,'43'0'1840,"6"-5"-1048,8-8-336,6-3 1041,0-1-609,-1-1-224,-12 3-664,-9 0-360,-20 8 288,-19 7-144,8 5-112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6.003"/>
    </inkml:context>
    <inkml:brush xml:id="br0">
      <inkml:brushProperty name="width" value="0.05" units="cm"/>
      <inkml:brushProperty name="height" value="0.05" units="cm"/>
    </inkml:brush>
  </inkml:definitions>
  <inkml:trace contextRef="#ctx0" brushRef="#br0">0 246 11490,'18'12'1393,"13"-15"-641,8-10-248,7-10 912,2-6-527,5-5-385,-1-3-376,-6-2 88,-2-3-72,-9 5-208</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6.420"/>
    </inkml:context>
    <inkml:brush xml:id="br0">
      <inkml:brushProperty name="width" value="0.05" units="cm"/>
      <inkml:brushProperty name="height" value="0.05" units="cm"/>
    </inkml:brush>
  </inkml:definitions>
  <inkml:trace contextRef="#ctx0" brushRef="#br0">0 153 11554,'17'-17'635,"0"1"0,1 1-1,0 1 1,2 0-1,40-21 1,-46 28-311,1 1 1,-1 0 0,2 1-1,-1 0 1,0 1 0,1 1-1,-1 1 1,1 0-1,27 0 1,-40 2-292,1 1-1,-1-1 1,1 1 0,0 0 0,-1-1-1,1 2 1,-1-1 0,0 0-1,1 1 1,-1-1 0,0 1 0,0 0-1,0 0 1,0 0 0,0 1-1,-1-1 1,1 1 0,0-1 0,-1 1-1,0 0 1,0 0 0,0 0 0,0 0-1,0 0 1,-1 1 0,1-1-1,-1 0 1,0 1 0,0-1 0,0 1-1,0-1 1,-1 1 0,1 4-1,-1 6-12,1-1-1,-2 1 0,0 0 0,0-1 0,-1 1 0,-1-1 0,-7 22 1,-1-5 55,-2-1 0,-1 0 1,-1-1-1,-33 46 0,-89 94 340,47-61-152,88-104-256,-1 0 0,1 0 0,0 0-1,0 1 1,0-1 0,-2 6 0,4-8-6,0 0 1,-1 0 0,1 0-1,0-1 1,0 1 0,0 0 0,0 0-1,0 0 1,0-1 0,0 1-1,0 0 1,0 0 0,1 0 0,-1-1-1,0 1 1,0 0 0,1 0 0,-1-1-1,1 1 1,-1 0 0,0-1-1,1 1 1,-1 0 0,1-1 0,-1 1-1,1-1 1,0 1 0,-1 0 0,1-1-1,0 0 1,-1 1 0,1-1-1,0 1 1,0-1 0,-1 0 0,1 1-1,0-1 1,0 0 0,1 0-1,5 2 19,1-1 0,0 0-1,-1-1 1,1 0 0,0 0-1,-1 0 1,1-1 0,10-3 0,64-18 83,-59 15-266,-1-1 1,0-1-1,0-1 1,0-1-1,33-23 1,-52 31 146,0 1 0,0-1 0,0 0 0,-1 0 0,1 0 0,2-4 0,-5 7 2,1-1 1,-1 0 0,1 0-1,-1 0 1,0 0 0,1 0-1,-1 1 1,0-1 0,0 0-1,1 0 1,-1 0 0,0 0-1,0 0 1,0 0 0,0 0-1,0 0 1,0 0 0,-1 0-1,1 0 1,0 0 0,0 0-1,-1 0 1,1 0 0,-1 1-1,1-1 1,0 0 0,-1 0-1,0-1 1,-13-11-338</inkml:trace>
  <inkml:trace contextRef="#ctx0" brushRef="#br0" timeOffset="1">20 450 13307,'22'-8'1320,"12"3"-680,3-4-272,12 1 617,3-3-353,5-3-368,2 1-152,-3-5 1960,-6-2-1832,-10-11-72,-3-2 88</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6.851"/>
    </inkml:context>
    <inkml:brush xml:id="br0">
      <inkml:brushProperty name="width" value="0.05" units="cm"/>
      <inkml:brushProperty name="height" value="0.05" units="cm"/>
    </inkml:brush>
  </inkml:definitions>
  <inkml:trace contextRef="#ctx0" brushRef="#br0">101 1 14539,'0'23'1360,"-11"11"-1024,-5 13-119,0 8 679,0 6-552,3 5-96,2 2-112,2-5-144,8-9-264,1-7-440,0-12 584,-2-8-136,-3-11-97</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1:32.640"/>
    </inkml:context>
    <inkml:brush xml:id="br0">
      <inkml:brushProperty name="width" value="0.05" units="cm"/>
      <inkml:brushProperty name="height" value="0.05" units="cm"/>
    </inkml:brush>
  </inkml:definitions>
  <inkml:trace contextRef="#ctx0" brushRef="#br0">515 388 6841,'-46'24'406,"1"1"0,1 2-1,2 2 1,0 2-1,3 2 1,0 2-1,2 1 1,2 1-1,1 3 1,-53 81-1,83-113-467,0 0-1,1 0 1,0 1-1,0 0 0,1-1 1,0 1-1,0 0 0,1 0 1,1 0-1,-1 0 0,1 0 1,1 1-1,0-1 1,2 9-1,3 11-176,1-1 0,1 0 0,13 28 0,-11-34 147,0 0 0,2-1-1,0 0 1,1-1 0,1-1-1,1 0 1,1-1 0,0-1-1,2 0 1,0-1-1,0-1 1,2 0 0,-1-2-1,2 0 1,0-2 0,0 0-1,1-1 1,1-1 0,27 7-1,-8-6-88,1-1-1,0-1 0,0-3 1,45 0-1,177-14-162,-136 2 340,179-2 169,100-5 380,-1-21-29,218-78-226,-9-42-908,-269 43 240,-305 94 315,-1-1 0,0-2 0,-2-2 1,-1-2-1,69-57 0,-107 82 63,34-31-104,38-44 1,-64 66 157,0-1-1,-1 0 0,0 0 1,-1-1-1,0 0 0,-1 0 1,0 0-1,0-1 0,-2 0 0,4-12 1,-7 18 47,1 0 0,-2-1 1,1 1-1,0 0 0,-1 0 1,0-1-1,-1 1 0,0 0 1,1 0-1,-2 0 0,1 1 0,-1-1 1,0 0-1,0 1 0,0 0 1,-1-1-1,0 2 0,0-1 1,0 0-1,-6-4 0,-11-10 337,-1 1 0,0 1 0,-29-16 0,35 23-270,-71-43 21,-3 4-1,-1 5 0,-2 3 1,-1 4-1,-3 4 0,0 5 0,-2 4 1,-1 4-1,-137-9 0,57 19-338,1 8 0,-1 8 0,2 8 0,-1 7 0,-203 52 0,171-19-281,-404 162-1,539-181 384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7.326"/>
    </inkml:context>
    <inkml:brush xml:id="br0">
      <inkml:brushProperty name="width" value="0.05" units="cm"/>
      <inkml:brushProperty name="height" value="0.05" units="cm"/>
    </inkml:brush>
  </inkml:definitions>
  <inkml:trace contextRef="#ctx0" brushRef="#br0">1 128 15507,'2'-8'247,"1"0"0,0 1-1,0-1 1,1 1 0,0-1-1,0 1 1,1 0 0,0 1-1,7-8 1,-7 9-113,0 1 0,0 0 0,0 0 0,1 1 1,-1-1-1,1 1 0,0 1 0,0-1 0,0 1 0,1 0 0,-1 0 0,9-1 1,1 0-1,0 2 1,0-1 0,1 2-1,-1 0 1,0 1 0,20 4-1,-29-4-126,-1 1 0,0 0 0,1 0 0,-1 0 0,0 1 0,0 0 0,11 8 0,-14-9-6,0 1 0,0-1 0,-1 1 0,1 0 0,0 0-1,-1 0 1,0 0 0,0 1 0,0-1 0,0 0 0,0 1 0,-1 0 0,1-1 0,0 7-1,-1-5 1,-1 0-1,1 1 0,-1-1 0,0 0 0,-1 0 1,1 1-1,-1-1 0,0 0 0,-1 0 0,1 0 0,-1 0 1,-2 6-1,-5 6 4,-19 31 1,27-47-19,0 1-1,0 0 1,0-1 0,0 1-1,0 0 1,0 0-1,1 0 1,-1 0 0,1-1-1,-1 1 1,1 0-1,0 0 1,0 0 0,0 2-1,0-2-9,0-1 0,1 0 0,-1 0 0,1 1 0,-1-1-1,1 0 1,0 0 0,0 0 0,-1 0 0,1 0 0,0 0 0,0 0-1,0 0 1,0 0 0,0 0 0,0 0 0,0 0 0,1-1 0,-1 1-1,2 0 1,21 12-375,-1 0-1,-1 2 0,0 0 0,37 35 1,-51-43 354,-1 0 0,0 1 0,-1 0 0,0 0 0,0 1 0,0-1 0,-1 1 0,-1 1 0,0-1 0,0 1 0,0-1 0,-1 1 1,-1 0-1,0 0 0,2 18 0,-4-23 100,0-1 0,-1 1 1,1-1-1,-1 1 0,0 0 0,0-1 1,-1 1-1,1-1 0,-1 0 0,0 0 1,0 1-1,-1-1 0,1 0 1,-5 5-1,2-3 103,-1 0 1,0 0 0,-1-1-1,1 0 1,-1 0 0,0 0-1,-12 5 1,3-3 119,-1 0 1,0-1-1,0-1 0,0-1 0,0 0 1,-1-1-1,-18 1 0,21-4-302,0 0 1,0-1-1,-30-5 0,41 6-74,0-1 0,0-1 0,0 1 0,1-1 0,-1 1 0,0-1 0,1 0 0,-7-5 0,8 6 39,1-1 1,0 1-1,0 0 0,-1-1 1,1 1-1,0-1 1,1 1-1,-1-1 1,0 0-1,0 1 0,1-1 1,-1 0-1,0 1 1,1-1-1,0 0 0,-1 0 1,1 0-1,0 1 1,0-1-1,1-3 1,1-9-597</inkml:trace>
  <inkml:trace contextRef="#ctx0" brushRef="#br0" timeOffset="1">1060 383 15771,'0'0'35,"0"-1"1,0 0-1,0 1 0,0-1 0,0 0 0,0 0 0,0 1 0,-1-1 0,1 0 0,0 0 0,0 1 0,-1-1 0,1 0 0,0 1 1,-1-1-1,1 1 0,-1-1 0,1 0 0,-1 1 0,1-1 0,-1 1 0,1-1 0,-1 1 0,0 0 0,1-1 0,-1 1 0,1-1 0,-1 1 1,0 0-1,0-1 0,-2 1-5,0-1 0,0 1 0,1 0 0,-1 0 0,0 0 0,1 0-1,-1 1 1,0-1 0,-2 1 0,-6 2 43,0 1 0,0 0 0,-16 8 0,15-5-15,0 1-1,0 0 1,1 0-1,0 2 1,0-1-1,1 1 1,0 1-1,1 0 1,0 0-1,1 1 0,-7 13 1,13-22-48,1-1 0,-1 1 1,1 0-1,0 0 0,0 0 1,0 0-1,0 0 0,0 0 0,1 0 1,0 0-1,-1 0 0,1 0 1,0 0-1,0 0 0,1 0 0,0 4 1,-1-6 1,1 1 0,0 0 0,0-1 1,0 1-1,0-1 0,0 1 0,0-1 1,1 0-1,-1 1 0,0-1 0,1 0 0,-1 0 1,1 0-1,-1 0 0,1 0 0,0 0 1,-1 0-1,1-1 0,0 1 0,-1-1 0,1 1 1,0-1-1,0 1 0,0-1 0,-1 0 1,1 0-1,0 0 0,2 0 0,7-1 41,0 0-1,0-1 1,-1 0-1,1 0 0,0-1 1,-1-1-1,0 1 1,1-2-1,-2 0 1,1 0-1,13-9 0,-2-1 67,-1 0-1,0-2 1,31-34-1,-36 34-103,0-1 0,14-23 1,-36 97-200,5-45 148,-1 7-59,0 35 0,3-49 59,0 0 1,0 0-1,0 0 1,1-1 0,0 1-1,0 0 1,0 0-1,0-1 1,0 1 0,0-1-1,1 1 1,0-1 0,0 0-1,0 0 1,4 5-1,-5-6-4,1-1-1,-1 0 0,1 0 1,0-1-1,-1 1 0,1 0 1,0 0-1,-1-1 0,1 1 1,0-1-1,0 1 0,0-1 1,-1 0-1,1 0 0,0 0 1,0 0-1,0 0 0,0 0 1,-1-1-1,1 1 0,0 0 1,0-1-1,-1 1 0,1-1 1,0 0-1,-1 0 0,3-1 1,3-1-58,-1-1 1,0 0 0,0-1-1,-1 1 1,10-11-1,16-25-218,0-15 14</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7.784"/>
    </inkml:context>
    <inkml:brush xml:id="br0">
      <inkml:brushProperty name="width" value="0.05" units="cm"/>
      <inkml:brushProperty name="height" value="0.05" units="cm"/>
    </inkml:brush>
  </inkml:definitions>
  <inkml:trace contextRef="#ctx0" brushRef="#br0">125 2 12075,'0'0'35,"0"0"0,-1 0 0,1 0 0,0 0 0,0-1 0,0 1 0,0 0 0,-1 0 0,1 0 0,0 0 1,0 0-1,0 0 0,-1 0 0,1 0 0,0 0 0,0 0 0,0 0 0,0 0 0,-1 0 0,1 0 0,0 0 0,0 0 1,0 0-1,-1 0 0,1 0 0,0 0 0,0 0 0,0 1 0,0-1 0,-1 0 0,1 0 0,0 0 0,0 0 0,0 0 1,0 0-1,0 1 0,-1-1 0,1 0 0,0 0 0,0 0 0,0 1 0,-12 12 448,-8 18 113,6-6-63,1 0-1,2 1 1,0 0-1,2 1 1,-6 30-1,11-36-423,0-1 1,1 1-1,2 1 0,0-1 0,1 0 1,1 0-1,6 32 0,-6-47-91,1 0 0,0 1 0,0-1 0,0 0 0,1 0 0,0 0 0,0-1 0,0 1 0,1-1 0,7 10 1,-9-13-8,0 0 1,0-1-1,0 1 1,0-1-1,0 0 1,1 1-1,-1-1 1,0 0-1,1 0 1,-1 0-1,1-1 1,-1 1-1,1 0 1,-1-1 0,1 0-1,-1 0 1,1 1-1,-1-2 1,1 1-1,0 0 1,-1 0-1,1-1 1,-1 1-1,1-1 1,-1 0-1,1 0 1,-1 0 0,0 0-1,0 0 1,5-3-1,4-4 39,0 0-1,0-1 0,-1 0 1,0 0-1,15-19 1,41-61 211,-53 71-200,51-78 114,-53 77-219,-1 1 0,-1-1 0,10-29 0,-58 98-1322,18-19 1109,-3 3-74</inkml:trace>
  <inkml:trace contextRef="#ctx0" brushRef="#br0" timeOffset="1">220 624 10226,'17'16'936,"6"-15"-616,2-1-168,4-14 169,-2-8 63,3-16-160</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8.383"/>
    </inkml:context>
    <inkml:brush xml:id="br0">
      <inkml:brushProperty name="width" value="0.05" units="cm"/>
      <inkml:brushProperty name="height" value="0.05" units="cm"/>
    </inkml:brush>
  </inkml:definitions>
  <inkml:trace contextRef="#ctx0" brushRef="#br0">146 0 13683,'-3'17'400,"-1"0"1,-1 0-1,0-1 0,-15 30 0,-3 13 409,1 6-78,-23 133 1,38-151-493,1 1 0,4 0 0,4 79 0,-2-125-236,0 1 0,0-1 0,1 1 0,-1-1 0,1 0 0,-1 1 0,1-1 0,0 1 0,0-1 0,2 3 0,-3-5-3,0 1 0,1-1 0,-1 0-1,0 0 1,0 0 0,0 0 0,0 0 0,0 0 0,0 0-1,1 0 1,-1 0 0,0 0 0,0 0 0,0 0-1,0 0 1,0 0 0,0 0 0,1 0 0,-1 0 0,0 0-1,0 0 1,0 0 0,0 0 0,0 0 0,1 0-1,-1 0 1,0 0 0,0 0 0,0 0 0,0 0-1,0 0 1,0-1 0,0 1 0,1 0 0,-1 0 0,0 0-1,0 0 1,0 0 0,0 0 0,0 0 0,0-1-1,0 1 1,0 0 0,0 0 0,0 0 0,0 0 0,0 0-1,0 0 1,0-1 0,5-18-52,-2-51-620,-3 0 1,-11-88-1,10 143 511,-1 0 1,-5-17-1,7 32 161,0 0 0,0 0-1,0 0 1,0 0 0,0 0-1,-1 1 1,1-1 0,0 0-1,0 0 1,0 0 0,0 0-1,0 0 1,0 0 0,0 0-1,0 0 1,0 0 0,0 0-1,0 0 1,-1 0 0,1 0-1,0 0 1,0 0 0,0 0-1,0 0 1,0 0 0,0 0-1,0 0 1,0 0 0,0 0-1,-1 0 1,1 0 0,0 0-1,0 0 1,0 0 0,0 0-1,0 0 1,0 0 0,0 0-1,0-1 1,0 1 0,0 0-1,0 0 1,0 0 0,-1 0-1,1 0 1,0 0 0,0 0-1,0 0 1,0 0 0,0 0-1,0 0 1,0 0 0,0-1-1,0 1 1,-2 9 83,2 7 69,1 0 1,0-1 0,1 1-1,5 20 1,-5-28-95,0 0 0,1-1 0,0 1 0,0-1 0,0 1 0,1-1 0,0 0 0,1 0 0,-1-1 0,9 9 0,-10-12-29,0-1 1,0 1-1,1-1 0,-1 0 1,0 0-1,1-1 0,0 1 0,-1-1 1,1 0-1,0 1 0,0-2 1,0 1-1,-1 0 0,1-1 1,0 0-1,0 0 0,0 0 0,0 0 1,0 0-1,0-1 0,0 0 1,0 0-1,-1 0 0,1 0 0,6-4 1,1 0 6,0-1-1,-1 0 1,1-1 0,-2 0 0,1 0 0,-1-1 0,10-10-1,-9 7-73,1 0-1,-1 0 0,-1-1 1,0-1-1,-1 1 0,13-28 1,-20 31-82,-6 10 54,-9 11 61,5 4 89,0 1 1,0 0-1,-6 21 1,12-31-33,1 0 0,0 1 0,0-1 1,1 0-1,0 1 0,0-1 0,1 1 0,0-1 1,0 1-1,2 13 0,-1-19-36,-1 0 0,1-1 0,-1 1 0,1-1 1,-1 1-1,1 0 0,0-1 0,0 0 0,0 1 0,0-1 0,0 1 0,0-1 0,0 0 0,0 0 0,0 1 0,1-1 0,-1 0 1,0 0-1,1-1 0,-1 1 0,1 0 0,1 1 0,0-2 3,0 1 1,-1-1-1,1 0 1,0 0 0,0 1-1,0-2 1,-1 1-1,1 0 1,0-1-1,0 1 1,-1-1-1,5-1 1,1-1 13,-1-1 1,1 1 0,0-1-1,-1-1 1,0 0 0,0 0 0,-1 0-1,8-7 1,-5 2-58,0-1 0,-1 1 1,0-2-1,-1 1 0,0-1 0,-1 0 1,0 0-1,-1-1 0,0 0 0,-1 0 0,3-16 1,-19 66-279,6-13 387,-1 33-1,6-50-116,0 0 0,1 0 0,1 0 0,-1 0 0,1 0 0,0 0 0,0-1 0,1 1 0,4 11 1,-5-16 64,1 0 1,-1 0 0,0 0 0,1 0-1,-1 0 1,1 0 0,0-1 0,-1 1-1,1 0 1,0-1 0,0 0 0,0 1-1,0-1 1,0 0 0,1 0 0,-1 0 0,0 0-1,0 0 1,1-1 0,-1 1 0,5 0-1,13-3-17</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9.193"/>
    </inkml:context>
    <inkml:brush xml:id="br0">
      <inkml:brushProperty name="width" value="0.05" units="cm"/>
      <inkml:brushProperty name="height" value="0.05" units="cm"/>
    </inkml:brush>
  </inkml:definitions>
  <inkml:trace contextRef="#ctx0" brushRef="#br0">0 423 14547,'0'1'52,"1"0"-1,-1 0 1,0-1-1,0 1 1,1 0 0,-1 0-1,0 0 1,1-1-1,-1 1 1,1 0-1,-1-1 1,1 1 0,-1 0-1,1-1 1,-1 1-1,1 0 1,0-1-1,-1 1 1,1-1 0,0 1-1,-1-1 1,1 0-1,0 1 1,0-1-1,-1 0 1,1 1 0,0-1-1,0 0 1,0 0-1,0 0 1,-1 0 0,1 1-1,0-1 1,0-1-1,0 1 1,0 0-1,0 0 1,-1 0 0,3-1-1,36-8 753,-14 1-584,-2-1-1,43-24 0,-56 27-206,0 0 0,0-1 0,-1 0 0,1-1 0,-2 0 0,1 0 0,-1 0 0,9-15 0,-15 21-25,-1 0-1,1 0 1,-1-1 0,0 1-1,0 0 1,0-1-1,-1 1 1,1-1-1,0 1 1,-1-1 0,0 1-1,1-5 1,-1 6 0,-1-1 0,1 1 0,0-1 0,-1 1 0,1 0 0,0-1 0,-1 1 0,0 0 0,1-1 0,-1 1 0,0 0 0,0 0 0,0 0 0,1 0 0,-1 0 0,0 0 0,-2-2 1,0 2-2,0-1 0,0 0 0,0 1 0,0 0 0,-1-1 1,1 1-1,0 1 0,-1-1 0,1 0 0,0 1 0,-1 0 1,1-1-1,-1 1 0,1 1 0,-1-1 0,-6 2 0,0 0 31,0 1 0,0 1 0,1 0-1,-1 0 1,1 0 0,0 1 0,0 1-1,0 0 1,1 0 0,0 1 0,0-1-1,0 2 1,1-1 0,-8 11 0,7-7 62,1 0 0,0 0 0,1 1 0,0-1 1,1 1-1,0 0 0,0 1 0,2-1 0,0 1 1,-4 26-1,7-34-53,0 0 0,0 0 0,0 0 0,0-1 0,1 1 0,0 0 0,0 0 1,0 0-1,0 0 0,1-1 0,3 8 0,-4-10-20,1 0 0,-1 0 0,1 0 0,0 0 1,-1 0-1,1 0 0,0-1 0,0 1 0,0-1 0,0 1 0,0-1 0,0 0 0,1 0 0,-1 0 0,0 0 1,1 0-1,-1 0 0,0-1 0,1 1 0,-1-1 0,1 1 0,-1-1 0,1 0 0,4-1 0,3 0-23,0-1-1,0 0 0,-1 0 0,1-2 0,-1 1 0,0-1 1,0 0-1,0-1 0,13-9 0,5-5-77,40-37-1,-27 16-21,-1-2 0,-2-1 0,-2-2 0,43-72 0,-69 104 117,-7 10 4,0 0 1,0 0-1,0-1 1,0 1-1,0 0 1,-1-1-1,0 0 1,1 1-1,-1-1 1,0-5-1,-1 9-3,1 0 0,-1-1-1,0 1 1,0 0 0,0 0 0,0 0-1,0 0 1,0-1 0,0 1 0,0 0-1,0 0 1,0 0 0,0 0 0,0-1-1,0 1 1,0 0 0,0 0 0,0 0-1,-1 0 1,1-1 0,0 1 0,0 0-1,0 0 1,0 0 0,0 0 0,0 0-1,0-1 1,0 1 0,0 0 0,-1 0-1,1 0 1,0 0 0,0 0 0,0 0-1,0 0 1,0 0 0,-1-1 0,1 1-1,0 0 1,0 0 0,0 0 0,0 0-1,-1 0 1,1 0 0,0 0-1,0 0 1,0 0 0,0 0 0,-1 0-1,1 0 1,0 0 0,-12 8 53,-10 15 49,8-2-5,0 0 0,2 1 0,0 0 0,-13 37 1,19-41-71,0 0 0,1 0 1,1 1-1,1-1 0,0 1 1,1 33-1,2-45-25,1 0 0,0 0 0,0 0 0,1 0-1,-1-1 1,1 1 0,1 0 0,-1-1 0,1 1 0,1-1 0,-1 0-1,8 10 1,-8-13-8,-1-1-1,1 1 0,-1-1 1,1 1-1,0-1 0,0 0 1,0 0-1,0 0 0,1-1 1,-1 1-1,0-1 0,1 1 1,-1-1-1,1 0 1,-1-1-1,1 1 0,0-1 1,-1 1-1,1-1 0,0 0 1,-1 0-1,1-1 0,0 1 1,-1-1-1,6-1 0,1-1-12,0-1-1,0 0 0,0 0 1,0-1-1,-1-1 0,10-6 1,48-43-56,-52 42 53,31-30-14,-1-2 0,-3-1 0,-2-3 0,-2-1 0,61-107 0,-94 149 53,-1-1-1,-1 1 0,4-11 1,-7 18-15,1-1 1,-1 1-1,0 0 0,0 0 1,0-1-1,0 1 0,0 0 1,0-1-1,0 1 0,0 0 1,0 0-1,-1-3 0,0 3 0,1 1-1,0-1 1,-1 1-1,1-1 1,-1 1-1,1 0 1,-1-1-1,1 1 1,-1-1-1,1 1 1,-1 0-1,1 0 1,-1-1-1,1 1 1,-1 0-1,1 0 1,-1-1-1,0 1 1,1 0-1,-1 0 1,0 0-1,1 0 1,-1 0-1,1 0 1,-1 0-1,0 0 1,0 0-1,-7 2 17,1 0 0,0 0 0,0 0 0,0 1 0,0 0 0,0 0 0,1 1 0,-1-1 0,1 2 0,-8 6 0,-58 54 102,70-63-120,-13 13-21,0 1-1,2 1 0,0 0 0,1 0 0,0 1 1,-11 27-1,19-37-29,1 0 0,1 0 1,0 0-1,0 0 0,0 0 1,1 0-1,0 1 0,1 12 1,0-16 11,1 1 0,0 0 0,0-1 1,0 1-1,1-1 0,0 0 1,0 1-1,0-1 0,1 0 0,0 0 1,0-1-1,0 1 0,7 8 1,24 14-175</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29.776"/>
    </inkml:context>
    <inkml:brush xml:id="br0">
      <inkml:brushProperty name="width" value="0.05" units="cm"/>
      <inkml:brushProperty name="height" value="0.05" units="cm"/>
    </inkml:brush>
  </inkml:definitions>
  <inkml:trace contextRef="#ctx0" brushRef="#br0">99 5 17620,'-1'0'25,"1"0"0,0 0 0,0 0 0,0 0 0,0 0 0,0 0 0,0 0 0,0 0 1,-1 0-1,1 0 0,0 0 0,0 0 0,0 0 0,0 0 0,0 0 0,0 0 0,0 0 0,-1 0 0,1 0 0,0 0 1,0 0-1,0 0 0,0 0 0,0 0 0,0 0 0,0 0 0,-1 0 0,1 0 0,0 0 0,0-1 0,0 1 0,0 0 1,0 0-1,0 0 0,0 0 0,0 0 0,0 0 0,0 0 0,0 0 0,-1 0 0,1-1 0,0 1 0,0 0 0,0 0 1,0 0-1,0 0 0,0 0 0,0 0 0,0-1 0,0 1 0,0 0 0,0 0 0,0 0 0,0 0 0,0 0 0,0 0 1,0 0-1,0-1 0,0 1 0,1 0 0,-1 0 0,0 0 0,0 0 0,-12 13 653,-10 22-122,18-28-487,1 1-1,0-1 0,0 0 1,1 1-1,0-1 1,0 1-1,-1 12 1,3-17-70,0 0 1,0 0-1,0 0 0,0-1 1,1 1-1,-1 0 1,1 0-1,-1 0 0,1-1 1,0 1-1,0 0 1,1-1-1,-1 1 0,0-1 1,1 0-1,0 1 1,-1-1-1,1 0 0,0 0 1,0 0-1,0 0 1,1 0-1,3 3 0,7 1-211,0 0 0,0-1 0,0-1 0,0 1 0,1-2 0,0 0-1,18 1 1,41 11-1106,-71-15 1280,0 1-1,0-1 1,0 1-1,0-1 1,0 1-1,0 0 1,0 0 0,0 0-1,0 0 1,0 0-1,-1 1 1,1-1-1,0 1 1,-1-1-1,1 1 1,-1-1-1,0 1 1,1 0-1,-1 0 1,0-1 0,0 1-1,1 3 1,-2-3 43,0 1 1,0-1 0,0 1 0,0-1 0,0 1 0,0-1 0,-1 0-1,1 1 1,-1-1 0,0 1 0,0-1 0,0 0 0,0 1-1,0-1 1,0 0 0,-2 2 0,-5 8 167,-1-1 1,-1 0 0,1-1-1,-2 0 1,-14 11-1,8-8 249,0 0-1,-34 17 0,45-26-376,0-2-1,0 1 0,0-1 1,-1 0-1,1 0 0,-1 0 0,1-1 1,-1 0-1,1-1 0,-1 1 1,0-1-1,1-1 0,-9 0 1,13 0-54,0 1 1,-1-1 0,1 0-1,0 0 1,0 0-1,0 0 1,1 0 0,-1 0-1,0 0 1,0-1 0,0 1-1,1-1 1,-1 1-1,1-1 1,-1 1 0,1-1-1,0 0 1,0 0 0,0 0-1,0 0 1,0 0-1,0 0 1,0 0 0,0 0-1,1 0 1,-1 0 0,1 0-1,0-1 1,0 1-1,0 0 1,0 0 0,0 0-1,0 0 1,0-1 0,1-1-1,8-29-163</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0.251"/>
    </inkml:context>
    <inkml:brush xml:id="br0">
      <inkml:brushProperty name="width" value="0.05" units="cm"/>
      <inkml:brushProperty name="height" value="0.05" units="cm"/>
    </inkml:brush>
  </inkml:definitions>
  <inkml:trace contextRef="#ctx0" brushRef="#br0">24 106 14555,'3'-1'132,"1"0"-1,-1 0 0,1-1 1,-1 1-1,0-1 1,1 1-1,-1-1 0,0 0 1,0-1-1,0 1 1,-1 0-1,1-1 0,-1 0 1,1 1-1,-1-1 1,0 0-1,0 0 0,0-1 1,0 1-1,0 0 1,-1 0-1,0-1 0,1 1 1,-1-1-1,-1 1 1,1-1-1,0 0 0,-1 1 1,0-1-1,0 0 1,0-4-1,0 7-130,0 0 1,-1 1-1,1-1 0,0 0 1,-1 0-1,1 1 0,0-1 1,-1 0-1,1 1 0,-1-1 1,1 1-1,-1-1 0,1 1 1,-1-1-1,1 1 0,-1-1 1,0 1-1,1-1 0,-1 1 1,0 0-1,1-1 0,-1 1 1,0 0-1,0-1 0,1 1 1,-1 0-1,0 0 0,0 0 1,1 0-1,-1 0 0,0 0 1,0 0-1,1 0 0,-1 0 1,0 0-1,0 0 0,1 1 1,-1-1-1,0 0 0,1 0 1,-1 1-1,0-1 0,1 0 1,-1 1-1,0 0 0,-3 1 15,0-1 0,1 1-1,0 1 1,-1-1 0,1 0-1,0 1 1,-4 4 0,3-2 9,1-1 1,0 1-1,0 0 1,0 0-1,1 0 1,0 0-1,0 0 1,0 1-1,0-1 1,1 1-1,0-1 1,0 1-1,1 0 1,-1 5-1,1-7-7,1 0 0,-1 0-1,1-1 1,0 1 0,0 0-1,0 0 1,0-1-1,1 1 1,-1-1 0,1 1-1,0-1 1,0 0 0,0 0-1,0 0 1,1 0 0,-1 0-1,1 0 1,0-1 0,0 1-1,0-1 1,6 4 0,-1-2-13,1 0 1,0 0 0,0-1 0,1-1 0,-1 1 0,1-2 0,-1 1 0,1-1 0,-1-1 0,1 1 0,0-2 0,12-1 0,-1-1-83,1-1 1,0 0 0,-1-2 0,26-11-1,-26 9-77,-1-1 0,0 0-1,-1-2 1,0 0 0,-1-1-1,0-1 1,28-27 0,-29 17-132,-12 10 175,-5 12 110,0 1 0,0 0 0,0-1 1,0 1-1,0 0 0,0 0 0,0-1 0,0 1 0,-1 0 1,1-1-1,0 1 0,0 0 0,0 0 0,0-1 0,-1 1 1,1 0-1,0 0 0,0-1 0,0 1 0,-1 0 0,1 0 0,0 0 1,0 0-1,-1-1 0,1 1 0,0 0 0,-1 0 0,1 0 1,0 0-1,0 0 0,-1 0 0,1 0 0,0 0 0,-1 0 1,0 0-1,-1 0 20,-1 0 1,0 0-1,0 1 1,1 0-1,-1-1 1,0 1-1,1 0 1,-1 0-1,0 1 1,1-1-1,-1 0 0,1 1 1,0 0-1,0-1 1,-1 1-1,1 0 1,-2 3-1,-4 3 98,1 0 0,1 0 0,-9 14-1,9-12 12,0 1-1,1 0 1,0 0-1,1 0 1,0 1-1,-4 22 1,7-31-106,0 1 1,1 0 0,0-1 0,0 1-1,0 0 1,0-1 0,0 1 0,1 0-1,-1-1 1,1 1 0,0-1 0,0 1 0,0-1-1,1 1 1,-1-1 0,1 0 0,0 1-1,0-1 1,0 0 0,0 0 0,1 0-1,-1-1 1,1 1 0,0-1 0,-1 1 0,7 2-1,-6-3-37,0 0-1,1-1 1,0 1-1,-1-1 1,1 0 0,0 0-1,0-1 1,-1 1-1,1-1 1,0 0-1,0 0 1,0 0-1,0 0 1,0-1-1,-1 1 1,1-1 0,0 0-1,0 0 1,-1-1-1,1 1 1,-1-1-1,1 0 1,-1 0-1,0 0 1,6-4-1,-2 0 22,0 0 1,0 0-1,0-1 0,-1 0 0,0 0 0,0-1 0,-1 0 0,0 1 0,6-15 0,4-20-121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0.743"/>
    </inkml:context>
    <inkml:brush xml:id="br0">
      <inkml:brushProperty name="width" value="0.05" units="cm"/>
      <inkml:brushProperty name="height" value="0.05" units="cm"/>
    </inkml:brush>
  </inkml:definitions>
  <inkml:trace contextRef="#ctx0" brushRef="#br0">12 1 16948,'-7'15'1296,"4"1"-1048,2-4-104,1 5 416,0-1 912,3-5-1296,1-2 113,-3-15 7</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1.172"/>
    </inkml:context>
    <inkml:brush xml:id="br0">
      <inkml:brushProperty name="width" value="0.05" units="cm"/>
      <inkml:brushProperty name="height" value="0.05" units="cm"/>
    </inkml:brush>
  </inkml:definitions>
  <inkml:trace contextRef="#ctx0" brushRef="#br0">128 162 14779,'69'-142'3806,"-64"126"-2957,-5 16-826,0 0-1,0 0 1,0 0 0,0 0 0,0-1-1,0 1 1,0 0 0,0 0 0,0 0 0,0 0-1,0 0 1,0 0 0,0-1 0,0 1-1,0 0 1,0 0 0,0 0 0,0 0 0,0 0-1,-1 0 1,1-1 0,0 1 0,0 0-1,0 0 1,0 0 0,0 0 0,0 0-1,0 0 1,-1 0 0,1 0 0,0 0 0,0 0-1,0 0 1,0-1 0,0 1 0,0 0-1,-1 0 1,1 0 0,0 0 0,0 0 0,0 0-1,0 0 1,0 0 0,-1 0 0,-1 1 45,1 0-1,-1 0 1,0 0 0,0 0 0,1 0 0,-1 1 0,1-1 0,-1 0 0,1 1 0,0-1 0,-2 3 0,-6 7-53,0 1 1,1 1-1,0 0 0,1 0 1,1 0-1,0 1 1,1 0-1,0 0 0,1 1 1,1-1-1,0 1 0,1-1 1,-1 22-1,4-13-63,0-1-1,1 1 1,2-1-1,0 1 1,1-1-1,1 0 1,1-1-1,11 24 1,20 32-161,12 27-205,-45-91 347,0 0 1,-1 1-1,-1-1 1,0 1-1,-1-1 1,0 17-1,-2-24 54,0 0-1,-1 0 0,0 0 1,0 0-1,0 0 0,-1-1 1,0 1-1,0 0 0,-1-1 1,1 1-1,-1-1 0,0 0 0,-1 0 1,1 0-1,-1-1 0,0 1 1,0-1-1,0 0 0,-1 0 1,0 0-1,1 0 0,-1-1 1,-8 4-1,9-5 35,-1 0 0,1 0 0,0 0 0,-1-1 0,0 0 0,1 0 0,-1 0 0,0 0 0,0-1 0,1 1 0,-1-1 0,0-1 0,0 1 1,0-1-1,1 1 0,-1-1 0,0-1 0,1 1 0,-1-1 0,1 1 0,0-2 0,-1 1 0,1 0 0,0-1 0,0 1 0,0-1 0,1 0 0,-1-1 0,-4-4 0,3 1-6,-1 0-1,2-1 1,-1 0-1,1 1 1,0-1-1,1 0 1,0-1-1,0 1 1,1-1-1,0 1 1,1-1-1,-2-11 1,2-2-65,1-1 1,0 1-1,7-38 1,-1 30-40,1 1 0,1 0 0,2 0 1,1 1-1,1 1 0,1-1 1,29-41-1,-23 41 97,1 1-1,1 1 1,1 1 0,2 1-1,0 1 1,47-33 0,-15 25 414,-43 25-88,-2 0 0,22-15 0,-32 21-318,-1 0 1,0-1-1,0 1 0,1 0 1,-1 0-1,0-1 1,1 1-1,-1 0 0,0-1 1,0 1-1,0 0 1,1-1-1,-1 1 0,0 0 1,0-1-1,0 1 1,0-1-1,0 1 0,0 0 1,0-1-1,0 1 1,0 0-1,0-1 0,0 1 1,0-1-1,0 1 1,0 0-1,0-1 0,0 1 1,0-1-1,0 1 1,0 0-1,-1-1 0,1 1 1,0 0-1,0-1 1,0 1-1,-1 0 1,1 0-1,0-1 0,-1 1 1,1 0-1,0-1 1,0 1-1,-1 0 0,1 0 1,0 0-1,-1-1 1,1 1-1,0 0 0,-1 0 1,1 0-1,-1 0 1,1 0-1,-1 0 0,-27-10 86,23 8-93,-2 0-202,0 0-1,1 0 1,-1 1-1,0 0 1,0 1-1,0-1 0,0 1 1,0 0-1,-9 2 1,12-1 17,1-1 0,-1 1 0,0 1-1,1-1 1,-1 0 0,1 1 0,0 0 0,-1-1 0,1 1 0,0 1 0,0-1 0,0 0 0,0 1 0,0-1 0,1 1-1,-1 0 1,1 0 0,-3 5 0,-5 14-691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1.624"/>
    </inkml:context>
    <inkml:brush xml:id="br0">
      <inkml:brushProperty name="width" value="0.05" units="cm"/>
      <inkml:brushProperty name="height" value="0.05" units="cm"/>
    </inkml:brush>
  </inkml:definitions>
  <inkml:trace contextRef="#ctx0" brushRef="#br0">1 120 15979,'20'-4'1153,"1"-9"-1281,4-4-168,3-8 608,3-3-120,9-4-200</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2.069"/>
    </inkml:context>
    <inkml:brush xml:id="br0">
      <inkml:brushProperty name="width" value="0.05" units="cm"/>
      <inkml:brushProperty name="height" value="0.05" units="cm"/>
    </inkml:brush>
  </inkml:definitions>
  <inkml:trace contextRef="#ctx0" brushRef="#br0">320 0 16331,'-28'6'255,"2"1"0,-1 1-1,1 2 1,0 0-1,1 2 1,-46 28-1,62-35-237,1 1-1,-1 0 0,1 1 1,0 0-1,0 0 1,1 1-1,0 0 0,1 0 1,-9 14-1,14-21-11,0 0-1,1 0 1,-1 0-1,1 0 1,-1 0-1,1 1 1,-1-1 0,1 0-1,0 0 1,0 0-1,-1 0 1,1 1-1,0-1 1,0 0-1,0 0 1,0 1-1,0-1 1,1 0-1,-1 0 1,0 0 0,1 0-1,-1 1 1,0-1-1,1 0 1,0 1-1,1-1 2,-1 1-1,0-1 1,1 0-1,-1 0 0,1-1 1,-1 1-1,1 0 1,0 0-1,-1-1 0,1 1 1,0-1-1,-1 1 1,1-1-1,0 0 1,2 0-1,6 1 8,0-1-1,0-1 1,0 0 0,18-4-1,6-6-165,1-2 1,-2-1-1,0-1 0,-1-2 0,0-2 0,-2 0 0,33-28 0,-71 70-412,-6 5 670,2 0 0,1 0 0,1 1 1,2 0-1,1 1 0,1 0 0,1 0 0,2 0 0,1 58 1,3-64-86,1-1 1,1 1 0,1 0 0,1-1 0,1 0-1,1 0 1,1-1 0,1 0 0,1 0 0,0-1-1,2 0 1,1-1 0,17 22 0,-29-41-14,-1-1 1,1 0-1,-1 1 0,1-1 1,-1 1-1,1-1 1,-1 0-1,0 1 1,1-1-1,-1 1 0,0-1 1,1 1-1,-1 0 1,0-1-1,1 1 0,-1-1 1,0 1-1,0-1 1,0 1-1,0 0 0,0-1 1,0 1-1,0 0 1,0-1-1,0 1 0,0-1 1,0 1-1,0 0 1,-1 0 13,0-1 1,0 0 0,0 1 0,1-1 0,-1 0-1,0 0 1,0 0 0,0 1 0,0-1-1,0 0 1,0 0 0,1 0 0,-1-1 0,0 1-1,0 0 1,-1-1 0,-44-12 699,46 13-714,-37-13 311,0-2 0,1-1 0,-57-35-1,90 49-355,0 1-1,0-1 1,1 0-1,-1 0 1,1 0-1,-1-1 1,1 1-1,0 0 1,0-1-1,0 0 1,0 1-1,1-1 1,-1 0-1,1 0 1,-1 0-1,1 0 1,0 0-1,0 0 1,0 0-1,1-1 0,-1 1 1,1 0-1,0 0 1,0 0-1,0-4 1,8-20-401</inkml:trace>
  <inkml:trace contextRef="#ctx0" brushRef="#br0" timeOffset="1">1003 48 16948,'0'5'1256,"-13"18"-920,2 7-136,-2 11 352,2 7-168,-1 14-96,5 0-48,7 1-224,1-3-192,5-3-160,3-5-776,-5-8 928,-3-8-208,-5-19-120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26.880"/>
    </inkml:context>
    <inkml:brush xml:id="br0">
      <inkml:brushProperty name="width" value="0.05" units="cm"/>
      <inkml:brushProperty name="height" value="0.05" units="cm"/>
    </inkml:brush>
  </inkml:definitions>
  <inkml:trace contextRef="#ctx0" brushRef="#br0">1575 78 7034,'-34'-10'846,"-38"-16"1,-23-7 704,82 30-1508,0 1 1,0 1-1,0-1 0,0 2 0,-21 1 1,-67 13-465,67-8 274,-77 13-346,-119 17 650,153-29 348,-189 27 256,230-27-762,0 2 0,1 1 0,0 2 0,1 2 0,-39 20 0,60-26-35,0 1-1,1 1 1,0 0-1,1 0 1,0 1-1,0 0 1,2 1-1,-1 0 1,1 1-1,1 0 1,-8 16-1,3-1-191,1-1 0,1 1 0,2 1 0,-11 52-1,16-47 45,2 1-1,2-1 0,0 0 0,11 63 0,-3-17 112,-4-34 9,16 77 1,-17-109 25,1-1 1,0 0-1,1 0 0,0 0 1,1-1-1,1 0 0,0 0 0,0 0 1,1-1-1,13 14 0,-14-19 8,1 1 0,0-2 0,0 1 0,1-1 0,-1 0 0,1-1 0,0 0-1,18 5 1,8 1-24,37 4 1,-49-9 41,89 12-28,1-4 0,1-5 0,132-8 0,-222-1 37,332-17-2,-1-24 183,354-57-482,-637 93 247,97 6-1,-159 0 85,1 0 0,-1-1 0,0 0-1,1-1 1,-1 0 0,0 0-1,0-1 1,0-1 0,12-5-1,8-6-27,43-30 0,-15 9-297,-23 18 146,-24 14 215,-1-1 0,0-1 1,-1 1-1,1-2 1,-1 1-1,0-1 0,15-16 1,-23 21 50,0 0 0,0 0 0,0-1 0,0 1-1,-1 0 1,1-1 0,-1 1 0,1 0 0,-1-1 0,0 1 0,0 0 0,0-1 0,0 1 0,0 0-1,-1-1 1,1 1 0,-1 0 0,-1-5 0,-17-39 1182,17 43-1237,-8-14 106,0-1 0,-1 2 0,-1-1-1,-1 2 1,0 0 0,-30-26 0,-103-66-680,117 89 81,0 2-1,-1 0 1,-54-17-1,-100-22 87,69 23 770,75 19-279,-1 3 0,0 0 0,-1 3-1,1 2 1,-74-1 0,44 10-345,-102 21-1,93-9 16</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1:34.793"/>
    </inkml:context>
    <inkml:brush xml:id="br0">
      <inkml:brushProperty name="width" value="0.05" units="cm"/>
      <inkml:brushProperty name="height" value="0.05" units="cm"/>
    </inkml:brush>
  </inkml:definitions>
  <inkml:trace contextRef="#ctx0" brushRef="#br0">2299 510 5457,'-45'0'-206,"0"-2"0,0-2 0,0-3 0,1-1 0,-48-15 0,82 20 161,-53-18 1075,-1 3 1,-132-19 0,-26 10 271,180 19-1842,-1-2-1,2-2 0,-47-20 0,42 12-228,0 3 0,-2 1 0,-64-12 0,90 25 850,-1 0 1,1 1-1,0 1 0,-1 2 0,1 0 1,0 1-1,0 1 0,0 1 0,-40 13 1,20 0 557,1 2 0,0 1 0,-64 45 0,-102 91 944,180-135-1565,1 2 1,-39 45-1,54-55-178,0 1 0,2 1 0,0 0 0,0 0 1,1 1-1,1 0 0,-6 22 0,-7 43-259,4 0-1,-10 158 1,21-185 874,4 0 0,8 99 0,-5-135-359,1 1 1,1-1 0,1 0-1,1 0 1,0-1 0,1 0-1,1 0 1,0 0 0,1-1-1,1-1 1,24 30 0,-18-28-84,2-1-1,0 0 1,1-1 0,0-1 0,1 0 0,24 10-1,-12-8-42,2-2-1,-1-1 1,53 12-1,-2-9-63,0-3-1,140 3 1,11-14-627,339-41 1,230-79-1031,-623 88 1602,861-156-638,-13-67-198,-512 71 920,-14-39 163,-289 111 168,-180 90-151,-2-2 1,-1 0 0,0-2-1,31-33 1,-53 48-50,-2 0-1,1 0 0,-1-1 1,-1 0-1,1 0 0,-2 0 1,0-1-1,0 0 0,-1 0 1,0 0-1,3-14 1,-6 16 9,0 1 0,0-1 1,-1 0-1,0 1 1,0-1-1,-1 1 1,0-1-1,-1 1 1,1-1-1,-2 1 1,1 0-1,-1 0 0,-1 0 1,1 0-1,-1 1 1,-7-11-1,-1 3 132,-1 0-1,0 0 0,-1 1 0,-1 1 1,0 0-1,-1 1 0,0 1 1,-1 1-1,-25-13 0,2 4 209,-1 3 1,0 1-1,-53-11 0,-60-7 428,-245-18 0,-163 29-1873,-92 37-1274,-4 39 531,393-28 1446</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2.490"/>
    </inkml:context>
    <inkml:brush xml:id="br0">
      <inkml:brushProperty name="width" value="0.05" units="cm"/>
      <inkml:brushProperty name="height" value="0.05" units="cm"/>
    </inkml:brush>
  </inkml:definitions>
  <inkml:trace contextRef="#ctx0" brushRef="#br0">4 236 13947,'-1'-7'149,"0"0"1,0-1-1,0 1 1,1 0-1,1-1 1,-1 1-1,1 0 1,0-1-1,1 1 1,0 0-1,0 0 1,0 0-1,1 0 1,0 0-1,0 1 1,1-1-1,0 1 1,0 0-1,0 0 1,1 1-1,0-1 1,8-7-1,-1 5-7,-1 0 0,2 0 0,-1 1 0,1 0 0,0 1 1,1 1-1,-1 0 0,1 1 0,0 0 0,0 2 0,21-3 0,-17 3-78,1 1-1,1 1 1,-1 0-1,0 1 1,-1 2-1,1 0 1,0 0-1,21 9 1,-32-10-63,-1 1 1,1 1 0,-1 0 0,0 0 0,0 0-1,0 1 1,0-1 0,-1 2 0,0-1 0,0 1 0,0 0-1,8 13 1,-11-16 0,-1 1 0,0 0-1,-1 0 1,1 0-1,0 1 1,-1-1 0,0 0-1,0 1 1,-1-1 0,1 1-1,-1-1 1,0 0 0,0 1-1,0-1 1,-1 1 0,1-1-1,-1 1 1,0-1 0,-1 0-1,1 0 1,-1 1 0,1-1-1,-1 0 1,-1 0 0,-2 3-1,-3 6 43,-1 0 0,-1-1 0,0-1 0,-23 21-1,-51 32 288,22-19-209,61-44-142,0 0 0,0-1 0,0 1 0,0 0-1,0 0 1,0 0 0,0 0 0,0 0-1,0 0 1,1 0 0,-1 0 0,0 0 0,1 0-1,-1 0 1,1 0 0,-1 1 0,0 1 0,2-2-3,-1-1 0,0 1 0,0-1 0,0 1 0,1-1 0,-1 1 1,0-1-1,1 1 0,-1 0 0,0-1 0,1 0 0,-1 1 0,1-1 0,-1 1 1,1-1-1,-1 1 0,1-1 0,-1 0 0,1 0 0,-1 1 0,1-1 0,-1 0 1,1 0-1,-1 1 0,2-1 0,7 2-296,-1 0 1,1-1-1,17 1 0,-12-1 18,9 1-135,-1 1 0,0 1-1,0 1 1,0 1 0,0 1-1,25 12 1,-42-17 441,0 1 0,0 0 0,0 0 0,0 0 0,0 0 1,-1 1-1,0 0 0,1 0 0,-1 0 0,-1 1 0,1-1 0,-1 1 0,0 0 0,0 0 0,0 0 0,0 0 0,-1 0 1,0 1-1,0-1 0,-1 1 0,0 0 0,1-1 0,-2 1 0,1 0 0,-1 0 0,0-1 0,0 1 0,0 0 0,-3 8 1,1-3 233,-1-1 1,0 0 0,-1 1 0,-1-1 0,1-1 0,-1 1 0,-1-1 0,0 0 0,0 0 0,-1 0-1,0-1 1,0 0 0,-13 10 0,11-10 24,-1 0 1,-1-1-1,1 0 0,-1 0 1,0-1-1,-1-1 1,1 0-1,-1 0 0,0-1 1,0-1-1,-15 3 0,24-6-265,0 1-1,0-1 0,0 0 1,-1 0-1,1 0 1,0 0-1,0-1 1,0 1-1,0-1 0,-1 0 1,1 0-1,-5-3 1,6 3-9,1 0 0,0 0 0,-1 0 0,1 0 0,0 0 0,0-1 0,0 1 0,0 0 0,0-1 0,0 1 0,0-1 0,0 1 1,1-1-1,-1 0 0,1 1 0,-1-1 0,1 0 0,0 1 0,-1-1 0,1 0 0,0 0 0,0 1 0,0-1 0,0 0 0,1-3 1,8-32-212</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2.900"/>
    </inkml:context>
    <inkml:brush xml:id="br0">
      <inkml:brushProperty name="width" value="0.05" units="cm"/>
      <inkml:brushProperty name="height" value="0.05" units="cm"/>
    </inkml:brush>
  </inkml:definitions>
  <inkml:trace contextRef="#ctx0" brushRef="#br0">49 311 16003,'-10'51'1409,"-3"2"-1009,0 2-192,6 0 352,1-5-56,6-11-312,5-12-232,8-15-552,0-12-984,2-16 1280,0-13-209,-4-23-191</inkml:trace>
  <inkml:trace contextRef="#ctx0" brushRef="#br0" timeOffset="1">42 0 17212,'-7'0'1088,"3"10"-1128,2 5-80,6 9-48,4 5 232,3 2-208,5 4-72,8-1-24</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3.422"/>
    </inkml:context>
    <inkml:brush xml:id="br0">
      <inkml:brushProperty name="width" value="0.05" units="cm"/>
      <inkml:brushProperty name="height" value="0.05" units="cm"/>
    </inkml:brush>
  </inkml:definitions>
  <inkml:trace contextRef="#ctx0" brushRef="#br0">212 82 16652,'0'-1'51,"0"0"-1,-1 1 1,1-1 0,0 0 0,0 1 0,0-1 0,-1 0 0,1 1 0,0-1 0,0 1 0,-1-1 0,1 1 0,-1-1 0,1 1 0,0-1 0,-1 1 0,1-1 0,-1 1 0,1-1 0,-1 1 0,0 0 0,1-1 0,-1 1-1,1 0 1,-1-1 0,0 1 0,0 0 0,-1-1 2,0 1 1,0 0-1,0 0 0,0 0 0,-1 0 0,1 0 0,0 0 0,-4 2 0,0-1 74,-1 1 0,1 1 0,0-1 0,-1 1 0,-5 4-1,0 2-23,1 0 0,0 1-1,1 1 1,0-1-1,1 1 1,0 1 0,1 0-1,0 0 1,0 1 0,2-1-1,0 2 1,0-1-1,1 1 1,1 0 0,-3 14-1,6-24-88,0 0 0,1 0 1,0 0-1,0 0 0,0 0 0,0 0 0,0 0 0,1 0 1,0 0-1,0 0 0,0 0 0,0 0 0,1 0 0,-1-1 0,1 1 1,0-1-1,0 1 0,0-1 0,1 0 0,-1 1 0,1-1 1,0 0-1,5 4 0,-4-5-11,-1 0 1,1-1-1,-1 1 1,1-1-1,-1 0 1,1 0-1,0 0 0,-1 0 1,1-1-1,0 1 1,0-1-1,0 0 1,0 0-1,-1 0 1,1-1-1,0 0 1,0 1-1,-1-1 0,1-1 1,0 1-1,-1 0 1,1-1-1,-1 0 1,0 0-1,4-2 1,1-2-4,0 0 1,0 0 0,-1-1 0,0 0 0,0 0-1,0 0 1,-1-1 0,-1 0 0,1-1 0,-1 1-1,0-1 1,-1 0 0,0 0 0,-1-1 0,0 1 0,0-1-1,1-12 1,-2 12-46,-1 0 0,0 0-1,0 0 1,-1 0 0,-1 0 0,0 0-1,0 0 1,-1 0 0,0 0 0,-1 0-1,0 0 1,0 1 0,-1 0 0,0-1-1,-1 1 1,-11-16 0,13 21-27,0 1-1,0 0 1,-1-1 0,1 1 0,-1 0 0,0 0 0,0 1-1,0-1 1,0 1 0,0 0 0,0 0 0,-1 0-1,-6-1 1,9 2 34,0 1 0,0 0 0,0 0-1,0-1 1,0 1 0,0 0 0,-1 1 0,1-1-1,0 0 1,0 1 0,0-1 0,0 1-1,0-1 1,0 1 0,0 0 0,0 0 0,1 0-1,-1 0 1,0 0 0,0 1 0,1-1 0,-1 0-1,1 1 1,-1-1 0,1 1 0,-1 0-1,1-1 1,0 1 0,0 0 0,-2 3 0,0 9-197</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3.959"/>
    </inkml:context>
    <inkml:brush xml:id="br0">
      <inkml:brushProperty name="width" value="0.05" units="cm"/>
      <inkml:brushProperty name="height" value="0.05" units="cm"/>
    </inkml:brush>
  </inkml:definitions>
  <inkml:trace contextRef="#ctx0" brushRef="#br0">772 0 15227,'-8'0'148,"-1"1"-1,1-1 1,0 1-1,0 0 1,0 1-1,1 0 0,-1 0 1,-13 6-1,-4 4-55,-28 17-1,40-21 42,-20 12 210,1 2 0,-57 49 0,73-56-160,1 0-1,0 2 0,1 0 1,1 0-1,0 1 1,-16 34-1,26-47-126,1 0 0,0 0 0,0 1-1,0 0 1,1-1 0,0 1 0,0 0 0,0-1 0,1 1-1,-1 0 1,2 0 0,0 10 0,0-13-31,0 1 0,1 0 0,-1 0 0,1-1 1,0 1-1,0-1 0,0 1 0,0-1 0,0 0 0,1 0 0,0 0 0,-1 0 0,1 0 1,0-1-1,0 1 0,1-1 0,-1 0 0,0 0 0,6 3 0,2-1-2,0 0 1,0-1-1,0 0 0,0 0 0,1-1 0,-1-1 0,1 0 0,-1 0 1,1-1-1,-1-1 0,1 0 0,13-3 0,3-1-87,-1-2-1,0-1 1,49-21-1,-56 20-27,-1 0 1,0-2-1,-1 0 0,0-1 1,-1 0-1,0-2 0,24-25 1,-16 3-147</inkml:trace>
  <inkml:trace contextRef="#ctx0" brushRef="#br0" timeOffset="1">203 359 14811,'-5'1'1456,"17"-4"-927,11-4-185,15-4 808,11-4-424,16-2-264,3-1-104,11 0-232,0 1-392,-7 3 336,-6 1-96,-25 7-72,-12 5 0</inkml:trace>
  <inkml:trace contextRef="#ctx0" brushRef="#br0" timeOffset="2">0 514 12403,'2'14'1392,"28"-11"-672,14-3-304,30-10 664,10-5-271,19-3-73,11-4-296,6-5-176,5 1-72,-6-1-192</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4.579"/>
    </inkml:context>
    <inkml:brush xml:id="br0">
      <inkml:brushProperty name="width" value="0.05" units="cm"/>
      <inkml:brushProperty name="height" value="0.05" units="cm"/>
    </inkml:brush>
  </inkml:definitions>
  <inkml:trace contextRef="#ctx0" brushRef="#br0">161 975 12291,'-136'39'1912,"112"-32"-690,90-24-437,285-77 466,997-252-87,872-49-422,-762 251-145,-1413 139-565,-44 5-33,-1 0-1,0 0 1,1 0 0,-1 0-1,0 0 1,0 0-1,1 0 1,-1 0-1,0 0 1,1 0 0,-1 0-1,0 0 1,1 0-1,-1 0 1,0 0 0,0-1-1,1 1 1,-1 0-1,0 0 1,0 0-1,1-1 1,-1 1 0,0 0-1,0 0 1,0 0-1,1-1 1,-1 1-1,0 0 1,0 0 0,0-1-1,0 1 1,0 0-1,0-1 1,0 1 0,1 0-1,-1 0 1,0-1-1,0 1 1,0 0-1,0-1 1,0 1 0,0 0-1,0 0 1,0-1-1,-8-10-102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8.569"/>
    </inkml:context>
    <inkml:brush xml:id="br0">
      <inkml:brushProperty name="width" value="0.05" units="cm"/>
      <inkml:brushProperty name="height" value="0.05" units="cm"/>
    </inkml:brush>
  </inkml:definitions>
  <inkml:trace contextRef="#ctx0" brushRef="#br0">1 371 16556,'25'-8'1176,"24"-7"-920,8-2-112,18-13 176,22-6-40,20-1-32,7 0-16,7 0-120,-4-1-96,-18 5-224,-13 5-144,-20 6 360,-11 5-72,-28 6-80,-14 6-16</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38.968"/>
    </inkml:context>
    <inkml:brush xml:id="br0">
      <inkml:brushProperty name="width" value="0.05" units="cm"/>
      <inkml:brushProperty name="height" value="0.05" units="cm"/>
    </inkml:brush>
  </inkml:definitions>
  <inkml:trace contextRef="#ctx0" brushRef="#br0">1 66 15147,'24'-9'517,"7"-3"-11,0 1 0,0 2 1,0 1-1,55-7 0,-78 14-481,0 1 1,0 0-1,0 0 1,0 1-1,0 0 1,-1 0-1,1 1 1,0 0-1,-1 0 1,1 1-1,-1 0 1,0 0-1,0 1 1,0 0-1,0 0 1,0 0-1,-1 1 1,0 0-1,0 1 1,-1-1-1,1 1 1,-1 0-1,0 0 1,7 13-1,-6-7-41,-1-1 1,-1 1-1,1 0 0,-2 0 0,0 0 1,0 0-1,-1 1 0,-1-1 1,0 1-1,-1-1 0,0 1 0,-1 0 1,0-1-1,-6 24 0,-2 1 52,-2-1 1,-1 0-1,-29 57 0,-18 17 887,-129 184-1,184-287-797,-1 0 0,0-1-1,0 1 1,-1-1 0,-9 8 0,19-30 185</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1.184"/>
    </inkml:context>
    <inkml:brush xml:id="br0">
      <inkml:brushProperty name="width" value="0.05" units="cm"/>
      <inkml:brushProperty name="height" value="0.05" units="cm"/>
    </inkml:brush>
  </inkml:definitions>
  <inkml:trace contextRef="#ctx0" brushRef="#br0">36 590 12683,'3'1'110,"0"1"1,-1-1 0,1 0 0,0 0-1,0 0 1,0 0 0,0-1 0,0 1-1,0-1 1,0 0 0,0 0-1,0 0 1,0 0 0,0 0 0,4-1-1,-1-1 12,0 0-1,-1 0 1,1 0-1,-1 0 1,1-1-1,-1 0 0,6-5 1,4-3 84,0-2 0,-1 0 0,22-26 0,-19 17-78,0 0-1,-1-1 0,-2-1 1,0 0-1,17-44 1,-26 54-98,-1 0 0,0 0 0,-1 0 0,0-1 0,0-19 0,-3 25-25,0 0 0,-1 0-1,0 0 1,0 0-1,-1 0 1,0 0-1,0 1 1,-1-1-1,-6-11 1,6 15-12,0 0-1,0 0 1,0 0-1,-1 0 1,0 0 0,0 1-1,0 0 1,0 0-1,-1 0 1,0 0 0,0 1-1,0 0 1,0 0 0,0 0-1,0 1 1,-1-1-1,0 1 1,1 0 0,-1 1-1,0 0 1,0 0-1,0 0 1,-10 0 0,9 1-7,0 1 1,-1-1 0,1 1 0,0 1-1,-1-1 1,1 1 0,0 0 0,0 1-1,0 0 1,1 0 0,-1 1-1,1-1 1,-1 1 0,1 1 0,1-1-1,-1 1 1,0 0 0,-7 10 0,5-3 6,0 0-1,0 0 1,2 1 0,-1 0 0,2 0 0,0 1 0,0 0 0,1-1 0,-2 17 0,4-13 23,0 0 1,0 1-1,2-1 1,0 0-1,1 0 1,1 0-1,5 23 1,-6-34-8,1 1 1,0-1-1,0 0 1,1 0-1,-1-1 1,1 1-1,1 0 1,-1-1-1,1 0 1,0 0-1,0 0 1,0 0-1,1-1 1,0 1-1,10 6 1,-9-8 0,0 1 0,1-2 0,-1 1 0,1-1 0,0 0 1,-1 0-1,1 0 0,0-1 0,0-1 0,0 1 0,0-1 1,0 0-1,0 0 0,11-3 0,3-1 8,0-2 1,-1 0-1,1-1 0,-1-1 1,-1-1-1,1-1 0,-2-1 1,20-13-1,7-9 69,78-76 0,-52 28 32,-34 36-18,-37 45-98,1-1-1,-1 1 1,0 0 0,0-1-1,0 1 1,0 0 0,0-1 0,1 1-1,-1 0 1,0 0 0,0-1 0,0 1-1,1 0 1,-1 0 0,0-1-1,0 1 1,1 0 0,-1 0 0,0 0-1,1 0 1,-1 0 0,0-1 0,1 1-1,-1 0 1,0 0 0,1 0-1,-1 0 1,0 0 0,1 0 0,-1 0-1,0 0 1,0 0 0,1 0 0,-1 0-1,0 0 1,1 0 0,-1 0-1,0 0 1,1 1 0,-1-1 0,1 0-1,2 15 105,-4 24 27,-1-1 0,-8 40 0,1-6 4,4-31-47,1-10 19,1 1 0,1 0 0,5 63 0,-2-93-98,-1 0 0,0-1-1,1 1 1,-1 0 0,1-1-1,-1 1 1,1 0 0,0-1 0,0 1-1,0-1 1,1 3 0,-1-3-3,-1-1 0,1 0 0,-1 1 0,1-1 0,-1 0 0,1 1 0,0-1 0,-1 0 0,1 1 0,-1-1 0,1 0 0,-1 0 0,1 0 0,0 0 0,-1 0 0,1 0 0,0 0 0,-1 0 0,1 0 0,-1 0 0,1 0 1,1 0-1,0-1 18,0 0 0,0 0 0,1 0 0,-1-1 0,0 1 0,0-1 0,0 1 0,0-1 0,0 0 0,-1 0 0,1 0 0,0 0 0,2-4 0,4-9 83,0-1 1,-1 1 0,0-1-1,-1-1 1,-1 1-1,-1-1 1,3-19 0,-1-6 189,0-75 1,-6 104-259,0 0 0,-1 0 0,0-1 0,-1 1 0,-1 0 0,-4-14 0,-1 14-16,8 13-25,0 0-1,0 0 1,-1 0 0,1 0 0,0 0-1,0-1 1,-1 1 0,1 0 0,0 0-1,-1 0 1,1 0 0,0 0 0,-1 0-1,1 0 1,0 0 0,0 0 0,-1 0-1,1 1 1,0-1 0,0 0-1,-1 0 1,1 0 0,0 0 0,-1 0-1,1 0 1,0 1 0,-1-1 0,-14 22 44,8-10-6,7-12-36,0 0 0,-1 0 0,1 0 0,0 0-1,0 0 1,0 0 0,-1 0 0,1 0 0,0 0 0,0 0 0,0 0 0,-1-1 0,1 1 0,0 0-1,0 0 1,0 0 0,0 0 0,-1 0 0,1 0 0,0-1 0,0 1 0,0 0 0,0 0 0,0 0-1,0 0 1,0-1 0,-1 1 0,1 0 0,0 0 0,0 0 0,0-1 0,0 1 0,0 0 0,0 0-1,0 0 1,0-1 0,0 1 0,0 0 0,0 0 0,0 0 0,0-1 0,0 1 0,0 0 0,0 0-1,0 0 1,1-1 0,-3-10 40,4-1-17,0 0 0,1 0 0,0 1 0,1-1 0,0 1 1,0 0-1,2 0 0,10-16 0,-11 18-31,1 0-1,0 1 0,1 0 1,0 0-1,1 1 1,-1-1-1,1 2 1,0-1-1,1 1 1,10-6-1,-13 10-21,1-1 1,-1 1-1,0 1 0,0-1 0,1 1 0,-1 0 0,1 0 0,-1 1 0,1 0 1,-1 0-1,1 0 0,-1 1 0,1 0 0,-1 0 0,1 1 0,-1 0 0,0 0 1,0 0-1,0 1 0,0 0 0,0 0 0,-1 0 0,1 1 0,-1 0 0,0 0 1,0 0-1,0 1 0,-1 0 0,0 0 0,1 0 0,-2 0 0,1 0 0,-1 1 1,0 0-1,0 0 0,0 0 0,-1 0 0,4 12 0,-2 5-7,-1 0 0,-1-1 0,-1 1 1,-1 0-1,-2 0 0,-4 30 0,0 21 28,5-73 7,1 0-1,0 0 1,0 1-1,0-1 0,0 0 1,0 0-1,0 1 1,0-1-1,0 0 1,1 0-1,-1 1 0,0-1 1,1 0-1,-1 0 1,1 0-1,0 2 0,6-5 2,5-12 3,80-141 26,-42 69-25,-36 61-6,-8 14-5,0-1 0,1 1 0,0 0 0,1 0 0,0 1 0,1 0 0,17-16 0,-26 26 4,1 0-1,-1 0 1,0-1-1,1 1 1,-1 0 0,0 0-1,1-1 1,-1 1-1,0 0 1,1 0 0,-1 0-1,1 0 1,-1-1-1,0 1 1,1 0-1,-1 0 1,1 0 0,-1 0-1,1 0 1,-1 0-1,0 0 1,1 0 0,-1 1-1,1-1 1,-1 0-1,1 0 1,-1 0-1,0 0 1,1 0 0,-1 1-1,0-1 1,1 0-1,-1 0 1,0 1 0,1-1-1,5 18-27,-5 31 11,-2-44 17,-5 62 36,3-44-181,1-1 0,0 1-1,3 27 1,-1-50 139,0 0 1,0 0-1,0 0 1,0 0-1,0 0 1,0 1-1,0-1 0,0 0 1,0 0-1,0 0 1,0 0-1,0 0 1,0 0-1,0 0 1,0 0-1,0 0 1,0 1-1,0-1 1,0 0-1,0 0 1,1 0-1,-1 0 1,0 0-1,0 0 1,0 0-1,0 0 1,0 0-1,0 0 1,0 0-1,0 0 1,0 0-1,0 1 0,0-1 1,0 0-1,0 0 1,1 0-1,-1 0 1,0 0-1,0 0 1,0 0-1,0 0 1,0 0-1,0 0 1,0 0-1,0 0 1,0 0-1,0 0 1,1 0-1,-1 0 1,0 0-1,0 0 1,0 0-1,0 0 1,0 0-1,0 0 1,0 0-1,0 0 1,0-1-1,1 1 0,4-7-122,5-9 4,1-10-107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2.040"/>
    </inkml:context>
    <inkml:brush xml:id="br0">
      <inkml:brushProperty name="width" value="0.05" units="cm"/>
      <inkml:brushProperty name="height" value="0.05" units="cm"/>
    </inkml:brush>
  </inkml:definitions>
  <inkml:trace contextRef="#ctx0" brushRef="#br0">215 211 14827,'-3'0'108,"-1"0"1,1 1-1,0-1 0,-1 1 1,1-1-1,0 1 0,0 0 0,0 1 1,-1-1-1,1 0 0,0 1 0,0 0 1,1-1-1,-4 4 0,-37 32 471,42-35-509,-12 10 95,0 2 0,2 0 0,-1 0 0,2 1 0,0 0 0,1 1 1,0 0-1,2 1 0,-1 0 0,-8 33 0,15-46-130,1 1 0,-1-1 0,1 0 0,0 0 0,0 0 0,0 0 0,0 0 0,1 0 0,1 8 1,-1-11-22,-1 0 0,1 0 1,-1 0-1,1 0 0,0 0 1,-1 0-1,1 0 0,0 0 1,0 0-1,-1-1 1,1 1-1,0 0 0,0 0 1,0-1-1,0 1 0,0-1 1,0 1-1,0-1 1,0 1-1,0-1 0,0 1 1,1-1-1,-1 0 0,0 0 1,0 0-1,0 0 0,0 1 1,0-2-1,1 1 1,-1 0-1,0 0 0,0 0 1,0 0-1,0-1 0,0 1 1,0 0-1,0-1 1,2 0-1,5-3 54,0-1 0,0 1 0,0-1 1,-1 0-1,0-1 0,0 0 0,0 0 0,-1 0 1,10-13-1,0-1 151,-2-1 0,17-29 0,27-70 452,-58 119-671,0 1 0,0 0 0,0-1 0,0 1 1,0 0-1,0 0 0,0-1 0,1 1 0,-1 0 1,0-1-1,0 1 0,0 0 0,0 0 0,1-1 0,-1 1 1,0 0-1,0 0 0,0 0 0,1-1 0,-1 1 1,0 0-1,0 0 0,1 0 0,-1 0 0,0-1 0,1 1 1,-1 0-1,0 0 0,0 0 0,1 0 0,-1 0 1,0 0-1,1 0 0,3 10-53,0 31-115,-3-28 113,0-9 42,-1 0-1,1 0 0,0 1 0,0-1 1,0 0-1,1-1 0,0 1 0,-1 0 1,4 4-1,-4-7 10,0 1-1,0-1 1,0 0-1,0 0 1,1 0 0,-1 0-1,0 0 1,1 0-1,-1 0 1,0-1 0,1 1-1,-1 0 1,1-1-1,-1 1 1,1-1 0,0 1-1,-1-1 1,1 0-1,-1 0 1,1 0 0,0 0-1,-1 0 1,1 0-1,-1 0 1,1 0 0,3-2-1,5-1-21,0-1 0,1-1-1,-1 0 1,-1 0 0,1-1-1,-1 0 1,0-1 0,9-8-1,-8 7-21,0 0-1,0 1 0,1 0 0,0 0 1,22-9-1,-32 16 42,0-1 1,0 1-1,0 0 1,1-1-1,-1 1 1,0 0-1,0 0 1,0 0 0,0 0-1,0 0 1,0 0-1,1 0 1,-1 0-1,2 1 1,-3-1 3,1 1-1,-1-1 1,1 0 0,-1 1 0,1-1 0,-1 1-1,1-1 1,-1 1 0,0-1 0,1 0 0,-1 1-1,0-1 1,1 1 0,-1 0 0,0-1 0,0 1-1,1-1 1,-1 1 0,0-1 0,0 2 0,1 2-6,-1 1 0,-1 0 0,1-1 1,0 1-1,-3 8 0,0 5 23,3-18-13,0 0 0,0 1 0,0-1 0,0 0-1,1 0 1,-1 1 0,0-1 0,0 0 0,0 0 0,0 1 0,0-1-1,1 0 1,-1 0 0,0 1 0,0-1 0,0 0 0,1 0 0,-1 0 0,0 1-1,0-1 1,1 0 0,-1 0 0,0 0 0,0 0 0,1 0 0,-1 0-1,0 1 1,1-1 0,-1 0 0,0 0 0,0 0 0,1 0 0,-1 0 0,0 0-1,1 0 1,-1 0 0,0 0 0,0 0 0,1-1 0,-1 1 0,0 0-1,1 0 1,-1 0 0,0 0 0,0 0 0,1-1 0,15-5 1,-15 5-2,26-14-187,39-29 0,-50 31-47,0 2 1,1 0 0,1 1-1,-1 0 1,1 2 0,29-10 0,-44 17 180,-1 1 1,0-1-1,1 1 1,0-1-1,-1 1 1,1 0 0,-1 0-1,1 0 1,-1 1-1,5 0 1,-5 0 32,-1-1 0,0 1 0,0-1 0,1 1 0,-1 0 0,0 0 0,0-1-1,0 1 1,0 0 0,0 0 0,0 0 0,0 0 0,-1 0 0,1 0 0,1 2 0,0 3 24,0 0 0,0 0-1,-1 0 1,0 0 0,0 0 0,0 0-1,-1 8 1,0-9 78,0 0 1,0 0-1,1 0 0,-1 0 0,1-1 1,0 1-1,1 0 0,-1-1 0,1 1 1,4 8-1,-5-12-51,0-1 0,0 1 0,0 0 1,1 0-1,-1 0 0,0-1 0,1 1 0,-1 0 1,1-1-1,-1 0 0,1 1 0,-1-1 0,0 0 0,1 0 1,-1 1-1,1-1 0,-1 0 0,1-1 0,-1 1 0,1 0 1,-1 0-1,1-1 0,-1 1 0,1-1 0,-1 1 0,1-1 1,-1 1-1,0-1 0,2-1 0,5-2 66,0-1-1,-1 1 1,12-11 0,13-15-137,-1-2 1,-2-1 0,-1-1 0,-2-1-1,-2-1 1,25-48 0,-73 122-263,-24 40 1168,47-74-814,0-1 1,0 1-1,0-1 1,0 1-1,1-1 0,0 1 1,-1-1-1,1 1 1,0-1-1,1 5 0,7 40-110,-3-20-300,-3 14-3107,-2-43 2750</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3.194"/>
    </inkml:context>
    <inkml:brush xml:id="br0">
      <inkml:brushProperty name="width" value="0.05" units="cm"/>
      <inkml:brushProperty name="height" value="0.05" units="cm"/>
    </inkml:brush>
  </inkml:definitions>
  <inkml:trace contextRef="#ctx0" brushRef="#br0">338 1 16115,'0'0'28,"0"0"-1,0 1 0,-1-1 0,1 0 0,0 0 0,0 0 0,0 1 0,0-1 0,0 0 0,0 0 0,0 1 0,0-1 0,0 0 0,0 0 1,0 1-1,0-1 0,0 0 0,0 0 0,0 0 0,0 1 0,0-1 0,0 0 0,1 0 0,-1 1 0,0-1 0,0 0 0,0 0 0,0 0 1,0 0-1,1 1 0,-1-1 0,0 0 0,0 0 0,0 0 0,0 0 0,1 1 0,-1-1 0,0 0 0,0 0 0,0 0 0,1 0 0,-1 0 1,0 0-1,0 0 0,1 0 0,-1 0 0,0 0 0,0 0 0,1 0 0,-1 0 0,0 0 0,0 0 0,0 0 0,1 0 0,-1 0 0,0 0 1,0 0-1,1 0 0,-1 0 0,0 0 0,1-1 0,-12 27 315,-36 65 723,-192 384 93,194-371-1430,41-89-31,13-27-173,305-509-4076,-245 414 5466,-91 144-565,2 1-1,2 1 1,1 1 0,2 0 0,-15 64-1,22-72-151,2-1-1,-3 37 0,8-58-139,1 1-1,0-1 1,0 0 0,1 1 0,0-1 0,1 0 0,0 1 0,1-1-1,0 0 1,6 13 0,-8-21-53,0-1 1,0 1-1,0 0 0,0-1 0,0 0 1,0 1-1,1-1 0,-1 0 0,0 1 0,1-1 1,-1 0-1,1 0 0,-1 0 0,1 0 1,-1 0-1,1-1 0,0 1 0,0 0 1,2 0-1,-3-1-6,1 0 1,-1 0-1,0 0 1,0 0-1,0-1 1,1 1 0,-1 0-1,0-1 1,0 1-1,0-1 1,0 1-1,0-1 1,0 1-1,0-1 1,0 0-1,0 1 1,0-1-1,0 0 1,0 0-1,0 0 1,-1 0-1,1 0 1,0 0-1,-1 0 1,1 0-1,-1 0 1,1 0-1,-1 0 1,1 0-1,-1-2 1,3-6-2,-1 0 0,0-1 0,0 0 0,-1 1 0,-1-1 0,1 0-1,-2 1 1,0-12 0,-17-77-4,16 88 3,-3-12-21,0 0 0,-1 0 0,-13-27 0,16 45-26,2 6 12,1 11-13,5 18-7,-4-26 57,1 0 1,0 0-1,0-1 1,0 1-1,1 0 1,-1-1-1,1 0 1,0 1-1,1-1 1,-1 0-1,1-1 1,0 1-1,-1 0 1,2-1 0,-1 0-1,0 0 1,1 0-1,-1-1 1,1 0-1,0 0 1,-1 0-1,1 0 1,0-1-1,0 1 1,1-1-1,-1 0 1,0-1-1,0 0 1,0 1-1,1-2 1,-1 1-1,0 0 1,0-1 0,0 0-1,0 0 1,0-1-1,7-2 1,3-3 45,1-1 1,-1 0 0,0-1-1,-1-1 1,0 0 0,-1-1-1,0 0 1,-1-1 0,0 0-1,0-1 1,-2-1 0,0 0-1,0 0 1,-1-1 0,8-19-1,-15 23 118,-9 15-76,-9 14-5,7-3-51,-13 30 1,20-40-25,1-1 1,-1 1-1,0 0 0,1 0 1,0 0-1,0 0 0,1 0 1,0 0-1,-1 1 0,2-1 1,-1 5-1,1-9-2,-1-1-1,0 1 1,0-1-1,0 1 1,0 0 0,1-1-1,-1 1 1,0-1-1,1 1 1,-1-1 0,0 1-1,1-1 1,-1 1-1,1-1 1,-1 1 0,0-1-1,1 1 1,-1-1-1,1 0 1,0 1 0,-1-1-1,1 0 1,-1 1 0,1-1-1,-1 0 1,1 0-1,0 0 1,0 1 0,1-1 4,0 0 0,0 0 0,0-1 0,0 1 0,-1 0 1,1-1-1,0 1 0,0-1 0,-1 0 0,3 0 0,35-25 128,-39 26-134,27-22 108,-2 0-1,0-2 1,-1-1-1,20-28 1,-67 99-445,21-43 187,1 1 1,-1 0-1,1 1 0,0-1 1,0 0-1,0 0 0,0 0 1,1 1-1,0-1 0,0 0 1,1 9-1,-1-12 91,1-1-1,-1 1 1,1 0 0,-1 0 0,1-1-1,-1 1 1,1 0 0,0-1 0,-1 1-1,1-1 1,0 1 0,0 0 0,-1-1-1,1 0 1,0 1 0,0-1 0,0 1-1,-1-1 1,1 0 0,0 0 0,0 0-1,0 1 1,0-1 0,0 0 0,0 0-1,0 0 1,0 0 0,-1 0-1,1-1 1,2 1 0,28-9-585,3-6-46</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9:33.040"/>
    </inkml:context>
    <inkml:brush xml:id="br0">
      <inkml:brushProperty name="width" value="0.05" units="cm"/>
      <inkml:brushProperty name="height" value="0.05" units="cm"/>
    </inkml:brush>
  </inkml:definitions>
  <inkml:trace contextRef="#ctx0" brushRef="#br0">1150 139 7250,'0'-1'39,"-1"0"-1,1 1 1,0-1 0,0 0 0,-1 1 0,1-1 0,0 0 0,-1 1 0,1-1 0,-1 1 0,1-1 0,0 1 0,-1-1 0,1 1 0,-1-1 0,0 1 0,1 0 0,-1-1 0,1 1 0,-1 0 0,0-1 0,1 1-1,-1 0 1,0 0 0,1 0 0,-1-1 0,0 1 0,1 0 0,-1 0 0,0 0 0,1 0 0,-1 0 0,-1 1 0,-29 0 489,27 0-349,-61 10 1090,48-7-1155,1-1 0,-1 0 1,0-2-1,0 0 1,0 0-1,-32-5 0,-10-9-541,-58-22 0,-14-4-284,42 21 18,-2 5-1,-112-3 1,88 9 322,39 0 71</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3.667"/>
    </inkml:context>
    <inkml:brush xml:id="br0">
      <inkml:brushProperty name="width" value="0.05" units="cm"/>
      <inkml:brushProperty name="height" value="0.05" units="cm"/>
    </inkml:brush>
  </inkml:definitions>
  <inkml:trace contextRef="#ctx0" brushRef="#br0">103 1 13651,'-11'7'416,"1"1"1,1 0-1,-1 0 0,1 1 1,1 0-1,-1 0 0,2 1 1,-1 0-1,-9 19 0,17-28-406,-1 0 0,0 0-1,1 0 1,-1 0-1,1 1 1,-1-1-1,1 0 1,0 0-1,0 1 1,-1-1 0,1 0-1,0 1 1,0-1-1,0 0 1,0 0-1,1 1 1,-1-1-1,0 0 1,0 1 0,1-1-1,-1 0 1,1 0-1,-1 0 1,1 1-1,0-1 1,-1 0-1,1 0 1,0 0 0,0 0-1,0 0 1,-1 0-1,1 0 1,0 0-1,0-1 1,1 1-1,-1 0 1,0 0 0,2 0-1,5 2-88,1 0-1,-1 0 1,1-1 0,-1 0-1,10 0 1,13 4-204,-25-4 231,-1 0 1,1 1-1,0-1 0,-1 1 1,0 0-1,0 0 1,0 1-1,0 0 1,6 6-1,-9-9 59,-1 1-1,1 0 1,-1 0-1,1 0 1,-1 0-1,0 0 1,0 0-1,0 0 1,0 1-1,0-1 1,0 0-1,-1 0 1,1 1-1,-1-1 1,1 1-1,-1-1 1,0 0-1,0 1 1,0-1-1,0 0 1,-1 1-1,1-1 1,-1 1-1,1-1 1,-1 0-1,-2 4 1,0 1 81,-1 0 0,-1-1 0,1 0 1,-1 0-1,0 0 0,-1 0 0,1-1 0,-1 0 1,0 0-1,-11 7 0,13-10-96,1 1 0,0-1 1,-1 0-1,0-1 0,1 1 0,-1-1 0,0 1 1,0-1-1,0 0 0,0-1 0,0 1 0,0-1 1,0 1-1,0-1 0,0 0 0,0-1 0,0 1 1,0-1-1,0 0 0,0 0 0,0 0 0,-4-2 0,7 2-65,-1 1-1,1-1 0,0 0 0,-1-1 0,1 1 0,0 0 0,0 0 0,0 0 0,0-1 0,0 1 0,0-1 0,0 1 0,0-1 0,1 1 0,-1-1 0,0 1 0,1-1 0,0 1 0,-1-1 0,1 0 0,0-1 0,-1-1 15,1 0 0,1 1 0,-1-1 1,0 0-1,1 1 0,0-1 0,0 1 0,2-6 0,12-23-539</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5.124"/>
    </inkml:context>
    <inkml:brush xml:id="br0">
      <inkml:brushProperty name="width" value="0.05" units="cm"/>
      <inkml:brushProperty name="height" value="0.05" units="cm"/>
    </inkml:brush>
  </inkml:definitions>
  <inkml:trace contextRef="#ctx0" brushRef="#br0">73 489 14683,'3'2'1312,"-5"6"-841,-8 12-137,9-19-222,-9 17 349,1 0 1,0 0-1,2 1 1,0 0 0,1 1-1,-7 38 1,12-56-436,1 0 1,0-1-1,0 1 1,0 0-1,0 0 0,0 0 1,0 0-1,1 0 1,-1 0-1,0-1 0,1 1 1,0 0-1,-1 0 1,1 0-1,0-1 0,0 1 1,0 0-1,0-1 1,0 1-1,2 1 1,-2-2-16,1 0 1,0 0 0,-1-1 0,1 1 0,0 0 0,0-1 0,-1 1 0,1-1 0,0 0 0,0 1 0,0-1 0,0 0 0,0 0 0,0 0 0,-1 0 0,1-1 0,0 1 0,0 0 0,0-1 0,3-1-1,10-3-2,0-1-1,-1-1 0,0 0 1,0-1-1,-1 0 0,19-16 0,-3 0 43,41-45 1,-57 49-67,-11 14-7,-10 13-3,2 0 17,0 1 0,0 0-1,1 0 1,0 1 0,1-1-1,-1 1 1,2 0 0,-1 0-1,1 1 1,1-1 0,-1 1-1,0 19 1,2-28 16,1 0-1,0 1 0,0-1 1,0 0-1,1 1 0,-1-1 1,0 0-1,0 0 1,1 1-1,-1-1 0,1 0 1,-1 0-1,1 0 0,-1 1 1,1-1-1,0 0 1,0 0-1,-1 0 0,1 0 1,0 0-1,0 0 0,0-1 1,0 1-1,0 0 1,0 0-1,0-1 0,1 1 1,-1 0-1,0-1 0,0 1 1,0-1-1,1 0 1,-1 1-1,0-1 0,0 0 1,1 0-1,-1 0 0,0 0 1,1 0-1,-1 0 1,0 0-1,1 0 0,-1 0 1,0-1-1,3 0 0,3-1 48,0 0-1,1 0 1,-1-1-1,0 0 0,0 0 1,9-7-1,-8 4-26,0 0 0,0-1-1,0 0 1,-1 0 0,0-1 0,-1 0-1,0 0 1,0 0 0,-1-1-1,0 0 1,0 0 0,-1 0 0,0-1-1,-1 1 1,0-1 0,0 0-1,1-19 1,-4 22-75,-2 7 4,-2 13-20,4-11 58,0 0 1,1 1-1,-1-1 1,0 1-1,1-1 0,-1 0 1,1 1-1,0-1 1,0 0-1,0 0 1,0 0-1,0 0 1,0 0-1,0 0 1,1 0-1,-1 0 1,1 0-1,0 0 0,-1-1 1,3 2-1,-1-1 4,-1-1 1,1 0-1,0 0 0,0 0 0,0 0 0,-1 0 0,1-1 0,0 1 0,0-1 0,0 0 0,0 0 1,0 0-1,0 0 0,3-1 0,4-1 2,-1 0-1,1-1 1,-1 0 0,1-1-1,-1 0 1,0 0 0,-1-1-1,14-10 1,-11 7-3,0-1 0,0 0 0,-1-1 0,-1 0 0,0 0 0,0-1 1,-1-1-1,12-22 0,-19 33-1,-1 1 1,1-1-1,-1 1 1,0-1-1,1 0 1,-1 1-1,0-1 1,0 0-1,1 1 0,-1-1 1,0 0-1,0 1 1,0-1-1,0 0 1,0 1-1,0-1 1,0 0-1,0 1 1,0-1-1,0 0 1,0 0-1,0 1 1,-1-1-1,1 0 1,0 1-1,0-1 1,-1 1-1,1-1 1,0 0-1,-1 1 1,1-1-1,-1 1 0,1-1 1,-1 1-1,0-2 1,-1 2-3,1 0-1,0 0 1,0 0 0,-1 0 0,1 0 0,0 0 0,-1 0-1,1 0 1,0 1 0,0-1 0,-1 0 0,1 1-1,0-1 1,0 1 0,0-1 0,-1 1 0,1 0-1,0 0 1,-1 0 0,-7 6-12,1 0 0,-1 1 1,1 0-1,1 1 0,0-1 0,0 1 0,-8 14 1,12-18 20,0 1 1,0-1-1,0 1 1,0 0-1,1 0 1,0 0-1,0 0 1,1 0-1,0 1 1,0-1-1,0 0 1,1 1-1,0-1 1,1 9-1,-1-14 0,1 1-1,0 0 0,-1-1 1,1 0-1,0 1 1,-1-1-1,1 1 0,0-1 1,0 0-1,0 0 1,0 1-1,1-1 0,-1 0 1,0 0-1,0 0 1,1 0-1,-1 0 0,0-1 1,1 1-1,-1 0 0,1-1 1,-1 1-1,1-1 1,-1 1-1,1-1 0,-1 0 1,1 0-1,0 1 1,-1-1-1,1 0 0,0 0 1,-1-1-1,3 1 1,4-1 2,-1 0 0,0-1 0,0 0 0,-1 0 0,1 0 0,8-4 0,0-2 7,0-1 0,-1 0 1,25-20-1,-33 24-24,0 0 1,-1-1-1,1 0 0,-1 0 0,0 0 0,-1-1 1,1 1-1,-1-1 0,-1 0 0,5-10 0,-24 33-214,11-9 203,0 1 0,1 1 0,0-1 0,1 0 0,0 1 1,0 0-1,1 0 0,0 0 0,0 0 0,1 0 0,0 10 0,1-18 18,0 0-1,0 0 1,0 0-1,0 0 1,0 0-1,0 0 0,1 0 1,-1 0-1,0 0 1,0 0-1,1 0 1,-1-1-1,1 1 1,-1 0-1,1 0 1,-1 0-1,1-1 1,0 1-1,-1 0 0,1 0 1,0-1-1,-1 1 1,1-1-1,1 2 1,0-2-25,-1 1-1,1-1 1,-1 0 0,1 0 0,0 1 0,-1-1 0,1 0 0,-1 0 0,1 0 0,0-1-1,-1 1 1,1 0 0,1-1 0,4-1-148,0-1-1,0 0 1,-1 0-1,1 0 1,7-5 0,3-5-261,-1-1 1,0 0-1,-1-1 1,0-1-1,-1-1 1,-1 1-1,17-31 1,64-137-1590,-83 160 1876,50-125 508,-27 61 1475,-49 130-525,2 0 1,-8 47-1,-10 98-1054,11 52 422,21-222-530,3-26-2,4-28-115,9-142-1020,-15 159 733,0 17-5,2 8 176,2 11 94,-6-15-14,3 7 36,-1 0 0,2-1 1,-1 1-1,1-1 0,0 0 1,0 0-1,1 0 0,0 0 1,0-1-1,1 0 0,9 9 1,-11-12-6,1 0 0,-1-1 1,1 1-1,0-1 1,0 1-1,1-2 0,-1 1 1,0 0-1,1-1 0,-1 0 1,1-1-1,-1 1 0,1-1 1,-1 0-1,1 0 1,-1 0-1,1-1 0,6-2 1,8-2 12,1 0 1,-1-2-1,0-1 1,-1 0-1,0-2 1,33-21-1,-28 15-139,-1-2-1,-1-1 0,0 0 1,26-32-1,-57 101-545,9-44 664,-1 1 1,1-1 0,0 0-1,0 0 1,0 1-1,1-1 1,0 0-1,1 0 1,3 12 0,-4-16-11,1 1 1,-1-1 0,1 0-1,0 0 1,0 0 0,0 0-1,0 0 1,0 0 0,0-1-1,0 1 1,1-1 0,-1 1-1,1-1 1,-1 0 0,1 0 0,-1 0-1,1 0 1,-1 0 0,1-1-1,0 1 1,5-1 0,3 1-111,0-2 1,1 0 0,-1 0-1,13-4 1,-14 3-182,1 0 0,-1 1 0,12-1 0,-20 3 245,-1-1 0,0 0-1,1 1 1,-1-1 0,1 1 0,-1-1-1,0 1 1,0 0 0,1-1 0,-1 1-1,0 0 1,0 0 0,0 0-1,0 0 1,0 0 0,0 0 0,0 0-1,0 1 1,0-1 0,-1 0 0,1 0-1,0 1 1,-1-1 0,1 0 0,-1 1-1,1-1 1,-1 2 0,2 7-2,0-1 1,0 0-1,-1 10 1,0-10 43,29 194 1454,0-4-838,-29-190-606,1 14-5,0 0 0,-3 26 0,1-44 8,0 0-1,-1 0 1,0 0-1,1 0 1,-2 0-1,1-1 1,-1 1-1,0 0 1,0-1-1,0 1 1,0-1-1,-1 0 1,1 0 0,-1 0-1,-1 0 1,-3 4-1,5-6 4,1-1 0,0 0 0,-1 0 0,1 0 1,-1 0-1,0 0 0,1-1 0,-1 1 0,0 0 0,1-1 0,-1 1 0,0-1 0,1 0 0,-1 0 1,0 1-1,0-1 0,0 0 0,1 0 0,-1-1 0,0 1 0,-2-1 0,1 0 5,0 0 0,1 0 0,-1-1 0,0 1 0,1-1 0,-1 0 0,1 0 0,0 0 0,-1 0 0,1 0 0,-3-4 0,-1-4 16,-1 1-1,1-1 1,1-1-1,0 1 1,-5-16 0,4 8-61,1-1 1,1 0-1,0 0 0,2-1 1,0 1-1,1-1 1,4-35-1,-3 45-46,2 0 0,-1 0 0,2 0 0,-1 0 0,1 0 0,1 1 0,0-1 0,0 1-1,0 0 1,1 0 0,1 1 0,0-1 0,0 1 0,0 0 0,1 1 0,13-12 0,45-25-734,-52 33 531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5.553"/>
    </inkml:context>
    <inkml:brush xml:id="br0">
      <inkml:brushProperty name="width" value="0.05" units="cm"/>
      <inkml:brushProperty name="height" value="0.05" units="cm"/>
    </inkml:brush>
  </inkml:definitions>
  <inkml:trace contextRef="#ctx0" brushRef="#br0">0 26 16339,'0'-6'1553,"4"5"-1073,1-2-320,-1 1 2641,0 2-2153,-1-4-128,0-6 16</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6.460"/>
    </inkml:context>
    <inkml:brush xml:id="br0">
      <inkml:brushProperty name="width" value="0.05" units="cm"/>
      <inkml:brushProperty name="height" value="0.05" units="cm"/>
    </inkml:brush>
  </inkml:definitions>
  <inkml:trace contextRef="#ctx0" brushRef="#br0">294 236 8370,'6'-9'717,"0"1"1,-1-2 0,0 1-1,0-1 1,5-16 0,-9 24-521,0-1 0,-1 0 0,1 1 0,-1-1 0,0 0 0,1 1 0,-1-1 1,-1 0-1,1 1 0,0-1 0,-1 0 0,0-2 0,0 3-73,1 1 0,-1-1 0,0 1 0,0 0 0,0-1 0,0 1 0,0 0 0,0 0 0,0 0 0,0 0 0,-1 0 0,1 0 0,0 0 0,-1 0 0,1 0 0,0 1 0,-1-1 0,1 0 0,-1 1 0,1 0 1,-1-1-1,-2 1 0,-2-1-2,-1 1 1,1 0 0,0 0-1,0 0 1,-1 1 0,1 0 0,0 1-1,0-1 1,0 1 0,0 0 0,0 1-1,1-1 1,-1 1 0,1 0 0,-1 1-1,-7 6 1,-6 5-20,1 1-1,-31 35 0,33-33-96,1 1 0,-23 38 0,32-46-8,1 0 0,0 0 0,0 1 0,1-1 0,1 1 0,0 0 0,-2 18 0,4-29 1,1 1 1,0 0 0,0 0 0,0 0 0,0-1-1,0 1 1,0 0 0,0 0 0,0 0 0,1-1-1,-1 1 1,1 0 0,0-1 0,-1 1-1,1 0 1,0-1 0,0 1 0,0-1 0,0 1-1,0-1 1,2 3 0,-1-3 0,-1 0 0,1-1-1,0 1 1,0 0 0,0 0 0,0-1 0,0 1 0,0-1-1,0 0 1,0 0 0,-1 0 0,1 0 0,0 0 0,0 0-1,0 0 1,3-1 0,6-2 0,0 0-1,0 0 1,-1-2 0,1 1 0,15-11-1,30-22 19,-2-2-1,-1-3 0,-2-2 1,67-76-1,-107 109-6,-1 0 6,0 0 0,0 0 0,-1 0 0,0-2 1,-1 1-1,9-19 0,-18 27 44,-6 12-24,-11 19 1,1 7-30,2 0 0,-17 54-1,26-68-8,1-1-1,1 2 1,1-1 0,0 0-1,2 1 1,1 24-1,0-41 2,0 1 1,1-1-1,-1 0 1,1 0-1,0 0 0,0 0 1,1 0-1,-1-1 0,1 1 1,0 0-1,0-1 0,0 1 1,6 6-1,-7-9 4,1 1 0,0-1 0,0 0 1,-1 0-1,1 0 0,0 0 0,0 0 0,0 0 0,0-1 1,1 1-1,-1-1 0,0 1 0,0-1 0,0 0 0,0 0 1,1 0-1,-1 0 0,0 0 0,0 0 0,0-1 0,0 1 1,0-1-1,1 1 0,-1-1 0,0 0 0,0 0 0,2-1 0,8-4 25,-1-1 0,0-1 0,0 0 0,0 0 0,-1-1 0,0 0 0,-1-1 0,0 0 0,11-16 0,-5 5 40,-2-1 0,0 0 1,-1 0-1,9-26 1,-18 39-46,0 0 1,0 1 0,-1-1-1,0 0 1,1-13 0,-3 21-23,0 0 0,0 1 1,0-1-1,0 0 0,0 0 0,0 1 1,0-1-1,0 0 0,0 0 1,-1 1-1,1-1 0,0 0 0,0 1 1,-1-1-1,1 0 0,0 1 1,-1-1-1,1 0 0,-1 1 0,1-1 1,-1 1-1,1-1 0,-1 1 1,0-1-1,0 1 0,1-1-1,-1 1 1,0 0-1,0 0 1,1 0 0,-1 0-1,0 0 1,0 0-1,1 1 1,-1-1 0,0 0-1,1 0 1,-1 0 0,0 1-1,0-1 1,1 0-1,-1 1 1,-1 0 0,-2 1 2,1 1 0,-1 0 0,0 1 0,1-1 0,-1 0 0,-2 5 0,0 2-6,-1 0 1,2 0-1,0 1 0,0 0 1,-4 13-1,7-18-1,1-1 0,-1 0-1,1 0 1,0 1 0,1-1 0,-1 0 0,1 1-1,0-1 1,1 1 0,-1-1 0,1 1-1,0-1 1,3 9 0,-2-11 0,-1-1-1,1 0 1,0 0-1,0 0 1,-1 0 0,1 0-1,1 0 1,-1 0-1,0-1 1,0 1-1,1-1 1,-1 1 0,0-1-1,1 0 1,0 0-1,-1 0 1,1 0 0,0-1-1,-1 1 1,1-1-1,0 1 1,-1-1 0,1 0-1,0 0 1,3-1-1,9 1-31,-1-2 0,1 0 0,19-5 0,4-4-113,1-1 0,-1-2 0,-1-2-1,-1-1 1,61-40 0,-90 53 120,0-1 0,0 0 0,0-1 0,-1 0-1,0 0 1,0 0 0,-1-1 0,0 1 0,6-10 0,-9 12 37,-1 0 0,1 1 0,-1-1 0,0 0 0,0 0 0,0 0 0,0 0 0,-1 0 1,1 0-1,-1-1 0,0 1 0,-1 0 0,1 0 0,-1 0 0,0 0 0,0 0 1,0 0-1,0 0 0,0 0 0,-1 1 0,-2-5 0,-3-4 166,-1 0 0,0 0 0,-13-14 0,21 22-35,8 5-110,11 3-150,-18-3 97,45 11-753,55 6 0,-44-11 458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7.255"/>
    </inkml:context>
    <inkml:brush xml:id="br0">
      <inkml:brushProperty name="width" value="0.05" units="cm"/>
      <inkml:brushProperty name="height" value="0.05" units="cm"/>
    </inkml:brush>
  </inkml:definitions>
  <inkml:trace contextRef="#ctx0" brushRef="#br0">416 168 13523,'3'-14'407,"-2"0"0,0 0 1,0-1-1,-1 1 0,-3-17 0,3 27-301,-1 0-1,0 0 0,0 0 1,-1 0-1,1 0 0,-1 1 0,0-1 1,0 0-1,0 1 0,-3-5 0,3 7-6,0-1 0,0 0-1,0 0 1,0 1-1,0-1 1,0 1-1,0 0 1,0 0 0,-1-1-1,1 1 1,0 1-1,-1-1 1,1 0-1,-1 1 1,1-1 0,-1 1-1,-5 0 1,2 0-42,0 1 1,0 0 0,0 1-1,0 0 1,0 0 0,0 0 0,0 0-1,0 1 1,1 0 0,0 0-1,-1 1 1,1-1 0,0 1-1,1 0 1,-8 8 0,-9 10-5,-33 47-1,52-67-47,-24 36 30,1 1 0,2 0 0,-20 50 0,30-57 28,1 0 0,2 1 0,1 0 0,-8 65 0,16-89-38,0 0-1,1 0 1,0 0 0,0 0-1,1 0 1,1 0-1,0 0 1,3 11 0,-4-18-19,0 1 0,0-1 0,0 0 0,0 1 1,1-1-1,-1 0 0,1 0 0,-1 0 0,1 0 0,0 0 1,0 0-1,0 0 0,0-1 0,0 1 0,0-1 0,0 1 1,0-1-1,1 0 0,-1 0 0,1 0 0,-1 0 1,0 0-1,1-1 0,0 1 0,-1-1 0,1 0 0,-1 1 1,1-1-1,0 0 0,-1-1 0,1 1 0,3-1 0,2-1 7,0 0-1,0-1 0,0 0 0,0 0 0,0-1 1,-1 1-1,1-2 0,-1 1 0,0-1 0,-1-1 1,1 1-1,7-9 0,-5 4 8,0 0-1,-1 0 1,0 0-1,-1-1 1,0-1-1,-1 1 1,7-17-1,-11 23-20,-1 1 0,0-1 1,0 0-1,-1 0 0,1 0 0,-1 1 0,0-1 0,0 0 0,-1 0 1,-1-5-1,2 8-3,0 1 0,0 0 0,0 0 0,-1 0-1,1 0 1,0 0 0,-1 0 0,1 0 0,-1 0 0,1 0 0,-1 0 0,0 0 0,1 0 0,-1 0 0,0 0 0,0 1 0,0-1 0,0 0 0,1 0 0,-1 1 0,0-1 0,0 1 0,0-1-1,0 1 1,0-1 0,0 1 0,-1 0 0,1-1 0,0 1 0,0 0 0,0 0 0,0 0 0,0 0 0,0 0 0,-1 0 0,1 0 0,0 0 0,0 0 0,0 1 0,0-1 0,0 0 0,0 1-1,0-1 1,0 1 0,0-1 0,0 1 0,0-1 0,-2 2 0,3-1-1,-1-1 1,0 0-1,0 1 0,1-1 0,-1 1 1,0-1-1,1 1 0,-1 0 1,0-1-1,1 1 0,-1-1 0,1 1 1,-1 0-1,1 0 0,-1-1 0,1 1 1,0 0-1,-1 0 0,1 0 0,0 0 1,-1-1-1,1 1 0,0 0 1,0 0-1,0 0 0,0 0 0,0 0 1,0-1-1,0 1 0,0 0 0,0 0 1,1 0-1,-1 0 0,0 0 0,0-1 1,1 1-1,-1 0 0,1 0 1,-1 0-1,1-1 0,-1 1 0,1 0 1,-1-1-1,1 1 0,-1 0 0,1-1 1,0 1-1,-1-1 0,1 1 0,0-1 1,0 1-1,-1-1 0,1 0 0,0 1 1,0-1-1,0 0 0,0 0 1,-1 1-1,3-1 0,7 2 1,0 0-1,0-1 1,1 0-1,-1-1 1,0 0-1,1 0 1,-1-1-1,0-1 1,1 1-1,14-6 1,1-1 21,0-2 0,41-20 1,-34 11 28,-42 25-37,-1 2 0,2-1 0,-1 1-1,1 1 1,0 0 0,0 0 0,-5 10-1,3-6-166,2 1 0,0 0 0,1 0 0,-11 31 0,17-44 115,1 0 1,-1 1-1,1-1 0,-1 0 0,1 0 0,0 1 0,-1-1 0,1 0 1,0 1-1,0-1 0,0 0 0,0 1 0,0-1 0,0 0 0,0 1 0,1-1 1,-1 0-1,0 1 0,1-1 0,-1 0 0,1 0 0,-1 0 0,1 1 1,1 0-1,-1-1 9,1-1 0,-1 1 0,1-1 0,0 0 0,-1 1 1,1-1-1,-1 0 0,1 0 0,0 0 0,-1 0 0,1-1 1,0 1-1,-1 0 0,1-1 0,-1 1 0,1-1 0,-1 1 1,1-1-1,1-1 0,27-10-426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7.779"/>
    </inkml:context>
    <inkml:brush xml:id="br0">
      <inkml:brushProperty name="width" value="0.05" units="cm"/>
      <inkml:brushProperty name="height" value="0.05" units="cm"/>
    </inkml:brush>
  </inkml:definitions>
  <inkml:trace contextRef="#ctx0" brushRef="#br0">1 428 12795,'0'1'92,"0"1"0,-1-1 0,1 1 0,0-1 0,0 1 0,0-1 0,0 1-1,1 0 1,-1-1 0,0 1 0,1-1 0,-1 0 0,1 1 0,-1-1 0,1 1 0,-1-1 0,1 0 0,0 1 0,0-1 0,0 0 0,0 0 0,2 3 0,0-3 31,-1 1 0,1 0 0,0-1 0,0 1 0,-1-1 0,1 0 0,0 0 0,0 0 0,0-1 0,6 2 0,4-1 134,0-1-1,0 0 1,0 0 0,16-4-1,-14 1-75,1 0-1,-2-1 1,1-1-1,0-1 1,17-8-1,-24 10-91,-1-1 0,1 1 1,-1-1-1,0 0 0,0-1 0,0 0 0,-1 0 0,0 0 0,0-1 0,8-12 1,-13 18-70,0-1 1,0 0 0,-1 0 0,1 1 0,0-1-1,0 0 1,-1 0 0,0 0 0,1 0 0,-1 0 0,0 0-1,0 0 1,0 0 0,0 0 0,0 0 0,0 0 0,-1-4-1,0 5-13,0 0 1,1 0-1,-1 0 0,0 0 0,0 0 0,1 0 0,-1 0 0,0 0 0,0 0 0,0 0 0,0 0 0,0 1 1,0-1-1,-1 0 0,1 1 0,0-1 0,0 1 0,0-1 0,-1 1 0,1-1 0,0 1 0,-1 0 1,1 0-1,0 0 0,0 0 0,-1 0 0,-1 0 0,-4 1-17,-1 0 0,1 0 0,0 1 0,0 0 0,0 0 0,0 1 0,0 0 0,0 0 0,0 0 0,1 1 0,0 0 0,0 1 0,0-1 0,-8 9 1,6-6 3,1 0 0,0 1 1,1 0-1,-1 0 1,1 1-1,1 0 0,0 0 1,0 0-1,-6 19 1,10-26 9,0 0 0,1 1 0,-1-1 0,1 0 0,-1 0 0,1 0 0,0 0 0,0 0 0,0 1 0,0-1 0,1 0 0,-1 0 0,0 0 0,1 0 0,-1 0 0,1 0 0,0 0 0,0 0 0,0 0 0,0 0 0,2 3 0,-1-3 5,1 0 0,-1 0-1,0 0 1,1-1 0,0 1 0,-1-1 0,1 1-1,0-1 1,0 0 0,0 0 0,0 0-1,0 0 1,4 0 0,8 0 23,-1 0 0,1 0 0,0-2 0,-1 0-1,19-4 1,-13 1 6,0-1 0,0-1 0,0-1 0,-1-1 0,0 0 0,-1-2 0,0 0 0,0-1 0,-1 0 0,0-2 0,-1 0 0,-1-1 0,17-19 0,-15 14 16,-1-1 1,-1-1 0,-1-1 0,-1 0-1,0 0 1,-2-1 0,-1-1 0,-1 0-1,0-1 1,5-32 0,-12 50-50,0 0 1,-1 1-1,0-1 0,-1 0 1,0 0-1,0 1 0,0-1 1,0 0-1,-1 0 0,-2-7 1,3 13-10,-1 0 1,1 0-1,0 1 0,-1-1 1,1 0-1,0 1 1,-1-1-1,1 0 1,-1 1-1,1-1 1,-1 0-1,1 1 0,-1-1 1,1 1-1,-1-1 1,1 1-1,-1-1 1,0 1-1,0-1 1,1 1-1,-1 0 0,0-1 1,1 1-1,-1 0 1,0 0-1,0-1 1,0 1-1,1 0 1,-1 0-1,0 0 0,0 0 1,0 0-1,1 0 1,-1 0-1,0 0 1,0 1-1,0-1 1,1 0-1,-1 0 0,0 1 1,0-1-1,1 0 1,-1 1-1,0-1 1,1 1-1,-1-1 1,1 1-1,-2 0 0,-4 4-23,0 0 0,0 0 0,1 1-1,-6 6 1,-11 16-22,1 0 0,1 2 0,1 0 0,2 1 0,1 1 0,2 1 0,1 0 0,1 0 0,-13 67 0,24-90-88,0-1-1,0 1 0,1 0 0,0-1 1,0 1-1,4 16 0,-3-22 83,0-1 0,0 1 0,0-1 0,1 0 1,-1 1-1,1-1 0,0 0 0,0 0 0,0 0 0,0 0 0,0 0 0,1-1 0,-1 1 0,1-1 0,0 1 0,0-1 1,0 0-1,0 0 0,0 0 0,0-1 0,5 3 0,21 3-381</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8.266"/>
    </inkml:context>
    <inkml:brush xml:id="br0">
      <inkml:brushProperty name="width" value="0.05" units="cm"/>
      <inkml:brushProperty name="height" value="0.05" units="cm"/>
    </inkml:brush>
  </inkml:definitions>
  <inkml:trace contextRef="#ctx0" brushRef="#br0">133 181 14331,'-9'5'259,"0"0"0,0 1-1,0 0 1,1 1 0,0 0 0,0 0-1,1 1 1,0 0 0,1 0 0,-11 17-1,12-17-133,0 0 0,1 0-1,0 0 1,1 1-1,-1-1 1,2 1 0,-1 0-1,1 0 1,1 0 0,0 0-1,0 1 1,1 14-1,0-21-81,0 0 0,1-1-1,-1 1 1,1 0 0,0 0 0,0-1-1,0 1 1,0-1 0,0 1-1,1-1 1,-1 1 0,1-1-1,0 0 1,0 1 0,-1-1 0,1 0-1,4 3 1,-3-3 0,1 0 0,0 0 1,-1 0-1,1-1 0,0 1 0,0-1 1,0 0-1,0 0 0,0 0 0,0-1 1,5 1-1,3-1 18,1-1 0,0 0 1,-1-1-1,1 0 0,-1-1 1,0 0-1,13-5 0,-6 0-26,-1-1 1,-1 0-1,0-1 1,0-1-1,-1-1 0,0 0 1,-1-1-1,0-1 0,18-22 1,-17 17-29,-1-2-1,-1 0 1,-1-1 0,0 0 0,-2-1 0,17-47-1,-25 60 1,0-1 0,-1 0-1,0 0 1,0 0 0,-1-22-1,-1 31-5,0 1-1,0 0 1,0 0-1,0 0 0,0 0 1,0 0-1,0-1 0,-1 1 1,1 0-1,0 0 0,-1 0 1,1 0-1,-1 0 0,1 0 1,-1 0-1,0 0 0,1 0 1,-1 0-1,0 0 0,0 1 1,-1-2-1,1 1 1,0 1-1,1 0 1,-1 0-1,0 0 1,0 0-1,0 0 1,0 0-1,0 0 1,0 0-1,0 0 1,0 0-1,1 1 1,-1-1-1,0 0 1,0 1-1,0-1 1,0 0-1,1 1 1,-1-1-1,-1 2 1,-3 2-1,0 0 0,0 0 1,0 1-1,1 0 0,0 0 0,-4 6 1,-4 9-57,1 0 0,1 1 1,1 1-1,1-1 0,1 1 1,1 1-1,0-1 0,2 1 1,1 0-1,-1 37 0,4-53 29,1-1-1,0 0 0,0 0 0,0 0 0,0 0 0,1 0 0,0 0 0,5 10 1,9 7-119</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8.742"/>
    </inkml:context>
    <inkml:brush xml:id="br0">
      <inkml:brushProperty name="width" value="0.05" units="cm"/>
      <inkml:brushProperty name="height" value="0.05" units="cm"/>
    </inkml:brush>
  </inkml:definitions>
  <inkml:trace contextRef="#ctx0" brushRef="#br0">137 6 14235,'0'0'31,"0"-1"0,0 1 1,0 0-1,0 0 0,0-1 0,0 1 1,0 0-1,-1 0 0,1 0 0,0-1 0,0 1 1,0 0-1,0 0 0,0 0 0,0-1 0,-1 1 1,1 0-1,0 0 0,0 0 0,0 0 1,0 0-1,-1-1 0,1 1 0,0 0 0,0 0 1,0 0-1,-1 0 0,1 0 0,0 0 0,0 0 1,-1 0-1,1 0 0,0 0 0,0 0 1,0 0-1,-1 0 0,1 0 0,0 0 0,0 0 1,-1 0-1,1 0 0,0 0 0,0 0 0,0 0 1,-1 0-1,1 0 0,0 0 0,0 1 1,0-1-1,-1 0 0,1 0 0,0 0 0,0 0 1,0 1-1,0-1 0,0 0 0,-1 0 1,1 0-1,0 0 0,0 1 0,0-1 0,0 0 1,-10 14 396,-8 26 767,3 0-1,-21 81 1,31-100-986,-3 7 30,-1 0-13,2 1-1,1 0 0,1 0 0,-2 44 1,7-71-234,0 1 1,0-1-1,0 0 1,0 0-1,1 0 0,-1 1 1,0-1-1,1 0 1,0 0-1,-1 0 1,1 0-1,0 0 1,0 0-1,0 0 1,1 0-1,-1 0 1,0-1-1,1 1 1,-1 0-1,1-1 1,-1 1-1,1-1 0,0 0 1,0 1-1,-1-1 1,1 0-1,0 0 1,0 0-1,0 0 1,0-1-1,1 1 1,-1 0-1,0-1 1,0 1-1,0-1 1,0 0-1,1 0 0,-1 0 1,0 0-1,3-1 1,10-1-294,0 0-1,-1-1 1,1-1-1,26-11 1,-21 8-110,15-6-191,-19 6 232,1 1 0,-1 1 0,1 1 0,0 0 0,1 1 0,19-1 0,-36 3 360,1 1 0,0 0 0,-1 0 0,1 0 1,0 1-1,0-1 0,-1 0 0,1 0 0,0 1 0,-1-1 0,1 1 0,-1 0 0,1-1 0,-1 1 0,1 0 0,-1 0 1,1 0-1,-1 0 0,0 0 0,1 0 0,-1 1 0,0-1 0,0 0 0,0 1 0,0-1 0,0 0 0,0 1 0,0-1 1,-1 1-1,1 0 0,0-1 0,-1 1 0,1-1 0,-1 1 0,0 0 0,0 0 0,1-1 0,-1 1 0,0 0 0,-1-1 1,1 1-1,0 0 0,-1 2 0,0 3 107,-1-1 1,0 1-1,0-1 0,0 1 1,-1-1-1,0 0 0,0 0 1,-1 0-1,-7 9 1,2-5 102,-1-1 0,1 0 0,-2-1 0,1 0 0,-1 0 0,0-1 0,-1-1 0,1 0 0,-23 8 0,18-9-75,1 0-1,-1-1 1,-1-1-1,1-1 1,0 0-1,-1-1 1,-23-1-1,0-7-375,37 6 240,1 0-1,0 1 1,0-1 0,-1-1-1,1 1 1,0 0 0,0 0-1,0-1 1,0 1 0,0-1-1,1 1 1,-1-1 0,0 0-1,-1-3 1,-2-10-212</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9.213"/>
    </inkml:context>
    <inkml:brush xml:id="br0">
      <inkml:brushProperty name="width" value="0.05" units="cm"/>
      <inkml:brushProperty name="height" value="0.05" units="cm"/>
    </inkml:brush>
  </inkml:definitions>
  <inkml:trace contextRef="#ctx0" brushRef="#br0">136 0 13675,'-75'103'2472,"64"-86"-2132,1 0 0,0 1 0,2 0 0,-8 23-1,14-38-280,2 0-1,-1 0 0,0 0 1,1 0-1,-1 0 0,1 0 0,0 0 1,0 0-1,0 0 0,1 3 1,-1-5-46,0 0 0,1 0 0,-1 0 0,1 0 0,-1-1 0,1 1 0,-1 0 0,1 0 0,-1 0 0,1-1 0,0 1 0,-1 0 0,1-1 0,0 1 0,0-1 0,0 1 0,-1-1 0,1 1 0,0-1 0,0 0 0,0 1 0,0-1 0,0 0 0,0 0 0,0 0 0,0 1 0,0-1 0,0 0 0,0 0 0,0 0 0,-1-1 0,1 1 0,0 0 0,2-1 0,3 0-25,-1-1 0,1 0 0,-1 0 0,1 0 0,-1-1 0,0 0 0,0 0 1,0 0-1,-1-1 0,1 1 0,-1-1 0,1 0 0,-1-1 0,-1 1 0,1-1 0,0 1 1,-1-1-1,5-10 0,-2 4-9,0-1 1,-1 0-1,-1 0 0,1 0 1,-2 0-1,0 0 1,3-22-1,-9 16 76,3 18-53,0 0 1,0-1 0,0 1-1,-1 0 1,1 0-1,0 0 1,0-1-1,-1 1 1,1 0-1,0 0 1,0 0-1,-1 0 1,1 0-1,0 0 1,0 0-1,-1 0 1,1 0-1,0-1 1,0 1-1,-1 0 1,1 0-1,0 0 1,0 0-1,-1 1 1,1-1-1,0 0 1,0 0-1,-1 0 1,1 0 0,0 0-1,0 0 1,-1 0-1,1 1 1,-2 0 11,-1 1 0,1-1 0,0 1 1,1 0-1,-1 0 0,0 0 0,0 0 1,1 0-1,-1 0 0,0 3 0,-7 14 27,0 0 0,2 1-1,0-1 1,1 1-1,1 1 1,1-1 0,1 1-1,-1 24 1,4-43-92,0 0 0,0 0 0,0 0 0,0-1 0,0 1 0,0 0 1,1 0-1,-1 0 0,1 0 0,0 0 0,-1-1 0,1 1 0,0 0 0,0-1 0,2 3 1,-2-3 23,0 0 0,0 0 0,0 0 1,0 0-1,0-1 0,1 1 1,-1-1-1,0 1 0,0-1 1,1 1-1,-1-1 0,1 1 0,-1-1 1,0 0-1,1 0 0,-1 0 1,0 0-1,1 0 0,-1 0 1,1 0-1,1-1 0,17-5-326</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49.692"/>
    </inkml:context>
    <inkml:brush xml:id="br0">
      <inkml:brushProperty name="width" value="0.05" units="cm"/>
      <inkml:brushProperty name="height" value="0.05" units="cm"/>
    </inkml:brush>
  </inkml:definitions>
  <inkml:trace contextRef="#ctx0" brushRef="#br0">107 184 13019,'-24'37'4044,"-24"34"-2766,44-65-1275,0 1 0,1-1 0,0 1 0,0 0-1,1 0 1,0 0 0,0 0 0,1 1-1,-1 8 1,2-14-42,0 0-1,1 0 0,-1 0 0,1 0 1,-1 0-1,1-1 0,0 1 0,-1 0 1,1 0-1,0-1 0,0 1 0,0 0 1,1-1-1,-1 1 0,0-1 1,1 0-1,-1 1 0,0-1 0,1 0 1,0 0-1,-1 0 0,1 0 0,0 0 1,-1 0-1,1 0 0,0-1 0,0 1 1,0-1-1,2 1 0,8 2-300,0-1 0,0 0 0,18 0 0,-18-1 117,0-1 1,-4 0 98,0 1 1,0-1-1,0 1 0,0 1 1,-1-1-1,1 1 0,0 0 1,13 7-1,-20-9 149,0 1-1,-1-1 0,1 1 1,-1-1-1,1 1 1,0-1-1,-1 1 1,1-1-1,-1 1 1,1-1-1,-1 1 1,0 0-1,1-1 1,-1 1-1,0-1 1,1 1-1,-1 0 1,0 0-1,0-1 0,1 1 1,-1 0-1,0-1 1,0 1-1,0 0 1,0 1-1,-1-1 32,1 1-1,-1-1 0,1 1 1,-1-1-1,1 0 0,-1 1 0,0-1 1,0 0-1,0 0 0,0 0 1,0 0-1,-1 2 0,-5 2 272,0 1 0,0-1 0,-11 5 0,16-9-276,-16 11 457,-2-2 1,1 0-1,-1-1 1,-1-1-1,0 0 1,-26 4-1,35-13-637,13-6 226,17-12-84,-17 18-51,24-20-121</inkml:trace>
  <inkml:trace contextRef="#ctx0" brushRef="#br0" timeOffset="1">330 293 14099,'-12'33'1352,"2"0"-992,-1 1-168,-1 1 745,2-1-729,1-4-120,7-5-320,0-10 2224,5-6-1848,6-5 80,1-8 72</inkml:trace>
  <inkml:trace contextRef="#ctx0" brushRef="#br0" timeOffset="2">328 5 16812,'-3'-4'1152,"0"12"-984,0 6-64,3 11 160,6 5-480,4 6 168,7 0-80,11-5-16</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9:33.899"/>
    </inkml:context>
    <inkml:brush xml:id="br0">
      <inkml:brushProperty name="width" value="0.05" units="cm"/>
      <inkml:brushProperty name="height" value="0.05" units="cm"/>
    </inkml:brush>
  </inkml:definitions>
  <inkml:trace contextRef="#ctx0" brushRef="#br0">3341 1 6761,'-103'2'386,"-838"13"2467,314-20-3982,498 3 396,-172 20 0,233-8 545,1 2 1,0 3-1,1 3 0,-82 34 1,42-3 902,-126 80 1,178-96-194,1 3 0,2 2 0,-70 67 1,97-81-453,2 0 0,0 2 0,2 0 0,1 1 0,1 1 0,1 1 0,2 0 0,-18 47 0,29-61-72,0 1 0,1-1 0,0 1-1,2 0 1,0-1 0,0 1 0,2 0 0,0 0 0,1 0 0,0-1-1,1 1 1,1-1 0,1 0 0,0 0 0,13 26 0,0-6-126,2 0 0,2-1-1,1-1 1,2-1 0,31 31 0,-24-31-95,1-2 0,1-2 0,1-1-1,2-1 1,1-2 0,0-2 0,2-2 0,1-1-1,48 15 1,31 3-335,244 41-1,140 16 832,117 19 504,6-43-333,-412-63-352,0-10 1,0-9-1,417-80 0,79-76 164,-202 44-310,269-103-1320,-663 185 920,-2-6 0,208-120 1,-269 135 311,82-71 0,-52 28-32</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0.116"/>
    </inkml:context>
    <inkml:brush xml:id="br0">
      <inkml:brushProperty name="width" value="0.05" units="cm"/>
      <inkml:brushProperty name="height" value="0.05" units="cm"/>
    </inkml:brush>
  </inkml:definitions>
  <inkml:trace contextRef="#ctx0" brushRef="#br0">186 1 17548,'-15'0'418,"-1"0"0,1 2 0,-17 3 0,27-4-412,0 0 1,0 1 0,0-1-1,1 1 1,-1 0-1,0 0 1,1 1 0,0-1-1,0 1 1,0 0-1,0 0 1,0 0 0,-5 7-1,8-9-59,1 0 1,-1 0-1,0 0 0,1 0 1,-1 1-1,1-1 0,-1 0 1,1 1-1,0-1 0,0 0 1,-1 1-1,1-1 0,0 0 0,0 1 1,0-1-1,1 0 0,-1 1 1,0-1-1,0 0 0,1 1 1,-1-1-1,1 0 0,-1 0 1,1 1-1,-1-1 0,1 0 1,0 0-1,0 0 0,-1 0 0,1 0 1,0 0-1,0 0 0,0 0 1,2 1-1,6 5-500,-1 0-1,1-1 1,14 8 0,-11-6 94,-4-4 343,-1 2-1,1-1 0,-1 1 0,-1 0 0,1 1 0,-1 0 0,0 0 0,5 8 0,-9-12 246,0 0 1,-1-1-1,0 1 1,1 0-1,-1 0 1,0 0-1,-1 0 1,1 0-1,0 0 1,-1 0-1,0 0 0,1 0 1,-1 0-1,-1 1 1,1-1-1,0 0 1,-1 0-1,1 0 1,-1 0-1,0 0 1,0 0-1,0 0 1,-1-1-1,1 1 1,-1 0-1,1 0 1,-4 3-1,-2 2 262,0-1 0,-1 0-1,0-1 1,0 0 0,0 0 0,-1 0-1,0-1 1,0-1 0,0 1 0,0-2-1,-1 1 1,0-1 0,0 0 0,0-1-1,0-1 1,-17 2 0,24-3-230</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1.115"/>
    </inkml:context>
    <inkml:brush xml:id="br0">
      <inkml:brushProperty name="width" value="0.05" units="cm"/>
      <inkml:brushProperty name="height" value="0.05" units="cm"/>
    </inkml:brush>
  </inkml:definitions>
  <inkml:trace contextRef="#ctx0" brushRef="#br0">5 0 11514,'2'10'255,"-1"0"-1,-1 0 0,0-1 1,0 1-1,0 0 0,-4 12 1,0 22 496,6 28 123,-1-65-794,0 0 1,0 0-1,1-1 0,0 1 0,0 0 0,1-1 1,-1 1-1,5 6 0,-6-12-61,0 1 1,0-1-1,0 0 1,0 1-1,0-1 1,0 0-1,0 0 0,0 0 1,1 0-1,-1 0 1,0 0-1,1 0 0,-1-1 1,1 1-1,-1 0 1,1-1-1,-1 1 1,1-1-1,-1 0 0,1 1 1,2-1-1,-1 0 6,1 0 0,-1-1 0,0 0 0,0 1 0,0-1 0,1 0 0,-1 0 0,0-1 0,0 1 0,3-2 0,5-5 51,1 0 1,-1-1-1,19-18 0,42-58 387,-7 9 131,-64 75-567,-1 0-1,1 0 0,0 0 0,0 0 1,0 0-1,0 0 0,0 1 0,0-1 1,1 0-1,-1 1 0,0-1 1,0 1-1,2-1 0,-2 1-15,-1 0 1,1 0-1,-1 0 1,0 0-1,1 0 0,-1 0 1,1 0-1,-1 0 0,1 0 1,-1 1-1,0-1 1,1 0-1,-1 0 0,0 1 1,1-1-1,-1 0 1,0 0-1,1 1 0,-1-1 1,0 0-1,1 1 0,-1-1 1,0 0-1,0 1 1,0-1-1,1 1 0,1 4 56,-1 1-1,0-1 0,0 0 0,0 1 0,0 7 0,3 12 7,-4-23-64,0 0 0,1-1 0,0 1 0,-1 0 0,1-1 0,0 1 0,0 0 0,0-1 0,0 1 0,0-1-1,0 0 1,0 1 0,0-1 0,1 0 0,-1 1 0,0-1 0,1 0 0,-1 0 0,1 0 0,-1 0 0,1-1 0,0 1 0,-1 0 0,1-1 0,0 1 0,3 0 0,0-1 3,-1 0 1,1-1-1,0 1 0,-1-1 0,1 0 0,-1 0 0,1 0 0,-1-1 1,8-3-1,14-8 69,41-28 0,-48 29-81,1 0 1,-1 0-1,2 2 0,22-8 1,-41 17-6,0 0 1,-1 0-1,1 1 1,0-1-1,0 1 1,0 0-1,0-1 0,-1 1 1,1 0-1,0 0 1,0 0-1,0 0 1,0 1-1,-1-1 1,1 0-1,0 1 1,0-1-1,0 1 0,-1 0 1,4 1-1,-3 0-1,-1 0 0,0 0 0,1 0 0,-1 0 0,0 0 0,0 0 0,0 0 0,0 0 0,-1 0 0,1 0 0,-1 0 0,1 1 0,-1-1 0,0 0 0,1 1 0,-2 3 0,2 3-10,-1-4 6,1 0 0,-1 0-1,0 0 1,0 0-1,-1 0 1,1 0 0,-1-1-1,0 1 1,-3 9-1,3-14 14,1 0-1,0 1 0,0-1 1,-1 0-1,1 1 1,0-1-1,-1 0 0,1 0 1,0 1-1,-1-1 0,1 0 1,0 0-1,-1 1 0,1-1 1,-1 0-1,1 0 0,-1 0 1,1 0-1,0 0 0,-1 0 1,1 0-1,-1 0 0,1 0 1,-1 0-1,1 0 0,0 0 1,-1 0-1,1 0 1,-1 0-1,1 0 0,0 0 1,-1 0-1,0-1 0,-11-7-27,1-4 33</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1.555"/>
    </inkml:context>
    <inkml:brush xml:id="br0">
      <inkml:brushProperty name="width" value="0.05" units="cm"/>
      <inkml:brushProperty name="height" value="0.05" units="cm"/>
    </inkml:brush>
  </inkml:definitions>
  <inkml:trace contextRef="#ctx0" brushRef="#br0">0 1 12363,'9'15'528,"-2"4"-520,9-6-8,2-2 296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2.029"/>
    </inkml:context>
    <inkml:brush xml:id="br0">
      <inkml:brushProperty name="width" value="0.05" units="cm"/>
      <inkml:brushProperty name="height" value="0.05" units="cm"/>
    </inkml:brush>
  </inkml:definitions>
  <inkml:trace contextRef="#ctx0" brushRef="#br0">150 290 13339,'-19'15'797,"-53"48"889,65-56-1446,0 0 1,0 1-1,1 0 0,0 1 0,1-1 0,0 1 1,-4 9-1,8-16-183,0 0 1,0 0-1,0 1 1,0-1 0,1 0-1,-1 0 1,1 1-1,0-1 1,0 0-1,-1 1 1,2-1 0,-1 0-1,0 1 1,0-1-1,1 0 1,0 3-1,-1-4-26,1 0-1,0 0 0,0 0 0,-1 0 0,1 0 1,0 0-1,0 0 0,0 0 0,0 0 0,0 0 0,0-1 1,0 1-1,0 0 0,1-1 0,-1 1 0,0-1 1,0 1-1,0-1 0,1 1 0,1-1 0,3 1 12,0-1 0,0 0 0,0-1 0,-1 1 0,1-1 0,0 0 0,0 0 0,-1-1 0,1 0 0,9-4 0,2-3-29,-2-1 0,1-1 0,-1 0 0,-1 0 1,0-2-1,0 0 0,-1 0 0,-1-1 1,0-1-1,10-17 0,-3 0 43,-1 0 0,-1-1 1,-2-1-1,13-40 0,-9 2 50,-20 62-39,-2 11-60,-2 9-9,0 0 0,1 0 0,0 0 0,1 0 0,-3 18 0,0-7-14,4-9 4,-26 104-48,25-100 59,1 1 0,1 0 0,0 0 0,3 32 0,-2-47 0,0 0 0,0 0 0,0-1 0,1 1 0,-1 0 0,1 0-1,-1 0 1,1 0 0,0 0 0,0 0 0,0-1 0,0 1 0,0 0 0,0-1 0,0 1 0,1-1 0,-1 1 0,0-1 0,1 1-1,-1-1 1,4 2 0,-3-2 0,1-1 1,-1 1-1,0-1 0,1 1 0,-1-1 0,1 0 0,-1 0 1,0 0-1,1 0 0,-1 0 0,1-1 0,-1 1 0,0-1 1,1 1-1,2-2 0,6-4-7,1 1 1,-1-1 0,0-1-1,-1 0 1,15-12 0,-8 5-45,-1-2 0,19-22 0,-28 30 28,0-1 0,-1 0 0,-1 0 0,0 0 0,0 0 0,0-1 0,2-11 0,-5 3-27,-2 17 48,0 1 1,0 0-1,0-1 0,0 1 1,0 0-1,0-1 0,0 1 1,-1 0-1,1-1 0,0 1 1,0 0-1,0-1 0,-1 1 1,1 0-1,0 0 0,0-1 1,-1 1-1,1 0 0,0 0 1,-1-1-1,1 1 0,0 0 1,-1 0-1,1 0 0,-1-1 1,0 1-3,-1 1 0,0-1 1,1 0-1,-1 0 0,1 1 1,0-1-1,-1 1 1,1-1-1,-1 1 0,1 0 1,0-1-1,-1 1 0,1 0 1,0 0-1,0 0 0,0 0 1,0 0-1,-1 1 1,-6 6 16,1 0 1,0 1 0,1-1-1,-10 17 1,14-22-9,0 1 1,0-1-1,1 1 1,-1-1-1,1 1 0,0 0 1,0-1-1,0 1 1,0 0-1,1 0 1,0 0-1,0 0 1,0 0-1,0-1 0,0 1 1,2 5-1,-2-8-1,1 1 0,0-1 0,0 1-1,0-1 1,0 1 0,0-1 0,0 0-1,1 0 1,-1 0 0,0 0 0,0 0 0,1 0-1,-1 0 1,1 0 0,-1 0 0,1 0-1,-1-1 1,1 1 0,0-1 0,-1 1 0,1-1-1,0 0 1,1 1 0,42-1 43,-45 0-45,147-21-111,-103 13 38,0 1-1,52 0 1,-96 7 97,1 0 1,-1 0-1,1 0 1,-1 0-1,1 0 0,-1-1 1,0 1-1,1 0 1,-1 0-1,1 0 0,-1 0 1,1-1-1,-1 1 1,0 0-1,1 0 1,-1-1-1,0 1 0,1 0 1,-1-1-1,0 1 1,1 0-1,-1-1 1,0 1-1,0-1 0,1 1 1,-1 0-1,0-1 1,0 1-1,0-1 0,0 1 1,0-1-1,1 1 1,-1-1-1,0 1 1,0-1-1,0 1 0,0 0 1,0-1-1,0 1 1,-1-1-1,1 1 1,0-1-1,0 1 0,0-1 1,0 1-1,0 0 1,-1-1-1,1 1 0,0-1 1,0 1-1,-1-1 1,-17-32 704,11 20-452,-37-86 482,39 84-1116,0 0 1,1-1-1,0 0 1,-2-27-1,6 42 257,-1-1-1,1 0 0,0 0 1,0 1-1,0-1 1,0 0-1,0 1 0,1-1 1,-1 0-1,1 1 1,-1-1-1,1 0 0,-1 1 1,1-1-1,0 1 0,0-1 1,-1 1-1,1-1 1,0 1-1,0-1 0,1 1 1,-1 0-1,0 0 1,0 0-1,1 0 0,-1 0 1,1 0-1,-1 0 1,1 0-1,-1 0 0,1 0 1,-1 1-1,1-1 1,2 0-1,20-4-865</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2.554"/>
    </inkml:context>
    <inkml:brush xml:id="br0">
      <inkml:brushProperty name="width" value="0.05" units="cm"/>
      <inkml:brushProperty name="height" value="0.05" units="cm"/>
    </inkml:brush>
  </inkml:definitions>
  <inkml:trace contextRef="#ctx0" brushRef="#br0">58 92 14387,'1'15'433,"0"0"-1,-1 0 1,-1 0-1,0 0 1,-6 24-1,1-2 219,-6 46 208,-2 10-243,-4 168 0,19-247-780,2-13-187,3-20-251,-1-23-569,-1-84 1,-14-45-284,1 39 1192,8 122 386,1 0 1,0 0-1,1 0 0,3-18 1,-3 25-41,0 0 0,0 0 0,0 0-1,0 0 1,1 0 0,-1 0 0,1 1 0,0-1 0,-1 1 0,1-1 0,1 1 0,-1-1 0,0 1 0,0 0 0,1 0 0,0 0-1,-1 1 1,1-1 0,3-1 0,6-2 249,0 1-1,-1 0 1,2 1-1,-1 1 1,15-2-1,67-1 980,-36 3-705,-34 0-428,4 2-258,0-2 1,-1-1 0,1-2-1,-1 0 1,36-13-1,-46 8 24,-14 2-20,-3 8 61,0 0 1,0-1-1,-1 1 1,1 0-1,-1-1 1,1 1-1,0 0 1,-1-1 0,1 1-1,-1 0 1,1 0-1,-1 0 1,1-1-1,0 1 1,-1 0-1,1 0 1,-1 0 0,1 0-1,-1 0 1,1 0-1,-1 0 1,0 0-1,-31-1-318</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3.042"/>
    </inkml:context>
    <inkml:brush xml:id="br0">
      <inkml:brushProperty name="width" value="0.05" units="cm"/>
      <inkml:brushProperty name="height" value="0.05" units="cm"/>
    </inkml:brush>
  </inkml:definitions>
  <inkml:trace contextRef="#ctx0" brushRef="#br0">6 95 10874,'36'3'4425,"5"-5"-3457,12-12-335,3-2-297,4-1 664,-2 1-272,-7 2-640,-3 3-344,-20 5 256,-3 4-144,-15 7-208</inkml:trace>
  <inkml:trace contextRef="#ctx0" brushRef="#br0" timeOffset="1">0 409 14163,'0'39'1432,"10"-18"-720,7-10-255,18-9 727,2-5-344,12-13-360,2-4-312,4-13-528,-1-5 248,-2-13-16,-3 0-160,-9-2-128</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3.720"/>
    </inkml:context>
    <inkml:brush xml:id="br0">
      <inkml:brushProperty name="width" value="0.05" units="cm"/>
      <inkml:brushProperty name="height" value="0.05" units="cm"/>
    </inkml:brush>
  </inkml:definitions>
  <inkml:trace contextRef="#ctx0" brushRef="#br0">42 196 11843,'0'1'19,"-32"84"2369,30-79-2158,0 1-1,0 0 1,1 0-1,0 0 1,0 0-1,1 0 1,0 0-1,0 0 0,0 0 1,3 10-1,-3-15-180,1-1 0,-1 1-1,1-1 1,-1 1 0,1-1-1,0 1 1,0-1-1,0 1 1,0-1 0,0 0-1,0 1 1,0-1 0,0 0-1,0 0 1,1 0 0,-1 0-1,0 0 1,1 0 0,-1 0-1,3 1 1,-1-2-7,-1 1 0,1-1 0,-1 1 1,1-1-1,-1 0 0,1 0 0,-1 0 0,1-1 0,-1 1 0,1 0 1,-1-1-1,4 0 0,4-3 27,1-1 1,-1 0 0,0 0-1,16-12 1,-1 0 67,-2-2 1,36-34-1,-48 41-60,0 0-1,-1 0 0,-1-1 1,0-1-1,0 0 1,9-22-1,-17 35-69,-1 1 1,0-1 0,1 0-1,-1 1 1,0-1 0,0 0-1,0 1 1,1-1-1,-1 0 1,0 0 0,0 1-1,0-1 1,0 0-1,0 1 1,0-1 0,0 0-1,-1-1 1,-7 2 36,6 1-44,-1 0 1,1 0-1,0 1 1,-1-1-1,1 1 0,0 0 1,-3 3-1,-5 7 21,2 0 0,-1 1 0,-9 21 0,15-28-1,0 0 1,1 0 0,0 0 0,0 0-1,0 0 1,1 0 0,0 0-1,0 1 1,0-1 0,1 1-1,0 5 1,1-10-7,-1-1 1,0 1-1,1-1 0,-1 1 1,1-1-1,-1 1 0,1-1 1,-1 0-1,1 1 1,0-1-1,0 0 0,0 1 1,0-1-1,0 0 0,0 0 1,0 0-1,0 0 0,0 0 1,1 0-1,1 1 0,0-1 5,0 0 0,-1 0-1,1-1 1,-1 1 0,1-1-1,0 1 1,0-1 0,-1 0 0,1 0-1,5-1 1,1-1 22,0 0-1,0 0 1,0-1 0,0-1-1,14-6 1,3-7 35,-1 0 0,0-2-1,-2 0 1,29-31 0,-29 27 57,2 0-1,1 1 1,32-20-1,-55 40-122,-1 0 0,1 1 0,0-1-1,-1 1 1,1 0 0,0 0 0,0 0-1,0 0 1,0 0 0,0 1 0,0-1-1,0 1 1,0 0 0,4 0 0,-6 0-10,0 1 0,0-1 0,0 0 0,0 1 0,-1-1 0,1 0 0,0 1 0,0-1 0,-1 1 0,1-1 0,0 1 0,-1 0 0,1-1 0,0 1 0,-1 0 0,1-1 0,-1 1 0,1 0 0,0 1 0,-1 0-4,1 0 0,0 1 0,-1-1 0,1 1 0,-1-1 0,0 0 0,0 1 0,0-1 0,0 0 0,0 4 0,-3 8-5,0 1-1,-1-1 1,-1 0-1,0 0 1,-7 13 0,6-16 28,1 1 0,0 0 0,1 0 1,0 0-1,1 1 0,0-1 0,-1 21 0,7-26 91,2-14-47,4-18 7,-3-5-38,-1 0 0,-2-1 1,-1 0-1,-2 1 0,0-1 0,-8-44 0,8 74-34,0 1-1,1 0 0,-1 0 0,0 0 0,1-1 0,-1 1 0,0 0 0,1 0 0,-1 0 0,0 0 1,0 0-1,1 0 0,-1-1 0,0 1 0,1 0 0,-1 0 0,0 0 0,1 0 0,-1 0 0,0 0 0,1 0 1,-1 1-1,0-1 0,1 0 0,-1 0 0,0 0 0,1 0 0,-1 0 0,0 0 0,1 1 0,-1-1 1,0 0-1,0 0 0,1 0 0,-1 1 0,0-1 0,1 1 0,1 0 0,0 0 0,0-1 0,1 1 0,-1 0 0,0-1 0,1 1 0,-1-1 0,0 0 0,1 0 0,-1 0 0,1 0 0,-1 0 0,0 0-1,4-1 1,25-12-1434,1 3-1,47-11 1,-52 15 858</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4.303"/>
    </inkml:context>
    <inkml:brush xml:id="br0">
      <inkml:brushProperty name="width" value="0.05" units="cm"/>
      <inkml:brushProperty name="height" value="0.05" units="cm"/>
    </inkml:brush>
  </inkml:definitions>
  <inkml:trace contextRef="#ctx0" brushRef="#br0">335 148 15083,'5'-5'1701,"-10"3"-915,-15 1 213,8 4-722,-1 1-1,0 1 1,1-1 0,0 2-1,-16 9 1,-54 40-190,67-44-88,0 0 1,1 2-1,0-1 0,1 2 0,0 0 0,1 0 0,1 1 0,-17 29 0,27-42 2,0 0 0,0 0 0,0 0 0,0 1 0,1-1 0,-1 0 0,0 1 0,1-1 0,0 0 0,-1 1 0,1-1 0,0 1 0,0-1 0,0 0 0,1 1-1,-1-1 1,1 0 0,0 4 0,0-4 1,0-1 1,0 0-1,0 1 0,1-1 0,-1 0 0,0 0 0,0 0 0,1 0 0,-1 0 0,1 0 0,-1 0 1,1 0-1,-1 0 0,1-1 0,-1 1 0,1-1 0,0 1 0,-1-1 0,4 1 0,2-1 6,0 1 0,0-2-1,1 1 1,-1-1 0,0 0-1,0 0 1,0 0-1,0-1 1,0-1 0,11-4-1,-7 0 31,1 1 0,-2-1 0,1-1-1,-1 0 1,0-1 0,-1 0-1,0 0 1,0-1 0,-1 0 0,0 0-1,-1-1 1,0 0 0,-1 0-1,7-18 1,-5 7-24,-1-1 1,0 1-1,-2-1 0,-1-1 1,-1 1-1,-1 0 0,0-26 1,-2 49-28,0-1 0,0 1 1,0 0-1,0-1 1,1 1-1,-1-1 0,0 1 1,0 0-1,1-1 1,-1 1-1,0-1 1,1 1-1,-1 0 0,0-1 1,1 1-1,-1 0 1,1 0-1,-1-1 0,0 1 1,1 0-1,-1 0 1,1 0-1,-1 0 1,1-1-1,-1 1 0,1 0 1,-1 0-1,1 0 1,-1 0-1,0 0 0,2 0 1,20 0-52,-14 0 25,25-4 6,-1-1 0,35-11-1,5-1 23,-57 14 8,10-2-8,29-2 0,-48 7 7,0-1 0,0 1 0,0 0 0,0 1 0,-1 0 0,1 0 0,0 0 0,-1 0 0,1 1 0,10 4 0,-14-5 3,-1 0 0,1 0 0,-1 0 0,1 1 0,-1-1 0,1 0 0,-1 1-1,0-1 1,1 1 0,-1-1 0,0 1 0,0-1 0,0 1 0,-1 0 0,1-1 0,0 1 0,0 0 0,0 3 0,-1-1 2,0-1 1,1 1-1,-1-1 1,-1 1-1,1 0 0,-1-1 1,1 1-1,-1-1 1,-2 5-1,-2 6 30,-2-1 0,1 1-1,-16 20 1,19-30-16,-100 139 733,101-140-708,0 0 0,0 0 0,1 0 0,-1 0 0,1 1 0,-1-1 0,1 0 0,0 1 0,0 4-1,1-7-26,0 0 0,0 0 0,0 0 0,0 0 0,0 0 0,1 0-1,-1 0 1,1 0 0,-1 0 0,0 0 0,1 0 0,-1 0 0,1 0 0,0 0-1,-1 0 1,1 0 0,0-1 0,0 1 0,-1 0 0,1 0 0,0-1-1,0 1 1,0-1 0,0 1 0,0-1 0,0 1 0,0-1 0,0 1-1,0-1 1,0 0 0,2 1 0,10 2 36,0-1 0,0 0 1,0-1-1,0 0 0,16-1 0,66-9-51,-86 8-40,9-2-150,0 0 0,21-6 0,-36 8 72,1 0 0,-1 0 0,0 0 0,1 0 0,-1-1 0,0 0 0,0 0 0,0 0 0,0 0 0,0 0 0,-1 0 0,1-1 0,0 1 0,-1-1 0,0 0 0,0 0 0,4-5 1,-6 6 77,1 0 0,-1 1 0,1-1 0,-1 0-1,0 1 1,0-1 0,0 0 0,0 0 0,0 1 0,0-1 0,0 0 0,-1 0 0,1 1 0,0-1 0,-1 0 0,0 1 0,1-1 0,-1 0 0,0 1 0,0-1 0,0 1 0,0-1 0,-1 0 0,-17-20-599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4.756"/>
    </inkml:context>
    <inkml:brush xml:id="br0">
      <inkml:brushProperty name="width" value="0.05" units="cm"/>
      <inkml:brushProperty name="height" value="0.05" units="cm"/>
    </inkml:brush>
  </inkml:definitions>
  <inkml:trace contextRef="#ctx0" brushRef="#br0">1 57 11042,'38'2'1073,"5"-2"-825,6-9-528,1-1 800,3-8-336,0-4-40</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5.218"/>
    </inkml:context>
    <inkml:brush xml:id="br0">
      <inkml:brushProperty name="width" value="0.05" units="cm"/>
      <inkml:brushProperty name="height" value="0.05" units="cm"/>
    </inkml:brush>
  </inkml:definitions>
  <inkml:trace contextRef="#ctx0" brushRef="#br0">126 1 12587,'-29'36'1495,"-32"44"645,56-72-1889,0 0 1,1 0 0,0 0 0,0 1 0,1-1-1,0 1 1,1 0 0,-2 12 0,3-20-215,1 0-1,0 1 1,0-1 0,0 0-1,0 1 1,0-1 0,0 1-1,0-1 1,1 0 0,-1 1-1,0-1 1,1 0 0,-1 1-1,1-1 1,-1 0 0,1 0-1,0 1 1,-1-1 0,1 0 0,0 0-1,0 0 1,1 2 0,0-2-15,0 0 1,0-1-1,0 1 1,-1 0-1,1 0 1,0-1 0,0 1-1,0-1 1,0 0-1,0 1 1,0-1-1,0 0 1,4 0 0,4-2-40,1 0 0,0 0 0,-1-1 0,15-5 0,13-8-300,64-35 1,-12 3-170,-89 48 493,0-1 1,0 0-1,0 1 0,1-1 0,-1 1 1,0 0-1,0-1 0,0 1 1,1 0-1,-1-1 0,0 1 0,1 0 1,-1 0-1,0 0 0,0 0 1,1 0-1,-1 1 0,2-1 0,-2 1 12,-1 0 0,1 0 0,-1-1-1,0 1 1,1 0 0,-1 0 0,0 0-1,0 0 1,1 0 0,-1-1-1,0 1 1,0 0 0,0 0 0,0 0-1,0 0 1,0 0 0,0 0 0,0 0-1,0 0 1,-1-1 0,1 1-1,0 0 1,-1 0 0,1 0 0,0 0-1,-1 0 1,-4 11 181,2-3-18,0 0 1,0 1-1,0 0 0,-1 18 1,3-26-169,1-1 1,0 1 0,0-1-1,0 0 1,0 1 0,1-1-1,-1 1 1,0-1-1,0 0 1,1 1 0,-1-1-1,1 0 1,-1 1 0,1-1-1,0 0 1,0 0 0,-1 0-1,1 1 1,0-1 0,0 0-1,0 0 1,0 0 0,0 0-1,0-1 1,0 1 0,1 0-1,-1 0 1,0-1 0,0 1-1,1-1 1,-1 1 0,0-1-1,1 1 1,-1-1 0,0 0-1,1 0 1,-1 1-1,0-1 1,1 0 0,-1 0-1,1 0 1,-1-1 0,2 1-1,10-2-67,-1 0-1,1 0 0,-1-1 0,0-1 1,1 0-1,15-8 0,69-41-979,-52 28 487,-24 13 241,-14 7 134,1 0 0,1 0 0,-1 1 0,1 1 0,-1 0 0,15-4-1,-22 7 171,0 0 0,0-1-1,0 1 1,0 0 0,1 0-1,-1 0 1,0 0-1,0 0 1,0 0 0,0 1-1,0-1 1,0 0 0,-1 1-1,1-1 1,0 0-1,0 1 1,0-1 0,0 1-1,0-1 1,0 1 0,0 0-1,-1-1 1,1 1-1,0 0 1,-1-1 0,1 1-1,0 0 1,-1 0 0,1 0-1,-1 0 1,1-1-1,-1 1 1,1 0 0,-1 0-1,0 0 1,0 0 0,1 0-1,-1 0 1,0 0-1,0 0 1,0 0 0,0 0-1,0 0 1,0 0 0,-1 2-1,1 6 171,-1 1-1,-1-1 0,-4 17 1,5-23-114,-7 22 332,4-12-126,0 1-1,1-1 1,-2 19-1,5-31-223,0-1-1,-1 1 0,1-1 0,0 1 0,0-1 1,0 1-1,0-1 0,0 1 0,1-1 0,-1 1 1,0-1-1,0 1 0,0-1 0,0 1 0,0-1 1,1 1-1,-1-1 0,0 0 0,0 1 0,1-1 1,-1 1-1,0-1 0,1 0 0,-1 1 0,0-1 1,1 0-1,-1 1 0,1-1 0,-1 0 0,1 0 1,-1 1-1,0-1 0,1 0 0,-1 0 0,1 0 1,-1 1-1,1-1 0,-1 0 0,1 0 0,-1 0 1,1 0-1,-1 0 0,1 0 0,-1 0 0,1 0 1,-1 0-1,1-1 0,-1 1 0,1 0 0,-1 0 1,1 0-1,-1 0 0,1-1 0,-1 1 0,1-1 1,13-5 275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9:34.302"/>
    </inkml:context>
    <inkml:brush xml:id="br0">
      <inkml:brushProperty name="width" value="0.05" units="cm"/>
      <inkml:brushProperty name="height" value="0.05" units="cm"/>
    </inkml:brush>
  </inkml:definitions>
  <inkml:trace contextRef="#ctx0" brushRef="#br0">900 397 4529,'-12'-63'768,"-4"0"-344,-12 4 16,-7 2 360,-19 7-23,-6 7-41,-16 11-240,-6 8-288,-30 18-1120,-15 6 1008,-11 12-264,-21 5-136</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5.677"/>
    </inkml:context>
    <inkml:brush xml:id="br0">
      <inkml:brushProperty name="width" value="0.05" units="cm"/>
      <inkml:brushProperty name="height" value="0.05" units="cm"/>
    </inkml:brush>
  </inkml:definitions>
  <inkml:trace contextRef="#ctx0" brushRef="#br0">66 160 14723,'3'10'631,"-3"-4"-197,1 0 1,1-1-1,-1 1 1,1 0-1,0-1 1,0 0-1,5 8 1,-6-11-375,0-1 0,1 0 0,-1 0 1,0 0-1,1 0 0,-1 0 1,1 0-1,-1 0 0,1 0 0,-1 0 1,1-1-1,0 1 0,-1-1 0,1 1 1,0-1-1,0 0 0,-1 1 0,1-1 1,0 0-1,0 0 0,-1 0 0,1-1 1,0 1-1,0 0 0,-1-1 0,1 1 1,0-1-1,-1 1 0,1-1 1,2-1-1,7-3-55,0 0 0,1-1 0,-2 0 0,1-1 1,-1 0-1,0-1 0,0 0 0,10-11 0,-16 15-66,0-1 0,0 1 0,0-1 0,0 0 0,-1 0 0,0 0 0,0 0 0,-1 0 0,1-1 0,-1 1 0,0-1-1,0 0 1,-1 1 0,0-1 0,0 0 0,0 0 0,-1 0 0,0 0 0,0-8 0,-1 12 30,1 0 1,-1 0-1,1-1 0,-1 1 1,0 0-1,0 0 0,0 0 1,0 0-1,-1 0 1,1 0-1,0 0 0,-1 0 1,1 1-1,-1-1 0,0 0 1,0 1-1,1 0 0,-1-1 1,0 1-1,0 0 1,0 0-1,-1 0 0,1 0 1,0 0-1,0 0 0,0 1 1,-1-1-1,1 1 1,0 0-1,-1-1 0,1 1 1,0 0-1,-1 0 0,-2 1 1,-4 0-8,0 0 0,1 1 0,-1 0 1,1 0-1,-1 1 0,1 0 0,0 1 0,-8 4 1,4-1 88,1 1 0,0 0 1,0 1-1,0 0 0,2 1 1,-1 0-1,1 1 1,-13 18-1,18-22 21,-1 0 0,1 1 0,1-1-1,-1 0 1,1 1 0,0 0 0,1 0 0,0 0 0,0 0 0,1 0 0,0 0-1,1 1 1,-1-1 0,2 0 0,1 16 0,0-20-19,-1 1-1,1 0 1,0 0-1,1-1 1,-1 1 0,1-1-1,0 0 1,0 1 0,1-2-1,-1 1 1,1 0 0,0-1-1,0 1 1,0-1 0,0 0-1,0 0 1,1-1-1,-1 1 1,1-1 0,9 3-1,-3-1 92,0-1-1,0 0 0,0 0 0,1-1 0,-1-1 0,1 0 0,-1 0 1,17-2-1,12-8 113</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9.287"/>
    </inkml:context>
    <inkml:brush xml:id="br0">
      <inkml:brushProperty name="width" value="0.05" units="cm"/>
      <inkml:brushProperty name="height" value="0.05" units="cm"/>
    </inkml:brush>
  </inkml:definitions>
  <inkml:trace contextRef="#ctx0" brushRef="#br0">0 163 15475,'0'17'985,"6"-5"-785,8-2-48,19-13 256,17-6-96,22-12-48,8-7 24,8-3 0,-2-2-176,-3 3-400,-6 4-320,-18 13 520,-13 6-136,-23 11-72</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6:59.670"/>
    </inkml:context>
    <inkml:brush xml:id="br0">
      <inkml:brushProperty name="width" value="0.05" units="cm"/>
      <inkml:brushProperty name="height" value="0.05" units="cm"/>
    </inkml:brush>
  </inkml:definitions>
  <inkml:trace contextRef="#ctx0" brushRef="#br0">0 1 15091,'21'7'395,"1"-1"0,-1-1 0,1-1 0,0-1 0,40 1 0,-22-1-70,15 1-128,143 14 351,-188-17-545,0 1 0,-1 0 0,0 0 0,1 1 0,13 6 0,-21-8-6,1 0 1,-1 0-1,0 1 0,0-1 0,1 1 1,-1-1-1,0 1 0,0 0 1,-1 0-1,1 0 0,0 0 0,0 0 1,-1 0-1,0 0 0,1 1 1,-1-1-1,0 1 0,0-1 1,0 1-1,0-1 0,-1 1 0,1-1 1,-1 1-1,1 3 0,-2 0 16,1-1 0,-1 1 0,0-1 0,0 1 0,-1-1 0,1 0-1,-1 1 1,0-1 0,-1 0 0,-3 6 0,-35 47 301,39-55-294,-224 239 1424,132-147-2538,86-87 981,4-3 73,0 0 0,-1-1 0,1 1 0,-1-1 0,0 0 0,0-1 1,0 1-1,0-1 0,-1 0 0,-9 4 0,-8-6-415</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0.292"/>
    </inkml:context>
    <inkml:brush xml:id="br0">
      <inkml:brushProperty name="width" value="0.05" units="cm"/>
      <inkml:brushProperty name="height" value="0.05" units="cm"/>
    </inkml:brush>
  </inkml:definitions>
  <inkml:trace contextRef="#ctx0" brushRef="#br0">0 154 11795,'18'-22'877,"1"1"1,37-33-1,-48 47-662,0 1 0,0 0 0,0 1 0,0 0 0,1 0 0,0 1 0,0 0 0,0 1 1,1 0-1,-1 0 0,14-2 0,-21 5-169,0 0 0,0 0 1,0-1-1,-1 1 0,1 0 1,0 1-1,0-1 1,0 0-1,-1 0 0,1 1 1,0-1-1,0 1 0,-1 0 1,1 0-1,0-1 0,-1 1 1,1 0-1,-1 0 1,1 0-1,-1 1 0,1-1 1,-1 0-1,0 0 0,1 1 1,-1-1-1,0 1 1,0-1-1,0 1 0,0-1 1,-1 1-1,1 0 0,0 0 1,0 2-1,0 1 40,0 1 0,0 0 0,-1 0 1,0 0-1,0-1 0,-1 1 0,1 0 0,-1 0 0,-3 9 0,-4 10 114,-1 0-1,-1-1 0,-1 0 1,-18 28-1,-64 86 309,73-111-448,14-18-39,-20 30 32,25-36-48,-1-1 0,1 1 0,-1 1 0,1-1 1,0 0-1,0 0 0,0 0 0,1 1 0,-1-1 0,0 6 1,2-8-4,-1 1 1,0-1 0,1 0 0,-1 0 0,1 0-1,-1 0 1,1 0 0,-1 0 0,1-1 0,0 1 0,0 0-1,-1 0 1,1 0 0,0-1 0,0 1 0,0 0-1,0-1 1,0 1 0,0 0 0,0-1 0,0 1-1,0-1 1,0 0 0,0 1 0,0-1 0,0 0 0,0 0-1,2 1 1,35 1 53,-32-2-45,34 0-120,0-1 0,0-3 0,0-1 0,-1-1 0,0-3 0,39-13 0,-74 21-27,1-1 0,-1 0 0,0 0 0,0 0 1,0 0-1,0 0 0,0-1 0,6-5 0,-9 7 98,-1 0 0,1 1 0,-1-1 0,1 0 0,-1 0 0,1 0 0,-1 0 1,0 0-1,1 1 0,-1-1 0,0 0 0,0 0 0,1 0 0,-1 0 0,0 0 0,0 0 0,0 0 0,0-1 0,-1 0-1,0 0 0,1 0 0,-1 0-1,0 0 1,0 0 0,0 1 0,0-1 0,0 0-1,0 1 1,0-1 0,-4-2 0,-21-19-637</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0.791"/>
    </inkml:context>
    <inkml:brush xml:id="br0">
      <inkml:brushProperty name="width" value="0.05" units="cm"/>
      <inkml:brushProperty name="height" value="0.05" units="cm"/>
    </inkml:brush>
  </inkml:definitions>
  <inkml:trace contextRef="#ctx0" brushRef="#br0">3 197 11987,'-1'4'137,"0"-1"1,1 0 0,-1 1 0,1-1 0,0 0-1,0 1 1,1-1 0,-1 0 0,1 0 0,-1 1 0,1-1-1,0 0 1,0 0 0,3 6 0,-1-4 17,0 0 1,0 0 0,1-1-1,0 1 1,-1-1-1,1 0 1,1 0 0,5 3-1,0 1-38,1-1-1,0-1 0,1 0 1,-1-1-1,1 0 0,1-1 1,13 4-1,-12-5-234,0-1-1,1 0 1,-1-1 0,1-1 0,-1 0-1,0-1 1,1 0 0,-1-1-1,0-1 1,23-7 0,-28 7-30,1-1 0,-1 0 1,0 0-1,-1-1 0,1 0 0,-1-1 1,0 0-1,0 0 0,-1-1 0,0 0 1,0 0-1,0-1 0,-1 0 0,0 0 1,-1 0-1,5-11 0,-1-1-100,-1-1-1,0 0 1,5-27 0,-1-26 2851,-20 102-527,2 32-1126,2 1-1,5 71 1,-1-127-901,1 1 0,0-1 1,0 1-1,0-1 0,1 0 1,0 1-1,0-1 0,5 9 1,-7-13-36,1 0 1,0 0 0,-1-1 0,1 1-1,0 0 1,0 0 0,0 0 0,0-1-1,-1 1 1,1 0 0,0-1-1,0 1 1,0-1 0,1 1 0,-1-1-1,0 0 1,0 1 0,2-1-1,-1 0 2,0 0-1,0 0 1,0-1 0,-1 1-1,1-1 1,0 1-1,0-1 1,0 0-1,-1 1 1,1-1-1,0 0 1,-1 0-1,1 0 1,-1-1-1,2 0 1,9-10 36,0 1 0,-1-2 0,0 0 0,-1 0 0,16-28 0,36-82 95,-52 101-109,45-103 89,-59 138-94,2 0 1,0 0-1,-1 16 0,1-8-1,-2 7 1,1-11-25,1 0 0,1 0 0,0 0 0,1 0 0,1 0 0,3 18-1,-4-33-32,0-1 0,1 1 0,-1 0-1,1 0 1,0 0 0,-1-1-1,1 1 1,0 0 0,0-1 0,0 1-1,0-1 1,0 1 0,0-1-1,1 1 1,-1-1 0,0 0 0,4 3-1,-4-4 13,1 1 0,-1-1 0,1 0 0,-1 1 0,1-1 0,-1 0 0,1 0 0,-1 0-1,1 0 1,-1 0 0,1 0 0,-1 0 0,1 0 0,-1-1 0,1 1 0,-1-1 0,3 0 0,5-4 29,-1 0 1,1 0 0,-1 0-1,0-1 1,10-10 0,22-22-152,3-3-28</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1.233"/>
    </inkml:context>
    <inkml:brush xml:id="br0">
      <inkml:brushProperty name="width" value="0.05" units="cm"/>
      <inkml:brushProperty name="height" value="0.05" units="cm"/>
    </inkml:brush>
  </inkml:definitions>
  <inkml:trace contextRef="#ctx0" brushRef="#br0">214 0 15275,'-5'0'182,"-1"0"-1,1 1 1,-1-1-1,1 1 1,-1 0-1,1 0 1,0 1-1,0-1 1,-1 1-1,1 1 1,-7 3-1,-5 4 286,-27 21 0,31-20-271,1-1 1,-12 13 0,20-18-162,1-1 0,-1 1 0,1-1 0,-1 1 0,1 0 0,1 0 0,-1 1 0,-3 8 0,6-13-37,0 0 0,0 0-1,0 0 1,0-1 0,0 1-1,0 0 1,0 0 0,0 0-1,0-1 1,1 1 0,-1 0-1,0 0 1,0-1 0,1 1 0,-1 0-1,0-1 1,1 1 0,-1 0-1,1-1 1,-1 1 0,1 0-1,-1-1 1,1 1 0,-1-1 0,1 1-1,0-1 1,-1 1 0,1-1-1,0 0 1,-1 1 0,1-1-1,0 0 1,0 1 0,-1-1-1,1 0 1,0 0 0,0 0 0,0 0-1,-1 0 1,1 0 0,0 0-1,0 0 1,0 0 0,1 0-1,38-4-282,-40 4 281,29-5-172,-10 0-9,0 2 0,0 0 0,37 1 0,-52 2 163,0 0 1,1 0-1,-1 1 0,0-1 0,0 1 0,0 0 0,0 1 0,0-1 0,0 1 0,0-1 0,-1 1 0,1 0 0,-1 1 0,1-1 0,-1 1 0,0-1 1,1 1-1,-1 0 0,-1 0 0,1 0 0,0 1 0,-1-1 0,4 7 0,-5-6 69,1 1 1,-1-1-1,0 1 0,0-1 0,0 1 1,0 0-1,-1-1 0,0 1 1,0 0-1,0-1 0,-1 1 0,0 0 1,1-1-1,-2 1 0,1-1 1,0 1-1,-1-1 0,0 0 0,0 1 1,0-1-1,-1 0 0,1 0 1,-5 4-1,-1 3 242,-1-1 0,0 0 0,-1 0 0,0-1 0,-1 0 0,-20 13 0,26-19-202,0 0 0,0 0-1,-1-1 1,1 1 0,-1-1 0,0-1 0,0 1-1,-9 1 1,14-3-94,-1 0-1,0 0 1,1 0 0,-1 0-1,1 0 1,-1-1 0,1 1 0,-1 0-1,1-1 1,-1 1 0,1-1-1,-1 0 1,1 1 0,-1-1-1,1 0 1,0 0 0,0 0-1,-1 0 1,1 0 0,0 0-1,0 0 1,0-1 0,0 1-1,0 0 1,0 0 0,0-1-1,1 1 1,-1-1 0,0 1-1,1-1 1,-1 1 0,1-1-1,0 1 1,-1-1 0,1 1-1,0-1 1,0-2 0,0-2-21,0 0 0,0 0-1,0 0 1,1 0 0,0 0 0,0 1 0,0-1 0,1 0 0,4-8-1,11-25-259</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1.897"/>
    </inkml:context>
    <inkml:brush xml:id="br0">
      <inkml:brushProperty name="width" value="0.05" units="cm"/>
      <inkml:brushProperty name="height" value="0.05" units="cm"/>
    </inkml:brush>
  </inkml:definitions>
  <inkml:trace contextRef="#ctx0" brushRef="#br0">118 139 14331,'18'-19'1515,"-16"10"-760,-2 9-714,-1 0 0,0 0 0,1-1 0,-1 1 0,1 0 0,-1 0 0,0 0 0,1 0 0,-1 0-1,1 0 1,-1 0 0,0 0 0,1 0 0,-1 0 0,1 0 0,-1 0 0,0 1 0,1-1 0,-1 0 0,0 1 0,-3 1 59,0 0 0,-1 0 0,1 0 0,0 1 0,1 0 0,-1 0 0,0 0 0,1 0 1,0 0-1,0 1 0,0 0 0,-4 5 0,-3 7 85,-15 30 0,17-28-90,1 0 0,-9 36 0,13-46-64,2 1-1,-1 0 1,1 1 0,1-1 0,0 0 0,0 0 0,1 0 0,2 12 0,-3-19-25,0 0 0,0-1 0,1 1 0,-1 0 1,1-1-1,-1 1 0,1-1 0,0 1 0,0-1 0,0 1 0,0-1 1,0 1-1,0-1 0,0 0 0,0 1 0,0-1 0,1 0 0,-1 0 1,0 0-1,1 0 0,-1 0 0,1 0 0,-1 0 0,1-1 0,-1 1 1,1-1-1,0 1 0,-1-1 0,1 1 0,0-1 0,-1 0 0,1 0 1,0 0-1,0 0 0,-1 0 0,1 0 0,2-1 0,2 0-4,1-1 1,-1 0-1,0-1 0,0 1 0,0-1 0,0-1 0,0 1 0,7-7 0,7-6-21,-1 0-1,0-2 1,-2 0 0,0-1-1,-1-1 1,-1 0 0,-1-1-1,-1 0 1,0-2 0,-2 1-1,14-41 1,-23 57 11,-1 0-1,0 0 1,0-1 0,-1 1 0,0 0-1,0-10 1,0 15 8,0 1-1,0-1 0,-1 0 1,1 1-1,0-1 1,0 1-1,0-1 1,0 0-1,-1 1 0,1-1 1,0 1-1,-1-1 1,1 1-1,0-1 1,-1 1-1,1-1 0,0 1 1,-1-1-1,1 1 1,-1-1-1,1 1 1,-1 0-1,1-1 0,-1 1 1,1 0-1,-1 0 1,0-1-1,-1 1 1,1 1-1,-1-1 1,1 0 0,-1 1-1,1-1 1,-1 1 0,1 0-1,0-1 1,-1 1 0,1 0-1,0 0 1,0 0 0,0 0-1,0 0 1,-1 0 0,1 0-1,-1 2 1,-9 11 66,0 0 0,1 1-1,0 0 1,1 1 0,1 0 0,0 0 0,1 1 0,1-1 0,1 2-1,0-1 1,1 1 0,-2 23 0,6-38-42,0-1-1,0 1 1,0 0-1,0 0 1,0-1-1,0 1 1,1 0-1,0-1 1,-1 1 0,1-1-1,0 1 1,0 0-1,0-1 1,1 0-1,-1 1 1,0-1-1,3 3 1,-2-4-12,-1 0 1,1 0-1,-1 0 1,1 0-1,0 0 1,-1-1 0,1 1-1,0 0 1,-1-1-1,1 0 1,0 1-1,0-1 1,0 0-1,-1 0 1,1 0-1,0 0 1,0 0-1,0 0 1,-1 0-1,1-1 1,0 1-1,0-1 1,-1 0-1,1 1 1,0-1-1,1-1 1,9-4-19,-1 0 1,1-1-1,-2 0 1,1-1-1,-1-1 1,0 1-1,9-12 1,61-77-93,-49 56 43,-18 24 13,-10 12 32,0 1-1,0 0 1,0 0-1,0 0 1,1 0 0,0 0-1,0 1 1,0 0-1,5-4 1,-8 7 10,-1 0 0,0 0 0,1 0 0,-1 0 0,1 0 0,-1-1 0,0 1 0,1 0 1,-1 0-1,1 0 0,-1 1 0,0-1 0,1 0 0,-1 0 0,0 0 0,1 0 0,-1 0 0,1 0 0,-1 0 0,0 1 1,1-1-1,-1 0 0,0 0 0,1 1 0,-1-1 0,0 0 0,0 0 0,1 1 0,-1-1 0,0 0 0,0 1 0,1-1 1,-1 0-1,0 1 0,0-1 0,0 0 0,0 1 0,0-1 0,1 0 0,-1 1 0,0-1 0,0 1 0,0-1 0,0 0 0,0 1 1,0-1-1,0 1 0,0 0 0,0 26-4,0-20 9,-1 7 19,1 18 75,0-30-86,0 0 0,0 0 0,0-1 0,1 1 1,-1 0-1,1-1 0,-1 1 0,1-1 0,-1 1 0,1-1 1,0 1-1,0-1 0,0 1 0,1 1 0,-1-3-3,0 1-1,0-1 1,0 1-1,0-1 1,0 0-1,0 0 1,0 1-1,0-1 1,0 0-1,0 0 1,0 0-1,0 0 1,0 0-1,0 0 1,0 0-1,0-1 1,0 1-1,0 0 1,0 0-1,0-1 1,0 1 0,-1-1-1,1 1 1,0-1-1,0 1 1,0-1-1,1 0 1,26-22 124,-21 17-108,16-14 11,-16 13-68,0 1-1,1-1 1,0 1-1,0 0 0,1 1 1,-1 0-1,1 0 1,16-6-1,-24 11 24,0 0 0,0-1 0,0 1 0,0 0 0,0 0-1,0 0 1,0 0 0,-1 0 0,1 0 0,0 0 0,0 0 0,0 0 0,0 0-1,0 0 1,0 1 0,0-1 0,-1 0 0,1 1 0,0-1 0,0 1 0,0-1-1,-1 0 1,1 1 0,0 0 0,0-1 0,-1 1 0,1-1 0,1 3 0,-1-1-8,0 1 1,0 0 0,0 0 0,0 0-1,-1 0 1,1 0 0,0 3 0,5 20 24,-5-25-4,-1 0 0,1 0 0,-1-1 1,1 1-1,-1-1 0,1 1 0,0 0 0,-1-1 1,1 1-1,0-1 0,0 1 0,-1-1 0,1 0 1,0 1-1,0-1 0,-1 0 0,1 0 1,0 1-1,0-1 0,0 0 0,0 0 0,-1 0 1,1 0-1,0 0 0,0 0 0,0 0 0,0 0 1,1-1-1,6 0 19,0-2 1,-1 1-1,1-1 1,0 0 0,-1 0-1,14-9 1,42-33 51,-36 24-41,-13 11-21,-3 1-11,0 1 0,1 0 0,0 0 0,0 1-1,1 1 1,-1 0 0,19-5 0,-30 10-5,0 1 0,0 0 0,1-1 0,-1 1 0,0 0 0,0 0 0,0 0 0,0 0 1,0 0-1,0 0 0,0 0 0,0 0 0,1 1 0,-1-1 0,0 0 0,0 1 0,0-1 0,0 1 0,0-1 0,0 1 0,0-1 0,0 1 1,-1 0-1,1-1 0,0 1 0,0 0 0,0 0 0,-1 0 0,1-1 0,0 1 0,-1 0 0,1 0 0,-1 0 0,1 0 0,-1 0 0,1 0 0,-1 0 1,0 0-1,0 0 0,1 1 0,-1-1 0,0 0 0,0 0 0,0 0 0,0 0 0,0 0 0,-1 2 0,0 8-7,0 1 0,-1-1 0,-7 21 0,4-15-33,5-17 30,1 0 0,-1 0 0,0 0 0,0 0 0,0 0 0,0 0-1,0 0 1,0 0 0,0 0 0,0 0 0,1 0 0,-1 0 0,0 0 0,0 0 0,0 0-1,0 0 1,0 0 0,0 0 0,0 0 0,0 0 0,1 0 0,-1 0 0,0 0 0,0 1-1,0-1 1,0 0 0,0 0 0,0 0 0,0 0 0,0 0 0,0 0 0,0 0 0,1 0-1,-1 0 1,0 0 0,0 0 0,0 1 0,0-1 0,0 0 0,0 0 0,0 0-1,0 0 1,0 0 0,0 0 0,0 0 0,0 1 0,0-1 0,0 0 0,0 0 0,0 0-1,0 0 1,0 0 0,0 0 0,0 0 0,0 0 0,0 1 0,0-1 0,0 0 0,0 0-1,-1 0 1,1 0 0,0 0 0,0 0 0,0 0 0,0 0 0,0 0 0,0 1 0,10-11-308,9-15 47,-4 5-18</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2.359"/>
    </inkml:context>
    <inkml:brush xml:id="br0">
      <inkml:brushProperty name="width" value="0.05" units="cm"/>
      <inkml:brushProperty name="height" value="0.05" units="cm"/>
    </inkml:brush>
  </inkml:definitions>
  <inkml:trace contextRef="#ctx0" brushRef="#br0">39 41 15715,'-16'46'1980,"11"-32"-1350,0 1 0,1 0-1,-4 26 1,8-40-605,0-1 1,-1 1 0,1-1 0,0 1-1,0 0 1,0-1 0,0 1 0,0-1-1,0 1 1,0-1 0,0 1 0,0 0-1,1-1 1,-1 1 0,0-1 0,0 1-1,0-1 1,1 1 0,-1 0 0,0-1-1,1 1 1,-1-1 0,0 0 0,1 1-1,-1-1 1,1 1 0,-1-1 0,0 1-1,1-1 1,-1 0 0,1 1 0,-1-1-1,1 0 1,0 0 0,-1 1 0,1-1-1,-1 0 1,1 0 0,-1 0 0,1 0-1,0 0 1,-1 0 0,1 0 0,-1 0-1,1 0 1,0 0 0,-1 0 0,1 0-1,-1 0 1,2-1 0,29-11 16,4-9-605,51-40 1,4-2-439,-86 60 961,1 1 0,-1 0 1,1-1-1,-1 1 0,1 1 1,0-1-1,5 0 0,-9 2 46,0-1 0,-1 1-1,1 0 1,0 0-1,0 0 1,-1 0 0,1 1-1,0-1 1,-1 0-1,1 0 1,0 0 0,-1 0-1,1 1 1,-1-1-1,1 0 1,0 1 0,-1-1-1,1 0 1,-1 1-1,1-1 1,-1 1 0,1 0-1,0 0 13,-1 0-1,1 0 1,-1 0-1,1 0 1,-1 1-1,0-1 1,0 0-1,0 0 1,1 1-1,-1-1 1,0 0-1,-1 0 1,1 0-1,0 1 1,0-1-1,0 0 1,-1 2 0,-9 28 444,7-23-234,0 1 0,1-1 0,0 1-1,-1 12 1,3-21-206,0 1-1,-1 0 0,1-1 1,0 1-1,0 0 0,0-1 1,0 1-1,1 0 1,-1-1-1,0 1 0,0-1 1,0 1-1,0 0 0,1-1 1,-1 1-1,0-1 1,0 1-1,1-1 0,-1 1 1,1 0-1,-1-1 1,0 0-1,1 1 0,-1-1 1,1 1-1,-1-1 0,1 1 1,-1-1-1,2 1 1,-1-1 1,0 0 0,1 0 1,-1 0-1,1 0 1,-1 0-1,0 0 1,1 0-1,-1 0 0,0 0 1,1-1-1,-1 1 1,0-1-1,2 0 0,4-2 1,1 0-1,-1-1 1,12-9-1,39-36-532,-33 28-325,27-20 1,-51 40 776,0 0 0,1 0 0,-1 0 0,0 1 0,1-1 0,-1 0 0,1 1 0,-1-1 0,1 1 0,-1-1 0,1 1 0,-1 0 0,1-1 0,0 1 0,-1 0 0,1 0 0,2 0 0,-3 1 39,0-1-1,0 1 1,-1-1-1,1 1 1,0-1 0,0 1-1,0 0 1,0-1-1,-1 1 1,1 0-1,0 0 1,-1-1 0,1 1-1,-1 0 1,1 0-1,-1 0 1,1 0-1,-1 0 1,1 0 0,-1 1-1,2 6 97,-1 1 0,1-1 0,-2 1 0,1-1-1,-2 11 1,1-8 154,-1 2 19,0-10-221,1 1-1,0 0 1,-1-1-1,1 1 1,1-1 0,-1 1-1,0-1 1,1 1-1,0-1 1,-1 1-1,3 4 1,-2-8-33,-1 0 1,1 0 0,-1 1 0,1-1 0,-1 0 0,1 0 0,-1 0-1,1 0 1,-1 1 0,1-1 0,-1 0 0,1 0 0,0 0-1,-1 0 1,1 0 0,-1-1 0,1 1 0,-1 0 0,1 0 0,-1 0-1,1 0 1,-1 0 0,1-1 0,-1 1 0,2-1 0,10-7-128</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2.929"/>
    </inkml:context>
    <inkml:brush xml:id="br0">
      <inkml:brushProperty name="width" value="0.05" units="cm"/>
      <inkml:brushProperty name="height" value="0.05" units="cm"/>
    </inkml:brush>
  </inkml:definitions>
  <inkml:trace contextRef="#ctx0" brushRef="#br0">58 345 14971,'24'-19'256,"0"-1"0,-1 0-1,-1-2 1,-2-1 0,0 0 0,-1-2-1,20-34 1,-35 51-277,0 0 0,-1 1 0,0-1-1,0 0 1,-1 0 0,0-1 0,1-15 0,-2 22 20,-1 0 1,0 0-1,0 0 0,0 0 1,0 0-1,0 0 0,-1 0 0,1 0 1,-1 0-1,1 1 0,-1-1 1,0 0-1,1 0 0,-1 0 1,0 0-1,0 1 0,0-1 1,-1 1-1,1-1 0,0 0 1,-1 1-1,1 0 0,0-1 1,-1 1-1,0 0 0,1 0 1,-1 0-1,0 0 0,0 0 1,1 0-1,-1 1 0,0-1 1,0 0-1,0 1 0,0 0 1,0-1-1,-3 1 0,0 0 31,0 0-1,-1 1 1,1 0-1,0-1 1,0 2-1,0-1 1,0 1-1,0 0 0,0 0 1,0 0-1,0 0 1,1 1-1,-1 0 1,1 0-1,-5 5 1,-6 4 257,1 2 0,-23 28 0,28-31-113,0 1 1,1 0 0,0 0 0,1 1 0,0 0-1,1 1 1,1-1 0,0 1 0,1 0 0,0 0-1,1 0 1,-1 15 0,4-26-149,0-1 1,-1 1-1,1 0 1,0-1-1,1 1 0,-1-1 1,0 1-1,1-1 1,-1 1-1,1-1 0,0 1 1,0-1-1,0 0 1,0 1-1,0-1 1,0 0-1,1 0 0,-1 0 1,1 0-1,-1 0 1,1 0-1,0 0 0,0 0 1,0-1-1,0 1 1,0-1-1,0 1 0,0-1 1,1 0-1,-1 0 1,0 0-1,1 0 0,-1 0 1,1-1-1,-1 1 1,1-1-1,-1 0 0,1 1 1,-1-1-1,1 0 1,-1 0-1,1-1 0,-1 1 1,4-1-1,5-1-59,-1 0-1,0-1 1,0 0-1,0 0 1,0-1-1,-1 0 1,11-7-1,58-43-344,-57 38 173,1 1 1,26-14-1,-48 29 207,1-1 0,0 0 0,0 1 1,-1 0-1,1-1 0,0 1 0,0-1 0,0 1 0,-1 0 0,1 0 0,0-1 0,0 1 1,0 0-1,0 0 0,0 0 0,0 0 0,-1 0 0,1 0 0,0 0 0,0 0 1,0 1-1,0-1 0,0 0 0,-1 0 0,1 1 0,0-1 0,0 0 0,0 1 1,-1-1-1,1 1 0,0-1 0,0 1 0,-1 0 0,1-1 0,-1 1 0,1 0 0,0-1 1,-1 1-1,0 0 0,1-1 0,-1 1 0,1 0 0,-1 0 0,0 0 0,1 0 1,-1-1-1,0 2 0,2 6 79,-1 0 0,0 0-1,-1 0 1,-1 13 0,2 0 93,-1-17-128,0 0-1,1 0 0,0-1 1,0 1-1,0 0 1,0 0-1,1-1 0,2 6 1,-3-8-35,-1 0-1,1 0 1,0 0 0,0 0 0,0 0 0,0 0-1,0-1 1,0 1 0,0 0 0,1 0 0,-1-1-1,0 1 1,0-1 0,1 1 0,-1-1 0,0 1-1,0-1 1,1 0 0,-1 0 0,0 0-1,1 0 1,-1 0 0,1 0 0,-1 0 0,0 0-1,1 0 1,1-1 0,5-1-57,-1 0 0,1-1 0,-1 0 0,1 0 0,-1-1 0,0 0 0,8-6-1,46-39-859,-4 3-402,-57 45 1277,1 0 1,0 0 0,0 0-1,0 1 1,0-1-1,0 0 1,0 1 0,0-1-1,0 1 1,0-1-1,0 1 1,0 0 0,1-1-1,-1 1 1,0 0-1,0 0 1,0 0 0,0 0-1,1 0 1,-1 0-1,0 0 1,0 0 0,0 0-1,3 1 1,-3 0 43,-1 0 1,1 0-1,0 0 0,-1 0 1,1 0-1,-1 0 1,1 0-1,-1 1 0,1-1 1,-1 0-1,0 0 1,1 0-1,-1 1 0,0-1 1,0 0-1,0 0 0,0 0 1,0 1-1,0 0 1,-1 7-69,-1 0 1,1-1-1,-1 1 1,-1-1-1,-4 12 1,7-20 53,0 1-7,0-1 1,0 1-1,0-1 0,0 1 0,-1-1 0,1 1 0,0-1 0,0 1 0,0-1 0,-1 1 0,1-1 0,0 0 0,0 1 1,-1-1-1,1 1 0,0-1 0,-1 0 0,1 1 0,-1-1 0,1 0 0,0 0 0,-1 1 0,1-1 0,-1 0 0,1 0 1,-1 1-1,1-1 0,-1 0 0,1 0 0,-1 0 0,1 0 0,-1 0 0,1 0 0,-1 0 0,1 0 0,-1 0 0,0 0 1,-5-8-264</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4.167"/>
    </inkml:context>
    <inkml:brush xml:id="br0">
      <inkml:brushProperty name="width" value="0.05" units="cm"/>
      <inkml:brushProperty name="height" value="0.05" units="cm"/>
    </inkml:brush>
  </inkml:definitions>
  <inkml:trace contextRef="#ctx0" brushRef="#br0">41 596 14883,'-2'2'255,"0"0"0,1 0 0,-1 0 0,0 1-1,1-1 1,-1 1 0,1-1 0,0 1 0,-2 3 0,-2 8 97,0 1-1,2-1 1,-1 1 0,2-1 0,0 1 0,0 0-1,1 0 1,1 0 0,3 19 0,-3-32-324,0 1 0,1 0-1,-1 0 1,1 0 0,0-1 0,0 1 0,0 0 0,0-1-1,1 1 1,-1 0 0,1-1 0,0 0 0,-1 1 0,1-1 0,0 0-1,0 0 1,1 0 0,-1 0 0,0-1 0,3 3 0,-2-3-11,1 0 0,-1 1 1,0-1-1,1-1 1,-1 1-1,1 0 0,-1-1 1,1 0-1,-1 0 0,1 0 1,-1 0-1,1 0 0,-1-1 1,1 1-1,-1-1 1,5-2-1,4-1-3,1-2 1,-1 0-1,-1 0 0,1-1 1,-1 0-1,0-1 1,0-1-1,14-14 0,-2 0-12,-2-2 0,26-36 0,-44 56-8,6-7-26,0-1 0,-1-1 0,0 0 0,10-24 0,-24 61 31,1 1 0,0 0 0,2 0 0,1 0-1,2 1 1,0-1 0,4 31 0,-3-52 15,-1 0 1,1 0-1,0 0 1,0 0-1,0 0 1,0 0-1,0-1 1,1 1-1,-1 0 1,1-1-1,0 1 1,-1-1-1,1 0 1,1 0-1,-1 1 1,4 2-1,-4-4-1,0 0-1,0-1 0,0 1 1,0 0-1,0-1 0,0 0 1,0 1-1,0-1 0,0 0 1,0 0-1,0 0 0,0 0 1,0 0-1,0-1 0,0 1 1,1-1-1,-2 1 0,1-1 1,0 0-1,0 0 0,0 0 0,0 0 1,0 0-1,-1 0 0,3-2 1,6-4 18,0-1 1,-1-1-1,0 0 0,-1 0 1,0-1-1,0 1 0,-1-2 1,9-16-1,-7 8-117,0 0-1,-1 0 1,0-1 0,5-26-1,-9 19-175,-5 13 28,1 14 224,0 0 0,0 0 0,0 0 0,0-1 0,0 1 1,0 0-1,-1 0 0,1 0 0,0-1 0,0 1 1,0 0-1,0 0 0,0 0 0,0 0 0,0-1 0,-1 1 1,1 0-1,0 0 0,0 0 0,0 0 0,0 0 0,-1 0 1,1 0-1,0-1 0,0 1 0,0 0 0,-1 0 0,1 0 1,0 0-1,0 0 0,0 0 0,-1 0 0,1 0 1,0 0-1,0 0 0,0 0 0,-1 0 0,1 0 0,0 0 1,0 0-1,-1 0 0,0 1-16,0 0-1,-1 0 1,1 0 0,0 0-1,0 0 1,0 1-1,0-1 1,0 0 0,0 0-1,0 1 1,0-1 0,0 1-1,1-1 1,-1 1 0,1-1-1,-1 1 1,0 2 0,-6 30-87,6-28 92,-3 16 45,2 1 0,-1 32 0,3-48 10,1 1-1,-1-1 1,1 0 0,1 0-1,-1 0 1,1 0 0,0-1-1,1 1 1,-1 0 0,1-1-1,7 11 1,-9-16-21,0 1 1,1 0-1,-1-1 0,1 1 1,0-1-1,0 1 0,-1-1 1,1 0-1,0 0 1,0 0-1,0 0 0,0 0 1,0 0-1,0-1 0,0 1 1,1 0-1,-1-1 1,0 0-1,0 0 0,0 1 1,1-1-1,-1-1 0,0 1 1,0 0-1,0 0 1,1-1-1,-1 1 0,0-1 1,0 0-1,0 0 0,0 0 1,0 0-1,0 0 1,3-2-1,6-5 4,1 0 0,-2 0 0,1-1 0,11-13 0,-18 18-10,33-37-163,59-87 1,-67 87-143,-29 41 293,0 0 1,0 0 0,0 0-1,0 0 1,0-1 0,0 1-1,0 0 1,0 0 0,0 0 0,0 0-1,0 0 1,0-1 0,0 1-1,1 0 1,-1 0 0,0 0-1,0 0 1,0 0 0,0-1 0,0 1-1,0 0 1,0 0 0,1 0-1,-1 0 1,0 0 0,0 0-1,0 0 1,0 0 0,1 0 0,-1 0-1,0 0 1,0 0 0,0 0-1,0 0 1,1 0 0,-1 0-1,0 0 1,0 0 0,0 0 0,0 0-1,1 0 1,-1 0 0,0 0-1,0 0 1,0 0 0,0 0-1,0 0 1,1 0 0,-1 0 0,0 0-1,1 12-62,-3 13 63,1-20 12,-1 4 42,0 0 1,1 0-1,0-1 0,1 1 1,0 0-1,0 0 1,1 0-1,0-1 0,3 14 1,-4-21-41,1 0 1,-1 0 0,0 0-1,1-1 1,-1 1-1,0 0 1,1 0-1,-1-1 1,1 1-1,0 0 1,-1 0-1,1-1 1,0 1-1,-1-1 1,1 1-1,0-1 1,-1 1 0,1-1-1,0 1 1,0-1-1,0 1 1,0-1-1,-1 0 1,1 0-1,0 1 1,2-1-1,-1 0 6,0-1 0,0 1 0,0 0 0,-1-1 0,1 0-1,0 1 1,0-1 0,0 0 0,-1 0 0,1 0 0,3-2 0,4-5 30,0 0 1,-1 0-1,9-11 1,-16 17-43,14-17 0,-2 0 0,0-1 0,-1-1 0,-2 0 0,0-1 0,-1 0 0,-1 0 0,-1-1 0,6-32 0,0-27-231,4-108 1,-15 163 179,0-4-16,0 17 1,-1 0-1,-1-1 1,-2-23 0,3 38 61,-1 0 0,0 0 1,0-1-1,0 1 0,0 0 0,0 0 0,0 0 0,0 0 0,0-1 0,0 1 0,0 0 0,0 0 1,0 0-1,0 0 0,0 0 0,-1-1 0,1 1 0,0 0 0,0 0 0,0 0 0,0 0 0,0 0 1,0-1-1,0 1 0,0 0 0,0 0 0,-1 0 0,1 0 0,0 0 0,0 0 0,0 0 0,0 0 0,0 0 1,0-1-1,-1 1 0,1 0 0,0 0 0,0 0 0,0 0 0,0 0 0,0 0 0,-1 0 0,1 0 1,0 0-1,0 0 0,-6 8-21,-4 14-8,-3 35 35,2 0 1,3 1-1,3 1 1,2-1-1,2 1 1,11 82 0,-8-125 9,12 86 58,-12-89-45,1-1 0,1 0 0,0-1 0,0 1 0,13 21 0,-17-32-23,0 0 1,0-1 0,0 1 0,1 0 0,-1-1 0,0 1-1,1 0 1,-1-1 0,1 1 0,-1-1 0,1 1-1,-1-1 1,1 1 0,-1-1 0,1 1 0,-1-1 0,1 0-1,-1 1 1,1-1 0,0 0 0,-1 0 0,1 1-1,0-1 1,-1 0 0,1 0 0,1 0 0,-2 0-2,1-1 0,-1 1 0,1-1 0,-1 0 0,1 1 0,-1-1 0,1 0 0,-1 1 0,0-1 0,0 0 0,1 0 0,-1 1 0,0-1 0,0 0 0,0 0 0,1 0 0,-1-1 0,-1-42-115,-2 31-45,0 1 0,-1 0 0,0 0 0,-1 0 1,0 0-1,0 1 0,-2 0 0,1 0 0,-16-19 0,5 11-23,0 1 0,-1 1 0,-1 0 0,-21-13 0,40 30 189,0 0 0,0 0-1,1 0 1,-1 0 0,0 0-1,0 0 1,0 0-1,0 0 1,0 0 0,0 0-1,0 0 1,0-1 0,0 1-1,0 0 1,0 0-1,1 0 1,-1 0 0,0 0-1,0 0 1,0 0 0,0 0-1,0 0 1,0 0-1,0 0 1,0 0 0,0 0-1,0 0 1,0-1-1,0 1 1,0 0 0,0 0-1,0 0 1,0 0 0,0 0-1,0 0 1,0 0-1,0 0 1,0 0 0,0 0-1,0 0 1,0-1 0,0 1-1,0 0 1,0 0-1,0 0 1,0 0 0,0 0-1,0 0 1,0 0 0,0 0-1,0 0 1,0 0-1,0 0 1,0-1 0,0 1-1,0 0 1,0 0 0,0 0-1,-1 0 1,1 0-1,0 0 1,0 0 0,0 0-1,0 0 1,0 0 0,0 0-1,0 0 1,0 0-1,11-1 300,16 3 11,-27-2-306,20 2 260,93 6-16,-96-8-386,0 0 1,-1-2-1,1 0 0,26-6 1,-19-3-15,-11-5-82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0:11.698"/>
    </inkml:context>
    <inkml:brush xml:id="br0">
      <inkml:brushProperty name="width" value="0.05" units="cm"/>
      <inkml:brushProperty name="height" value="0.05" units="cm"/>
    </inkml:brush>
  </inkml:definitions>
  <inkml:trace contextRef="#ctx0" brushRef="#br0">15473 646 8082,'-31'-18'1076,"0"0"0,-41-15 0,45 23-1687,0 0 1,-1 3-1,-1 0 1,1 1-1,-51-2 1,-229 14-750,82 2 1092,-251-29 154,0-24-143,43 4 600,420 40-313,-847-65 2063,-1 29-485,792 36-1482,-1860-52-164,226-26-918,721 23 806,3-26-615,931 78 726,-1087-52 439,0 100 345,298 59-721,11 79-32,618-116 51,-340 156 0,-165 169 253,611-330-63,-37 24 292,131-79-459,0 0 0,1 0 1,0 1-1,0 0 0,1 1 0,0-1 1,0 1-1,-8 13 0,13-17-43,-1 1 0,1-1-1,1 1 1,-1-1 0,1 1 0,0 0 0,0 0-1,0-1 1,0 1 0,1 0 0,0 0 0,0 0-1,0 0 1,1 0 0,0 0 0,0-1 0,0 1-1,0 0 1,4 7 0,0-1-33,1 0 1,0-1-1,1 1 0,0-1 0,1-1 0,0 1 1,0-1-1,1-1 0,13 11 0,14 8-78,45 26 0,-80-52 86,65 36-112,2-2 0,1-3 0,1-3 0,126 33 0,308 33-490,311-27-1251,3-60-290,836-49 382,-1332 30 1743,2083-38 980,-1861 48-352,1244-9 1104,-565 2-1312,-354 3-281,367-40-122,-12-101-310,-833 61 174,-294 57 183,177-76 0,-140 35 511,-119 59-397,-1 0 0,1-1 1,-2 0-1,0-1 1,0 0-1,13-17 0,-20 20-48,-1 0 0,0 0-1,-1 0 1,0-1 0,0 1 0,-1-1-1,0 0 1,-1 0 0,0 0-1,0-1 1,-1 1 0,-1 0 0,0-1-1,0 1 1,-1 0 0,0-1-1,-5-16 1,1 3-35,-2 1 0,-1 0 0,-1 0 1,-1 1-1,-1 0 0,-18-28 0,10 23-39,-1 0 1,-1 1-1,-2 0 1,0 2-1,-2 1 1,-45-33-1,31 31-14,-1 1 1,-1 1-1,0 3 0,-56-19 1,22 14-22,-136-26 0,-79 10-73,-415-4-396,47 6-64,415 10 373</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4.628"/>
    </inkml:context>
    <inkml:brush xml:id="br0">
      <inkml:brushProperty name="width" value="0.05" units="cm"/>
      <inkml:brushProperty name="height" value="0.05" units="cm"/>
    </inkml:brush>
  </inkml:definitions>
  <inkml:trace contextRef="#ctx0" brushRef="#br0">13 0 15027,'-13'6'1216,"20"2"-895,3 0-233,8-1 2344,6 0-2024,8-4-120,2-2 72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5.057"/>
    </inkml:context>
    <inkml:brush xml:id="br0">
      <inkml:brushProperty name="width" value="0.05" units="cm"/>
      <inkml:brushProperty name="height" value="0.05" units="cm"/>
    </inkml:brush>
  </inkml:definitions>
  <inkml:trace contextRef="#ctx0" brushRef="#br0">220 328 16163,'-4'-1'104,"-1"0"-1,1 1 0,0-1 0,-1 1 0,1 0 0,-1 0 1,1 0-1,0 1 0,-1-1 0,1 1 0,0 0 1,-1 0-1,1 1 0,0-1 0,0 1 0,-7 4 0,-1 1 53,1 0-1,0 1 0,0 0 0,-12 12 0,13-10 24,1 0 0,0 1-1,0 0 1,-9 16-1,16-24-125,0 0 0,0 1-1,0-1 1,0 1-1,1-1 1,0 1-1,0-1 1,0 1 0,0 0-1,0-1 1,1 1-1,-1 0 1,1 0 0,0-1-1,0 1 1,1 0-1,-1 0 1,1-1-1,0 1 1,0 0 0,1 3-1,-1-6-25,0 0-1,-1 0 1,1 0 0,0 0 0,-1 0-1,1 0 1,0 0 0,0-1-1,0 1 1,0 0 0,0 0-1,0-1 1,0 1 0,0-1 0,0 1-1,0-1 1,1 1 0,-1-1-1,0 0 1,2 1 0,0-1 14,0 0 0,0 0 0,1 0 0,-1-1 0,0 1 0,0-1 0,6-1-1,1-2 26,1-1 0,0 0 0,13-9 0,-2-2-91,-1 0 0,0-1 0,-1-2-1,0 0 1,-2-1 0,-1-1 0,0 0-1,-1-2 1,-2 0 0,0 0 0,-2-1-1,0-1 1,8-27 0,-15 27-211,-5 24 229,0 1 0,0 0 0,0-1 0,0 1-1,0 0 1,0 0 0,0-1 0,-1 1 0,1 0 0,0 0 0,0 0 0,0-1 0,0 1 0,0 0 0,0 0 0,-1-1 0,1 1 0,0 0 0,0 0-1,0 0 1,0 0 0,-1-1 0,1 1 0,0 0 0,0 0 0,-1 0 0,1 0 0,0 0 0,0 0 0,0 0 0,-1-1 0,1 1 0,0 0-1,0 0 1,-1 0 0,1 0 0,0 0 0,0 0 0,-1 0 0,1 0 0,-3 2-22,1-1 1,-1 0-1,1 1 0,0 0 1,0-1-1,0 1 1,0 0-1,0 0 0,0 0 1,0 0-1,1 0 0,-1 1 1,-1 2-1,-7 13 17,0 0 0,1 1 0,1 0 1,1 0-1,0 1 0,2 0 0,0 0 0,1 0 0,-2 35 0,6-51 30,0 0 0,0-1-1,1 1 1,-1 0 0,1 0 0,0-1-1,0 1 1,0 0 0,0-1-1,1 1 1,-1-1 0,1 0 0,0 1-1,4 4 1,-4-6-2,0 0 1,1 0-1,0 0 0,-1 0 1,1 0-1,0 0 0,0-1 1,0 1-1,0-1 1,0 0-1,0 0 0,0 0 1,1 0-1,-1-1 0,0 0 1,0 1-1,4-1 0,5-1 5,0 0-1,-1 0 1,1-1-1,-1-1 0,1 0 1,-1 0-1,0-1 1,0 0-1,-1-1 0,1-1 1,-1 0-1,18-13 1,-19 13-8,0-1 1,-1-1 0,0 1 0,0-1 0,0-1 0,-1 1 0,-1-1 0,1 0 0,-1-1 0,-1 1 0,0-1 0,0-1 0,5-17 0,-10 27-14,1 0 0,-1 0 0,0 0 0,1 0 0,-1 0 0,0 0 0,0 0 0,0 0 0,0 0 0,0 0 0,0 0 0,0 0 0,0 0 0,0-1 0,0 1 0,-1 0 1,1 0-1,0 0 0,-1 0 0,1 0 0,-1 0 0,1 0 0,-1 0 0,1 1 0,-1-1 0,0 0 0,1 0 0,-1 0 0,-1 0 0,1 0 1,-1 1 0,1 0 0,-1 0-1,1 0 1,-1 0 0,1 0-1,-1 0 1,1 0 0,-1 1 0,1-1-1,-1 0 1,1 1 0,-1-1 0,1 1-1,0 0 1,-1-1 0,1 1 0,0 0-1,0 0 1,-3 2 0,-2 2 10,0 0-1,1 0 1,-1 1 0,1 0-1,0 0 1,0 1 0,-4 7-1,7-10 2,-1 1 0,1-1 0,0 1-1,0 0 1,0-1 0,1 1 0,0 0 0,0 0-1,0 0 1,0 1 0,1 8 0,0-12-11,1 0-1,-1-1 1,1 1 0,-1 0 0,1-1 0,0 1 0,-1-1 0,1 1 0,0-1 0,0 0 0,0 1 0,0-1-1,1 0 1,-1 0 0,0 1 0,1-1 0,-1 0 0,0 0 0,1 0 0,-1-1 0,1 1 0,-1 0-1,1-1 1,0 1 0,-1-1 0,1 1 0,1-1 0,7 2-70,0 0 0,-1-1-1,16 0 1,-21-1 37,50-2-808,77-12 1,-90 9 408,-33 4 376,1 0 0,-1-1 1,0 0-1,0 0 0,14-6 1,-20 7 97,0 0 1,0-1-1,0 1 0,0 0 1,0 0-1,-1-1 0,1 1 1,-1-1-1,1 0 1,-1 1-1,1-1 0,-1 0 1,0 0-1,0 0 1,0 0-1,0 0 0,0 0 1,0 0-1,-1 0 1,1 0-1,-1 0 0,1-1 1,-1 1-1,0 0 0,0 0 1,0 0-1,-1-5 1,-3-16 482,-1 1-1,-2-1 1,-15-36 0,8 23-91,-8-18 18,13 33-449,0 0 1,2 0-1,0-1 0,-3-22 0,9 43-21,1 1 1,0-1-1,0 1 0,0-1 0,0 1 0,0-1 1,0 1-1,0-1 0,0 1 0,0-1 0,0 1 0,0-1 1,0 1-1,0-1 0,0 1 0,1-1 0,-1 1 0,0-1 1,0 1-1,0-1 0,1 1 0,-1 0 0,0-1 1,1 1-1,-1-1 0,0 1 0,1 0 0,-1-1 0,1 1 1,-1-1-1,19 1-230,-18 0 239,21 2-237</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5.824"/>
    </inkml:context>
    <inkml:brush xml:id="br0">
      <inkml:brushProperty name="width" value="0.05" units="cm"/>
      <inkml:brushProperty name="height" value="0.05" units="cm"/>
    </inkml:brush>
  </inkml:definitions>
  <inkml:trace contextRef="#ctx0" brushRef="#br0">332 167 13699,'3'-4'199,"0"-1"0,-1 0 0,0 0-1,1 0 1,-2 0 0,1-1 0,-1 1 0,1 0 0,-2-1 0,2-5 0,-2 8-102,-1 0-1,1 0 1,0 1 0,-1-1 0,1 0 0,-1 0 0,0 1 0,0-1 0,0 1 0,0-1 0,0 1 0,-1-1-1,1 1 1,-1 0 0,0-1 0,1 1 0,-1 0 0,0 0 0,0 0 0,-1 1 0,-3-4 0,2 2 0,-1 1 1,0-1-1,0 1 1,-1 0-1,1 0 1,0 1-1,-1-1 1,1 1 0,-1 0-1,1 1 1,-1-1-1,0 1 1,1 0-1,-1 1 1,1-1 0,-1 1-1,0 0 1,1 0-1,0 1 1,-1 0-1,1 0 1,0 0 0,-9 6-1,3-2-50,0 1 0,1 0 0,0 1 1,0 0-1,1 0 0,0 1 0,0 1 0,1-1 0,-11 17 0,8-5 15,0-1 0,1 1 0,1 1 0,1 0 0,1 0 0,0 1 0,2-1 0,1 1 0,1 0 0,0 31 0,3-44-15,0 0 1,1 0-1,0 0 0,1 1 1,5 17-1,-6-24-22,1 0 0,0 0 0,0 0-1,0 0 1,0 0 0,0-1 0,1 1-1,0-1 1,-1 1 0,1-1 0,1 0-1,-1 0 1,0 0 0,1-1 0,-1 1-1,5 1 1,-1-1 3,-1-1 0,0 0-1,1 0 1,-1-1 0,1 0-1,0 0 1,-1-1 0,1 0 0,0 0-1,-1 0 1,1-1 0,0 0 0,-1 0-1,1-1 1,-1 1 0,1-1-1,7-4 1,4-3 32,0 0 1,0-1-1,-1 0 0,25-21 0,-18 12-4,-1-2 1,-2 0-1,0-1 0,-1-1 0,-1-1 0,20-34 0,-31 43-61,0 0 0,-1-1-1,0 0 1,-1 0 0,5-24-1,-9 30-24,-1-2-1,1 1 1,-2 0-1,1 0 1,-2 0-1,0 0 1,0 0-1,-1 0 1,-3-12-1,5 20-13,-1 0-1,0 0 0,0 0 1,0 0-1,0 0 0,-1 0 1,1 1-1,-1-1 0,0 0 0,1 1 1,-1 0-1,0-1 0,-1 1 1,1 0-1,0 0 0,-1 0 1,1 0-1,-1 0 0,1 1 1,-1-1-1,0 1 0,0 0 1,0 0-1,1 0 0,-1 0 1,0 0-1,0 0 0,-1 1 1,1 0-1,0-1 0,0 1 1,0 0-1,0 1 0,0-1 1,0 0-1,0 1 0,0 0 1,0 0-1,0 0 0,0 0 1,0 0-1,0 0 0,1 1 0,-1-1 1,0 1-1,1 0 0,-4 3 1,-6 6-197,1 1 0,1 0-1,0 1 1,0 0 0,-9 17 0,0 0-94,-1-2-41</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6.362"/>
    </inkml:context>
    <inkml:brush xml:id="br0">
      <inkml:brushProperty name="width" value="0.05" units="cm"/>
      <inkml:brushProperty name="height" value="0.05" units="cm"/>
    </inkml:brush>
  </inkml:definitions>
  <inkml:trace contextRef="#ctx0" brushRef="#br0">1 178 13395,'6'12'902,"1"0"1,6 21 0,-10-23-441,1-1 0,0 0-1,1 0 1,-1-1 0,1 1 0,7 8 0,-9-15-382,-1 0-1,1 0 1,-1 0-1,1 0 1,0 0-1,0 0 1,-1-1 0,1 1-1,0-1 1,1 0-1,-1 0 1,0 0-1,0 0 1,0-1-1,1 1 1,-1-1 0,0 0-1,0 0 1,1 0-1,-1 0 1,0 0-1,1-1 1,-1 0-1,0 1 1,0-1 0,0 0-1,0-1 1,0 1-1,4-3 1,5-2-23,0-1 0,-1 0 0,0-1 1,0 0-1,17-18 0,-10 8-37,-2-1 1,0 0-1,18-30 1,-27 37-57,0 0 1,-1 0 0,-1 0-1,0-1 1,-1 0-1,0 0 1,4-24 0,-8 35 25,0 0 0,1 1 0,-1-1 0,0 0-1,0 0 1,0 1 0,-1-1 0,1 0 0,0 1 0,-1-1 0,0-2 0,1 4 6,0-1-1,0 1 1,-1 0-1,1 0 1,0-1-1,0 1 1,-1 0-1,1 0 1,0 0-1,0-1 0,-1 1 1,1 0-1,0 0 1,0 0-1,-1 0 1,1 0-1,0 0 1,-1 0-1,1-1 1,0 1-1,-1 0 1,1 0-1,0 0 1,0 0-1,-1 0 1,1 0-1,0 0 1,-1 1-1,1-1 0,0 0 1,-1 0-1,1 0 1,0 0-1,0 0 1,-1 1-1,-1 0-8,0 0 0,-1 1 0,1 0 0,0 0 0,1 0 0,-1 0 0,0 0 0,1 0 0,-1 0 1,1 0-1,-1 0 0,0 4 0,-2 3 22,0 0 1,0 0-1,1 1 1,1-1-1,0 1 1,0 0-1,1 0 1,0-1-1,0 1 1,1 0-1,1 0 1,-1 0-1,4 11 1,-4-19 0,1 0 0,-1-1 1,1 1-1,0 0 0,0-1 0,-1 1 1,1-1-1,0 1 0,0-1 0,0 0 1,1 1-1,-1-1 0,0 0 0,0 0 1,1 0-1,-1 0 0,1 0 0,-1 0 1,1 0-1,-1 0 0,1-1 0,0 1 1,-1-1-1,1 1 0,0-1 0,-1 1 1,1-1-1,0 0 0,-1 0 0,1 0 1,0 0-1,0 0 0,-1 0 0,1-1 1,0 1-1,-1-1 0,1 1 0,0-1 1,-1 1-1,3-2 0,4-1 24,-1-1-1,0 0 1,0 0-1,0 0 1,-1-1-1,1 0 1,7-8-1,-4 4-13,-1-1 0,0 0 0,-1-1 0,0 0 0,-1 0 0,0-1 0,0 1 0,5-17 0,-11 20-66,-4 10-11,-7 13-7,6-5 50,0 1-1,1 0 0,1 0 0,-3 13 0,5-21 18,-1 1 0,1-1 0,0 0 0,0 1 0,0-1 0,0 0 0,0 1 0,1-1 0,0 0-1,-1 0 1,1 1 0,0-1 0,1 0 0,-1 0 0,1 0 0,-1 0 0,1 0 0,3 3 0,-3-4 0,0-1-1,1 1 1,-1-1 0,1 0 0,-1 0 0,1 0-1,-1 0 1,1 0 0,0-1 0,-1 1 0,1-1-1,0 0 1,-1 0 0,1 0 0,0 0 0,0 0-1,-1 0 1,1-1 0,0 1 0,-1-1 0,1 0-1,-1 0 1,1 0 0,-1 0 0,1 0 0,2-2 0,5-3-100,1 0-1,-1 0 1,-1-1 0,15-14 0,-16 14-76,22-23-893,-28 29 950,0-1 0,-1 0-1,0 0 1,1 0 0,-1 0 0,0 0 0,0-1 0,0 1 0,0 0 0,0-1 0,-1 1 0,1 0 0,0-4 0,-1 5-443</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6.779"/>
    </inkml:context>
    <inkml:brush xml:id="br0">
      <inkml:brushProperty name="width" value="0.05" units="cm"/>
      <inkml:brushProperty name="height" value="0.05" units="cm"/>
    </inkml:brush>
  </inkml:definitions>
  <inkml:trace contextRef="#ctx0" brushRef="#br0">122 47 12507,'-1'-1'74,"1"-1"0,-1 1 0,0 0 0,1 0 0,-1 0 1,0 0-1,0 0 0,0 1 0,1-1 0,-1 0 0,0 0 0,0 0 0,0 1 1,0-1-1,0 0 0,-1 1 0,1-1 0,0 1 0,0 0 0,0-1 1,0 1-1,-1 0 0,1-1 0,0 1 0,0 0 0,0 0 0,-1 0 1,1 0-1,0 0 0,0 1 0,-1-1 0,1 0 0,0 0 0,0 1 1,0-1-1,0 1 0,-1-1 0,1 1 0,0 0 0,0-1 0,-1 2 1,-4 2 140,1-1 1,0 1 0,0 0 0,0 0 0,0 0 0,-7 10 0,8-8-81,0 1 1,0 0 0,0 0 0,0 0 0,1 0-1,1 1 1,-4 12 0,5-18-116,1 0 0,-1 0 0,1-1 0,0 1 0,0 0 0,-1 0 0,1 0 0,0 0 0,1-1 0,-1 1 0,0 0 0,1 0 0,-1 0 0,1-1 0,-1 1 0,1 0 0,0-1 0,-1 1 0,1 0 0,0-1 0,0 1 0,0-1 0,1 1 0,-1-1 0,0 0 0,0 1 1,1-1-1,-1 0 0,1 0 0,-1 0 0,1 0 0,-1 0 0,1 0 0,0-1 0,0 1 0,-1 0 0,4 0 0,4 0-73,1 0 1,-1-1 0,0 0 0,1 0-1,-1-1 1,0 0 0,1-1 0,-1 0-1,0 0 1,0-1 0,-1 0 0,18-9-1,6-5-747,55-39-1,-69 43 372,-2 0-75,-13 12 379,-5 5 170,0-2 16,0 1 0,0-1 0,0 1 0,0 0 1,1 0-1,-1 0 0,1 0 0,0 0 0,0 0 0,0 0 1,0 0-1,1 0 0,-1 0 0,1 5 0,0-7-52,0-1 0,0 0 0,0 1 0,0-1-1,0 0 1,0 1 0,0-1 0,0 0 0,1 0 0,-1 1-1,0-1 1,0 0 0,0 0 0,1 1 0,-1-1 0,0 0-1,0 0 1,1 1 0,-1-1 0,0 0 0,1 0 0,-1 0-1,0 0 1,0 0 0,1 1 0,-1-1 0,0 0 0,1 0-1,-1 0 1,0 0 0,1 0 0,0 0 0,14-4-45,12-10-471,-11 3 161,0-1 0,-1 0-1,28-28 1,-9 1-65</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7.286"/>
    </inkml:context>
    <inkml:brush xml:id="br0">
      <inkml:brushProperty name="width" value="0.05" units="cm"/>
      <inkml:brushProperty name="height" value="0.05" units="cm"/>
    </inkml:brush>
  </inkml:definitions>
  <inkml:trace contextRef="#ctx0" brushRef="#br0">192 44 10778,'-1'-3'169,"0"-1"0,0 0 0,0 1 0,0-1 1,0 1-1,-1 0 0,1-1 0,-3-2 0,3 5-136,1 0 0,-1 1 0,1-1 0,-1 0 0,0 1 0,0-1 0,1 0 0,-1 1-1,0-1 1,0 1 0,0 0 0,0-1 0,1 1 0,-1 0 0,0-1 0,0 1 0,0 0 0,0 0 0,0 0 0,0 0 0,0 0 0,0 0 0,0 0 0,0 0 0,0 0 0,0 0 0,0 0 0,0 1 0,0-1 0,1 0 0,-1 1 0,0-1 0,0 1 0,0-1 0,0 1 0,1-1 0,-1 1 0,-1 0 0,-3 3 227,0 0 0,1 1 0,-1-1 1,1 1-1,0 0 0,0 0 1,-4 8-1,-23 45 771,24-43-864,-7 15 144,2 0 0,-13 42 0,20-55-225,1 1-1,1 0 1,1 1 0,0-1 0,2 30-1,0-43-73,1 0 0,-1 0 0,1 0 0,1 0 0,-1 0 0,0 0 0,1 0 0,0-1 0,0 1 0,1 0 0,-1-1 0,1 0 0,0 0 0,0 0 0,6 5 0,-7-6 5,1-1-1,0 0 1,0 0-1,0-1 1,0 1-1,0-1 0,0 1 1,0-1-1,0 0 1,1 0-1,-1-1 1,0 1-1,1 0 1,-1-1-1,1 0 0,-1 0 1,0 0-1,1 0 1,-1-1-1,1 1 1,-1-1-1,0 0 1,5-2-1,1 0 28,-1-1-1,0-1 1,-1 1 0,1-1 0,-1-1-1,0 1 1,0-1 0,0 0-1,-1-1 1,0 0 0,0 0 0,-1 0-1,0 0 1,5-11 0,0 1-41,-2-1 1,0-1-1,-1 1 0,0-1 1,4-27-1,-12 52-19,1 0 0,0 0-1,-1 0 1,2 0 0,-1 0 0,1 0-1,0 1 1,0-2 0,1 1 0,0 0-1,0 0 1,0 0 0,0-1-1,1 1 1,0-1 0,0 0 0,7 8-1,-6-8 19,1 1-1,0-1 0,1 0 0,-1 0 0,1 0 0,0-1 0,0 0 0,0 0 0,0-1 1,1 1-1,0-1 0,-1-1 0,1 1 0,14 2 0,-12-4-18,-1 0 0,1-1-1,0 0 1,0 0 0,-1-1-1,1 0 1,0-1 0,-1 0-1,1 0 1,-1-1 0,15-6 0,-18 6 16,0 0 0,0 1 0,0-2 1,-1 1-1,1 0 0,-1-1 1,0 0-1,0 0 0,0 0 1,0-1-1,-1 1 0,0-1 1,0 0-1,0 0 0,0 0 0,-1 0 1,0 0-1,0 0 0,1-7 1,-2 11 10,-1 0 0,0 0 0,1 0 0,-1 0-1,0 0 1,0 0 0,0 0 0,0 0 0,0 0 0,0 0 0,0 0 0,0 0 0,0 0 0,0 0 0,-1 0 0,1 0 0,0 0 0,-1 0 0,1 0 0,-1 0 0,0-1 0,0 2 6,1-1 1,-1 1 0,0 0 0,1 0 0,-1 0 0,0-1 0,1 1 0,-1 0 0,0 0 0,1 0 0,-1 0 0,0 0 0,0 1 0,1-1 0,-1 0 0,0 0 0,1 0 0,-1 1 0,0-1 0,1 0 0,-1 1 0,0 0 0,-4 2 76,0 0 1,0 0-1,1 0 1,0 1-1,0 0 0,-6 6 1,5-2 1,0-1 0,0 1 1,1 1-1,0-1 0,-3 10 1,6-14-97,0-1 1,0 0 0,0 1 0,0-1 0,1 1 0,-1-1 0,1 1-1,0-1 1,0 1 0,0-1 0,1 1 0,-1-1 0,1 1 0,0-1-1,0 1 1,2 4 0,-3-8-22,0 1 0,1 0 1,-1-1-1,1 1 0,0-1 0,-1 1 0,1-1 0,-1 1 0,1-1 0,0 1 1,0-1-1,-1 1 0,1-1 0,0 0 0,-1 0 0,1 1 0,0-1 0,0 0 1,0 0-1,-1 0 0,1 0 0,0 0 0,0 0 0,0 0 0,-1 0 1,1 0-1,0 0 0,0 0 0,-1-1 0,1 1 0,0 0 0,0-1 0,-1 1 1,2-1-1,8-6-184</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7.824"/>
    </inkml:context>
    <inkml:brush xml:id="br0">
      <inkml:brushProperty name="width" value="0.05" units="cm"/>
      <inkml:brushProperty name="height" value="0.05" units="cm"/>
    </inkml:brush>
  </inkml:definitions>
  <inkml:trace contextRef="#ctx0" brushRef="#br0">16 51 15211,'-8'-25'1417,"3"11"-1001,4 3 424,1 12-376,0 8-392,0 1-312,-2 4 192,2-1-152,3-3-56</inkml:trace>
  <inkml:trace contextRef="#ctx0" brushRef="#br0" timeOffset="1">243 484 16219,'30'-3'1161,"8"0"-953,5-3-104,10-1 200,5-2-136,-1 2-104,-4-1-72</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9.250"/>
    </inkml:context>
    <inkml:brush xml:id="br0">
      <inkml:brushProperty name="width" value="0.05" units="cm"/>
      <inkml:brushProperty name="height" value="0.05" units="cm"/>
    </inkml:brush>
  </inkml:definitions>
  <inkml:trace contextRef="#ctx0" brushRef="#br0">0 315 14819,'3'-14'1084,"6"-17"154,-9 29-1170,1 1 0,-1-1 1,1 1-1,-1 0 0,1-1 1,0 1-1,0 0 0,0-1 0,-1 1 1,1 0-1,0 0 0,0 0 0,1 0 1,-1 0-1,2-1 0,-3 2-34,0 0 0,1 0 0,-1-1 0,0 1 0,0 0-1,1 0 1,-1 0 0,0 0 0,0 0 0,1 0 0,-1 1 0,0-1-1,1 0 1,-1 0 0,0 0 0,0 0 0,0 0 0,1 0 0,-1 0 0,0 0-1,0 1 1,1-1 0,-1 0 0,0 0 0,0 0 0,0 0 0,1 1-1,-1-1 1,0 0 0,0 0 0,0 1 0,0-1 0,0 0 0,0 0 0,1 0-1,-1 1 1,0-1 0,4 11 292,0 0 0,-1 0 0,0 0 0,0 0 0,1 22-1,1-1-98,24 123 88,84 263 1,-104-395-433,-8-22-103,-2-4-54,-15-40-546,-96-166-1566,46 92 1759,55 94 643,10 22-9,1 1-1,0 0 0,0-1 1,0 1-1,0-1 1,-1 1-1,1 0 1,0-1-1,0 1 0,0 0 1,0-1-1,0 1 1,0-1-1,0 1 0,0 0 1,0-1-1,0 1 1,0 0-1,1-1 1,-1 1-1,0-1 0,0 1 1,0 0-1,0-1 1,1 1-1,-1 0 0,0-1 1,0 1-1,0 0 1,1-1-1,-1 1 1,0 0-1,1 0 0,-1-1 1,0 1-1,1 0 1,-1 0-1,0 0 0,1 0 1,-1-1-1,0 1 1,1 0-1,-1 0 1,0 0-1,1 0 0,-1 0 1,1 0-1,-1 0 1,0 0-1,1 0 0,-1 0 1,1 0-1,-1 0 1,0 0-1,1 0 1,-1 0-1,0 0 0,1 1 1,29 6 207,-25-5-175,20 4-515,1-1 0,-1-1 0,1-1 0,0-2 0,45-2 0,-59 0 151,-1 0 0,1-1 0,-1 0 0,1-1 0,-1 0 0,0 0 0,0-2 1,-1 1-1,1-1 0,-1-1 0,0 0 0,0 0 0,-1-1 0,0-1 0,10-8 0,-18 14 538,0 1 1,0-1-1,0 0 0,0 1 0,0-1 1,0 0-1,-1 0 0,1 1 0,0-1 0,-1 0 1,0 0-1,1-4 0,-1 6-169,0 0-1,0 0 1,0-1 0,0 1-1,0 0 1,0-1-1,0 1 1,0 0 0,0 0-1,0-1 1,0 1 0,0 0-1,0 0 1,-1-1-1,1 1 1,0 0 0,0 0-1,0-1 1,0 1-1,-1 0 1,1 0 0,0 0-1,0-1 1,0 1 0,-1 0-1,1 0 1,0 0-1,0 0 1,-1-1 0,1 1-1,-1 0 66,0 0 0,0 0 0,0 1 0,0-1-1,1 0 1,-1 0 0,0 1 0,0-1 0,0 0 0,0 1-1,1-1 1,-1 1 0,0-1 0,0 1 0,0 0 0,-4 4 123,1-1 1,-1 1 0,1-1-1,0 1 1,1 1 0,-1-1-1,1 0 1,0 1 0,1 0 0,-1-1-1,-2 11 1,3-8-137,-1 0 0,2 1 0,-1-1 0,1 0 0,1 1 0,-1-1 0,2 1 0,0 8 0,-1-15-81,0-1 0,0 1 0,0-1 1,0 1-1,1-1 0,-1 1 0,1-1 0,-1 1 0,1-1 0,-1 1 0,1-1 0,0 0 0,0 1 0,-1-1 0,1 0 0,0 0 0,0 0 0,0 1 1,0-1-1,1 0 0,-1 0 0,0 0 0,0-1 0,1 1 0,-1 0 0,0 0 0,1-1 0,-1 1 0,1-1 0,-1 1 0,1-1 0,-1 0 0,1 1 1,-1-1-1,1 0 0,-1 0 0,1 0 0,0 0 0,-1 0 0,1-1 0,-1 1 0,3-1 0,4-2 20,-1 1 0,1-2 0,-1 1 1,0-1-1,0 0 0,11-9 0,6-7-51,-1-1 0,-2-1 1,0-1-1,-1-1 0,-1 0 1,-1-2-1,-2 0 0,17-35 0,-26 49-546,-6 21-168,-1-7 670,0 1 0,0-1 0,0 1 0,0-1 0,1 0 0,-1 1 0,1-1 0,0 3 0,-1-4 60,1 0 1,-1 0-1,1 0 0,-1-1 0,0 1 1,1 0-1,0-1 0,-1 1 0,1 0 1,-1-1-1,1 1 0,0 0 1,-1-1-1,1 1 0,0-1 0,0 1 1,0-1-1,-1 0 0,1 1 0,0-1 1,0 0-1,0 0 0,0 1 0,0-1 1,0 0-1,-1 0 0,3 0 1,-1-1 17,1 1 0,-1-1 0,0 0 0,0 1 0,0-1 0,0 0 0,0-1 0,0 1 0,0 0 0,3-3 0,3-3 76,0-1 1,-1 1 0,12-17-1,-7 6 11,-1 0-1,0-1 1,-2-1 0,0 1-1,-1-1 1,-1-1 0,-1 1-1,0-1 1,-2 0 0,-1-1-1,0 1 1,-2-1 0,0 1-1,-4-34 1,3 52-103,-1 0-1,1 1 1,-1-1 0,0 1-1,0-1 1,0 1 0,0 0-1,0-1 1,-2-2 0,3 5-3,-1 0-1,1-1 1,0 1 0,0 0 0,0 0 0,-1-1 0,1 1 0,0 0 0,-1 0 0,1 0 0,0-1 0,-1 1 0,1 0 0,0 0 0,0 0 0,-1 0 0,1 0 0,-1 0 0,1 0 0,0 0-1,-1 0 1,1 0 0,0 0 0,-1 0 0,1 0 0,-10 10-62,7-1 27,-1 0-1,1 0 0,1 0 0,0 0 0,0 1 0,0 16 0,1 63-118,2-58 119,0 10 20,11 71 0,-9-94 39,1 0-1,1 0 1,0 0-1,2-1 1,0 0-1,11 19 0,-15-30 21,1-1-1,0 0 0,0 0 1,0-1-1,8 8 0,-10-10-18,-1-1 0,1 0 1,-1 0-1,1 0 0,0 0 0,-1 0 0,1 0 0,0 0 0,-1 0 0,1-1 0,0 1 1,0-1-1,0 1 0,0-1 0,0 0 0,0 0 0,0 0 0,-1 0 0,1 0 0,0 0 0,3-1 1,-5 1-11,1-1 0,0 1 0,0 0 0,0-1 0,-1 1 0,1-1 0,0 0 0,-1 1 0,1-1 0,-1 1 0,1-1 0,0 0 0,-1 0 0,0 1 0,1-1 0,-1 0 0,1 0 0,-1 1 0,0-1 0,1 0 0,-1 0 0,0 0 1,0 0-1,0 0 0,0 0 0,0 1 0,0-1 0,0 0 0,0 0 0,0 0 0,0 0 0,0 0 0,-1 1 0,1-1 0,-1-1 0,0-3 16,-1 0 0,0 1-1,0-1 1,0 1 0,-4-5 0,-15-18-548,-1 1 0,-1 1 1,-1 1-1,-31-23 1,6 4-692,0 0-15,49 43 1226,0 0 0,0 1 0,0-1-1,1 0 1,-1 0 0,0 0 0,0 0 0,0 0 0,0 0 0,1 0 0,-1 0 0,0-1 0,0 1 0,0 0 0,1 0 0,-1 0 0,0 0 0,0 0 0,0 0 0,0 0 0,1 0 0,-1 0 0,0 0 0,0-1 0,0 1-1,0 0 1,0 0 0,0 0 0,1 0 0,-1 0 0,0-1 0,0 1 0,0 0 0,0 0 0,0 0 0,0 0 0,0-1 0,0 1 0,0 0 0,0 0 0,0 0 0,0 0 0,0-1 0,0 1 0,0 0 0,0 0 0,0 0 0,0-1-1,0 1 1,0 0 0,0 0 0,0 0 0,0 0 0,0-1 0,0 1 0,0 0 0,-1 0 0,1 0 0,0 0 0,0 0 0,0-1 0,0 1 0,0 0 0,0 0 0,-1 0 0,1 0 0,0 0 0,0 0 0,-1-1 0,15 1 122,16 5 343,1-1 0,0-1 0,55-3 0,-84 0-426,1-1-1,-1 1 0,0 0 0,0-1 1,1 1-1,-1-1 0,0 0 0,0 0 1,0 0-1,0 0 0,0 0 0,0 0 1,0 0-1,-1-1 0,1 1 0,2-3 1,2-11 301</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09.705"/>
    </inkml:context>
    <inkml:brush xml:id="br0">
      <inkml:brushProperty name="width" value="0.05" units="cm"/>
      <inkml:brushProperty name="height" value="0.05" units="cm"/>
    </inkml:brush>
  </inkml:definitions>
  <inkml:trace contextRef="#ctx0" brushRef="#br0">0 51 13147,'6'1'1512,"7"-4"-904,1-2-240,5-3 673,2-2-633,4 2-24,-2-2-56,0 3-272</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0.149"/>
    </inkml:context>
    <inkml:brush xml:id="br0">
      <inkml:brushProperty name="width" value="0.05" units="cm"/>
      <inkml:brushProperty name="height" value="0.05" units="cm"/>
    </inkml:brush>
  </inkml:definitions>
  <inkml:trace contextRef="#ctx0" brushRef="#br0">200 22 18348,'1'-1'34,"-1"1"1,1 0-1,-1 0 0,0 0 0,1 0 1,-1 0-1,0 0 0,1 0 1,-1-1-1,1 1 0,-1 0 1,0 0-1,0 0 0,1-1 1,-1 1-1,0 0 0,1-1 0,-1 1 1,0 0-1,0 0 0,1-1 1,-1 1-1,0-1 0,0 1 1,0 0-1,0-1 0,1 1 0,-1 0 1,0-1-1,0 1 0,0-1 1,0 1-1,0 0 0,0-1 1,0 1-1,0-1 0,0 1 1,0 0-1,0-1 0,0 1 0,0-1 1,-1 1-1,1 0 0,0-1 1,0 1-1,0 0 0,-1-1 1,1 1-1,0 0 0,0-1 1,0 1-1,-1 0 0,0-1 0,0 0-3,0 1 0,0-1 0,-1 1 0,1-1 0,0 1-1,-1-1 1,1 1 0,0 0 0,-1 0 0,1-1-1,0 1 1,-1 0 0,1 0 0,-1 0 0,1 1 0,-2-1-1,-2 2-10,0 0 0,1 0 0,-1 0 0,1 1-1,-1-1 1,1 1 0,0 0 0,0 0 0,0 1-1,-5 4 1,-34 45-366,33-40 261,-5 6-144,-16 29 0,27-41 177,0 1-1,0 0 1,1 0-1,0 1 1,0-1-1,1 1 1,-2 10 0,4-17 35,-1-1 0,1 0 0,0 1 0,0-1 0,0 0 0,0 1 0,0-1 0,0 1 0,0-1 0,1 0 0,-1 1 0,0-1 0,1 0 0,-1 0 0,1 1 0,-1-1 0,1 0 0,-1 0 0,1 0 0,0 1 0,0-1 0,0 0 0,0 0 0,0 0 0,0 0 0,0-1 0,0 1 0,0 0 0,0 0 0,0-1 0,0 1 0,1 0 0,-1-1 0,0 1 0,1-1 0,-1 0 0,0 1 0,1-1 0,-1 0 0,0 0 0,1 0 0,-1 0 0,0 0 0,1 0 0,-1 0 0,2-1 0,10-1-141,-1 0-1,0-1 1,1 0-1,13-6 1,-7 2-21,-10 4 98,18-5-193,0 1 0,33-4 0,-53 10 259,-1 1 0,1-1-1,0 1 1,-1 0 0,1 1 0,0-1 0,-1 1 0,1 1 0,-1-1 0,1 1 0,-1 0 0,1 1-1,-1 0 1,11 6 0,-15-8 32,-1 0 0,1 1 0,0-1 0,0 1 0,-1 0 0,1-1-1,-1 1 1,1 0 0,-1 0 0,0 0 0,0 0 0,0 0 0,0 0 0,0 0-1,0 0 1,-1 0 0,1 0 0,0 1 0,-1 3 0,0-2 24,0-1 0,-1 0 0,1 0 0,-1 0 0,0 0 0,0 1 0,0-1 0,0 0 0,-1-1 1,1 1-1,-1 0 0,-3 4 0,-1 1 105,-1 0 0,0-1 1,-1 0-1,0 0 0,0-1 0,0 0 1,-18 9-1,11-7 70,0-2-1,-26 9 1,36-14-229,0 0-1,1 0 1,-1 0 0,0 0 0,0-1-1,0 0 1,0 0 0,0 0 0,1 0-1,-1-1 1,0 0 0,0 0 0,-7-3-1,-3-8-16,5-5-93</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0:22.349"/>
    </inkml:context>
    <inkml:brush xml:id="br0">
      <inkml:brushProperty name="width" value="0.05" units="cm"/>
      <inkml:brushProperty name="height" value="0.05" units="cm"/>
    </inkml:brush>
  </inkml:definitions>
  <inkml:trace contextRef="#ctx0" brushRef="#br0">11253 487 7066,'-82'-4'1406,"-1"-3"1,-151-32-1,192 28-1105,-76-18-117,-197-23 1,-174 39-1006,202 10 709,-1022-22 1791,-176-62-1553,858 22-268,-447-39 231,-4 57-768,-704 152 556,1380-48 628,-544 149-1,591-99-471,286-82-75,0 3-1,-125 74 1,176-91 6,0 1 0,1 1 0,0 1 0,1 1 0,0 0 0,1 1 1,1 0-1,-20 31 0,27-35-20,1 0 0,0 1 0,0-1 0,2 1 1,-1 1-1,1-1 0,1 0 0,1 1 0,0 0 1,1 0-1,0 0 0,1 0 0,0-1 0,4 23 1,0-21-7,0 0 0,0-1 0,1 0 0,1 0 0,1 0 1,0-1-1,1 0 0,0 0 0,0-1 0,2 0 0,0 0 1,16 15-1,11 6-188,1-2 1,65 41-1,-30-27-403,142 63-1,95 10-693,-85-51 107,337 56 1,246-10-214,-706-101 1335,1182 133 1857,-949-109-744,326 26 527,754-28-1,1438-279-5224,-2614 211 3738,207-33 665,-7-19 495,-324 58-824,-2-6 1,133-57-1,-189 66-214,-2-3 0,-1-3 0,-1-2 0,-2-2 0,92-82 0,-128 102-96,-2 0-1,1 0 1,-2-1 0,0-1-1,-1 0 1,-1-1 0,0 0 0,12-34-1,-14 28 7,-2 1 0,0-1 0,-2 0-1,-1-1 1,-1 1 0,-2-49 0,-2 40-9,-1 1 0,-2 0 1,-1-1-1,-19-55 1,18 68-56,-2 0 1,0 1-1,-1 1 0,0-1 1,-2 1-1,0 1 1,-1 0-1,-24-22 0,9 13-54,-2 1-1,0 2 0,-2 1 1,-62-33-1,43 31-68,-1 3 1,-92-26-1,-6 14-217,-225-21-1,331 49 301,-145-16-62,-22-1-17</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0.562"/>
    </inkml:context>
    <inkml:brush xml:id="br0">
      <inkml:brushProperty name="width" value="0.05" units="cm"/>
      <inkml:brushProperty name="height" value="0.05" units="cm"/>
    </inkml:brush>
  </inkml:definitions>
  <inkml:trace contextRef="#ctx0" brushRef="#br0">40 71 14571,'2'2'123,"0"1"-1,0 0 1,0 0 0,-1 1-1,0-1 1,0 0 0,0 0-1,0 1 1,0-1 0,0 0-1,-1 1 1,0-1 0,0 1-1,0 5 1,-2 8 136,-6 30 1,2-17 250,-8 49 281,6-38-457,1 1 0,2 0 0,1 57 0,4-96-329,0-1 1,1 1-1,-1 0 0,1-1 1,-1 1-1,1-1 1,0 1-1,0-1 0,1 3 1,-2-5-6,1 0 1,-1 0 0,0 1-1,0-1 1,0 0-1,0 0 1,0 0 0,1 1-1,-1-1 1,0 0-1,0 0 1,0 0 0,0 0-1,1 0 1,-1 0-1,0 1 1,0-1 0,1 0-1,-1 0 1,0 0 0,0 0-1,0 0 1,1 0-1,-1 0 1,0 0 0,0 0-1,1 0 1,-1 0-1,0 0 1,0 0 0,1 0-1,-1 0 1,0 0-1,9-13 17,-5-4-37,0 0 1,-1-1-1,-1 1 1,1-35-1,-1 9-65,1-6-23,-2 23 8,0 0-1,2 1 0,8-33 0,-10 57 92,-1 0-1,0 0 1,1-1 0,-1 1 0,1 0-1,-1 0 1,1-1 0,-1 1-1,1 0 1,0 0 0,0 0-1,0 0 1,0 0 0,-1 0-1,1 0 1,2-1 0,-2 2 5,-1 0 1,1 0-1,0-1 1,-1 1-1,1 0 1,0 0-1,-1 0 0,1 0 1,0 0-1,-1 0 1,1 0-1,0 0 1,0 1-1,-1-1 0,1 0 1,0 0-1,-1 0 1,1 1-1,0-1 1,-1 0-1,1 1 1,0 0-1,5 3 8,-1 1-1,0 1 1,0-1-1,0 1 0,4 6 1,7 7 88,-12-15-32,0 1 0,0-1 0,1 0 0,0-1 0,-1 1 0,1-1 0,1 0 0,-1 0 0,0-1 0,1 0 0,-1 1 0,1-2 0,0 1 0,-1-1 0,1 0 0,0 0 0,0 0 0,0-1 0,0 0 0,0 0 0,0-1 0,0 1 0,-1-1 0,1-1 0,0 1 0,0-1 0,-1 0 0,1 0 0,-1-1 0,0 1 0,1-1 0,-1-1 0,-1 1-1,10-8 1,-5 3 23,0-1 0,-1-1-1,0 1 1,-1-1-1,1-1 1,-2 1-1,0-1 1,6-13 0,-10 20-60,0-1 1,0 0-1,-1 0 1,1 0-1,-1 0 1,0 0-1,0 0 1,0 0-1,-1 0 1,0 0-1,0 0 1,0 0-1,-1 0 1,0 0 0,0 0-1,0 0 1,0 0-1,-1 0 1,0 0-1,0 0 1,0 1-1,-4-7 1,5 10-25,0-1-1,0 1 1,-1-1 0,1 1 0,-1-1 0,1 1-1,-1 0 1,1 0 0,-1-1 0,0 1 0,1 0 0,-1 1-1,0-1 1,0 0 0,0 0 0,0 1 0,0-1-1,0 1 1,0 0 0,0-1 0,-3 1 0,2 1-4,0-1 0,-1 1 1,1 0-1,0 0 1,0 0-1,0 1 1,0-1-1,0 1 0,0 0 1,1-1-1,-1 1 1,-2 3-1,-4 4-13,0 0 0,0 1 0,1 0 0,0 0 0,-9 18 0,3-3 0,2 1-1,-16 46 0,24-60 16,1 1-1,0-1 1,0 1 0,2 0-1,-1 0 1,2 0-1,0 0 1,1 15 0,-1-26-1,1 0 1,-1 1 0,1-1 0,-1 0 0,1 1-1,-1-1 1,1 0 0,0 0 0,0 0 0,0 1 0,1-1-1,-1 0 1,0-1 0,1 1 0,-1 0 0,1 0-1,0-1 1,-1 1 0,4 2 0,-3-3-15,1-1 0,-1 1 0,0 0 0,1-1 1,-1 1-1,0-1 0,1 0 0,-1 0 0,0 0 0,1 0 0,-1 0 1,1 0-1,-1 0 0,0-1 0,5-1 0,4-2-100,0-1 1,0-1-1,0 0 0,0 0 0,18-16 0,-11 6-69,-14 12 115,1 0 1,-1 0 0,1 1 0,-1-1 0,1 1 0,0 0 0,0 1 0,1-1 0,9-3 0,-14 6 56,1 0 1,-1 0 0,0 0 0,1 0 0,-1 0-1,0 0 1,1 0 0,-1 1 0,0-1-1,0 0 1,1 1 0,-1-1 0,0 1 0,0 0-1,1-1 1,-1 1 0,0 0 0,0-1 0,0 1-1,0 0 1,0 0 0,0 0 0,0 0 0,-1 0-1,1 0 1,0 0 0,0 1 0,-1-1-1,1 0 1,-1 0 0,1 0 0,-1 1 0,1-1-1,-1 0 1,0 2 0,3 7-21,0 1-1,-2-1 0,2 16 1,-2-16-49,0 8-94,-1-13 86,1-1-1,-1 1 1,0 0 0,1 0 0,0-1 0,0 1 0,1 0 0,-1-1 0,1 1 0,4 6 0,-6-10 83,0-1 1,1 1-1,-1-1 0,0 0 0,1 1 0,-1-1 0,1 1 1,-1-1-1,0 0 0,1 1 0,-1-1 0,1 0 1,-1 0-1,1 1 0,-1-1 0,1 0 0,-1 0 0,1 0 1,-1 1-1,1-1 0,-1 0 0,1 0 0,-1 0 1,1 0-1,-1 0 0,1 0 0,-1 0 0,1 0 0,0 0 1,-1-1-1,1 1 0,-1 0 0,1 0 0,-1 0 1,1 0-1,-1-1 0,0 1 0,1 0 0,-1-1 0,1 1 1,-1 0-1,1-1 0,-1 1 0,0 0 0,1-1 1,-1 1-1,0-1 0,1 0 0,14-13-308</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1.022"/>
    </inkml:context>
    <inkml:brush xml:id="br0">
      <inkml:brushProperty name="width" value="0.05" units="cm"/>
      <inkml:brushProperty name="height" value="0.05" units="cm"/>
    </inkml:brush>
  </inkml:definitions>
  <inkml:trace contextRef="#ctx0" brushRef="#br0">32 121 13235,'5'6'589,"-1"0"0,1 0 0,0 0 0,1-1 0,-1 0 0,11 8 0,-13-12-437,0 1-1,0-1 0,1 0 0,-1 1 1,0-1-1,0-1 0,1 1 1,-1 0-1,0-1 0,1 0 1,-1 0-1,1 0 0,-1 0 0,0 0 1,1-1-1,-1 0 0,5-1 1,-1 0-18,0-1 1,0 0 0,0 0 0,0 0-1,-1-1 1,0 0 0,1-1 0,-2 1-1,1-1 1,6-6 0,-8 6-92,0 1-1,0-1 1,-1 0-1,1 0 1,-1 0 0,0 0-1,0-1 1,-1 1 0,0-1-1,0 0 1,0 1-1,-1-1 1,2-7 0,-3 12-46,0-1 0,0 0 0,0 1 0,0-1 0,0 0 0,0 1 0,0-1 0,-1 0 0,1 1 1,-1-1-1,1 1 0,-1-1 0,1 0 0,-1 1 0,0-1 0,0 1 0,0 0 0,0-1 0,0 1 0,0 0 1,0 0-1,0-1 0,0 1 0,-1 0 0,1 0 0,0 0 0,-1 1 0,1-1 0,-1 0 0,1 0 0,-1 1 0,0-1 1,1 1-1,-1-1 0,1 1 0,-3 0 0,-2-1-23,1 1 0,-1-1 0,1 1 0,-1 1 0,1-1 0,-1 1 0,1 0 0,0 0 0,-10 4 0,5 0-1,0 1 0,0 0 0,0 0 1,1 1-1,0 0 0,1 0 0,0 1 1,0 0-1,0 0 0,1 1 0,0 0 0,-10 20 1,11-19-24,1 0 1,0 1 0,0 0 0,1 0-1,1 1 1,0-1 0,0 0 0,1 1-1,1 0 1,0 0 0,1-1 0,1 17-1,-1-25 9,1 1-1,-1-1 0,1 1 1,0-1-1,0 0 0,0 0 1,1 1-1,-1-1 0,1 0 1,0 0-1,-1 0 0,1-1 1,1 1-1,-1 0 0,0-1 0,6 5 1,-6-5 52,1-1 0,-1 0 0,1 1 0,0-1-1,0 0 1,0 0 0,-1-1 0,1 1 0,0 0 0,0-1 0,0 0 0,0 0 0,0 0 0,0 0 0,0 0 0,0-1 0,0 1 0,0-1 0,0 1 0,3-3 0,1 1-57,-1-1 1,1-1 0,11-7-1,22-18-158</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1.600"/>
    </inkml:context>
    <inkml:brush xml:id="br0">
      <inkml:brushProperty name="width" value="0.05" units="cm"/>
      <inkml:brushProperty name="height" value="0.05" units="cm"/>
    </inkml:brush>
  </inkml:definitions>
  <inkml:trace contextRef="#ctx0" brushRef="#br0">45 224 12091,'-17'21'2356,"13"-17"-1975,0 0-1,0 0 1,1 1-1,-1-1 1,-2 6-1,5-9-348,1 0-1,0 0 0,-1 0 0,1-1 0,0 1 1,0 0-1,-1 0 0,1 0 0,0 0 0,0 0 1,0 0-1,0 0 0,0-1 0,0 1 0,0 0 1,1 0-1,-1 0 0,0 0 0,0 0 0,1 0 0,-1-1 1,0 1-1,1 0 0,-1 0 0,1-1 0,-1 1 1,1 0-1,-1 0 0,1-1 0,0 1 0,-1-1 1,1 1-1,0 0 0,-1-1 0,1 1 0,0-1 1,1 1-1,4 2-5,1 0 1,0 0-1,1 0 0,-1-1 1,0 0-1,15 2 1,50 1 18,-51-4-27,-3 0-1,0-1 25,1 1 1,-1 1-1,0 1 1,33 9-1,-48-11-5,-1 1-1,1-1 0,-1 0 1,1 1-1,-1 0 1,0 0-1,0-1 0,0 1 1,0 0-1,0 1 0,0-1 1,0 0-1,-1 1 1,2 2-1,-2-4 11,0 1 1,-1-1-1,1 0 1,-1 1-1,1-1 1,-1 1-1,1-1 1,-1 1-1,0-1 0,0 1 1,0-1-1,0 1 1,0-1-1,0 1 1,0-1-1,0 1 1,-1-1-1,1 1 0,-1-1 1,1 1-1,-1-1 1,1 0-1,-1 1 1,0-1-1,0 0 1,0 1-1,1-1 1,-3 1-1,3-2-30,0 0-1,0 1 1,0-1 0,0 0 0,0 0-1,0 0 1,0 0 0,-1 0-1,1 0 1,0 0 0,0 1 0,0-1-1,0 0 1,0 0 0,0 0-1,-1 0 1,1 0 0,0 0-1,0 0 1,0 0 0,0 0 0,-1 0-1,1 0 1,0 0 0,0 0-1,0 0 1,0 0 0,0 0 0,-1 0-1,1 0 1,0 0 0,0 0-1,0 0 1,0 0 0,0 0 0,-1-1-1,1 1 1,0 0 0,0 0-1,0 0 1,0 0 0,0 0-1,0 0 1,-1 0 0,1 0 0,0-1-1,0 1 1,0 0 0,0 0-1,-3-12 349,1-14-74,14-145-52,-12 169-257,0 1-1,0-1 1,0 0 0,1 1 0,-1-1 0,0 0-1,1 1 1,0-1 0,-1 0 0,1 1 0,0-1 0,0 1-1,0 0 1,0-1 0,1 0 0,-1 1 7,0 1-1,0-1 1,0 1 0,0-1 0,0 1-1,0 0 1,0 0 0,0 0 0,0-1-1,0 1 1,0 0 0,0 0 0,0 0-1,0 0 1,0 1 0,0-1-1,0 0 1,0 0 0,0 1 0,0-1-1,0 0 1,0 1 0,0-1 0,0 1-1,-1 0 1,2 0 0,6 3 0,1 0 1,0-1-1,0 0 1,0 0-1,0-1 0,0 0 1,0-1-1,0 0 1,1 0-1,-1-1 1,0 0-1,0-1 0,19-3 1,-21 3 43,0-1 0,1 0 0,-1-1 0,0 1 0,0-2 1,0 1-1,-1-1 0,1 0 0,-1 0 0,0 0 0,0-1 0,0 0 0,-1 0 1,0-1-1,0 0 0,0 0 0,7-11 0,-11 14 4,0 0-1,1-1 1,-1 1 0,0 0-1,-1-1 1,1 1 0,0-6-1,-1 8-28,0 1 0,0-1 0,0 1-1,0-1 1,0 1 0,0-1 0,0 1-1,0-1 1,0 1 0,-1-1 0,1 1-1,0-1 1,0 1 0,0-1 0,-1 1-1,1 0 1,0-1 0,0 1 0,-1-1-1,1 1 1,0 0 0,-1-1 0,0 1-2,0 0 0,0-1 1,1 1-1,-1 0 0,0 0 1,0 1-1,1-1 1,-1 0-1,0 0 0,0 0 1,1 0-1,-1 1 1,0-1-1,1 0 0,-1 1 1,0-1-1,1 0 1,-1 1-1,0-1 0,1 1 1,-1 0-1,-4 3-6,1 0-1,0 1 1,0-1-1,0 1 1,0 0-1,1 0 1,0 0-1,0 1 1,0-1-1,1 1 1,0-1-1,0 1 1,-2 7-1,2-6 1,1 1-1,-1-1 0,1 0 0,1 1 0,-1-1 0,1 1 0,1-1 0,-1 0 0,1 1 0,3 11 0,-3-17 2,0 0 1,1 0-1,-1 0 1,0 0 0,1 0-1,-1 0 1,1 0-1,-1 0 1,1 0-1,0-1 1,0 1-1,0-1 1,0 1 0,0-1-1,0 0 1,0 0-1,0 0 1,0 0-1,1 0 1,-1-1-1,0 1 1,1 0-1,-1-1 1,1 0 0,-1 0-1,0 0 1,1 0-1,3 0 1,5-1 8,0 0 1,0-1-1,-1 0 1,1-1-1,12-4 1,2-3-20,0-1 0,0 0 0,-1-2 0,-1-1 0,0-1 0,0 0 0,-2-2 0,0-1 0,-1 0 0,30-37 0,-46 50-19,-1 0 0,1 0 1,-1-1-1,0 0 0,0 0 0,0 0 0,-1 0 0,0 0 0,2-11 0,-4 16 24,1 1-1,-1 0 1,0-1-1,0 1 0,0-1 1,0 1-1,0 0 1,0-1-1,0 1 0,0-1 1,0 1-1,0 0 0,0-1 1,-1 1-1,1-1 1,0 1-1,0 0 0,0-1 1,0 1-1,-1-1 1,1 1-1,0 0 0,0-1 1,-1 1-1,1 0 1,0-1-1,0 1 0,-1 0 1,1 0-1,0-1 1,-1 1-1,-13 3-70,-12 15 25,9-3 62,0 1 0,1 1-1,1 0 1,-21 31 0,32-42 6,0 0 0,1 0-1,-1 1 1,1-1 0,0 1 0,1-1 0,0 1 0,0 0-1,0 0 1,1 0 0,0 0 0,0 0 0,1 0 0,0 1-1,0-1 1,1 0 0,0 0 0,3 14 0,-2-17-12,-1-1 0,1 1-1,0 0 1,0-1 0,1 1 0,-1-1 0,1 0 0,0 1 0,0-1 0,0-1-1,0 1 1,0 0 0,1-1 0,-1 1 0,1-1 0,-1 0 0,1-1 0,0 1 0,0 0-1,0-1 1,0 0 0,0 0 0,0 0 0,0-1 0,0 1 0,1-1 0,7 0 0,-5-1-57,0 1 0,0-1 1,0 0-1,0-1 1,-1 0-1,1 0 1,0 0-1,-1-1 1,0 0-1,1 0 0,-1 0 1,0-1-1,0 0 1,-1 0-1,10-9 1,8-17-89,-7-6-70</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2.040"/>
    </inkml:context>
    <inkml:brush xml:id="br0">
      <inkml:brushProperty name="width" value="0.05" units="cm"/>
      <inkml:brushProperty name="height" value="0.05" units="cm"/>
    </inkml:brush>
  </inkml:definitions>
  <inkml:trace contextRef="#ctx0" brushRef="#br0">14 0 17668,'0'13'1600,"2"-1"-1264,-2-4-392,0 1 2737,-1-9-2417,-5-2 56,-2-3 8</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2.809"/>
    </inkml:context>
    <inkml:brush xml:id="br0">
      <inkml:brushProperty name="width" value="0.05" units="cm"/>
      <inkml:brushProperty name="height" value="0.05" units="cm"/>
    </inkml:brush>
  </inkml:definitions>
  <inkml:trace contextRef="#ctx0" brushRef="#br0">2 12 13915,'6'-11'1656,"-5"18"-984,-1 4-319,-3 18 1655,1 5-1224,0 14-360,1 3-152,1 9-272,0 3-64,3-7-336,-1-6-88,3-9-376,-1-8-1025,-4-16 1481,0-14-304,-6-3-224</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3.233"/>
    </inkml:context>
    <inkml:brush xml:id="br0">
      <inkml:brushProperty name="width" value="0.05" units="cm"/>
      <inkml:brushProperty name="height" value="0.05" units="cm"/>
    </inkml:brush>
  </inkml:definitions>
  <inkml:trace contextRef="#ctx0" brushRef="#br0">16 283 14883,'-3'-6'255,"0"-1"0,1 0 0,0 0 0,0 0 0,0 0 0,1-1 0,1 1 0,-1 0 0,1-10 1,1 13-140,0-1 1,0 0-1,1 0 1,-1 1-1,1-1 1,0 1-1,0-1 1,1 1-1,-1 0 1,1 0-1,0 0 1,0 0-1,1 0 1,6-5-1,4-3 68,1 0-1,1 2 1,0-1-1,0 2 1,1 0-1,0 2 1,0-1-1,36-8 1,-4 4-86,0 3-1,59-4 1,-61 10-86,0 1-1,0 3 1,0 2 0,-1 2 0,1 1 0,78 23 0,-120-27-34,1-1 0,-1 1 0,1 1 0,-1-1 0,0 1 0,0-1 0,0 2 0,-1-1 0,1 0 0,-1 1 0,5 4 0,-7-5 7,-1-1 0,1 1 0,-1-1 0,0 1 0,0-1 0,0 1 0,0 0 0,0-1 0,0 1 0,-1 0 0,1 0 0,-1-1 0,0 1 0,0 0 0,0 0 0,0 0 0,0 0 0,-1-1 0,1 1 0,-1 0 0,0 0-1,0-1 1,-2 6 0,-3 4-1,0 0-1,-1 0 0,0-1 0,-1 1 1,0-2-1,-1 1 0,-17 15 0,-1-2 116,-50 34-1,42-35 13,-36 18 1,58-34-192,0-1 0,-1-1 0,0 0 0,0-1 1,0 0-1,-20 2 0,15-7-28,12-10-51</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4.772"/>
    </inkml:context>
    <inkml:brush xml:id="br0">
      <inkml:brushProperty name="width" value="0.05" units="cm"/>
      <inkml:brushProperty name="height" value="0.05" units="cm"/>
    </inkml:brush>
  </inkml:definitions>
  <inkml:trace contextRef="#ctx0" brushRef="#br0">0 11 19692,'9'-4'1657,"-1"1"-1385,-5 1-144,0 2 872,3 0-976,1 0-240,0 0 1464,-1 0-1160,-3-1 264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5.245"/>
    </inkml:context>
    <inkml:brush xml:id="br0">
      <inkml:brushProperty name="width" value="0.05" units="cm"/>
      <inkml:brushProperty name="height" value="0.05" units="cm"/>
    </inkml:brush>
  </inkml:definitions>
  <inkml:trace contextRef="#ctx0" brushRef="#br0">8 124 15555,'-3'15'1625,"1"5"-1129,-1 6-200,3 6 1152,3 5-1032,3 0-104,6 1-24,0-5-48,8-11-160,2-7-120,7-15-408,-1-9-168,4-17-504,1-5-464,-2-14 1160,-1-2-313,-5-4-223</inkml:trace>
  <inkml:trace contextRef="#ctx0" brushRef="#br0" timeOffset="0.5">350 0 13643,'-3'0'1424,"-5"19"-768,-5 10-184,-4 19 865,-2 10-161,-3 10-272,1 7-136,2 2-160,2 1-87,4-5-129,5-3-88,3-14-328,4-6-272,1-11-496,0-9 687,1-14-119,1-13-96</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5.702"/>
    </inkml:context>
    <inkml:brush xml:id="br0">
      <inkml:brushProperty name="width" value="0.05" units="cm"/>
      <inkml:brushProperty name="height" value="0.05" units="cm"/>
    </inkml:brush>
  </inkml:definitions>
  <inkml:trace contextRef="#ctx0" brushRef="#br0">32 42 18980,'0'2'1704,"4"-2"-1344,11 0-135,5-2 791,10-1-728,9 1-24,8-4-176,5-1-136,1 1-448,-3-1-288,-10 0 608,-7 4-136,-25 3-145</inkml:trace>
  <inkml:trace contextRef="#ctx0" brushRef="#br0" timeOffset="1">1 340 13171,'8'12'1800,"9"-8"-1032,16-15-296,6-2 1673,11-7-1465,5-2-128,2-2-552,3-3 216,3-5-152,-1 1-88</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6.895"/>
    </inkml:context>
    <inkml:brush xml:id="br0">
      <inkml:brushProperty name="width" value="0.05" units="cm"/>
      <inkml:brushProperty name="height" value="0.05" units="cm"/>
    </inkml:brush>
  </inkml:definitions>
  <inkml:trace contextRef="#ctx0" brushRef="#br0">63 177 13251,'0'-3'198,"8"-30"2399,-6 28-841,-3 22-31,-28 142 670,5-36-2079,19-98-261,0 2-1,1 0 0,1 0 1,1 44-1,7-53 4,-5-18-55,1 1-1,-1-1 0,0 0 0,0 0 0,0 0 0,1 0 0,-1 0 0,0 0 0,0 0 0,0 0 0,1 0 1,-1 1-1,0-1 0,0 0 0,0 0 0,1 0 0,-1 0 0,0 0 0,0 0 0,1 0 0,-1 0 0,0-1 1,0 1-1,0 0 0,1 0 0,-1 0 0,0 0 0,0 0 0,0 0 0,1 0 0,-1 0 0,0-1 0,0 1 1,0 0-1,0 0 0,1 0 0,-1 0 0,0 0 0,0-1 0,2-2 12,1 0 0,-1 0-1,-1-1 1,1 1 0,0-1 0,-1 1-1,2-5 1,8-32-11,-2-1-1,-1 1 0,-2-1 1,-2-1-1,-1 1 0,-3-1 1,-1 1-1,-9-55 1,10 92-22,-9-34-99,9 37 105,0-1 0,-1 1 0,1 0 1,-1-1-1,1 1 0,-1-1 0,0 1 0,0 0 0,1 0 1,-1-1-1,0 1 0,0 0 0,0 0 0,0 0 0,-1 0 0,1 0 1,0 0-1,0 0 0,-3-1 0,4 2 7,-1 1 0,1-1 0,-1 0 0,0 0 0,1 1 0,-1-1 0,1 0 0,-1 1 0,1-1 0,-1 0 0,1 1 0,-1-1 0,1 1 0,-1-1-1,1 1 1,-1-1 0,1 1 0,0-1 0,-1 1 0,1-1 0,0 1 0,-1 0 0,1-1 0,0 1 0,0-1 0,0 1 0,0 0 0,0-1 0,-1 1 0,1 0 0,0-1 0,1 1 0,-1 0 0,0-1 0,0 1 0,0 0 0,1 28-76,-1-24 79,1 0 0,0 0 0,0 0 0,0 0 0,0-1 0,1 1 0,0 0 0,0-1 0,0 1 0,1-1 0,-1 0 0,1 0 0,0 0 0,1 0 0,-1 0 0,0 0 0,1-1 0,6 5 0,-4-5 11,-1 0 0,1 0-1,0 0 1,0-1-1,1 0 1,-1 0-1,0-1 1,1 1 0,-1-1-1,1-1 1,-1 1-1,1-1 1,0 0-1,6-2 1,-4 1 11,1-1 1,-1 0-1,1-1 0,-1 0 0,0 0 0,0-1 1,0 0-1,-1-1 0,0 0 0,1 0 1,-2-1-1,1 0 0,-1 0 0,0-1 1,0 0-1,8-10 0,-6 5 17,-1 0 0,0-1 0,-1 1-1,0-2 1,-1 1 0,0-1 0,-1 0 0,-1 0 0,6-29 0,-10 27 11,-4 24-32,-9 28-32,-4 24-102,3 2-1,2-1 1,-3 67-1,14-119 154,1 1 0,0-1-1,1 0 1,2 11-1,-3-17-15,0-1 0,1 0 1,0 0-1,-1 0 0,1 0 0,0 0 0,0 0 0,0 0 1,0 0-1,1 0 0,-1 0 0,0 0 0,1-1 0,-1 1 1,1-1-1,0 1 0,-1-1 0,1 1 0,0-1 0,0 0 1,0 0-1,4 2 0,17 0-18</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1:20.821"/>
    </inkml:context>
    <inkml:brush xml:id="br0">
      <inkml:brushProperty name="width" value="0.05" units="cm"/>
      <inkml:brushProperty name="height" value="0.05" units="cm"/>
    </inkml:brush>
  </inkml:definitions>
  <inkml:trace contextRef="#ctx0" brushRef="#br0">0 150 8538,'71'-24'2251,"-46"14"-2156,0 2 0,33-7 0,-11 9 96,0 3-1,78 4 0,9 0-186,271-34-56,23 0 43,771 14 95,-572 27-74,-113 0-480,536 26-281,-700-18 762,410-4-167,3-22-661,-197 1 327,877 0 553,-1120 4 61,392 7 429,-669-1-353,-27-1 65,0 0-1,0 2 0,38 7 0,-56-9-269,-1 0 0,0 0 0,0 0 0,1 0-1,-1 0 1,0 0 0,0 0 0,1 0 0,-1 0-1,0 1 1,0-1 0,1 0 0,-1 0 0,0 0 0,0 0-1,0 1 1,1-1 0,-1 0 0,0 0 0,0 1-1,0-1 1,0 0 0,1 0 0,-1 1 0,0-1-1,0 0 1,0 0 0,0 1 0,0-1 0,0 0-1,0 0 1,0 1 0,0-1 0,0 0 0,0 1 0,0-1-1,0 0 1,0 0 0,0 1 0,0-1 0,0 0-1,0 0 1,0 1 0,0-1 0,-1 0 0,1 0-1,0 1 1,0-1 0,0 0 0,0 0 0,-1 1-1,1-1 1,0 0 0,0 0 0,0 0 0,-1 0 0,1 1-1,0-1 1,0 0 0,-1 0 0,1 0 0,-1 0-1,-19 12-32,-11-2-67</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7.372"/>
    </inkml:context>
    <inkml:brush xml:id="br0">
      <inkml:brushProperty name="width" value="0.05" units="cm"/>
      <inkml:brushProperty name="height" value="0.05" units="cm"/>
    </inkml:brush>
  </inkml:definitions>
  <inkml:trace contextRef="#ctx0" brushRef="#br0">1 1 18756,'4'0'1336,"-4"1"-1080,0 4-152,0-1 64,0 0 1313,2 2-1321,-1 0 64,5-6 0</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7.739"/>
    </inkml:context>
    <inkml:brush xml:id="br0">
      <inkml:brushProperty name="width" value="0.05" units="cm"/>
      <inkml:brushProperty name="height" value="0.05" units="cm"/>
    </inkml:brush>
  </inkml:definitions>
  <inkml:trace contextRef="#ctx0" brushRef="#br0">76 1 13147,'-11'21'690,"1"0"-1,1 0 1,1 1 0,1 0-1,1 1 1,-4 25 0,3 4 482,0 84 0,6-116-921,2 0 1,1 0-1,4 24 1,-5-38-178,1 0 0,-1 0 0,1 1 0,1-1 0,-1 0 0,1-1 0,0 1 0,0 0 0,1-1 0,0 0 0,0 0 0,0 0 0,10 9 0,-12-12-28,1-1-1,0 1 1,0-1 0,-1 0 0,1 1 0,0-1-1,0-1 1,1 1 0,-1 0 0,0-1 0,0 1-1,0-1 1,0 0 0,0 0 0,0 0 0,1-1-1,-1 1 1,0-1 0,0 1 0,0-1 0,0 0-1,0 0 1,0-1 0,0 1 0,-1-1 0,5-2 0,3-3 109,1 0 1,-1-1 0,0 0-1,-1-1 1,10-12 0,9-12 104,-2-2 1,-1-1-1,31-62 0,-26 37-106,34-101-1,-60 151-193,-3 8-17,1 0 0,-1 0 0,0 1 0,0-1-1,0 0 1,0 0 0,-1 0 0,1 0 0,-1 0 0,0 0 0,0-5 0,-4 13-497,-1 0 0,0 0 0,-10 8 1,0-9 26</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19.902"/>
    </inkml:context>
    <inkml:brush xml:id="br0">
      <inkml:brushProperty name="width" value="0.05" units="cm"/>
      <inkml:brushProperty name="height" value="0.05" units="cm"/>
    </inkml:brush>
  </inkml:definitions>
  <inkml:trace contextRef="#ctx0" brushRef="#br0">3 0 14659,'-2'249'3002,"4"-167"-2542,-2-75-425,27 658 1256,-27-650-1362,0-12 76,0 0 1,0 0 0,1 0 0,-1 0 0,1 0 0,-1 0-1,1 0 1,2 3 0,-3-6-5,0 0-1,0 0 1,0 0-1,0 0 1,0 0-1,0 0 1,0 0-1,0 0 1,0 1 0,0-1-1,0 0 1,0 0-1,0 0 1,0 0-1,0 0 1,0 0-1,0 0 1,1 0-1,-1 0 1,0 0 0,0 0-1,0 0 1,0 0-1,0 0 1,0 0-1,0 0 1,0 0-1,0 0 1,1 0-1,-1 0 1,0 0 0,0 0-1,0 0 1,0 0-1,0 0 1,0 0-1,0 0 1,0 0-1,0 0 1,0 0-1,1 0 1,-1 0 0,0 0-1,0 0 1,0 0-1,0 0 1,0 0-1,0 0 1,0 0-1,0 0 1,0 0-1,0-1 1,0 1-1,0 0 1,0 0 0,0 0-1,1 0 1,-1 0-1,0 0 1,0 0-1,0 0 1,0 0-1,0 0 1,0-1-1,0 1 1,0 0 0,0 0-1,2-8-17,2-10-19</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20.374"/>
    </inkml:context>
    <inkml:brush xml:id="br0">
      <inkml:brushProperty name="width" value="0.05" units="cm"/>
      <inkml:brushProperty name="height" value="0.05" units="cm"/>
    </inkml:brush>
  </inkml:definitions>
  <inkml:trace contextRef="#ctx0" brushRef="#br0">0 434 11602,'14'49'1918,"-10"-30"-964,1 1 1,14 31-1,-17-47-817,0 1 0,0-1 0,0 0 0,1 0 0,0-1 0,-1 1 0,2 0 0,-1-1 0,0 0 0,1 1 0,-1-2 0,1 1 0,0 0 0,0-1 0,0 1 0,7 2 0,-7-4-65,-1-1 0,0 1 0,0-1 0,0 0 0,0 0 0,0 0 0,1 0 0,-1 0 0,0-1 0,0 1 0,0-1 0,0 0 0,0 0 0,0 0 0,0 0 0,0-1 0,-1 1 0,1-1 0,0 0 0,-1 0 0,1 0 0,3-4 0,5-5 120,0-1 1,-1 1-1,11-18 1,-19 27-173,20-32 86,-1-1-1,-2-1 1,-1 0 0,-2-1 0,-2-1 0,-1-1-1,-2 0 1,-2 0 0,-1-1 0,-2-1 0,1-63-1,-9 77-279,2 25-272,-1 9 302,0 15-16,4 14-170,2-1 0,1 0 0,2 0-1,21 59 1,-19-71 195,0 0 0,1-1 0,1-1-1,1 0 1,1-1 0,1 0 0,30 32 0,25 12-240</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21.508"/>
    </inkml:context>
    <inkml:brush xml:id="br0">
      <inkml:brushProperty name="width" value="0.05" units="cm"/>
      <inkml:brushProperty name="height" value="0.05" units="cm"/>
    </inkml:brush>
  </inkml:definitions>
  <inkml:trace contextRef="#ctx0" brushRef="#br0">480 70 9594,'-1'-5'252,"1"1"0,-1 0-1,0-1 1,0 1 0,0 0-1,-1 0 1,0 0 0,1 0 0,-1 0-1,-4-5 1,5 7-180,0 1 0,-1-1-1,1 1 1,0 0 0,-1-1 0,1 1 0,-1 0 0,1 0-1,-1 0 1,1 0 0,-1 0 0,0 1 0,1-1-1,-1 0 1,0 1 0,0 0 0,0-1 0,1 1-1,-1 0 1,0 0 0,0 0 0,0 0 0,0 0-1,1 0 1,-1 0 0,0 1 0,-3 0 0,-6 3-16,1 0 1,0 1-1,0 0 1,0 1-1,1 0 1,-1 1-1,-12 11 1,-55 60-143,52-47 80,1 0 0,2 2 0,1 0-1,1 2 1,2 0 0,-14 39 0,14-24 43,3-1 0,1 2 1,3 0-1,-6 58 0,13-66 1,2 0 1,2 0-1,1 1 0,3-1 1,13 66-1,-12-88 3,1 0 0,1 0 0,0 0 0,2-1 0,0 0 0,1 0 0,1-1 0,1-1 0,1 0 0,0 0 0,1-1 0,29 26 0,-36-38 0,0 1 0,0-2 0,0 1 0,0-1 1,1 0-1,-1 0 0,1-1 0,0 0 0,0 0 0,1-1 0,-1 0 0,0 0 0,1-1 1,-1 0-1,1-1 0,-1 0 0,1 0 0,-1-1 0,1 0 0,-1 0 0,0-1 0,1 0 1,-1-1-1,0 0 0,0 0 0,0-1 0,-1 0 0,12-7 0,1-3 133,0-2-1,-1 0 0,0-1 1,31-38-1,-26 23 55,0-1 0,25-48 0,-33 50-129,-2-1-1,-1-1 1,-1 0 0,-2-1-1,-1 0 1,-2 0 0,-1 0-1,-2-1 1,-2 0-1,-1-40 1,-3 49-121,0 0 0,-2 1-1,-1-1 1,-1 1 0,-1 0 0,-12-27 0,11 34-95,-1 0 0,-1 1 0,0 0 0,-1 0-1,-1 1 1,-1 1 0,0 0 0,-24-21 0,29 30 50,1 1-1,-1 0 0,-16-9 1,-19-3-300</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22.316"/>
    </inkml:context>
    <inkml:brush xml:id="br0">
      <inkml:brushProperty name="width" value="0.05" units="cm"/>
      <inkml:brushProperty name="height" value="0.05" units="cm"/>
    </inkml:brush>
  </inkml:definitions>
  <inkml:trace contextRef="#ctx0" brushRef="#br0">855 91 11178,'-20'-14'454,"0"2"-1,-2 1 1,1 1-1,-1 0 0,-1 2 1,-42-11-1,49 17-379,0-1 0,1 2 0,-1 0-1,0 1 1,0 1 0,0 1 0,0 0 0,1 0-1,-1 2 1,1 0 0,-21 9 0,11-2-57,0 1 0,2 2 1,-1 0-1,2 2 0,0 0 0,1 2 0,1 0 1,-34 40-1,27-26 55,2 2 0,2 1 0,1 0 1,1 2-1,-17 45 0,26-50 5,0 0 0,3 1-1,1 0 1,1 0 0,2 1 0,-2 58 0,6-74-47,2 1 0,0 0 0,1-1 0,1 0 0,0 1 0,2-1 0,0-1 0,1 1 0,1-1 0,0 0 0,1 0 0,1-1 0,21 28 0,-23-35-16,1 0 1,1 0 0,0-1-1,0 0 1,0-1 0,1 0-1,0-1 1,0 0 0,1 0-1,0-1 1,0-1 0,0 1-1,1-2 1,-1 0 0,1 0-1,0-1 1,-1 0 0,25-1-1,-11-2 60,0-1 0,0-2-1,0-1 1,-1 0 0,0-2-1,0-1 1,0 0-1,23-14 1,4-3 209,-2-2-1,0-3 1,-2-1-1,75-66 1,-95 72-144,0-2 0,-2-1 0,0 0 1,-2-2-1,-2-1 0,-1-1 0,-1 0 1,16-40-1,-27 52-132,-1 0 0,0-1 0,-2 0 0,-1 0 0,-1 0 0,0 0 0,-1 0 1,-3-37-1,0 48-168,0 1 0,0-1 1,-1 0-1,0 1 0,-1-1 1,0 1-1,-1 0 0,1 0 1,-2 0-1,1 1 0,-2-1 1,1 1-1,-1 0 1,0 0-1,0 1 0,-1 0 1,0 0-1,0 1 0,-1-1 1,-14-8-1,10 9-7,0 1 0,0-1 0,0 2 0,-1 0 1,0 0-1,1 1 0,-1 1 0,-19-2 0,-40 1-823</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1.143"/>
    </inkml:context>
    <inkml:brush xml:id="br0">
      <inkml:brushProperty name="width" value="0.05" units="cm"/>
      <inkml:brushProperty name="height" value="0.05" units="cm"/>
    </inkml:brush>
  </inkml:definitions>
  <inkml:trace contextRef="#ctx0" brushRef="#br0">8 12 14131,'-6'-11'1132,"4"16"-529,5 27-150,-2-26-324,42 449 1328,1 12-1785,-39-432 223,-2-21-36,-1 0-1,-1 0 0,0 0 1,-1 0-1,-2 21 0,2-35 135,0 0 0,0 1 0,0-1 0,0 1 0,0-1 0,0 0 0,0 1 0,0-1 0,0 0 0,0 1 0,0-1 0,-1 0 0,1 1 0,0-1 0,0 0 0,0 1 0,0-1 0,-1 0 0,1 0 0,0 1 0,0-1 0,-1 0 0,1 0 0,0 0 0,-1 1 0,1-1 0,0 0 0,-1 0 0,1 0 0,0 0 0,-1 1 0,1-1 0,0 0 0,-1 0 0,1 0 0,0 0 0,-1 0 0,1 0 0,-1 0 0,1 0 0,0 0 0,-1 0 0,1 0 0,0 0 0,-1-1 0,1 1 0,0 0 0,-1 0 0,1 0 0,0 0 0,-1-1 0,1 1 0,0 0 0,0 0 0,-1 0 0,1-1 0,0 1 0,0 0 0,-1-1 0,1 1-1,0-1 1,-14-18-249</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1.650"/>
    </inkml:context>
    <inkml:brush xml:id="br0">
      <inkml:brushProperty name="width" value="0.05" units="cm"/>
      <inkml:brushProperty name="height" value="0.05" units="cm"/>
    </inkml:brush>
  </inkml:definitions>
  <inkml:trace contextRef="#ctx0" brushRef="#br0">3 548 13011,'-2'-20'280,"1"1"0,1 0 0,1-1 0,0 1 0,1-1 0,1 1 0,1 0 0,1 0-1,1 0 1,0 1 0,16-32 0,5-2 23,3 1-1,57-75 0,-82 119-289,-1 1-7,1-1 1,0 1 0,0 0 0,1 1 0,8-8 0,-12 12-6,-1 0 0,0 0 0,0 0 0,1 1 0,-1-1 1,0 0-1,1 1 0,-1 0 0,1-1 0,-1 1 1,1 0-1,-1-1 0,1 1 0,-1 0 0,1 0 0,-1 0 1,1 0-1,-1 1 0,1-1 0,-1 0 0,1 1 1,-1-1-1,0 1 0,1-1 0,-1 1 0,1 0 0,-1-1 1,0 1-1,0 0 0,0 0 0,1 0 0,-1 0 1,0 0-1,0 0 0,1 2 0,11 13 25,-1 0 1,0 1-1,-2 0 1,1 1-1,-2 0 1,13 38-1,-7-11-532,15 90 0,-26-108 274,0 49 0,-5-33-39</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2.682"/>
    </inkml:context>
    <inkml:brush xml:id="br0">
      <inkml:brushProperty name="width" value="0.05" units="cm"/>
      <inkml:brushProperty name="height" value="0.05" units="cm"/>
    </inkml:brush>
  </inkml:definitions>
  <inkml:trace contextRef="#ctx0" brushRef="#br0">0 94 14883,'10'0'1152,"13"0"-711,-1-2-129,12-2 336,12 0-64,13-5-128,5 0-56,5-2-160,0-2-144,-8 0-352,-5 2-176,-14 1 360,-9 3-64,-22 8-112,-14 3-56</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3.171"/>
    </inkml:context>
    <inkml:brush xml:id="br0">
      <inkml:brushProperty name="width" value="0.05" units="cm"/>
      <inkml:brushProperty name="height" value="0.05" units="cm"/>
    </inkml:brush>
  </inkml:definitions>
  <inkml:trace contextRef="#ctx0" brushRef="#br0">0 493 14515,'5'7'1336,"16"-4"-848,5-6-151,14-4 463,7-3-176,9-3-464,3-1 200,5 0-216,0-1-56,-4 1-112</inkml:trace>
  <inkml:trace contextRef="#ctx0" brushRef="#br0" timeOffset="1">565 0 12555,'1'2'150,"0"0"1,0 0-1,0 0 1,1 0-1,-1-1 1,1 1-1,-1 0 1,1-1-1,-1 1 0,1-1 1,0 1-1,0-1 1,0 0-1,0 0 1,0 0-1,0 0 1,0 0-1,0 0 1,0-1-1,4 1 1,14 8 1284,-10-4-1307,1 1 0,-1 1 0,0 0 0,-1 0 0,1 1 0,-2 0 0,1 0 0,-1 1 0,0 0 0,-1 1 0,0 0 0,11 20 0,-14-20-121,0 0 1,0 0-1,-1 0 0,-1 0 1,0 1-1,0-1 0,-1 1 1,0-1-1,-1 1 1,0 0-1,-1-1 0,0 1 1,0-1-1,-1 1 1,-4 11-1,-1-3-17,0 1 0,-1-2 1,-1 1-1,-23 33 0,24-40-22,-1 0 0,-1 0 0,0-1 0,0-1 1,-1 1-1,0-2 0,-20 13 0,0-7 7,7-12-6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1:48.453"/>
    </inkml:context>
    <inkml:brush xml:id="br0">
      <inkml:brushProperty name="width" value="0.05" units="cm"/>
      <inkml:brushProperty name="height" value="0.05" units="cm"/>
    </inkml:brush>
  </inkml:definitions>
  <inkml:trace contextRef="#ctx0" brushRef="#br0">1770 199 7602,'-47'-2'308,"-1"-2"0,1-1 0,1-3 0,-1-2 1,2-2-1,-1-2 0,2-1 0,-44-23 1,52 22-11,-1 1 0,0 2 0,-1 2 0,-1 1 1,1 2-1,-2 1 0,-67-1 0,51 6 32,-95 8-1,123-2-345,1 1-1,0 0 0,1 2 1,0 2-1,-40 17 0,-12 10-257,-99 51-103,149-71 351,0 1-1,1 2 0,-47 42 1,63-49 24,1 0 0,0 0 0,1 1 0,0 1 0,1 0 0,1 0 0,0 0 0,-8 25 0,6-9-10,2 0-1,0 1 0,-3 43 1,9-60-49,1 1 0,0-1 0,1 0 0,0 1 0,1-1 0,1 0 0,0 0 0,1 0 0,11 26 0,-5-22-145,0 0-1,0-1 0,2 0 1,0 0-1,1-1 0,18 17 1,0-4-202,1-2 0,41 27 0,70 37 467,-140-89-40,53 31 92,1-2 1,2-2 0,1-3 0,1-3 0,1-2 0,79 15-1,13-13 29,193 4 0,44 4-85,317 70 307,-641-94-307,-1-3-1,1-2 1,-1-4 0,1-2 0,-1-3 0,122-30 0,-134 21-18,-1-1 0,-1-3 1,-1-2-1,0-3 0,-2-1 0,-1-3 0,-1-2 0,66-56 0,-94 70 19,0-2 0,-1 0 0,0-1 0,-2-1 0,0 0 0,-2-1 0,0-1 0,12-27 0,-21 37-21,0 1-1,-1-1 1,0 0 0,-1 0 0,-1 0 0,0 0 0,0 0 0,-2-1 0,1 1 0,-2 0 0,0-1 0,0 1 0,-1 0 0,-1 0 0,0 0 0,-1 0 0,-10-23 0,2 15 48,0 0 0,-2 1 1,0 0-1,-1 2 0,-1-1 1,0 2-1,-2 0 0,0 1 1,-32-21-1,1 4 0,-2 3-1,-98-42 1,-126-27 31,-11 21-284,218 60 20,-438-106-841,314 80 727</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5.054"/>
    </inkml:context>
    <inkml:brush xml:id="br0">
      <inkml:brushProperty name="width" value="0.05" units="cm"/>
      <inkml:brushProperty name="height" value="0.05" units="cm"/>
    </inkml:brush>
  </inkml:definitions>
  <inkml:trace contextRef="#ctx0" brushRef="#br0">2 1 14619,'1'4'1000,"-1"18"-808,-3 9-72,5 16 200,2 11-95,5 9-89,1 3 0,2 1-40,1-6-88,0-9-144,-1-7-72,-8-16-233,-4-7 73,-7-16 224,-8-7-96,-7-8-48</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5.486"/>
    </inkml:context>
    <inkml:brush xml:id="br0">
      <inkml:brushProperty name="width" value="0.05" units="cm"/>
      <inkml:brushProperty name="height" value="0.05" units="cm"/>
    </inkml:brush>
  </inkml:definitions>
  <inkml:trace contextRef="#ctx0" brushRef="#br0">4 209 13075,'-1'-8'260,"-1"0"0,2-1 0,-1 1-1,1 0 1,0-1 0,1 1 0,0 0 0,0-1 0,1 1 0,3-8 0,-3 10-128,1 0 0,0 1 0,0 0 1,0-1-1,1 1 0,0 0 0,0 0 1,0 1-1,0-1 0,1 1 0,0 0 1,0 1-1,0-1 0,7-3 0,0 1-51,0 0 0,0 2 0,1-1 0,-1 1 0,1 1 0,0 0 0,0 1 0,1 1 0,-1 0 0,0 0 0,0 1 0,1 1 0,13 3 0,-9-2-75,0 2 0,-1 0 0,0 1 0,0 1 0,0 1 0,-1 0 1,0 1-1,0 1 0,17 13 0,-19-12-6,0 1 0,-2 1 0,1 0 0,-1 1 0,-1 0 0,0 1 0,-1 0 0,16 30 0,-22-34 13,1 0 0,-2 0 0,1 0-1,-2 1 1,1-1 0,-1 1 0,-1-1-1,0 1 1,0 0 0,-1 0-1,-1-1 1,0 1 0,0 0 0,-1-1-1,-5 19 1,1-14 34,-1 0 0,0 0 0,-1 0 0,0-1 0,-1 0 0,-1-1 0,0 0 0,-1-1 0,-1 0 0,0 0 0,0-1 0,-25 16 0,16-13-25,-1-1 0,-1 0 0,0-2 0,0-1 1,-1-1-1,0-1 0,-40 8 0,56-14 73,0-1-1,0 0 0,-12-1 0,19 0-37,0 0-1,-1 0 0,1 0 0,-1 0 1,1-1-1,0 1 0,0-1 1,-1 1-1,1-1 0,0 1 0,0-1 1,-2-1-1,2 2-47,1-1 0,-1 1 1,1-1-1,0 1 0,-1-1 1,1 1-1,0-1 0,-1 0 0,1 1 1,0-1-1,0 0 0,0 1 0,0-1 1,-1 0-1,1 1 0,0-1 1,0 0-1,0 1 0,0-1 0,1 0 1,-1 1-1,0-1 0,0 1 0,0-1 1,0 0-1,1 1 0,-1-2 1,8-12 162</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6.355"/>
    </inkml:context>
    <inkml:brush xml:id="br0">
      <inkml:brushProperty name="width" value="0.05" units="cm"/>
      <inkml:brushProperty name="height" value="0.05" units="cm"/>
    </inkml:brush>
  </inkml:definitions>
  <inkml:trace contextRef="#ctx0" brushRef="#br0">49 539 15667,'-2'0'80,"1"0"-1,0 1 0,0-1 0,0 0 1,-1 1-1,1-1 0,0 1 0,0-1 1,0 1-1,0 0 0,0-1 0,0 1 0,0 0 1,0 0-1,0 0 0,0 0 0,0-1 1,1 1-1,-1 1 0,0-1 0,1 0 1,-1 0-1,1 0 0,-1 0 0,0 2 1,-9 35 448,9-34-341,-4 22-67,2 1 1,0-1-1,2 1 1,1 0 0,1 0-1,1-1 1,1 1 0,7 26-1,-9-50-81,0 1 0,1-1 0,-1 1 0,1-1 0,-1 0 0,1 0 0,0 0 0,3 4-1,-4-7-23,-1 1 0,1-1 0,-1 1 0,1-1 0,-1 0 0,1 1 0,-1-1-1,1 0 1,-1 1 0,1-1 0,-1 0 0,1 0 0,0 1 0,-1-1-1,1 0 1,-1 0 0,1 0 0,0 0 0,-1 0 0,2 0 0,-1 0 8,0-1 0,0 1-1,0-1 1,0 1 0,0-1 0,0 1 0,0-1 0,-1 0 0,1 1 0,0-1 0,0 0 0,-1 0 0,1 0 0,0 0 0,-1 1-1,2-3 1,2-7 102,1 0-1,-1-1 0,-1 1 0,0-1 0,0 1 0,-1-1 0,-1 0 0,1-12 0,-1-92 502,-2 113-619,-7-106 295,6 95-277,-1 0-1,0 0 0,0 0 0,-1 1 1,-1 0-1,-7-14 0,12 26-25,0-1 0,0 1 0,0 0 0,0-1 0,0 1 0,-1 0 0,1-1-1,0 1 1,0 0 0,0-1 0,-1 1 0,1 0 0,0 0 0,0-1 0,-1 1 0,1 0 0,0 0-1,0-1 1,-1 1 0,1 0 0,0 0 0,-1 0 0,1 0 0,0-1 0,-1 1 0,1 0 0,0 0-1,-1 0 1,1 0 0,0 0 0,-1 0 0,1 0 0,-1 0 0,-4 11-31,3 19-11,3-22 33,0 1 1,0 0-1,1-1 0,0 1 0,1-1 1,0 0-1,0 0 0,1 0 0,0 0 1,6 9-1,-9-15 8,1 0 0,-1 0 0,1 0 0,0 0 0,0 0 0,-1-1 1,1 1-1,0-1 0,0 1 0,1-1 0,-1 0 0,0 1 0,0-1 0,1 0 1,-1-1-1,0 1 0,1 0 0,-1-1 0,1 1 0,-1-1 0,1 0 0,-1 0 0,1 0 1,-1 0-1,1 0 0,-1 0 0,1-1 0,-1 1 0,1-1 0,-1 0 0,1 0 1,-1 0-1,0 0 0,0 0 0,1 0 0,-1-1 0,0 1 0,0-1 0,2-2 0,3-1-35,-1 0-1,0-1 0,0 0 0,0 0 0,-1-1 0,0 0 0,0 1 0,-1-2 1,5-8-1,1-6-620,11-43 0,-8 26-774,-13 38 1393,0 1-1,0 0 0,0 0 1,1 0-1,-1 0 0,0 0 1,0 0-1,1 0 0,-1 0 0,0 0 1,0 0-1,1 0 0,-1 0 1,0 0-1,0 0 0,1 0 1,-1 0-1,0 0 0,0 0 0,1 0 1,-1 0-1,0 0 0,0 0 1,1 0-1,-1 1 0,0-1 1,0 0-1,0 0 0,1 0 0,-1 0 1,0 1-1,0-1 0,0 0 1,0 0-1,1 0 0,-1 1 1,0-1-1,0 0 0,0 1 0,12 11-345,-9-9 122,3 1 57,0 0 0,0 0 0,0 0 1,0-1-1,1 0 0,-1 0 0,1-1 0,0 0 0,0 0 0,0 0 0,0-1 1,0 0-1,0 0 0,0-1 0,0 0 0,0 0 0,1-1 0,-1 0 0,13-3 1,-11 2 131,1-1 1,-1 0 0,0 0 0,0 0-1,0-2 1,0 1 0,-1-1 0,1 0 0,-1 0-1,-1-1 1,1 0 0,-1-1 0,0 0-1,7-8 1,-9 3 1066,-8 8 469,1 4-1355,1 0 0,0 0 1,0 0-1,0 0 0,0 0 0,0 0 0,0 1 0,0-1 0,0 0 1,0 1-1,0-1 0,0 1 0,0-1 0,0 1 0,0 0 1,0-1-1,-1 2 0,-6 5 159,1 1 0,0 0 1,0 0-1,0 0 0,1 1 1,1 0-1,-1 0 0,-7 19 0,8-14-104,0 0 0,1 0-1,0 0 1,1 1-1,-2 26 1,5-38-125,0 1 1,-1-1-1,2 1 1,-1 0 0,0-1-1,1 1 1,0-1-1,0 1 1,0-1-1,0 0 1,0 1-1,1-1 1,-1 0-1,4 5 1,-4-7-24,1 1-1,-1-1 1,1 0 0,-1 0 0,1 0-1,-1 0 1,1 0 0,0 0-1,-1-1 1,1 1 0,0-1 0,0 1-1,0-1 1,-1 1 0,1-1 0,0 0-1,0 0 1,0 0 0,0 0-1,0 0 1,-1-1 0,1 1 0,0 0-1,0-1 1,0 1 0,-1-1 0,1 0-1,0 0 1,2-1 0,8-5 6,0 1 0,-1-1 1,0-1-1,-1 0 0,0-1 1,0 0-1,9-11 0,6-9 22,25-40-1,-26 34-28,-3-1-1,-1-1 1,18-45-1,-30 62-16,-1-1 0,0 0 0,-2 0 0,-1 0 1,-1-1-1,0 1 0,-1-42 0,-2 60-1,0 0 0,-1 0 1,1 0-1,0 0 0,-1 0 1,0 0-1,0 0 1,0 0-1,0 1 0,0-1 1,0 0-1,-1 1 0,1-1 1,-1 1-1,0-1 0,1 1 1,-1 0-1,0 0 0,-4-3 1,4 4-1,0 0 0,0 1 0,0-1 1,0 1-1,0-1 0,0 1 0,0 0 0,0-1 1,0 1-1,0 0 0,-1 1 0,1-1 1,0 0-1,0 1 0,0-1 0,0 1 1,0-1-1,0 1 0,0 0 0,0 0 0,0 0 1,0 0-1,1 0 0,-1 1 0,0-1 1,1 0-1,-3 3 0,-13 12-17,0 1 1,1 1-1,1 1 0,1 0 0,1 1 0,0 0 1,1 1-1,-13 34 0,25-55 21,-3 7-8,0 1-1,0-1 1,1 1-1,-2 10 0,4-17 5,0 0 0,0 0 0,-1 1 0,1-1 0,0 0 0,0 1 0,0-1 0,1 0 0,-1 0 0,0 1 0,0-1 0,1 0 0,-1 0 0,1 1 0,-1-1 0,1 0 0,-1 0 0,1 0 0,0 0 0,0 0 0,-1 0 0,1 0 0,0 0 0,0 0 0,0 0 0,0 0 0,0 0 0,0-1 0,0 1 0,1 0 0,-1-1 0,0 1 0,2 0 0,12 2-33,0-1 0,1 0-1,18 0 1,-20-2-11,0 0 0,0 1 0,0 1 0,0 1 0,16 4 0,-27-5 42,1-1 1,0 1-1,-1 0 1,0 0-1,1 0 0,-1 0 1,0 1-1,0-1 1,0 1-1,0 0 1,-1 0-1,1 0 0,-1 0 1,0 0-1,0 0 1,0 1-1,0-1 0,0 1 1,-1 0-1,1-1 1,-1 1-1,0 0 0,0 4 1,0-5-40,0 0 0,-1 0-1,1 0 1,-1 1 0,0-1 0,0 0 0,0 0 0,0 0 0,-1 0-1,1 0 1,-1 0 0,1 0 0,-1 0 0,0 0 0,-1 0 0,1 0-1,0 0 1,-1 0 0,-1 2 0,-3-3-111,3-3-70</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7.694"/>
    </inkml:context>
    <inkml:brush xml:id="br0">
      <inkml:brushProperty name="width" value="0.05" units="cm"/>
      <inkml:brushProperty name="height" value="0.05" units="cm"/>
    </inkml:brush>
  </inkml:definitions>
  <inkml:trace contextRef="#ctx0" brushRef="#br0">188 336 15891,'0'-1'70,"0"-1"-1,0 1 1,-1 0-1,1 0 0,-1-1 1,1 1-1,-1 0 0,1 0 1,-1 0-1,1 0 1,-1 0-1,0 0 0,0 0 1,1 0-1,-1 0 0,0 0 1,0 0-1,0 0 1,0 0-1,0 1 0,0-1 1,0 0-1,-2 0 0,1 1-12,0 0 0,1-1 0,-1 1 0,0 0 0,0 0 0,0 0 0,0 1 0,0-1-1,1 0 1,-1 1 0,0-1 0,0 1 0,0-1 0,-1 2 0,-5 2 126,1 0 0,0 1 0,0 0 1,0 0-1,0 1 0,-6 6 0,4-2-112,1 0 0,0 0 0,0 0 0,1 1 0,1 0 0,0 1 0,0-1 0,1 1 0,0 0 0,2 0-1,-1 1 1,1-1 0,1 1 0,0 0 0,0 13 0,2-23-63,0-1 1,0 1-1,0 0 0,1-1 1,-1 1-1,1-1 0,-1 1 1,1-1-1,0 1 0,0-1 1,0 0-1,0 1 0,1-1 1,-1 0-1,1 0 0,-1 0 1,1 0-1,3 4 0,-2-5-3,0 1 0,-1-1 0,1 1 0,0-1-1,-1 0 1,1 0 0,0-1 0,0 1 0,0 0-1,0-1 1,0 0 0,0 0 0,0 0 0,0 0 0,0 0-1,4-1 1,3-1-3,0-1-1,1 0 1,-2-1 0,1 1-1,0-2 1,-1 0 0,0 0-1,0 0 1,0-1-1,-1 0 1,0-1 0,0 0-1,6-8 1,2-3-9,-1 0 1,0-1-1,-2 0 0,19-36 1,-7-2 17,-23 52-8,-1 0 1,1 0-1,-1-1 1,0 1-1,-1 0 1,1 0 0,-1-1-1,0 1 1,-1-8-1,1 13-1,0-1 0,0 0 0,0 0 0,0 0 0,-1 1 0,1-1 0,0 0 0,0 0-1,-1 0 1,1 1 0,0-1 0,-1 0 0,1 0 0,-1 1 0,1-1 0,-1 1 0,1-1 0,-1 0 0,0 1 0,1-1-1,-1 1 1,0-1 0,1 1 0,-1-1 0,0 1 0,-1-1 0,1 1 3,0 0 0,0 0 0,-1 0 0,1 1 0,0-1 0,0 0 0,0 1 0,-1-1 0,1 0 0,0 1 0,0 0 0,0-1 0,0 1 0,0-1-1,-2 3 1,-2 1 27,-1 1 0,1 1 0,0-1 0,-7 12 0,2-3 40,2 1-1,0 0 1,-11 32 0,17-42-51,1 0 0,-1 1 1,1-1-1,0 1 0,0-1 0,0 1 0,1-1 0,0 1 0,0-1 1,0 1-1,1-1 0,0 1 0,0-1 0,0 0 0,1 1 1,2 5-1,-3-9-9,1 1 0,0-1 0,-1 1 0,1-1 0,0 0 0,0 0 0,0 0 0,0 0-1,1 0 1,-1-1 0,0 1 0,1 0 0,0-1 0,-1 0 0,1 0 0,4 2 0,-2-2-2,0 0 1,0-1-1,0 1 0,1-1 0,-1 0 0,0 0 0,0-1 0,10-1 1,-4-1-8,0 0 1,0-1-1,0-1 1,0 0-1,0 0 0,-1-1 1,16-11-1,-16 9-24,1-2-1,-1 1 1,0-1-1,-1-1 1,0 0-1,-1 0 1,0-1-1,-1 0 0,0 0 1,-1-1-1,7-18 1,-12 22-43,-5 10 12,-6 12 26,3-1 54,1 0-1,0 0 1,1 0-1,0 1 1,1 0-1,1 0 1,0 0-1,1 0 1,-2 23-1,4-34-18,0 0 1,0-1-1,0 1 0,0 0 1,1-1-1,-1 1 1,0 0-1,1-1 0,-1 1 1,1-1-1,0 1 0,-1-1 1,1 1-1,0-1 0,0 0 1,0 1-1,0-1 0,0 0 1,0 1-1,0-1 0,3 2 1,-2-2-5,0 0 1,0-1 0,0 1 0,0 0-1,1-1 1,-1 0 0,0 1 0,0-1-1,0 0 1,1 0 0,-1 0 0,0 0-1,0-1 1,3 0 0,4-1-21,0-1 1,0 0-1,0 0 0,-1-1 1,1 0-1,12-9 0,-8 2-97,-1 1 0,0-2-1,0 0 1,-1 0-1,0-1 1,-2 0 0,1-1-1,-1 0 1,12-27-1,-16 16-308,-8 20 159,-6 15 169,5-4 142,1 1 0,-1 0-1,1 0 1,0 0 0,1 0-1,-1 0 1,2 1 0,-1-1 0,1 1-1,-1 11 1,2-18-35,0 0 0,0 0 0,0 0 0,0 0 0,0 0 0,0 0 0,1 0-1,-1 0 1,0 0 0,0 0 0,1 0 0,-1 0 0,1 0 0,-1 0 0,1 0 0,-1-1 0,1 1 0,0 0 0,-1 0-1,1 0 1,0-1 0,0 1 0,-1 0 0,1-1 0,0 1 0,0-1 0,0 1 0,0-1 0,0 1 0,0-1 0,0 0-1,0 1 1,0-1 0,0 0 0,0 0 0,0 0 0,0 0 0,0 0 0,0 0 0,0 0 0,0 0 0,0 0 0,2-1-1,3 0 30,1 0-1,0-1 1,-1 0-1,1-1 1,8-3-1,6-6-31,-1 0-1,-1-1 1,0 0-1,-1-2 1,0 0-1,-1-1 1,-1-1-1,21-28 1,-20 23-81,-2-1 0,0-1 1,-1 0-1,-2-1 0,-1 0 0,15-49 1,-23 66 32,-2 5 25,0 1 0,0-1 0,0 1 0,-1-1 0,1 0 0,-1 1 0,0-1 0,1 0 0,-1 1 0,0-1 0,-1 0 0,1 1 1,0-1-1,-2-4 0,2 7 11,0 0-1,0 0 1,0-1 0,-1 1 0,1 0 0,0 0 0,0 0 0,0 0 0,0 0 0,-1-1 0,1 1 0,0 0 0,0 0 0,0 0 0,0 0 0,-1 0 0,1 0 0,0 0 0,0 0 0,0 0 0,-1 0 0,1 0 0,0 0 0,0 0 0,-1 0 0,1 0 0,0 0 0,0 0 0,0 0 0,-1 0 0,1 0-1,0 0 1,0 0 0,0 0 0,-1 0 0,1 0 0,0 0 0,0 1 0,0-1 0,0 0 0,-1 0 0,1 0 0,0 0 0,0 0 0,0 1 0,0-1 0,0 0 0,-1 0 0,-4 9 4,-1-1 1,1 1-1,0 0 0,1 0 1,0 1-1,1-1 1,0 1-1,-3 13 0,1-5 48,-5 19 72,1-1 0,2 1-1,2 1 1,1-1 0,1 1-1,3 0 1,1 0 0,2-1-1,13 67 1,33 145-41,-41-195-132,-3 1 0,-2 87 0,-4-132 50,-1 25-32,1-33 45,1 0 1,0-1-1,-1 1 0,1 0 0,-1 0 1,1-1-1,-1 1 0,0-1 0,0 1 1,1 0-1,-1-1 0,0 1 0,-1-1 1,-1 2-1,3-2-2,-1-1 0,1 0 0,-1 0 0,1 0 0,-1 0 1,1 1-1,-1-1 0,1 0 0,-1 0 0,1 0 0,-1 0 0,0 0 0,1 0 0,-1-1 1,1 1-1,-1 0 0,1 0 0,-1 0 0,1 0 0,-1-1 0,1 1 0,-1 0 1,1-1-1,0 1 0,-1 0 0,1-1 0,-1 1 0,1 0 0,0-1 0,-1 1 0,1-1 1,0 1-1,-1 0 0,1-1 0,0 1 0,0-1 0,-1 1 0,1-2 0,-11-23 223,10 24-218,-27-80 313,-18-91 0,36 126-602,3 0-1,1 0 1,2-79 0,4 118 141,0 1-1,1-1 1,0 1-1,0-1 1,1 1 0,-1 0-1,1 0 1,1 0 0,2-7-1,-3 10 116,0 0 0,1 0 0,-1 0 0,1 1 0,-1-1 0,1 0 0,0 1 0,0 0 0,0-1 0,0 1 0,0 0 0,1 1-1,-1-1 1,1 1 0,-1-1 0,6 0 0,5-2-36,0 2 0,27-3 1,-3 5-89</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8.511"/>
    </inkml:context>
    <inkml:brush xml:id="br0">
      <inkml:brushProperty name="width" value="0.05" units="cm"/>
      <inkml:brushProperty name="height" value="0.05" units="cm"/>
    </inkml:brush>
  </inkml:definitions>
  <inkml:trace contextRef="#ctx0" brushRef="#br0">135 208 15539,'0'0'51,"0"-1"-1,0 0 1,-1 0-1,1 0 1,0 0-1,0 0 1,-1 1-1,1-1 1,-1 0-1,1 0 1,-1 1-1,1-1 0,-1 0 1,1 0-1,-1 1 1,0-1-1,1 1 1,-1-1-1,0 1 1,0-1-1,1 1 1,-1-1-1,0 1 1,0-1-1,0 1 1,1 0-1,-1 0 1,0-1-1,0 1 1,0 0-1,0 0 0,0 0 1,0 0-1,0 0 1,1 0-1,-1 0 1,0 0-1,0 1 1,0-1-1,0 0 1,0 0-1,1 1 1,-1-1-1,0 1 1,0-1-1,0 0 1,1 1-1,-1-1 1,0 1-1,1 0 0,-1-1 1,0 1-1,0 1 1,-5 4 204,0 0 1,0 0-1,1 1 0,-8 13 1,4-6-99,1 1 1,1 0 0,0 0-1,0 1 1,2 0 0,0 0-1,1 0 1,0 1 0,2-1-1,0 1 1,0 0 0,2 17-1,0-32-134,0 0 0,0 1 1,1-1-1,-1 0 0,1 0 0,-1 0 0,1 0 0,0 0 0,-1 0 0,1 0 0,0 0 0,0 0 1,1-1-1,-1 1 0,0 0 0,1-1 0,-1 1 0,1-1 0,-1 1 0,1-1 0,-1 0 0,1 1 1,2 0-1,-1-1-9,-1-1 0,1 1 0,0-1 0,-1 1 0,1-1 0,-1 0 1,1 0-1,0 0 0,-1 0 0,1-1 0,0 1 0,-1-1 0,1 0 0,-1 0 1,1 1-1,-1-2 0,1 1 0,2-2 0,3-2-10,0 0 0,-1-1 0,0 0 0,0 0 0,0-1 0,-1 1-1,0-1 1,0-1 0,-1 1 0,5-10 0,6-10-14,18-48 0,-20 38-45,18-72 1,-28 91 20,-1 0 0,0 0 0,-1 0-1,-2-1 1,1 1 0,-4-21 0,3 37 30,0 0 0,-1 0 0,1 0 0,-1 0 1,1 0-1,-1 0 0,0 0 0,0 0 0,0 0 1,0 1-1,-1-3 0,2 4 2,-1-1 1,1 1-1,-1 0 1,1-1-1,0 1 1,-1 0-1,1 0 1,-1-1-1,1 1 1,-1 0-1,1 0 1,-1 0-1,1-1 0,-1 1 1,1 0-1,-1 0 1,1 0-1,-1 0 1,1 0-1,-1 0 1,1 0-1,-1 0 1,1 0-1,-1 0 1,1 0-1,-1 1 0,0-1 1,-1 1-1,0 1-1,0-1 1,0 1-1,0 0 1,0-1 0,0 1-1,1 0 1,-1 0 0,1 0-1,-1 0 1,1 1 0,0-1-1,0 0 1,0 1-1,-1 2 1,-3 9 26,0 1 0,2 0-1,0 0 1,0 0 0,2 1 0,-1-1-1,3 30 1,0-37-20,-1 0 0,1 0 0,1 0 0,0 0 0,0 0 0,0 0 0,1-1 0,0 1 0,1-1 0,-1 0 0,1 0 0,1 0 0,-1 0 0,1-1 0,1 1-1,9 8 1,-11-12-29,0 0-1,0 0 1,0-1 0,0 0-1,1 0 1,-1 0-1,1 0 1,-1-1-1,1 0 1,0 0-1,-1 0 1,1 0-1,9-1 1,-7 0-30,1-1-1,-1 0 1,1 0 0,-1-1 0,0 0 0,0-1 0,0 1-1,7-5 1,5-3-114,-1-1 0,0-1 0,-1-1 0,-1-1 0,19-19 0,-17 14-12,17-24 0,-31 38 178,-11 47 550,2-20-302,1 1 0,1-1 1,1 1-1,1 41 0,1-59-196,1 1-1,0 0 1,0 0-1,1-1 0,0 1 1,0-1-1,0 1 1,0-1-1,1 0 1,5 8-1,-5-10-28,-1 0 0,1 0 0,0 0 0,0-1 0,0 1 0,0-1 0,1 0-1,-1 0 1,0 0 0,1-1 0,0 1 0,-1-1 0,1 0 0,0 0 0,-1 0 0,1 0 0,7 0 0,-4-1-31,0 0 1,-1 0-1,1 0 1,0-1 0,0 0-1,0 0 1,-1-1-1,1 1 1,0-2 0,-1 1-1,0-1 1,0 0-1,11-6 1,-9 3-23,0-1 0,-1 1 0,0-1 0,0 0 0,0-1 0,-1 1 0,0-1 0,8-17 0,-6 9-51,0-1-1,-1-1 0,-1 1 0,-1-1 0,0 0 0,-2 0 0,0-1 0,-1 1 0,0-35 1,-3 41 28,0 0 0,-1 0 0,-4-18 1,5 27 42,-1-1 1,1 1-1,0 0 1,-1 0-1,0 0 1,0-1-1,-3-2 1,5 5 10,-1 0 0,0 0 0,0 0 0,0 0 0,0 0 0,0 0 0,0 1 0,-1-1 0,1 0 0,0 1 0,0-1 0,0 1 0,-1 0 0,1-1 0,0 1 0,0 0 0,-1 0 0,1-1 0,0 1 0,-2 1 0,1-1 13,0 1-1,0 0 1,0-1-1,-1 1 0,2 0 1,-1 1-1,0-1 1,0 0-1,0 0 0,0 1 1,1-1-1,-1 1 1,1 0-1,-1-1 0,1 1 1,0 0-1,0 0 0,-1 0 1,1 0-1,1 0 1,-1 0-1,0 0 0,0 0 1,0 4-1,-2 6 84,0 0-1,1 0 1,-2 14-1,4-15-38,0-1 0,0 1 0,1-1 0,0 0 0,1 1 0,0-1 0,1 0 1,0 0-1,0 0 0,1 0 0,0-1 0,1 1 0,8 11 0,-10-16-99,1 0 0,0-1 1,-1 1-1,2-1 0,-1 1 0,0-1 0,1-1 1,0 1-1,0-1 0,0 1 0,0-2 0,1 1 1,-1 0-1,1-1 0,0 0 0,-1 0 0,1-1 1,0 0-1,0 0 0,0 0 0,0-1 0,0 0 1,0 0-1,10-1 0,-13 0-14,1 0-1,0 0 1,-1 0 0,1 0-1,0-1 1,-1 0 0,0 0-1,1 0 1,-1 0 0,0 0-1,0 0 1,0-1 0,0 1-1,-1-1 1,1 0 0,-1 0-1,0 0 1,1 0 0,-1-1-1,-1 1 1,1 0 0,0-1 0,-1 0-1,0 1 1,2-8 0,2-31-464</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8.951"/>
    </inkml:context>
    <inkml:brush xml:id="br0">
      <inkml:brushProperty name="width" value="0.05" units="cm"/>
      <inkml:brushProperty name="height" value="0.05" units="cm"/>
    </inkml:brush>
  </inkml:definitions>
  <inkml:trace contextRef="#ctx0" brushRef="#br0">36 33 15571,'-15'-21'1425,"6"13"-1017,0 4-168,6 6 496,3 2 1480,6 2-1808,3-2 73,4-11-153</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39.472"/>
    </inkml:context>
    <inkml:brush xml:id="br0">
      <inkml:brushProperty name="width" value="0.05" units="cm"/>
      <inkml:brushProperty name="height" value="0.05" units="cm"/>
    </inkml:brush>
  </inkml:definitions>
  <inkml:trace contextRef="#ctx0" brushRef="#br0">258 311 15995,'10'-16'1625,"-4"16"-1073,-4 9-232,-2 15 1136,0 6-672,0 15-327,2 6-153,4 14-208,4 2-40,5 4-120,3-3-208,-1-7-377,3-6-151,-4-10 584,-4-14-136,-12-28-144</inkml:trace>
  <inkml:trace contextRef="#ctx0" brushRef="#br0" timeOffset="1">16 371 13819,'-3'-7'220,"0"-1"-1,1 1 1,0-1 0,0 0-1,1 0 1,0 0 0,0 0 0,1 0-1,0 0 1,0 0 0,1 0-1,0 0 1,0 0 0,1 1-1,0-1 1,1 0 0,-1 1 0,1-1-1,1 1 1,-1 0 0,1 0-1,7-9 1,2 1 43,0 0 0,1 1 1,0 1-1,2 0 0,-1 1 0,1 0 1,1 2-1,0 0 0,20-9 0,-14 9-156,1 1-1,-1 1 0,1 1 1,1 1-1,-1 2 0,46-4 1,-61 8-102,1-1-1,0 2 1,-1-1 0,1 2 0,0-1 0,-1 1 0,1 1 0,-1-1-1,0 2 1,0-1 0,0 1 0,11 7 0,-14-7-10,0 1 1,0 0-1,-1 0 0,1 0 1,-1 1-1,0 0 0,-1 0 1,0 0-1,0 1 0,0-1 1,0 1-1,-1 0 0,0 0 1,-1 0-1,0 0 0,3 12 1,-3-4 6,-1 1 0,0-1 1,-1 1-1,0-1 0,-1 0 0,-1 1 1,-1-1-1,0 0 0,0 0 0,-2 0 1,0 0-1,-1-1 0,0 0 0,-1 0 1,-1-1-1,0 0 0,-16 21 1,13-20-83,-1-1 1,0 0 0,0-1 0,-1 0-1,-1-1 1,0-1 0,-1 0 0,0-1-1,0 0 1,-1-1 0,0-1 0,0 0 0,-1-2-1,0 0 1,-23 4 0,37-8 47,0 0 0,0-1 0,0 0 1,0 1-1,1-1 0,-1 0 0,0-1 0,0 1 0,0 0 1,0-1-1,0 0 0,1 1 0,-1-1 0,-4-3 0,6 4 18,1 0-1,0-1 0,0 1 0,-1-1 1,1 1-1,0-1 0,0 1 1,0 0-1,0-1 0,0 1 0,0-1 1,0 1-1,0-1 0,0 1 0,0-1 1,0 1-1,0-1 0,0 1 1,0-1-1,0 1 0,1-1 0</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40.246"/>
    </inkml:context>
    <inkml:brush xml:id="br0">
      <inkml:brushProperty name="width" value="0.05" units="cm"/>
      <inkml:brushProperty name="height" value="0.05" units="cm"/>
    </inkml:brush>
  </inkml:definitions>
  <inkml:trace contextRef="#ctx0" brushRef="#br0">49 487 14595,'-22'86'3393,"15"-64"-2655,1 0 0,0 1-1,-1 25 1,7-47-712,-1 0 1,1 0-1,0 0 0,0 0 0,0 0 1,0 0-1,0 0 0,1 1 0,-1-1 1,0 0-1,0 0 0,1 0 1,-1 0-1,0 0 0,1 0 0,-1-1 1,1 1-1,-1 0 0,1 0 0,0 1 1,0-2-14,0 1 0,0-1 0,-1 0 1,1 0-1,0 1 0,-1-1 1,1 0-1,0 0 0,0 0 0,-1 0 1,1 0-1,0 0 0,0 0 0,-1 0 1,1 0-1,0 0 0,0-1 1,-1 1-1,1 0 0,0 0 0,0-1 1,3-1 4,0 0 1,0-1-1,0 1 1,-1-1 0,1 0-1,-1 0 1,1 0-1,2-4 1,3-5-17,-1 0 1,-1-1-1,0 0 0,0 0 0,-2-1 1,1 1-1,-2-1 0,0 0 1,0-1-1,-2 1 0,0-1 0,0 1 1,-1-1-1,-1 1 0,-1-1 0,-2-19 1,3 32-11,-1 0 0,1 1 0,-1-1 0,0 0 0,0 1 0,1-1 1,-1 0-1,0 1 0,0-1 0,0 1 0,-1-1 0,1 1 0,0 0 0,-2-2 0,2 2 5,1 1 1,-1 0-1,1 0 0,0 0 0,-1-1 0,1 1 0,-1 0 0,1 0 0,0 0 0,-1 0 0,1 0 0,-1 0 0,1 0 0,-1 0 0,1 0 0,0 0 0,-1 0 0,1 0 0,-1 0 1,1 0-1,-1 0 0,1 0 0,-1 1 0,0-1 1,1 1 1,-1 0-1,0-1 0,0 1 1,1 0-1,-1-1 0,1 1 1,-1 0-1,1 0 1,-1 0-1,1 0 0,-1-1 1,1 1-1,0 0 1,-1 1-1,0 3 7,0 0-1,0 0 1,0-1 0,0 1-1,1 0 1,0 0 0,0 0-1,0 0 1,0 0 0,1-1-1,0 1 1,0 0 0,0 0-1,1-1 1,0 1 0,4 8-1,-4-10 7,0 1-1,1-1 1,-1 0-1,1-1 1,-1 1-1,1 0 1,0-1-1,0 1 0,0-1 1,1 0-1,-1 0 1,0 0-1,1 0 1,0-1-1,-1 0 1,1 1-1,0-1 1,-1 0-1,1-1 1,0 1-1,0-1 1,4 0-1,1 0 2,1-1-1,0 0 1,-1-1 0,1 0-1,-1-1 1,0 0 0,0 0-1,0-1 1,0 0-1,0-1 1,-1 0 0,0 0-1,0-1 1,0 0 0,-1 0-1,8-9 1,-2 2-18,-1-1 0,0 0 0,-1-1 0,-1 0 0,0-1 0,-1 0 0,10-26-1,-13 17-53,-8 17 29,-6 13 22,5-1 21,0 0-1,0 0 0,0 0 0,1 1 1,0-1-1,0 1 0,0 0 0,0 0 1,-1 9-1,-7 49 180,9-56-163,-1 2 14,2 0-1,-1 0 1,1-1-1,0 1 1,1 0-1,0 0 1,3 10-1,-4-16-27,1-1-1,0 1 0,1 0 1,-1 0-1,0-1 0,1 1 1,-1-1-1,1 1 0,0-1 1,0 1-1,0-1 0,0 0 1,0 0-1,1 0 1,-1 0-1,1-1 0,-1 1 1,1-1-1,0 1 0,-1-1 1,1 0-1,0 0 0,0 0 1,5 1-1,-2-2-12,1 1-1,-1-1 1,1 0 0,-1-1 0,1 1-1,-1-1 1,0 0 0,1-1 0,-1 0-1,0 0 1,0 0 0,0-1 0,0 0-1,0 0 1,-1 0 0,1-1 0,5-4-1,0-1-25,0-1 0,0 0 0,-1 0 0,-1-1 0,1-1-1,11-19 1,-14 19-27,0 0 0,-1 0 0,-1-1 0,0 0 0,0 0-1,-1-1 1,-1 1 0,-1-1 0,2-15 0,-6 17-21,-4 14 38,-5 14 48,5 1 33,0-1 0,1 1-1,1 0 1,1 0 0,1 1 0,0-1 0,1 0-1,2 35 1,-1-48-76,1-1 0,-1 0 1,1 0-1,-1 0 0,1 0 0,0 0 0,0 0 0,0 0 0,1 0 0,-1 0 0,1 0 0,0-1 1,-1 1-1,1 0 0,4 2 0,-5-4-45,0 0 1,1 0-1,-1 0 1,1-1-1,-1 1 1,1 0-1,-1-1 1,1 1 0,0-1-1,-1 0 1,1 1-1,0-1 1,-1 0-1,1 0 1,0 0-1,-1 0 1,1-1-1,0 1 1,-1 0-1,1-1 1,0 1-1,-1-1 1,1 1-1,-1-1 1,1 0-1,-1 0 1,1 0-1,-1 0 1,0 0-1,2-1 1,3-3-325,0 0 0,-1 0 0,1-1 0,-1 0-1,-1 0 1,1 0 0,-1-1 0,0 1 0,4-11 0,2-5-984,11-39-1,-12 30 789,-1-1-1,-2-1 1,2-38-1,-7 51 968,0 1 1,-2-1-1,0 0 0,-1 1 0,-2-1 0,-8-31 0,-2 22 1212,13 28-1497,1 1 0,-1-1 0,1 0 0,-1 0 0,0 0 0,0 1 0,1-1 0,-1 0 0,0 1 1,0-1-1,0 1 0,0-1 0,0 1 0,1-1 0,-1 1 0,0 0 0,0-1 0,0 1 0,0 0 0,0 0 0,0 0 1,0-1-1,-1 1 0,1 0 0,0 1 0,0-1 0,0 0 0,-1 0 0,1 1-47,0-1-1,0 1 1,0-1 0,1 1-1,-1 0 1,0-1-1,1 1 1,-1 0 0,0 0-1,1-1 1,-1 1-1,1 0 1,-1 0 0,1 0-1,0 0 1,-1-1-1,1 1 1,0 0 0,-1 0-1,1 0 1,0 0 0,0 0-1,0 0 1,0 0-1,0 0 1,0 0 0,0 0-1,0 0 1,1 0-1,-1 0 1,0 0 0,0 0-1,1-1 1,0 3 0,0 1-103,0 0 1,1-1 0,0 1 0,0 0 0,0 0 0,0-1 0,3 5 0,0-4 13,0 0 1,0 1-1,0-2 0,0 1 1,1 0-1,-1-1 1,1 0-1,0-1 1,7 3-1,31 6-280</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40.770"/>
    </inkml:context>
    <inkml:brush xml:id="br0">
      <inkml:brushProperty name="width" value="0.05" units="cm"/>
      <inkml:brushProperty name="height" value="0.05" units="cm"/>
    </inkml:brush>
  </inkml:definitions>
  <inkml:trace contextRef="#ctx0" brushRef="#br0">288 1 17372,'-18'1'372,"0"2"1,0 0-1,0 0 1,0 2-1,0 0 1,1 1-1,0 1 1,0 1-1,1 0 1,0 1-1,-26 19 1,35-23-290,1 0-1,-1 1 1,1 0 0,0 0-1,-6 8 1,11-13-84,0 1 0,0-1 1,0 1-1,0-1 0,0 1 0,0-1 0,0 1 0,1-1 0,-1 1 1,1 0-1,-1-1 0,1 1 0,0 0 0,-1-1 0,1 1 1,0 0-1,0 0 0,0-1 0,1 1 0,-1 0 0,0 0 0,1-1 1,-1 1-1,1 0 0,-1-1 0,1 1 0,0-1 0,-1 1 1,1-1-1,0 1 0,0-1 0,2 2 0,2 2-114,0-1-1,0 0 1,1 0 0,0 0 0,0-1-1,0 0 1,0 0 0,0 0-1,1-1 1,-1 0 0,12 2-1,11 1-737,40 1-1,-46-4 440,35 0-553,31 2-415,-80-3 1298,-1 1 0,1 0 0,-1 0 0,0 0 0,1 1 0,-1 0-1,12 7 1,-18-9 128,-1 0 0,1 0 1,-1 0-1,1 0 0,-1 0 0,0 0 0,1 1 0,-1-1 0,0 0 0,0 1 0,0-1 0,0 0 0,0 1 0,0 0 0,-1-1 0,1 1 0,0-1 0,-1 1 0,1 0 0,-1 0 0,0-1 0,1 1 0,-1 0 1,0 0-1,0-1 0,0 1 0,0 0 0,-1 0 0,1-1 0,0 1 0,-1 0 0,1-1 0,-1 1 0,1 0 0,-1-1 0,0 1 0,0-1 0,0 1 0,0-1 0,-2 3 0,-2 3 265,-1 0 0,0 0-1,-1 0 1,0-1-1,0 0 1,-12 8 0,-2 0 202,-1-2 0,0 0 1,-1-1-1,0-1 1,0-2-1,-1 0 1,-45 8-1,67-15-491,-25-1-46,26 0 2,1 0 1,-1 0-1,1 0 0,-1 0 1,1 0-1,-1 0 1,1 0-1,-1 0 1,1 0-1,-1 0 0,1-1 1,-1 1-1,1 0 1,-1 0-1,1-1 0,0 1 1,-1 0-1,1-1 1,-1 1-1,1 0 1,0-1-1,-1 1 0,1 0 1,0-1-1,0 1 1,-1-1-1,1 1 0,0-1 1,0 1-1,0-1 1,-1 1-1,1-1 0,0 1 1,0-1-1,0 1 1,0-1-1,0 1 1,0-1-1,0 1 0,0-1 1,0 1-1,0-1 1,0 1-1,0-1 0,1 1 1,-1-1-1,0 1 1,0 0-1,1-2 0,3-4-65,-1 0-1,2 0 1,-1 0-1,1 1 0,6-7 1,3-4-102,27-32-331</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41.279"/>
    </inkml:context>
    <inkml:brush xml:id="br0">
      <inkml:brushProperty name="width" value="0.05" units="cm"/>
      <inkml:brushProperty name="height" value="0.05" units="cm"/>
    </inkml:brush>
  </inkml:definitions>
  <inkml:trace contextRef="#ctx0" brushRef="#br0">79 187 14243,'3'6'415,"1"0"0,-1-1 0,1 1 0,-1-1 0,2 0-1,-1 0 1,0 0 0,1-1 0,9 7 0,-11-9-301,1 0 0,-1 0 0,1-1 0,0 0 0,-1 1 0,1-1 0,0-1 0,0 1 0,0-1-1,0 1 1,-1-1 0,1 0 0,0 0 0,0-1 0,0 1 0,0-1 0,6-2 0,4-1-10,0-1 0,-1-1 0,1 0 0,-1 0-1,0-2 1,21-15 0,-25 16-99,-1 1 1,0-1-1,-1-1 0,0 1 0,0-1 0,-1 0 0,1-1 1,-2 0-1,1 0 0,5-13 0,-10 20-9,0 0 1,0-1-1,-1 1 0,1-1 0,0 1 1,-1-1-1,1 1 0,-1-1 1,0 1-1,0-1 0,0 1 0,0-1 1,0 1-1,-1-1 0,1 1 0,-1-1 1,0 1-1,1-1 0,-1 1 0,0 0 1,0 0-1,-1-1 0,1 1 0,0 0 1,-1 0-1,1 0 0,-1 0 0,0 0 1,0 1-1,0-1 0,0 0 0,0 1 1,0-1-1,0 1 0,-3-2 1,-3 0-9,0 1 0,-1-1 0,1 1 0,0 1 1,-1-1-1,1 2 0,-1-1 0,0 1 1,1 0-1,-1 1 0,1 0 0,-1 0 1,-14 5-1,8-2 21,1 1 1,0 1-1,0 0 1,0 0-1,1 2 0,-1-1 1,-12 12-1,16-11 17,0 1 0,1 1 0,-1-1 0,2 1 0,0 1 0,0 0 0,1 0 0,0 0 0,1 1 0,0 0 0,1 0 0,0 1 0,-3 14 0,7-20-22,-1 0 0,1 0 0,0 0 0,1 0 0,0 1 0,0-1 0,0 0 0,1 0 1,0 0-1,1 0 0,-1 0 0,1 0 0,1 0 0,-1-1 0,1 1 0,0-1 0,1 0 0,0 1 0,0-1 0,0-1 0,0 1 0,1-1 0,0 0 0,0 0 0,1 0 1,5 4-1,-2-3 57,0-1 1,1 0-1,0 0 1,0-1 0,0 0-1,0-1 1,0 0-1,1 0 1,0-1-1,15 1 1,-10-2 7,0-1 0,0-1-1,1 0 1,-1-1 0,0 0 0,21-7 0,-12 0 7,24-12 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2:24.189"/>
    </inkml:context>
    <inkml:brush xml:id="br0">
      <inkml:brushProperty name="width" value="0.05" units="cm"/>
      <inkml:brushProperty name="height" value="0.05" units="cm"/>
    </inkml:brush>
  </inkml:definitions>
  <inkml:trace contextRef="#ctx0" brushRef="#br0">181 304 11234,'-21'-17'713,"2"-7"-737,5-11-80,4-2-73,1 1-375,-2-5-344,-9 1 712,-6-1-144,-24 9-64</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42.004"/>
    </inkml:context>
    <inkml:brush xml:id="br0">
      <inkml:brushProperty name="width" value="0.05" units="cm"/>
      <inkml:brushProperty name="height" value="0.05" units="cm"/>
    </inkml:brush>
  </inkml:definitions>
  <inkml:trace contextRef="#ctx0" brushRef="#br0">1 148 13411,'39'-4'1624,"14"0"-872,4-9-336,7-4 1281,10-5-1017,-1-2-528,-3 1-216,-11 4 104,-6 5-128,-20 7-176</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42.496"/>
    </inkml:context>
    <inkml:brush xml:id="br0">
      <inkml:brushProperty name="width" value="0.05" units="cm"/>
      <inkml:brushProperty name="height" value="0.05" units="cm"/>
    </inkml:brush>
  </inkml:definitions>
  <inkml:trace contextRef="#ctx0" brushRef="#br0">0 505 15475,'20'-6'1393,"19"-11"-889,5-3-192,14-5 552,5 2-288,4 0-312,0 0-184,-8 3-504,-4 5 2096,-18-1-1632,-6 0 24,-11 2-32</inkml:trace>
  <inkml:trace contextRef="#ctx0" brushRef="#br0" timeOffset="1">571 0 15835,'11'4'1473,"5"9"-1113,1 0-144,3 3 464,2 5-320,-2 4 16,-8 3-64,0 3-80,-11 4-88,-1 0-32,-7-1-112,-3-1-192,-3-9 1777,0-5-1489,6-16 120,1-6 104</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43.048"/>
    </inkml:context>
    <inkml:brush xml:id="br0">
      <inkml:brushProperty name="width" value="0.05" units="cm"/>
      <inkml:brushProperty name="height" value="0.05" units="cm"/>
    </inkml:brush>
  </inkml:definitions>
  <inkml:trace contextRef="#ctx0" brushRef="#br0">0 1 11410,'6'11'905,"4"3"-929,3 1-48,1-10 1336</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43.508"/>
    </inkml:context>
    <inkml:brush xml:id="br0">
      <inkml:brushProperty name="width" value="0.05" units="cm"/>
      <inkml:brushProperty name="height" value="0.05" units="cm"/>
    </inkml:brush>
  </inkml:definitions>
  <inkml:trace contextRef="#ctx0" brushRef="#br0">62 12 18556,'0'-1'48,"0"1"0,0 0 0,0-1 0,0 1-1,0-1 1,0 1 0,0-1 0,0 1 0,0 0 0,0-1 0,0 1 0,0-1 0,0 1 0,0 0-1,0-1 1,0 1 0,-1-1 0,1 1 0,0 0 0,0-1 0,0 1 0,-1 0 0,1-1 0,0 1-1,-1 0 1,1-1 0,0 1 0,-1 0 0,1 0 0,-1-1 0,1 2-24,-1-1-1,0 1 1,0-1 0,1 1-1,-1 0 1,0 0 0,1-1-1,-1 1 1,1 0 0,-1 0-1,1 0 1,0-1 0,-1 1 0,1 0-1,0 0 1,-1 0 0,1 0-1,0 1 1,-6 30 207,1 0 0,1 0 0,2 0 0,3 41 0,-1-36-163,2 49-97,3-1-1,4 0 1,26 106 0,-22-127-609,-15-57-534,-5-12 571,-6-15 97,13 20 495,-44-78-951,14 26 331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44.099"/>
    </inkml:context>
    <inkml:brush xml:id="br0">
      <inkml:brushProperty name="width" value="0.05" units="cm"/>
      <inkml:brushProperty name="height" value="0.05" units="cm"/>
    </inkml:brush>
  </inkml:definitions>
  <inkml:trace contextRef="#ctx0" brushRef="#br0">1 68 14699,'4'-4'153,"1"-1"1,-1 2-1,1-1 0,0 1 0,0-1 0,0 1 1,1 0-1,-1 1 0,1 0 0,-1 0 0,1 0 1,0 0-1,0 1 0,10-1 0,-8 1-4,0 2-1,0-1 0,-1 1 1,1 0-1,0 1 1,-1-1-1,1 2 1,-1-1-1,0 1 0,11 5 1,-8-2-74,-1 0-1,1 0 1,-1 0 0,-1 1-1,1 1 1,-2-1-1,1 1 1,-1 1 0,0-1-1,0 1 1,-1 0 0,0 1-1,-1 0 1,0 0 0,-1 0-1,5 13 1,-7-13-70,0 1 1,0 0 0,-1 0-1,-1 0 1,1 0-1,-2 0 1,0 0-1,0 0 1,-1 0-1,-3 13 1,-5 5 23,-1-1-1,-18 36 1,2-9 19,26-53-43,1-1 0,-1 1 0,0-1-1,1 1 1,-1-1 0,1 1 0,-1-1 0,1 1 0,0-1 0,0 1 0,-1 0 0,1-1 0,0 1 0,0-1 0,1 1 0,-1 0 0,0-1 0,1 1 0,-1-1 0,1 3 0,0-3 0,1 0 1,-1 0-1,0 0 1,0 0-1,1 0 1,-1 0-1,1 0 0,-1 0 1,1-1-1,-1 1 1,1-1-1,-1 1 1,1-1-1,-1 1 1,1-1-1,0 0 1,-1 0-1,1 0 1,2 0-1,16 1 6,0-2 0,0 0 0,0-1 0,0-1 0,0-1 0,-1 0 0,1-2 0,26-11 0,-36 13-6,-1 0 1,0 0 0,0-1-1,0-1 1,-1 0-1,1 0 1,-1 0 0,-1-1-1,1 0 1,-1-1-1,-1 0 1,1 0 0,-1 0-1,-1-1 1,0 0 0,0 0-1,0 0 1,3-13-1,-14 44 55,1 0 0,0 0-1,2 0 1,0 0 0,2 1-1,0-1 1,6 44 0,-5-62-56,1-1 0,0 1 0,0-1 0,0 1 0,1-1 0,-1 0 1,1 1-1,0-1 0,0 0 0,3 4 0,-4-6-22,0 0 1,0-1-1,0 1 1,0 0-1,0 0 1,0-1-1,0 1 0,0-1 1,0 1-1,0-1 1,0 1-1,1-1 1,-1 1-1,0-1 0,0 0 1,1 0-1,-1 0 1,0 0-1,0 0 1,0 0-1,1 0 0,-1 0 1,0 0-1,0-1 1,1 1-1,-1 0 1,0-1-1,0 1 0,0-1 1,0 1-1,0-1 1,2-1-1,2-1-68,-1-1-1,0 0 1,-1 1 0,1-2 0,-1 1-1,1 0 1,-1 0 0,0-1 0,-1 0-1,1 0 1,-1 0 0,0 0-1,2-9 1,2-8-54,-1 0 0,2-23 0,-1-27-267</inkml:trace>
  <inkml:trace contextRef="#ctx0" brushRef="#br0" timeOffset="1">633 0 13323,'-11'9'1176,"5"13"-864,0 0-144,6 6 776,3 0-712,10-2-1016,4-4 752,9-7-160,5-5-72</inkml:trace>
  <inkml:trace contextRef="#ctx0" brushRef="#br0" timeOffset="2">991 155 16235,'-28'11'548,"1"1"0,0 1-1,0 1 1,2 1-1,0 1 1,-29 26-1,53-42-564,0 1-1,0-1 0,1 1 0,-1-1 0,1 1 1,-1 0-1,1-1 0,-1 1 0,1 0 1,-1 0-1,1-1 0,-1 1 0,1 0 1,0 0-1,-1 0 0,1-1 0,0 1 1,0 1-1,0-2-2,0 1 0,0-1 0,0 1 0,1-1 0,-1 0 0,0 1 0,0-1 0,1 0 1,-1 0-1,0 1 0,1-1 0,-1 0 0,0 0 0,1 1 0,-1-1 0,1 0 0,-1 0 0,0 0 1,1 1-1,-1-1 0,1 0 0,-1 0 0,0 0 0,1 0 0,0 0 0,36-2-992,-29 1 843,14 0-250,-1 1 0,0 0-1,43 7 1,-55-5 427,1 0 0,-1 0 0,0 1 0,0 1 0,0-1 0,0 1 0,-1 1 0,1 0-1,-1 0 1,0 0 0,8 9 0,-14-13 40,0 1 0,-1-1-1,1 1 1,-1-1 0,1 1 0,-1 0-1,0 0 1,1 0 0,-1 0 0,0-1-1,0 1 1,-1 1 0,1-1 0,0 0-1,-1 0 1,1 0 0,-1 0 0,1 0-1,-1 1 1,0-1 0,0 0 0,0 0-1,-1 0 1,1 1 0,0-1 0,-1 0-1,1 0 1,-1 0 0,0 0 0,0 0-1,0 0 1,0 0 0,0 0-1,0 0 1,0 0 0,0 0 0,-1-1-1,1 1 1,-1 0 0,-3 1 0,-4 5 197,0-1 1,-1 0-1,0 0 0,0-1 1,-1-1-1,-13 6 1,6-4-7,0 0 1,0-2 0,-31 6 0,42-9-215,-1-1 1,1-1 0,-1 0 0,1 0 0,-1 0-1,0-1 1,1 0 0,-1 0 0,1-1-1,-1 0 1,-13-6 0,19 7-24,0 0 1,0-1-1,-1 1 1,1-1-1,0 1 0,0-1 1,0 0-1,0 0 1,-2-3-1,-11-28-95</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55.491"/>
    </inkml:context>
    <inkml:brush xml:id="br0">
      <inkml:brushProperty name="width" value="0.05" units="cm"/>
      <inkml:brushProperty name="height" value="0.05" units="cm"/>
    </inkml:brush>
  </inkml:definitions>
  <inkml:trace contextRef="#ctx0" brushRef="#br0">6 27 11763,'-4'-21'2234,"2"15"-557,4 19-845,10 87-539,-4-24-1207,30 124 0,-30-180 622,0-5-104</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55.930"/>
    </inkml:context>
    <inkml:brush xml:id="br0">
      <inkml:brushProperty name="width" value="0.05" units="cm"/>
      <inkml:brushProperty name="height" value="0.05" units="cm"/>
    </inkml:brush>
  </inkml:definitions>
  <inkml:trace contextRef="#ctx0" brushRef="#br0">0 0 11482,'3'60'623,"2"0"0,3-1 0,2 0 0,3-1-1,28 80 1,-31-119-317,-9-19-291,-1 1 0,1-1 0,-1 0 1,1 0-1,-1 1 0,1-1 0,-1 0 1,1 0-1,-1 0 0,1 1 0,-1-1 1,1 0-1,-1 0 0,1 0 0,-1 0 1,1 0-1,-1 0 0,1 0 0,-1 0 1,1-1-1,-1 1 0,1 0 0,-1 0 1,1 0-1,-1 0 0,1-1 0,-1 1 1,1 0-1,-1 0 0,1-1 0,-1 1 1,0 0-1,1-1 0,-1 1 0,0-1 1,1 1-1,-1 0 0,0-1 0,1 1 0,-1-1 1,0 1-1,0-1 0,1 0 0,8-13 202,-1 0 0,0-1 0,7-19 0,3-5 68,23-47 184,-11 23-368,60-97 1,-113 176-1446,4-1 1023</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56.358"/>
    </inkml:context>
    <inkml:brush xml:id="br0">
      <inkml:brushProperty name="width" value="0.05" units="cm"/>
      <inkml:brushProperty name="height" value="0.05" units="cm"/>
    </inkml:brush>
  </inkml:definitions>
  <inkml:trace contextRef="#ctx0" brushRef="#br0">1 148 12819,'10'20'1120,"1"3"-744,1 0-136,8 1 416,1-1-144,3-1-128,1-4-152,3-3-384,1-7 489,1-14-321,0-8-16,-1-12-8</inkml:trace>
  <inkml:trace contextRef="#ctx0" brushRef="#br0" timeOffset="1">412 69 9898,'0'1'127,"0"1"0,0-1 1,1 0-1,-1 1 0,-1-1 0,1 1 0,0-1 0,0 0 1,0 1-1,-1-1 0,1 0 0,-1 1 0,1-1 0,-1 0 1,1 0-1,-1 0 0,0 1 0,1-1 0,-3 1 0,-1 6 593,-4 12-554,0 1-1,1-1 0,1 2 0,0-1 1,2 1-1,1 0 0,1 0 0,0 0 1,4 37-1,-2-56-140,1 1 1,-1 0-1,1 0 0,0-1 1,1 1-1,-1-1 0,1 1 1,-1-1-1,1 0 1,0 1-1,0-1 0,1 0 1,-1 0-1,0-1 1,5 5-1,-6-6-6,1 0-1,-1 0 1,1-1 0,0 1 0,-1 0 0,1-1-1,0 1 1,-1 0 0,1-1 0,0 0-1,0 1 1,0-1 0,0 0 0,-1 0-1,1 0 1,0 0 0,0-1 0,0 1-1,-1 0 1,1-1 0,0 1 0,0-1 0,-1 0-1,1 1 1,0-1 0,-1 0 0,1 0-1,-1 0 1,1 0 0,-1 0 0,0-1-1,1 1 1,-1 0 0,1-2 0,7-6 79,-2-1 1,1 0-1,-1 0 1,-1 0-1,0-1 1,0 0-1,-1 0 1,0 0-1,-1-1 0,3-15 1,-3 10 56,-1-1 0,0 1-1,-1-1 1,-1 0 0,-1 0 0,-3-26 0,2 35-100,-1 0 1,0 1 0,0-1-1,-1 1 1,0 0-1,-1 0 1,1 0 0,-10-14-1,11 20-73,0-1 0,1 1 1,-1 0-1,0 0 0,0 0 0,0 0 0,0 0 0,0 0 0,0 1 0,-1-1 0,1 1 1,0 0-1,-1-1 0,0 1 0,1 0 0,-1 0 0,1 1 0,-1-1 0,0 1 0,0-1 1,1 1-1,-1 0 0,0 0 0,0 0 0,0 0 0,1 0 0,-1 1 0,0-1 1,0 1-1,1 0 0,-4 1 0,4-1-1,1 0 1,-1-1 0,1 1-1,-1 0 1,1 0 0,0 1-1,-1-1 1,1 0 0,0 0-1,0 1 1,0-1 0,0 1-1,0-1 1,0 1-1,0-1 1,0 3 0,-1 10-222</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57.367"/>
    </inkml:context>
    <inkml:brush xml:id="br0">
      <inkml:brushProperty name="width" value="0.05" units="cm"/>
      <inkml:brushProperty name="height" value="0.05" units="cm"/>
    </inkml:brush>
  </inkml:definitions>
  <inkml:trace contextRef="#ctx0" brushRef="#br0">22 352 13707,'-3'-4'162,"1"0"0,-1 0 1,1 0-1,0 0 0,0-1 0,1 1 1,-1 0-1,1-1 0,0 0 0,0 1 1,1-1-1,-1 1 0,1-1 0,0-6 1,0 9-119,0 0 0,0 0 1,1 1-1,-1-1 1,0 0-1,1 0 0,0 0 1,-1 0-1,1 0 0,0 0 1,0 1-1,0-1 1,0 0-1,0 1 0,0-1 1,0 1-1,1-1 1,-1 1-1,1 0 0,-1-1 1,1 1-1,-1 0 0,1 0 1,0 0-1,-1 0 1,1 0-1,0 0 0,0 1 1,0-1-1,0 1 1,0-1-1,-1 1 0,1 0 1,0 0-1,4 0 0,-4 0-31,-1 0 0,1 0-1,0 1 1,-1-1-1,1 1 1,0-1 0,-1 1-1,1 0 1,-1 0-1,1 0 1,-1-1 0,0 1-1,1 1 1,-1-1-1,0 0 1,0 0 0,1 0-1,-1 1 1,0-1-1,0 1 1,0-1 0,-1 0-1,1 1 1,0 0-1,-1-1 1,1 1 0,0-1-1,-1 4 1,3 5-1,-1 0-1,0 0 1,0 14 0,-2-22-10,0 47 0,-1-39-4,1 1 0,0-1 0,0 0-1,1 1 1,1-1 0,-1 1 0,2-1 0,-1 0-1,7 15 1,-7-23 1,-1 1 1,1-1-1,-1 0 0,1 0 0,0 0 0,0 0 1,0 0-1,1 0 0,-1-1 0,0 1 0,1 0 1,-1-1-1,0 0 0,1 0 0,0 0 0,-1 0 0,1 0 1,0 0-1,-1-1 0,1 1 0,0-1 0,0 0 1,0 0-1,-1 0 0,1 0 0,0 0 0,0-1 1,0 1-1,4-2 0,4-1 4,0-1 0,0 0 0,0 0 0,-1-1 0,19-12 0,-11 5 13,0-1 1,-1-1 0,-1 0-1,-1-1 1,23-28 0,-29 32 0,-2 0 1,1 0-1,-1 0 0,-1-1 0,0 0 1,-1 0-1,0 0 0,-1-1 1,0 0-1,3-19 0,-7 29-14,0 0 1,0 0-1,1-1 0,-2 1 0,1 0 1,0 0-1,-1 0 0,1-1 0,-1 1 0,0 0 1,0 0-1,-1 0 0,1 0 0,0 0 0,-1 0 1,0 1-1,0-1 0,0 0 0,0 1 0,0-1 1,0 1-1,0 0 0,-1 0 0,1 0 0,-5-2 1,5 2-13,-1 1 0,0 0 0,0 0 0,0 0 0,0 0 0,0 1 0,0-1 0,0 1 0,0 0 0,0 0 0,0 0 0,0 0 0,0 0 0,0 1 0,0-1 0,0 1 0,0 0 0,0 0 0,1 0 0,-1 0 0,0 0 0,0 1 0,1-1 0,-1 1 1,1 0-1,-5 3 0,5-3-17,0-1 0,0 1 0,1 0 1,-1-1-1,0 1 0,0 0 1,1 0-1,-1 0 0,1 1 1,0-1-1,0 0 0,0 0 0,0 1 1,0-1-1,0 1 0,0-1 1,1 1-1,-1-1 0,1 1 1,0-1-1,0 1 0,0-1 0,0 1 1,0-1-1,0 1 0,1-1 1,-1 1-1,1-1 0,0 1 1,0-1-1,2 5 0,-1-4-45,0 0 0,1 0 0,0 0 0,-1 0 0,1 0 0,0 0 0,1 0 0,-1-1 0,0 0 0,1 0 0,-1 0 0,1 0 0,0 0 0,-1-1 0,1 1 0,0-1 0,0 0-1,0 0 1,6 0 0,0-1-145,-1 0 0,1-1 0,-1 0 0,1 0 0,-1-1-1,0-1 1,0 1 0,0-1 0,0-1 0,0 0 0,-1 0 0,1-1-1,-1 1 1,0-2 0,11-9 0,-11 8 86,0 0 0,0-1 0,-1 0 0,0 0-1,0 0 1,-1-1 0,0 0 0,-1 0 0,0 0 0,0-1 0,-1 0 0,0 0 0,3-16 0,-6 26 156,-1-1 1,0 1-1,0 0 1,0-1-1,1 1 1,-1-1-1,0 1 1,0 0-1,0-1 1,0 1 0,0-1-1,0 1 1,0 0-1,0-1 1,0 1-1,0-1 1,0 1-1,0 0 1,0-1-1,0 1 1,0-1-1,0 1 1,-1 0-1,1-1 1,0 1 0,0 0-1,0-1 1,-1 1-1,1 0 1,-1-1-1,-8 10 662,-9 22 345,8-9-85,-12 43 0,19-54-746,1 1 0,0-1-1,1 0 1,0 1-1,0-1 1,2 14-1,-1-24-177,0 1-1,0-1 1,0 0 0,0 0-1,1 0 1,-1 0 0,0 0-1,0 0 1,1 0 0,-1 0-1,1 0 1,-1 0-1,1 0 1,0 0 0,-1 0-1,1 0 1,0 0 0,-1 0-1,1 0 1,0-1-1,0 1 1,0 0 0,0-1-1,1 2 1,0-2 0,-1 0 1,1 0-1,-1 0 0,1 1 1,-1-1-1,1-1 0,-1 1 1,1 0-1,-1 0 0,1-1 1,-1 1-1,1 0 0,-1-1 1,1 0-1,1 0 0,5-4 35,0 0-1,0-1 1,0 1-1,12-13 0,39-50 62,-43 48-139,0 1 0,1 1 0,27-23 0,-43 40 13,0 0 0,0 0 0,1 0 0,-1 0 0,0 0-1,1 0 1,-1 1 0,1-1 0,-1 0 0,1 1 0,-1-1-1,1 1 1,-1 0 0,1-1 0,0 1 0,-1 0 0,1 0-1,-1 0 1,1 0 0,0 0 0,2 1 0,-3 0 2,0 0 1,0 0 0,1 0-1,-1 0 1,0 0 0,0 0-1,0 0 1,0 0 0,0 1-1,0-1 1,-1 1 0,1-1-1,0 0 1,-1 1 0,1-1-1,-1 1 1,1-1 0,-1 1-1,0 0 1,0-1-1,0 3 1,3 20 1,-3-18 17,0 0 1,1 0-1,0 1 1,0-1 0,0 0-1,1 0 1,0 0-1,0-1 1,0 1-1,1 0 1,6 10-1,-8-15-7,1 0 1,-1 0-1,1 0 0,0 0 0,-1 0 0,1 0 1,0 0-1,0 0 0,-1-1 0,1 1 0,0-1 1,0 1-1,0-1 0,0 0 0,0 0 0,0 0 1,0 0-1,0 0 0,-1 0 0,1 0 0,0-1 1,0 1-1,0-1 0,0 1 0,0-1 0,-1 0 1,1 1-1,0-1 0,2-2 0,5-2 20,0-1 1,0 0-1,16-14 0,5-10 22,45-57 0,-18 18-234,-56 68 171,1-1 1,-1 1 0,0-1-1,1 1 1,-1 0-1,1 0 1,-1 0 0,1 0-1,-1 0 1,1 0-1,0 0 1,2-1 0,-4 2 7,0 0 1,1 0 0,-1 0-1,1 0 1,-1 0 0,0 1 0,1-1-1,-1 0 1,1 0 0,-1 0 0,0 0-1,1 0 1,-1 1 0,1-1 0,-1 0-1,0 0 1,1 1 0,-1-1 0,0 0-1,0 0 1,1 1 0,-1-1 0,0 0-1,0 1 1,1-1 0,-1 0-1,0 1 1,0-1 0,0 1 0,1-1-1,-1 0 1,0 1 0,1 5-18,0 1 0,0-1-1,-1 0 1,0 1 0,-1 7 0,1-12 22,-2 30-18,0-22 35,1 0 0,0 0 0,1 0 0,1 0 0,-1 0 1,1 0-1,3 10 0,4-6 32,3-13-26</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57.825"/>
    </inkml:context>
    <inkml:brush xml:id="br0">
      <inkml:brushProperty name="width" value="0.05" units="cm"/>
      <inkml:brushProperty name="height" value="0.05" units="cm"/>
    </inkml:brush>
  </inkml:definitions>
  <inkml:trace contextRef="#ctx0" brushRef="#br0">2 20 13355,'-1'-15'1016,"1"10"-792,4 10-80,-2 23 368,0 10-72,3 16-144,-1 5-56,2 10-55,1-1 15,0-2-40,-1-3 8,0-14-136,-2-6-104,-3-14-264,-1-5-65,-5-11 305,-4-6-88,-7-4-56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2:24.759"/>
    </inkml:context>
    <inkml:brush xml:id="br0">
      <inkml:brushProperty name="width" value="0.05" units="cm"/>
      <inkml:brushProperty name="height" value="0.05" units="cm"/>
    </inkml:brush>
  </inkml:definitions>
  <inkml:trace contextRef="#ctx0" brushRef="#br0">2942 284 2913,'-230'-86'760,"-33"-10"341,154 67-193,-1 5 0,0 4 0,-2 6 0,0 4-1,0 5 1,-194 17 0,224-3-924,2 4 0,0 3 1,0 4-1,2 3 0,0 3 0,-100 51 0,74-26-220,1 5-1,-129 94 0,199-125 216,1 1-1,1 2 1,2 1 0,1 1-1,1 2 1,1 1-1,2 0 1,2 2 0,1 1-1,-21 48 1,29-50 16,0 1 0,2 0 0,2 1 0,2 0 0,-6 66 0,12-81 4,0-1 1,2 0-1,1 1 0,0-1 0,2 0 0,0 0 1,1 0-1,1-1 0,1 1 0,1-2 0,1 1 1,11 18-1,-6-15-13,2-1 0,0 0 0,1-1 0,2-1 0,0 0 0,0-1 0,28 18-1,-17-17-22,1 0 0,0-3 0,1 0 0,59 19 0,-32-17-64,122 19 0,62-13-61,433-30-71,-2-55 192,-233 17-191,303-13-1313,-563 43 1210</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58.286"/>
    </inkml:context>
    <inkml:brush xml:id="br0">
      <inkml:brushProperty name="width" value="0.05" units="cm"/>
      <inkml:brushProperty name="height" value="0.05" units="cm"/>
    </inkml:brush>
  </inkml:definitions>
  <inkml:trace contextRef="#ctx0" brushRef="#br0">0 150 12483,'1'-6'110,"0"0"1,1 0 0,-1 0-1,1 0 1,0 0 0,1 1-1,-1-1 1,1 1 0,0-1 0,0 1-1,1 0 1,0 0 0,0 1-1,0-1 1,0 1 0,1 0-1,0 0 1,-1 0 0,11-5-1,1 2 185,0 0 0,0 1 0,0 1 0,1 1-1,-1 0 1,32-2 0,-2 3 96,59 4 0,-84 0-348,-1 1 0,26 5-1,-42-6-37,1 0-1,0 0 1,-1 1-1,1-1 1,-1 1-1,1 0 0,-1 0 1,0 0-1,0 1 1,0 0-1,0 0 0,-1 0 1,1 0-1,-1 0 1,6 7-1,-7-6 0,0 0 0,-1 1 0,0-1 0,0 0 0,0 0 0,-1 0 0,1 1 0,-1-1-1,0 0 1,0 1 0,0-1 0,-1 0 0,1 1 0,-1-1 0,0 0 0,-1 0 0,-2 8 0,-5 7 13,0 0 1,-16 24 0,17-30-13,-131 212-805,128-205 655,9-16-40</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58.748"/>
    </inkml:context>
    <inkml:brush xml:id="br0">
      <inkml:brushProperty name="width" value="0.05" units="cm"/>
      <inkml:brushProperty name="height" value="0.05" units="cm"/>
    </inkml:brush>
  </inkml:definitions>
  <inkml:trace contextRef="#ctx0" brushRef="#br0">35 111 14027,'-17'105'1560,"0"6"-835,16-97-582,1-1-1,0 1 0,1-1 1,1 0-1,0 1 1,5 17-1,-6-28-113,0 0 0,0 0 0,0 0 0,0 0 0,1-1 0,-1 1 0,1 0 0,0-1 0,0 1 0,0-1-1,0 0 1,0 0 0,0 0 0,0 0 0,4 3 0,-4-5-27,0 1 0,-1 0-1,1-1 1,-1 1 0,1-1-1,0 0 1,0 0 0,-1 1-1,1-1 1,0 0 0,0 0-1,-1-1 1,1 1 0,0 0 0,-1 0-1,1-1 1,0 1 0,-1-1-1,1 0 1,0 1 0,-1-1-1,1 0 1,-1 0 0,1 0-1,-1 0 1,0 0 0,1 0-1,0-2 1,3-2-19,-1 0-1,0 0 0,-1-1 1,1 1-1,-1-1 1,0 0-1,0 0 0,-1 0 1,0 0-1,0 0 1,0 0-1,1-9 1,1-11-94,0-42 1,-3 65 102,-1-86-232,-1 79 206,0 0 0,0 0 0,-1 1 0,-1-1 0,1 0 0,-8-16 0,9 25 31,1 0 1,0 0-1,-1 0 0,1 0 0,-1 1 0,1-1 0,-1 0 1,0 0-1,1 0 0,-1 0 0,0 1 0,1-1 0,-1 0 1,0 1-1,0-1 0,0 0 0,-1 0 0,2 1 2,-1 0 0,1 1-1,-1-1 1,1 0 0,0 0-1,-1 0 1,1 0 0,0 1-1,-1-1 1,1 0 0,0 1-1,-1-1 1,1 0 0,0 0-1,-1 1 1,1-1 0,0 0-1,0 1 1,0-1 0,-1 1-1,1-1 1,0 0 0,0 1-1,0-1 1,0 1 0,0-1-1,-1 1 1,0 5 4,0-1 0,1 1 0,-1 0 1,1-1-1,0 8 0,2 1 39,-1-1-1,2 1 1,0-1-1,1 0 1,9 23 0,-12-33-24,1 1 1,-1-1 0,1 1 0,0-1-1,0 1 1,1-1 0,-1 0 0,1 0-1,-1 0 1,1 0 0,0-1 0,0 1 0,0-1-1,0 0 1,1 0 0,-1 0 0,1 0-1,-1 0 1,1-1 0,0 1 0,-1-1-1,1 0 1,0 0 0,5 0 0,-4-2 1,-1 1-1,1-1 1,-1 0 0,1-1 0,-1 1-1,0-1 1,0 0 0,1 0 0,-1 0-1,0-1 1,-1 1 0,1-1 0,0 0-1,-1 0 1,1 0 0,-1 0 0,0-1-1,0 0 1,2-3 0,6-8 25,-1-1 0,-1 1 0,10-25 0,-9 17-67,-1-1 0,-2 0 0,0 0 0,5-39 0,-12 45-66,0 18 85,0 0 0,0 0 0,0 0 0,0-1 0,0 1 0,0 0 0,0 0 0,0 0 0,0 0 0,0 0 0,0-1 0,0 1 0,0 0 0,0 0 0,-1 0 0,1 0 1,0 0-1,0-1 0,0 1 0,0 0 0,0 0 0,0 0 0,0 0 0,-1 0 0,1 0 0,0 0 0,0-1 0,0 1 0,0 0 0,0 0 0,-1 0 0,1 0 1,0 0-1,0 0 0,0 0 0,0 0 0,0 0 0,-1 0 0,1 0 0,0 0 0,-2 1-5,1 1 0,0-1-1,0 0 1,0 1 0,0-1 0,0 1 0,0-1-1,0 1 1,0-1 0,0 1 0,1 0 0,-1 0-1,0 2 1,-5 17 70,1 1 0,1 0 0,-3 43 1,7-52-4,0-1-1,0 0 1,1 0 0,1 0 0,0 0 0,0 0 0,1-1 0,9 23 0,-11-31-46,1 0 0,-1 0 0,1 0-1,-1-1 1,1 1 0,0-1 0,0 1 0,0-1 0,1 1 0,-1-1-1,0 0 1,1 0 0,0 0 0,-1 0 0,1-1 0,0 1 0,0-1 0,0 0-1,0 0 1,0 0 0,0 0 0,0 0 0,0 0 0,0-1 0,0 0-1,1 1 1,-1-1 0,0-1 0,0 1 0,0 0 0,1-1 0,-1 1 0,4-3-1,3 0-1,0-1-1,-1-1 1,0 1 0,0-2-1,0 1 1,-1-1-1,1-1 1,-1 1-1,8-10 1,-6 6-57,-1 0 0,0-1 0,-1 0 1,0 0-1,-1-1 0,0 0 0,-1 0 0,0 0 1,-1-1-1,0 0 0,-1 0 0,-1 0 0,0-1 1,2-17-1,-5 30 34,0 0 1,0 0 0,0 0-1,0 0 1,0-1-1,0 1 1,0 0-1,0 0 1,0 0 0,-1 0-1,1 0 1,0 0-1,-1 0 1,1 0-1,-1 0 1,1 0 0,-1 0-1,1 0 1,-1 0-1,0 0 1,0 0-1,1 0 1,-1 1 0,0-1-1,0 0 1,0 0-1,0 1 1,0-1-1,-2 0 1,2 1 5,0 0 0,-1 0 0,1 0-1,-1 0 1,1 0 0,-1 0 0,1 1 0,0-1 0,-1 0 0,1 1 0,0-1 0,-1 1 0,1 0-1,0-1 1,0 1 0,0 0 0,-1 0 0,1 0 0,0 0 0,0 0 0,0 0 0,0 0 0,-1 2-1,-3 4 40,1 0-1,-1 0 0,1 0 0,1 1 0,-1 0 0,1-1 0,0 1 1,-2 16-1,4-20-11,0 0-1,0 0 1,1 0 0,-1 0 0,1-1 0,0 1 0,1 0-1,-1 0 1,1 0 0,-1 0 0,1 0 0,0 0 0,0-1-1,1 1 1,-1 0 0,1-1 0,0 1 0,0-1 0,0 0-1,5 6 1,-5-7-21,-1-1-1,0 0 1,1 0 0,-1 0-1,1 0 1,-1 0-1,1-1 1,-1 1 0,1 0-1,0-1 1,-1 1-1,1-1 1,0 0 0,0 1-1,-1-1 1,1 0-1,0 0 1,0 0 0,1 0-1,0-1 37,1 0-1,-1 0 1,0 0-1,0 0 0,0-1 1,0 1-1,0-1 1,0 1-1,4-4 1,1-2 20,0-1 0,-1 0 0,1 0 0,-1 0 0,7-12 0,7-18 28</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59.144"/>
    </inkml:context>
    <inkml:brush xml:id="br0">
      <inkml:brushProperty name="width" value="0.05" units="cm"/>
      <inkml:brushProperty name="height" value="0.05" units="cm"/>
    </inkml:brush>
  </inkml:definitions>
  <inkml:trace contextRef="#ctx0" brushRef="#br0">3 0 14731,'-3'20'1072,"3"1"-872,3-4-72,13-2 64,2-4-256,8-10-976,3-4 1024,7-10-232,-1-4-120</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7:59.605"/>
    </inkml:context>
    <inkml:brush xml:id="br0">
      <inkml:brushProperty name="width" value="0.05" units="cm"/>
      <inkml:brushProperty name="height" value="0.05" units="cm"/>
    </inkml:brush>
  </inkml:definitions>
  <inkml:trace contextRef="#ctx0" brushRef="#br0">140 1 12939,'0'12'431,"0"-1"1,-1 1-1,-1 0 1,0-1-1,-1 1 0,-7 20 1,5-15 74,0 0 0,-2 17 0,7-32-571,0 0 0,0 0 0,0 0 0,1-1 0,-1 1 0,1 0 0,-1 0 1,1 0-1,-1-1 0,1 1 0,0 0 0,0-1 0,0 1 0,0-1 0,0 1 0,0-1 0,1 1 0,-1-1 0,0 0 0,1 0 0,-1 0 0,3 2 0,6 3-333,0 1-1,16 6 1,-10-5 52,2 2 48,-3-3 234,-1 1 1,0 1-1,-1 0 1,21 18-1,-31-24 121,-1-1 0,1 1-1,0 0 1,-1 0 0,0 0-1,0 1 1,0-1 0,0 0 0,-1 1-1,1 0 1,-1-1 0,0 1-1,0 0 1,0-1 0,0 1-1,-1 0 1,0 0 0,1 0 0,-1 0-1,-1-1 1,1 1 0,-1 0-1,1 0 1,-1 0 0,-2 4 0,-1 3 170,-1 0 0,-1 0 1,0 0-1,0-1 1,-1 0-1,-1 0 0,0 0 1,0-1-1,0-1 1,-12 10-1,9-9-32,0-1-1,0 0 1,-1-1 0,1 0 0,-2-1 0,1 0-1,-1-1 1,-25 7 0,34-11-209,-1 0 0,1 0 0,0 0 1,-1-1-1,1 0 0,-1 0 0,1 0 0,0-1 1,-1 1-1,1-1 0,0 0 0,-1-1 0,1 1 1,0-1-1,-4-1 0,5 1-10,1 0 1,0 1-1,0-1 0,0 0 1,0 0-1,0-1 0,1 1 1,-1 0-1,1 0 0,-1-1 1,1 1-1,0-1 1,0 1-1,0-1 0,0 0 1,0 1-1,1-1 0,-1 0 1,1 0-1,0 1 0,0-1 1,0 0-1,0 0 0,1-4 1,5-27-236</inkml:trace>
  <inkml:trace contextRef="#ctx0" brushRef="#br0" timeOffset="1">745 257 12403,'-17'-10'1432,"5"6"-784,4-3 1080,15 6-783,14-2-249,8 0-112,16-4-264,9-2-248,12-1 24,4-1 16,0-7-80</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8:00.293"/>
    </inkml:context>
    <inkml:brush xml:id="br0">
      <inkml:brushProperty name="width" value="0.05" units="cm"/>
      <inkml:brushProperty name="height" value="0.05" units="cm"/>
    </inkml:brush>
  </inkml:definitions>
  <inkml:trace contextRef="#ctx0" brushRef="#br0">298 26 14307,'0'-1'71,"0"0"0,0-1 0,0 1 0,0 0 0,-1-1 0,1 1-1,0 0 1,-1-1 0,1 1 0,-1 0 0,1-1 0,-1 1 0,0 0 0,0 0 0,-1-2 0,1 2-52,0 1 1,0-1-1,0 1 0,0-1 1,0 1-1,0 0 1,0 0-1,0-1 1,-1 1-1,1 0 0,0 0 1,0 0-1,0 0 1,0 0-1,0 1 1,0-1-1,-1 0 1,1 0-1,0 1 0,0-1 1,0 1-1,-2 0 1,-11 6 161,0 0 1,0 0-1,0 2 1,-16 12-1,-48 46 71,67-58-239,9-7-13,-14 12 4,-24 27-1,37-37-6,0-1 0,0 1 1,1 0-1,-1-1 0,1 1 0,0 1 0,0-1 1,0 0-1,0 0 0,1 1 0,0-1 1,0 0-1,0 1 0,0 7 0,1-11 0,0 0 0,0 0 0,1 1 0,-1-1 1,0 0-1,1 0 0,-1 1 0,1-1 0,-1 0 0,1 0 0,0 0 0,-1 0 0,1 0 0,0 0 0,0 0 0,0 0 0,0 0 0,0 0 0,1 1 0,1-1-6,0 1 0,0-1 0,0 1 0,0-1 1,0 0-1,0 0 0,6 1 0,5-1-40,1 0 1,26-1-1,-31 0 24,66-5-118,27 0-52,-88 5 156,1 1 0,0 0 0,-1 1 0,20 6-1,-30-7 41,-1 0 0,1 1 0,-1 0 0,1 0 0,-1 0-1,0 1 1,1-1 0,-1 1 0,-1 0 0,1 0-1,0 0 1,-1 1 0,1 0 0,-1-1 0,0 1 0,-1 0-1,1 0 1,-1 0 0,1 1 0,-1-1 0,0 1-1,-1-1 1,1 1 0,-1 0 0,0-1 0,0 1 0,0 0-1,-1 9 1,0-1 52,-1 0 0,0-1 0,-1 1 0,0 0 0,-1-1 0,-1 0 0,0 0 0,0 0 0,-13 22 0,5-13 99,-1-1 0,-1 0-1,-19 22 1,25-33-102,-1-1-1,1 1 1,-1-2-1,-1 1 1,1-1 0,-1 0-1,-1-1 1,-14 6-1,23-11-7,0 0 0,1 0 0,-1 0 0,0 0 0,0-1 0,0 1 0,0-1 0,0 1 0,0-1 0,0 0 0,0 0 0,0 0 0,0 0 0,0 0 0,0 0 0,0-1 0,0 1 0,0-1 0,0 1 0,0-1 0,0 0 0,1 1 0,-1-1 0,0 0 0,0 0 0,1-1 0,-1 1 0,1 0 0,-1 0 0,1-1 0,-1 1 0,-1-3 0,1-1 20,0 1-1,0-1 1,0 0-1,0 0 1,1 0-1,0-1 0,0 1 1,0 0-1,1 0 1,0-1-1,0-6 1,6-45 260</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8:00.925"/>
    </inkml:context>
    <inkml:brush xml:id="br0">
      <inkml:brushProperty name="width" value="0.05" units="cm"/>
      <inkml:brushProperty name="height" value="0.05" units="cm"/>
    </inkml:brush>
  </inkml:definitions>
  <inkml:trace contextRef="#ctx0" brushRef="#br0">0 0 12651,'5'13'314,"-1"0"0,-1 0 0,0 1 1,-1-1-1,0 21 0,-4 69 423,0-31-139,2-15 7,14 97-1,-9-126-502,1 0 0,2 0-1,0-1 1,2 0 0,17 35-1,-26-60-90,0 0 0,0 1 0,1-1 0,-1 0 0,1 0 1,-1 0-1,1 0 0,-1 0 0,1-1 0,0 1 0,0 0 0,3 1 0,-5-3-8,0 0 0,0 0 1,1 0-1,-1 0 0,0 0 1,1 0-1,-1 0 0,0 0 1,1 0-1,-1 0 0,0 0 1,1 0-1,-1 0 1,0 0-1,0 0 0,1 0 1,-1 0-1,0-1 0,1 1 1,-1 0-1,0 0 0,0 0 1,1 0-1,-1-1 1,0 1-1,0 0 0,1 0 1,-1 0-1,0-1 0,0 1 1,1-1-1,4-19 73,-6-11-59,0 0 0,-2 0 0,-1 0-1,-16-58 1,18 81-40,0-1-32,-1-1 1,1 2-1,-1-1 1,-1 0-1,1 1 0,-1-1 1,-7-9-1,6 14-148,5 9 65,5 9 36,-1-6 110,1 1 0,0-1-1,0 0 1,1 0-1,0 0 1,1-1 0,-1 0-1,2 0 1,-1-1-1,1 0 1,-1 0 0,2 0-1,-1-1 1,1-1-1,11 6 1,-15-8 19,1 0 1,-1-1-1,1 1 1,0-1-1,0 0 0,-1-1 1,1 1-1,0-1 1,0 0-1,0-1 0,-1 1 1,1-1-1,0 0 1,0-1-1,-1 1 0,1-1 1,-1 0-1,1 0 1,-1-1-1,0 0 0,0 0 1,0 0-1,-1 0 1,1-1-1,-1 0 0,7-7 1,-5 4-3,-1 1 0,0-1 0,-1-1 0,1 1 0,-2 0 0,1-1 0,-1 0 0,0 0 0,0 0 0,-1 0 0,-1 0 0,1-1 0,-1 1 0,0-16 0,-4 16-75,-1 14 0,-3 16-13,6-9 71,0 0 1,1 0-1,1 0 0,0 0 0,1 0 1,0 0-1,6 17 0,-7-26 7,0-1 0,0 0 0,0 0 0,0 0 0,1 0 0,-1 0 0,1-1 0,0 1 0,0 0 0,0-1 0,0 1 0,1-1 0,-1 0 0,0 0 0,1 0 0,0 0 1,-1 0-1,1 0 0,0-1 0,0 1 0,0-1 0,0 0 0,0 0 0,0 0 0,1 0 0,-1-1 0,0 1 0,0-1 0,1 0 0,-1 0 0,0 0 0,0 0 0,1 0 0,-1-1 0,4-1 0,3 0 19,-1-2 1,1 0 0,-1 0-1,0 0 1,0-1-1,0-1 1,0 1 0,-1-1-1,0-1 1,-1 0-1,1 0 1,12-16 0,-4 2-26,0-1 0,-1-1 0,19-42 0,-32 61-25,8-20-65,-9 24 72,-1-1 1,0 0 0,1 1 0,-1-1-1,0 0 1,0 1 0,0-1 0,0 0 0,1 0-1,-1 1 1,0-1 0,0 0 0,0 0-1,-1 1 1,1-1 0,0 0 0,0 0-1,0 1 1,0-1 0,-1 0 0,1 1-1,0-1 1,-1 0 0,1 1 0,-1-2-1,0 2 4,1 0-1,-1 0 1,1 0-1,-1 0 0,0 0 1,1 0-1,-1 0 0,1 0 1,-1 0-1,1 0 1,-1 1-1,1-1 0,-1 0 1,1 0-1,-1 1 0,1-1 1,-1 0-1,1 1 1,-1-1-1,1 0 0,-1 1 1,1-1-1,0 0 1,-1 1-1,1-1 0,0 1 1,-1-1-1,1 1 0,0-1 1,0 1-1,-1-1 1,1 1-1,0-1 0,0 1 1,0 0-1,-9 21-68,9-18 154,-9 44-435,9-46 395,0-1-1,-1 1 1,1 0 0,0-1 0,0 1 0,0-1 0,1 1-1,-1-1 1,0 1 0,0 0 0,1-1 0,-1 1 0,1-1 0,0 1-1,-1-1 1,1 0 0,0 1 0,0-1 0,0 0 0,0 1-1,0-1 1,0 0 0,0 0 0,0 0 0,1 0 0,1 1 0,-2-1-23,-1-1 1,1 0-1,0 0 1,-1 0 0,1 0-1,0 0 1,0 0 0,-1 0-1,1 0 1,0 0 0,-1 0-1,1 0 1,0 0 0,0 0-1,-1 0 1,1-1 0,0 1-1,-1 0 1,1-1 0,0 1-1,-1 0 1,1-1 0,-1 1-1,1-1 1,-1 1 0,1-1-1,-1 1 1,1-1 0,-1 1-1,1-1 1,-1 0 0,1 0-1,8-19 243</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8:01.365"/>
    </inkml:context>
    <inkml:brush xml:id="br0">
      <inkml:brushProperty name="width" value="0.05" units="cm"/>
      <inkml:brushProperty name="height" value="0.05" units="cm"/>
    </inkml:brush>
  </inkml:definitions>
  <inkml:trace contextRef="#ctx0" brushRef="#br0">0 0 12851,'0'33'808,"5"0"-720,5 2 72,11-7-64,6-2 0,6-16-24</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8:02.550"/>
    </inkml:context>
    <inkml:brush xml:id="br0">
      <inkml:brushProperty name="width" value="0.05" units="cm"/>
      <inkml:brushProperty name="height" value="0.05" units="cm"/>
    </inkml:brush>
  </inkml:definitions>
  <inkml:trace contextRef="#ctx0" brushRef="#br0">9 381 11610,'-4'24'753,"1"0"-1,2 0 0,1 37 0,0-54-643,1 0 0,0 0 0,1-1 0,-1 1 0,1 0-1,0-1 1,1 1 0,0-1 0,0 0 0,0 0 0,1 0 0,0 0 0,0-1 0,0 1-1,1-1 1,10 9 0,5 1-87,-1 1 1,0 1-1,-1 1 0,23 30 0,-37-43 14,0 1-1,-1-1 0,1 1 0,-1-1 0,-1 1 1,1 0-1,-1 0 0,0 0 0,0 1 0,-1-1 1,0 0-1,0 1 0,0-1 0,-1 1 0,0-1 1,0 0-1,-1 1 0,0-1 0,0 1 1,0-1-1,-1 0 0,0 0 0,-3 8 0,1-6 88,0 0 0,-1 0 0,0 0 0,-1-1 0,-9 12 0,13-17-90,-1 1 0,1-1-1,0 0 1,-1 0-1,0 0 1,1 0 0,-1 0-1,0-1 1,0 1 0,0-1-1,0 0 1,0 1 0,0-2-1,0 1 1,0 0 0,-1-1-1,1 1 1,0-1 0,-4 0-1,5 0-32,0-1 0,1 0 0,-1 0 0,0 1 0,0-1 0,0 0 0,0-1 0,1 1 0,-1 0 0,1 0 0,-1-1 0,1 1 0,-1-1 0,1 1 0,0-1-1,0 0 1,-1 1 0,1-1 0,1 0 0,-1 0 0,0 0 0,0 0 0,0-4 0,-2-3-80,1 0 1,0 0-1,1 0 0,-1-10 0,2-6-152,0 0 0,2-1 0,1 1 0,11-43 0,37-96-392,5-22 888,-54 180-237,-1 1 11,0-1 0,0 1 0,0 0 1,-1-1-1,0 0 0,0-6 1,0 12-36,0-1 0,0 1 0,0 0 1,0 0-1,0-1 0,0 1 0,0 0 1,0 0-1,0 0 0,0-1 1,0 1-1,0 0 0,0 0 0,0 0 1,0-1-1,-1 1 0,1 0 0,0 0 1,0 0-1,0 0 0,0-1 0,0 1 1,-1 0-1,1 0 0,0 0 0,0 0 1,0 0-1,0 0 0,-1-1 0,1 1 1,0 0-1,0 0 0,0 0 0,-1 0 1,1 0-1,0 0 0,-1 0 0,-6 6 71,-7 14 22,3 1 11,1 1 0,0 0 0,2 0 0,0 1 0,2-1 0,-6 42 1,11-63-100,1 1 1,0-1-1,0 1 1,0-1 0,0 1-1,0-1 1,0 0-1,1 1 1,-1-1-1,0 1 1,1-1 0,-1 0-1,1 1 1,0-1-1,-1 0 1,1 1 0,0-1-1,0 0 1,-1 0-1,1 0 1,0 0 0,0 0-1,0 0 1,1 0-1,-1 0 1,0 0 0,0 0-1,0-1 1,1 1-1,-1 0 1,0-1 0,1 1-1,-1-1 1,1 0-1,-1 1 1,0-1 0,1 0-1,-1 0 1,1 0-1,2 0 1,6 0 8,0-1 0,0-1 1,0 1-1,17-6 0,-19 4-14,25-6 13,49-12-6,-71 20-15,-1-1-1,1 1 1,-1 1-1,1 0 1,19 2-1,-26-1 1,0 1 0,0-1 1,-1 0-1,1 1 0,0 0 0,3 2 0,-5-2 2,0-1-1,0 1 1,0-1 0,0 0-1,0 0 1,1 0 0,-1 0-1,0 0 1,0 0 0,1-1-1,-1 1 1,1-1 0,-1 0-1,0 0 1,1 0 0,-1 0 0,1 0-1,-1 0 1,0 0 0,5-2-1,7-6-2,0 0-1,0-1 1,-1 0-1,-1-1 0,0-1 1,0 0-1,13-17 1,-7 9-50,30-25 0,-46 43 50,0-1 0,0 0 1,0 1-1,0 0 0,1-1 0,-1 1 0,0 0 0,1 0 0,-1 0 0,1 1 0,-1-1 0,1 0 0,-1 1 0,1 0 0,-1-1 1,5 1-1,-3 1 5,-1 0 1,1 1-1,0-1 0,-1 1 1,1-1-1,-1 1 1,1 0-1,-1 0 1,0 0-1,4 4 1,-3-3 16,0 0 0,0 0 1,0-1-1,1 1 0,-1-1 1,1-1-1,0 1 0,0 0 1,-1-1-1,1 0 0,0 0 1,8 0-1,-5-1 8,0 0 1,0-1-1,1 0 1,-1 0-1,0-1 0,15-5 1,1-4 32,0 0-1,0-2 1,35-24 0,81-73-116,-59 44-335,-81 65 376,1 0 0,0 0 0,0 1 0,-1-1-1,1 0 1,0 1 0,0-1 0,0 0 0,0 1 0,-1-1 0,1 1 0,0 0 0,0-1 0,0 1 0,0 0-1,0-1 1,0 1 0,0 0 0,1 0 0,-1 0 0,0 0 0,2 0 0,-3 1-5,1 1 0,-1-1 1,1 1-1,-1-1 0,0 1 0,1-1 1,-1 1-1,0-1 0,0 1 0,0-1 0,0 1 1,0-1-1,0 1 0,-1 2 0,-3 26-17,2-15 122,1 0 0,0 0 0,2 27 0,0-36-41,0 0-1,0 0 0,1-1 0,0 1 0,0-1 0,0 1 0,1-1 0,0 0 0,0 0 1,0 0-1,1 0 0,-1 0 0,8 6 0,19 18 48,-13-14-80,-1 1-1,0 1 0,-1 0 0,19 29 1,-31-41-5,0 0 0,-1 0 0,0 0 0,1 0 0,-2 1 0,1-1-1,-1 0 1,1 1 0,-2 0 0,1-1 0,0 1 0,-1-1 0,0 1 0,-1 0 0,1-1 0,-1 1 0,0 0 0,0-1 0,-1 0 0,0 1 0,0-1 0,0 0 0,-4 7 0,0-1 81,-1-1 0,-11 14 1,16-21-57,0-1 1,0 1-1,0-1 1,-1 0 0,1 0-1,-1 0 1,1 0-1,-1 0 1,0 0 0,1-1-1,-1 0 1,0 1-1,0-1 1,-6 1-1,8-2-19,1 0-1,-1 0 0,0 0 1,1 0-1,-1 0 0,0 0 1,1 0-1,-1-1 0,1 1 1,-1 0-1,0-1 0,1 1 1,-1 0-1,1-1 0,-1 1 1,1 0-1,-1-1 0,1 1 1,-1-1-1,1 1 0,0-1 1,-1 1-1,1-1 0,0 0 1,-1 1-1,1-1 0,0 1 1,0-1-1,-1 0 0,1 1 1,0-2-1,-3-21 10,3 21-24,1-19-88,0 0-1,1 1 0,8-35 1,22-62-226,-22 85 239,45-128-289,15-52 252,-65 175 93,-5 36 25,0 1 1,0-1-1,0 1 0,1-1 0,-1 1 0,0-1 1,0 1-1,0-1 0,0 1 0,-1-1 0,1 1 0,0-1 1,0 1-1,0-1 0,0 1 0,0 0 0,-1-1 1,1 1-1,0-1 0,0 1 0,-1-1 0,1 1 0,0 0 1,-1-1-1,1 1 0,0 0 0,-1-1 0,1 1 1,0 0-1,-1-1 0,1 1 0,-1 0 0,1 0 0,-1-1 1,1 1-1,-1 0 0,1 0 0,-1 0 0,1 0 1,-1 0-1,1 0 0,-1 0 0,1 0 0,-1 0 0,1 0 1,-1 0-1,1 0 0,-1 0 0,1 0 0,0 0 1,-1 0-1,1 1 0,-1-1 0,1 0 0,-1 0 0,1 1 1,-1-1-1,1 0 0,0 1 0,-1-1 0,1 0 1,0 1-1,-1 0 0,-3 2 20,0 1 1,0-1-1,1 1 1,-1 0-1,1 0 1,0 1-1,0-1 1,1 1-1,-1-1 1,1 1-1,0 0 1,0 0-1,-1 6 1,-1 2 68,1 1 0,1 0 1,-2 25-1,4-35-69,-1 0-1,1 0 1,1 0 0,-1 0-1,0 0 1,1-1 0,0 1-1,0 0 1,0 0 0,1 0-1,-1 0 1,1-1 0,0 1-1,0-1 1,0 1 0,0-1-1,1 0 1,3 4 0,-3-4-10,1-1 0,-1 0 0,0 0 0,1 0 0,-1-1 0,1 1 0,0-1 0,0 0 0,-1 0 0,1 0 0,0 0 0,0-1 0,0 1 0,0-1 0,0 0 0,0-1 0,0 1 0,-1 0 0,6-2 0,5-2-5,0 1 1,-1-2-1,1 0 1,-1 0 0,12-8-1,61-41-15,-40 24-21,-46 30 28,1 0 1,-1-1 0,0 1 0,1 0 0,-1 0 0,0-1 0,1 1-1,-1 0 1,0 0 0,1 0 0,-1-1 0,1 1 0,-1 0 0,0 0-1,1 0 1,-1 0 0,1 0 0,-1 0 0,0 0 0,1 0 0,-1 0-1,1 0 1,-1 0 0,0 0 0,1 0 0,-1 1 0,1-1 0,-1 0-1,0 0 1,1 0 0,-1 1 0,1-1 0,3 15-6,-10 29 85,4-35-51,1-3-1,0 1 1,1 0 0,0-1-1,0 1 1,0 0 0,1 0 0,0-1-1,0 1 1,4 11 0,-4-16-16,0 0-1,0 0 1,0 0 0,0 0 0,0-1 0,1 1 0,-1 0-1,0-1 1,1 1 0,-1-1 0,1 1 0,0-1 0,-1 0-1,1 0 1,0 0 0,0 0 0,0 0 0,0 0 0,0 0-1,0-1 1,0 1 0,0 0 0,0-1 0,0 0 0,0 0 0,0 1-1,0-1 1,0-1 0,0 1 0,1 0 0,-1 0 0,0-1-1,0 1 1,3-2 0,4-1-52,-1 0-1,0-1 1,-1 0 0,1 0 0,-1-1-1,1 1 1,-1-2 0,-1 1 0,1-1-1,-1 0 1,7-8 0,-1-1-185,0 0 1,-2-1 0,0 0-1,9-18 1,-8 8-67,-5 10-90</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8:03.004"/>
    </inkml:context>
    <inkml:brush xml:id="br0">
      <inkml:brushProperty name="width" value="0.05" units="cm"/>
      <inkml:brushProperty name="height" value="0.05" units="cm"/>
    </inkml:brush>
  </inkml:definitions>
  <inkml:trace contextRef="#ctx0" brushRef="#br0">0 745 12571,'18'1'359,"0"0"1,-1-1-1,1-1 1,0 0 0,-1-1-1,1-1 1,30-10-1,7 0 336,526-130 1874,-146 32-2893,740-176-2762,-1143 279 3078,178-49-382,-148 37 312,74-34 0,-76 21 46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9:06.672"/>
    </inkml:context>
    <inkml:brush xml:id="br0">
      <inkml:brushProperty name="width" value="0.05" units="cm"/>
      <inkml:brushProperty name="height" value="0.05" units="cm"/>
    </inkml:brush>
  </inkml:definitions>
  <inkml:trace contextRef="#ctx0" brushRef="#br0">5363 158 9250,'-15'-7'419,"0"1"1,0 0-1,0 0 0,-1 2 1,1 0-1,-1 1 1,-27-2-1,-37-9 207,-55-28-1216,99 28 271,-1 2 0,0 2-1,0 1 1,-62-6 0,52 14 357,1 3 0,-1 1 0,-68 14 0,-136 44 872,29-6-538,-139 3-1435,-76 16-56,47 27 1960,-151 33 338,339-95-1058,-144 33-76,244-46-24,-132 52-1,124-30 89,-147 87-1,72-34-130,78-44-14,-110 78 1,179-108 79,2 1 1,1 1-1,2 2 0,1 2 1,1 1-1,2 1 0,-30 47 1,-102 169-560,147-230 311,1-1 0,1 2-1,-18 45 1,28-61 189,0-1 0,0 1-1,0 0 1,1 0 0,0 1 0,0-1-1,1 0 1,0 0 0,0 0 0,0 0-1,1 1 1,0-1 0,0 0 0,0 0-1,1 0 1,0 0 0,0-1 0,1 1-1,-1 0 1,1-1 0,5 8 0,1-3 50,0-1 1,1 0 0,0 0 0,0-1-1,1 0 1,0-1 0,0 0 0,1-1-1,-1 0 1,2-1 0,18 6 0,16 2-2,83 12 0,-117-23-39,412 39-166,-197-24 188,-5 5-29,227 17-148,-319-34 71,191-16 1,640-138 136,-273-25 396,104-74-309,17-73-286,-582 225 154,200-93 20,-402 177-23,-1-2 1,-1-1 0,-1-1-1,0-1 1,-1-1 0,0-1-1,26-30 1,-40 39 18,0-1 0,-1 0 1,0 0-1,0 0 0,-1-1 0,-1 0 1,0 0-1,0 0 0,-1-1 0,-1 1 0,0-1 1,-1 0-1,0 0 0,-1 0 0,-1-1 1,0 1-1,-1 0 0,-2-16 0,1 19 13,0 0 0,-1 0 1,0 1-1,-1-1 0,0 0 0,0 1 0,-1 0 0,0 0 0,-12-15 0,7 13 8,0 0 0,-1 1 0,0 0 0,0 1 0,-1 0 0,-15-8 0,-15-5 54,0 2 1,-2 3-1,-60-17 1,57 19-54,-338-135-549,311 117-84,-2 3 0,-2 3 0,0 4 0,-156-26 0,97 38 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9.285"/>
    </inkml:context>
    <inkml:brush xml:id="br0">
      <inkml:brushProperty name="width" value="0.05" units="cm"/>
      <inkml:brushProperty name="height" value="0.05" units="cm"/>
    </inkml:brush>
  </inkml:definitions>
  <inkml:trace contextRef="#ctx0" brushRef="#br0">194 0 11907,'-6'8'148,"1"1"0,0-1 0,0 1 1,1 0-1,0 0 0,-4 19 1,-11 61 19,18-84-126,-27 166 288,-42 220 644,59-346-846,4-16-33,0 0-1,2 1 1,1-1 0,1 1 0,1 34-1,2-60-91,1 0 0,-1 0 0,1 0 0,0-1 0,0 1 0,0 0 0,1-1 0,-1 1 0,1 0 0,0-1 0,-1 0 0,2 1 0,-1-1 0,0 0 0,1 0 0,-1 0 0,1 0 0,3 2 0,-1-2 8,0 0-1,0-1 1,0 1 0,0-1-1,0 0 1,1-1 0,-1 1-1,1-1 1,-1 0-1,1 0 1,7 0 0,8-2-171,1 0 0,-1-1-1,1-2 1,-1 0 0,29-9 0,68-29-2119,-90 29 1701</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2:25.164"/>
    </inkml:context>
    <inkml:brush xml:id="br0">
      <inkml:brushProperty name="width" value="0.05" units="cm"/>
      <inkml:brushProperty name="height" value="0.05" units="cm"/>
    </inkml:brush>
  </inkml:definitions>
  <inkml:trace contextRef="#ctx0" brushRef="#br0">2056 929 7610,'8'-9'371,"0"0"0,0-1 0,12-20 0,-18 24-279,1 0 0,-1 1 1,0-1-1,0 0 0,0-1 0,-1 1 0,0 0 0,0 0 0,-1-10 0,0 0 132,-2 1 0,0-1 0,0 1-1,-2-1 1,0 1 0,-1 0-1,0 1 1,-1-1 0,-1 1 0,0 0-1,-1 0 1,0 1 0,-14-16-1,0 3-36,-2 0 0,0 2 0,-2 1 0,-56-39 0,24 25-129,-1 3 0,-2 3 1,-1 3-1,-2 2 0,-82-22 0,-339-56-765,-184 18-542,417 61 881</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5.803"/>
    </inkml:context>
    <inkml:brush xml:id="br0">
      <inkml:brushProperty name="width" value="0.05" units="cm"/>
      <inkml:brushProperty name="height" value="0.05" units="cm"/>
    </inkml:brush>
  </inkml:definitions>
  <inkml:trace contextRef="#ctx0" brushRef="#br0">44 1 15779,'-25'0'1441,"12"1"-1001,8 4-304,5-4 1056,5 0-2832,10-1 1472,-1 0-248,3-1-225</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2.269"/>
    </inkml:context>
    <inkml:brush xml:id="br0">
      <inkml:brushProperty name="width" value="0.05" units="cm"/>
      <inkml:brushProperty name="height" value="0.05" units="cm"/>
    </inkml:brush>
  </inkml:definitions>
  <inkml:trace contextRef="#ctx0" brushRef="#br0">7 29 10842,'-6'-7'2272,"14"3"-905,-2 3-1224,15-4 254,1 2-1,-1 0 1,38 0 0,-16 2-178,0-1-350,1 3-1,-1 1 1,1 2 0,-1 2-1,60 16 1,-98-21 90,0 1 0,0 0 0,1 0 0,-1 0 0,-1 1 0,1 0-1,0 0 1,-1 0 0,5 4 0,6 12-211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2.685"/>
    </inkml:context>
    <inkml:brush xml:id="br0">
      <inkml:brushProperty name="width" value="0.05" units="cm"/>
      <inkml:brushProperty name="height" value="0.05" units="cm"/>
    </inkml:brush>
  </inkml:definitions>
  <inkml:trace contextRef="#ctx0" brushRef="#br0">21 87 11715,'-12'13'976,"5"-2"-712,6-4-64,9-7 696,11-5-320,17-5-192,7-5-40,16 1-56,5-2-72,9 0-272,-1 2-440,-2 3 472,-3 2-152,-15 2-80</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3.053"/>
    </inkml:context>
    <inkml:brush xml:id="br0">
      <inkml:brushProperty name="width" value="0.05" units="cm"/>
      <inkml:brushProperty name="height" value="0.05" units="cm"/>
    </inkml:brush>
  </inkml:definitions>
  <inkml:trace contextRef="#ctx0" brushRef="#br0">1 1 14203,'1'1'1032,"9"9"-872,3 0-96,7 5 432,12 5-320,8 0-112,0 5-104,4 1-120,-1 6-80,-8-2-56,-8 1 16,-16 10-80,-11 0-56,-23 9-504,-8 5 664,-15-1-16,0 2-8</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5.388"/>
    </inkml:context>
    <inkml:brush xml:id="br0">
      <inkml:brushProperty name="width" value="0.05" units="cm"/>
      <inkml:brushProperty name="height" value="0.05" units="cm"/>
    </inkml:brush>
  </inkml:definitions>
  <inkml:trace contextRef="#ctx0" brushRef="#br0">162 150 15115,'-4'-8'305,"-1"2"-1,0-1 0,-1 1 1,0 0-1,-12-11 1,16 15-257,0 1 1,0 0 0,0 0 0,0-1-1,0 1 1,0 0 0,0 1-1,0-1 1,0 0 0,-1 1-1,1-1 1,0 1 0,0-1-1,-1 1 1,1 0 0,0 0 0,0 0-1,-1 1 1,1-1 0,0 0-1,-1 1 1,1-1 0,0 1-1,0 0 1,0 0 0,0 0 0,-3 1-1,1 2 13,0 0-1,0 0 1,0 0 0,0 1-1,0-1 1,1 1 0,0 0-1,0 0 1,0 0-1,1 0 1,0 0 0,0 1-1,-3 9 1,3-9-50,1 1 0,-1 0 1,1 0-1,1 0 0,-1-1 0,1 1 0,0 0 0,0 0 1,1 0-1,0 0 0,2 8 0,-2-14-8,-1 1 0,1-1-1,0 0 1,-1 1 0,1-1-1,0 0 1,0 1 0,-1-1-1,1 0 1,0 0 0,0 0-1,1 0 1,-1 0 0,0 0 0,0 0-1,0 0 1,1 0 0,-1-1-1,0 1 1,1 0 0,-1-1-1,3 1 1,-1 0 3,0-1 0,0 0-1,0 0 1,0 0 0,0-1-1,0 1 1,0-1 0,0 0-1,0 1 1,-1-1 0,4-2-1,3-1 14,1-1-1,-1-1 0,0 1 0,-1-1 0,13-11 0,-2-2 61,0-1 0,-2 0 0,0-2 1,-1 1-1,-2-2 0,0 0 0,13-31 0,-19 28 50,-10 18-41,-7 13 14,2 3-83,-1 1 0,1 0 0,1 0 1,-1 1-1,2-1 0,-7 14 0,-23 66-26,31-78 8,1 0 0,0 0 1,0 0-1,-1 14 0,4-22-1,0-1 0,0 0-1,0 0 1,0 1 0,1-1-1,-1 0 1,1 0 0,-1 1-1,1-1 1,0 0 0,0 0 0,1 3-1,-1-4 0,0 0 0,0 0 1,0 0-1,0 0 0,0 0 0,0 0 0,0 0 0,1-1 0,-1 1 0,0 0 0,0-1 0,1 1 0,-1-1 0,0 1 0,1-1 1,-1 0-1,0 0 0,1 1 0,-1-1 0,1 0 0,-1 0 0,2 0 0,5-1-26,0 0-1,1-1 0,-1 0 1,0 0-1,0 0 1,-1-1-1,1 0 1,0-1-1,7-4 1,11-8-181,27-22-1,-15 10-59,-29 20 177,-7 6 47,1 0 1,0 0-1,-1 0 0,1 0 0,0 0 1,0 0-1,0 1 0,0-1 0,0 1 1,5-1-1,-25 46-52,17-42 101,-1 0 0,1 0 0,-1 0 0,1 0 0,0 0 0,-1 0 0,1 0 0,0 0 0,0 0 0,1-1 0,-1 1 0,0 0-1,1 0 1,-1 0 0,1 0 0,-1 0 0,1 0 0,0 0 0,0-1 0,0 1 0,2 3 0,-1-4-1,1 1-1,-1-1 1,0 0-1,0 1 0,1-1 1,-1 0-1,1-1 1,-1 1-1,1 0 0,-1-1 1,1 1-1,-1-1 1,1 0-1,0 0 0,4 0 1,8-2-5,0 1 0,-1-2 0,1 0 0,-1-1 0,0 0 0,0-1 1,-1-1-1,1 0 0,-1-1 0,0 0 0,-1-1 0,0 0 0,0-1 0,-1-1 0,0 0 1,0 0-1,12-17 0,-20 23-2,1-1 1,-1 0-1,-1 0 1,1-1-1,-1 1 1,3-11-1,-4 15 3,-1-1 0,1 0 0,-1 1 0,1-1 0,-1 0 0,0 1 0,0-1 0,0 0 0,0 1 0,0-1 0,0 0 0,-1 1 0,1-1 0,0 0 0,-1 1 0,1-1 0,-1 1 0,0-1 0,1 1 0,-1-1 0,0 1 0,0-1 0,0 1 0,0 0 0,-2-3 0,1 4 6,1-1 0,-1 1 0,1-1 0,-1 1 0,0-1 0,1 1 0,-1 0 0,1 0-1,-1 0 1,0 0 0,1 0 0,-1 0 0,1 0 0,-1 0 0,0 1 0,1-1 0,-1 1 0,1-1-1,-3 2 1,-28 14 188,25-12-132,0 1 0,0 0 0,1 0 0,-1 1 0,1-1 0,0 1 0,0 1 0,1-1 0,0 1 0,0 0 0,1 0 0,0 0 0,0 1 0,0-1 0,1 1 0,1 0-1,-4 13 1,6-20-58,-1 1-1,1-1 0,0 1 0,0-1 0,0 0 1,0 1-1,0-1 0,0 0 0,0 1 1,1-1-1,-1 0 0,0 1 0,1-1 0,-1 0 1,1 1-1,-1-1 0,1 0 0,0 0 0,0 0 1,-1 0-1,1 0 0,0 1 0,0-2 1,0 1-1,0 0 0,0 0 0,0 0 0,1 0 1,-1-1-1,0 1 0,0 0 0,0-1 0,1 1 1,-1-1-1,0 1 0,1-1 0,-1 0 1,0 0-1,1 1 0,-1-1 0,0 0 0,1 0 1,-1 0-1,1-1 0,-1 1 0,2 0 0,1-1-66,1 0-1,0 1 1,-1-1-1,1-1 1,-1 1-1,1-1 1,-1 0-1,0 0 1,0 0-1,1 0 1,-2-1-1,7-4 1,-5 1 25,-1 0 0,1 0 0,-2 0 0,1 0 0,0-1 0,-1 1 0,-1-1 0,1 0 0,1-7-1,8-41-298</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3.841"/>
    </inkml:context>
    <inkml:brush xml:id="br0">
      <inkml:brushProperty name="width" value="0.05" units="cm"/>
      <inkml:brushProperty name="height" value="0.05" units="cm"/>
    </inkml:brush>
  </inkml:definitions>
  <inkml:trace contextRef="#ctx0" brushRef="#br0">215 152 15523,'-1'-4'142,"0"0"-1,-1 1 1,1-1-1,-1 1 1,0-1-1,0 1 0,-4-5 1,5 7-128,0 0 0,0 0 0,-1 0 0,1 1 0,0-1 0,0 0 1,0 1-1,-1-1 0,1 0 0,0 1 0,-1-1 0,1 1 0,0 0 0,-1 0 1,1-1-1,-1 1 0,1 0 0,-1 0 0,1 0 0,0 0 0,-1 1 0,1-1 0,-1 0 1,-1 1-1,-5 2 56,0 1 0,0-1 1,0 1-1,0 1 1,1-1-1,0 1 0,0 1 1,0-1-1,0 1 0,1 0 1,-7 10-1,3-4-18,1 0-1,0 1 1,1 1-1,0-1 1,-8 22-1,14-31-38,1 0 0,0 1 0,0-1 0,0 1-1,0-1 1,0 1 0,1 6 0,0-10-10,0 0 0,0-1 0,0 1 0,0 0 0,0-1 0,1 1 0,-1 0 0,0-1 0,0 1-1,1 0 1,-1-1 0,0 1 0,1-1 0,-1 1 0,0-1 0,1 1 0,-1-1 0,1 1 0,-1-1 0,1 1 0,0 0 0,1-1 1,-1 1-1,0-1 1,0 0 0,0 0 0,0 0-1,1 0 1,-1 0 0,0 0-1,0 0 1,0 0 0,0-1 0,1 1-1,-1 0 1,0-1 0,0 1-1,0-1 1,2 0 0,11-8 4,0 0 0,-1-1 0,0 0 0,-1-1 0,0 0 0,12-16 0,27-24-61,-49 49 48,1 0 0,-1 0 0,1 0 0,0 1 0,-1-1 1,1 1-1,5-3 0,-7 4 3,0 0 0,0 0 0,-1 0-1,1 0 1,0 0 0,0 0 0,-1 0 0,1 0 0,0 0 0,0 0 0,-1 0-1,1 0 1,0 1 0,0-1 0,-1 0 0,1 1 0,0-1 0,-1 0-1,1 1 1,0-1 0,-1 1 0,1-1 0,-1 1 0,1-1 0,-1 1-1,1-1 1,-1 1 0,1 0 0,-1-1 0,1 1 0,-1 0 0,0-1-1,1 1 1,-1 0 0,0 0 0,0-1 0,0 1 0,0 0 0,1 0 0,1 17-19,0-1 1,-1 0 0,-1 1-1,0-1 1,-1 0 0,-5 24-1,2-4 8,-4 38 117,-12 112 396,18-176-385,0 1 1,-7 19 0,9-29-96,-1 0 0,1 0 1,-1 0-1,0 0 1,0 0-1,0 0 1,0-1-1,0 1 1,0 0-1,0 0 0,-1-1 1,1 1-1,-1-1 1,1 1-1,-1-1 1,1 0-1,-1 0 1,0 0-1,0 0 0,0 0 1,1 0-1,-1 0 1,-4 1-1,5-2-14,0 0-1,0 0 1,0-1-1,0 1 1,0 0-1,0 0 1,0-1-1,0 1 1,0 0-1,0-1 1,1 1 0,-1-1-1,0 1 1,0-1-1,0 0 1,1 1-1,-1-1 1,0 0-1,1 1 1,-1-1-1,0 0 1,1 0-1,-1 0 1,1 0-1,0 1 1,-1-1-1,1 0 1,-1 0 0,1 0-1,0 0 1,0 0-1,0-1 1,-2-4 12,2 1 0,-1-1 0,1 1 0,0-10 1,2-2-16,0 1 0,1-1 0,1 1 0,1 0 1,0 0-1,1 0 0,1 1 0,14-25 1,-4 13-31,1 1 0,1 1 0,38-40 0,13-3-115,30-30-164,-83 79 206,0-2-1,-1 1 1,16-29-1,-30 46 88,-1 0 0,1 0 0,0-1 0,-1 1 0,0-1 0,0 1 0,0-1 0,0 0 0,-1 1 0,1-1 0,-1 0 0,0 0 0,0-4 0,-1 7 14,1-1 0,-1 1 0,1-1 0,-1 1 0,1-1 1,-1 1-1,0 0 0,0-1 0,0 1 0,0 0 0,0 0 0,0 0 1,0 0-1,0 0 0,0 0 0,-1 0 0,1 0 0,0 0 0,-1 0 0,1 1 1,-1-1-1,1 0 0,0 1 0,-1-1 0,0 1 0,1 0 0,-1 0 1,1-1-1,-1 1 0,1 0 0,-1 0 0,1 0 0,-3 1 0,-3 0 26,0 0 0,0 0 0,0 1 0,0 0 0,0 0 0,0 1 0,1-1 0,-1 2 0,1-1 0,0 1 0,-1 0 0,2 0 1,-1 0-1,0 1 0,1 0 0,-5 6 0,-1 1 36,1 0 1,0 1 0,1 1 0,0-1 0,1 1 0,-8 18 0,13-25-37,0 1 0,1 0-1,0 0 1,0 0-1,0 1 1,0 15 0,2-22-31,0-1 0,0 1-1,0-1 1,1 1 0,-1-1 0,0 1 0,1-1 0,-1 1 0,1-1 0,-1 1 0,1-1-1,0 0 1,0 1 0,-1-1 0,1 0 0,0 0 0,0 1 0,2 0 0,-2-1-17,1 0 0,0-1 0,0 1 0,-1 0 0,1-1 0,0 1 0,0-1 1,0 0-1,0 1 0,0-1 0,-1 0 0,1 0 0,0-1 0,0 1 0,0 0 0,0 0 0,0-1 1,-1 1-1,3-2 0,9-2-66,-1-1-1,0-1 1,0 0 0,0-1 0,-1 0-1,11-8 1,61-56-166,-35 24-14</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4.483"/>
    </inkml:context>
    <inkml:brush xml:id="br0">
      <inkml:brushProperty name="width" value="0.05" units="cm"/>
      <inkml:brushProperty name="height" value="0.05" units="cm"/>
    </inkml:brush>
  </inkml:definitions>
  <inkml:trace contextRef="#ctx0" brushRef="#br0">74 0 12707,'-12'19'681,"1"0"0,0 1 0,2 0 0,0 0 0,-9 36 0,17-55-652,0 0 1,1 1-1,0-1 0,-1 0 1,1 1-1,0-1 0,0 0 1,-1 1-1,1-1 1,0 0-1,0 1 0,1-1 1,-1 1-1,0-1 0,0 0 1,1 1-1,-1-1 1,1 0-1,-1 0 0,1 1 1,-1-1-1,1 0 0,0 0 1,0 0-1,-1 0 0,3 2 1,0-1-6,0-1-1,-1 0 1,1 0 0,0 0 0,0 0 0,0-1 0,0 1-1,0-1 1,0 0 0,0 0 0,5 0 0,-5 0-22,1 0 0,-1 0 1,0 1-1,0-1 0,1 1 1,-1 0-1,0 0 0,0 0 1,0 0-1,0 1 0,0-1 0,0 1 1,0 0-1,0-1 0,0 1 1,4 5-1,-3-3 0,-1 1 0,0-1 0,0 1 0,0-1 0,0 1 0,-1 0 0,0 0 0,0 1 0,2 7 0,0 4 21,-1 1 0,-1 0 1,-1 0-1,0 0 0,-3 23 1,1-22 92,-2 1 0,-5 23 0,6-36-33,0 0 1,0 0-1,-1 0 0,0-1 0,0 1 0,0-1 0,-1 1 0,0-1 1,-7 7-1,10-12-51,0 1 1,0-1 0,0 0-1,-1 0 1,1 0-1,-1 1 1,1-1 0,-1-1-1,1 1 1,-1 0 0,0 0-1,1-1 1,-1 1-1,0-1 1,0 1 0,-2 0-1,2-1-13,1-1 1,0 1-1,0 0 0,-1 0 0,1-1 0,0 1 1,0-1-1,0 1 0,0-1 0,0 1 0,-1-1 1,1 0-1,0 1 0,0-1 0,1 0 0,-1 0 1,0 0-1,-1-1 0,-1-2-10,1 1 1,0-1-1,0 0 0,1 0 1,-1 1-1,1-1 0,-1 0 0,1 0 1,1-1-1,-1 1 0,0 0 1,1 0-1,0-5 0,2-8-62,0 1 0,0 0 0,2 0 0,0 0 0,1 0-1,1 0 1,0 1 0,15-26 0,7-5-128,47-57 1,17-29 111,-81 107 98,-11 25-28,0 0 1,0-1-1,1 1 0,-1 0 1,0-1-1,0 1 0,0 0 1,0-1-1,0 1 0,1 0 1,-1-1-1,0 1 1,0 0-1,0-1 0,0 1 1,0 0-1,0-1 0,0 1 1,0-1-1,0 1 0,0 0 1,-1-1-1,1 1 1,0 0-1,0-1 0,0 1 1,0 0-1,0-1 0,-1 1 1,1 0-1,0-1 0,0 1 1,-1 0-1,1 0 1,0-1-1,0 1 0,-1 0 1,1 0-1,0-1 0,-1 1 1,1 0-1,0 0 0,-1 0 1,1 0-1,0 0 1,-1-1-1,1 1 0,0 0 1,-1 0-1,1 0 0,-1 0 1,1 0-1,0 0 0,-1 0 1,1 0-1,0 0 1,-1 0-1,1 1 0,-1-1 1,1 0-1,0 0 0,-1 0 1,1 0-1,0 0 0,-1 1 1,-2 1 15,-1 0 1,1 1-1,-1-1 0,1 1 1,0 0-1,0 0 0,1 0 1,-1 0-1,0 0 0,1 1 1,0-1-1,-4 8 0,2-3 28,0 1 0,1-1 0,-1 1-1,-2 16 1,5-23-34,1 0-1,-1 0 1,1 0-1,0 0 1,0 0-1,0 0 1,0 0-1,0 0 1,0 0-1,1 0 1,-1 0-1,0 0 1,1 0-1,0 0 1,0 0-1,-1-1 1,1 1-1,0 0 1,2 2-1,-2-3-5,1 0 0,-1-1 0,1 1-1,-1 0 1,1-1 0,-1 1 0,1-1 0,-1 1-1,1-1 1,0 1 0,-1-1 0,1 0-1,0 0 1,-1 0 0,1 0 0,0 0-1,-1-1 1,1 1 0,0 0 0,-1-1 0,1 1-1,-1-1 1,1 0 0,2-1 0,24-11 17,-1-1 0,0-2 1,35-27-1,34-19 42,-94 60-53,1 1 0,0-1 1,0 1-1,0 0 0,0 0 0,0 0 0,0 0 1,0 0-1,5 0 0,-7 1-6,-1 0 1,1 1-1,-1-1 0,1 0 1,-1 0-1,1 0 0,-1 0 0,1 0 1,-1 1-1,1-1 0,-1 0 1,1 0-1,-1 1 0,0-1 1,1 0-1,-1 0 0,0 1 0,1-1 1,-1 1-1,0-1 0,1 0 1,-1 1-1,1 1 6,-1-1 0,1 0 0,-1 0 1,0 0-1,0 1 0,0-1 0,0 0 0,0 0 0,0 0 0,0 1 1,0-1-1,-1 2 0,-18 74 572,19-77-578,0 0 0,0 0 0,0 1 1,0-1-1,0 0 0,0 0 1,0 0-1,0 1 0,0-1 0,0 0 1,0 0-1,0 0 0,0 1 1,0-1-1,0 0 0,0 0 0,0 0 1,0 0-1,0 1 0,0-1 1,0 0-1,0 0 0,1 0 0,-1 1 1,0-1-1,0 0 0,0 0 1,0 0-1,0 0 0,0 0 0,1 1 1,-1-1-1,0 0 0,0 0 0,0 0 1,0 0-1,1 0 0,-1 0 1,0 0-1,0 0 0,0 0 0,1 0 1,-1 0-1,0 0 0,0 0 1,1 0-1,11-5 97,10-12-51,22-27-642,-39 40 115,-7 8 232,-9 6 8,-8 2-91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3.557"/>
    </inkml:context>
    <inkml:brush xml:id="br0">
      <inkml:brushProperty name="width" value="0.05" units="cm"/>
      <inkml:brushProperty name="height" value="0.05" units="cm"/>
    </inkml:brush>
  </inkml:definitions>
  <inkml:trace contextRef="#ctx0" brushRef="#br0">33 0 14771,'-1'12'992,"-2"18"-872,-1 10-24,-2 12 288,0 8-159,0 10-193,2 0 24,3-2-32,-1-7 16,2-10-48,0-11-80,5-9-193,-1-6-55,-1-13-912,-2-4 1048,-1-11-160,-1-6-144</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4.090"/>
    </inkml:context>
    <inkml:brush xml:id="br0">
      <inkml:brushProperty name="width" value="0.05" units="cm"/>
      <inkml:brushProperty name="height" value="0.05" units="cm"/>
    </inkml:brush>
  </inkml:definitions>
  <inkml:trace contextRef="#ctx0" brushRef="#br0">0 174 13235,'0'-22'1104,"7"9"-744,2 6-112,8 7 440,5 2-104,11-1-239,8-1-73,12-3-64,7-2-32,6-4-160,0-3-72,-4-3-200,-5-3-80,-14-2-161,-8 2 41,-25 1 248,-10 2-136,-20 12-8</inkml:trace>
  <inkml:trace contextRef="#ctx0" brushRef="#br0" timeOffset="1">125 307 11554,'0'26'1057,"11"-12"-585,11-7-64,14-9 568,8-10-184,8-7-176,2-2-120,1 1-279,-4 1-193,-9 9-305,-11 6-119,-12 7 232,-9 4-152,-7 3-96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4.550"/>
    </inkml:context>
    <inkml:brush xml:id="br0">
      <inkml:brushProperty name="width" value="0.05" units="cm"/>
      <inkml:brushProperty name="height" value="0.05" units="cm"/>
    </inkml:brush>
  </inkml:definitions>
  <inkml:trace contextRef="#ctx0" brushRef="#br0">0 718 12555,'0'18'1224,"9"-4"-744,5-5-152,18-5 680,1-4-360,13 0-207,4-3-81,6-1-376,0-2-208,-3-3 224,-2 1-72,-9-4-88</inkml:trace>
  <inkml:trace contextRef="#ctx0" brushRef="#br0" timeOffset="1">627 147 15019,'12'-14'196,"2"1"0,-1 0-1,2 1 1,-1 0 0,2 2-1,0 0 1,0 0 0,0 2-1,1 0 1,1 0 0,-1 2-1,1 0 1,0 2 0,1-1-1,-1 2 1,1 1 0,31-1-1,-46 3-192,0 1-1,0-1 0,0 1 0,0-1 1,0 1-1,0 0 0,0 1 0,0-1 1,0 1-1,0 0 0,-1 0 0,1 0 1,-1 0-1,5 5 0,-6-5-5,0 0-1,0 0 0,0 1 1,-1-1-1,1 1 1,-1-1-1,0 1 0,0 0 1,0-1-1,0 1 1,0 0-1,0 0 0,-1 0 1,1 0-1,-1 0 1,0-1-1,0 1 0,0 0 1,0 0-1,-1 0 1,0 4-1,-2 3-5,0 1 1,0-1-1,-1 0 0,-1 0 1,1 0-1,-2-1 1,-8 13-1,-52 61-4,47-61 19,-18 21 28,7-8 24,0 1 0,-25 42 0,53-75-52,0 0-1,1 1 1,-1-1 0,1 0 0,-1 0-1,1 1 1,0-1 0,0 1 0,1-1-1,-1 1 1,1-1 0,-1 1 0,1-1-1,1 5 1,-1-7-4,1 1 0,0 0 0,-1 0 0,1-1 0,0 1-1,0-1 1,0 1 0,0 0 0,1-1 0,-1 0 0,0 1 0,1-1 0,-1 0-1,1 0 1,-1 0 0,1 0 0,-1 0 0,1 0 0,0 0 0,-1 0 0,1-1-1,0 1 1,0 0 0,0-1 0,-1 0 0,1 1 0,3-1 0,19 2-145,1-1 1,0-2-1,0 0 1,0-1-1,0-2 1,25-6-1,38-5-910,-67 12 722,-9 0-99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2:52.331"/>
    </inkml:context>
    <inkml:brush xml:id="br0">
      <inkml:brushProperty name="width" value="0.05" units="cm"/>
      <inkml:brushProperty name="height" value="0.05" units="cm"/>
    </inkml:brush>
  </inkml:definitions>
  <inkml:trace contextRef="#ctx0" brushRef="#br0">1 23 6433,'-1'-1'103,"1"0"0,0 0-1,0 0 1,0 0 0,0 0-1,0 0 1,1 0 0,-1 0-1,0 0 1,0 0 0,1 0-1,-1 0 1,0 0 0,1 0-1,-1 0 1,1 1 0,0-1-1,-1 0 1,1 0 0,1-1-1,-2 2-41,1 0-1,0-1 1,0 1-1,-1 0 0,1 0 1,0 0-1,0 0 1,0 0-1,0 0 1,-1 0-1,1 0 0,0 0 1,0 0-1,0 0 1,-1 0-1,1 0 1,0 1-1,0-1 0,-1 0 1,2 1-1,5 3 139,1 1-1,-1 0 0,13 11 0,-10-7-203,3-1 26,-1 0 1,2-1-1,-1 0 0,1-1 0,0 0 0,0-2 1,0 1-1,1-2 0,21 3 0,17 0 38,70-2 0,-93-4-34,870 54-552,-482-28 1076,3-24 64,133 4-333,-320 5-267,489 11-302,-269-31 10,79-1 208,1078-46 310,-1003-1-185,103-6-93,495 44 519,-388 27-527,-794-8-541,-14 1 445,-1-1-1,1 0 1,-1-1-1,1 0 1,-1-1-1,12-2 1,-6-4-232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4.996"/>
    </inkml:context>
    <inkml:brush xml:id="br0">
      <inkml:brushProperty name="width" value="0.05" units="cm"/>
      <inkml:brushProperty name="height" value="0.05" units="cm"/>
    </inkml:brush>
  </inkml:definitions>
  <inkml:trace contextRef="#ctx0" brushRef="#br0">1 0 13547,'4'6'1112,"19"0"-632,12 4-72,15-3 320,6 2-87,10-6-169,0-3-200,-1-12 16,-3-1 0,-12-1-184</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5.425"/>
    </inkml:context>
    <inkml:brush xml:id="br0">
      <inkml:brushProperty name="width" value="0.05" units="cm"/>
      <inkml:brushProperty name="height" value="0.05" units="cm"/>
    </inkml:brush>
  </inkml:definitions>
  <inkml:trace contextRef="#ctx0" brushRef="#br0">0 7 14947,'10'-6'1200,"-1"15"-919,-5 6-129,2 14 432,-1 5-128,1 17-400,3 3-200,-8-2-336,4-2 256,-5-11 104,4-9-96,-3-20-57</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5.837"/>
    </inkml:context>
    <inkml:brush xml:id="br0">
      <inkml:brushProperty name="width" value="0.05" units="cm"/>
      <inkml:brushProperty name="height" value="0.05" units="cm"/>
    </inkml:brush>
  </inkml:definitions>
  <inkml:trace contextRef="#ctx0" brushRef="#br0">1 211 13451,'3'-8'300,"1"1"0,0 1 0,1-1 0,-1 1 0,1-1 0,0 1 0,1 1 1,0-1-1,0 1 0,0 0 0,13-8 0,9-4 400,45-20 0,-58 30-552,10-4 38,-6 1-122,0 1-1,0 0 0,1 2 0,0 0 0,1 2 0,24-4 0,-42 8-70,-1 1-1,0 0 1,0 0-1,0 0 1,0 0-1,0 0 1,0 1-1,0-1 1,0 1-1,0-1 1,0 1 0,0 0-1,0-1 1,0 1-1,0 0 1,2 2-1,-3-2-1,0 0 1,0 0-1,0 0 0,-1 1 0,1-1 0,0 0 0,-1 0 1,1 0-1,-1 1 0,1-1 0,-1 0 0,0 1 0,1-1 1,-1 0-1,0 1 0,0-1 0,0 1 0,0 1 1,-2 5-21,1 0 0,-1 0 0,-1 0 0,1 0 1,-2-1-1,-5 12 0,-6 6 12,11-20-13,0 1-1,0 1 1,1-1-1,0 0 1,0 1-1,0 0 1,1-1-1,0 1 1,-2 12 0,4-18-2,0 0-1,0 0 1,1 0 0,-1 0 0,1 0 0,-1 0 0,1 0 0,-1 0 0,1 0 0,0-1-1,-1 1 1,1 0 0,0 0 0,0 0 0,0-1 0,-1 1 0,1-1 0,0 1 0,0 0 0,0-1-1,0 1 1,0-1 0,0 0 0,0 1 0,0-1 0,2 0 0,35 6-610,-24-4 321,-2-1 103,0 2 1,-1-1-1,1 2 1,19 7-1,-28-9 195,0-1-1,0 1 0,0 0 1,0 0-1,0 0 0,-1 0 1,1 0-1,-1 1 1,0-1-1,0 1 0,0-1 1,0 1-1,0 0 0,0 0 1,-1 0-1,1 0 1,-1 0-1,0 0 0,0 0 1,0 1-1,0-1 0,0 5 1,-1-1 69,0 1 1,-1-1-1,0 0 0,0 1 1,0-1-1,-1 0 1,0 0-1,0 0 0,-1 0 1,0 0-1,0 0 0,-8 10 1,0 0 236,-1-1 0,-1 0 0,-20 20 0,8-13 356,0-1 1,-48 33 0,60-47-461,1-1 1,-1 0 0,-1 0 0,1-2 0,-1 1-1,0-2 1,-1 0 0,-22 4 0,36-8-168,-3 0-18,1 1-1,-1-1 1,0 0-1,0 0 1,0-1-1,-4 0 1,7 1-14,0 0 0,0-1 0,1 1 0,-1 0 0,0-1 0,0 1 0,1-1 0,-1 1 0,0-1 0,1 1 0,-1-1 0,1 1 0,-1-1 0,1 0 0,-1 1 0,1-1 0,-1 0 0,1 0 0,-1 1 0,1-1-1,0 0 1,-1 0 0,1 1 0,0-1 0,0 0 0,0 0 0,0 0 0,0 1 0,0-1 0,0 0 0,0 0 0,0 0 0,0 0 0,0 1 0,0-1 0,1-1 0,1-6-47,0 1-1,1-1 0,0 1 1,0 0-1,1 0 0,7-12 1,16-16-256</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6.664"/>
    </inkml:context>
    <inkml:brush xml:id="br0">
      <inkml:brushProperty name="width" value="0.05" units="cm"/>
      <inkml:brushProperty name="height" value="0.05" units="cm"/>
    </inkml:brush>
  </inkml:definitions>
  <inkml:trace contextRef="#ctx0" brushRef="#br0">7 13 13843,'-3'22'1195,"0"0"-1,2 33 1,2-39-1139,0 0 1,0-1-1,2 1 0,0-1 1,5 18-1,-7-31-51,-1 0 0,1-1-1,0 1 1,0 0 0,-1-1 0,1 1 0,0-1-1,0 1 1,1-1 0,-1 1 0,0-1-1,0 0 1,1 0 0,-1 0 0,1 1 0,-1-1-1,1 0 1,-1-1 0,1 1 0,-1 0-1,1 0 1,3 0 0,-2-1 2,0 0 0,0 0 0,0 0-1,0 0 1,0-1 0,0 1 0,0-1 0,0 0 0,0 0 0,0 0 0,-1 0-1,5-2 1,6-5 22,-1 0 0,1-1 0,-1-1 0,11-11 0,-23 21-29,58-59 144,-40 39-57,0 2-1,1 0 0,0 1 0,2 0 0,29-17 1,-49 33-80,0 1 1,0-1 0,0 0 0,0 1 0,0 0-1,0-1 1,0 1 0,0 0 0,1-1-1,-1 1 1,0 0 0,0 0 0,0 0 0,0 0-1,0 0 1,1 0 0,0 1 0,-1-1-3,0 1 0,-1-1-1,1 0 1,-1 1 0,1-1 0,0 1 0,-1-1 0,1 1 0,-1 0 0,0-1 0,1 1 0,-1-1 0,0 1-1,1 0 1,-1-1 0,0 1 0,1 0 0,-1-1 0,0 1 0,0 1 0,1 4 17,-1 0 1,0 0 0,0 0-1,-1 0 1,-1 7-1,1-5 5,-13 102 128,13-107-149,1 0 0,0 0 0,0-1 0,0 1 0,1 0 0,-1 0 0,1-1-1,1 6 1,-2-8-3,0 1 0,1 0 0,-1-1 0,1 1 0,-1 0-1,1-1 1,-1 1 0,1-1 0,-1 1 0,1-1 0,-1 1-1,1-1 1,0 1 0,-1-1 0,1 0 0,0 1 0,-1-1-1,1 0 1,0 1 0,0-1 0,-1 0 0,1 0 0,0 0-1,0 0 1,-1 0 0,1 0 0,0 0 0,0 0 0,-1 0-1,1 0 1,0 0 0,0 0 0,-1 0 0,1-1 0,0 1-1,-1 0 1,1-1 0,1 0 0,5-2 15,0-1 0,0 0 1,0-1-1,0 0 0,-1 0 0,7-7 0,37-41 75,-10 9-16,-37 41-71,1-2 3,1 1-1,1-1 0,-1 1 0,11-7 1,-15 10-10,0 1 0,-1 0 0,1-1 1,0 1-1,0 0 0,0-1 0,0 1 0,-1 0 1,1 0-1,0 0 0,0 0 0,0 0 0,0 0 1,0 0-1,0 0 0,-1 0 0,1 0 1,0 0-1,0 0 0,0 1 0,0-1 0,0 0 1,-1 1-1,1-1 0,0 0 0,0 1 0,-1-1 1,1 1-1,0 0 0,-1-1 0,1 1 0,0-1 1,-1 1-1,1 0 0,-1 0 0,1-1 1,-1 1-1,0 0 0,1 0 0,-1-1 0,0 1 1,1 0-1,-1 0 0,0 1 0,3 10-8,0 0 0,-1 0 0,0 1 0,-1 13 0,-1-17 8,0 0 1,1 0-1,0 0 0,1 0 1,0 0-1,0 0 1,1 0-1,5 12 1,-8-21 1,0 1 1,1-1-1,-1 1 1,0-1-1,1 0 1,-1 1 0,0-1-1,1 1 1,-1-1-1,1 0 1,-1 1-1,1-1 1,-1 0 0,0 0-1,1 1 1,-1-1-1,1 0 1,0 0 0,-1 0-1,1 1 1,-1-1-1,1 0 1,-1 0-1,1 0 1,-1 0 0,2 0-1,15-8 33,14-22 9,-27 27-40,0-1 3,6-8-7,1 1 1,0 1 0,1 0 0,13-9 0,-22 17-6,0 1 1,0-1-1,0 1 1,0-1-1,0 1 1,0 0-1,0 0 0,1 1 1,-1-1-1,6 0 1,-7 2-1,0-1 0,0 0 1,0 0-1,0 1 0,0 0 0,0-1 0,0 1 1,0 0-1,-1 0 0,1 0 0,0 0 0,-1 0 1,1 0-1,0 0 0,-1 1 0,0-1 1,1 0-1,-1 1 0,2 2 0,3 5-22,0 1 0,-1-1 0,0 1 0,-1 0 0,0 0 0,-1 1 0,3 12 0,9 80-518,-11-70 217,-2-21 1162,-1-16-426,-3-21-285,-8-13 11</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7.064"/>
    </inkml:context>
    <inkml:brush xml:id="br0">
      <inkml:brushProperty name="width" value="0.05" units="cm"/>
      <inkml:brushProperty name="height" value="0.05" units="cm"/>
    </inkml:brush>
  </inkml:definitions>
  <inkml:trace contextRef="#ctx0" brushRef="#br0">14 1 16147,'-2'18'1313,"1"-2"-1145,-2-6-280,-1-10 816,1-4-360,3-20-320</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7.526"/>
    </inkml:context>
    <inkml:brush xml:id="br0">
      <inkml:brushProperty name="width" value="0.05" units="cm"/>
      <inkml:brushProperty name="height" value="0.05" units="cm"/>
    </inkml:brush>
  </inkml:definitions>
  <inkml:trace contextRef="#ctx0" brushRef="#br0">336 90 16043,'4'18'1289,"1"10"-1121,-1 6-104,4 9 512,0 9-472,0-1-80,-1-5-48,1-2-104,-1-6-280,-2-7-96,-3-9 392,-2-8-112,-7-14-80</inkml:trace>
  <inkml:trace contextRef="#ctx0" brushRef="#br0" timeOffset="1">2 170 14467,'-1'-7'197,"1"1"-1,0-1 1,0 1-1,0-1 1,1 0-1,0 1 1,0-1-1,3-7 1,-2 10-122,0-1-1,0 1 1,1 0 0,0-1 0,0 1-1,0 1 1,0-1 0,1 0 0,-1 1-1,1-1 1,7-4 0,0 1 2,1 0 0,-1 1 0,1 1 0,0 0 0,0 1 0,0 0 0,1 0 0,-1 1 0,1 1 0,0 0 0,0 1-1,0 1 1,0 0 0,0 0 0,0 1 0,-1 1 0,22 5 0,-16-2-82,-1 0-1,1 1 1,-2 1 0,1 0-1,-1 1 1,0 1-1,-1 1 1,0 0 0,0 1-1,-1 0 1,0 1-1,12 15 1,-17-17-4,-2 0 1,1 1-1,-1-1 0,-1 1 0,0 1 1,0-1-1,-1 1 0,6 22 1,-9-27 54,-1 1 0,0-1 1,0 1-1,-1-1 0,1 0 1,-2 1-1,1-1 0,-1 1 1,0-1-1,-1 0 0,0 1 1,0-1-1,-1 0 0,1 0 1,-1-1-1,-6 10 0,1-3 118,-1-1 0,-1-1 0,1 1 1,-2-2-1,0 1 0,0-1 0,0-1 0,-15 9 0,16-11-115,-1-1 0,0 0 1,0-1-1,-1 0 0,0-1 1,0 0-1,0-1 0,0 0 1,-24 2-1,33-5-123,0 0 0,0 0 0,0 0 0,0-1 0,0 1 0,0-1 0,0 1 0,0-1 0,0 0 0,0 0 0,1-1 0,-5-1 0,6 2 37,1 1 0,-1-1 0,0 0 0,0 0 0,1 0 0,-1 1 0,1-1 0,-1 0 0,0 0 0,1 0 0,0 0 0,-1 0 0,1 0 0,0 0 0,-1 0 0,1 0 0,0 0 0,0 0 0,0 0 0,0 0 0,0 0 0,0 0 0,0 0 0,0-1 0,0 1 0,0 0 0,1 0 0,-1 0 0,0 0 0,1 0 0,-1 0 0,1 1 0,-1-1 0,1 0 0,0 0 0,-1 0 0,2-1 0,20-20-457,11 0-111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7.968"/>
    </inkml:context>
    <inkml:brush xml:id="br0">
      <inkml:brushProperty name="width" value="0.05" units="cm"/>
      <inkml:brushProperty name="height" value="0.05" units="cm"/>
    </inkml:brush>
  </inkml:definitions>
  <inkml:trace contextRef="#ctx0" brushRef="#br0">9 1 14243,'2'25'1184,"-7"8"-880,3 0-120,-1-3 289,3-4-249,3-11-1361,4-11 1153,6-13-208,2-6-176</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09.369"/>
    </inkml:context>
    <inkml:brush xml:id="br0">
      <inkml:brushProperty name="width" value="0.05" units="cm"/>
      <inkml:brushProperty name="height" value="0.05" units="cm"/>
    </inkml:brush>
  </inkml:definitions>
  <inkml:trace contextRef="#ctx0" brushRef="#br0">1 11 14803,'0'-10'1208,"1"15"-896,2 8-119,1 10 535,2 13-232,0 10-224,1 7-88,0 4-72,2 2-24,-3-6-48,1-4-16,-3-11-160,2-5-144,-3-14-224,2-7 32,-2-12 304,0-3-104,1-10-73</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0.089"/>
    </inkml:context>
    <inkml:brush xml:id="br0">
      <inkml:brushProperty name="width" value="0.05" units="cm"/>
      <inkml:brushProperty name="height" value="0.05" units="cm"/>
    </inkml:brush>
  </inkml:definitions>
  <inkml:trace contextRef="#ctx0" brushRef="#br0">0 143 14299,'47'17'1062,"-24"-8"-772,0-1 1,43 9-1,-59-15-271,0-1 0,0-1 1,0 0-1,0 0 0,0 0 0,0-1 0,0 0 0,0 0 1,0 0-1,-1-1 0,1 0 0,0-1 0,-1 1 0,9-6 1,-11 5 3,0 0 1,-1 0 0,1 0 0,-1 0 0,0-1 0,1 0 0,-1 0 0,-1 0 0,1 0-1,-1 0 1,1 0 0,-1-1 0,-1 1 0,1-1 0,0 1 0,-1-1 0,0 0 0,0-5 0,0 6 4,-1 0 0,1 1 1,-1-1-1,0 0 1,-1 1-1,1-1 0,0 0 1,-1 1-1,0-1 1,0 0-1,0 1 0,0 0 1,-1-1-1,0 1 1,1 0-1,-1-1 0,0 1 1,0 0-1,-1 0 1,1 1-1,-1-1 1,1 0-1,-1 1 0,-3-3 1,4 4-8,0 0 0,0 0 0,-1 0 0,1 0 0,0 0 0,0 0 0,-1 0 0,1 1 0,0 0 0,-1-1 0,1 1 0,0 0 0,-1 0 0,1 0 0,-1 0 0,1 1 0,-3 0 0,1 0 8,0 0-1,0 1 0,0 0 0,0-1 1,1 2-1,-1-1 0,1 0 0,-7 6 1,2 0 7,0 0 1,0 1-1,1 0 1,1 0-1,-1 1 1,-6 13-1,9-13-21,0 0 0,0-1-1,1 1 1,0 0 0,1 1 0,0-1 0,1 0 0,0 1-1,1 19 1,0-26-12,1 0 1,-1 0-1,1-1 0,-1 1 1,1 0-1,1 0 0,-1 0 0,0-1 1,1 1-1,0 0 0,0-1 0,0 0 1,0 1-1,0-1 0,1 0 0,-1 0 1,1 0-1,0-1 0,0 1 0,0 0 1,0-1-1,1 0 0,-1 0 0,1 0 1,-1 0-1,1-1 0,0 1 0,6 1 1,0-2 5,-1 0 1,1 0-1,-1-1 0,1 0 1,-1 0-1,1-1 1,-1-1-1,0 1 1,1-1-1,-1-1 1,0 0-1,0 0 0,-1-1 1,12-6-1,8-6 57,0-2-1,43-36 0,-69 52-58,23-16 26,-25 18-30,1-1-1,0 0 1,0 1 0,0-1-1,0 1 1,0-1 0,-1 1-1,1 0 1,0-1 0,0 1-1,0 0 1,0 0 0,0-1-1,0 1 1,1 0 0,-1 0-1,0 0 1,0 0 0,0 0-1,0 1 1,0-1 0,1 0-1,-1 2 0,-1 0-1,1 0 0,0 0 1,-1 0-1,1 0 0,-1 1 0,0-1 1,1 0-1,-1 0 0,0 0 1,0 0-1,0 0 0,-1 0 0,1 0 1,-1 1-1,0 2 0,0 2 0,0-5-1,0 6 16,0-1 0,1 0 0,0 1 0,0-1 0,0 0 0,2 8 1,-2-14-13,1 0 0,-1 0 0,0 0 1,1 0-1,-1 0 0,1 0 0,-1 0 1,1 0-1,-1 0 0,1 0 0,0 0 1,0 0-1,-1 0 0,1-1 0,0 1 1,0 0-1,0-1 0,0 1 1,1 0-1,0 0 0,0-1 0,0 0 0,-1 1 0,1-1 0,0 0 0,0 0 0,0 0 0,0 0 0,0-1 0,-1 1 1,1 0-1,0-1 0,0 1 0,-1-1 0,4-1 0,11-6 59,0-1 1,-1 0-1,0-1 1,16-15-1,-17 13-15,1 1 0,1 0 0,29-15 0,-45 26-49,1-1 0,0 1 0,0-1 0,0 0-1,0 1 1,0 0 0,0-1 0,0 1 0,0 0 0,0-1-1,1 1 1,-1 0 0,0 0 0,0 0 0,0 0 0,0 0 0,0 0-1,0 0 1,0 1 0,0-1 0,0 0 0,0 0 0,0 1-1,0-1 1,0 1 0,0-1 0,0 1 0,0-1 0,0 1-1,0 0 1,0-1 0,0 1 0,-1 0 0,1 0 0,0 0-1,-1 0 1,1-1 0,0 1 0,-1 0 0,1 0 0,-1 0-1,1 2 1,1 5-9,-1-1-1,0 1 1,0 0-1,0-1 1,-2 11 0,3 11-2,-2-28 15,0 0-1,0-1 1,0 1 0,0 0-1,1 0 1,-1 0 0,0 0-1,1 0 1,-1-1-1,0 1 1,1 0 0,-1 0-1,1-1 1,0 1-1,-1 0 1,1-1 0,-1 1-1,1 0 1,0-1 0,-1 1-1,1-1 1,0 1-1,0-1 1,0 0 0,0 1-1,1-1 3,0 0 0,-1 1 0,1-1 0,-1 0 0,1-1 0,-1 1 0,1 0 0,0 0 0,-1-1 0,1 1 0,-1-1 0,1 1 0,1-2 0,5-2 19,0-1 1,0 0 0,13-11-1,17-20 20,-26 24-44,1 0 0,0 0-1,21-12 1,-33 23-6,0 0 0,1 0 0,-1 0 0,0 1 0,1-1 0,-1 0 0,1 1 0,-1-1 0,1 1 0,-1 0 0,1 0 0,-1-1 0,1 1 0,-1 0 0,1 0 0,0 0 0,-1 1 0,1-1 1,1 1-1,-2-1 0,0 1 1,0 0 0,0-1 0,0 1 0,1 0 0,-2 0-1,1 0 1,0 0 0,0 0 0,0 0 0,0 0 0,-1 0-1,1 1 1,0-1 0,-1 0 0,1 0 0,0 2 0,1 7-14,0-1 0,-1 0 0,0 0 0,0 19 0,-1-18 17,-1 11 11,1-16 6,0 1-1,0-1 1,0 1-1,0-1 1,1 1-1,0-1 0,3 9 1,-4-14-11,0 1 0,0-1 0,0 1 1,1 0-1,-1-1 0,0 1 0,0-1 0,1 1 0,-1-1 0,1 1 1,-1-1-1,0 1 0,1-1 0,-1 0 0,1 1 0,-1-1 0,1 1 1,-1-1-1,1 0 0,0 0 0,-1 1 0,1-1 0,-1 0 1,1 0-1,0 0 0,-1 1 0,2-1 0,-1 0-18,0-1-1,1 1 1,-1 0 0,1-1 0,-1 1-1,0-1 1,0 1 0,1-1-1,-1 1 1,0-1 0,2-2-1,29-28-707,-31 29 680,41-53-360,-22 24 113</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0.563"/>
    </inkml:context>
    <inkml:brush xml:id="br0">
      <inkml:brushProperty name="width" value="0.05" units="cm"/>
      <inkml:brushProperty name="height" value="0.05" units="cm"/>
    </inkml:brush>
  </inkml:definitions>
  <inkml:trace contextRef="#ctx0" brushRef="#br0">37 0 15635,'-2'12'638,"0"0"-1,-1-1 0,-8 23 0,7-24-305,1 0 0,0 1 0,0-1-1,-2 23 1,5-32-317,0 0 1,0 0-1,0 0 0,0 1 1,0-1-1,0 0 0,0 0 1,1 0-1,-1 0 0,0 1 0,0-1 1,1 0-1,-1 0 0,1 0 1,-1 0-1,1 0 0,0 0 1,-1 0-1,1 0 0,0 0 1,0 0-1,-1-1 0,1 1 1,0 0-1,0 0 0,0-1 1,0 1-1,0 0 0,0-1 1,0 1-1,0-1 0,0 0 1,1 1-1,-1-1 0,0 0 1,0 0-1,0 1 0,0-1 1,1 0-1,-1 0 0,0 0 1,0 0-1,0-1 0,0 1 1,3-1-1,2 0-17,1-1 0,0 0 0,-1 0 0,1 0 0,-1-1 0,11-6 0,2-5-88,0-1-1,22-22 1,-20 19-89,25-20-1,-45 38 172,-1-1 0,1 1-1,-1-1 1,1 1 0,-1-1-1,1 1 1,0-1 0,-1 1-1,1 0 1,0 0 0,0-1-1,-1 1 1,1 0 0,0 0-1,-1 0 1,1-1-1,0 1 1,0 0 0,-1 0-1,1 0 1,0 1 0,0-1-1,-1 0 1,1 0 0,0 0-1,0 0 1,-1 1 0,2-1-1,-1 1 8,-1 0-1,1 0 0,0 0 1,-1 0-1,1 1 0,0-1 1,-1 0-1,0 0 0,1 0 1,-1 0-1,0 1 0,1-1 0,-1 0 1,0 0-1,0 3 0,0 9 70,-1 0-1,-4 22 0,3-24-30,2-9-38,-1 4 46,0-1-1,1 1 1,-1-1-1,1 1 1,1-1-1,1 11 1,-2-15-35,0-1-1,0 1 1,1 0 0,-1-1 0,0 1 0,1 0-1,-1-1 1,0 1 0,1 0 0,-1-1 0,1 1-1,-1-1 1,1 1 0,0-1 0,-1 1 0,1-1-1,-1 0 1,1 1 0,0-1 0,-1 0 0,1 1-1,1-1 1,0 0 1,0 1-1,0-1 1,0-1-1,0 1 0,-1 0 1,1 0-1,0-1 1,0 1-1,0-1 0,0 1 1,0-1-1,3-2 1,12-7-11,0 0 0,29-25-1,-36 26-77,1 0-1,0 1 1,1 0-1,-1 0 0,2 2 1,-1-1-1,27-8 0,-37 15 64,-1-1 0,1 1 0,0 0 0,0-1-1,-1 1 1,1 0 0,0 0 0,0 0 0,-1 1 0,1-1-1,0 0 1,0 1 0,-1-1 0,1 1 0,0-1 0,-1 1-1,1 0 1,0 0 0,-1 0 0,1 0 0,-1 0 0,0 0-1,1 0 1,-1 0 0,0 1 0,0-1 0,0 0 0,1 1 0,-2-1-1,1 1 1,0-1 0,0 1 0,0 0 0,-1-1 0,2 4-1,1 6 11,-1 0-1,0 0 0,0 1 0,-1 17 1,1-9 50,-2-13-5,1 1 1,0 0-1,1-1 0,-1 1 1,6 10-1,-7-16-41,1 0 0,0 0 0,0-1 0,0 1 1,0-1-1,0 1 0,0-1 0,0 1 0,1-1 0,-1 0 0,0 0 1,1 1-1,-1-1 0,1 0 0,-1 0 0,1 0 0,0-1 0,-1 1 0,1 0 1,0-1-1,0 1 0,-1-1 0,1 1 0,0-1 0,0 0 0,0 0 0,0 0 1,0 0-1,1 0 0,23-5-32,5-4-45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3:11.861"/>
    </inkml:context>
    <inkml:brush xml:id="br0">
      <inkml:brushProperty name="width" value="0.05" units="cm"/>
      <inkml:brushProperty name="height" value="0.05" units="cm"/>
    </inkml:brush>
  </inkml:definitions>
  <inkml:trace contextRef="#ctx0" brushRef="#br0">134 206 6105,'-95'-25'1883,"65"16"-826,29 9-1052,1 0 1,0 0-1,-1 0 1,1 0 0,0 0-1,0 0 1,-1 0 0,1 0-1,0 0 1,-1 0-1,1 0 1,0 0 0,0-1-1,-1 1 1,1 0-1,0 0 1,0 0 0,-1 0-1,1 0 1,0-1 0,0 1-1,-1 0 1,1 0-1,0 0 1,0-1 0,0 1-1,-1 0 1,1 0-1,0-1 1,0 1 0,0 0-1,0 0 1,0-1 0,0 1-1,0 0 1,0-1-1,-1 1 1,1 0 0,0 0-1,0-1 1,0 1-1,0 0 1,0-1 0,1 1-1,-1 0 1,0 0 0,0-1-1,0 1 1,0 0-1,0-1 1,0 1 0,0 0-1,0 0 1,1-1-1,-1 1 1,0 0 0,0 0-1,0 0 1,1-1 0,-1 1-1,0 0 1,0 0-1,1 0 1,-1-1 0,0 1-1,19-9-349,42-3-104,104-5-1,-34 6 405,791-58-183,-899 68 240,1823-34-3175,-1650 33 2769,3 0-79</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1.010"/>
    </inkml:context>
    <inkml:brush xml:id="br0">
      <inkml:brushProperty name="width" value="0.05" units="cm"/>
      <inkml:brushProperty name="height" value="0.05" units="cm"/>
    </inkml:brush>
  </inkml:definitions>
  <inkml:trace contextRef="#ctx0" brushRef="#br0">321 35 13923,'-1'-2'99,"-1"0"0,1 0 0,-1 0 0,1 0 0,-1 0 0,0 0 0,1 1 0,-1-1 0,0 1 0,0-1 0,0 1 0,0 0 0,-1 0 0,1 0 0,0 0 0,0 0-1,-1 0 1,1 1 0,0-1 0,-1 1 0,1-1 0,-1 1 0,1 0 0,-3 0 0,-4-1 153,-1 1-1,1 0 0,0 1 1,0 0-1,-12 3 0,7 1-47,0 0 0,1 1 0,0 0 0,0 1 0,1 1-1,0 0 1,0 0 0,0 2 0,1-1 0,1 1 0,0 1 0,0 0 0,1 0-1,1 1 1,-15 24 0,23-35-198,-1 0 0,1 0-1,-1 0 1,1 0 0,-1 0 0,1 0-1,-1 0 1,1 0 0,0 0 0,0 0-1,-1 0 1,1 0 0,0 0 0,0 0-1,0 0 1,0 0 0,0 0 0,0 0-1,1 0 1,-1 0 0,0 0 0,0 0-1,2 2 1,-2-2-5,1-1 1,0 1-1,0-1 0,0 1 0,0-1 1,0 1-1,0-1 0,0 0 0,0 0 0,0 1 1,0-1-1,0 0 0,0 0 0,0 0 0,0 0 1,0 0-1,0 0 0,0-1 0,2 1 1,6-3-9,1 1 0,-1-2 1,16-6-1,2-4-75,-1 0 1,-1-2-1,0-1 0,-1-1 0,-1-1 0,0-1 0,28-33 0,-41 39-22,-17 16 19,-19 20 109,13-8 46,0 1 1,1 1-1,-16 28 1,24-36-50,0 0 0,0 0 0,1 1-1,-1-1 1,2 1 0,-1-1 0,2 1 0,-1 0 0,0 18 0,2-25-20,0 0 0,0 0 0,0 0 0,1-1 0,-1 1 0,1 0 0,-1 0 0,1 0 0,0 0 0,0-1 0,0 1 0,0 0 0,0-1 0,0 1 0,0-1 0,1 1 0,-1-1 0,2 2 0,0-1-22,0 0 1,0 0 0,0 0 0,0-1 0,0 0 0,1 0 0,-1 0 0,0 0 0,7 1 0,2-1-40,0 0-1,1-1 1,-1-1-1,23-3 1,29-13-51,2-8-48</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6.437"/>
    </inkml:context>
    <inkml:brush xml:id="br0">
      <inkml:brushProperty name="width" value="0.05" units="cm"/>
      <inkml:brushProperty name="height" value="0.05" units="cm"/>
    </inkml:brush>
  </inkml:definitions>
  <inkml:trace contextRef="#ctx0" brushRef="#br0">1 1 16396,'5'14'1128,"3"12"-976,-5 14-64,1 8 256,-1 0-240,1 4-200,0-1-192,2-10-160,-3-7-1185,-2-11 1353,-4-12-224,-5-16-176</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6.883"/>
    </inkml:context>
    <inkml:brush xml:id="br0">
      <inkml:brushProperty name="width" value="0.05" units="cm"/>
      <inkml:brushProperty name="height" value="0.05" units="cm"/>
    </inkml:brush>
  </inkml:definitions>
  <inkml:trace contextRef="#ctx0" brushRef="#br0">1 302 12451,'0'-15'352,"1"1"-1,1-1 1,0 0 0,1 1 0,1-1 0,0 1 0,1 0 0,1 0 0,0 1 0,1-1 0,16-23 0,-17 28-255,1 1 1,0-1-1,0 2 1,1-1-1,0 1 1,0 0-1,0 0 1,1 1-1,0 1 1,0-1 0,1 1-1,0 1 1,0 0-1,0 0 1,0 1-1,0 0 1,14-1-1,-16 3-83,-1 1-1,1 0 1,0 1-1,-1-1 0,1 2 1,-1-1-1,1 1 1,-1 0-1,0 1 1,0-1-1,0 1 0,0 1 1,0-1-1,0 1 1,-1 1-1,0-1 0,0 1 1,0 0-1,-1 0 1,1 1-1,-1 0 1,7 10-1,-8-10 18,0-1 0,-1 1 0,1 1 1,-1-1-1,-1 0 0,1 1 0,-1-1 0,0 1 0,-1 0 0,1 0 0,-1 0 1,-1 0-1,1 0 0,-1 0 0,0 0 0,-1 0 0,0-1 0,0 1 0,0 0 1,-1 0-1,0 0 0,0-1 0,-1 1 0,-5 10 0,1-7 35,-1 0-1,1-1 1,-1 0-1,-1 0 1,0-1 0,0 0-1,-1-1 1,1 1-1,-2-2 1,1 0 0,-1 0-1,0-1 1,0 0-1,0-1 1,-1 0-1,0-1 1,1 0 0,-1-1-1,0 0 1,-1-1-1,1 0 1,-20-2-1,30 1-145,-1 0-1,1-1 1,0 0-1,0 1 1,-1-1-1,1 0 1,0 0-1,0 0 0,0 0 1,0 0-1,0-1 1,0 1-1,-2-3 1,3 3 46,0 0 0,1 1 0,-1-1 1,0 0-1,1 0 0,-1 0 0,1 0 1,-1 0-1,1 0 0,0 0 0,0 0 1,-1 0-1,1 0 0,0 0 1,0 0-1,0 0 0,0 0 0,0 0 1,0 0-1,0-1 0,0 1 0,0 0 1,1 0-1,-1 0 0,0 0 0,1 0 1,-1 0-1,1 0 0,-1 0 0,1 0 1,11-10-558</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7.491"/>
    </inkml:context>
    <inkml:brush xml:id="br0">
      <inkml:brushProperty name="width" value="0.05" units="cm"/>
      <inkml:brushProperty name="height" value="0.05" units="cm"/>
    </inkml:brush>
  </inkml:definitions>
  <inkml:trace contextRef="#ctx0" brushRef="#br0">0 125 12731,'1'1'108,"0"-1"1,0 0 0,-1 1-1,1-1 1,0 0-1,0 1 1,-1-1-1,1 1 1,0-1 0,-1 1-1,1-1 1,-1 1-1,1 0 1,-1-1 0,1 1-1,-1 0 1,1-1-1,-1 1 1,0 0 0,1 0-1,-1-1 1,0 1-1,1 0 1,-1 0 0,0 0-1,0-1 1,0 1-1,0 0 1,0 1 0,2 34 1372,-2-24-868,1 13-105,10 102 503,-11-125-1010,0-1 0,0 0 0,0 1 0,1-1 0,-1 0 1,0 1-1,1-1 0,-1 0 0,1 1 0,-1-1 1,1 0-1,0 0 0,0 0 0,-1 0 0,1 0 1,2 2-1,4-5 14,1-11-4,-1-7 95,-1 0 1,-1 0-1,-1 0 0,-1-1 0,0 1 0,-2-1 1,-1-34-1,-2 45 37,1 12-32,0 16-100,1-15-24,1 0-1,-1 0 1,1 0-1,0 0 1,0 0-1,0 0 1,0-1-1,0 1 1,1 0-1,-1 0 1,1-1-1,0 1 1,0-1-1,0 0 1,0 1-1,0-1 1,4 3 0,-4-4 5,1 0 0,-1 0 0,1 0 0,-1-1 0,1 1 1,-1 0-1,1-1 0,-1 0 0,1 1 0,-1-1 0,1 0 1,0 0-1,-1-1 0,1 1 0,-1-1 0,1 1 0,-1-1 1,1 0-1,-1 0 0,1 0 0,2-2 0,11-5 6,-1-2 1,0 0-1,-1-1 0,-1 0 0,1-1 0,-2-1 0,0 0 0,0 0 0,-1-1 0,-1-1 1,10-18-1,-6 5 36,-14 28-32,0-1 0,1 0 0,-1 1 0,1-1 0,-1 0 0,0 0 0,0 1 0,1-1 0,-1 0 0,0 0 0,0 1 0,0-1 0,0 0 1,0 0-1,0 1 0,0-1 0,0 0 0,0 0 0,0 0 0,-1 1 0,1-1 0,0 0 0,0 0 0,-1 1 0,1-1 0,0 0 0,-1 1 0,1-1 1,-1 0-1,1 1 0,-2-2 0,1 2 0,0 0 0,0 0 0,0 0-1,0 0 1,0 0 0,0 1 0,0-1 0,0 0 0,0 0 0,0 1 0,0-1 0,0 1 0,1-1 0,-1 1 0,0-1 0,0 1 0,0-1 0,1 1 0,-1 0-1,0-1 1,0 1 0,1 0 0,-2 1 0,-15 21 27,16-21-27,-6 8 1,2 0-1,-1 1 1,2-1 0,-1 1-1,1 0 1,1 0 0,0 0-1,0 1 1,2-1 0,-1 1-1,1-1 1,1 16 0,0-25-3,0-1 1,0 1 0,0-1 0,1 1 0,-1-1-1,0 1 1,1-1 0,-1 0 0,1 1-1,-1-1 1,1 0 0,0 1 0,0-1-1,-1 0 1,1 0 0,0 0 0,0 0 0,0 0-1,0 0 1,0 0 0,1 0 0,-1 0-1,0 0 1,2 1 0,0-2 1,-1 1-1,1-1 1,-1 0 0,0 1-1,1-1 1,-1 0 0,1-1-1,-1 1 1,1 0 0,-1-1 0,0 1-1,1-1 1,2-1 0,5-2 3,-1 0 0,0-1 0,0 0 0,-1-1 0,16-12 0,1-7 11,-2-1 0,36-51 1,-32 41-15,-34 116-28,6-60 32,-1-12-4,1-1 0,1 1 0,-1 0-1,1 0 1,1 0 0,0 0 0,0 0 0,0 0 0,3 8-1,-4-15-9,1 0-1,0 0 1,-1 0-1,1 0 1,-1 0-1,1-1 1,0 1-1,0 0 1,-1 0-1,1 0 1,0-1-1,0 1 1,0-1 0,0 1-1,0 0 1,0-1-1,0 1 1,0-1-1,0 0 1,0 1-1,0-1 1,0 0-1,0 0 1,0 0-1,0 0 1,0 0-1,1 0 1,-1 0-1,0 0 1,0 0-1,0 0 1,0 0-1,0-1 1,0 1-1,0 0 1,0-1-1,0 1 1,0-1-1,0 0 1,1 0-1,3-2-304,-1 0 1,0 0-1,0 0 0,0 0 0,0-1 0,6-7 1,-4 3 94,-1-1 0,0 1 0,0-1 0,6-17 0,4-14-452</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7.929"/>
    </inkml:context>
    <inkml:brush xml:id="br0">
      <inkml:brushProperty name="width" value="0.05" units="cm"/>
      <inkml:brushProperty name="height" value="0.05" units="cm"/>
    </inkml:brush>
  </inkml:definitions>
  <inkml:trace contextRef="#ctx0" brushRef="#br0">47 4 17356,'-12'-2'1744,"4"1"-1288,0 2-240,3 4 1073,2 0-1177,1 3-465,2-7 281,-8-5-392</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18.589"/>
    </inkml:context>
    <inkml:brush xml:id="br0">
      <inkml:brushProperty name="width" value="0.05" units="cm"/>
      <inkml:brushProperty name="height" value="0.05" units="cm"/>
    </inkml:brush>
  </inkml:definitions>
  <inkml:trace contextRef="#ctx0" brushRef="#br0">210 1 13755,'-8'0'593,"1"0"1,-1 1-1,1 0 0,-1 1 0,1-1 1,0 1-1,-10 5 0,7-3-494,1 1 0,0 1-1,0 0 1,0 0 0,1 1-1,0 0 1,-14 15 0,22-22-99,-1 0 0,1 1 0,0-1 0,-1 1 0,1-1 0,0 1 0,-1-1 0,1 0 0,0 1 0,0-1 0,0 1 0,-1-1 0,1 1 0,0-1 0,0 1 0,0-1 0,0 1 0,0 0 0,0-1 0,0 1 0,0-1 0,0 1 0,0-1 0,0 1 0,0-1 0,0 1 0,1 0 0,12 11-96,32 4-250,-30-11 188,-1-1-57,0 0 1,18 1-1,-23-4 110,0 0 0,0 1-1,0 0 1,0 1 0,0-1 0,-1 2-1,17 7 1,-25-10 120,1 0-1,0-1 1,-1 1 0,1 0-1,0 0 1,-1 0-1,1-1 1,-1 1 0,1 0-1,-1 0 1,0 0 0,1 0-1,-1 0 1,0 0 0,0 0-1,1 0 1,-1 0-1,0 0 1,0 0 0,0 0-1,0 0 1,-1 0 0,1 0-1,0 0 1,0 0 0,0 0-1,-1 0 1,1 0-1,-1 0 1,1 0 0,-1 0-1,1-1 1,-1 1 0,0 1-1,-1 2 104,-1 0 0,1-1 0,-1 1 0,0-1 0,0 1 0,-5 3 0,-7 4 233,-1-1 1,1 0 0,-2-1 0,1 0 0,-1-2 0,-1 0-1,1-1 1,-1 0 0,0-2 0,-36 5 0,52-9-391,-1 0 1,0 0-1,1-1 1,-1 1-1,0-1 1,1 0 0,-6-1-1,8 1 8,0 1-1,-1 0 1,1 0-1,0 0 1,0 0 0,-1 0-1,1-1 1,0 1-1,0 0 1,-1 0 0,1 0-1,0-1 1,0 1 0,0 0-1,-1 0 1,1-1-1,0 1 1,0 0 0,0 0-1,0-1 1,-1 1-1,1 0 1,0-1 0,0 1-1,0 0 1,0-1-1,0 1 1,0-1-28,1 0-1,-1 1 1,1-1-1,-1 1 1,1-1-1,-1 1 1,1-1-1,-1 1 1,1-1-1,-1 1 1,1-1-1,0 1 0,-1 0 1,1-1-1,0 1 1,-1 0-1,2-1 1,9-1-346,2 1-117</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20.997"/>
    </inkml:context>
    <inkml:brush xml:id="br0">
      <inkml:brushProperty name="width" value="0.05" units="cm"/>
      <inkml:brushProperty name="height" value="0.05" units="cm"/>
    </inkml:brush>
  </inkml:definitions>
  <inkml:trace contextRef="#ctx0" brushRef="#br0">151 137 12219,'-1'-35'2668,"7"-63"-1,-6 98-2643,0-1-1,0 1 0,0 0 0,0 0 0,0 0 0,0 0 0,0 0 0,0 0 0,0-1 1,0 1-1,0 0 0,0 0 0,-1 0 0,1 0 0,0 0 0,0 0 0,0 0 0,0-1 1,0 1-1,0 0 0,0 0 0,-1 0 0,1 0 0,0 0 0,0 0 0,0 0 0,0 0 1,0 0-1,0 0 0,-1 0 0,1 0 0,0 0 0,0 0 0,0 0 0,0 0 0,0 0 1,-1 0-1,1 0 0,0 0 0,0 0 0,0 0 0,0 0 0,0 0 0,0 0 0,-1 0 1,1 0-1,0 0 0,0 0 0,0 1 0,0-1 0,0 0 0,0 0 0,0 0 0,-1 0 1,1 0-1,0 0 0,0 0 0,0 1 0,0-1 0,0 0 0,0 0 0,-8 6 227,-9 11 196,9-9-358,0 0 0,0-1-1,-10 7 1,15-12-90,1-1-1,-1 1 1,0-1 0,0 0-1,0 1 1,0-1 0,0-1-1,0 1 1,0 0-1,0-1 1,0 1 0,0-1-1,0 0 1,0 0 0,-5-1-1,7 1-1,1-1 0,-1 1 0,0 0-1,0-1 1,0 1 0,0-1 0,1 1-1,-1-1 1,0 1 0,0-1 0,1 1-1,-1-1 1,1 0 0,-1 1 0,0-1-1,1 0 1,-1 0 0,1 1 0,0-1 0,-2-2-1,2 3 3,0 0 0,0-1-1,0 1 1,0 0 0,0 0-1,0-1 1,0 1 0,0 0-1,0-1 1,0 1 0,0 0-1,0 0 1,0-1 0,0 1-1,0 0 1,0-1 0,0 1-1,0 0 1,1 0 0,-1-1-1,0 1 1,0 0 0,0 0 0,0-1-1,1 1 1,-1 0 0,0 0-1,0-1 1,0 1 0,1 0-1,-1 0 1,0 0 0,0 0-1,1-1 1,-1 1 0,0 0-1,0 0 1,1 0 0,-1 0-1,0 0 1,1 0 0,-1 0-1,0 0 1,0 0 0,1 0-1,-1 0 1,0 0 0,1 0-1,-1 0 1,0 0 0,0 0-1,1 0 1,-1 0 0,0 0-1,1 0 1,-1 0 0,0 1 0,0-1-1,1 0 1,-1 0 0,8 3-71,0 0 0,0 1 1,-1 0-1,1 0 1,-1 0-1,0 1 1,-1 0-1,10 10 1,46 50-509,-58-60 545,0-1 41,-1 0 1,0 0-1,0 0 0,0 0 0,0 1 1,-1-1-1,0 1 0,0 0 1,2 9-1,-3-12 33,-1 1 1,0-1-1,0 0 0,0 1 1,0-1-1,0 1 0,0-1 1,-1 1-1,1-1 0,-1 0 1,0 1-1,1-1 0,-1 0 1,0 0-1,-1 1 0,1-1 1,0 0-1,-1 0 0,1 0 1,-1-1-1,1 1 0,-3 2 1,-4 3 117,-1-1-1,1 0 1,-1 0 0,0-1 0,0 0 0,-17 6-1,22-9-144,0 0-1,0-1 1,0 0-1,-1 0 0,1 0 1,0 0-1,0-1 1,-1 1-1,1-1 0,-1 0 1,1 0-1,0-1 1,-1 0-1,1 1 0,0-1 1,0-1-1,0 1 1,-6-3-1,9 3-53,0 0-1,0 1 1,0-1-1,0 0 1,0-1-1,0 1 1,0 0 0,0 0-1,0 0 1,0 0-1,1-1 1,-1 1-1,1 0 1,-1-1-1,1 1 1,-1 0 0,1-1-1,0 1 1,0-1-1,-1 1 1,1-1-1,0 1 1,1 0-1,-1-1 1,0-2 0,1-1-37,1 0 0,-1 0 1,1 0-1,0 0 1,5-9-1,12-19-332</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21.620"/>
    </inkml:context>
    <inkml:brush xml:id="br0">
      <inkml:brushProperty name="width" value="0.05" units="cm"/>
      <inkml:brushProperty name="height" value="0.05" units="cm"/>
    </inkml:brush>
  </inkml:definitions>
  <inkml:trace contextRef="#ctx0" brushRef="#br0">27 1 14299,'0'5'264,"1"0"-1,-1 0 1,0 0 0,-1 0-1,1 0 1,-3 9-1,0 4-6,-8 73 367,3 0-1,6 115 1,3-201-605,3 36 65,-4-40-68,1 1-1,-1-1 1,0 1 0,1-1 0,-1 1 0,1-1-1,-1 1 1,1-1 0,-1 1 0,1-1 0,0 0-1,0 0 1,0 1 0,0-1 0,0 0 0,0 0-1,0 0 1,0 0 0,1 0 0,1 1 0,-2-2-1,0 0 0,0 0 0,0 0 1,0 0-1,-1 0 0,1 0 0,0 0 1,0 0-1,0-1 0,0 1 0,0 0 1,0-1-1,0 1 0,-1-1 0,1 1 0,0-1 1,0 1-1,-1-1 0,1 1 0,0-1 1,-1 0-1,1 1 0,0-1 0,-1 0 1,1 0-1,-1 0 0,1 1 0,-1-1 1,1-2-1,12-29 259,-13 31-253,5-16 105,0 0 1,-2-1-1,0 1 1,-1 0 0,-1-1-1,0 1 1,-2-1-1,-4-34 1,-3 34-18,8 18-103,-1-1 0,1 1-1,0 0 1,-1-1-1,1 1 1,0 0 0,-1 0-1,1-1 1,-1 1 0,1 0-1,0 0 1,-1 0 0,1-1-1,-1 1 1,1 0 0,-1 0-1,1 0 1,0 0 0,-1 0-1,1 0 1,-1 0 0,1 0-1,-1 0 1,0 0-1,0 1 4,0 0-1,0-1 0,0 1 0,-1 0 0,1 0 1,0 0-1,0 0 0,0 0 0,1 0 0,-1 1 1,0-1-1,0 0 0,0 0 0,1 0 0,-1 1 1,1-1-1,-1 0 0,1 1 0,0-1 0,-1 3 0,-2 8 7,2 0-1,-1-1 0,1 1 0,1 0 0,0 0 0,4 23 0,-4-31-19,1-1 0,0 1 0,0 0 0,0-1 0,1 1 0,-1-1 0,1 1 0,0-1 0,0 0-1,0 0 1,4 5 0,-4-7 1,0 1-1,0-1 1,0 1-1,0-1 1,0 0 0,0 0-1,0 0 1,0 0-1,1 0 1,-1-1-1,0 1 1,1 0-1,-1-1 1,0 0-1,1 0 1,-1 0-1,0 0 1,1 0-1,-1 0 1,3-1-1,4-1-2,0 0-1,0-1 0,0-1 0,0 0 0,-1 0 0,1 0 0,-1-1 0,0 0 0,10-9 0,2-3 14,-1-1-1,22-24 1,-27 24 45,20-34 0,-28 42-31,-4 10 18,-1 8-25,-2 7-9,-4 3 1,1-1-1,1 1 0,1 0 1,0 0-1,1-1 0,1 1 1,2 18-1,-2-34 0,0-1 0,1 0 1,-1 0-1,0 0 0,0 0 0,0 1 1,1-1-1,-1 0 0,1 0 0,-1 0 1,1 0-1,-1 0 0,1 0 1,-1 0-1,1 0 0,0 0 0,0 0 1,-1-1-1,1 1 0,0 0 0,0 0 1,0-1-1,0 1 0,0 0 0,1 0 1,-1-1 2,1 0 0,-1 0 0,1 0-1,-1-1 1,1 1 0,-1 0 0,0 0 0,1-1 0,-1 1 0,0-1 0,1 1 0,-1-1 0,0 0 0,0 1 0,1-1 0,-1 0-1,1-1 1,6-5 41,0-1-1,0 0 1,11-16-1,34-52 164,-31 42-139,27-33 1,-48 66-75,0-1-1,1 1 0,-1-1 0,0 1 0,1 0 0,-1-1 0,1 1 1,-1 0-1,1 0 0,-1 0 0,1 0 0,0 1 0,2-2 0,-3 2 1,0 0 0,0 0 0,-1 1-1,1-1 1,0 0 0,-1 0 0,1 1-1,-1-1 1,1 0 0,0 1 0,-1-1-1,1 1 1,-1-1 0,1 0 0,-1 1-1,1-1 1,-1 1 0,1 0 0,-1-1-1,0 1 1,1-1 0,-1 1 0,0 0-1,1-1 1,-1 1 0,0 0 0,0-1-1,0 1 1,0 0 0,1-1 0,-1 1-1,0 0 1,0-1 0,-1 2 0,5 65-1831,-2-116 1162,-1 10 202</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22.050"/>
    </inkml:context>
    <inkml:brush xml:id="br0">
      <inkml:brushProperty name="width" value="0.05" units="cm"/>
      <inkml:brushProperty name="height" value="0.05" units="cm"/>
    </inkml:brush>
  </inkml:definitions>
  <inkml:trace contextRef="#ctx0" brushRef="#br0">5 0 14035,'-3'13'1144,"3"4"-848,-1 2-152,2-2 464,5-3-407,6-2-466,2-4-295,7-6-1368,2-2 1624,3-2-296,1 0-224</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22.924"/>
    </inkml:context>
    <inkml:brush xml:id="br0">
      <inkml:brushProperty name="width" value="0.05" units="cm"/>
      <inkml:brushProperty name="height" value="0.05" units="cm"/>
    </inkml:brush>
  </inkml:definitions>
  <inkml:trace contextRef="#ctx0" brushRef="#br0">51 1 9842,'3'25'2061,"1"46"0,-4-49-1196,1 0-1,8 40 0,7-3-59,46 108 1,-55-149-651,0 0 0,-2 0 0,4 20 1,-8-33-81,0 0 1,0 0 0,-1 0 0,1 0-1,-1-1 1,0 1 0,-1 0 0,1 0-1,-1 0 1,0 0 0,0 0 0,0-1-1,-1 1 1,0 0 0,0-1 0,-4 8-1,4-10-36,1 0 1,0-1-1,-1 1 0,1-1 0,-1 0 0,1 0 1,-1 1-1,0-1 0,0 0 0,1 0 0,-1-1 0,0 1 1,0 0-1,0 0 0,0-1 0,0 0 0,0 1 0,0-1 1,-3 0-1,2 0-4,0 0 0,0-1 1,-1 0-1,1 0 0,0 1 0,0-2 1,0 1-1,1 0 0,-1-1 0,0 1 1,-3-4-1,-1 0-21,0-1 0,0 0 1,0-1-1,1 0 0,0 0 0,1 0 0,-8-14 1,8 12-50,1 0 1,1 0 0,0 0-1,0-1 1,0 1 0,2-1-1,-1 0 1,1 1 0,0-1-1,1 0 1,1-11 0,0 13-6,0-1 0,0 1 0,1 0 1,0 0-1,1 0 0,0 0 1,0 1-1,1-1 0,-1 1 0,2 0 1,-1 0-1,1 0 0,9-10 0,84-68-170,-69 61 147,0 0-1,32-38 1,-34 21 207,-23 35-93,-4 7-12,-5 11 0,0 0 0,1-1 0,1 1 0,0 1 0,0-1 0,1 0 0,1 1 0,0-1 0,1 1 0,2 19 0,-2-31-37,0 0-1,0 0 1,0 0-1,0 0 1,1-1-1,-1 1 1,0 0-1,0 0 1,1 0-1,-1 0 1,0-1 0,1 1-1,-1 0 1,1 0-1,-1-1 1,1 1-1,0 0 1,-1-1-1,1 1 1,0 0-1,-1-1 1,1 1-1,0-1 1,0 1-1,1 0 1,-1-1 0,1 0 1,-1 0-1,0 0 1,1 0-1,-1-1 0,0 1 1,1 0-1,-1-1 0,0 1 1,1 0-1,-1-1 0,0 0 1,0 1-1,1-1 1,0-1-1,8-5 5,-1 0 1,-1-1-1,11-11 1,-12 12-17,8-9 8,-11 11-15,0 0 1,1 0-1,-1 1 0,1-1 0,0 1 0,10-6 0,-13 10 15,-1-1 0,0 1 0,1-1 0,-1 1 0,1 0-1,0 0 1,-1-1 0,1 1 0,-1 0 0,1 0 0,-1 1 0,1-1 0,-1 0 0,1 0-1,-1 1 1,1-1 0,-1 1 0,1 0 0,-1-1 0,0 1 0,1 0 0,-1 0 0,0-1-1,0 1 1,1 0 0,-1 0 0,0 1 0,0-1 0,0 0 0,0 0 0,0 0 0,-1 1-1,2 1 1,-1-1 34,0 0-1,1 0 0,-1-1 0,0 1 0,0-1 0,1 1 0,-1-1 0,1 1 1,0-1-1,-1 0 0,1 0 0,0 0 0,0 0 0,-1 0 0,1 0 1,0 0-1,0-1 0,0 1 0,3 0 0,-1-1 29,-1-1 0,1 1 0,0-1 0,0 0 0,0 0 0,0-1 0,-1 1 0,1-1 0,4-2 0,1 0-50,0 0-1,0 0 1,1 1 0,18-4 0,-24 6-66,0 1 1,0 0-1,0 0 1,-1 0-1,1 0 1,0 0-1,0 1 1,-1 0 0,1-1-1,0 2 1,-1-1-1,1 0 1,-1 1-1,1-1 1,6 5-1,-10-5 25,1-1-1,0 1 1,0-1-1,0 1 0,-1-1 1,1 0-1,0 1 1,0-1-1,0 0 1,0 0-1,0 0 0,0 1 1,0-1-1,-1 0 1,1 0-1,0 0 1,0-1-1,0 1 1,0 0-1,0 0 0,0 0 1,0-1-1,0 1 1,-1 0-1,1-1 1,0 1-1,0-1 1,0 1-1,-1-1 0,1 1 1,0-1-1,0 0 1,25-32-402,-24 30 432,0-1 0,0 1 0,0-1 0,1 1 1,0 0-1,0 0 0,0 0 0,0 0 0,0 0 0,7-4 0,-3 4 6,0 0-1,-1-1 1,1 0 0,6-5-1,-10 6 0,1 0-1,0 0 0,1 1 1,-1-1-1,0 1 0,1 0 0,-1 0 1,1 0-1,0 0 0,-1 1 1,1 0-1,9-1 0,-13 2-1,1 1 1,0-1-1,-1 1 0,1-1 1,-1 1-1,1 0 0,-1-1 0,1 1 1,-1 0-1,0 0 0,0 0 1,1 0-1,-1 1 0,0-1 0,0 0 1,0 0-1,0 1 0,1 1 0,16 32-20,-10-18 0,12 20 1,68 132 77,-75-139-78,-1 1-1,-1 1 0,11 54 1,-21-80 15,0-1 1,-1 0-1,0 1 0,0-1 1,0 0-1,0 0 1,-1 1-1,0-1 0,0 0 1,0 0-1,-1 0 1,-3 8-1,4-11 21,0 0 0,0-1 1,-1 1-1,1 0 0,0 0 1,-1-1-1,0 1 0,1-1 0,-1 1 1,0-1-1,0 0 0,1 1 1,-1-1-1,0 0 0,0 0 0,0-1 1,-1 1-1,1 0 0,0-1 1,0 1-1,0-1 0,0 0 0,-1 1 1,1-1-1,0 0 0,0 0 1,-1-1-1,1 1 0,0 0 0,0-1 1,-4-1-1,-1 0 33,1 0 1,0-1-1,0 0 1,0 0-1,0 0 1,1-1-1,-1 0 1,1 0-1,0 0 1,0-1-1,0 0 1,1 0-1,-1 0 1,1 0-1,0-1 1,1 1-1,0-1 1,0 0-1,0 0 1,-3-9-1,4 9-31,0 0 0,1 0-1,0 0 1,0 0-1,0 0 1,0 0 0,1 0-1,0 0 1,1-1-1,-1 1 1,1 0 0,0 0-1,0 0 1,1 0-1,0 0 1,0 1 0,1-1-1,-1 0 1,1 1 0,0 0-1,1-1 1,3-4-1,120-125-1064,-101 102 805</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3:12.249"/>
    </inkml:context>
    <inkml:brush xml:id="br0">
      <inkml:brushProperty name="width" value="0.05" units="cm"/>
      <inkml:brushProperty name="height" value="0.05" units="cm"/>
    </inkml:brush>
  </inkml:definitions>
  <inkml:trace contextRef="#ctx0" brushRef="#br0">1 1 1040,'174'15'224,"0"4"-64,-5 0-8,-8 1 200,-11-3-32,-2 0 49,-24-3 39,-7 1-16,0-2-56,1-5-32,-10-6-464,-9-5 288,-8-13-88,-4-7-40</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25.762"/>
    </inkml:context>
    <inkml:brush xml:id="br0">
      <inkml:brushProperty name="width" value="0.05" units="cm"/>
      <inkml:brushProperty name="height" value="0.05" units="cm"/>
    </inkml:brush>
  </inkml:definitions>
  <inkml:trace contextRef="#ctx0" brushRef="#br0">150 232 4457,'2'-2'632,"-1"-1"-1,0 0 1,1 0-1,-1-1 1,0 1-1,0 0 1,0 0 0,-1 0-1,1-1 1,-1 1-1,0 0 1,0-1-1,0 1 1,0 0 0,-1-1-1,1 1 1,-1 0-1,-1-4 1,1 5-497,-1 0 0,1 0 1,0 0-1,-1 1 0,0-1 1,1 1-1,-1-1 0,0 1 1,0-1-1,1 1 0,-1 0 1,0 0-1,0 0 0,-1 0 1,1 0-1,0 1 0,0-1 1,0 0-1,0 1 0,-1 0 0,1 0 1,0-1-1,-1 1 0,1 1 1,0-1-1,0 0 0,-4 1 1,3-1-118,-1 1 1,1 0-1,-1 0 1,0 0-1,1 0 0,0 0 1,-1 1-1,1-1 1,0 1-1,-1 0 1,1 0-1,0 0 1,1 0-1,-1 1 1,-3 3-1,2-1-14,0 0 0,0 0 0,1 1 0,0-1 1,0 1-1,0 0 0,1 0 0,-3 8 0,1 0-18,1 1 0,1 0 0,0 0 0,1 1 0,1-1 0,2 25 0,-1-34 12,-1 0 0,2-1 0,-1 1 0,1-1 0,-1 1 0,5 8-1,-5-13 2,-1 0 0,1 0 0,0 0 0,-1 0 0,1 0 0,0 0-1,0 0 1,-1 0 0,1 0 0,0-1 0,0 1 0,0 0 0,0 0-1,0-1 1,0 1 0,0-1 0,1 1 0,-1-1 0,0 1 0,0-1-1,0 0 1,0 1 0,1-1 0,-1 0 0,0 0 0,0 0-1,0 0 1,1 0 0,-1 0 0,0 0 0,0-1 0,0 1 0,1 0-1,-1-1 1,0 1 0,2-2 0,3-1-7,0-1 1,0 0-1,0-1 1,-1 1-1,1-1 1,-1 0-1,0-1 0,-1 1 1,7-10-1,33-61-18,-39 66 28,51-107 84,-50 100-28,0 0 0,-2 0 0,1-1 0,-2 1 0,2-23-1,-5 38-37,0 0-1,0 0 1,0 0-1,0-1 1,0 1-1,0 0 0,-1 0 1,1 0-1,-1 0 1,0 0-1,1 0 0,-1 0 1,-2-3-1,3 4-13,-1 1 0,1 0 0,0 0 0,0-1-1,-1 1 1,1 0 0,0 0 0,-1 0 0,1-1 0,0 1-1,-1 0 1,1 0 0,0 0 0,-1 0 0,1 0 0,0 0-1,-1 0 1,1 0 0,0 0 0,-1 0 0,1 0 0,0 0-1,-1 0 1,1 0 0,0 0 0,-1 0 0,1 0 0,0 1-1,-1-1 1,-13 14 84,7-3-71,1 0 1,1 0-1,0 1 1,1 0 0,0-1-1,0 1 1,-1 14 0,-9 88-15,13-96 0,-1-10-5,1 0 1,0 1-1,1-1 1,0 1 0,0-1-1,1 0 1,0 1-1,0-1 1,1 0-1,5 16 1,-6-23 0,-1-1-1,1 1 1,-1 0 0,1 0-1,-1 0 1,1-1 0,0 1-1,-1 0 1,1-1 0,0 1-1,0 0 1,-1-1 0,1 1-1,0-1 1,0 1-1,0-1 1,0 0 0,0 1-1,0-1 1,0 0 0,0 1-1,0-1 1,-1 0 0,1 0-1,2 0 1,0 0 0,-1-1-1,1 0 1,-1 1 0,1-1-1,-1 0 1,0 0 0,1 0-1,-1 0 1,4-4 0,5-3 0,-1 0 0,-1-1 0,9-10 1,-16 17-2,25-31 1,0-1 1,21-40-1,15-19-90,-63 93 86,0 0 1,0-1-1,0 1 1,0 0-1,1 0 1,-1 0-1,0 0 1,0-1-1,0 1 1,0 0-1,0 0 1,0 0-1,0 0 0,0-1 1,1 1-1,-1 0 1,0 0-1,0 0 1,0 0-1,0 0 1,1 0-1,-1 0 1,0 0-1,0-1 1,0 1-1,0 0 1,1 0-1,-1 0 1,0 0-1,0 0 0,0 0 1,1 0-1,-1 0 1,0 0-1,0 0 1,0 0-1,0 0 1,1 0-1,-1 0 1,1 10-57,-6 28 12,2-17 25,0 51-25,3-64 53,0 0 1,1 0-1,0 1 0,1-1 0,0 0 1,4 12-1,-5-19-3,-1 1 0,1 0 0,0 0 0,0 0 0,0-1 0,0 1-1,1 0 1,-1-1 0,0 1 0,1-1 0,-1 0 0,1 1 0,0-1 0,-1 0 0,1 0 0,0 0 0,-1 0 0,1 0 0,0-1 0,0 1 0,0 0 0,0-1 0,0 0 0,0 1 0,0-1-1,0 0 1,0 0 0,0 0 0,0 0 0,0 0 0,0 0 0,0-1 0,0 1 0,0-1 0,2-1 0,6-1 8,-1-1 0,0 0 1,0-1-1,0 0 0,12-10 0,4-4-10,-2 0 0,0-2 0,-1 0 0,29-39 1,-49 58-9,0 0 1,-1-1 0,1 1 0,-1-1-1,0 1 1,0-1 0,0 1-1,0-1 1,1-3 0,-2 5 4,0 1 0,0 0 1,0-1-1,0 1 0,0 0 1,0-1-1,0 1 0,0 0 0,0-1 1,0 1-1,-1 0 0,1-1 0,0 1 1,0 0-1,0-1 0,0 1 1,-1 0-1,1 0 0,0-1 0,0 1 1,-1 0-1,1 0 0,0-1 0,0 1 1,-1 0-1,0 0 0,-15-1-18,10 2 28,0 1 0,0 0 0,0 0 0,0 1 0,1-1 0,-1 1-1,1 0 1,-1 1 0,1-1 0,0 1 0,1 0 0,-1 0 0,1 1 0,0-1 0,0 1 0,0 0-1,0 0 1,1 0 0,0 1 0,0-1 0,-2 8 0,3-9 3,0 1 0,1-1 0,0 1 1,0 0-1,0-1 0,1 1 0,-1 0 0,1 0 0,0-1 1,0 1-1,1 0 0,0 0 0,0-1 0,0 1 0,0-1 1,0 1-1,1-1 0,0 1 0,0-1 0,0 0 0,1 0 1,-1 0-1,1 0 0,0 0 0,0-1 0,0 1 0,1-1 0,3 3 1,-5-4-42,1 0 1,-1 0 0,0-1 0,1 1-1,0-1 1,-1 1 0,1-1-1,0 0 1,-1 0 0,1-1 0,0 1-1,0 0 1,0-1 0,0 0 0,0 1-1,0-1 1,0 0 0,-1-1-1,1 1 1,0 0 0,0-1 0,0 0-1,0 0 1,-1 0 0,1 0 0,4-2-1,-4 1-93,1-1-1,-1 1 1,1-1-1,-1 0 1,0 0-1,0 0 1,-1 0-1,1 0 0,0-1 1,-1 0-1,0 1 1,0-1-1,0 0 1,0 0-1,-1 0 1,0 0-1,2-7 1,-1 0-61,-1-1 0,0 1 1,-1-1-1,0 0 1,-2-12-1,-7-21-493</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26.202"/>
    </inkml:context>
    <inkml:brush xml:id="br0">
      <inkml:brushProperty name="width" value="0.05" units="cm"/>
      <inkml:brushProperty name="height" value="0.05" units="cm"/>
    </inkml:brush>
  </inkml:definitions>
  <inkml:trace contextRef="#ctx0" brushRef="#br0">37 19 15723,'-23'-14'1401,"13"10"-1025,7 5-208,3 5 480,5 4-208,8-3-256,3-4-136,8 5-144</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27.599"/>
    </inkml:context>
    <inkml:brush xml:id="br0">
      <inkml:brushProperty name="width" value="0.05" units="cm"/>
      <inkml:brushProperty name="height" value="0.05" units="cm"/>
    </inkml:brush>
  </inkml:definitions>
  <inkml:trace contextRef="#ctx0" brushRef="#br0">123 353 11050,'0'-2'181,"0"1"-1,0-1 0,0 1 1,0-1-1,0 1 0,0-1 1,0 1-1,-1-1 0,1 1 1,-1-1-1,1 1 0,-1 0 1,0-1-1,1 1 0,-1 0 0,0-1 1,0 1-1,0 0 0,0 0 1,0 0-1,-1-2 0,1 3-41,-1-1-1,1 1 1,-1-1-1,1 1 1,-1-1-1,1 1 1,0 0-1,-1 0 1,1 0-1,-1 0 1,1 0-1,-1 0 1,1 0 0,-1 0-1,1 0 1,-1 1-1,-1 0 1,-3 1-6,0 0 1,1 1 0,0 0 0,0 0-1,0 0 1,0 0 0,0 1 0,1 0-1,-8 8 1,9-9-126,0 1-1,0 0 1,1 0 0,0 0-1,-4 9 1,6-13-9,-1 1 0,1 0 1,0-1-1,-1 1 0,1 0 1,0-1-1,0 1 0,0 0 1,0 0-1,0-1 0,0 1 1,0 0-1,0 0 0,0-1 0,0 1 1,0 0-1,0 0 0,1-1 1,-1 1-1,0 0 0,0-1 1,1 1-1,-1 0 0,1-1 1,-1 1-1,0 0 0,1-1 0,-1 1 1,1-1-1,0 1 0,-1-1 1,1 1-1,-1-1 0,1 0 1,0 1-1,-1-1 0,1 0 1,0 1-1,-1-1 0,1 0 0,0 0 1,-1 1-1,1-1 0,1 0 1,1 0-11,0 1 1,0-1 0,0 1 0,0 0-1,0 0 1,-1 0 0,1 0-1,0 1 1,0-1 0,-1 1 0,1-1-1,-1 1 1,0 0 0,1 0-1,-1 0 1,0 0 0,0 1 0,0-1-1,-1 1 1,1-1 0,0 1 0,-1-1-1,0 1 1,1 0 0,-1 0-1,0 0 1,-1-1 0,1 1 0,0 0-1,0 5 1,25 211 318,-17-117 129,-7-85-330,1-2 32,-2 0 0,0 1 1,-1-1-1,-3 28 0,3-42-132,0 0 0,0 0 1,0 0-1,0-1 0,0 1 0,0 0 0,-1 0 0,1 0 0,0 0 0,-1 0 0,1 0 1,0-1-1,-1 1 0,1 0 0,-1 0 0,0-1 0,1 1 0,-1 0 0,0-1 0,1 1 0,-1 0 1,0-1-1,1 1 0,-1-1 0,0 1 0,0-1 0,0 0 0,0 1 0,0-1 0,1 0 0,-1 1 1,0-1-1,0 0 0,0 0 0,0 0 0,0 0 0,0 0 0,0 0 0,0 0 0,0 0 0,0-1 1,1 1-1,-1 0 0,0 0 0,0-1 0,0 1 0,0 0 0,0-1 0,-1 0 0,-2-2 5,0 0-1,0 1 1,0-1-1,0-1 1,0 1 0,1 0-1,-1-1 1,-2-4-1,-1-3-12,0 0 1,1-1-1,1 0 0,0 0 0,0 0 1,1 0-1,-4-21 0,7 26-9,0-1 1,0 0-1,0 0 0,1 1 0,0-1 1,1 0-1,0 0 0,0 1 0,0-1 0,1 0 1,0 1-1,1 0 0,6-14 0,-5 15-2,0 1-1,0 0 0,1 0 0,0 0 0,0 0 0,0 1 1,1 0-1,-1 0 0,1 0 0,8-4 0,5-1-60,0 1-1,22-7 1,-25 10 26,-1 0 1,1-2-1,-1 0 1,0-1-1,-1 0 1,1-1-1,21-18 1,-29 19 65,1 1 0,-1-1 1,-1 0-1,0 0 0,0 0 1,0-1-1,-1 0 0,0 0 1,-1-1-1,0 1 0,-1-1 1,0 0-1,3-16 1,-5 19 20,0 1 1,0-1 0,-1 0 0,0 1 0,-1-1-1,1 0 1,-1 1 0,-1-1 0,-1-7-1,2 12-31,1 1 0,-1 0-1,1 0 1,-1 0-1,0-1 1,1 1-1,-1 0 1,0 0-1,0 0 1,0 0-1,0 0 1,0 0-1,0 0 1,0 0-1,0 1 1,0-1-1,0 0 1,-1 1 0,-1-2-1,1 2-6,0 0-1,0 0 1,0 0 0,0 0 0,0 0-1,0 1 1,0-1 0,0 1-1,0-1 1,1 1 0,-1-1-1,0 1 1,0 0 0,1 0 0,-1 0-1,0 0 1,1 0 0,-2 2-1,-5 3 1,2 0-1,-1 0 1,1 0 0,0 1-1,0 0 1,-5 9-1,7-11 17,1 0 1,1 0-1,-1 1 0,1-1 0,0 0 0,0 1 0,0 0 1,1-1-1,0 1 0,-1 10 0,2-14-15,1 0-1,-1 0 0,1 0 1,-1 0-1,1 0 0,0 0 1,0 0-1,0 0 1,0 0-1,0 0 0,0-1 1,0 1-1,1 0 1,-1-1-1,3 3 0,31 25 39,-9-8-27,-20-15-3,1 1-1,0-1 0,15 10 0,-20-15-8,1 0 0,-1 1 0,0-1-1,1 0 1,-1-1 0,0 1 0,1 0 0,-1-1 0,1 1 0,-1-1 0,1 0 0,-1 0 0,1 0 0,0 0 0,-1 0-1,1-1 1,-1 1 0,1-1 0,3-1 0,5-3 2,0-1-1,0 0 1,0-1 0,-1 0-1,0 0 1,-1-1 0,1-1-1,-1 0 1,9-12 0,-4 3 10,0-1 0,-1-1 1,-2 0-1,12-24 0,-8 10 26,-1-1 1,-1 0-1,-2-1 0,-1-1 0,7-60 1,-17 91-35,0 0 1,0 1 0,0-1 0,-2-9 0,2 14-7,0 1 0,0-1 0,0 1 0,0-1 0,0 0 0,0 1 0,0-1 0,-1 0 0,1 1 0,0-1 0,0 1 0,-1-1 1,1 1-1,0-1 0,-1 1 0,1-1 0,-1 1 0,1-1 0,0 1 0,-1-1 0,1 1 0,-1-1 0,1 1 0,-1 0 0,1-1 0,-1 1 0,0 0 0,1 0 0,-1-1 0,1 1 1,-1 0-1,0 0 0,1 0 0,-1 0 0,1 0 0,-1 0 0,0 0 0,1 0 0,-1 0 0,0 0 0,1 0 0,-1 0 0,1 0 0,-1 1 0,0-1 0,1 0 0,-1 0 1,1 1-1,-1-1 0,1 0 0,-1 1 0,1-1 0,-1 1 0,-5 4-3,0 0-1,1 1 1,0 0 0,0 0 0,1 0 0,0 1-1,-6 10 1,1-1-4,-3 6 9,1 0 0,0 1 0,2 0 0,0 1 0,2 0 0,1 0 0,1 1 0,1 0 0,1 0 0,0 41 0,3-60-102,1 0 1,-1 0-1,1 0 0,1 0 0,-1 0 1,1 0-1,0 0 0,0-1 0,1 1 0,0-1 1,0 0-1,0 0 0,0 0 0,1 0 0,0 0 1,0-1-1,0 1 0,1-1 0,-1 0 1,1-1-1,0 1 0,0-1 0,0 0 0,1 0 1,-1-1-1,1 1 0,-1-1 0,1 0 0,0-1 1,0 1-1,0-1 0,0 0 0,11-1 0,7 0-394</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28.288"/>
    </inkml:context>
    <inkml:brush xml:id="br0">
      <inkml:brushProperty name="width" value="0.05" units="cm"/>
      <inkml:brushProperty name="height" value="0.05" units="cm"/>
    </inkml:brush>
  </inkml:definitions>
  <inkml:trace contextRef="#ctx0" brushRef="#br0">124 359 4361,'-12'-17'15670,"3"21"-15421,-1-5-24,10 0-218,-1 1 0,0 0 0,0-1 1,0 1-1,0 0 0,0 0 0,0 0 0,0-1 0,0 1 0,0 0 0,0 0 0,0 1 0,0-1 0,0 0 0,0 0 0,0 0 0,0 1 0,0-1 0,0 0 0,0 1 0,-1 0 0,-3 4 8,1 1-1,0-1 0,0 1 1,0 0-1,1 0 0,-1 0 0,2 0 1,-1 1-1,-3 12 0,-1 0 17,-13 39 68,19-53-88,0 0-1,0 1 1,0-1-1,1 0 1,-1 0 0,1 0-1,1 1 1,-1-1 0,2 8-1,-2-12-8,1 0 0,-1 0-1,0-1 1,1 1 0,-1 0-1,0-1 1,1 1 0,-1 0 0,1-1-1,-1 1 1,1-1 0,-1 1-1,1 0 1,0-1 0,-1 1 0,1-1-1,0 0 1,-1 1 0,1-1-1,0 0 1,-1 1 0,1-1-1,0 0 1,0 0 0,0 1 0,-1-1-1,1 0 1,0 0 0,0 0-1,-1 0 1,1 0 0,0 0 0,0 0-1,0-1 1,-1 1 0,1 0-1,0 0 1,0 0 0,-1-1 0,1 1-1,0-1 1,-1 1 0,2-1-1,3-2 9,0 0 0,1 0 0,-1 0-1,7-7 1,16-17 36,0 0 1,-3-2-1,29-41 0,58-101 257,6-44 173,-117 211-337,-5 9-111,-7 12-29,-15 41 11,3 0 0,2 2 0,-21 100 0,40-151 50,-1 0-18,1 0 0,0 1 0,1-1 1,0 0-1,0 1 0,1-1 0,0 1 1,2 12-1,-2-22-32,0 1 0,1 0 0,-1-1 0,0 1 0,0-1 0,0 1 0,1 0 0,-1-1 0,0 1 0,1-1 0,-1 1 0,0-1 0,1 1 0,-1-1 0,1 1 0,-1-1 0,1 0 0,-1 1 0,1-1 0,-1 0 0,1 1 0,-1-1 0,1 0 0,-1 1 0,1-1 0,0 0 0,-1 0 0,1 0 0,-1 0 0,1 0 1,0 0-1,-1 0 0,1 0 0,1 0 0,9-5 111</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28.950"/>
    </inkml:context>
    <inkml:brush xml:id="br0">
      <inkml:brushProperty name="width" value="0.05" units="cm"/>
      <inkml:brushProperty name="height" value="0.05" units="cm"/>
    </inkml:brush>
  </inkml:definitions>
  <inkml:trace contextRef="#ctx0" brushRef="#br0">75 0 14219,'-2'2'154,"0"-1"0,1 1 0,-1-1 0,0 1-1,1 0 1,0-1 0,-1 1 0,1 0 0,0 0 0,0 0 0,0 0 0,0 0-1,-1 3 1,-10 35 498,10-30-147,-11 45 141,3 0-1,2 1 0,0 99 0,8-146-605,-1 3 19,1 1 0,0 0-1,1-1 1,1 1-1,5 21 1,-7-34-58,0 1 0,0-1 0,0 0 1,0 1-1,0-1 0,1 0 0,-1 0 0,0 1 0,0-1 0,0 0 1,0 0-1,1 0 0,-1 1 0,0-1 0,0 0 0,1 0 0,-1 0 1,0 0-1,0 1 0,1-1 0,-1 0 0,0 0 0,1 0 0,-1 0 1,0 0-1,0 0 0,1 0 0,-1 0 0,0 0 0,1 0 0,-1 0 1,0 0-1,0 0 0,1 0 0,-1 0 0,0 0 0,1 0 0,-1 0 1,0-1-1,0 1 0,1 0 0,-1 0 0,0 0 0,0 0 0,1 0 1,-1-1-1,0 1 0,0 0 0,0 0 0,1-1 0,-1 1 0,0 0 1,0 0-1,0-1 0,0 1 0,1 0 0,-1 0 0,0-1 0,0 1 0,0 0 1,0-1-1,7-14-19,0 0 0,-1-1 0,0 0-1,-2 0 1,5-27 0,0 5-103,4-18-89,1-3-355,23-65-1,-36 122 525,0-1 0,0 0 0,0 1 0,0 0 0,1-1 1,-1 1-1,1 0 0,-1-1 0,1 1 0,0 0 0,2-2 0,-3 4 31,0 0 0,0-1-1,0 1 1,0 0-1,0 0 1,-1 0-1,1 0 1,0 0-1,0 0 1,0 0 0,0 0-1,0 0 1,0 0-1,0 0 1,0 0-1,0 1 1,0-1 0,0 1-1,0-1 1,0 0-1,0 1 1,0-1-1,-1 1 1,1 0-1,0-1 1,0 1 0,-1 0-1,1-1 1,0 1-1,-1 0 1,1 0-1,0 1 1,7 7 65,0 0-1,-1 0 1,0 1 0,-1 0 0,0 1 0,0-1-1,-1 1 1,5 16 0,-9-24 10,0 1 0,0-1 1,0 1-1,0 0 0,-1-1 0,0 1 1,0 0-1,0-1 0,0 1 0,0 0 1,-1-1-1,1 1 0,-1 0 0,0-1 1,0 1-1,0-1 0,-1 0 0,1 1 0,-1-1 1,0 0-1,0 0 0,0 0 0,0 0 1,-1 0-1,1 0 0,-1-1 0,1 1 1,-1-1-1,0 0 0,0 1 0,-4 1 0,3-2-35,0-1 1,1 1-1,-1-1 0,0 0 0,0 0 0,0 0 0,0-1 0,0 1 0,0-1 0,0 0 0,0 0 0,-1-1 0,1 1 0,0-1 0,0 0 1,0 0-1,1 0 0,-1 0 0,0-1 0,0 1 0,1-1 0,-1 0 0,1 0 0,-7-5 0,8 5-171,-1 0 0,1-1 0,-1 1-1,1 0 1,0-1 0,0 1 0,0-1 0,0 0-1,0 0 1,1 1 0,-1-1 0,1 0 0,0 0 0,0-1-1,0 1 1,0 0 0,0 0 0,1 0 0,0-1-1,-1 1 1,1 0 0,0-1 0,1 1 0,-1 0 0,0 0-1,1-1 1,0 1 0,0 0 0,0 0 0,0 0-1,2-3 1,-2 4 22,0 0-1,1 0 1,-1 0 0,1 0-1,-1 0 1,1 0-1,0 1 1,0-1 0,0 0-1,0 1 1,0 0-1,0 0 1,0-1 0,3 0-1,16-4-908</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0.023"/>
    </inkml:context>
    <inkml:brush xml:id="br0">
      <inkml:brushProperty name="width" value="0.05" units="cm"/>
      <inkml:brushProperty name="height" value="0.05" units="cm"/>
    </inkml:brush>
  </inkml:definitions>
  <inkml:trace contextRef="#ctx0" brushRef="#br0">142 277 13683,'-6'1'159,"0"-1"0,0 1 1,0 0-1,0 1 0,0-1 1,0 1-1,1 0 0,-1 1 0,1-1 1,0 1-1,0 0 0,0 1 1,0-1-1,0 1 0,0 0 0,1 0 1,0 0-1,0 1 0,0-1 1,1 1-1,-7 10 0,7-9-86,-1 1 0,1-1 0,0 1 0,1 0 0,0 0 0,0 0 0,0 0 0,1 0 0,0 0 0,0 0 0,1 0 0,0 1 0,0-1 0,1 0-1,-1 0 1,2 0 0,-1 0 0,3 8 0,-3-13-52,0 0 1,0 0-1,1 0 0,-1 0 0,0 0 0,1 0 0,0 0 0,-1 0 0,1-1 1,0 1-1,0-1 0,0 1 0,0-1 0,0 0 0,0 1 0,0-1 0,0 0 0,1-1 1,-1 1-1,0 0 0,0-1 0,1 1 0,-1-1 0,1 0 0,-1 1 0,0-1 1,1 0-1,-1-1 0,1 1 0,-1 0 0,5-2 0,3 0 26,-1 0 0,1-1-1,-1-1 1,0 1 0,1-1-1,12-9 1,-9 5 9,0-1 0,0-1-1,-1-1 1,0 1 0,19-25-1,-26 29-38,0-1 0,0 0 0,-1 0 0,0 0 0,0 0 0,-1-1 0,0 0 0,0 1-1,-1-1 1,0 0 0,0-1 0,-1 1 0,1-10 0,-2 18-17,0-1-1,0 0 1,1 0-1,-1 0 1,0 0 0,0 0-1,0 0 1,0 0 0,-1 0-1,1 0 1,0 0-1,0 1 1,0-1 0,-1 0-1,1 0 1,0 0-1,-1 0 1,1 1 0,-1-1-1,1 0 1,-1 0-1,0 1 1,1-1 0,-1 0-1,0 1 1,1-1 0,-1 0-1,0 1 1,1-1-1,-1 1 1,0 0 0,0-1-1,0 1 1,0-1-1,0 1 1,1 0 0,-1 0-1,0 0 1,0-1 0,0 1-1,0 0 1,0 0-1,0 0 1,0 0 0,-1 1-1,0-1-2,-1 1-1,1 0 0,-1 0 0,1 0 0,-1 0 1,1 1-1,-1-1 0,1 0 0,0 1 0,0 0 1,0-1-1,0 1 0,-3 4 0,1-1 6,1-1 1,0 1-1,1 0 0,-1 0 0,1 0 0,0 1 0,0-1 1,0 0-1,1 1 0,0-1 0,0 1 0,0-1 0,1 1 1,0 0-1,0 7 0,1-13 4,-1 1 0,0 0 0,1 0 0,-1 0 1,0 0-1,1 0 0,-1-1 0,1 1 0,-1 0 0,1 0 0,0-1 0,-1 1 1,1 0-1,0-1 0,0 1 0,-1 0 0,1-1 0,0 0 0,0 1 0,0-1 1,-1 1-1,1-1 0,0 0 0,0 1 0,0-1 0,0 0 0,0 0 0,0 0 1,0 0-1,0 0 0,0 0 0,0 0 0,0 0 0,-1 0 0,1 0 0,0-1 1,0 1-1,0 0 0,0 0 0,0-1 0,1 0 0,4-1 23,-1 0-1,1 0 1,-1-1-1,0 0 1,8-5-1,5-7 21,-1 0 0,-1-1 0,0-1-1,-1 0 1,16-24 0,-5 2-11,31-66 0,-55 102-40,4-8-24,-1 0 0,0-1-1,-1 0 1,6-20 0,-22 48-73,-14 48 95,-26 97 0,49-151 22,0 0 0,1-1-1,0 1 1,0 0 0,1 1-1,1-1 1,0 0-1,1 13 1,-1-23-16,0 1-1,1 0 1,-1 0 0,0 0-1,1 0 1,-1 0 0,1-1-1,-1 1 1,1 0-1,-1 0 1,1-1 0,-1 1-1,1 0 1,0-1 0,-1 1-1,1-1 1,0 1 0,0-1-1,0 1 1,-1-1-1,1 1 1,0-1 0,0 0-1,0 1 1,0-1 0,0 0-1,-1 0 1,1 0-1,0 0 1,0 0 0,0 0-1,0 0 1,0 0 0,0 0-1,0 0 1,0 0 0,0 0-1,-1-1 1,3 0-1,1 0-17,1-1 0,0 0 0,-1 0 0,1 0-1,6-6 1,-2 2-67,-1 0 0,1-1-1,-1 0 1,-1-1 0,0 0-1,0 0 1,0 0 0,8-15 0,-15 23 72,-1 0 1,1 0 0,0 0-1,0 0 1,0 0 0,0 0-1,0 0 1,0 0 0,0 0-1,0 0 1,0 0 0,0 0-1,0 0 1,0 0 0,0 0-1,0 0 1,-1 0 0,1 0-1,0 0 1,0-1 0,0 1-1,0 0 1,0 0 0,0 0-1,0 0 1,0 0 0,0 0-1,0 0 1,0 0 0,0 0-1,0 0 1,0 0 0,0 0-1,0-1 1,-6 10-43,5-8 49,-25 61-19,24-57 46,1-1-1,0 1 0,0-1 1,0 1-1,0-1 0,1 1 1,0 0-1,0-1 0,0 1 1,0 0-1,3 9 0,-3-14-14,0 1 0,1 0 0,-1 0 0,1-1 1,-1 1-1,1 0 0,-1-1 0,1 1 0,-1-1 0,1 1 0,0 0 0,-1-1 0,1 1 0,0-1 0,-1 0 0,1 1 0,0-1 0,0 0 0,-1 1 0,1-1 1,0 0-1,0 0 0,0 1 0,-1-1 0,1 0 0,0 0 0,0 0 0,0 0 0,-1 0 0,1-1 0,0 1 0,0 0 0,0 0 0,0 0 0,-1-1 0,1 1 0,0 0 1,0-1-1,-1 1 0,2-1 0,32-20 138,-33 20-144,19-16-96,0-1 0,-1 0 0,-1-1 0,24-34 0,-10 6-754,28-55 0,-51 88 541,-2-1-1,0 0 0,-1 0 1,0-1-1,5-26 0,-11 29 97,-5 10 214,4 4 17,0-1 0,0 1 0,0 0 1,0-1-1,0 1 0,0 0 0,0 0 0,1 0 0,-1 0 0,0 0 0,0 0 0,1 0 1,-1 0-1,1 0 0,-1 2 0,-7 16 196,2 0 0,0 0 0,1 1 0,1-1 0,1 1 0,-1 28 0,7 122 1119,-1-140-1106,-1-17-101,2 15 54,-3-28-173,0 1 0,0 0-1,0 0 1,0 0 0,0 0 0,0 0-1,0-1 1,0 1 0,-1 0 0,1 0-1,0 0 1,0-1 0,-1 1 0,1 0-1,-1 0 1,1-1 0,-1 1 0,1 0-1,-1-1 1,1 1 0,-1 0 0,0 0-1,-1-1-7,0 0 0,1 0-1,-1-1 1,0 1-1,0 0 1,1-1 0,-1 1-1,0-1 1,1 0-1,-1 1 1,0-1 0,1 0-1,-1 0 1,1 0 0,-1 0-1,-1-2 1,-2 0-1,-42-30-235,-48-43 0,77 61 134,18 15 102,1 0 0,-1 0 0,0 0 0,0 0 0,1 0 0,-1 0 0,0 0 0,1 0 0,-1 0 0,0 0 1,0-1-1,1 1 0,-1 0 0,0 0 0,0 0 0,1 0 0,-1 0 0,0-1 0,0 1 0,1 0 0,-1 0 0,0 0 0,0-1 0,0 1 0,0 0 0,1 0 0,-1-1 0,0 1 0,0 0 0,0 0 0,0-1 0,0 1 0,0 0 0,0-1 0,0 1 0,0 0 0,0 0 0,0-1 0,0 1 0,0 0 0,0-1 0,0 1 1,0 0-1,0 0 0,0-1 0,0 1 0,0 0 0,0-1 0,0 1 0,-1 0 0,1 0 0,0-1 0,0 1 0,0 0 0,0 0 0,-1 0 0,1-1 0,0 1 0,0 0 0,-1 0 0,1-1 0,38 3 386,-20-1-196,7-1 108,1-1 1,41-8 0,-55 6-302,-1 0 1,1 0-1,0-1 1,-1-1-1,0 0 1,0 0-1,16-12 0,-25 16 22,0-1-1,0 1 0,0-1 0,0 1 1,0-1-1,-1 0 0,1 0 0,0 0 0,-1 0 1,0 0-1,1 0 0,-1-1 0,0 1 0,0 0 1,0-1-1,-1 1 0,1 0 0,-1-1 0,1 1 1,-1-1-1,0 1 0,0-6 0,0 4 7,-1 0 0,0 0-1,-1-1 1,1 1 0,-1 0 0,0 0-1,1 0 1,-2 1 0,1-1-1,0 0 1,-1 1 0,-3-5 0,-28-25 10</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0.498"/>
    </inkml:context>
    <inkml:brush xml:id="br0">
      <inkml:brushProperty name="width" value="0.05" units="cm"/>
      <inkml:brushProperty name="height" value="0.05" units="cm"/>
    </inkml:brush>
  </inkml:definitions>
  <inkml:trace contextRef="#ctx0" brushRef="#br0">4 1 13355,'-3'17'1488,"7"0"-832,2-7-248,4-4 961,3-2-577,1-4-560,2-4 1872,-3-8-1776,1 4 49,-1-4-1</inkml:trace>
  <inkml:trace contextRef="#ctx0" brushRef="#br0" timeOffset="1">360 203 14995,'-4'23'1376,"-2"0"-959,1 0-217,0-3 456,5-3-280,5-7-512,0-4-40,4-6 112,2-3-160,5-3-88</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0.958"/>
    </inkml:context>
    <inkml:brush xml:id="br0">
      <inkml:brushProperty name="width" value="0.05" units="cm"/>
      <inkml:brushProperty name="height" value="0.05" units="cm"/>
    </inkml:brush>
  </inkml:definitions>
  <inkml:trace contextRef="#ctx0" brushRef="#br0">13 21 16548,'-3'-9'1712,"-2"-2"-1264,2 11-232,3 5 1056,-2 5-744,4 2-288,1 2-560,1 2-216,0-5 1977,2 4-1441,4-4 48,1 1-24</inkml:trace>
  <inkml:trace contextRef="#ctx0" brushRef="#br0" timeOffset="1">181 175 15107,'-6'0'247,"-1"0"-1,1 0 0,0 0 1,0 1-1,-1 0 1,1 0-1,0 0 0,0 1 1,0 0-1,0 0 0,0 0 1,1 1-1,-1 0 1,1 0-1,0 1 0,0-1 1,0 1-1,0 0 1,-5 6-1,9-9-250,0-1-1,0 1 1,0 0 0,1 0-1,-1-1 1,0 1-1,0 0 1,1 0 0,-1 0-1,1 0 1,-1 0 0,1 0-1,-1 0 1,1 0 0,0 0-1,-1 0 1,1 0 0,0 0-1,0 0 1,0 0-1,0 0 1,0 0 0,0 0-1,0 0 1,0 0 0,0 1-1,0-1 1,1 1 0,1 0-40,-1-1 0,1 0 1,0 0-1,-1 0 0,1 0 1,0 0-1,0 0 0,0 0 1,0-1-1,0 1 0,0 0 0,0-1 1,0 0-1,3 1 0,13 1-258,-12-2 227,0 0 0,0 1 0,0 0 1,0 0-1,-1 0 0,1 1 0,-1 0 0,1 0 1,-1 0-1,9 5 0,-14-6 92,1 0-1,-1-1 1,0 1 0,1 0-1,-1-1 1,1 1 0,-1 0 0,0-1-1,0 1 1,1 0 0,-1 0-1,0-1 1,0 1 0,0 0 0,0 0-1,0 0 1,0-1 0,0 1-1,0 0 1,0 0 0,0-1 0,0 1-1,0 0 1,-1 0 0,1-1-1,0 1 1,-1 0 0,1 0 0,0-1-1,-1 1 1,1 0 0,-1-1 0,1 1-1,-1-1 1,1 1 0,-1-1-1,0 1 1,-27 23 545,23-20-454,0 0-26,1-1-29,0 1 1,-1-1-1,1 1 0,-1-1 1,1-1-1,-1 1 0,0-1 1,0 1-1,-1-2 0,1 1 1,-10 2-1,15-4-37,-1 0 0,1 0 0,-1 0 1,1 0-1,-1 0 0,1 0 0,-1 0 0,1-1 0,-1 1 1,1 0-1,0 0 0,-1 0 0,1 0 0,-1-1 0,1 1 1,-1 0-1,1 0 0,0-1 0,-1 1 0,1 0 0,0-1 1,-1 1-1,1 0 0,0-1 0,-1 1 0,1-1 0,0 1 0,0-1 1,-1 1-1,1 0 0,0-1 0,0 1 0,0-1 0,0 1 1,0-1-1,0 1 0,0-1 0,0 1 0,0-1 0,0 1 1,0-1-1,0 1 0,0-1 0,0 1 0,0-1 0,0 1 1,0 0-1,1-1 0,-1 1 0,0-1 0,0 1 0,1-1 0,14-23 259,3 6-180</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1.586"/>
    </inkml:context>
    <inkml:brush xml:id="br0">
      <inkml:brushProperty name="width" value="0.05" units="cm"/>
      <inkml:brushProperty name="height" value="0.05" units="cm"/>
    </inkml:brush>
  </inkml:definitions>
  <inkml:trace contextRef="#ctx0" brushRef="#br0">217 187 11250,'-2'0'170,"-1"-1"1,0 1-1,1 0 0,-1-1 0,0 1 0,0 0 0,1 0 0,-1 1 0,0-1 0,1 1 0,-1-1 0,0 1 0,1 0 0,-1 0 0,1 0 1,-5 3-1,-2-1 284,-16 6 1225,-33 18 0,51-23-1534,0-1 0,1 2 0,0-1 0,0 0 0,0 1 0,1 0-1,-1 1 1,1-1 0,0 1 0,-4 7 0,8-12-120,0 1 0,0-1 0,0 1 0,1 0 0,-1-1 0,0 1 0,1 0 0,-1 0 0,1-1 0,0 1 0,-1 0 0,1 0 0,0 0 0,0-1 0,0 1 0,1 3 0,-1-4-11,1 0 0,-1 0 0,1 0 1,-1 0-1,1 0 0,0 0 0,-1 0 0,1 0 1,0 0-1,0 0 0,0 0 0,0-1 0,0 1 0,0 0 1,0 0-1,0-1 0,0 1 0,0-1 0,1 1 1,3 0 7,0 1 1,0-2-1,-1 1 1,1 0-1,0-1 1,0 0-1,0 0 1,0 0-1,0-1 1,9-2-1,3-2 5,-1-1-1,0-1 1,0 0-1,0-1 1,-1-1-1,0 0 1,23-20-1,-19 13 12,-2 0 1,0-1-1,0-1 0,-2-1 1,15-22-1,-24 31-20,0 1 1,0-2 0,0 1-1,-2 0 1,1-1 0,-1 0 0,-1 0-1,4-22 1,-6 32-18,-1 1 0,0-1 0,0 0 0,0 0 0,0 0 0,1 1 0,-1-1 0,0 0 0,-1 0 0,1 1 0,0-1 0,0 0 0,0 0 0,0 1 0,0-1 0,-1 0 0,1 0 0,0 1 0,-1-1 0,1 0 1,-1 1-1,1-1 0,-1 0 0,1 1 0,-1-1 0,1 1 0,-1-1 0,0 0 0,0 1 0,0 0 0,0 0 1,-1 1-1,1-1 0,0 0 0,0 0 0,0 0 1,1 1-1,-1-1 0,0 0 0,0 1 0,0-1 1,0 1-1,0-1 0,0 1 0,-1 0 0,-6 5 22,1 1-1,-1 0 1,-7 8-1,1 2 58,1 1-1,0 0 1,-15 29 0,22-34-15,0 0-1,0 0 1,2 0 0,-1 1 0,2 0-1,-4 19 1,7-30-45,-1 0 0,1-1 0,0 1 0,0 0 0,0 0 0,0-1 0,1 1 0,-1 0 0,1-1 0,-1 1 0,1-1 0,0 1 0,0 0 0,0-1 0,0 0 0,3 5 0,-2-6-11,0 1 1,-1-1-1,1 0 1,0 0 0,0 0-1,0 0 1,0 0-1,0 0 1,0-1 0,0 1-1,0-1 1,0 1 0,1-1-1,-1 0 1,0 0-1,0 0 1,0 0 0,0 0-1,1 0 1,3-1-1,5-2-19,1 1 0,-1-2 0,0 1-1,0-1 1,0-1 0,-1 0 0,1-1-1,17-13 1,-14 9-62,0-1 0,-1-1 0,0 0 0,-1-1 0,13-19 0,-24 30 56,1 0-1,-1 1 0,0-1 0,0 0 0,0 0 0,-1 0 1,1 0-1,0 0 0,-1 0 0,1-4 0,-1 5 14,0 1 1,0 0-1,0-1 0,0 1 0,0 0 0,0-1 0,0 1 1,0 0-1,0-1 0,0 1 0,0 0 0,0 0 1,-1-1-1,1 1 0,0 0 0,0-1 0,0 1 0,-1 0 1,1 0-1,0 0 0,0-1 0,0 1 0,-1 0 1,1 0-1,0 0 0,-1-1 0,-13 3 4,6 3 51,0-1 0,1 1-1,-1 0 1,1 1 0,1-1-1,-1 1 1,1 1 0,0-1-1,1 1 1,-1 0 0,1 1-1,1-1 1,-1 1 0,1 0-1,-3 10 1,6-17-45,1-1-1,0 1 0,0 0 1,-1 0-1,1 0 1,0-1-1,0 1 0,0 0 1,0 0-1,0 0 1,0 0-1,0-1 0,0 1 1,0 0-1,0 0 1,1 0-1,-1 0 1,0-1-1,1 1 0,-1 0 1,0 0-1,1-1 1,-1 1-1,1 0 0,-1-1 1,1 1-1,-1 0 1,1-1-1,0 1 0,-1-1 1,1 1-1,0-1 1,-1 1-1,1-1 1,0 0-1,0 1 0,-1-1 1,1 0-1,0 1 1,0-1-1,0 0 0,-1 0 1,1 0-1,0 0 1,0 0-1,0 0 0,0 0 1,0 0-1,-1 0 1,1 0-1,0 0 0,0-1 1,1 1-1,6-2-3,0 0-1,0 0 0,-1-1 0,10-4 1,-12 5-4,19-10-101,0 2 1,1 1 0,51-11 0,-69 18 64,0 1 0,1 1-1,-1-1 1,0 1 0,1 1 0,-1-1-1,0 1 1,1 1 0,-1-1-1,0 1 1,0 0 0,0 1 0,0 0-1,-1 0 1,1 0 0,-1 1-1,0 0 1,0 0 0,7 6 0,-11-8 45,0 0 1,0 0-1,0-1 1,0 1-1,1 0 1,-1-1 0,0 0-1,1 1 1,-1-1-1,1 0 1,0 0-1,-1-1 1,5 2-1,-5-2-136,0-1-1,0 1 1,0 0-1,0-1 0,0 0 1,0 1-1,0-1 1,0 0-1,0 0 0,0 0 1,-1 0-1,1 0 1,0 0-1,-1-1 0,1 1 1,-1 0-1,3-3 1,1 1-850</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3.075"/>
    </inkml:context>
    <inkml:brush xml:id="br0">
      <inkml:brushProperty name="width" value="0.05" units="cm"/>
      <inkml:brushProperty name="height" value="0.05" units="cm"/>
    </inkml:brush>
  </inkml:definitions>
  <inkml:trace contextRef="#ctx0" brushRef="#br0">30 92 14539,'1'-1'119,"0"0"1,-1 0-1,1 0 1,0 0-1,0 0 0,0 0 1,0 1-1,0-1 0,0 0 1,0 1-1,0-1 0,1 1 1,-1-1-1,0 1 0,0-1 1,0 1-1,1 0 0,-1 0 1,1-1-1,28 0 640,-24 1-328,3 0-204,0 0 1,0 1-1,0 0 0,0 0 0,0 1 1,-1 0-1,1 1 0,15 6 1,-22-7-199,1-1 1,-1 1 0,0-1-1,1 1 1,-1 0 0,0 0-1,0 0 1,0 0-1,0 0 1,0 0 0,-1 1-1,1-1 1,-1 0 0,1 1-1,-1-1 1,0 1-1,0 0 1,0 0 0,0-1-1,-1 1 1,1 0 0,-1 0-1,1 0 1,-1-1-1,0 1 1,0 0 0,-1 0-1,1 0 1,0 0 0,-1-1-1,-1 5 1,-2 6-10,0-1-1,-1 0 1,0 0 0,-1-1 0,-13 20 0,-45 52 48,43-57-34,2-4 5,10-12-8,0 0 0,1 0 0,1 1 0,-1 0 0,2 0 0,-1 1 0,-6 19 0,12-29-27,1-1 0,0 1 0,0 0 0,-1-1 0,1 1 0,0 0 0,0 0 0,1-1-1,-1 1 1,0 0 0,1-1 0,-1 1 0,1 0 0,-1-1 0,1 1 0,0-1 0,-1 1 0,1-1 0,0 1 0,0-1 0,0 0 0,0 1 0,1-1 0,-1 0 0,0 0 0,0 0 0,1 0-1,-1 0 1,1 0 0,-1 0 0,1 0 0,-1 0 0,1-1 0,0 1 0,-1-1 0,4 1 0,4 2-40,0-1-1,1-1 1,-1 0 0,1 0-1,11-1 1,-10 0-44,-1-1 1,1 0-1,-1-1 0,0 0 1,0 0-1,15-6 1,-19 5 30,0 0 1,0 0-1,0-1 1,0 0-1,-1 0 1,0 0-1,1 0 1,-2-1-1,1 0 1,0 0-1,3-6 1,7-10-16,-2 0-1,-1-1 1,-1-1 0,0 0-1,-2 0 1,-1-1 0,0 0 0,5-34-1,-13 41 171,-5 24 91,-9 31 84,5-5-54,-6 41-1,13-60-186,1-1 0,0 1 0,1-1 0,0 1 0,1-1 0,3 15 0,-3-26-32,-1 1 1,1 0 0,0 0 0,0 0 0,0-1-1,0 1 1,0-1 0,1 1 0,-1-1 0,1 1 0,0-1-1,-1 0 1,1 0 0,0 0 0,0 0 0,0 0 0,4 3-1,-3-4-2,-1 0 0,1 0 0,-1 0 0,1-1 0,0 1 0,-1-1 0,1 1 0,0-1 0,-1 0 0,1 0 0,0 0 0,0 0 0,-1 0 0,1-1 0,3 0 0,3-2 4,1-1 1,-1 0 0,0 0-1,0-1 1,0 0-1,-1 0 1,0-1-1,12-11 1,-5 4 2,-1 0-1,0-2 1,-1 0-1,-1 0 1,0-1-1,-1-1 1,-1 1 0,15-35-1,-23 42-38,-4 8 5,-9 14-12,-15 27-40,2 14-148,22-49 100,0 1 1,0-1-1,1 1 0,0 0 1,0-1-1,0 1 0,1 0 1,0 6-1,0-12 94,0 1 1,0-1-1,0 1 0,0-1 1,0 0-1,0 1 1,0-1-1,1 0 0,-1 1 1,0-1-1,0 1 0,0-1 1,1 0-1,-1 1 0,0-1 1,0 0-1,1 0 0,-1 1 1,0-1-1,0 0 1,1 0-1,-1 1 0,0-1 1,1 0-1,-1 0 0,0 0 1,1 0-1,-1 1 0,1-1 1,-1 0-1,0 0 1,1 0-1,-1 0 0,1 0 1,-1 0-1,0 0 0,1 0 1,-1 0-1,0 0 0,1 0 1,-1 0-1,1 0 1,-1-1-1,0 1 0,1 0 1,-1 0-1,0 0 0,1 0 1,-1-1-1,0 1 0,1 0 1,-1-1-1,21-13-789,-19 12 725,14-11-456,-2 0 1,0-2 0,24-31-1,29-55-388,-29 41 1166,-51 81 440,0 1 1,1 0 0,1 0-1,1 1 1,-10 36 0,17-49-548,1 1 0,0 1 0,0-1 1,1 0-1,0 0 0,1 1 0,0-1 0,1 0 1,1 1-1,-1-1 0,2 0 0,0 0 1,0 0-1,7 15 0,-3-12-161,0 1-1,-1 1 0,0-1 1,-2 1-1,0 0 0,0 0 1,1 30-1,-5-40 38,0 1-1,0 0 1,-1-1-1,0 1 1,0-1 0,-1 1-1,1-1 1,-2 0-1,1 1 1,-1-1-1,1 0 1,-2-1-1,1 1 1,-1 0 0,0-1-1,0 0 1,0 0-1,-1 0 1,1 0-1,-1-1 1,-11 8-1,15-11 19,-1 0-1,1 0 0,-1 0 0,1-1 0,-1 1 0,1 0 1,-1-1-1,1 1 0,-1-1 0,0 1 0,1-1 0,-1 0 1,0 1-1,1-1 0,-1 0 0,0 0 0,1 0 0,-1-1 1,0 1-1,1 0 0,-1 0 0,1-1 0,-1 1 0,0-1 1,1 0-1,-1 0 0,1 1 0,-1-1 0,1 0 0,0 0 1,-1 0-1,1 0 0,-2-3 0,0 1 11,1 0 1,0 0-1,0 0 0,0-1 1,0 1-1,0-1 0,1 0 1,0 0-1,-1 1 0,1-1 1,1 0-1,-1 0 0,0-8 1,2 1-33,0-1-1,0 0 1,1 0 0,1 1 0,0-1 0,1 1 0,0 0 0,0 0 0,1 0 0,1 1 0,0 0 0,0 0 0,1 0 0,16-17 0,9-6-52,1 1-1,55-40 1,-76 62 58,9-6-33,106-89-198,-107 86 166,-2 1 0,0-2 1,-1-1-1,16-25 0,-12 7 50,-20 37 22,0 0 0,0-1 1,0 1-1,-1 0 0,1 0 0,-1 0 1,0-1-1,1 1 0,-1 0 0,0 0 1,0-1-1,-1 1 0,1 0 0,0 0 1,-1-1-1,0-2 0,0 4-1,1 1 0,0-1-1,-1 0 1,1 1 0,-1-1 0,1 0 0,-1 1-1,1-1 1,-1 1 0,1-1 0,-1 1-1,0-1 1,1 1 0,-1-1 0,0 1 0,1 0-1,-1-1 1,0 1 0,0 0 0,1 0 0,-1-1-1,0 1 1,0 0 0,1 0 0,-1 0-1,0 0 1,-1 0 0,-1 0 14,1 1-1,-1 0 1,0-1-1,1 1 1,-1 0-1,0 0 1,1 1 0,-4 1-1,-3 3 97,-1 1 1,-16 15-1,13-9-20,1 1 1,0 0-1,0 1 1,2 0 0,-10 17-1,16-24-63,-1 0 0,2 0 0,-1 1 0,1-1 0,1 1 0,-1 0 0,1 0 1,1 0-1,0 0 0,0 0 0,1 0 0,1 12 0,-1-19-31,0-1 0,0 1 0,1 0 0,-1-1 0,1 1 0,-1-1 0,1 1 0,0 0 0,-1-1 0,1 0 0,0 1 0,0-1 0,0 1 0,0-1 0,0 0 0,0 0 0,1 0 0,-1 0 0,0 0 0,1 0 0,-1 0 1,1 0-1,-1 0 0,1 0 0,-1-1 0,1 1 0,-1-1 0,1 1 0,-1-1 0,1 0 0,0 1 0,-1-1 0,1 0 0,0 0 0,-1 0 0,1 0 0,0-1 0,-1 1 0,1 0 0,2-2 0,5 0-11,0 0-1,-1-1 0,1-1 1,-1 1-1,0-1 0,11-8 1,24-18-65,-1-2 1,39-39-1,67-83-77,-140 144 144,-2 5 7,-1 0 0,0 0 1,0-1-1,-1 0 0,0 0 1,0 0-1,0-1 0,-1 1 1,1-1-1,-2 0 0,4-11 0,-6 18 0,0-1 0,1 0 0,-1 0 0,0 0-1,0 0 1,0 0 0,-1 0 0,1 0 0,0 0-1,0 0 1,0 0 0,-1 0 0,1 0 0,0 0-1,-1 0 1,1 0 0,-1 1 0,1-1 0,-1 0-1,0 0 1,1 0 0,-1 1 0,0-1 0,1 0-1,-1 1 1,0-1 0,0 1 0,0-1 0,0 1-1,1-1 1,-1 1 0,0-1 0,0 1 0,0 0-1,0 0 1,0-1 0,0 1 0,0 0 0,0 0-1,0 0 1,0 0 0,-1 0 0,-4 1 5,1-1 0,0 1-1,0 0 1,0 0 0,0 0 0,-10 4 0,7 0 7,-1-1 0,1 1 0,-1 1 0,2-1 0,-1 1 0,0 1 0,1 0 0,1 0-1,-10 12 1,7-8 11,2 0 0,0 1 0,0 0 0,1 0 0,0 1 0,-7 25 0,11-28-27,0-1 1,0 1-1,1 0 1,0 0-1,0-1 1,1 1-1,1 0 0,0 0 1,4 19-1,-3-23-25,0 0 0,0 0 1,1 1-1,0-1 0,0-1 0,0 1 0,1 0 0,0-1 0,0 0 0,0 0 0,1 0 0,-1 0 1,1-1-1,1 0 0,8 6 0,-10-8-44,0 1 0,0-1 0,1 0 0,-1 0 0,1-1-1,-1 1 1,1-1 0,0 0 0,0-1 0,-1 1 0,1-1 0,0 0 0,0 0 0,-1 0 0,1 0 0,0-1 0,0 0 0,-1 0 0,1 0 0,0-1 0,-1 0 0,0 0 0,1 0 0,-1 0 0,0-1 0,0 1-1,0-1 1,3-3 0,15-21-357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4:05.423"/>
    </inkml:context>
    <inkml:brush xml:id="br0">
      <inkml:brushProperty name="width" value="0.05" units="cm"/>
      <inkml:brushProperty name="height" value="0.05" units="cm"/>
    </inkml:brush>
  </inkml:definitions>
  <inkml:trace contextRef="#ctx0" brushRef="#br0">0 317 9026,'177'-40'1053,"109"11"-741,2 22-259,-41 2-75,324-5-14,-18 25 164,-38 1 144,-1-38-9,-136-25-160,210-18-2,-231 48 53,312-23 304,383-26-168,-64 66-477,-2 64 356,-407 38-400,-236-34-279,5-22-338,450-33 82,-242-13 1796,-139 18-535,120 2-457,965-44-7,-860-30-734,-292 21-11,-278 28-159,1 2-1,91 9 1,-137-4 455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3.505"/>
    </inkml:context>
    <inkml:brush xml:id="br0">
      <inkml:brushProperty name="width" value="0.05" units="cm"/>
      <inkml:brushProperty name="height" value="0.05" units="cm"/>
    </inkml:brush>
  </inkml:definitions>
  <inkml:trace contextRef="#ctx0" brushRef="#br0">11 26 15595,'-10'-8'1505,"10"1"-1065,17 4-120,6-3 984,17 5-824,7 1-224,8 0-400,2 1-2048,3 6 2088,-2 0-296,-11 2-297</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4.261"/>
    </inkml:context>
    <inkml:brush xml:id="br0">
      <inkml:brushProperty name="width" value="0.05" units="cm"/>
      <inkml:brushProperty name="height" value="0.05" units="cm"/>
    </inkml:brush>
  </inkml:definitions>
  <inkml:trace contextRef="#ctx0" brushRef="#br0">326 46 15075,'0'-1'70,"0"0"1,0 0-1,0 0 0,0 0 0,0 1 0,0-1 1,0 0-1,-1 0 0,1 0 0,0 0 0,-1 0 1,1 0-1,-1 0 0,1 0 0,-1 1 0,1-1 1,-1 0-1,1 0 0,-1 1 0,0-1 0,1 0 1,-1 1-1,0-1 0,0 1 0,1-1 0,-1 1 1,0-1-1,0 1 0,0-1 0,0 1 1,-1-1-1,-33-10 851,34 10-828,-10-1 106,0-1 0,0 1 0,0 1 0,0 0-1,0 1 1,0 0 0,0 0 0,0 1 0,-14 3 0,19-2-155,-1 0 1,0 1-1,1-1 0,0 1 1,-1 0-1,1 1 0,0 0 0,1 0 1,-1 0-1,1 0 0,0 1 1,0 0-1,0 0 0,1 1 1,-7 9-1,2-1 15,2-1 1,0 1-1,1 0 0,-7 22 1,10-28-43,1-1 0,1 1 0,-1 0 1,1 0-1,1 0 0,-1 0 0,1 0 1,1 0-1,0 0 0,2 11 1,-3-18-17,1 1 1,-1 0 0,1 0-1,-1 0 1,1-1 0,0 1 0,0 0-1,0-1 1,0 1 0,0-1 0,0 1-1,1-1 1,-1 1 0,0-1-1,1 0 1,-1 0 0,1 1 0,-1-1-1,1 0 1,-1 0 0,1-1-1,0 1 1,0 0 0,-1-1 0,1 1-1,0-1 1,0 1 0,0-1-1,0 0 1,0 0 0,0 0 0,-1 0-1,4 0 1,4-2-1,0 1-1,1-2 1,-1 1-1,-1-1 0,13-6 1,6-5 6,-1 0 0,-1-1 1,-1-2-1,0 0 0,-1-2 0,-1-1 0,0 0 1,-2-2-1,24-31 0,-78 89 140,20-16-71,-18 32 1,28-43-43,-1-1-1,2 1 1,-1 0-1,1 0 1,0 1-1,-1 13 1,4-22-29,-1-1 0,1 0 1,0 1-1,0-1 0,0 0 0,0 1 1,0-1-1,0 1 0,0-1 0,0 0 1,0 1-1,1-1 0,-1 0 0,0 1 1,0-1-1,0 0 0,0 1 0,0-1 1,1 0-1,-1 1 0,0-1 0,0 0 1,1 1-1,-1-1 0,0 0 0,0 0 1,1 1-1,-1-1 0,0 0 0,1 0 1,-1 1-1,13-3 89,11-11 20,6-12 50,42-47 0,9-9-301,-64 71 39,-17 10 92,0-1 1,1 1-1,-1 0 0,0 0 1,1 0-1,-1 0 1,0 0-1,1 0 0,-1 0 1,0 0-1,1 0 1,-1 0-1,1 0 1,-1 0-1,0 0 0,1 0 1,-1 1-1,0-1 1,1 0-1,-1 0 0,0 0 1,1 0-1,-1 1 1,0-1-1,0 0 1,1 1-1,0 1-10,0-1 1,-1 1-1,1 0 0,-1 0 1,1 0-1,-1 0 0,0 0 1,1 0-1,-1 0 0,0 0 0,-1 1 1,1-1-1,-1 3 0,-7 46-127,5-36 147,0 0 0,2 0 0,-1 0 0,2 27-1,0-42 0,0 1 0,0-1 0,0 1-1,0-1 1,0 1 0,1-1-1,-1 1 1,0-1 0,0 1 0,0-1-1,0 1 1,1-1 0,-1 1 0,0-1-1,0 1 1,1-1 0,-1 0-1,0 1 1,1-1 0,-1 1 0,0-1-1,1 0 1,-1 1 0,1-1 0,-1 0-1,1 0 1,-1 1 0,1-1-1,-1 0 1,1 0 0,-1 0 0,1 0-1,-1 1 1,1-1 0,-1 0-1,1 0 1,-1 0 0,1 0 0,-1 0-1,1 0 1,-1 0 0,1 0 0,-1-1-1,1 1 1,-1 0 0,1 0-1,-1 0 1,1 0 0,-1-1 0,1 1-1,-1 0 1,0-1 0,1 1 0,-1 0-1,1-1 1,-1 1 0,0 0-1,1-1 1,-1 0 0,25-23 93,2-19 12,-21 32-126,1 0-1,0 1 0,0-1 0,1 1 0,10-10 0,-18 20 12,0 0 0,0 0 0,1-1-1,-1 1 1,0 0 0,0 0 0,0-1 0,1 1-1,-1 0 1,0 0 0,0 0 0,1 0 0,-1-1-1,0 1 1,0 0 0,1 0 0,-1 0 0,0 0-1,0 0 1,1 0 0,-1 0 0,0 0 0,1 0-1,-1 0 1,0 0 0,1 0 0,-1 0 0,0 0-1,0 0 1,1 0 0,-1 0 0,0 0 0,0 0-1,1 0 1,-1 1 0,0-1 0,1 0 0,-1 0-1,0 1 1,4 13-462,-8 22-356,4-34 796,-1 2 265,-2 18 334,3-21-568,0 0-1,0-1 0,0 1 0,0 0 0,0-1 0,0 1 1,0 0-1,0-1 0,0 1 0,0 0 0,0-1 0,0 1 1,0 0-1,1-1 0,-1 1 0,0 0 0,0-1 0,1 1 1,-1 0-1,1 0 0,5-2-18</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4.908"/>
    </inkml:context>
    <inkml:brush xml:id="br0">
      <inkml:brushProperty name="width" value="0.05" units="cm"/>
      <inkml:brushProperty name="height" value="0.05" units="cm"/>
    </inkml:brush>
  </inkml:definitions>
  <inkml:trace contextRef="#ctx0" brushRef="#br0">64 9 15699,'5'-2'293,"1"0"0,0 1 0,0-1 0,0 1 0,0 1 0,0-1 0,0 1 0,0 0 0,10 1-1,-14 0-223,0-1-1,0 1 0,0 0 0,0 0 0,0-1 0,0 1 0,0 0 0,0 1 1,-1-1-1,1 0 0,0 0 0,-1 1 0,1-1 0,-1 1 0,1-1 0,-1 1 1,0 0-1,1 0 0,-1 0 0,0-1 0,0 1 0,-1 0 0,1 0 1,0 0-1,-1 0 0,1 0 0,-1 1 0,1-1 0,-1 0 0,0 4 0,0 0-41,-1 0 0,1-1-1,-1 1 1,0 0-1,-1 0 1,1-1-1,-1 1 1,0 0-1,0-1 1,-7 10 0,-3 6 71,-20 24 0,23-34-41,-7 10 32,4-6 25,0 0 0,1 1-1,1 1 1,0 0 0,-13 34 0,22-49-117,0 0 0,0 0 0,1 0 0,-1 0 0,1 0 0,0 0 0,-1 1 0,1-1-1,0 0 1,0 0 0,1 0 0,-1 0 0,0 0 0,1 0 0,-1 0 0,1 0 0,0 0 0,-1 0 0,1 0 0,0 0 0,0 0 0,0 0-1,1-1 1,-1 1 0,0 0 0,1-1 0,-1 1 0,1-1 0,-1 1 0,1-1 0,0 0 0,-1 0 0,1 0 0,0 0 0,0 0 0,0 0 0,0 0-1,0 0 1,0-1 0,0 1 0,0-1 0,0 0 0,0 0 0,0 1 0,1-1 0,-1-1 0,0 1 0,0 0 0,3-1 0,2 0-70,0-1 1,-1 0-1,1 0 1,-1-1-1,0 1 0,0-1 1,0-1-1,0 1 1,6-6-1,7-6-285,21-20 0,-2-2-187,-2-1 0,43-61 0,-59 72 390,-9 14 181,-1-1 1,-1 0 0,0 0 0,9-20 0,-19 31 423,-6 7-202,-6 11 59,-4 12 295,-20 41 0,33-59-541,0-1 0,1 1 0,0 0 0,0 0-1,1 0 1,0 1 0,1-1 0,0 0 0,1 15 0,0-22-55,0-1 1,0 0-1,0 0 1,0 1 0,0-1-1,1 0 1,-1 0-1,0 1 1,1-1 0,-1 0-1,1 0 1,-1 0-1,1 0 1,0 0 0,-1 0-1,1 0 1,0 0-1,0 0 1,0 0 0,0 0-1,0 0 1,0 0-1,0-1 1,1 2 0,0-2-3,0 1 0,0-1 1,0 0-1,-1 1 1,1-1-1,0 0 0,0 0 1,0 0-1,0-1 1,0 1-1,0 0 0,0-1 1,-1 1-1,4-2 1,5-3-3,1 0 1,-1-1-1,0 0 1,10-8 0,15-14 9,45-48 1,3-2-37,-73 69 16,18-15-23,-27 23 28,0 0 1,1 0 0,-1-1 0,1 2 0,-1-1 0,1 0 0,-1 0 0,1 0 0,0 1 0,-1-1 0,1 1 0,0-1-1,-1 1 1,3 0 0,-4 0 3,1 0-1,-1 0 1,0 1-1,1-1 0,-1 0 1,0 0-1,0 1 0,0-1 1,1 0-1,-1 1 1,0-1-1,0 0 0,0 1 1,0-1-1,0 1 1,1-1-1,-1 0 0,0 1 1,0-1-1,0 0 1,0 1-1,0-1 0,0 1 1,0-1-1,0 0 1,-1 1-1,1-1 0,0 0 1,0 1-1,0-1 1,0 1-1,-5 15 17,-27 64 128,17-46 51,-19 64 1,30-85-273,1-1 0,1 1 0,0 0 0,1 0-1,0 0 1,1 13 0,0-26 81,0 1 0,0-1 0,0 1-1,0-1 1,0 0 0,0 1 0,1-1 0,-1 1 0,0-1 0,0 1 0,0-1-1,0 0 1,0 1 0,1-1 0,-1 0 0,0 1 0,0-1 0,1 0 0,-1 1-1,0-1 1,0 0 0,1 1 0,-1-1 0,0 0 0,1 0 0,-1 1 0,1-1-1,-1 0 1,0 0 0,1 0 0,-1 1 0,0-1 0,1 0 0,-1 0 0,1 0-1,-1 0 1,1 0 0,-1 0 0,0 0 0,1 0 0,-1 0 0,1 0 0,-1 0-1,1 0 1,-1 0 0,0-1 0,1 1 0,-1 0 0,1 0 0,-1 0 0,0 0-1,1-1 1,-1 1 0,1 0 0,16-16 292,-3-10-391,1-8 10</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5.347"/>
    </inkml:context>
    <inkml:brush xml:id="br0">
      <inkml:brushProperty name="width" value="0.05" units="cm"/>
      <inkml:brushProperty name="height" value="0.05" units="cm"/>
    </inkml:brush>
  </inkml:definitions>
  <inkml:trace contextRef="#ctx0" brushRef="#br0">1 40 13939,'14'7'2040,"0"-1"-1175,1-5-385,2-1 2128,3-4-1912,3-2-247,3-2-626,-3-4 1746,-2 2-1473,2 3 40,-4 0 8</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5.827"/>
    </inkml:context>
    <inkml:brush xml:id="br0">
      <inkml:brushProperty name="width" value="0.05" units="cm"/>
      <inkml:brushProperty name="height" value="0.05" units="cm"/>
    </inkml:brush>
  </inkml:definitions>
  <inkml:trace contextRef="#ctx0" brushRef="#br0">6 78 17556,'1'-4'127,"1"0"1,-1 0-1,0 0 0,1 0 1,0 1-1,0-1 1,0 1-1,0-1 0,1 1 1,0 0-1,-1 0 1,1 0-1,0 0 0,0 0 1,0 1-1,1-1 1,-1 1-1,1 0 0,-1 0 1,1 0-1,0 0 1,0 1-1,0 0 0,0 0 1,4-1-1,-4 0-86,1 1-1,-1 0 1,1 1 0,0-1-1,-1 1 1,1 0-1,-1 0 1,1 0-1,0 1 1,-1-1-1,1 1 1,-1 0 0,1 1-1,-1-1 1,1 1-1,-1 0 1,0 0-1,0 0 1,0 1 0,0-1-1,7 7 1,-7-3-43,1 0 0,-1 1 0,0 0 0,0 0 0,-1 0 0,0 0 0,0 1 1,-1-1-1,0 1 0,0-1 0,-1 1 0,0 0 0,0 0 0,-1-1 0,0 1 0,0 0 1,-3 14-1,0-3-31,-1-1 0,0 0 0,-2 0-1,0-1 1,-1 1 0,-14 24 0,1-10-44,-38 46-1,14-20 9,43-57 69,1-1 0,-1 1 0,1 0 0,-1-1 0,1 1-1,-1 0 1,1 0 0,0-1 0,-1 1 0,1 0 0,0 0 0,0-1-1,0 1 1,-1 0 0,1 0 0,0 1 0,1-2 0,-1 1 1,0-1-1,0 0 1,0 1-1,1-1 1,-1 0-1,0 0 1,0 1-1,1-1 0,-1 0 1,0 0-1,0 0 1,1 1-1,-1-1 1,0 0-1,1 0 1,-1 0-1,0 0 1,1 0-1,-1 1 0,0-1 1,1 0-1,-1 0 1,0 0-1,1 0 1,-1 0-1,31-5 38,-26 4-32,41-9 104,3 0-666,-1-2 0,-1-2 0,83-35 0,-106 34 186,-24 14 341,1 0 0,-1 1-1,1-1 1,-1 0 0,1 0-1,-1 0 1,0 1 0,1-1-1,-1 0 1,0 0 0,0 0 0,0 0-1,0 0 1,1 1 0,-1-1-1,-1-2 1,1 3 26</inkml:trace>
  <inkml:trace contextRef="#ctx0" brushRef="#br0" timeOffset="1">1 213 13563,'13'13'1528,"8"-2"-1016,8-1-248,9-3 1041,13 2-881,2-2-256,3-3 1840,-2-4-1776,-1-8 72,-4-8 48</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6.281"/>
    </inkml:context>
    <inkml:brush xml:id="br0">
      <inkml:brushProperty name="width" value="0.05" units="cm"/>
      <inkml:brushProperty name="height" value="0.05" units="cm"/>
    </inkml:brush>
  </inkml:definitions>
  <inkml:trace contextRef="#ctx0" brushRef="#br0">32 1 13459,'-7'44'1056,"-1"0"-824,1 2-144,1 2 520,4-7-280,0-7-320,2-6-216,3-18 192,1-9-40,8-8-48</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6.785"/>
    </inkml:context>
    <inkml:brush xml:id="br0">
      <inkml:brushProperty name="width" value="0.05" units="cm"/>
      <inkml:brushProperty name="height" value="0.05" units="cm"/>
    </inkml:brush>
  </inkml:definitions>
  <inkml:trace contextRef="#ctx0" brushRef="#br0">1 484 8754,'0'1'66,"0"-1"-1,0 1 1,0-1-1,0 1 1,0 0 0,0-1-1,1 1 1,-1-1 0,0 1-1,0-1 1,1 1 0,-1-1-1,0 1 1,1-1-1,-1 0 1,0 1 0,1-1-1,-1 1 1,1-1 0,-1 0-1,1 1 1,-1-1 0,0 0-1,1 0 1,0 1 0,-1-1-1,1 0 1,18-2 1455,23-17 369,-35 15-1687,3-2-29,0 0-1,-1-1 1,1 0 0,-1 0 0,-1-1 0,0 0-1,0 0 1,0-1 0,-1 0 0,0-1 0,7-14-1,-13 22-83,0-1 0,0 0 0,0 1 0,-1-1 0,1 0 0,-1 0 0,0 1-1,1-1 1,-1 0 0,-1 0 0,1-4 0,0 7-63,-1-1-1,1 1 1,0 0 0,0-1-1,0 1 1,0-1 0,0 1 0,-1-1-1,1 1 1,0 0 0,0-1-1,-1 1 1,1-1 0,0 1-1,-1 0 1,1-1 0,0 1 0,-1 0-1,1 0 1,0-1 0,-1 1-1,1 0 1,-1 0 0,1 0 0,0-1-1,-2 1 1,1 0 4,0 0 0,0 1 0,0-1 0,0 0 0,0 0 0,0 1 0,0-1 0,0 1 0,0-1 0,0 1 0,0-1 0,0 1-1,1 0 1,-1-1 0,0 1 0,-1 1 0,-5 5 7,1 0-1,-1 0 1,2 1-1,-1 0 1,1 0-1,0 0 0,1 0 1,-1 1-1,2 0 1,-1-1-1,1 2 1,1-1-1,-2 11 1,3-16-64,1 1 1,-1-1-1,1 1 1,0-1-1,1 1 1,-1-1-1,1 1 1,0-1-1,0 0 1,0 1-1,0-1 1,1 0-1,0 0 1,0 0-1,0 0 1,0 0-1,1 0 1,0 0 0,-1-1-1,1 1 1,1-1-1,-1 0 1,0 0-1,1 0 1,-1 0-1,1-1 1,0 0-1,0 1 1,7 1-1,-6-2-14,0 0-1,1 0 1,-1-1-1,1 0 1,-1-1-1,1 1 0,0-1 1,-1 0-1,1 0 1,0 0-1,-1-1 1,1 0-1,0 0 1,-1-1-1,0 0 1,1 0-1,-1 0 1,0 0-1,0-1 0,0 0 1,8-6-1,2-2 27,-1 0-1,0-1 0,-1-1 1,0 0-1,16-23 0,-12 11 168,0 0-1,-1-1 0,-2-1 1,-1 0-1,-1-1 1,-1 0-1,-1-1 1,-2 0-1,-1 0 1,-1-1-1,3-50 1,-9 78-137,0-4 34,0 0 1,0 0 0,0 0-1,-1 1 1,-1-8 0,1 11-43,1 1 0,0 0 1,-1 0-1,1 0 1,-1 0-1,1 0 0,-1 0 1,1 0-1,-1 0 1,0 0-1,0 0 0,1 0 1,-1 0-1,0 0 0,0 1 1,0-1-1,0 0 1,0 1-1,0-1 0,0 1 1,0-1-1,0 1 1,0-1-1,0 1 0,0 0 1,-1-1-1,1 1 1,0 0-1,0 0 0,0 0 1,0 0-1,-1 0 0,1 0 1,-2 0-1,-2 2 1,-1 0 0,1 0 0,0 0-1,-1 1 1,1-1 0,0 1 0,1 0 0,-1 1-1,0-1 1,1 1 0,0 0 0,0 0 0,-7 9-1,-6 10 15,-21 34 0,35-52-17,1-3-5,-55 99 124,51-90-99,1 1-1,0 0 1,1 0 0,0 0 0,1 0 0,-3 23 0,6-33-19,-1 1 0,1-1 0,0 0 0,0 0 0,1 0-1,-1 0 1,0 0 0,1 0 0,-1 0 0,1 0 0,0 0 0,0 0 0,-1 0 0,3 3 0,-2-5-2,0 1 0,-1 0 1,1 0-1,0-1 0,0 1 0,0 0 0,0-1 0,0 1 1,0-1-1,0 1 0,0-1 0,0 1 0,0-1 0,0 0 1,1 0-1,-1 1 0,0-1 0,0 0 0,2 0 0,2-1 1,1 0 0,-1 0 0,0-1 0,1 0 0,-1 1 0,0-2 0,0 1 0,-1-1-1,8-4 1,87-65-100,-14 8-66,-81 62 140,0-1 1,0 0-1,1 1 1,-1-1 0,1 1-1,0 0 1,-1 1 0,1-1-1,0 1 1,6-1-1,-9 2 17,-1 0 0,1 1-1,0-1 1,-1 0 0,1 1-1,0-1 1,-1 1 0,1-1-1,-1 1 1,1 0-1,-1 0 1,1-1 0,-1 1-1,0 0 1,1 0 0,-1 1-1,0-1 1,0 0 0,0 0-1,0 1 1,0-1 0,0 0-1,0 1 1,0-1-1,0 1 1,-1-1 0,1 1-1,-1-1 1,1 1 0,-1 0-1,1-1 1,-1 4 0,2 13 24,0 0 1,-1-1 0,-1 1 0,-1 0 0,0 0 0,-2 0 0,-4 21-1,-4 27 193,11-56-301,3-8-100,8-14-379,9-26-601,31-65-720,-33 72 1210</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7.260"/>
    </inkml:context>
    <inkml:brush xml:id="br0">
      <inkml:brushProperty name="width" value="0.05" units="cm"/>
      <inkml:brushProperty name="height" value="0.05" units="cm"/>
    </inkml:brush>
  </inkml:definitions>
  <inkml:trace contextRef="#ctx0" brushRef="#br0">0 57 13547,'1'6'300,"-1"3"175,1 1-1,0 0 0,1-1 0,5 16 0,-7-23-423,1-1 0,-1 0 0,0 0 0,1 1 0,0-1 0,-1 0 0,1 0 0,0 0 0,-1 0 0,1 0 0,0 0 0,0 0 0,0 0 0,0 0 0,0 0 0,0 0 0,0-1 0,0 1 0,0 0 0,0-1 0,1 1 0,-1-1 0,0 1 0,0-1 0,1 0 0,-1 1 0,0-1 0,1 0 0,-1 0 0,0 0 0,1 0 0,-1 0 1,0 0-1,0 0 0,1 0 0,-1-1 0,0 1 0,1-1 0,-1 1 0,0-1 0,0 1 0,0-1 0,2-1 0,4-2 25,-1 0 1,0 0 0,0-1-1,0 0 1,-1 0 0,1-1-1,-1 1 1,-1-1 0,1-1-1,-1 1 1,0 0 0,0-1-1,-1 0 1,0 0 0,0 0 0,-1 0-1,1 0 1,-2-1 0,2-11-1,-2 19-74,-1-1 0,0 1 1,0 0-1,0-1 0,0 1 0,0-1 0,0 1 0,0 0 0,0-1 0,0 1 0,-1-1 0,1 1 0,0 0 1,0-1-1,0 1 0,0 0 0,-1-1 0,1 1 0,0 0 0,0-1 0,0 1 0,-1 0 0,1-1 0,0 1 0,-1 0 1,1-1-1,0 1 0,-1 0 0,1 0 0,0 0 0,-1-1 0,1 1 0,0 0 0,-1 0 0,-15 5 34,-12 16 2,22-17-33,1 2 0,0-1 0,0 0 0,0 1 0,1 0 0,0 0 0,0 1 0,1-1 0,-1 1 0,1 0 0,1-1 0,-4 15 0,6-21-2,0 1 0,-1 0 0,1-1 0,0 1 0,0-1 0,0 1 0,0 0 0,0-1 0,0 1 0,0 0 0,0-1 0,0 1 0,0 0 0,0-1 0,0 1 0,1-1 0,-1 1 0,0 0 0,0-1 0,1 1 0,-1-1-1,0 1 1,1-1 0,-1 1 0,1-1 0,-1 1 0,0-1 0,1 1 0,-1-1 0,1 0 0,-1 1 0,1-1 0,0 0 0,-1 1 0,1-1 0,-1 0 0,1 1 0,0-1 0,-1 0 0,1 0 0,-1 0 0,1 0 0,0 0 0,-1 0 0,1 0 0,0 0 0,-1 0 0,1 0-1,0 0 1,-1 0 0,1 0 0,-1-1 0,1 1 0,0 0 0,-1 0 0,2-1 0,35-16 72,-2-4-19,35-20 10,-62 38-79,-1-1 0,1 2 0,0-1 0,-1 1 0,1 0 0,0 0 0,13 0 0,-19 2 2,1 0 1,0 0-1,-1 0 1,1 1-1,-1-1 1,1 1-1,-1 0 1,1 0-1,-1 0 1,1 0-1,-1 0 1,1 0 0,-1 0-1,0 1 1,0-1-1,0 1 1,0 0-1,0 0 1,0 0-1,0 0 1,-1 0-1,1 0 1,-1 0-1,1 0 1,-1 1-1,0-1 1,0 0-1,0 1 1,0-1-1,0 1 1,-1-1-1,1 1 1,0 3 0,1 9-10,-1 1 1,0-1 0,-1 1-1,-2 21 1,1-24 54,1-12-22,-1 0 0,1 0 0,0 0 0,0 0 0,0 0 0,0 0 0,0 0 0,0 1 0,0-1 0,1 0 0,-1 0-1,0 0 1,1 0 0,-1 0 0,1 0 0,-1 0 0,1 0 0,0 1 0,-1-2-4,1 0-1,-1 0 1,1 0 0,-1 1 0,1-1 0,-1 0-1,1 0 1,-1 0 0,1 0 0,-1 0-1,1 0 1,-1-1 0,1 1 0,-1 0-1,1 0 1,-1 0 0,1 0 0,-1-1-1,1 1 1,-1 0 0,1 0 0,-1-1-1,0 1 1,1 0 0,-1-1 0,1 0 0,29-32 293,-29 31-295,18-24 84,-13 16-157,1 1 0,0-1-1,0 1 1,1 1 0,11-10 0,-19 18 42,1-1 0,-1 1 0,0-1 0,1 1 0,-1 0 0,0 0 0,1-1 0,-1 1 0,0 0 0,1-1 0,-1 1 0,1 0 0,-1 0 0,1 0 0,-1 0 0,1-1 0,-1 1 0,1 0 0,-1 0 0,0 0 0,1 0 0,-1 0 0,1 0 0,-1 0 1,1 0-1,-1 0 0,1 0 0,-1 1 0,1-1 0,-1 0 0,1 0 0,-1 0 0,1 1 0,-1 0-23,1 0 0,-1 0 0,1 0 0,-1 0 0,0 0 0,0 0 0,1 0 1,-1 0-1,0 0 0,0 0 0,0 0 0,0 0 0,0 0 0,-1 1 0,-7 36 473,7-37-390,1 2-32,-1 0 0,0-1 0,0 1 0,-1 0 0,1-1 0,0 1 0,-1-1 0,0 0 0,1 1 0,-4 1 1,-6-3 89</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37.692"/>
    </inkml:context>
    <inkml:brush xml:id="br0">
      <inkml:brushProperty name="width" value="0.05" units="cm"/>
      <inkml:brushProperty name="height" value="0.05" units="cm"/>
    </inkml:brush>
  </inkml:definitions>
  <inkml:trace contextRef="#ctx0" brushRef="#br0">14 0 14371,'-10'17'1624,"7"-11"-1039,4 1 3559,6-7-3439,2-4-377,0-6 40</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4.327"/>
    </inkml:context>
    <inkml:brush xml:id="br0">
      <inkml:brushProperty name="width" value="0.05" units="cm"/>
      <inkml:brushProperty name="height" value="0.05" units="cm"/>
    </inkml:brush>
  </inkml:definitions>
  <inkml:trace contextRef="#ctx0" brushRef="#br0">6 21 9674,'0'-7'546,"0"-7"2325,-2 22-641,-1 47-1364,2 1 1,12 106 0,-11-162-867,1 5 37,-1-1-1,1 1 1,0 0-1,1 0 1,1 5 0,-2-9-27,-1 0 0,0 0 1,1-1-1,-1 1 0,1 0 1,-1-1-1,1 1 0,-1-1 1,1 1-1,0 0 0,-1-1 1,1 1-1,-1-1 0,1 0 1,0 1-1,0-1 0,-1 1 1,1-1-1,0 0 0,0 0 1,-1 1-1,1-1 0,0 0 1,0 0-1,0 0 0,-1 0 1,1 0-1,0 0 1,0 0-1,0 0 0,-1 0 1,1-1-1,0 1 0,0 0 1,-1 0-1,1-1 0,0 1 1,1-1-1,7-5 50,1 0 1,-1-1 0,0 0-1,0 0 1,-1-1-1,0 0 1,8-10-1,13-13 93,63-59 262,-90 88-409,1-1 0,-1 1-1,1 0 1,0 0 0,0 0 0,0 0-1,0 0 1,0 0 0,0 1-1,1-1 1,3 0 0,-6 2-4,0 0 0,1 0 1,-1 0-1,0 0 0,0 0 1,0 0-1,0 0 0,0 1 1,0-1-1,0 0 0,0 1 0,0-1 1,0 1-1,0-1 0,0 1 1,0-1-1,0 1 0,0 0 1,0 0-1,0-1 0,-1 1 0,1 0 1,0 0-1,0 0 0,-1 0 1,1 0-1,-1 0 0,1 0 1,-1 0-1,1 0 0,-1 0 0,0 0 1,1 0-1,-1 0 0,0 0 1,0 0-1,0 2 0,4 17 7,7 27-36,-10-47 28,-1 0 0,0 1 0,0-1 0,0 0 1,0 0-1,0 1 0,0-1 0,0 0 1,0 0-1,0 0 0,1 0 0,-1 1 0,0-1 1,0 0-1,0 0 0,0 0 0,1 0 0,-1 1 1,0-1-1,0 0 0,0 0 0,1 0 1,-1 0-1,0 0 0,0 0 0,0 0 0,1 0 1,-1 0-1,0 0 0,0 1 0,1-1 1,-1 0-1,0 0 0,0 0 0,1-1 0,-1 1 1,0 0-1,10-7 74,8-18 95,-16 21-136,-1 1-5,1 1-1,-1 0 1,1-1 0,0 1-1,0 0 1,0 0 0,0 0-1,0 0 1,0 0-1,1 1 1,-1-1 0,1 1-1,-1-1 1,5-1 0,-6 3-16,0 0 0,0 0 0,0 0 1,0 0-1,0 0 0,0 0 0,0 0 0,0 0 1,0 0-1,0 0 0,0 1 0,0-1 0,0 0 1,0 1-1,0-1 0,0 1 0,1 0 0,0 1-3,-1-1 0,1 1-1,0-1 1,-1 1 0,1 0-1,-1 0 1,0 0 0,0 0-1,1 0 1,-1 3-1,3 4 14,-1 1-1,0 0 1,2 15-1,-4-15-9,1 0 1,1 0-1,6 17 0,-9-27-11,0 0 0,0 1 0,0-1 1,1 0-1,-1 0 0,0 1 0,0-1 0,0 0 0,0 0 0,0 1 0,0-1 0,1 0 0,-1 0 0,0 0 0,0 1 1,0-1-1,1 0 0,-1 0 0,0 0 0,0 0 0,1 0 0,-1 0 0,0 1 0,0-1 0,1 0 0,-1 0 1,0 0-1,0 0 0,1 0 0,-1 0 0,0 0 0,0 0 0,1 0 0,-1 0 0,0 0 0,1 0 0,-1 0 0,0 0 1,0 0-1,1-1 0,-1 1 0,0 0 0,12-13 84,7-23 43,-17 32-116,19-43 105,-14 29-71,1 0 0,0 1 0,2 0 0,16-24 0,-26 41-50,0-1 1,0 1-1,0 0 0,1 0 1,-1-1-1,0 1 0,0 0 0,0 0 1,0-1-1,0 1 0,1 0 1,-1 0-1,0-1 0,0 1 1,1 0-1,-1 0 0,0 0 1,0-1-1,1 1 0,-1 0 1,0 0-1,0 0 0,1 0 0,-1 0 1,0-1-1,1 1 0,-1 0 1,0 0-1,0 0 0,1 0 1,-1 0-1,0 0 0,1 0 1,-1 0-1,0 0 0,1 0 1,-1 0-1,0 1 0,0-1 0,1 0 1,-1 0-1,0 0 0,1 0 1,-1 0-1,0 0 0,0 1 1,1-1-1,-1 0 0,0 0 1,0 0-1,0 1 0,1-1 1,-1 0-1,0 0 0,0 1 0,0-1 1,0 0-1,1 0 0,-1 1 1,0-1-1,0 0 0,0 1 1,0-1-1,0 1 0,3 19-178,-3-19 172,0 12-131,0 45-867,0-52 830,0-1 0,-1 0-1,0 0 1,0 0 0,0 1 0,-1-1-1,1 0 1,-4 5 0,5-10 170,0 0 0,0 0 0,0 0 0,0 0 0,0 0 0,0 0 0,0 1 0,0-1 0,0 0 0,0 0 0,0 0 0,-1 0 0,1 0 0,0 0 0,0 0 0,0 1 0,0-1 0,0 0 0,0 0 0,0 0 0,-1 0 0,1 0 0,0 0 0,0 0 0,0 0 0,0 0 0,0 0 0,0 0 0,-1 0 0,1 0 0,0 0 0,0 0 0,0 0 0,0 0 0,0 0 0,-1 0 0,1 0 0,0 0 0,0 0 0,0 0 1,0 0-1,0 0 0,0 0 0,-1 0 0,1 0 0,0-1 0,0 1 0,0 0 0,0 0 0,0 0 0,0 0 0,0 0 0,0 0 0,0 0 0,-1 0 0,1-1 0,0 1 0,0 0 0,0 0 0,0 0 0,-4-11-329,-1-14-157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17.313"/>
    </inkml:context>
    <inkml:brush xml:id="br0">
      <inkml:brushProperty name="width" value="0.05" units="cm"/>
      <inkml:brushProperty name="height" value="0.05" units="cm"/>
    </inkml:brush>
  </inkml:definitions>
  <inkml:trace contextRef="#ctx0" brushRef="#br0">293 331 9866,'-23'-20'345,"2"-1"0,0 0-1,1-2 1,2 0 0,-27-43-1,2 4-206,36 51-164,-1 1 0,0 1 0,0-1 0,-1 1 0,0 1 0,-1 0 0,0 0 0,0 0 0,-13-5 0,97 43-1590,190 96 254,-225-110 1459,1-2 0,0-1 0,1-2 0,0-2-1,83 7 1,213-12 551,-336-4-648,380-15 449,44-2-174,4 26-132,-30 30-26,172 9-104,45-66-33,-215 0 180,2 26 169,-167 11-141,321 19-8,2-34-169,-25-46 12,-3-21 99,283-27 814,-811 90-930,230-11 431,-199 11-382,1 2 0,-1 2-1,1 1 1,53 16 0,-87-21-60,-1 0 0,0 0 1,1 0-1,-1 0 1,0 0-1,1 0 1,-1 0-1,0 0 0,0 0 1,1 0-1,-1 1 1,0-1-1,1 0 0,-1 0 1,0 0-1,0 1 1,1-1-1,-1 0 0,0 0 1,0 1-1,1-1 1,-1 0-1,0 0 1,0 1-1,0-1 0,0 0 1,1 1-1,-1-1 1,0 0-1,0 1 0,0-1 1,0 0-1,0 1 1,-8 8-46,-19 3 14,-5-7-17</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4.771"/>
    </inkml:context>
    <inkml:brush xml:id="br0">
      <inkml:brushProperty name="width" value="0.05" units="cm"/>
      <inkml:brushProperty name="height" value="0.05" units="cm"/>
    </inkml:brush>
  </inkml:definitions>
  <inkml:trace contextRef="#ctx0" brushRef="#br0">5 1 13691,'-2'1'1408,"2"8"-880,0-1-240,0-1 801,0 1-697,-1-3-176,1 1-16,-1-2-208</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5.198"/>
    </inkml:context>
    <inkml:brush xml:id="br0">
      <inkml:brushProperty name="width" value="0.05" units="cm"/>
      <inkml:brushProperty name="height" value="0.05" units="cm"/>
    </inkml:brush>
  </inkml:definitions>
  <inkml:trace contextRef="#ctx0" brushRef="#br0">0 6 15763,'6'-5'1561,"1"9"-945,-1 10-264,-1 15 872,1 5-280,1 9-408,0 3-191,1 1-313,-3-1-152,0-8-489,-2-8-183,-2-15-296,-1-12-808,-4-3 1351,-2-16-351,-6-11-192</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5.629"/>
    </inkml:context>
    <inkml:brush xml:id="br0">
      <inkml:brushProperty name="width" value="0.05" units="cm"/>
      <inkml:brushProperty name="height" value="0.05" units="cm"/>
    </inkml:brush>
  </inkml:definitions>
  <inkml:trace contextRef="#ctx0" brushRef="#br0">1 150 9730,'0'-3'179,"0"-1"0,0 0 0,1 1 0,-1-1 1,1 0-1,0 1 0,0-1 0,0 1 0,1-1 0,-1 1 0,1-1 0,0 1 0,0 0 1,0 0-1,0 0 0,0 0 0,1 0 0,-1 0 0,1 1 0,0-1 0,0 1 0,4-3 0,5-3 267,0 0 0,1 1 0,-1 0-1,22-8 1,-16 9-10,0-1 1,37-6-1,-50 12-377,0 0-1,0 1 0,0 0 1,0-1-1,0 2 1,0-1-1,0 0 0,0 1 1,0 0-1,0 0 1,0 1-1,0-1 0,0 1 1,-1 0-1,1 0 1,5 5-1,-7-5-40,-1 0-1,0 1 1,0 0 0,0 0 0,0-1 0,0 1-1,0 0 1,-1 0 0,1 1 0,-1-1-1,0 0 1,0 0 0,0 1 0,0-1-1,-1 1 1,1-1 0,-1 0 0,0 1 0,0-1-1,0 1 1,-1-1 0,1 1 0,-1-1-1,-1 5 1,-2 6 48,0 0 0,-1 0 0,-1-1 0,-10 18-1,6-13 107,-18 24-1,24-36-118,-1 0 1,1-1-1,-1 0 0,0 0 0,-1 0 0,1-1 0,-11 6 1,16-9-56,-1-1 1,1 1-1,-1-1 1,1 0-1,-1 0 1,1 1-1,-1-1 1,1 0-1,-1 0 1,1 0-1,-1 1 1,1-1-1,-1 0 1,1 0-1,-1 0 1,1 0-1,-1 0 1,0 0-1,1 0 1,-1 0-1,1 0 1,-1-1-1,1 1 1,-1 0-1,1 0 1,-1 0-1,1-1 1,-1 1-1,1 0 1,-1 0-1,1-1 1,-1 1-1,1 0 1,0-1-1,-1 1 1,1-1-1,0 1 1,-1 0-1,1-1 1,0 1-1,-1-1 1,1 1-1,0-1 1,-1 0-1,1 0-16,0 0 0,0 0 0,0 0 0,0-1 0,0 1 0,0 0 0,0 0 0,0 0 0,0 0 0,1 0 0,-1 0 0,0 0 1,1 0-1,-1 0 0,0 0 0,1 0 0,-1 0 0,1 0 0,0 0 0,-1 1 0,2-3 0,0 2-21,1 0 0,-1 0 0,0 0 1,0 0-1,0 0 0,1 0 0,-1 0 1,0 1-1,1-1 0,-1 1 0,1 0 0,-1-1 1,0 1-1,1 0 0,-1 1 0,1-1 1,-1 0-1,1 1 0,-1-1 0,3 2 0,2 0-72,0 1 0,0-1 0,0 1 0,-1 1 0,12 7 1,1 4-63,0 2 0,0 0 1,-2 1-1,-1 1 0,0 0 1,-1 1-1,-1 1 0,22 44 1,-34-62 214,-1 0 0,0 1 1,0-1-1,0 0 0,0 0 1,-1 0-1,1 1 0,-1 4 0,0-7 1,0 1 1,0-1-1,0 0 0,0 0 0,-1 0 0,1 0 0,0 0 0,-1 0 1,1 0-1,-1 0 0,1-1 0,-1 1 0,0 0 0,1 0 0,-1 0 1,0 0-1,1-1 0,-1 1 0,0 0 0,0-1 0,0 1 0,0 0 0,0-1 1,0 1-1,0-1 0,0 0 0,0 1 0,0-1 0,0 0 0,-1 1 1,-9 0 270,0 1 0,0-2 1,0 1-1,0-2 1,0 1-1,-13-3 1,-65-17 736,84 19-1004,-25-6-76,0-2-1,0-1 1,-43-21 0,67 26-890,7 2 708,13 0 482,-6 1-622,6-1 72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5.996"/>
    </inkml:context>
    <inkml:brush xml:id="br0">
      <inkml:brushProperty name="width" value="0.05" units="cm"/>
      <inkml:brushProperty name="height" value="0.05" units="cm"/>
    </inkml:brush>
  </inkml:definitions>
  <inkml:trace contextRef="#ctx0" brushRef="#br0">156 81 12371,'2'-5'535,"-1"1"1,0-1 0,0 1 0,0-1-1,-1 1 1,1-1 0,-1-7 0,0 11-351,0-1 0,-1 0 0,1 0 0,0 0 0,-1 0 0,1 1 0,-1-1 0,1 0 0,-1 0 0,0 1 0,0-1 0,0 1 1,0-1-1,0 1 0,0-1 0,0 1 0,0-1 0,-1 1 0,1 0 0,-3-2 0,3 2-148,0 1 0,0 0 0,0 0 0,0 0 0,0 0 0,0 0-1,0 0 1,0 0 0,0 0 0,0 0 0,0 1 0,0-1 0,0 0 0,0 1 0,0-1 0,0 0 0,0 1 0,1-1-1,-1 1 1,0-1 0,0 1 0,-1 1 0,-20 19-118,16-16 120,-6 7-51,0 1 1,1 0-1,0 0 0,-14 26 1,22-35 8,0 0 0,1 1 1,-1 0-1,1-1 0,1 1 1,-1 0-1,1 0 0,-1 0 0,1 0 1,1 1-1,-1-1 0,1 0 1,0 0-1,0 0 0,0 0 1,1 1-1,0-1 0,0 0 1,3 8-1,-3-11-8,0 0-1,0 0 1,0 0-1,1 0 1,-1 0 0,1 0-1,-1 0 1,1-1 0,0 1-1,0 0 1,0-1 0,0 0-1,0 1 1,0-1 0,0 0-1,0 0 1,5 2 0,-3-2-9,1 0 0,0-1 0,0 1 0,-1-1 0,1 0 0,0 0 0,0 0 1,8-2-1,-1-1-130,0-1 1,1 0-1,-1 0 1,-1-1-1,1-1 1,11-7-1,-21 12 75,1 0-6,0 0 1,-1-1-1,1 1 1,-1-1 0,0 0-1,1 1 1,-1-1-1,0 0 1,0 0-1,0-1 1,0 1-1,0 0 1,-1-1-1,1 1 1,-1-1-1,1 1 1,-1-1-1,0 0 1,0 1-1,0-1 1,0-4 0,-1-7-255</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6.487"/>
    </inkml:context>
    <inkml:brush xml:id="br0">
      <inkml:brushProperty name="width" value="0.05" units="cm"/>
      <inkml:brushProperty name="height" value="0.05" units="cm"/>
    </inkml:brush>
  </inkml:definitions>
  <inkml:trace contextRef="#ctx0" brushRef="#br0">1 78 13427,'11'-10'1254,"0"0"-1,1 1 1,0 1 0,26-15 0,-34 21-1203,1-1 0,0 1 0,-1 0 0,1 0 0,0 1 1,0-1-1,0 1 0,0 0 0,0 0 0,0 1 0,0 0 0,0 0 1,0 0-1,0 0 0,0 1 0,1 0 0,-1 0 0,-1 0 0,1 0 1,6 4-1,-8-4-40,0 1 0,-1 1 0,0-1 0,1 0 1,-1 1-1,0-1 0,0 1 0,-1 0 0,1-1 1,0 1-1,-1 0 0,0 0 0,1 0 0,-1 0 0,-1 0 1,1 0-1,0 1 0,-1-1 0,1 0 0,-1 0 0,0 1 1,0-1-1,0 0 0,-1 0 0,0 5 0,-1 3-14,0 0 0,-1 0 0,0 0 0,-1-1 0,0 1 0,-7 11 0,1-7 4,0 0-1,-24 27 1,7-10 57,26-32-57,1 1 1,0-1-1,-1 0 0,1 0 1,0 0-1,0 1 0,-1-1 0,1 0 1,0 0-1,0 1 0,-1-1 1,1 0-1,0 0 0,0 1 0,0-1 1,0 0-1,-1 1 0,1-1 1,0 0-1,0 1 0,0-1 0,0 0 1,0 1-1,0-1 0,0 0 1,0 1-1,0-1 0,0 0 0,0 1 1,0-1-1,0 0 0,0 1 1,0-1-1,0 0 0,1 1 0,-1-1 1,0 0-1,0 1 0,0-1 1,0 0-1,1 1 0,-1-1 0,0 0 1,0 0-1,1 1 0,-1-1 0,0 0 1,0 0-1,1 0 0,-1 1 1,0-1-1,1 0 0,-1 0 0,0 0 1,1 0-1,-1 0 0,0 0 1,1 0-1,-1 0 0,0 1 0,1-1 1,-1 0-1,0 0 0,1-1 1,-1 1-1,1 0 0,-1 0 0,32-3 26,-25 1-39,9 0-72,11-1-569,-1-1-1,0-1 0,0-1 1,29-11-1,-54 16 599,0 1 1,1-1-1,-1 1 0,0-1 0,1 0 1,-1 1-1,0-1 0,0 0 1,0 0-1,0 0 0,1 0 0,-1 0 1,0 0-1,-1 0 0,1 0 0,0 0 1,0 0-1,0 0 0,-1-1 0,1 1 1,0-2-1,-3-12-691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6.931"/>
    </inkml:context>
    <inkml:brush xml:id="br0">
      <inkml:brushProperty name="width" value="0.05" units="cm"/>
      <inkml:brushProperty name="height" value="0.05" units="cm"/>
    </inkml:brush>
  </inkml:definitions>
  <inkml:trace contextRef="#ctx0" brushRef="#br0">1 29 14363,'13'10'1184,"5"-7"-824,7 2-144,5-5 369,3 0-113,3-2-320,-1-1-232,4-1-1273,-2-5 1249,-1-4-224,-3-2-144</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7.371"/>
    </inkml:context>
    <inkml:brush xml:id="br0">
      <inkml:brushProperty name="width" value="0.05" units="cm"/>
      <inkml:brushProperty name="height" value="0.05" units="cm"/>
    </inkml:brush>
  </inkml:definitions>
  <inkml:trace contextRef="#ctx0" brushRef="#br0">10 103 14587,'-4'22'403,"1"1"0,1-1-1,1 1 1,3 24 0,-3-46-381,1 0-1,0 1 1,1-1-1,-1 1 1,0-1 0,0 0-1,0 1 1,1-1 0,-1 0-1,1 1 1,-1-1-1,1 0 1,0 0 0,-1 1-1,1-1 1,0 0 0,0 0-1,0 0 1,0 0 0,0 0-1,0 0 1,0 0-1,0 0 1,0-1 0,2 2-1,-1-1-9,0-1-1,0-1 0,0 1 0,-1 0 0,1 0 0,0-1 0,0 1 1,0-1-1,-1 1 0,1-1 0,0 0 0,-1 1 0,1-1 0,-1 0 1,1 0-1,-1 0 0,1-1 0,-1 1 0,2-2 0,14-15 32,-2 0 0,0-1 0,-1-1 0,-1 0 0,12-26 0,3-3 73,-19 38-78,-8 11-38,-1 0 1,0 0 0,0 0 0,0 0 0,0 0 0,0 0 0,1 0 0,-1 0 0,0 0 0,0 0 0,0 0 0,0 0 0,0 0 0,0 0-1,1 0 1,-1 0 0,0 0 0,0 0 0,0 0 0,0 0 0,0 1 0,0-1 0,0 0 0,0 0 0,0 0 0,1 0 0,-1 0 0,0 0 0,0 0-1,0 1 1,0-1 0,0 0 0,0 0 0,0 0 0,0 0 0,0 0 0,0 0 0,0 1 0,0-1 0,0 0 0,0 0 0,0 0 0,0 0 0,0 0-1,0 1 1,0-1 0,-3 28 51,2-27-52,-6 39 27,2-12 116,-5 57 1,13-75-26,3-11-34,8-14-25,-14 14-60,47-64-269,-28 36-240,1 1 0,2 1 0,32-32 0,-50 56 393,-1 0 1,1 0 0,0 1-1,-1-1 1,1 1-1,0 0 1,0 0-1,1 0 1,-1 0 0,5 0-1,-8 2 88,0-1-1,0 1 1,0 0 0,0 0-1,0 0 1,0 0-1,0 1 1,0-1-1,0 0 1,0 0 0,0 0-1,0 1 1,0-1-1,0 1 1,0-1 0,0 1-1,-1-1 1,1 1-1,1 0 1,-1 1 22,1-1 1,-1 1 0,0-1-1,-1 1 1,1-1-1,0 1 1,0 0-1,-1 0 1,1-1-1,-1 1 1,0 0-1,1 0 1,-1-1-1,0 1 1,0 2-1,0 20 432,-1 0-1,-8 41 1,4-38 212,2-1 1,0 30 0,3-47-522,1-1 0,0 1-1,0-1 1,1 1 0,0-1 0,0 0 0,1 1 0,0-1 0,0 0-1,8 12 1,-1-4-155,-1 0-1,-1 1 1,0 0-1,-1 0 1,-1 1-1,0 0 1,3 21-1,-8-29 58,0 1 0,0 0 0,0 0 0,-2-1-1,1 1 1,-1 0 0,-1 0 0,0-1 0,-1 1-1,1-1 1,-2 0 0,0 1 0,-8 14 0,11-22 42,-1-1 0,0 1 0,1-1 0,-1 1 0,0-1 1,0 0-1,-1 0 0,1 0 0,0 0 0,-1-1 0,1 1 1,-4 1-1,5-2-23,-1-1 1,1 1-1,0-1 1,-1 1-1,1-1 1,0 0-1,-1 0 0,1 0 1,0 0-1,-1 0 1,1 0-1,0 0 1,-1 0-1,1 0 1,0-1-1,-1 1 1,1-1-1,0 1 0,-1-1 1,1 1-1,0-1 1,0 0-1,0 1 1,0-1-1,-1 0 1,1 0-1,0 0 1,-1-2-1,-4-4 72,1 0-1,0-1 0,1 1 1,0-1-1,0 0 1,0-1-1,1 1 1,1-1-1,-3-11 1,-1-8 73,-3-46 1,8 63-180,0 1-1,1-1 1,1 0 0,0 0 0,0 0 0,4-13 0,-4 20-68,0 1 0,0-1 0,1 1 0,-1 0 0,1 0 0,0 0 0,0-1 0,0 2 0,0-1 0,1 0 0,-1 0 1,1 1-1,-1-1 0,1 1 0,0 0 0,0 0 0,0 0 0,1 0 0,-1 1 0,0-1 0,0 1 0,6-2 0,51-16-528,-23 2 207</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8.297"/>
    </inkml:context>
    <inkml:brush xml:id="br0">
      <inkml:brushProperty name="width" value="0.05" units="cm"/>
      <inkml:brushProperty name="height" value="0.05" units="cm"/>
    </inkml:brush>
  </inkml:definitions>
  <inkml:trace contextRef="#ctx0" brushRef="#br0">38 59 13267,'0'-33'2713,"0"31"-1788,0 4-115,0 17 42,-3 91-443,-28 184 0,31-293-408,-2 6 11,1 0 1,0 0 0,1 0-1,0 7 1,0-14-11,0 1-1,0-1 1,0 0-1,0 1 1,0-1-1,0 0 1,0 0-1,0 1 1,0-1 0,1 0-1,-1 1 1,0-1-1,0 0 1,0 0-1,0 1 1,0-1-1,1 0 1,-1 0-1,0 1 1,0-1-1,0 0 1,1 0 0,-1 0-1,0 1 1,0-1-1,1 0 1,-1 0-1,0 0 1,1 0-1,-1 1 1,0-1-1,0 0 1,1 0-1,-1 0 1,0 0 0,1 0-1,-1 0 1,2-1 3,0 0-1,-1 1 1,1-1 0,-1 0 0,1 0 0,-1 0 0,0-1 0,1 1 0,-1 0 0,0 0 0,2-3 0,266-357 1348,-229 304-1291,-35 50-82,32-52-1091,-46 66 552,-3 9 167</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8.756"/>
    </inkml:context>
    <inkml:brush xml:id="br0">
      <inkml:brushProperty name="width" value="0.05" units="cm"/>
      <inkml:brushProperty name="height" value="0.05" units="cm"/>
    </inkml:brush>
  </inkml:definitions>
  <inkml:trace contextRef="#ctx0" brushRef="#br0">1 0 12371,'3'13'1520,"5"3"-992,2 6-232,3 1 1192,3 4-1055,1 1-225,5 1 160,2-3-232,0-7-136,4-5 8</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49.414"/>
    </inkml:context>
    <inkml:brush xml:id="br0">
      <inkml:brushProperty name="width" value="0.05" units="cm"/>
      <inkml:brushProperty name="height" value="0.05" units="cm"/>
    </inkml:brush>
  </inkml:definitions>
  <inkml:trace contextRef="#ctx0" brushRef="#br0">97 137 12235,'-1'-1'95,"0"1"1,0 0-1,0-1 0,0 1 1,0 0-1,0 0 1,0 0-1,0 0 1,0 0-1,0 0 1,0 0-1,-1 0 0,1 0 1,0 0-1,0 0 1,0 1-1,0-1 1,0 1-1,0-1 1,0 0-1,0 1 1,0 0-1,0-1 0,0 1 1,1 0-1,-1-1 1,0 1-1,0 0 1,0 0-1,1 0 1,-1-1-1,0 1 1,0 1-1,-23 34 1164,23-34-1176,-5 8 116,2-4-123,0 0 0,0 0 0,1 1 0,-1 0 0,2-1 0,-1 1 0,1 0 0,0 1 0,0-1 0,-1 13 0,3-19-71,0-1 0,0 1 0,0-1 0,0 1 0,0-1 0,0 1 0,0-1 0,1 1 0,-1-1 0,0 1 0,0-1 0,0 1 0,0-1-1,1 1 1,-1-1 0,0 1 0,1-1 0,-1 1 0,0-1 0,1 0 0,-1 1 0,0-1 0,1 0 0,-1 1 0,1-1 0,-1 0 0,0 1 0,1-1 0,-1 0 0,1 0 0,1 0 6,-1 1 0,1-1 0,-1 0 0,0-1 0,1 1 0,-1 0 0,0 0 0,0-1 0,1 1 0,-1 0 0,2-2 0,34-20 167,-35 20-170,47-36 179,-32 24-108,2 0-1,-1 0 1,1 2 0,34-16-1,-51 27-77,0 0-1,0 0 1,0 0-1,0 0 1,1 1-1,-1-1 1,0 1-1,0 0 1,1-1-1,-1 1 1,0 0-1,1 0 0,-1 0 1,0 1-1,1-1 1,-1 0-1,0 1 1,0 0-1,1-1 1,-1 1-1,0 0 1,0 0-1,0 0 1,0 1-1,0-1 1,3 3-1,-2 0-1,0 1 1,1-1-1,-2 1 1,1 0-1,0 0 0,-1 0 1,0 0-1,0 0 1,1 11-1,-1-9 4,5 17 10,-7-24-11,0 0-1,0 1 0,0-1 0,0 1 0,1-1 0,-1 0 0,0 1 1,0-1-1,1 0 0,-1 1 0,0-1 0,1 0 0,-1 0 0,0 1 0,1-1 1,-1 0-1,0 0 0,1 0 0,-1 1 0,0-1 0,1 0 0,-1 0 1,1 0-1,-1 0 0,1 0 0,-1 0 0,0 0 0,1 0 0,-1 0 0,1 0 1,-1 0-1,0 0 0,1 0 0,-1 0 0,1 0 0,-1 0 0,0-1 1,1 1-1,-1 0 0,1 0 0,-1 0 0,0-1 0,1 1 0,-1 0 1,0 0-1,1-1 0,-1 1 0,1-1 0,6-7-45,0-1-1,0 1 1,-1-1-1,0-1 1,0 0-1,7-17 1,6-10-308,-14 28 215,20-31-419,-24 37 476,1 2 0,-1-1-1,1 0 1,-1 0 0,1 0-1,0 1 1,0-1 0,0 1 0,0-1-1,0 1 1,0 0 0,0 0-1,0 0 1,1 0 0,2-1-1,-4 2 58,0 0-1,-1 0 1,1 0-1,-1 0 0,1 0 1,0 1-1,-1-1 1,1 0-1,-1 0 0,1 1 1,-1-1-1,1 0 1,-1 0-1,1 1 0,-1-1 1,1 1-1,-1-1 1,0 0-1,1 1 0,-1-1 1,0 1-1,1-1 1,-1 1-1,0-1 0,1 1 1,-1-1-1,0 1 1,0 1-1,7 21-72,-4-9 390,3-2 57,1 0 0,12 15 0,5 9-12,-19-27-301,24 42 176,29 66 1,-52-100-166,0 0-1,0 0 1,-2 0-1,0 0 1,-1 1-1,-1 0 1,0 0 0,-2 27-1,-1-38-4,0 1 0,0-1 0,-1 0 0,0 0 0,-1 0 0,1 0 0,-1 0-1,-1 0 1,-4 7 0,7-12-13,-1 1 1,1-1-1,-1 0 0,0 1 0,0-1 0,0 0 0,0 0 0,0-1 1,0 1-1,0 0 0,-1-1 0,1 1 0,-1-1 0,1 0 1,-1 1-1,0-1 0,1-1 0,-1 1 0,0 0 0,0-1 1,0 1-1,1-1 0,-1 0 0,0 0 0,0 0 0,-4-1 0,4 0-8,0 0-1,0 0 1,1 0-1,-1 0 0,0-1 1,1 0-1,-1 1 0,1-1 1,0 0-1,0 0 0,0 0 1,0 0-1,0-1 0,0 1 1,0-1-1,1 1 0,-1-1 1,1 1-1,0-1 0,-1 0 1,1 0-1,1 0 0,-1 1 1,0-1-1,1 0 0,-1 0 1,1-6-1,-1-1-21,1-1 1,0 0-1,1 0 0,0 0 1,0 0-1,5-15 0,-1 12-25,0-1 1,1 1-1,1 1 0,0-1 0,1 1 0,0 0 0,11-12 0,77-76-147,-74 81 139,-1-1 0,-1-1 0,-1 0 1,-1-2-1,18-30 0,-34 51 35,0-1 0,0 0 0,0 0 0,-1 0 0,0 0 0,0 0 0,0 0 0,0 0 0,0 0 0,-1-1 0,0-6 0,0 10-2,0 1 0,0 0 0,0 0 0,0 0 0,0-1 0,0 1 0,-1 0 0,1 0 0,0-1 1,0 1-1,0 0 0,0 0 0,-1 0 0,1-1 0,0 1 0,0 0 0,0 0 0,0 0 0,-1 0 0,1 0 0,0-1 0,0 1 0,-1 0 0,1 0 1,0 0-1,0 0 0,-1 0 0,1 0 0,0 0 0,0 0 0,-1 0 0,1 0 0,0 0 0,0 0 0,-1 0 0,1 0 0,0 0 0,0 0 0,-1 0 0,1 0 1,0 1-1,0-1 0,0 0 0,-1 0 0,1 0 0,0 0 0,0 0 0,-1 0 0,1 1 0,0-1 0,0 0 0,0 0 0,0 0 0,0 1 0,-1-1 1,1 0-1,0 0 0,0 1 0,-13 13 9,9-7-5,0 0 0,1 0 0,0 0 0,0 1 0,0-1 0,1 1-1,0-1 1,0 1 0,1 0 0,0 0 0,1 0 0,0 0 0,0 0 0,2 13 0,-2-20-4,0-1 0,0 1 0,1 0 0,-1 0 0,0 0 0,1 0 0,-1 0 0,1-1 0,-1 1 0,1 0 0,-1 0 0,1-1 0,0 1 0,-1-1 0,1 1 0,0 0 0,-1-1 0,1 1 1,0-1-1,0 1 0,-1-1 0,1 0 0,0 1 0,0-1 0,0 0 0,0 0 0,0 1 0,0-1 0,-1 0 0,1 0 0,0 0 0,0 0 0,0 0 0,0 0 0,0 0 0,0-1 0,0 1 1,0 0-1,-1 0 0,1-1 0,0 1 0,0 0 0,0-1 0,0 1 0,1-2 0,4-1 8,1-1 1,-1-1 0,0 1-1,8-8 1,6-8 28,0-2 1,24-33 0,-23 27-15,27-28 1,-47 55-25,-1 1 1,0-1-1,1 1 1,-1-1-1,0 1 1,1 0-1,-1-1 1,1 1-1,-1 0 0,1-1 1,-1 1-1,1 0 1,-1-1-1,1 1 1,-1 0-1,1 0 1,-1-1-1,1 1 1,0 0-1,-1 0 1,1 0-1,-1 0 0,1 0 1,-1 0-1,2 0 1,-1 1 0,-1-1 1,0 1 0,1-1 0,-1 1-1,0-1 1,1 1 0,-1 0-1,0-1 1,0 1 0,0-1-1,1 1 1,-1 0 0,0-1-1,0 1 1,0 0 0,0-1-1,0 1 1,0 1 0,-6 40 67,4-36-61,-3 18-41,2-11-14,0 0-1,1 0 1,1 0-1,0 25 1,4-30 13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29.423"/>
    </inkml:context>
    <inkml:brush xml:id="br0">
      <inkml:brushProperty name="width" value="0.05" units="cm"/>
      <inkml:brushProperty name="height" value="0.05" units="cm"/>
    </inkml:brush>
  </inkml:definitions>
  <inkml:trace contextRef="#ctx0" brushRef="#br0">0 39 11026,'55'-12'761,"78"-3"-1004,0 5 1,209 11 0,641 4 115,-417-11 116,-438 7 16,912-3 33,784 10 697,-1136 2-567,1297-2-639,-1904-8 460,327 6 65,-281 1 225,148 27-1,-252-29-226,-1 1 0,0 0-1,0 2 1,40 19 0,-61-31-404,-8-3 138</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0.305"/>
    </inkml:context>
    <inkml:brush xml:id="br0">
      <inkml:brushProperty name="width" value="0.05" units="cm"/>
      <inkml:brushProperty name="height" value="0.05" units="cm"/>
    </inkml:brush>
  </inkml:definitions>
  <inkml:trace contextRef="#ctx0" brushRef="#br0">1 29 14651,'1'0'68,"-1"0"1,1 0-1,-1 0 0,0 0 0,1 0 0,-1 0 0,0 0 1,1 1-1,-1-1 0,0 0 0,1 0 0,-1 0 1,0 1-1,0-1 0,1 0 0,-1 0 0,0 1 1,1-1-1,-1 0 0,0 0 0,0 1 0,0-1 0,1 0 1,-1 1-1,0-1 0,0 0 0,0 1 0,0-1 1,0 0-1,0 1 0,0-1 0,0 1 0,0-1 1,0 0-1,0 1 0,0-1 0,0 0 0,0 1 0,0-1 1,0 0-1,0 1 0,0-1 0,0 0 0,-1 1 1,-2 29 948,1-17-482,2-10-475,-2 31 361,3 46 1,-1-79-422,0 0 0,0 0 0,0 0 0,0 0 0,0 0 0,1 0 0,-1 0 0,0 0 0,0 0 0,1 0 0,-1 0 0,1 0 0,-1 0 0,1 0 0,-1-1 0,1 1 0,-1 0 0,1 0 0,0 0 0,-1-1 0,1 1 0,0 0 0,0-1 0,-1 1 0,1-1 0,0 1 0,0-1 0,1 1 0,0-1 0,1 0-1,-1 0 0,0 0 1,0 0-1,0 0 0,0-1 1,0 1-1,0-1 0,0 1 1,0-1-1,0 0 0,-1 0 1,3-1-1,8-5-3,0-1-1,0 0 1,10-11-1,-20 18 5,52-49-2,-31 28-3,0 1 1,1 1 0,46-29-1,-67 47 1,0 1-1,0-1 0,1 1 1,-1-1-1,0 1 0,0 0 1,1 0-1,-1 1 0,0-1 1,1 1-1,3 0 0,-5 0 2,-1 0-1,0 0 1,1 1-1,-1-1 1,1 1-1,-1 0 1,0-1-1,1 1 1,-1 0-1,0 0 1,0-1-1,0 1 1,0 0-1,1 0 1,-1 0-1,0 1 1,-1-1-1,1 0 1,0 0-1,0 0 1,0 1-1,-1-1 1,1 0-1,-1 1 1,1-1-1,0 3 1,1 7-11,1 0 1,-2 0-1,1 0 1,-1 0-1,-1 13 1,1 15 30,-1-38-18,0-1 1,0 1-1,0-1 1,0 1-1,0-1 1,0 1-1,0 0 1,0-1-1,0 1 1,0-1-1,1 1 1,-1-1-1,0 1 1,0-1-1,0 1 1,1-1-1,-1 1 1,0-1-1,1 0 1,-1 1-1,0-1 1,1 1-1,-1-1 1,1 0-1,-1 1 1,0-1-1,1 0 1,-1 1-1,1-1 1,-1 0-1,1 0 1,1 0-20,-1 0-1,0 0 1,0 0 0,0-1-1,0 1 1,0-1 0,0 1-1,0-1 1,0 1 0,0-1-1,0 0 1,0 1 0,-1-1 0,2-1-1,31-36-1128,-30 33 849,54-65-2001,-41 50 1541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0.747"/>
    </inkml:context>
    <inkml:brush xml:id="br0">
      <inkml:brushProperty name="width" value="0.05" units="cm"/>
      <inkml:brushProperty name="height" value="0.05" units="cm"/>
    </inkml:brush>
  </inkml:definitions>
  <inkml:trace contextRef="#ctx0" brushRef="#br0">72 1 14203,'-27'101'3557,"-7"30"-1548,30-110-1909,1 0 0,1 0 0,1 0 0,1 26 1,0-44-105,1 0 1,-1 0 0,0-1-1,1 1 1,0 0 0,-1 0-1,1-1 1,0 1-1,1-1 1,0 4 0,-1-5-5,0-1 1,-1 1 0,1-1-1,0 1 1,0 0 0,-1-1-1,1 1 1,0-1-1,0 1 1,0-1 0,0 0-1,0 1 1,-1-1 0,1 0-1,0 0 1,0 0-1,0 0 1,0 1 0,0-1-1,0 0 1,0-1 0,0 1-1,0 0 1,0 0 0,0 0-1,-1 0 1,1-1-1,0 1 1,0 0 0,0-1-1,0 1 1,1-2 0,4-1-32,-1 0 1,0-1 0,1 0-1,-1 0 1,-1 0 0,1 0-1,5-8 1,28-40-99,-15 20 110,58-68 163,-81 99-135,0 0 1,1 1 0,-1-1-1,1 0 1,-1 1 0,1-1-1,-1 1 1,1-1-1,-1 1 1,1-1 0,-1 1-1,1-1 1,0 1 0,-1-1-1,1 1 1,0 0-1,-1-1 1,1 1 0,0 0-1,-1 0 1,1 0 0,0 0-1,0-1 1,1 1-1,-2 1-2,0 0-1,1 0 1,-1-1-1,0 1 0,0 0 1,0 0-1,0 0 0,1 0 1,-1-1-1,0 1 0,0 0 1,-1 0-1,1 0 0,0 0 1,0 0-1,-1 1 1,-12 43-220,7-30 104,-3 8-147,1 0-1,1 1 1,1 0-1,1-1 1,-3 30 0,8-51 206,0 1 1,0-1 0,0 1-1,0-1 1,1 1 0,-1-1-1,0 1 1,1-1-1,0 1 1,0-1 0,0 1-1,0-1 1,0 0-1,0 1 1,0-1 0,1 0-1,-1 0 1,3 3 0,-2-4 3,0 0 1,0 1-1,0-1 0,1 0 1,-1 0-1,0 0 1,0-1-1,1 1 1,-1 0-1,0-1 1,1 1-1,-1-1 1,0 0-1,1 0 1,-1 0-1,3 0 1,4-2-41,-1 1 1,1-1 0,-1-1-1,0 0 1,0 0-1,0 0 1,0-1 0,-1 0-1,14-10 1,11-13-106</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1.681"/>
    </inkml:context>
    <inkml:brush xml:id="br0">
      <inkml:brushProperty name="width" value="0.05" units="cm"/>
      <inkml:brushProperty name="height" value="0.05" units="cm"/>
    </inkml:brush>
  </inkml:definitions>
  <inkml:trace contextRef="#ctx0" brushRef="#br0">85 1 12123,'-3'2'118,"1"0"0,-1 1 0,1 0 0,0 0 0,0-1 0,0 1 1,0 1-1,1-1 0,-1 0 0,1 0 0,0 0 0,0 1 0,-1 3 1,-1 4 122,-10 27 214,2 1 0,1 0 1,2 1-1,2 0 0,2 0 1,0 46-1,4-86-454,4 27 201,-4-26-198,1 0 1,-1-1-1,0 1 0,0-1 0,1 1 0,-1-1 1,0 1-1,1-1 0,-1 1 0,1-1 1,-1 1-1,0-1 0,1 1 0,-1-1 0,1 0 1,-1 1-1,1-1 0,0 0 0,-1 0 1,1 1-1,-1-1 0,1 0 0,0 0 0,-1 0 1,1 0-1,-1 1 0,1-1 0,0 0 0,-1 0 1,1 0-1,-1 0 0,1-1 0,0 1 1,-1 0-1,1 0 0,0 0 0,-1 0 0,1-1 1,-1 1-1,1-1 0,10-3 3,-1-2 0,0 0 1,17-13-1,-21 14-5,0 1 0,0-1 1,0 1-1,1 0 0,-1 1 0,1-1 1,0 1-1,0 1 0,0-1 1,0 1-1,15-2 0,-20 4 1,-1 0-1,1 0 1,0 0 0,-1 0-1,1 1 1,0-1 0,-1 0-1,1 1 1,-1-1 0,1 1-1,-1 0 1,1-1-1,-1 1 1,1 0 0,-1 0-1,0 0 1,1 0 0,-1 0-1,0 0 1,0 0 0,0 1-1,0-1 1,0 0 0,0 1-1,0-1 1,0 1 0,-1-1-1,1 1 1,0-1-1,-1 1 1,1-1 0,-1 1-1,0-1 1,1 1 0,-1 0-1,0-1 1,0 3 0,0 8 119,0-1 0,-1 0 0,0 1 0,-4 13 0,4-14 95,25-73 569,-24 61-783,6-36 188,-6 36-180,0 0 0,0-1-1,0 1 1,0 0 0,0 0-1,0-1 1,0 1-1,-1 0 1,1 0 0,0 0-1,-1 0 1,1-1 0,-1 1-1,1 0 1,-1 0-1,1 0 1,-1 0 0,0 0-1,0 0 1,1 0 0,-1 0-1,0 0 1,0 1-1,0-1 1,0 0 0,0 1-1,0-1 1,-1 0 0,1 1-3,0 0 0,1 0 0,-1 0 0,0 0 0,0 0 0,1 0 0,-1 0 0,0 1 0,1-1 0,-1 0 1,1 0-1,-1 1 0,0-1 0,1 0 0,-1 1 0,1-1 0,-1 1 0,1-1 0,-1 1 0,1-1 0,-1 1 1,1-1-1,-1 1 0,1-1 0,0 1 0,-1-1 0,1 1 0,0 0 0,-1-1 0,1 1 0,0 0 0,0-1 1,0 2-1,-2 0 540,2-12 832,-1 4 758,-3 9-1783,-2 9-990,6-11 798,-3 11-210,1-7 1,-9-2-1082,8-2 569,2-1 427,1 0 1,-1 0-1,0 0 1,0 0-1,0 0 1,1 1-1,-1-1 1,0 0-1,0 0 1,1 1-1,-1-1 1,0 1-1,1-1 1,-1 0-1,0 1 0,1 0 1,-1-1-1,0 1 1,-1 1-576</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3.153"/>
    </inkml:context>
    <inkml:brush xml:id="br0">
      <inkml:brushProperty name="width" value="0.05" units="cm"/>
      <inkml:brushProperty name="height" value="0.05" units="cm"/>
    </inkml:brush>
  </inkml:definitions>
  <inkml:trace contextRef="#ctx0" brushRef="#br0">23 111 12315,'1'5'343,"-1"-1"1,0 1-1,0 0 1,0 0-1,-1 0 1,0-1-1,0 1 1,0 0-1,-3 8 1,-2 7 160,5-12-325,-2 5 57,1 0-1,-1 22 0,3-33-213,-1 0 0,1 0 0,0 0 0,0 0 0,1 0 0,-1 0 0,0 0 0,1 0 0,-1 0 0,1 0 0,0 0 0,0 0 0,-1 0 0,1 0 1,1 0-1,-1 0 0,0 0 0,0-1 0,1 1 0,-1-1 0,1 1 0,-1-1 0,4 3 0,-3-3-3,1-1 1,-1 1 0,1-1-1,-1 1 1,1-1-1,-1 0 1,1 0-1,-1 0 1,1 0 0,-1 0-1,1-1 1,-1 1-1,1-1 1,-1 0 0,1 0-1,-1 0 1,0 0-1,5-3 1,4-2 33,0-1-1,13-11 1,-19 14-38,16-15 60,-1-1 0,0 0 0,-1-2 0,-1 0 0,-2-1-1,21-37 1,-42 63 5,-7 8-66,-7 19 15,2 1 0,2 0 0,-19 52 0,33-81-23,0 0 0,1 0 0,-1 1 0,0-1 0,1 0 0,-1 0 0,1 0 0,0 1 0,-1-1 0,1 0 0,0 0 0,1 1 0,-1 3 0,1-6-2,-1 0 0,0 1 1,0-1-1,0 0 1,1 0-1,-1 1 1,0-1-1,0 0 1,1 1-1,-1-1 1,0 0-1,1 0 1,-1 0-1,0 1 1,1-1-1,-1 0 1,0 0-1,1 0 0,-1 0 1,1 0-1,-1 0 1,0 0-1,1 0 1,-1 0-1,0 0 1,1 0-1,0 0 1,19-7 111,-1-6-13,-1-1 1,0-1-1,22-23 0,-22 21 8,1 0-1,32-23 0,-50 39-108,1-1-1,0 1 0,0 0 1,0 0-1,1 0 0,-1 0 1,0 0-1,0 0 0,0 1 1,1-1-1,-1 1 0,0 0 1,1 0-1,-1-1 0,0 1 1,1 1-1,1-1 0,-2 1-2,0 0-1,-1-1 1,0 1-1,1 0 1,-1 0-1,1 0 1,-1 0-1,0 1 1,0-1-1,0 0 1,1 0-1,-1 1 1,-1-1-1,1 1 1,0-1-1,0 1 1,0-1-1,-1 1 1,1-1-1,-1 1 1,1 0-1,-1-1 1,1 3-1,4 56-4,3-74 331,-2-13 84,-1-1 0,-2 0 0,-1 0 1,-2-44-1,-4 50-101,3 17-228,2 14-183,0-7-17,-1 0-1,1 1 1,0-1-1,0 0 1,0 0 0,0 0-1,0 0 1,0 0-1,1 0 1,-1 0-1,1 0 1,-1-1-1,1 1 1,0 0 0,0-1-1,-1 1 1,1-1-1,0 0 1,0 0-1,0 0 1,1 0-1,-1 0 1,0 0 0,0 0-1,0-1 1,1 1-1,-1-1 1,0 1-1,1-1 1,-1 0-1,0 0 1,1 0 0,-1 0-1,0-1 1,1 1-1,-1-1 1,0 1-1,1-1 1,-1 0-1,0 0 1,0 0 0,0 0-1,0 0 1,0 0-1,0-1 1,0 1-1,0-1 1,-1 1-1,1-1 1,2-2 0,13-22-885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4.227"/>
    </inkml:context>
    <inkml:brush xml:id="br0">
      <inkml:brushProperty name="width" value="0.05" units="cm"/>
      <inkml:brushProperty name="height" value="0.05" units="cm"/>
    </inkml:brush>
  </inkml:definitions>
  <inkml:trace contextRef="#ctx0" brushRef="#br0">1 57 14731,'0'80'3988,"2"136"-2531,-2-215-1446,0 1 1,0-1-1,0 0 0,0 0 0,0 0 0,0 1 0,1-1 0,-1 0 0,0 0 0,1 0 1,-1 0-1,1 1 0,-1-1 0,1 0 0,-1 0 0,1 0 0,0 0 0,-1 0 0,1 0 1,1 1-1,-1-2-1,0 0 0,0 0 0,0 0 0,-1 0 0,1 0 0,0 0 0,0 0-1,0 0 1,-1 0 0,1 0 0,0 0 0,0-1 0,-1 1 0,1 0 0,0-1 0,-1 1 0,1 0 0,0-1 0,-1 1 0,1-1 0,0 1 0,0-2 0,5-3 52,0-1 0,-1-1 0,0 1 0,7-11-1,4-10 112,-2-1-1,-1 0 1,-1-1-1,-1 0 1,-2-1-1,10-54 0,-18 74-86,-5 12-21,-5 20-20,3 3-55,0 0-1,2 1 0,1-1 1,2 1-1,0-1 0,4 40 1,-3-62 8,1 0 1,-1-1 0,1 1-1,0-1 1,-1 1-1,1-1 1,0 1 0,1-1-1,-1 0 1,0 1-1,1-1 1,2 3 0,-3-4 0,0 0 1,0 0-1,1 0 0,-1 0 1,0-1-1,1 1 1,-1 0-1,1-1 0,-1 1 1,1-1-1,-1 1 1,1-1-1,-1 0 1,1 0-1,-1 0 0,1 0 1,-1 0-1,1 0 1,0 0-1,-1 0 1,1 0-1,-1-1 0,3 0 1,3-2-1,0 0 1,0 0-1,0-1 1,-1 0-1,1 0 0,-1 0 1,0-1-1,0 0 1,0-1-1,8-10 1,8-10 10,19-31 0,-40 54-10,107-186 59,-96 172-97,-12 17 37,0 0 0,0 0 0,1 0 0,-1 0 0,0 0 0,0 0 0,0 0 0,1 0 0,-1 0 0,0 1 0,0-1 0,0 0 0,1 0 0,-1 0 0,0 0 0,0 0 0,0 0 0,0 0 0,1 1 0,-1-1 0,0 0 0,0 0 0,0 0 0,0 0 0,0 1 0,1-1 0,-1 0 0,0 0 0,0 0 0,0 0 0,0 1 0,0-1 0,0 0 0,0 0 0,0 0 0,0 1 0,0-1 1,0 0-1,0 0 0,0 1 0,0-1 0,0 0 0,0 0 0,0 41-57,-16 84-34,-1 27 51,18-119-66,-1-33 96,0 0 0,0 1 1,0-1-1,0 1 0,0-1 0,0 1 0,0-1 1,0 0-1,1 1 0,-1-1 0,0 1 0,0-1 1,1 0-1,-1 1 0,0-1 0,0 0 0,1 1 1,-1-1-1,0 0 0,1 1 0,-1-1 0,1 1 1,-1-2-10,1 1 0,0 0 0,-1 0 0,1-1 0,-1 1 1,1 0-1,0 0 0,-1-1 0,1 1 0,-1-1 0,1 1 0,-1-1 1,1 1-1,-1-1 0,0 1 0,1-1 0,-1 1 0,0-1 0,1 1 1,-1-1-1,1 0 0,5-11 220,-1-1 0,0 0 1,0 1-1,4-21 0,-8 29-184,10-42 6</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4.702"/>
    </inkml:context>
    <inkml:brush xml:id="br0">
      <inkml:brushProperty name="width" value="0.05" units="cm"/>
      <inkml:brushProperty name="height" value="0.05" units="cm"/>
    </inkml:brush>
  </inkml:definitions>
  <inkml:trace contextRef="#ctx0" brushRef="#br0">12 1 15235,'-6'6'1289,"3"5"-921,0 1-184,3 2 480,6-1-352,5-2-528,7-2-232,7-3-1561,7-4 1705,5 0-312,6-2-224</inkml:trace>
  <inkml:trace contextRef="#ctx0" brushRef="#br0" timeOffset="0.08">344 163 14235,'-11'19'639,"-2"0"0,0-1 0,-1 0 0,0-1 0,-19 16 0,-30 37 1455,62-63-1871,9-6-206,18-5-220,-20 3 169,9-1-89,0 0 1,1 1 0,-1 1-1,0 0 1,0 2 0,0-1 0,21 6-1,-31-5 104,0-1-1,0 0 0,0 1 0,0 0 1,-1 0-1,1 0 0,-1 1 1,1 0-1,-1-1 0,0 2 0,0-1 1,0 0-1,-1 1 0,1 0 1,-1-1-1,0 1 0,0 1 0,0-1 1,0 0-1,-1 1 0,0-1 1,0 1-1,0 0 0,0 0 0,1 7 1,-3-10 50,0 0 0,1 0 0,-1 0 0,0 1 0,0-1 0,-1 0 0,1 0 0,0 0 0,-1 0 0,1 0 0,-1 0 0,0 1 0,0-1 0,0-1 1,0 1-1,0 0 0,0 0 0,0 0 0,-2 2 0,-1-1 48,1 0 1,0 0-1,-1-1 1,0 1-1,1-1 1,-1 0-1,0 0 1,-9 3-1,-2 0 173,-1-1 0,0-1 0,0 0 0,-17 0 0,9-1 43,-1-1 0,-29-4 0,46 2-367,-1 0 1,1 0 0,-1-1 0,1 0-1,0-1 1,0 0 0,0 0 0,0-1-1,-12-8 1,19 12 42,0-1 0,0 1-1,1 0 1,-1-1 0,0 0-1,0 1 1,1-1 0,-1 1-1,1-1 1,-1 0 0,0 1-1,1-1 1,0 0 0,-1 0-1,1 1 1,-1-1 0,1 0-1,0 0 1,-1 0 0,1 0-1,0 0 1,0 1 0,0-1-1,0 0 1,0 0 0,0 0-1,0 0 1,0 0 0,0 0 0,0 0-1,0 1 1,1-1 0,-1 0-1,0 0 1,1 0 0,-1 0-1,2-1-13,-1 1-1,0-1 1,0 1-1,1 0 1,-1-1-1,1 1 1,-1 0-1,1 0 1,0 0-1,-1 0 1,1 1-1,0-1 1,0 0-1,-1 1 1,1-1-1,2 0 1,20-1-468</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5.143"/>
    </inkml:context>
    <inkml:brush xml:id="br0">
      <inkml:brushProperty name="width" value="0.05" units="cm"/>
      <inkml:brushProperty name="height" value="0.05" units="cm"/>
    </inkml:brush>
  </inkml:definitions>
  <inkml:trace contextRef="#ctx0" brushRef="#br0">85 0 17036,'-9'16'1616,"-2"11"-1072,-2 3-248,-1 6 904,2 4-423,1 3-417,2-1-176,5-4-368,2-2-192,4-17-409,1-5-71,5-10 592,1-4-160,1-8-168</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5.604"/>
    </inkml:context>
    <inkml:brush xml:id="br0">
      <inkml:brushProperty name="width" value="0.05" units="cm"/>
      <inkml:brushProperty name="height" value="0.05" units="cm"/>
    </inkml:brush>
  </inkml:definitions>
  <inkml:trace contextRef="#ctx0" brushRef="#br0">174 1 16035,'-32'75'1958,"-2"5"-975,-31 104 0,57-153-913,-1-4-11,2 0 1,1 0-1,1 1 0,-3 54 1,8-81-60,0 0 0,0 0 0,0 0 0,0 1 0,0-1 0,1 0 0,-1 0 0,0 0 1,0 0-1,1 0 0,-1 0 0,1 0 0,-1 0 0,1 0 0,-1 0 0,1 0 0,-1 0 1,1 0-1,0-1 0,0 1 0,-1 0 0,1 0 0,0-1 0,0 1 0,2 1 0,-2-2 0,1 0 0,0 0 0,-1 1-1,1-1 1,0 0 0,0 0 0,-1-1-1,1 1 1,0 0 0,0 0 0,-1-1-1,1 1 1,-1-1 0,4-1-1,5-3-1,-1 0-1,1-1 0,-1 0 0,10-10 0,25-25 42,-1-3 0,39-51 0,-31 34 60,70-94 156,-65 80-262,-98 109-3718,30-27 3064</inkml:trace>
  <inkml:trace contextRef="#ctx0" brushRef="#br0" timeOffset="1">305 358 14067,'-6'37'1416,"6"-5"-848,0-5-256,7-6 665,5-3-201,6-11-360,4-4-168,2-15-488,0-4-248,1-5 368,-2-1-64,-5-3-120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6.482"/>
    </inkml:context>
    <inkml:brush xml:id="br0">
      <inkml:brushProperty name="width" value="0.05" units="cm"/>
      <inkml:brushProperty name="height" value="0.05" units="cm"/>
    </inkml:brush>
  </inkml:definitions>
  <inkml:trace contextRef="#ctx0" brushRef="#br0">102 0 12523,'-3'14'4538,"-1"-3"-4072,-5 15 524,1 0-1,-7 44 0,13-60-987,0 0 1,-1 0-1,-4 11 1,3-12-39,1 0 1,0 1-1,-1 10 1,5-3-495,-1-17 513,1 0 0,-1 1 0,0-1 0,0 0 1,0 0-1,1 0 0,-1 0 0,0 1 0,0-1 0,1 0 0,-1 0 0,0 0 0,0 0 0,1 0 0,-1 0 0,0 0 0,0 0 0,1 0 0,-1 1 0,0-1 0,0 0 0,1 0 0,-1 0 1,0-1-1,1 1 0,-1 0 0,0 0 0,0 0 0,1 0 0,-1 0 0,0 0 0,2-1-12,0 0-1,-1 0 1,1 0-1,-1-1 1,0 1-1,1 0 1,-1 0-1,0-1 1,0 1-1,0-1 1,0 1 0,0-1-1,1-1 1,28-55-362,-22 45 426,-1 0 0,0-1 0,-1 1 0,0-1 0,-1 0 0,-1-1 0,4-21 0,-7 35-14,-1-1 1,0 1-1,0 0 1,0-1-1,0 1 0,0-1 1,0 1-1,-1-1 1,1 1-1,0 0 0,-1-1 1,1 1-1,-1 0 1,1-1-1,-1 1 0,0 0 1,0 0-1,1-1 1,-1 1-1,0 0 0,0 0 1,0 0-1,0 0 1,0 0-1,0 0 0,-1 1 1,0-2-1,0 1-2,1 1-1,-1 0 1,0-1 0,1 1-1,-1 0 1,1 0 0,-1 0-1,0 0 1,1 0 0,-1 0-1,1 0 1,-1 1 0,1-1-1,-1 0 1,0 1 0,1 0-1,-1-1 1,1 1 0,0 0-1,-1 0 1,1-1 0,0 1-1,-1 0 1,0 2 0,-7 6-6,1 0 0,0 0 1,0 1-1,1 0 1,0 0-1,1 1 0,0 0 1,1 0-1,0 0 1,1 1-1,0 0 1,1-1-1,0 1 0,1 1 1,0-1-1,1 18 1,0-29-14,1 1 0,0-1 0,0 0 0,0 0 1,1 0-1,-1 0 0,0 0 0,0 0 1,1 0-1,-1 0 0,0 0 0,1 0 0,-1 0 1,1 0-1,-1 0 0,1 0 0,0 0 1,-1-1-1,1 1 0,0 0 0,0 0 0,-1-1 1,1 1-1,0 0 0,0-1 0,0 1 1,0-1-1,0 1 0,0-1 0,0 0 0,0 1 1,0-1-1,0 0 0,0 0 0,0 1 0,0-1 1,0 0-1,0 0 0,0 0 0,1 0 1,-1 0-1,0-1 0,0 1 0,0 0 0,0 0 1,2-2-1,5-1-5,1 0 1,-1-1-1,0 0 1,11-7-1,-13 7 3,35-26-4,-33 23 6,0 1-1,1 0 0,0 0 0,0 0 1,0 1-1,17-6 0,-25 11 1,-1 0 0,1-1 0,0 1 0,0 0-1,-1 0 1,1 0 0,0 0 0,0-1 0,-1 1 0,1 0-1,0 0 1,0 1 0,-1-1 0,1 0 0,0 0 0,0 0-1,-1 0 1,1 1 0,0-1 0,0 0 0,-1 1 0,1-1-1,0 0 1,-1 1 0,1-1 0,-1 1 0,1-1 0,0 1-1,-1 0 1,1-1 0,-1 1 0,1-1 0,-1 1-1,0 0 1,1-1 0,-1 1 0,0 0 0,1 0 0,-1-1-1,0 1 1,0 0 0,0 0 0,0 1 0,0-2-1,1 1 1,-1 0 0,0 0 0,0-1-1,0 1 1,0 0 0,1 0 0,-1-1-1,0 1 1,1 0 0,-1-1 0,0 1-1,1 0 1,-1-1 0,1 1 0,-1-1-1,1 1 1,-1-1 0,1 1-1,0-1 1,-1 1 0,1-1 0,0 1-1,-1-1 1,1 0 0,0 1 0,-1-1-1,1 0 1,0 0 0,0 0 0,-1 1-1,1-1 1,0 0 0,0 0-1,-1 0 1,1 0 0,0 0 0,0-1-1,-1 1 1,1 0 0,1 0 0,41-14-7,-31 9-2,1 1 0,0 0 0,23-3 0,-32 7 7,0 0-1,0 0 1,0 0-1,1 0 0,-1 1 1,0-1-1,0 1 1,0 0-1,0 0 1,0 1-1,-1-1 1,1 1-1,0 0 1,-1 0-1,1 0 1,5 4-1,-4 0 1,0 0 0,0-1 0,0 2 0,0-1 0,-1 1 1,0-1-1,-1 1 0,1 0 0,-1 0 0,-1 1 0,4 11 0,-3-9 11,0-1 0,0 0 1,1 1-1,1-1 0,8 13 0,-12-21-5,-1-1 0,1 1 0,-1 0 0,1 0 0,0-1 0,0 1 0,-1 0 0,1-1 0,0 1 0,0-1 0,0 1 0,-1-1 0,1 0 0,0 1 0,0-1 0,0 0 0,0 1 0,0-1 0,0 0 0,0 0 0,0 0 0,0 0 0,0 0 0,1 0 0,1-1 3,-1 1-1,0-1 0,0 0 0,1 0 1,-1 0-1,0 0 0,0 0 1,0-1-1,3-2 0,3-3-70,-1 0 1,0 0-1,10-14 0,41-69-1435,-56 86 1122</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7.004"/>
    </inkml:context>
    <inkml:brush xml:id="br0">
      <inkml:brushProperty name="width" value="0.05" units="cm"/>
      <inkml:brushProperty name="height" value="0.05" units="cm"/>
    </inkml:brush>
  </inkml:definitions>
  <inkml:trace contextRef="#ctx0" brushRef="#br0">238 46 13491,'3'-5'408,"6"-25"2620,-9 30-2959,0-1 0,0 1 0,0-1 0,0 1 0,0 0 1,0-1-1,0 1 0,0-1 0,0 1 0,0-1 0,0 1 0,0 0 0,-1-1 0,1 1 0,0 0 0,0-1 0,0 1 0,-1 0 1,1-1-1,0 1 0,0 0 0,-1-1 0,0 0 0,1 1 7,-1 0 1,0 0-1,0 0 0,0 0 0,0-1 1,0 1-1,1 0 0,-1 0 0,0 1 1,0-1-1,0 0 0,0 0 0,1 0 1,-1 0-1,0 1 0,-1 0 1,-5 2 103,1 0 1,0 0 0,0 1 0,0 0 0,1 0 0,0 1 0,-1-1-1,-6 10 1,-35 45 179,28-31-318,2 1 0,0 1 0,-25 63 1,36-75-105,0 1 0,1-1 0,1 1 1,1 0-1,0 1 0,1-1 0,2 0 1,1 29-1,0-41-28,0 0 0,0 0 0,1 0 0,0 0 1,0-1-1,1 1 0,0-1 0,0 1 0,0-1 0,7 9 0,-7-11 19,0-1 0,0 1-1,1-1 1,-1 0 0,1 0-1,0 0 1,0-1-1,0 1 1,0-1 0,1 0-1,-1 0 1,1 0 0,-1-1-1,1 1 1,-1-1-1,7 0 1,33 2-369,-1-6-76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4.044"/>
    </inkml:context>
    <inkml:brush xml:id="br0">
      <inkml:brushProperty name="width" value="0.05" units="cm"/>
      <inkml:brushProperty name="height" value="0.05" units="cm"/>
    </inkml:brush>
  </inkml:definitions>
  <inkml:trace contextRef="#ctx0" brushRef="#br0">696 85 13019,'18'-14'425,"22"-17"177,-37 29-561,0-1 0,0 0 0,-1 0 0,1 0 0,-1 0 0,1 0 0,-1-1 0,0 1 0,2-5 0,-5 8-31,1 0-1,0-1 1,0 1-1,0 0 1,0 0-1,0 0 0,0-1 1,0 1-1,0 0 1,0 0-1,0 0 0,0 0 1,-1-1-1,1 1 1,0 0-1,0 0 1,0 0-1,0 0 0,0 0 1,-1 0-1,1-1 1,0 1-1,0 0 1,0 0-1,-1 0 0,1 0 1,0 0-1,0 0 1,0 0-1,-1 0 1,1 0-1,0 0 0,0 0 1,0 0-1,-1 0 1,1 0-1,0 0 0,0 0 1,0 0-1,-1 0 1,1 0-1,0 0 1,0 0-1,0 0 0,-1 0 1,1 1-1,0-1 1,0 0-1,0 0 1,-14 4 147,-7 7-56,0 1 0,1 1 0,0 0 0,-26 25 1,-66 74-10,-147 223 68,180-225-125,77-106-38,-61 77 9,54-71-52,-1 0 0,0 0 0,0-1 1,-1 0-1,-15 9 0,25-17-4,0-1 0,0 1 0,0 0 0,0-1 0,0 1 0,0-1 0,0 1 0,0-1 0,-1 1 0,1-1 0,0 0 0,0 1 0,0-1 0,-1 0 0,1 0 0,0 0 0,0 0 0,-1 0 0,1 0 0,0-1 0,0 1 0,-2-1 0,2 0-26,0 0 0,1 0 0,-1 0-1,0 0 1,0 0 0,1-1 0,-1 1 0,1 0 0,-1-1 0,1 1 0,-1 0 0,1-1 0,0 1 0,0 0 0,-1-1 0,1 1 0,0-1 0,1-1 0,-2-21-382,-1-3-100</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7.783"/>
    </inkml:context>
    <inkml:brush xml:id="br0">
      <inkml:brushProperty name="width" value="0.05" units="cm"/>
      <inkml:brushProperty name="height" value="0.05" units="cm"/>
    </inkml:brush>
  </inkml:definitions>
  <inkml:trace contextRef="#ctx0" brushRef="#br0">76 1 14803,'-1'1'134,"-1"-1"0,1 1 0,0 0-1,-1 0 1,1 0 0,0 0 0,0 0 0,0 0 0,0 0-1,0 1 1,0-1 0,0 0 0,1 0 0,-1 1-1,-1 2 1,-8 27 441,6-20-57,-7 25-194,2 0 0,1 0 0,1 1 0,3 0 1,-1 68-1,5-98-312,1 1 0,0-1 1,0 1-1,0-1 1,1 1-1,0-1 0,1 0 1,4 11-1,-6-16-4,0 0 0,0 0-1,0 0 1,1-1 0,-1 1 0,0 0-1,1-1 1,-1 1 0,1-1 0,-1 0 0,1 1-1,0-1 1,-1 0 0,1 0 0,0 0-1,0 0 1,0-1 0,0 1 0,0 0-1,0-1 1,0 1 0,0-1 0,0 0-1,0 0 1,0 1 0,0-1 0,1-1-1,-1 1 1,0 0 0,0-1 0,0 1 0,0-1-1,0 1 1,0-1 0,0 0 0,2-1-1,7-4 23,-1 0 0,0 0-1,-1-1 1,0 0 0,0-1-1,0 0 1,-1 0 0,0-1-1,9-14 1,2-3-39,-2-1 0,16-34 0,-40 78-76,1 1 0,0-1 0,1 1 0,1 0 0,1 0 0,0 1 0,0 28 0,3-46 85,0 0-1,0-1 1,0 1 0,0 0 0,0 0 0,0-1 0,0 1 0,0 0 0,0 0 0,0-1 0,1 1 0,-1 0 0,0-1 0,0 1 0,1 0 0,-1-1 0,1 1 0,-1 0 0,0-1 0,1 1-1,-1-1 1,1 1 0,-1 0 0,1-1 0,0 0 0,-1 1 0,1-1 0,-1 1 0,1-1 0,0 0 0,-1 1 0,1-1 0,0 0 0,0 0 0,-1 1 0,1-1 0,0 0 0,0 0 0,-1 0-1,1 0 1,0 0 0,0 0 0,-1 0 0,1 0 0,0 0 0,-1 0 0,1-1 0,0 1 0,0 0 0,-1-1 0,2 1 0,3-3 10,1 0 0,-1 1 0,0-2 0,0 1 0,6-6 0,10-11 11,-1 0 0,0-1 0,16-25-1,46-73 105,-78 113-124,-55 115 314,8-13 44,41-90-562,4-13-102,-2 6 320,1 1 0,-1-1 1,0 0-1,0 0 0,1 0 1,-1 0-1,0 1 0,0-1 1,0 0-1,0 0 1,0 0-1,0 1 0,0-1 1,-1 0-1,1 0 0,0 0 1,0 0-1,-1 1 1,1-1-1,0 0 0,-1 0 1,1 1-1,0-1 0,-1 0 1,1 1-1,-1-1 0,0 0 1,0 0-1,-7-3 30</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8.947"/>
    </inkml:context>
    <inkml:brush xml:id="br0">
      <inkml:brushProperty name="width" value="0.05" units="cm"/>
      <inkml:brushProperty name="height" value="0.05" units="cm"/>
    </inkml:brush>
  </inkml:definitions>
  <inkml:trace contextRef="#ctx0" brushRef="#br0">177 45 12587,'1'-3'275,"5"-30"1556,-6 33-1796,0 0 0,0-1 1,0 1-1,0 0 0,0-1 0,0 1 0,0 0 0,0-1 0,0 1 0,0 0 1,0-1-1,-1 1 0,1 0 0,0-1 0,0 1 0,0 0 0,0-1 0,-1 1 1,1 0-1,0 0 0,0-1 0,0 1 0,-1 0 0,1 0 0,0 0 1,-1-1-1,1 1 0,0 0 0,-1 0 0,0 0 42,0 0 1,0 0-1,0 0 0,0 1 0,0-1 1,0 0-1,0 1 0,0-1 1,0 0-1,0 1 0,1 0 0,-1-1 1,0 1-1,0-1 0,-1 2 1,-4 4 19,-1 0 1,1 1-1,1 0 1,-1 0-1,1 0 1,0 0-1,1 1 1,-4 9-1,-26 69 238,28-67-210,-12 46 364,2 1 0,3 0 1,-8 127-1,20-187-458,0 6 17,0 0 0,1 0 0,0 0 0,1-1 0,3 19-1,-4-30-47,0 0-1,0 0 0,0 1 1,0-1-1,0 0 0,1 0 1,-1 1-1,0-1 0,0 0 1,0 0-1,0 0 0,0 0 1,0 1-1,0-1 0,1 0 1,-1 0-1,0 0 0,0 0 0,0 1 1,1-1-1,-1 0 0,0 0 1,0 0-1,0 0 0,1 0 1,-1 0-1,0 0 0,0 0 1,0 1-1,1-1 0,-1 0 1,0 0-1,0 0 0,1 0 1,-1 0-1,0 0 0,0 0 1,0 0-1,1-1 0,-1 1 1,0 0-1,0 0 0,0 0 1,1 0-1,-1 0 0,0 0 0,0 0 1,0 0-1,1 0 0,-1-1 1,0 1-1,0 0 0,0 0 1,0 0-1,1 0 0,-1-1 1,0 1-1,0 0 0,0 0 1,0 0-1,0-1 0,0 1 1,0 0-1,0 0 0,1-1 1,-1 1-1,8-14-24,-1-7 2,-1 0 0,0 0 1,-2 0-1,-1-1 1,0 0-1,-1-27 0,2-6 12,-1 0 31,-1 52-16,3 10 2,8 23 8,1 0-11,-12-26-5,0 0-1,1 0 1,-1-1-1,1 1 1,0-1-1,0 0 1,0 0-1,1 0 1,-1 0-1,1 0 1,-1-1 0,1 1-1,0-1 1,6 3-1,-6-4 2,-1-1-1,0 1 0,1-1 1,-1 1-1,1-1 0,-1 0 1,0 0-1,1-1 1,-1 1-1,0-1 0,1 0 1,-1 1-1,0-1 0,0-1 1,1 1-1,-1 0 1,0-1-1,0 0 0,4-3 1,4-3-4,0-1 1,0-1-1,0 0 1,-1 0-1,-1-1 1,9-13-1,-12 16 6,0-1-1,-1 0 1,0 0-1,0 0 1,-1-1-1,0 0 1,-1 0-1,0 0 1,1-10-1,-3 19 0,-1 1 0,0-1 0,0 1 0,0-1 0,0 1 0,0 0 0,0-1 0,1 1 0,-1-1 0,0 1-1,0-1 1,0 1 0,-1-1 0,1 1 0,0 0 0,0-1 0,0 1 0,0-1 0,0 1 0,0-1 0,-1 1 0,1 0 0,0-1 0,0 1 0,-1-1 0,1 1 0,0 0 0,-1-1 0,1 1 0,0 0-1,-1 0 1,1-1 0,0 1 0,-1-1 0,-1 2 1,1-1-1,0 0 1,0 0-1,0 0 1,0 1-1,0-1 1,0 1-1,0-1 1,0 1-1,0-1 0,0 1 1,0 0-1,-1 0 1,-29 29 11,20-17-11,0 0 0,1 1 0,1 0 0,0 0 0,1 1 0,1 0 0,0 1 0,1 0 0,-4 16 0,10-30-7,0-1 1,-1 0 0,1 0 0,0 1-1,0-1 1,0 0 0,0 1 0,0-1 0,0 0-1,1 1 1,-1-1 0,0 0 0,1 1-1,-1-1 1,1 0 0,-1 0 0,1 1-1,-1-1 1,1 0 0,0 0 0,0 0-1,0 0 1,1 1 0,-1-1-7,1 0 0,0 1 0,0-1 0,0-1 0,0 1-1,0 0 1,1 0 0,-1-1 0,0 1 0,0-1 0,0 0 0,4 0 0,6 0-56,0-1 1,0 0-1,23-7 0,-32 8 59,22-6-57,-8 3 32,1-1-1,-1-1 1,0-1 0,27-13 0,-42 18 67,0 0 1,0-1 0,0 1 0,-1 0 0,1-1 0,-1 0 0,1 1 0,-1-1 0,0 0 0,1 0 0,-1 0 0,0 0 0,0 0 0,-1 0 0,1 0 0,0 0-1,-1 0 1,1-1 0,-1 1 0,1-4 0,-1-4 187,0 1-1,-1-1 0,-2-15 1,-1 1 73,3 15-172,-1-6 109,1 0 0,1 0 0,0 0-1,2-14 1,-2 28-221,0 0-1,0 1 0,0-1 0,1 0 1,-1 1-1,0-1 0,1 0 1,-1 1-1,0-1 0,1 1 1,-1-1-1,0 1 0,1-1 1,-1 1-1,1-1 0,-1 1 1,1-1-1,0 1 0,-1 0 1,1-1-1,-1 1 0,1 0 1,0 0-1,-1-1 0,1 1 1,-1 0-1,1 0 0,0 0 1,-1 0-1,1 0 0,0-1 1,-1 1-1,1 1 0,0-1 1,0 0-1,-1 0 0,1 0 0,-1 0 1,1 0-1,0 1 0,-1-1 1,2 1-1,33 16-288,-24-11-47,-8-5 203,0 1 56,0 0 0,0 0 0,0-1 0,0 0 0,1 0 0,-1 0 0,0 0 0,1 0 0,-1-1 0,1 1 0,-1-1 0,0 0 0,1 0 0,5-1 0,-5-6-303</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9.375"/>
    </inkml:context>
    <inkml:brush xml:id="br0">
      <inkml:brushProperty name="width" value="0.05" units="cm"/>
      <inkml:brushProperty name="height" value="0.05" units="cm"/>
    </inkml:brush>
  </inkml:definitions>
  <inkml:trace contextRef="#ctx0" brushRef="#br0">1 1 13539,'4'8'1232,"3"2"-1088,10-5-248,3-1 1104,10-4-792</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2:59.911"/>
    </inkml:context>
    <inkml:brush xml:id="br0">
      <inkml:brushProperty name="width" value="0.05" units="cm"/>
      <inkml:brushProperty name="height" value="0.05" units="cm"/>
    </inkml:brush>
  </inkml:definitions>
  <inkml:trace contextRef="#ctx0" brushRef="#br0">1 175 12635,'5'7'448,"1"0"1,0-1-1,1 0 1,-1 0-1,1 0 1,0-1-1,1 0 1,-1-1-1,1 1 1,0-1-1,10 3 1,-14-6-395,1 1 1,-1-1-1,1 0 1,0-1-1,-1 1 1,1-1-1,0 0 1,0 0-1,-1-1 1,1 1-1,0-1 1,-1 0 0,1 0-1,-1-1 1,1 1-1,-1-1 1,1 0-1,-1 0 1,0-1-1,0 1 1,0-1-1,4-4 1,0 0-25,-1 0 0,0-1 1,0 0-1,-1 0 0,0-1 0,0 1 0,-1-2 1,6-13-1,-8 17-13,0-1 0,-1 0 1,0 0-1,0 0 0,-1 0 0,1-1 1,-2 1-1,1 0 0,-1-1 0,0 1 0,-1 0 1,-2-14-1,3 20-14,0 0 0,0-1 0,0 1 0,-1 0 0,1 0 0,-1 0 1,1-1-1,-1 1 0,1 0 0,-1 0 0,1 0 0,-1 0 0,0 0 0,0 0 0,1 0 0,-1 0 1,0 1-1,0-1 0,0 0 0,0 0 0,0 1 0,0-1 0,0 1 0,0-1 0,-1 1 0,1-1 0,0 1 1,0-1-1,0 1 0,0 0 0,-1 0 0,1 0 0,0 0 0,0 0 0,-1 0 0,1 0 0,0 0 1,0 0-1,0 0 0,-1 1 0,1-1 0,0 0 0,0 1 0,0-1 0,0 1 0,0 0 0,0-1 0,-2 2 1,-3 2 4,-1 1 1,2-1-1,-1 1 1,0 0-1,1 0 1,0 0-1,-5 8 1,-1 3-9,0 0-1,1 1 1,1 0-1,0 1 1,2 0 0,0 0-1,0 1 1,2 0-1,-4 25 1,9-42-2,-1-1 1,1 1-1,0 0 1,0-1-1,0 1 1,0 0-1,0-1 1,1 1-1,-1 0 0,0-1 1,1 1-1,-1-1 1,1 1-1,0 0 1,-1-1-1,1 1 1,0-1-1,0 0 1,1 2-1,-1-2 0,1 0 1,-1 0-1,0-1 1,0 1-1,1 0 1,-1-1-1,0 1 1,1-1-1,-1 0 1,1 1-1,-1-1 1,0 0-1,1 0 1,-1 0-1,1 0 1,-1 0-1,3 0 1,4-2-2,0 0 0,0 0-1,0-1 1,0 0 0,0 0 0,7-6 0,36-23 10,-41 24-29,0 1-1,1 0 0,-1 1 0,1 0 1,1 1-1,-1 0 0,1 0 0,12-2 1,-23 7 18,1 0 0,-1 0 0,0 0 0,0 0 1,0 1-1,0-1 0,1 0 0,-1 0 0,0 1 1,0-1-1,0 1 0,0-1 0,0 1 0,0-1 1,0 1-1,0 0 0,0-1 0,0 1 1,-1 0-1,1 0 0,0 0 0,0 0 0,-1 0 1,1 0-1,0 0 0,-1 0 0,1 0 0,-1 0 1,1 0-1,-1 0 0,0 0 0,1 0 0,-1 0 1,0 1-1,0-1 0,0 0 0,0 2 0,1 7-3,0 0 0,-1 0-1,-1 13 1,0-16 18,-1 13 42,-2 13 50,4-32-91,0 1-1,0-1 0,0 1 1,0-1-1,0 1 1,0-1-1,1 1 0,-1-1 1,0 0-1,1 1 1,-1-1-1,1 1 0,0-1 1,-1 0-1,2 2 1,-1-2-15,-1-1 1,1 0 0,-1 0 0,1 0 0,-1 1 0,1-1 0,-1 0-1,1 0 1,-1 0 0,1 0 0,-1 0 0,1 0 0,0 0-1,-1 0 1,1 0 0,-1 0 0,1 0 0,-1 0 0,1-1-1,-1 1 1,1 0 0,-1 0 0,1 0 0,-1-1 0,1 1 0,-1 0-1,1-1 1,-1 1 0,1-1 0,14-13-357,-13 13 277,11-12-246,-1-1-1,19-29 1,-14 15 21</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0.378"/>
    </inkml:context>
    <inkml:brush xml:id="br0">
      <inkml:brushProperty name="width" value="0.05" units="cm"/>
      <inkml:brushProperty name="height" value="0.05" units="cm"/>
    </inkml:brush>
  </inkml:definitions>
  <inkml:trace contextRef="#ctx0" brushRef="#br0">144 1 12627,'-4'9'239,"1"1"0,0-1 1,0 1-1,1 0 0,1 0 1,0 0-1,0 0 1,1 0-1,0 0 0,3 19 1,3 5-2,21 62 1,-18-68-162,-1 0 0,8 58-1,-14-65-33,-2 0-1,0 0 1,-2 0-1,0 0 0,-7 27 1,6-35 73,-1 0-1,0-1 1,-1 1 0,-1-1 0,0 0 0,0 0-1,-1-1 1,-1 0 0,-12 15 0,18-24-30,0 1 1,-1 0 0,0-1 0,1 0-1,-1 0 1,0 0 0,0 0-1,0 0 1,0-1 0,-1 1 0,1-1-1,-7 2 1,9-3-40,-1 1 0,0-1-1,0-1 1,1 1 0,-1 0 0,0 0-1,0 0 1,1-1 0,-1 1 0,0-1-1,1 0 1,-1 1 0,0-1 0,1 0-1,-1 0 1,1 0 0,0 0 0,-1 0-1,1 0 1,0-1 0,-1 1 0,1 0-1,0-1 1,0 1 0,0-1 0,0 1-1,-1-3 1,-2-5 87,-1-1 0,1 0 0,0-1 0,1 1 0,1-1 0,-1 1 0,2-1 0,-1 0 0,1-20 0,2 4 22,1-1 0,9-45-1,-7 56-109,0 0 0,1 0 0,0 0 0,1 1 0,17-30 0,-19 39-89,1 0 1,0 0-1,0 0 1,1 1-1,0 0 1,0 0-1,0 0 0,1 1 1,0 0-1,0 0 1,0 1-1,1 0 1,-1 0-1,9-3 1,104-31-2530,-93 29 2095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0.814"/>
    </inkml:context>
    <inkml:brush xml:id="br0">
      <inkml:brushProperty name="width" value="0.05" units="cm"/>
      <inkml:brushProperty name="height" value="0.05" units="cm"/>
    </inkml:brush>
  </inkml:definitions>
  <inkml:trace contextRef="#ctx0" brushRef="#br0">54 56 15067,'-1'19'914,"-1"1"-1,-1-1 0,-6 22 1,-3 17-570,3 35-103,-4 19-492,11-108-370,0-12 337,1-14 26,4-6 93,1 0 0,0 1-1,3-1 1,16-47 0,-15 53 202,1 2 0,1-1 0,1 1-1,1 0 1,1 1 0,20-24 0,-29 39-17,0 0 0,0 0 1,0 0-1,1 0 0,0 1 0,-1 0 1,1 0-1,0 0 0,6-2 1,-9 4-16,0 0 1,1 1-1,-1-1 1,0 1-1,1 0 1,-1 0-1,0-1 1,1 1-1,-1 1 1,0-1-1,1 0 0,-1 1 1,0-1-1,1 1 1,-1 0-1,0-1 1,0 1-1,0 0 1,0 0-1,0 1 1,0-1-1,0 0 1,0 1-1,2 1 1,5 6-55,-1-1 0,0 1 0,0 1 0,6 10 1,-12-16 42,1-1-1,-1 1 1,0 0 0,0 0 0,-1 0 0,1 0 0,-1 1 0,1-1-1,-2 0 1,1 0 0,0 1 0,-1-1 0,1 1 0,-2 5 0,0-7 38,0 0 1,0 0 0,-1 0-1,1 0 1,-1-1 0,0 1-1,0 0 1,0-1 0,0 1-1,-1-1 1,1 0-1,0 0 1,-1 0 0,0 0-1,1 0 1,-1 0 0,0-1-1,0 0 1,-5 2 0,-7 3 132,-1 0 1,-23 3-1,36-8-137,-3 1 44,-38 6-26,41-8-78,0 1 1,0-1-1,-1 0 0,1 0 1,0-1-1,0 1 0,0-1 1,-1 1-1,1-1 0,-6-2 1,3-3-65,9-1-15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1.243"/>
    </inkml:context>
    <inkml:brush xml:id="br0">
      <inkml:brushProperty name="width" value="0.05" units="cm"/>
      <inkml:brushProperty name="height" value="0.05" units="cm"/>
    </inkml:brush>
  </inkml:definitions>
  <inkml:trace contextRef="#ctx0" brushRef="#br0">202 39 15707,'-9'-2'280,"-1"1"0,1 0-1,-1 0 1,0 1 0,1 0-1,-1 0 1,1 1 0,-1 1 0,-12 3-1,16-4-179,0 1 0,1 0 1,-1 0-1,0 1 0,1 0 0,0 0 0,-1 0 0,1 1 0,1-1 0,-1 1 0,0 1 0,1-1 0,0 0 0,0 1 1,-5 7-1,8-10-88,0-1 0,0 1 1,0 0-1,0-1 0,0 1 1,1 0-1,-1 0 0,1 0 1,-1 0-1,1-1 0,0 1 1,-1 0-1,1 0 0,0 0 1,0 0-1,0 0 0,1 4 1,0-5-7,0 0-1,-1 1 1,1-1 0,0 0 0,0 0 0,0 1 0,0-1 0,0 0-1,0 0 1,0 0 0,0 0 0,1 0 0,-1 0 0,0-1-1,0 1 1,1 0 0,2 0 0,2 1-8,1 0 1,0 0-1,0-1 0,0 0 0,0-1 1,0 1-1,1-1 0,7-2 1,10-1-33,-1-2 0,1-1 1,-1 0-1,-1-2 0,1-1 0,21-12 1,1-3-238,77-55 0,-116 76 43,-8 7 146,-7 9 11,-30 37-98,-38 54-329,74-98-530,10-10 710,13-12 40,2-7-174</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1.657"/>
    </inkml:context>
    <inkml:brush xml:id="br0">
      <inkml:brushProperty name="width" value="0.05" units="cm"/>
      <inkml:brushProperty name="height" value="0.05" units="cm"/>
    </inkml:brush>
  </inkml:definitions>
  <inkml:trace contextRef="#ctx0" brushRef="#br0">258 0 11771,'-2'3'204,"0"0"0,1 0 1,-1 0-1,0 0 1,-1 0-1,1-1 1,0 1-1,-1-1 1,1 1-1,-1-1 1,-6 4-1,-37 17 1225,31-16-434,-89 34 1069,44-20-1447,193-18-2092,-118-2 1344,1 0-1,0 1 0,-1 1 0,0 1 1,1 0-1,-2 1 0,1 0 0,0 1 0,-1 1 1,24 15-1,-37-22 137,0 1 1,1 0-1,-1 0 0,0 0 1,0 0-1,0 0 0,0 0 1,0 0-1,0 0 0,0 1 1,-1-1-1,1 0 1,0 0-1,-1 1 0,1-1 1,0 1-1,-1-1 0,0 0 1,1 1-1,-1-1 0,0 1 1,0 2-1,0-3 50,-1 1 0,1 0 0,-1-1 0,0 1 0,0-1 0,0 1-1,1-1 1,-1 1 0,-1-1 0,1 0 0,0 0 0,0 1 0,0-1 0,-1 0 0,1 0 0,-3 1 0,-5 3 336,0 0 0,0-1 1,-1 0-1,-19 5 1,7-3-94,1 0 0,-1-2 0,0-1-1,-1 0 1,1-2 0,0 0 0,-32-4 0,54 3-318,-1 0 0,0 0 0,0 0 0,1 0 0,-1 0 0,0 0 0,1 0 1,-1 0-1,0-1 0,1 1 0,-1 0 0,0 0 0,1-1 0,-1 1 0,0-1 0,1 1 0,-1 0 0,1-1 0,-1 1 0,1-1 0,-1 1 0,1-1 1,-1 0-1,1 1 0,0-1 0,-1 1 0,1-1 0,0 0 0,-1 1 0,1-1 0,0 0 0,0 1 0,-1-1 0,1-1 0,1 1-7,-1-1-1,1 1 0,-1 0 0,1 0 0,0-1 0,-1 1 0,1 0 1,0 0-1,0 0 0,0 0 0,0 0 0,0 0 0,0 0 0,0 1 0,0-1 1,0 0-1,0 1 0,3-2 0,17-8-423</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2.180"/>
    </inkml:context>
    <inkml:brush xml:id="br0">
      <inkml:brushProperty name="width" value="0.05" units="cm"/>
      <inkml:brushProperty name="height" value="0.05" units="cm"/>
    </inkml:brush>
  </inkml:definitions>
  <inkml:trace contextRef="#ctx0" brushRef="#br0">243 11 14675,'0'-1'65,"0"1"1,0-1-1,0 0 0,-1 1 0,1 0 0,0-1 1,-1 1-1,1-1 0,0 1 0,-1-1 0,1 1 1,0-1-1,-1 1 0,1 0 0,-1-1 1,1 1-1,-1 0 0,1 0 0,0-1 0,-1 1 1,1 0-1,-1 0 0,0 0 0,1-1 0,-2 1 1,-19-1 553,-20 8 227,26-3-669,1 1 1,0 0-1,1 1 0,-1 0 1,1 1-1,0 0 0,1 1 1,-1 1-1,2 0 1,-14 13-1,24-21-179,0 0 1,-1 0-1,1 0 0,1 1 1,-1-1-1,0 0 0,0 0 1,0 1-1,1-1 0,-1 1 1,1-1-1,-1 0 0,1 1 1,-1-1-1,1 1 1,0-1-1,0 1 0,0-1 1,0 3-1,0-3-6,0 0 1,1 0-1,0 0 0,-1 0 1,1 0-1,-1 0 1,1 0-1,0 0 0,0 0 1,0 0-1,-1 0 0,1 0 1,0-1-1,0 1 1,0 0-1,0-1 0,0 1 1,3 0-1,5 3-72,0-1-1,1-1 1,-1 0-1,18 2 1,-18-3 22,20 2-69,-3 0-40,34 8 0,-53-9 105,0 0 0,0 0 0,0 1 1,-1 0-1,1 0 0,-1 1 1,1 0-1,-1 0 0,8 7 1,-13-10 47,0 0 1,0 0 0,0 0 0,0 0 0,0 0-1,0 0 1,-1 0 0,1 0 0,0 0 0,-1 0-1,1 1 1,0-1 0,-1 0 0,0 0 0,1 1-1,-1-1 1,0 0 0,1 0 0,-1 1 0,0-1-1,0 0 1,0 1 0,0-1 0,-1 0 0,1 3-1,-1-1 23,-1-1-1,1 0 0,0 0 0,-1 0 0,0 0 0,1 0 0,-1 0 0,0 0 1,0 0-1,0 0 0,0-1 0,-3 3 0,-6 2 121,1-1 0,-1 0 0,0 0 1,-20 5-1,24-9-28,0 1 1,0-1 0,0-1-1,-11 1 1,17-2-29,-1 1 0,0 0-1,1 0 1,-1 0 0,0-1 0,1 1 0,-1-1-1,1 1 1,-1-1 0,1 0 0,-3-1 0,4 1-43,-1 1 0,1-1 1,-1 1-1,1-1 1,-1 1-1,1-1 1,-1 0-1,1 1 1,0-1-1,-1 0 1,1 0-1,0 1 1,0-1-1,0 0 1,0 1-1,-1-1 0,1 0 1,0 0-1,0 1 1,0-1-1,0 0 1,1 0-1,-1 1 1,0-1-1,0 0 1,1-1-1,6-11 259</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2.610"/>
    </inkml:context>
    <inkml:brush xml:id="br0">
      <inkml:brushProperty name="width" value="0.05" units="cm"/>
      <inkml:brushProperty name="height" value="0.05" units="cm"/>
    </inkml:brush>
  </inkml:definitions>
  <inkml:trace contextRef="#ctx0" brushRef="#br0">1124 288 15131,'7'-1'302,"1"0"0,-1-1 0,1 1 0,-1-1 0,0-1 0,9-3-1,-14 5-214,0 0 0,-1 0 0,1 0-1,0 0 1,-1 0 0,1 0 0,-1 0-1,1 0 1,-1-1 0,0 1 0,1-1-1,-1 1 1,0-1 0,0 1 0,0-1-1,0 0 1,0 1 0,-1-1 0,1 0-1,0 0 1,-1 0 0,1 1 0,-1-1-1,0 0 1,0 0 0,1 0 0,-1 0-1,-1 0 1,1 0 0,0-2 0,-1 3-26,1-1 1,0 1-1,-1-1 0,1 1 1,-1 0-1,0-1 1,1 1-1,-1 0 1,0 0-1,0-1 1,0 1-1,0 0 1,0 0-1,0 0 1,0 0-1,0 0 1,-1 0-1,1 1 1,0-1-1,-3-1 0,1 1 13,-1-1 1,0 1-1,1 1 0,-1-1 0,0 0 0,0 1 0,-7 0 0,-1 0 4,0 2 1,1-1 0,-1 2-1,-14 4 1,13-3-67,0 1 0,0 1 1,0 0-1,1 1 0,0 0 0,0 1 0,1 0 0,-15 14 0,24-20-12,1-1-1,0 0 1,-1 1-1,1-1 0,0 1 1,0-1-1,0 1 1,0-1-1,0 1 0,0 0 1,1 0-1,-1-1 1,0 1-1,1 0 0,0 0 1,-1 0-1,1 0 0,0 0 1,0-1-1,0 1 1,0 3-1,1-3-2,-1 0 0,1 0 0,0 0 0,0-1-1,0 1 1,0 0 0,1-1 0,-1 1 0,0 0 0,1-1 0,-1 1-1,1-1 1,-1 0 0,1 0 0,0 1 0,-1-1 0,1 0 0,0 0 0,3 1-1,13 4-221,0-1 0,0 0-1,1-1 1,-1-1 0,1-1-1,0-1 1,0 0-1,0-2 1,35-4 0,-25-2 912,-28 7-693,0 0 1,0-1-1,1 1 1,-1-1-1,0 1 1,0-1-1,0 1 0,0-1 1,0 0-1,0 0 1,0 0-1,0 1 1,0-1-1,0 0 1,0 0-1,0 0 0,-1-1 1,1 1-1,0-1 1,-3-11-117</inkml:trace>
  <inkml:trace contextRef="#ctx0" brushRef="#br0" timeOffset="1">0 12 13675,'4'0'1640,"9"-4"-952,10-2-119,4 5 711,8 1-360,4 1-240,2 5-560,-1 0-176,-8-2 184,-6-4-136,-14-3-280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4.413"/>
    </inkml:context>
    <inkml:brush xml:id="br0">
      <inkml:brushProperty name="width" value="0.05" units="cm"/>
      <inkml:brushProperty name="height" value="0.05" units="cm"/>
    </inkml:brush>
  </inkml:definitions>
  <inkml:trace contextRef="#ctx0" brushRef="#br0">209 1 12955,'-21'30'498,"2"1"0,0 1 0,-20 51 0,-30 106-167,59-161-323,-13 45-17,20-64 14,1 1 0,1-1 1,0 0-1,0 0 0,1 17 1,0-25 0,0 0 0,0 0 0,0 0 1,1-1-1,-1 1 0,0 0 0,0 0 0,1-1 1,-1 1-1,0 0 0,1-1 0,-1 1 1,1 0-1,-1-1 0,1 1 0,-1-1 0,1 1 1,-1 0-1,1-1 0,0 0 0,-1 1 1,1-1-1,0 1 0,-1-1 0,1 0 0,0 1 1,0-1-1,-1 0 0,1 0 0,0 0 1,0 1-1,0-1 0,-1 0 0,1 0 1,0 0-1,0 0 0,0 0 0,-1-1 0,1 1 1,0 0-1,0 0 0,-1 0 0,1-1 1,0 1-1,0 0 0,0-1 0,8-3 66,0 0 0,0 0-1,10-7 1,-8 4 3,100-46 59,202-68 0,-234 93-214,-7-7-92</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3.207"/>
    </inkml:context>
    <inkml:brush xml:id="br0">
      <inkml:brushProperty name="width" value="0.05" units="cm"/>
      <inkml:brushProperty name="height" value="0.05" units="cm"/>
    </inkml:brush>
  </inkml:definitions>
  <inkml:trace contextRef="#ctx0" brushRef="#br0">66 129 13323,'-9'15'214,"0"2"1,1-1-1,0 1 1,1 0-1,2 0 1,-1 1-1,2 0 1,0 0-1,1 0 1,1 0-1,1 0 1,2 36-1,-1-51-193,0 0-1,1 0 0,-1 0 0,1 0 1,-1 0-1,1 0 0,0 0 0,0 0 0,0-1 1,1 1-1,-1 0 0,1-1 0,3 5 0,-4-6 3,0 0 0,1 0 0,-1 0-1,1 0 1,-1 0 0,1 0 0,0-1 0,-1 1-1,1-1 1,0 1 0,-1-1 0,1 1-1,0-1 1,0 0 0,-1 0 0,1 0-1,0 0 1,0 0 0,-1 0 0,1-1-1,0 1 1,-1 0 0,1-1 0,0 0-1,-1 1 1,3-2 0,8-4 100,1 0 0,-1-1-1,0 0 1,-1-1 0,1-1 0,14-15-1,60-66 507,-52 51-421,0-1-1,-3-2 1,-2-2-1,29-55 1,-51 83-179,-8 16-28,1 0-1,0 0 0,0 0 1,0 0-1,0 0 0,0 0 1,0 0-1,0 0 0,0 0 1,0 0-1,0 0 1,0 0-1,0 0 0,0 0 1,0 0-1,0 0 0,0 0 1,0 0-1,0 0 0,0 0 1,0 0-1,0 0 0,0 0 1,0 0-1,-1 0 0,1 0 1,0 0-1,0 0 0,0 0 1,0 0-1,0-1 0,0 1 1,0 0-1,0 0 0,0 0 1,0 0-1,0 0 0,0 0 1,0 0-1,-14 24 4,-21 51-1,-35 109 0,67-173-7,-4 10-111,-6 31 0,11-47 53,2 0 0,-1 0 0,1 0 0,-1 1 0,1-1 0,1 0 0,-1 0 0,1 0 0,0 0 1,0 0-1,4 10 0,-4-13-62,0-1 1,0 1 0,0 0 0,1 0-1,-1-1 1,1 1 0,-1 0 0,1-1-1,0 1 1,-1-1 0,1 0-1,0 0 1,0 0 0,0 0 0,0 0-1,3 1 1,36 6-370,-36-8 370,35 4-573</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3.640"/>
    </inkml:context>
    <inkml:brush xml:id="br0">
      <inkml:brushProperty name="width" value="0.05" units="cm"/>
      <inkml:brushProperty name="height" value="0.05" units="cm"/>
    </inkml:brush>
  </inkml:definitions>
  <inkml:trace contextRef="#ctx0" brushRef="#br0">126 17 15651,'-13'25'822,"2"0"1,1 1-1,-12 49 0,10-35-199,-4 11-474,2 1-1,3 1 1,-6 60 0,17-111-150,2 28-29,-2-29 31,0 0-1,0-1 1,1 1-1,-1 0 1,0 0-1,0-1 1,1 1-1,-1 0 1,0-1-1,1 1 1,-1-1-1,1 1 1,-1 0-1,1-1 1,-1 1 0,1-1-1,-1 1 1,1-1-1,0 0 1,-1 1-1,1-1 1,0 1-1,-1-1 1,1 0-1,0 0 1,0 0-1,-1 1 1,1-1-1,0 0 1,-1 0 0,1 0-1,0 0 1,0 0-1,-1 0 1,1 0-1,0 0 1,0 0-1,-1-1 1,2 1-1,3-2 12,0 1 0,-1-1 0,1-1-1,0 1 1,-1-1 0,1 1-1,-1-1 1,6-6 0,31-33 75,-26 26-48,297-348 176,-300 348-332,-7 11 16,-1 0-1,0 0 1,0-1-1,-1 1 1,0-1 0,4-9-1,-6 15 104,-1-1 0,0 1 0,0 0-1,0-1 1,0 1 0,0 0 0,1-1-1,-1 1 1,0 0 0,0-1 0,0 1 0,0 0-1,0-1 1,0 1 0,0 0 0,0-1-1,0 1 1,0-1 0,0 1 0,-1 0 0,1-1-1,0 1 1,0 0 0,0 0 0,0-1 0,0 1-1,-1 0 1,1-1 0,0 1 0,0 0-1,-1-1 1,-11 2-75,-16 12-187,-3 8 12</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4.124"/>
    </inkml:context>
    <inkml:brush xml:id="br0">
      <inkml:brushProperty name="width" value="0.05" units="cm"/>
      <inkml:brushProperty name="height" value="0.05" units="cm"/>
    </inkml:brush>
  </inkml:definitions>
  <inkml:trace contextRef="#ctx0" brushRef="#br0">0 173 13363,'24'0'642,"0"-2"0,-1 0 0,1-1 0,26-8 0,-26 5-361,0 2-1,1 0 0,36 0 0,-59 4-284,0 0 0,0 0-1,0 0 1,0 1 0,0-1-1,-1 0 1,1 1 0,0-1-1,0 1 1,0 0 0,0 0-1,0-1 1,-1 1 0,1 0-1,0 1 1,-1-1 0,1 0-1,-1 0 1,1 1 0,-1-1-1,0 1 1,2 2 0,-2-2-4,1 1 1,-2 0-1,1-1 1,0 1-1,-1 0 1,1 0-1,-1 0 1,0 0-1,0-1 0,0 1 1,0 0-1,0 0 1,-1 0-1,1 0 1,-2 3-1,1 1 73,-1 1 0,0-1 0,-1 0-1,1 1 1,-1-1 0,-1 0 0,1-1-1,-9 13 1,27-55 959,-3 8-606,-2 1-1,10-38 0,-17 51-310,0 0 0,0 0 0,-2-1 1,0 1-1,0-1 0,-4-23 0,3 38-105,0 0 0,0 0-1,0 0 1,0 0 0,0 0-1,0 0 1,0 0 0,0 0-1,0 0 1,-1 0 0,1 0-1,0 0 1,0 0 0,0 0-1,0 0 1,0 0 0,0 0 0,0 0-1,-1 0 1,1 0 0,0 0-1,0 0 1,0 0 0,0 0-1,0 0 1,0 0 0,0 0-1,0 0 1,-1 0 0,1 0-1,0 0 1,0 0 0,0 0-1,0 0 1,0-1 0,0 1 0,0 0-1,0 0 1,0 0 0,0 0-1,0 0 1,0 0 0,0-1-1,-3 12 11,3-7-44,0 0 0,0-1 0,0 1 0,1 0 0,-1 0 0,1 0 0,0 0 1,0-1-1,0 1 0,1 0 0,-1-1 0,1 1 0,0-1 0,0 0 0,0 0 1,0 1-1,1-1 0,-1-1 0,1 1 0,0 0 0,0-1 0,0 1 0,0-1 0,4 3 1,-1-3-167,1 1 1,0-1 0,0 0-1,0 0 1,0-1 0,0 0-1,0 0 1,0 0 0,0-1-1,0 0 1,0-1 0,9-1-1,15-3-319,2-1-144</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4.572"/>
    </inkml:context>
    <inkml:brush xml:id="br0">
      <inkml:brushProperty name="width" value="0.05" units="cm"/>
      <inkml:brushProperty name="height" value="0.05" units="cm"/>
    </inkml:brush>
  </inkml:definitions>
  <inkml:trace contextRef="#ctx0" brushRef="#br0">204 38 12467,'-11'2'663,"0"0"1,0 1 0,0 0-1,0 1 1,0 0 0,-17 10-1,18-9-539,1 1 0,0 0 0,1 0 0,0 1 0,0 0 0,0 0 0,1 1 0,0 0 0,0 1 0,1-1 0,0 1 0,-4 10 0,9-17-112,0 0 0,0-1-1,0 1 1,1 0 0,-1 0 0,0 0-1,1 1 1,0-1 0,-1 0 0,1 0 0,0 0-1,0 0 1,1 3 0,-1-5-7,0 1 1,0 0-1,1 0 1,-1-1-1,0 1 0,1 0 1,-1-1-1,1 1 1,-1 0-1,1-1 0,-1 1 1,1-1-1,0 1 0,-1-1 1,1 1-1,0-1 1,-1 1-1,1-1 0,0 1 1,-1-1-1,1 0 1,0 0-1,1 1 0,2-1 4,1 1-1,-1-1 1,1 0-1,0 0 0,-1-1 1,1 1-1,-1-1 1,1 0-1,-1 0 0,5-2 1,29-14 8,0 0 1,-2-3-1,0-1 0,39-31 1,-47 33 31,66-48 482,-153 141 467,47-59-941,-31 42 85,39-51-129,0 0 1,0 0-1,1 0 1,0 1 0,0-1-1,1 1 1,-3 10-1,5-16-14,0-1 0,0 1 0,0-1-1,0 1 1,0-1 0,0 1 0,0-1-1,0 1 1,0-1 0,0 1 0,0-1 0,0 1-1,1-1 1,-1 1 0,0-1 0,0 1-1,0-1 1,1 1 0,-1-1 0,0 0 0,1 1-1,-1-1 1,0 1 0,1-1 0,-1 0 0,0 1-1,1-1 1,0 1 0,16 1-192,19-12-507,61-30-610,-61 29 869</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5.015"/>
    </inkml:context>
    <inkml:brush xml:id="br0">
      <inkml:brushProperty name="width" value="0.05" units="cm"/>
      <inkml:brushProperty name="height" value="0.05" units="cm"/>
    </inkml:brush>
  </inkml:definitions>
  <inkml:trace contextRef="#ctx0" brushRef="#br0">114 6 13819,'0'0'61,"0"-1"-1,0 1 1,0 0-1,0 0 1,0 0-1,0 0 1,0-1-1,0 1 1,0 0 0,0 0-1,0 0 1,0-1-1,0 1 1,0 0-1,-1 0 1,1 0 0,0 0-1,0 0 1,0-1-1,0 1 1,0 0-1,0 0 1,0 0 0,-1 0-1,1 0 1,0 0-1,0-1 1,0 1-1,0 0 1,0 0 0,-1 0-1,1 0 1,0 0-1,0 0 1,0 0-1,-1 0 1,1 0 0,0 0-1,0 0 1,0 0-1,0 0 1,-1 0-1,1 0 1,-9 7 1707,-11 20 289,16-22-1542,-9 14-244,1 0-1,0 1 0,2 0 0,-16 41 0,25-60-275,1 0 0,0 0 0,-1 0 0,1 0 0,0 0 1,0 0-1,-1 0 0,1 0 0,0 0 0,0 0 0,0 0 0,0 0 0,0 0 0,0 0 0,1 0 0,-1 0 0,0 0 0,0 0 0,1 0 0,-1 0 0,1 1 0,0-2 0,0 1 0,0-1 0,-1 0 0,1 1 0,0-1 1,-1 0-1,1 0 0,0 1 0,0-1 0,0 0 0,-1 0 0,1 0 1,0 0-1,0 0 0,-1 0 0,1 0 0,0 0 0,0 0 0,0-1 1,-1 1-1,2-1 0,6-2-28,0 0-1,0-1 1,14-8 0,35-26-96,-35 23 73,0 0 0,1 1 0,0 1 0,2 2 0,29-11 0,-52 21 42,0 0 0,0 1 0,-1-1 0,1 1 0,0-1 0,0 1 0,0 0 0,0-1 0,0 1 0,0 0 0,0 0 1,0 1-1,0-1 0,0 0 0,0 1 0,0-1 0,-1 1 0,1-1 0,0 1 0,0 0 0,0 0 0,-1 0 1,1 0-1,-1 0 0,3 2 0,-3-1 4,0 1 1,0-1-1,0 0 1,0 1-1,-1-1 1,1 0-1,-1 1 1,1-1-1,-1 1 1,0-1-1,0 1 1,0-1-1,-1 1 1,1-1-1,0 0 1,-1 1-1,0-1 0,1 1 1,-3 2-1,1 2 18,-4 10 127,6-17-131,0 0-1,0 1 1,0-1-1,0 0 1,0 0-1,0 1 0,0-1 1,0 0-1,0 0 1,0 1-1,0-1 0,0 0 1,0 0-1,0 1 1,0-1-1,1 0 0,-1 0 1,0 0-1,0 1 1,0-1-1,0 0 1,1 0-1,-1 0 0,0 1 1,0-1-1,0 0 1,1 0-1,-1 0 0,0 0 1,0 0-1,1 0 1,-1 1-1,0-1 0,0 0 1,1 0-1,-1 0 1,0 0-1,0 0 0,1 0 1,-1 0-1,0 0 1,0 0-1,1 0 1,-1 0-1,0 0 0,0 0 1,1-1-1,-1 1 1,0 0-1,0 0 0,1 0 1,-1 0-1,0 0 1,0 0-1,0-1 0,1 1 1,7-3 33,-1-1 0,1 0 0,-1 0 0,0-1 0,9-7 0,21-14-2,-29 22-54,0 0-1,1 0 1,-1 0-1,1 1 1,0 0-1,-1 1 1,15-3-1,-20 5 8,0 0 0,-1 0 0,1 0 0,0 0 1,0 1-1,0-1 0,0 1 0,-1 0 0,1 0 0,0 0 0,0 0 0,-1 0 0,1 0 0,-1 1 1,1-1-1,-1 1 0,0 0 0,0 0 0,1-1 0,-1 2 0,0-1 0,-1 0 0,1 0 0,0 0 1,-1 1-1,1-1 0,1 6 0,1 1-17,-1 0 0,0 0 0,2 14 0,-2-8 25,-3-14-9,0-1 0,0 0 1,0 1-1,0-1 1,0 0-1,1 1 0,-1-1 1,0 0-1,0 1 0,0-1 1,0 0-1,0 0 0,0 1 1,0-1-1,1 0 0,-1 1 1,0-1-1,0 0 0,1 0 1,-1 1-1,0-1 1,0 0-1,1 0 0,-1 0 1,0 1-1,0-1 0,1 0 1,-1 0-1,0 0 0,1 0 1,-1 0-1,0 0 0,0 0 1,1 0-1,-1 1 0,0-1 1,1 0-1,-1 0 1,0 0-1,1-1 0,-1 1 1,0 0-1,1 0 0,-1 0 1,0 0-1,1 0 0,-1 0 1,0 0-1,1 0 0,-1-1 1,0 1-1,0 0 0,1 0 1,-1 0-1,0-1 0,1 1 1,16-18-210,-12 12 147,6-7-129</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5.411"/>
    </inkml:context>
    <inkml:brush xml:id="br0">
      <inkml:brushProperty name="width" value="0.05" units="cm"/>
      <inkml:brushProperty name="height" value="0.05" units="cm"/>
    </inkml:brush>
  </inkml:definitions>
  <inkml:trace contextRef="#ctx0" brushRef="#br0">38 2 15091,'-13'-2'1264,"1"6"-991,2 5-217,7 8 312,3-1 1952,5 1-2048,6-4 24,6-3-8</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5.923"/>
    </inkml:context>
    <inkml:brush xml:id="br0">
      <inkml:brushProperty name="width" value="0.05" units="cm"/>
      <inkml:brushProperty name="height" value="0.05" units="cm"/>
    </inkml:brush>
  </inkml:definitions>
  <inkml:trace contextRef="#ctx0" brushRef="#br0">5 238 10442,'0'1'153,"-1"0"0,0 0 0,1 0 0,-1-1 0,1 1 0,0 0 0,-1 1 0,1-1 0,0 0 0,0 0 0,-1 0 0,1 0 0,0 0 0,0 0 0,0 0 0,0 0 0,0 0 1,1 0-1,-1 0 0,0 0 0,0 0 0,1 0 0,-1 0 0,1 0 0,-1 0 0,1 0 0,-1 0 0,1 0 0,0 0 0,-1 0 0,1-1 0,0 1 0,-1 0 0,1 0 0,0-1 0,0 1 0,0 0 0,0-1 0,0 1 0,0-1 0,0 0 0,0 1 0,0-1 0,0 0 0,0 1 0,0-1 0,0 0 0,0 0 0,0 0 0,0 0 0,0 0 0,2 0 0,5 0 190,0-1-1,0 0 1,0 0-1,0 0 1,14-5-1,12-7 14,0-1 1,52-31-1,57-48-151,-131 85-196,31-24 15,-40 29-21,1 0 0,-1 0 0,0 0 0,0-1 1,0 1-1,0-1 0,-1 0 0,4-7 0,-5 10-3,-1 1 1,0-1-1,0 0 0,0 1 1,0-1-1,1 0 1,-1 1-1,0-1 0,0 0 1,0 1-1,-1-1 0,1 0 1,0 1-1,0-1 0,0 0 1,0 1-1,-1-1 1,1 0-1,0 1 0,0-1 1,-1 1-1,1-1 0,-1 0 1,1 1-1,0-1 0,-1 1 1,1-1-1,-1 1 1,1 0-1,-1-1 0,0 1 1,1-1-1,-1 1 0,1 0 1,-1-1-1,0 1 0,1 0 1,-1 0-1,0 0 1,1 0-1,-1-1 0,0 1 1,1 0-1,-2 0 0,-32-1 7,14 2-10,-1 2 1,1 0 0,0 2-1,1 0 1,-32 13-1,41-14 2,-1 1 0,2 0 0,-1 0-1,1 1 1,0 1 0,0-1 0,0 2-1,1-1 1,0 1 0,1 0 0,0 1-1,-7 9 1,12-15-3,0 0 0,0 0 1,1 0-1,-1 1 0,1-1 0,0 0 0,0 1 0,0-1 1,0 1-1,1-1 0,-1 1 0,1-1 0,0 1 0,0 0 1,0-1-1,1 1 0,-1-1 0,1 1 0,0-1 0,0 1 1,2 5-1,-1-5-43,0-1 0,1 0 0,-1 0 0,1 0 0,0 0 0,-1 0 0,1-1 0,0 1 0,1-1 0,-1 0 0,0 0 0,1 0 0,-1 0 0,1 0 0,0-1 0,-1 0 0,1 0 0,0 0 0,0 0 0,4 0 0,19 1 142,1-1 1,0-1-1,54-8 1,-39 3-176</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6.362"/>
    </inkml:context>
    <inkml:brush xml:id="br0">
      <inkml:brushProperty name="width" value="0.05" units="cm"/>
      <inkml:brushProperty name="height" value="0.05" units="cm"/>
    </inkml:brush>
  </inkml:definitions>
  <inkml:trace contextRef="#ctx0" brushRef="#br0">377 1 13835,'-2'1'145,"1"0"0,1 0 0,-1 0 0,0 0 0,0 0 0,0 0 0,1 1 0,-1-1 0,0 0 0,1 1 0,-1-1 0,1 0 0,0 1 0,-1-1 0,1 0 0,0 1 0,0 2 0,-1 0 232,-5 34 339,2 1 1,2 0-1,1-1 0,5 52 0,1 43-506,-6-108-71,-1 0-1,-1-1 1,-8 34-1,2-29-121,0-1 0,-2 0 0,-1-1-1,-1-1 1,-18 28 0,19-36-119,0 0-1,-1-2 1,-1 1 0,0-2 0,-2 0-1,1-1 1,-35 24 0,42-33 66,-1 0 0,0-1 0,0 0 0,-13 4 0,-33 2-190</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8.500"/>
    </inkml:context>
    <inkml:brush xml:id="br0">
      <inkml:brushProperty name="width" value="0.05" units="cm"/>
      <inkml:brushProperty name="height" value="0.05" units="cm"/>
    </inkml:brush>
  </inkml:definitions>
  <inkml:trace contextRef="#ctx0" brushRef="#br0">0 118 10962,'0'1'93,"1"-1"-1,-1 1 1,0-1 0,1 1-1,-1 0 1,0-1-1,1 0 1,-1 1 0,1-1-1,-1 1 1,0-1-1,1 0 1,-1 1-1,1-1 1,0 0 0,-1 1-1,1-1 1,-1 0-1,1 0 1,-1 1-1,1-1 1,0 0 0,-1 0-1,1 0 1,-1 0-1,2 0 1,19 4 1340,-3-2-943,0 0 0,0-2-1,0 0 1,35-6 0,-42 4-280,0 0 0,-1-1 0,1 0 0,-1 0 0,0-1 0,0-1 0,0 0 0,0 0 0,11-10 0,-19 14-159,0 0 0,-1 0 0,1-1-1,-1 1 1,1-1 0,-1 1 0,1-1 0,-1 0 0,0 1-1,0-1 1,0 0 0,0 0 0,0 0 0,0 0 0,-1 0-1,1 0 1,-1 0 0,1-2 0,-1 2-20,0 1 0,0-1 0,-1 1 0,1-1 0,-1 1 0,1-1 1,-1 1-1,1-1 0,-1 1 0,0 0 0,0-1 0,1 1 0,-1 0 0,0 0 0,0-1 0,0 1 0,0 0 1,-1 0-1,0-1 0,-2 0-13,0-1 1,0 1 0,0 0 0,0 0-1,-1 0 1,1 1 0,0 0-1,-1 0 1,1 0 0,-1 0 0,1 0-1,-1 1 1,1 0 0,-1 0 0,-6 1-1,2 1-24,0 1 0,1 0-1,-1 1 1,1-1-1,-1 2 1,1-1 0,0 1-1,1 0 1,-1 1 0,1 0-1,0 0 1,1 0 0,-1 1-1,-9 14 1,11-14 4,1-1 1,0 1 0,0-1-1,0 1 1,1 0-1,0 0 1,0 1-1,1-1 1,0 1-1,0-1 1,1 1 0,0 0-1,0 0 1,1-1-1,0 1 1,0 0-1,4 15 1,-4-20 6,1 0 0,0 0 0,1 0 1,-1 0-1,0 0 0,1 0 0,0 0 0,-1 0 0,1-1 1,0 1-1,1-1 0,-1 1 0,0-1 0,1 0 0,-1 0 1,5 3-1,-2-3-51,-1 0-1,1 0 1,-1-1 0,1 1 0,0-1 0,0 0-1,0 0 1,0 0 0,9-1 0,1-1-102,-1 0 0,0-1 0,0-1 0,1 0 0,-2-1 0,22-8 0,-2-4-112</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9.444"/>
    </inkml:context>
    <inkml:brush xml:id="br0">
      <inkml:brushProperty name="width" value="0.05" units="cm"/>
      <inkml:brushProperty name="height" value="0.05" units="cm"/>
    </inkml:brush>
  </inkml:definitions>
  <inkml:trace contextRef="#ctx0" brushRef="#br0">74 0 11931,'-1'13'448,"-1"0"1,0-1-1,0 1 1,-6 16-1,-3 13 508,-7 46 499,-11 180 1,29-266-1404,-1 1-1,1-1 1,0 1 0,1-1 0,-1 1 0,0-1 0,1 1-1,-1-1 1,1 1 0,0-1 0,-1 0 0,4 5 0,-4-7-38,0 0 0,1 1 0,-1-1 0,0 0 0,1 1 0,-1-1 0,1 0 0,-1 0 0,1 1 0,-1-1 0,1 0 0,-1 0 0,1 0 0,-1 0 1,1 0-1,-1 0 0,1 0 0,-1 0 0,1 0 0,-1 0 0,1 0 0,-1 0 0,1 0 0,20-11 150,47-49-24,7-5-46,-64 57-76,-1 0 1,1 1-1,1 1 1,-1 0 0,18-6-1,-27 11-13,1 0-1,-1 0 1,0 0-1,1 0 1,-1 1-1,0-1 1,1 1-1,-1 0 0,1-1 1,-1 1-1,0 0 1,1 0-1,-1 1 1,1-1-1,-1 1 1,0-1-1,1 1 1,-1-1-1,0 1 1,0 0-1,1 0 1,-1 1-1,0-1 1,0 0-1,3 3 1,-2 0 2,-1-1 1,0 1-1,0 0 1,0-1-1,-1 1 1,1 0-1,-1 0 1,0 0-1,0 0 1,0 0-1,-1 0 1,1 1-1,-1 7 1,-1 5 31,0 0 0,-4 18 1,-1 10 40,6-45-79,0 0 0,0 0 0,0 1 0,0-1 0,1 0 0,-1 0 0,0 0-1,0 1 1,0-1 0,0 0 0,0 0 0,0 0 0,0 1 0,0-1 0,1 0 0,-1 0-1,0 0 1,0 0 0,0 0 0,0 1 0,1-1 0,-1 0 0,0 0 0,0 0 0,0 0-1,0 0 1,1 0 0,-1 0 0,0 0 0,0 0 0,1 0 0,-1 1 0,0-1 0,0 0 0,0 0-1,1 0 1,-1 0 0,0 0 0,0-1 0,0 1 0,1 0 0,-1 0 0,0 0 0,0 0-1,0 0 1,1 0 0,-1 0 0,0 0 0,0 0 0,0-1 0,1 1 0,-1 0 0,0 0-1,0 0 1,0 0 0,0 0 0,0-1 0,1 1 0,-1 0 0,0-1 0,20-13-110,-8 5-87,-8 7 96,0 1 1,0-1 0,0 1 0,0 0 0,1 0-1,-1 1 1,0-1 0,0 1 0,1 0 0,-1 0-1,0 0 1,0 0 0,1 1 0,-1 0 0,7 2-1,31 2-950,-38-5 1040,0-1 1,0 0 0,0 0 0,0 0-1,0-1 1,0 0 0,0 1 0,0-1-1,0-1 1,-1 1 0,1 0 0,-1-1-1,0 0 1,1 0 0,-1 0 0,-1 0-1,1 0 1,4-7 0,0-1 403,1 0 1,-2-1-1,1 1 1,7-23-1,-14 33-326,1 0 0,-1 0-1,0 0 1,1 0 0,-1 0 0,0 0-1,0 0 1,0 0 0,1 0 0,-1 0 0,0 0-1,-1 0 1,1 0 0,0 0 0,0-1-1,0 2-46,-1 0-1,1-1 1,0 1 0,0 0-1,0 0 1,-1 0-1,1-1 1,0 1-1,0 0 1,-1 0-1,1 0 1,0 0-1,-1 0 1,1 0-1,0-1 1,0 1-1,-1 0 1,1 0-1,0 0 1,-1 0-1,1 0 1,0 0-1,-1 0 1,1 0-1,0 0 1,-1 0-1,1 0 1,0 0 0,0 1-1,-1-1 1,-1 1 26,-1 0 0,1 0 1,-1 0-1,1 0 1,0 1-1,0-1 0,-1 1 1,-2 3-1,-4 5-44,2 0-1,-1 1 0,1-1 1,1 1-1,0 0 0,1 1 1,0 0-1,0 0 0,1 0 1,1 0-1,-3 19 0,6-31-5,0 1 0,0 0 0,0-1 0,-1 1 0,1 0 0,0-1 0,0 1 0,0 0 0,1 0 1,-1-1-1,0 1 0,0 0 0,0-1 0,0 1 0,1 0 0,-1-1 0,0 1 0,1 0 0,-1-1 0,0 1 0,1-1 0,-1 1 0,1-1 0,-1 1 0,1-1 0,-1 1 0,1-1 0,-1 1 0,1-1 0,-1 0 0,1 1 0,0-1 0,-1 0 0,1 1 0,0-1 0,-1 0 0,1 0 0,0 0 0,-1 1 1,1-1-1,0 0 0,0 0 0,1 0 0,3-1-8,0 0 1,0 0-1,0 0 1,0-1 0,5-1-1,-5 1 4,12-4-16,142-45-68,-138 46 32,1 1-1,-1 0 0,1 2 0,-1 1 1,37 1-1,-54 0 35,0 0 0,-1 1 0,1-1 0,0 1 0,-1 0 0,1-1 0,-1 2 0,1-1 0,-1 0 0,0 1 0,1-1 0,-1 1 0,0 0 0,0 0 0,5 5 0,-8-7 25,0 0 0,0 1-1,1-1 1,-1 0 0,0 1 0,0-1 0,0 0 0,0 1-1,0-1 1,0 1 0,0-1 0,0 0 0,0 1 0,0-1-1,0 1 1,0-1 0,0 0 0,0 1 0,0-1 0,0 0-1,0 1 1,0-1 0,0 1 0,-1-1 0,1 0 0,0 1-1,0-1 1,0 0 0,-1 0 0,1 1 0,0-1 0,-1 0-1,1 1 1,0-1 0,0 0 0,-1 0 0,1 0 0,0 1-1,-1-1 1,1 0 0,-1 0 0,1 0 0,0 0 0,-1 0-1,1 0 1,0 1 0,-1-1 0,1 0 0,-1 0 0,1 0-1,-1-1 1,-21 2 356,17-4-257,1 1 1,-1-1 0,1 1-1,0-1 1,0-1 0,0 1 0,0 0-1,0-1 1,-3-4 0,-27-38 715,33 45-791,-8-12 193,-23-30 365,64 52-2105,-3-2 1543,46 4 0,-33-8-249</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5.219"/>
    </inkml:context>
    <inkml:brush xml:id="br0">
      <inkml:brushProperty name="width" value="0.05" units="cm"/>
      <inkml:brushProperty name="height" value="0.05" units="cm"/>
    </inkml:brush>
  </inkml:definitions>
  <inkml:trace contextRef="#ctx0" brushRef="#br0">443 109 11378,'3'-4'159,"-1"0"0,1-1 0,-1 1 0,-1-1 0,1 0 0,-1 0 0,1 0 0,0-8 0,-2 11-102,0 0 0,0 0 0,0 1 1,-1-1-1,1 0 0,-1 0 0,1 0 0,-1 1 0,1-1 1,-1 0-1,0 1 0,0-1 0,0 1 0,0-1 0,0 1 1,0-1-1,0 1 0,0-1 0,-1 1 0,1 0 0,-1 0 1,1 0-1,-1 0 0,1 0 0,-1 0 0,-2-1 0,-5-1 74,0-1-1,0 2 1,0-1-1,0 1 1,0 1-1,-1 0 0,1 0 1,-1 1-1,1 0 1,0 0-1,-1 1 1,-9 2-1,6 0-56,-1 0 0,1 1-1,-1 0 1,1 1 0,1 1 0,-1 0-1,-18 12 1,16-6-55,0 0 0,1 1 1,0 1-1,1 0 0,1 0 0,0 2 0,1-1 0,0 2 0,2-1 0,-13 29 0,16-31-23,1-1-1,0 2 1,1-1-1,0 0 0,1 1 1,1 0-1,0 0 1,1 0-1,1 0 0,0-1 1,1 1-1,0 0 1,2 0-1,4 16 1,-5-25 1,0 1 0,1 0 1,0-1-1,0 0 0,0 0 1,1 0-1,0 0 0,0 0 1,1-1-1,0 0 0,-1 0 1,2 0-1,-1 0 0,1-1 1,-1 0-1,1 0 0,0-1 1,0 1-1,1-1 0,8 3 1,-2-3 11,0 0 0,1-1 1,-1 0-1,0-1 0,1 0 1,-1-1-1,1 0 0,-1-2 1,23-4-1,-12 1 51,0-2 1,-1 0-1,0-2 1,0 0-1,-1-2 1,0 0-1,36-26 1,-43 26-1,-1-1 1,0 0-1,0 0 1,-1-2-1,-1 1 1,0-2-1,-2 0 1,1 0-1,-2-1 1,0 0-1,8-18 1,-15 29-65,0 0 0,0-1 0,-1 1 0,1 0 1,-1-1-1,-1 1 0,1-1 0,-1 1 1,0-1-1,0 1 0,0-1 0,-1 1 0,1 0 1,-2-1-1,1 1 0,0 0 0,-1-1 1,0 1-1,0 0 0,-1 0 0,1 0 1,-1 1-1,0-1 0,-1 1 0,1-1 0,-1 1 1,0 0-1,0 1 0,0-1 0,0 0 1,0 1-1,-1 0 0,0 0 0,-5-2 0,6 3-55,0 0 0,-1 1 0,0-1 0,1 1 0,-1 0-1,0 0 1,1 1 0,-1-1 0,0 1 0,0 0-1,0 0 1,1 1 0,-1-1 0,0 1 0,0 0 0,1 0-1,-1 1 1,1 0 0,-1-1 0,1 1 0,0 1-1,-1-1 1,1 1 0,0-1 0,1 1 0,-1 0 0,0 1-1,1-1 1,0 1 0,0-1 0,0 1 0,0 0-1,0 0 1,1 0 0,0 1 0,-2 5 0,-2 22-347</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09.955"/>
    </inkml:context>
    <inkml:brush xml:id="br0">
      <inkml:brushProperty name="width" value="0.05" units="cm"/>
      <inkml:brushProperty name="height" value="0.05" units="cm"/>
    </inkml:brush>
  </inkml:definitions>
  <inkml:trace contextRef="#ctx0" brushRef="#br0">241 16 14883,'-2'-2'151,"0"0"-1,0 1 1,0-1 0,-1 1-1,1 0 1,0-1 0,-1 1-1,0 1 1,1-1 0,-1 0-1,1 0 1,-1 1 0,0 0-1,1-1 1,-1 1-1,0 0 1,0 0 0,1 1-1,-1-1 1,0 1 0,1-1-1,-1 1 1,1 0 0,-4 1-1,-7 2 51,0 1-1,1 0 0,-18 11 1,27-14-196,-12 6-69,1 0 1,0 1-1,1 1 1,0 0-1,-17 17 1,30-27 49,-1 0 1,1 1-1,0-1 1,-1 0-1,1 1 1,0-1-1,-1 0 1,1 1-1,0-1 0,0 0 1,0 1-1,-1-1 1,1 1-1,0-1 1,0 0-1,0 1 1,0-1-1,0 1 1,0-1-1,0 1 1,0-1-1,0 1 1,0-1-1,0 0 1,0 1-1,0-1 1,0 1-1,0-1 1,0 1-1,0-1 0,0 0 1,1 1-1,-1-1 1,0 1-1,0-1 1,0 0-1,1 1 1,-1-1-1,0 0 1,1 1-1,-1-1 1,0 0-1,1 0 1,-1 1-1,0-1 1,1 0-1,-1 0 1,1 1-1,-1-1 0,0 0 1,1 0-1,-1 0 1,1 0-1,-1 0 1,1 0-1,-1 0 1,0 0-1,1 0 1,-1 0-1,1 0 1,35 1-398,-27-1 310,20 1-131,81 5-220,-101-5 429,1 0 1,-1 1-1,0 0 1,1 1-1,-1 0 1,0 1 0,-1 0-1,17 9 1,-24-12 35,1 0 0,-1 0 0,1 1 0,-1-1 0,0 0 0,0 0 0,0 1 0,0-1 0,0 1 0,0-1 0,0 1 0,0-1 0,0 1 0,0-1 0,-1 1 0,1 0 0,-1-1 0,1 1 0,-1 0 0,0 0 0,0 3 0,0-2 36,-1 0 1,1 0-1,-1 0 0,0 0 0,0 0 1,0 0-1,-1 0 0,1 0 0,-1 0 1,0 0-1,-2 2 0,-5 6 204,0 0 0,-1-1 1,0-1-1,-15 11 0,8-7-85,0-1 1,-1 0-1,0-1 0,-1-1 1,0-1-1,-32 11 1,50-20-198,-1 1 0,1 0 1,-1-1-1,1 0 0,-1 1 1,1-1-1,0 0 1,-1 0-1,1 0 0,-1 0 1,1 0-1,-1 0 0,1 0 1,-1-1-1,1 1 1,-1 0-1,1-1 0,-1 1 1,1-1-1,0 0 0,-1 1 1,1-1-1,0 0 0,-2-1 1,3 1 10,-1-1 0,1 1 1,-1-1-1,1 1 0,0-1 1,0 0-1,-1 1 0,1-1 1,0 1-1,0-1 0,1 0 1,-1 1-1,0-1 0,0 1 1,1-1-1,-1 1 0,1-1 0,-1 1 1,1-1-1,0 1 0,0-1 1,0 1-1,0-2 0,20-27-331</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0.901"/>
    </inkml:context>
    <inkml:brush xml:id="br0">
      <inkml:brushProperty name="width" value="0.05" units="cm"/>
      <inkml:brushProperty name="height" value="0.05" units="cm"/>
    </inkml:brush>
  </inkml:definitions>
  <inkml:trace contextRef="#ctx0" brushRef="#br0">61 20 11282,'22'-16'1302,"-22"15"-1285,0 1 0,0 0 0,0 0 0,0 0 0,0-1 0,0 1 0,0 0 0,1 0-1,-1 0 1,0 0 0,0 0 0,0-1 0,0 1 0,1 0 0,-1 0 0,0 0 0,0 0 0,0 0 0,0 0 0,1 0 0,-1 0 0,0 0 0,0 0 0,0 0 0,1 0-1,-1-1 1,0 1 0,0 0 0,0 1 0,1-1 0,-1 0 0,0 0 0,0 0 0,0 0 0,1 0 0,-1 0 0,0 0 0,0 0 0,0 0 0,1 0 0,-1 0 0,0 0-1,0 1 1,0-1 0,0 0 0,1 0 0,-1 0 0,0 0 0,0 1 0,0-1 0,0 0 0,0 0 0,-1 12 478,1-12-468,-28 111 2760,10-46-2005,3 0-1,-12 115 1,26-161-628,0 0 0,1 0 0,1 0 0,5 27 0,-5-45-143,-1 1 0,0 0 0,1-1 0,-1 1-1,1-1 1,-1 1 0,1-1 0,0 1 0,0-1 0,0 1 0,-1-1 0,1 0 0,1 0 0,-1 1 0,2 0 0,-3-1-4,1-1 0,0 0 0,-1 1 0,1-1 0,0 0 0,0 0 0,-1 0 0,1 1 0,0-1 0,0 0-1,-1 0 1,1 0 0,0 0 0,0 0 0,-1-1 0,1 1 0,0 0 0,0 0 0,-1 0 0,1-1 0,0 1 0,1-1-1,1-1 8,0-1 0,0 1 0,0-1 0,0 0-1,0 1 1,-1-1 0,1-1 0,-1 1-1,0 0 1,0 0 0,2-5 0,3-7 51,-2 0 1,1 0-1,-2-1 1,0 1-1,-1-1 1,0 0-1,-2 0 1,1-23-1,-2 38-58,0 0 1,0 0-1,0 0 0,0 0 0,0 1 0,0-1 1,-1 0-1,1 0 0,0 0 0,0 0 0,-1 1 1,1-1-1,-1 0 0,1 0 0,0 1 0,-1-1 1,1 0-1,-1 1 0,0-1 0,1 0 0,-1 1 1,1-1-1,-1 1 0,0-1 0,-1 0 0,1 1-3,1 0 1,-1 0-1,0 0 0,1 0 0,-1 1 0,0-1 0,1 0 0,-1 0 0,0 0 0,1 1 0,-1-1 0,1 0 0,-1 1 0,0-1 0,1 1 0,-1-1 1,1 0-1,-1 1 0,1-1 0,-1 1 0,1 0 0,0-1 0,-1 1 0,1-1 0,0 1 0,-1 0 0,1-1 0,0 1 0,0-1 0,-1 2 1,-1 4-6,0 0 1,1 0 0,-1 0-1,1 0 1,1 0 0,-1 0-1,1 0 1,0 1 0,0-1-1,1 0 1,-1 0 0,4 10-1,-3-13-2,-1-1-1,1 1 1,0-1-1,0 1 1,0-1-1,0 1 1,1-1-1,-1 0 1,1 0-1,-1 0 1,1 0-1,0 0 1,0 0-1,0 0 1,0 0-1,0-1 0,0 1 1,1-1-1,-1 1 1,0-1-1,1 0 1,-1 0-1,1 0 1,-1 0-1,1 0 1,0-1-1,-1 1 1,1-1-1,0 0 1,3 0-1,1-1-6,1 0-1,-1-1 1,0 0 0,0 0-1,0 0 1,0-1 0,0 0-1,0-1 1,-1 1 0,0-1-1,1 0 1,-1-1-1,-1 0 1,1 0 0,7-8-1,-3 1-23,1 0 1,-2-1-1,0 0 0,0 0 0,-1-1 0,7-18 0,-39 101-254,21-60 322,0 1 0,1 0 1,0 0-1,1 0 0,0 0 0,1 0 1,0 14-1,1-23-29,-1 0 1,0 0 0,0 0-1,1-1 1,-1 1 0,1 0-1,-1 0 1,1 0 0,-1 0-1,1 0 1,-1-1 0,1 1-1,0 0 1,0-1 0,-1 1-1,1 0 1,0-1 0,0 1-1,0-1 1,-1 1 0,1-1-1,0 1 1,0-1 0,0 0-1,0 1 1,0-1 0,0 0-1,0 0 1,0 0 0,0 0-1,0 0 1,0 0 0,0 0-1,0 0 1,0 0 0,0 0-1,0-1 1,0 1 0,0 0-1,0-1 1,1 0 0,7-2 8,0 0 0,0-1 0,11-7 0,-12 6-13,31-17-3,-27 14-17,0 1-1,0 0 1,1 1 0,0 0 0,0 1 0,0 1 0,26-6 0,-38 10 15,0 0 1,0 0-1,0 0 1,0 0-1,0 0 1,0 0-1,0 0 1,0 0-1,0 0 0,0 1 1,0-1-1,0 0 1,0 1-1,-1-1 1,1 1-1,0-1 1,0 1-1,0-1 1,0 1-1,-1-1 1,1 1-1,0 0 1,0 0-1,-1-1 0,1 1 1,-1 0-1,1 0 1,-1 0-1,1-1 1,-1 1-1,1 0 1,-1 1-1,1 3 0,0 0 0,0 0-1,0 1 1,-1-1 0,0 7-1,1 13 16,0-24-12,-1 0 0,0-1 1,1 1-1,-1-1 0,0 1 0,1-1 1,-1 1-1,1-1 0,-1 0 0,1 1 1,-1-1-1,1 1 0,-1-1 0,1 0 1,0 0-1,-1 1 0,1-1 0,-1 0 1,1 0-1,0 0 0,-1 0 0,1 1 1,0-1-1,-1 0 0,1 0 0,-1 0 1,1 0-1,0-1 0,-1 1 1,1 0-1,0 0 0,-1 0 0,1 0 1,-1-1-1,2 1 0,28-12 1,-22 9 1,6-3-15,2 1-1,-1 0 1,0 1 0,1 0-1,28-1 1,-40 4 11,0 1 1,-1 0 0,1 0 0,0 0 0,0 1 0,-1-1 0,1 1-1,-1 0 1,1 0 0,-1 0 0,1 1 0,-1-1 0,0 1 0,1 0-1,-1 0 1,0 0 0,0 0 0,0 0 0,-1 1 0,1-1 0,0 1-1,-1 0 1,0 0 0,0 0 0,1 0 0,-2 0 0,1 0-1,0 0 1,-1 1 0,3 6 0,-1 2-2,-3-10 29,0 0 0,1 0 1,-1 0-1,1 0 0,0 0 1,0 0-1,-1 0 1,1 0-1,1-1 0,1 4 1,-3-5-19,0 0 1,1 1 0,-1-1-1,0 0 1,1 0 0,-1 0-1,1 0 1,-1 0 0,0 1-1,1-1 1,-1 0 0,1 0-1,-1 0 1,0 0 0,1 0-1,-1 0 1,1 0 0,-1 0-1,0-1 1,1 1 0,-1 0-1,0 0 1,1 0 0,15-12 120,-4-1-44,-5 5-54,1 0-1,-1 1 0,2 0 1,-1 0-1,17-10 0,-23 16-28,0 1 0,-1-1 0,1 0 0,0 1 0,0-1 0,-1 1-1,1-1 1,0 1 0,0 0 0,0 0 0,-1 0 0,1 0-1,0 0 1,0 1 0,0-1 0,3 1 0,-3 0-2,0 0 0,0 1 0,0-1 0,0 1 0,0-1 0,0 1 0,0 0 0,-1 0 0,1-1 1,-1 1-1,1 0 0,-1 1 0,1-1 0,-1 0 0,1 4 0,1 3-382,0 1-1,-1-1 1,2 15-1,-5-38 138,-1-8-96</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1.325"/>
    </inkml:context>
    <inkml:brush xml:id="br0">
      <inkml:brushProperty name="width" value="0.05" units="cm"/>
      <inkml:brushProperty name="height" value="0.05" units="cm"/>
    </inkml:brush>
  </inkml:definitions>
  <inkml:trace contextRef="#ctx0" brushRef="#br0">12 1 15411,'-5'23'1305,"2"-2"-1137,1-1 1776,1-1-1216,5-3-232,3-5 40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2.348"/>
    </inkml:context>
    <inkml:brush xml:id="br0">
      <inkml:brushProperty name="width" value="0.05" units="cm"/>
      <inkml:brushProperty name="height" value="0.05" units="cm"/>
    </inkml:brush>
  </inkml:definitions>
  <inkml:trace contextRef="#ctx0" brushRef="#br0">6 371 14979,'-1'8'686,"-1"1"-1,2 0 0,-1 0 1,2 10-1,-1 9-244,0-15-368,-2 4 12,2 0 0,0 0 0,0 0 0,2 0 1,4 20-1,-5-35-84,-1-1 0,0 0-1,1 1 1,-1-1 0,1 0 0,-1 0 0,1 1 0,-1-1-1,1 0 1,0 0 0,0 0 0,0 0 0,-1 0 0,1 0 0,0 0-1,0 0 1,0 0 0,1-1 0,-1 1 0,0 0 0,0-1-1,0 1 1,0 0 0,1-1 0,-1 0 0,0 1 0,1-1-1,-1 0 1,0 1 0,1-1 0,-1 0 0,0 0 0,1 0 0,-1 0-1,0-1 1,1 1 0,-1 0 0,0 0 0,0-1 0,1 1-1,-1-1 1,0 1 0,0-1 0,2-1 0,5-2 10,-1 0 0,1-1 0,-1 1 0,0-2 0,10-9 0,9-12 48,-2-2 1,31-46-1,-9 10-10,-46 65-51,0 0 1,0 1-1,0-1 1,0 0-1,0 0 0,0 0 1,0 0-1,0 0 1,0 0-1,0 0 1,0 0-1,0 0 1,0 0-1,0 0 1,0 0-1,0 0 1,0 0-1,0 0 1,0 1-1,0-1 1,0 0-1,0 0 1,0 0-1,0 0 1,0 0-1,0 0 1,0 0-1,0 0 1,0 0-1,0 0 1,0 0-1,0 0 1,0 0-1,0 0 1,0 0-1,1 0 1,-1 0-1,0 0 1,0 0-1,0 0 1,0 0-1,0 0 1,0 0-1,0 0 1,0 1-1,0-1 1,0 0-1,0 0 1,0 0-1,0 0 1,0 0-1,0 0 1,1-1-1,-1 1 1,0 0-1,0 0 1,-2 12-32,-3 14 9,-4 3-10,-9 36-42,17-59 77,0 0-1,0 0 0,1 0 0,-1 0 0,1 0 0,1 0 1,-1 1-1,2 6 0,-2-13 3,1 1 0,-1 0 0,0 0 0,0 0 1,1-1-1,-1 1 0,0 0 0,1 0 0,-1-1 0,1 1 0,-1 0 1,1 0-1,-1-1 0,1 1 0,-1-1 0,1 1 0,0-1 0,-1 1 1,1-1-1,0 1 0,0-1 0,-1 1 0,1-1 0,0 0 0,0 1 0,0-1 1,-1 0-1,1 0 0,0 0 0,0 0 0,0 0 0,0 1 0,-1-2 1,1 1-1,0 0 0,0 0 0,0 0 0,0 0 0,-1 0 0,1-1 1,0 1-1,0 0 0,0-1 0,-1 1 0,2-1 0,4-2 15,-1 0-1,0-1 1,0 1-1,0-1 1,6-6-1,13-16 88,0-1 0,-2-1-1,24-38 1,48-97 279,-73 123-300,-12 25-50,14-28 172,27-63 0,-43 74-88,-8 22-58,1 10-58,-1 0-1,1 0 1,0 0 0,-1 0 0,1 0 0,0 0 0,-1 0 0,1 0 0,0 0 0,-1 0-1,1 0 1,0 0 0,-1 0 0,1 0 0,0 1 0,-1-1 0,1 0 0,0 0-1,0 0 1,-1 1 0,1-1 0,0 0 0,0 0 0,-1 1 0,1-1 0,0 0 0,0 0-1,-1 1 1,1 0 0,-19 22 41,1 1 0,1 1 0,1 1 0,2 0 1,0 1-1,-18 54 0,24-60-11,2 0 1,1 0 0,0 0 0,2 1-1,0-1 1,1 24 0,2-35-37,1-1 0,-1 0-1,1 0 1,1 0 0,0 0 0,0 0 0,1 0 0,0-1 0,1 1-1,0-1 1,0 0 0,0 0 0,1 0 0,0 0 0,1-1-1,12 13 1,-15-18 1,-1 0 0,1 0 0,0-1 0,0 1 0,-1-1 0,1 1 0,0-1 1,0 0-1,0 0 0,0-1 0,1 1 0,-1 0 0,0-1 0,0 0 0,0 0 0,0 0 0,1 0 0,-1 0 0,0-1 0,0 1 0,0-1 0,0 0 0,0 0 0,0 0 0,0 0 0,4-3 0,5-3-10,0 1 1,-1-2 0,0 0-1,19-17 1,6-9 83,54-68 0,-70 78-33,-2-2 0,-1-1-1,25-51 1,-39 66-26,-11 19-22,-12 22-23,-39 80-22,52-95 71,1 1 1,1 0-1,0 0 0,1 1 1,-4 28-1,8-42-9,-1 0-1,1 0 1,0 0 0,0 0-1,0 0 1,1 0 0,-1 0-1,0 0 1,1 0 0,-1 0-1,1 0 1,0 0 0,0 0-1,0 0 1,0 0 0,0 0-1,0-1 1,0 1 0,0 0-1,1-1 1,-1 1 0,3 1-1,-1-1 4,0 0 0,0-1-1,0 0 1,1 1-1,-1-1 1,0 0 0,1-1-1,-1 1 1,1-1-1,-1 1 1,0-1 0,6 0-1,5-1 11,0-1 0,0-1-1,-1 0 1,1 0-1,21-9 1,-25 8-21,-1-1 0,0 1 0,0-2 0,0 1 0,-1-1 0,0 0 0,0-1-1,0 0 1,-1 0 0,8-11 0,-11 13-1,-1 0-1,0 0 1,0-1 0,0 0-1,0 1 1,-1-1 0,0 0-1,0 0 1,0 0-1,-1-1 1,0 1 0,0 0-1,-1-1 1,0 1 0,0 0-1,0-1 1,-3-10-1,3 16 2,0-1 0,0 1 0,0-1 0,-1 1 0,1-1 0,-1 1 0,1-1 0,-1 1 0,0-1 0,1 1 0,-1 0 0,0-1 0,0 1 0,0 0 0,0 0 0,0 0 0,0 0 0,0 0 0,-2-1 0,2 1 0,0 1-1,0 0 1,0 0-1,0 0 1,0 0-1,0 0 1,0 0-1,0 0 1,0 0-1,0 0 1,0 0-1,0 0 1,0 0-1,0 1 0,0-1 1,0 0-1,0 1 1,0-1-1,1 1 1,-1-1-1,-1 2 1,-2 1-3,0 0 0,0 1 0,0 0 0,0 0 1,1 0-1,0 0 0,0 0 0,0 1 0,-3 6 0,3-5 3,0 0 1,1 1-1,0 0 0,0 0 0,0-1 0,1 1 0,0 0 0,0 0 0,0 1 0,1-1 0,0 0 0,3 13 0,-3-19 1,1 1 0,-1-1 0,1 0-1,0 1 1,0-1 0,0 0-1,-1 0 1,1 1 0,0-1 0,1 0-1,-1 0 1,0 0 0,0 0-1,0 0 1,1 0 0,-1-1-1,0 1 1,1 0 0,-1-1 0,0 1-1,1-1 1,-1 1 0,1-1-1,-1 0 1,1 0 0,-1 1 0,2-1-1,7 0-2,0 0-1,0 0 1,11-2-1,-6 1-8,-10 0 8,23-1-87,0 1 0,33 4 0,-54-3 51,1 1-1,-1 1 0,0-1 1,1 1-1,-1 0 1,0 1-1,0 0 1,-1 0-1,1 0 1,-1 1-1,1 0 1,-1 0-1,8 8 1,-14-12 42,1 0 1,-1 0 0,1 0 0,-1 1 0,0-1-1,1 0 1,-1 0 0,0 1 0,1-1 0,-1 0-1,0 1 1,1-1 0,-1 1 0,0-1 0,1 0-1,-1 1 1,0-1 0,0 1 0,0-1 0,1 1-1,-1-1 1,0 0 0,0 1 0,0-1 0,0 1-1,0-1 1,0 1 0,0-1 0,0 1 0,0-1-1,0 1 1,0-1 0,-1 1 0,1-1 8,0 0 0,0-1 1,-1 1-1,1 0 0,0-1 0,-1 1 0,1 0 1,0-1-1,0 1 0,0-1 0,0 1 0,-1 0 0,1-1 1,0 1-1,0-1 0,0 1 0,0-1 0,0 1 1,0 0-1,0-1 0,0 1 0,0-1 0,0 1 1,0-1-1,0 1 0,0-1 0,1 1 0,-1 0 1,0-1-1,0 1 0,0-1 0,1 1 0,-1-1 1,5-8-15,-1 0 0,1 1 0,1-1 0,-1 1 0,1 0 0,1 1 0,7-8 0,-5 5 32,0 1-1,-1-2 1,11-17 0,-17 24 1,0 0 0,0 0 0,-1 0 0,1 0 1,-1 0-1,0-1 0,0 1 0,-1 0 0,1-1 1,-1 1-1,0-1 0,0 1 0,0-1 1,-2-7-1,-8-25-10</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2.819"/>
    </inkml:context>
    <inkml:brush xml:id="br0">
      <inkml:brushProperty name="width" value="0.05" units="cm"/>
      <inkml:brushProperty name="height" value="0.05" units="cm"/>
    </inkml:brush>
  </inkml:definitions>
  <inkml:trace contextRef="#ctx0" brushRef="#br0">2 0 13387,'-2'10'1208,"4"3"-840,5 0-192,5 2 736,2-1-792,7-3-56,2-2 0,5-6-128</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3.291"/>
    </inkml:context>
    <inkml:brush xml:id="br0">
      <inkml:brushProperty name="width" value="0.05" units="cm"/>
      <inkml:brushProperty name="height" value="0.05" units="cm"/>
    </inkml:brush>
  </inkml:definitions>
  <inkml:trace contextRef="#ctx0" brushRef="#br0">12 216 15523,'-2'1'102,"1"0"0,0 1 0,0-1 0,0 1 0,0-1 0,0 1 0,0 0 0,1-1 0,-1 1 0,1 0-1,-1 0 1,1-1 0,-1 1 0,1 0 0,0 0 0,0 0 0,0-1 0,0 1 0,0 0 0,1 0 0,-1 0 0,0-1 0,1 1 0,-1 0-1,2 2 1,-1-2-6,1 0-1,-1-1 0,1 1 1,-1-1-1,1 1 0,-1-1 1,1 1-1,0-1 0,0 0 1,0 0-1,0 0 1,0 0-1,0 0 0,0 0 1,0-1-1,0 1 0,0-1 1,0 1-1,0-1 0,1 0 1,3 0-1,3 0 22,1-1 0,-1-1 0,0 0 0,1 0-1,-1-1 1,0 0 0,-1 0 0,1-1 0,0 0 0,-1 0 0,0-1 0,0 0 0,0-1 0,-1 0-1,11-10 1,-7 5-50,-1 0-1,1-1 0,-2 0 1,0-1-1,0 0 0,-1 0 1,-1 0-1,10-27 0,-15 33-47,1-1 0,-2 1 0,1 0 0,-1-1 0,0-9 0,-1 16-22,0 0 0,0 0 0,0 1 0,1-1 0,-1 0 0,0 0 0,-1 0 0,1 0 1,0 0-1,0 0 0,0 0 0,-1 1 0,1-1 0,0 0 0,-1 0 0,1 0 0,0 0 0,-1 1 0,1-1 0,-1 0 1,1 0-1,-1 1 0,0-1 0,1 1 0,-1-1 0,0 0 0,0 1 0,1-1 0,-1 1 0,0 0 0,0-1 0,1 1 1,-1-1-1,0 1 0,0 0 0,0 0 0,0 0 0,0-1 0,0 1 0,0 0 0,1 0 0,-1 0 0,0 0 0,0 1 1,0-1-1,0 0 0,0 0 0,0 0 0,1 1 0,-1-1 0,0 0 0,0 1 0,-1 0 0,-4 2-21,-1 1-1,1 0 1,1 0-1,-1 0 1,0 1-1,1-1 1,0 1-1,0 1 1,1-1-1,-8 12 1,-5 8-75,-14 32 1,29-53 89,-4 8-3,-34 73-49,36-74 57,0 0 1,1 0-1,0 0 1,0 1-1,-1 22 1,4-32 3,0 0 0,0 0 1,0 0-1,1 0 0,-1 0 1,0 1-1,1-1 0,-1 0 1,1 0-1,0 0 0,0 0 0,1 2 1,-1-3-1,-1 0 1,1-1-1,0 1 0,0 0 1,0-1-1,-1 1 1,1-1-1,0 1 1,0-1-1,0 1 0,0-1 1,0 1-1,0-1 1,0 0-1,0 0 1,0 0-1,1 1 0,-1-1 1,0 0-1,0 0 1,0 0-1,0-1 1,0 1-1,0 0 0,0 0 1,0-1-1,2 0 1,5-1 2,1-2 0,-1 1 0,0-1 0,0-1 0,13-9 0,38-33-31,-44 34 4,2-1-30,34-26-156,-47 37 175,0 0-1,1 1 0,-1 0 1,1 0-1,-1 0 1,1 0-1,-1 1 0,1 0 1,0 0-1,6-1 0,-10 2 24,0 0-1,0 0 0,1 1 0,-1-1 1,0 0-1,0 0 0,0 1 0,0-1 1,1 1-1,-1-1 0,0 1 1,0-1-1,0 1 0,0 0 0,0 0 1,0-1-1,0 1 0,-1 0 1,1 0-1,0 0 0,0 0 0,-1 0 1,1 0-1,0 0 0,-1 0 0,1 0 1,-1 0-1,1 1 0,-1-1 1,0 0-1,1 0 0,-1 2 0,1 4-25,0 1 0,-1-1-1,1 0 1,-2 8 0,1-15 36,-6 35 64,5-29-4,-1 1 1,1-1-1,0 1 1,1-1-1,-1 1 0,1-1 1,1 10-1,0-16-46,-1 1-1,0 0 0,1-1 1,-1 1-1,1-1 0,-1 1 0,1 0 1,-1-1-1,1 1 0,-1-1 1,1 1-1,0-1 0,-1 1 1,1-1-1,0 0 0,-1 1 1,1-1-1,0 0 0,0 0 1,-1 1-1,1-1 0,0 0 1,0 0-1,-1 0 0,1 0 1,0 0-1,0 0 0,-1 0 0,1 0 1,0 0-1,0 0 0,-1-1 1,1 1-1,0 0 0,1-1 1,29-11 51,-26 10-80,12-6-76,56-23-1403,-65 29 1291,0-1 0,0 1 0,1 1 0,-1 0 0,1 0 0,-1 0 0,11 2 0,5 2-423</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3.689"/>
    </inkml:context>
    <inkml:brush xml:id="br0">
      <inkml:brushProperty name="width" value="0.05" units="cm"/>
      <inkml:brushProperty name="height" value="0.05" units="cm"/>
    </inkml:brush>
  </inkml:definitions>
  <inkml:trace contextRef="#ctx0" brushRef="#br0">180 254 12371,'0'-1'70,"0"1"1,0 0 0,0 0 0,0-1-1,0 1 1,0 0 0,0-1-1,0 1 1,0 0 0,0 0 0,0-1-1,0 1 1,0 0 0,0 0 0,0-1-1,0 1 1,0 0 0,-1-1-1,1 1 1,0 0 0,0 0 0,0-1-1,0 1 1,-1 0 0,1 0 0,0 0-1,0-1 1,0 1 0,-1 0-1,1 0 1,0 0 0,0 0 0,-1 0-1,1-1 1,0 1 0,0 0 0,-1 0-1,1 0 1,0 0 0,-1 0-1,1 0 1,-19 2 1599,-17 12 162,24-7-1496,0 0 1,1 1 0,0 0 0,-14 13-1,20-16-302,1 0 0,-1 0 0,1 0-1,0 0 1,0 1 0,1 0 0,-1 0 0,1 0-1,0 0 1,-3 12 0,6-18-33,-1 1 1,1 0-1,0-1 0,0 1 1,-1 0-1,1-1 1,0 1-1,0 0 0,0 0 1,0-1-1,0 1 1,0 0-1,0 0 0,0-1 1,0 1-1,0 0 1,1-1-1,-1 1 0,0 0 1,0 0-1,1-1 1,-1 1-1,0-1 0,1 1 1,-1 0-1,1-1 1,-1 1-1,1-1 0,0 1 1,0 0-1,0-1 0,0 0 0,0 0 0,0 0 0,1 0 1,-1 0-1,0 0 0,0 0 0,0 0 0,0-1 0,0 1 0,1 0 0,-1-1 0,0 1 1,0-1-1,1 0 0,6-3-2,1-1 0,-1 0 0,11-10 0,19-18 70,-1-3 1,-2-1-1,-2-1 0,-1-2 0,-2-1 0,-1-2 0,24-50 1,-50 81 61,-10 18-57,-12 16-33,-3 9-41,2 2 0,1 0-1,1 1 1,2 1-1,1 0 1,-18 67 0,33-99 98,-7 37 705,7-38-784,0-1 0,-1 1 1,1-1-1,0 1 0,0-1 0,0 1 0,1-1 0,-1 1 1,0-1-1,1 1 0,-1-1 0,1 1 0,-1-1 0,1 1 1,-1-1-1,1 1 0,0-1 0,0 0 0,0 0 0,0 1 0,2 1 1,17 0 181</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4.439"/>
    </inkml:context>
    <inkml:brush xml:id="br0">
      <inkml:brushProperty name="width" value="0.05" units="cm"/>
      <inkml:brushProperty name="height" value="0.05" units="cm"/>
    </inkml:brush>
  </inkml:definitions>
  <inkml:trace contextRef="#ctx0" brushRef="#br0">0 282 14243,'9'-3'1960,"4"-2"-1678,-1-2 0,-1 1-1,1-1 1,-1-1-1,0 0 1,-1-1 0,0 0-1,11-13 1,-9 9-171,-1-1-1,-1 0 1,0 0 0,-1-1 0,14-31 0,-11 9 20,-11 35-124,-1 0 0,0 0-1,0-1 1,1 1 0,-1 0-1,0 0 1,-1 0 0,1 0 0,0 0-1,0 0 1,-1 0 0,0 0-1,1 0 1,-1 0 0,-1-3 0,1 4-9,0 0 1,1 1-1,-1-1 1,1 0-1,-1 1 1,0-1-1,0 1 1,1-1-1,-1 1 1,0 0-1,0-1 1,1 1-1,-1 0 1,0-1-1,0 1 1,0 0-1,0 0 1,0 0-1,1 0 1,-1 0-1,0 0 1,0 0-1,0 0 1,0 0-1,0 0 1,0 0-1,1 0 1,-1 1-1,0-1 1,0 0-1,0 1 1,1-1-1,-1 1 1,-1 0-1,-3 2-12,1 0-1,0 0 0,-1 0 1,-5 7-1,-5 7-22,0 1-1,1 0 1,2 1-1,0 1 1,1 0-1,0 1 1,2-1 0,1 2-1,0 0 1,2 0-1,-7 36 1,12-51 31,0-1 0,1 1 0,0 0 0,0 0 0,0 0 0,1 0 0,2 10 0,-2-15 3,-1 0 1,1 0-1,0 0 1,0 0-1,0-1 1,0 1 0,0 0-1,0-1 1,0 1-1,1-1 1,-1 1-1,1-1 1,-1 1-1,1-1 1,-1 0-1,1 0 1,0 0-1,-1 0 1,1 0-1,0 0 1,0 0-1,0-1 1,0 1-1,-1-1 1,1 1-1,0-1 1,0 0-1,0 0 1,4 0-1,5-1 0,0 0-1,0-1 0,0 0 1,-1 0-1,1-2 1,-1 1-1,0-1 1,0-1-1,0 0 1,11-7-1,14-12 12,42-35 0,-53 39 14,-6 4-2,-13 12-18,-1 0 1,1 0-1,-1 0 0,1 0 1,0 1-1,1 0 0,-1 0 1,6-2-1,-10 5-2,-1 0 0,0 0 0,0 0 0,1 0 0,-1-1 0,0 1 0,0 0 0,1 0 0,-1 1 0,0-1 0,0 0 0,1 0 0,-1 0 0,0 0 0,0 0 0,0 0 0,1 0 0,-1 0 0,0 0 0,0 0 1,1 1-1,-1-1 0,0 0 0,0 0 0,0 0 0,0 0 0,1 1 0,-1-1 0,0 0 0,0 0 0,0 0 0,0 1 0,0-1 0,1 0 0,-1 0 0,0 1 0,0-1 0,1 15-8,-5 21-14,3-32 18,0 2 2,-2 7 15,1 0-1,0 1 1,1-1 0,1 1 0,0-1 0,4 25 0,-4-37-5,0 0-1,0 0 1,0 0 0,1 0 0,-1 0 0,0 0-1,1 0 1,-1-1 0,1 1 0,-1 0 0,1 0-1,0 0 1,-1 0 0,1 0 0,0-1 0,-1 1 0,1 0-1,0-1 1,0 1 0,0 0 0,0-1 0,0 1-1,0-1 1,1 1 0,0-1 7,0 0 0,0 0 0,0 0 0,0 0 1,-1 0-1,1 0 0,0-1 0,0 1 0,0-1 0,-1 1 0,1-1 0,0 0 0,1 0 0,6-5 66,0 0 0,0 0 1,14-13-1,8-12 91,26-22 69,-52 48-240,1 1 1,0 0-1,0 0 1,0 0-1,0 1 1,1 0-1,-1 1 1,9-3-1,-13 4-9,0 1 0,0-1 0,0 1-1,1 0 1,-1-1 0,0 1-1,0 0 1,0 0 0,1 1 0,-1-1-1,0 0 1,0 1 0,0 0 0,0-1-1,0 1 1,1 0 0,-1 0-1,-1 0 1,1 0 0,0 0 0,0 1-1,0-1 1,-1 0 0,1 1 0,0 0-1,1 2 1,2 4-26,-1-1-1,1 1 1,-2 1 0,1-1-1,3 13 1,-6-14 42,1 0 0,1 0 1,0 0-1,0 0 0,0-1 0,0 0 0,9 12 0,-10-17-1,1 1 0,-1-1-1,0 0 1,1 0 0,-1 0-1,1 0 1,0 0 0,-1 0-1,1-1 1,0 1 0,-1-1-1,1 0 1,0 0 0,-1 0 0,1 0-1,0 0 1,-1-1 0,1 1-1,0-1 1,-1 1 0,1-1-1,0 0 1,-1 0 0,3-2-1,0 2 81,-1-1-1,1-1 0,-1 1 0,0 0 1,0-1-1,0 0 0,0 0 0,0 0 1,0-1-1,-1 1 0,0-1 0,4-5 1,-2-5 85</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4.933"/>
    </inkml:context>
    <inkml:brush xml:id="br0">
      <inkml:brushProperty name="width" value="0.05" units="cm"/>
      <inkml:brushProperty name="height" value="0.05" units="cm"/>
    </inkml:brush>
  </inkml:definitions>
  <inkml:trace contextRef="#ctx0" brushRef="#br0">5 0 16468,'-3'6'1168,"2"6"-1008,1 2-192,6 3 72,5 2 368,6-3-416,3 5-64,12-1-104</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5.701"/>
    </inkml:context>
    <inkml:brush xml:id="br0">
      <inkml:brushProperty name="width" value="0.05" units="cm"/>
      <inkml:brushProperty name="height" value="0.05" units="cm"/>
    </inkml:brush>
  </inkml:definitions>
  <inkml:trace contextRef="#ctx0" brushRef="#br0">148 61 15923,'-1'-5'270,"0"1"-1,-1-1 1,0 1-1,0 0 0,0 0 1,0 0-1,-1 0 1,0 0-1,-5-6 1,7 9-232,0 0 0,0 1 0,0-1 1,0 0-1,0 1 0,-1-1 1,1 0-1,0 1 0,-1 0 1,1-1-1,0 1 0,0 0 1,-1-1-1,1 1 0,-1 0 1,1 0-1,0 0 0,-1 0 1,1 1-1,0-1 0,-1 0 1,1 0-1,0 1 0,0-1 0,-1 1 1,1-1-1,0 1 0,0 0 1,-1-1-1,1 1 0,0 0 1,0 0-1,0 0 0,0 0 1,0 0-1,0 0 0,-1 2 1,-4 4-27,-1 1 1,1 0-1,1 1 1,0-1 0,0 1-1,1 0 1,-5 12-1,1 2-77,-9 44 0,16-64 56,1 0 0,-1 0 0,1 1 0,0-1 0,0 0 0,0 1 0,1-1 0,-1 0 0,1 0 0,0 1 0,-1-1 0,2 0 0,-1 0 0,0 0 0,1 0 0,-1 0 0,1 0 0,0 0 0,3 4 0,3 1-20,1 0 0,0-1 0,0 1 0,13 7-1,16 12-68,-31-20 87,0 0 0,0 0 0,-1 0 0,0 1 0,-1 0 0,1 0 0,-2 0 0,1 1 0,-1 0 0,0 0 0,-1 0 0,0 0 0,0 1 0,-1-1 0,-1 1 0,2 15 0,-3-11 66,0 0 1,-1 0 0,0-1 0,-1 1 0,-1 0 0,0-1 0,-1 0 0,0 0-1,-1 0 1,-1 0 0,-8 14 0,12-23-4,0 0 1,-1-1-1,0 1 0,0-1 0,0 1 1,0-1-1,-4 4 0,6-7-42,0 1-1,1-1 1,-1 1 0,0-1-1,0 1 1,0-1 0,1 0-1,-1 1 1,0-1 0,0 0-1,0 0 1,0 0 0,0 0-1,1 1 1,-1-1 0,0 0-1,0 0 1,0-1 0,0 1-1,0 0 1,0 0-1,1 0 1,-1 0 0,0-1-1,0 1 1,0 0 0,1-1-1,-1 1 1,0-1 0,0 1-1,1-1 1,-1 1 0,0-1-1,1 0 1,-1 1 0,0-1-1,1 0 1,-1 1 0,1-1-1,-1 0 1,1 0-1,0 0 1,-1-1 0,-3-7 21,0-1 0,0 0 0,1 1 0,0-1 1,1 0-1,1-1 0,-2-10 0,1-77-86,2 93 49,1-31-63,1-1 0,9-39-1,-8 60 30,0 0 1,2 0-1,0 1 0,1-1 0,0 1 0,1 1 0,11-18 0,-13 27 12,-1-1-1,1 1 1,0 1-1,0-1 1,0 1-1,1 0 1,0 0-1,-1 1 1,1-1 0,1 1-1,-1 0 1,0 1-1,1 0 1,-1 0-1,1 0 1,0 1-1,0 0 1,-1 0 0,1 1-1,0-1 1,0 2-1,0-1 1,0 1-1,-1 0 1,1 0-1,0 1 1,-1 0-1,1 0 1,-1 0 0,0 1-1,1 0 1,-1 0-1,-1 1 1,1 0-1,7 6 1,-11-8 59,0 0 1,0 0-1,-1 0 0,1 0 1,-1 0-1,1 1 0,-1-1 1,0 1-1,0-1 0,0 0 1,0 1-1,-1 0 1,1-1-1,0 1 0,-1-1 1,0 1-1,0 0 0,0-1 1,0 1-1,0 0 1,0-1-1,-1 1 0,1 0 1,-1-1-1,0 1 0,-1 2 1,26-27 420,-18 14-423,0 1 0,-1-1 1,0 0-1,-1 0 0,0-1 1,0 1-1,0-1 0,2-11 1,-5 16-11,0 0 1,-1 0 0,1 0 0,-1 0 0,0 0 0,0 0 0,0 0-1,0 0 1,-3-7 0,3 9-12,-1 0 0,0 0 1,0 0-1,0 0 0,0 0 0,0 0 0,0 0 0,-1 0 1,1 1-1,-1-1 0,1 1 0,-1-1 0,1 1 0,-1 0 0,0-1 1,0 1-1,0 0 0,0 0 0,-2-1 0,3 2-7,0-1 0,0 1 0,0-1 0,0 1 0,0 0 1,0-1-1,0 1 0,-1 0 0,1 0 0,0 0 0,0 0 0,0 0 0,0 0 0,-1 0 0,1 0 0,0 0 0,0 1 0,0-1 0,0 0 0,0 1 0,0-1 0,-1 1 0,1-1 0,0 1 0,0-1 0,1 1 0,-1 0 1,0 0-1,0-1 0,0 1 0,0 0 0,1 0 0,-1 0 0,-1 2 0,2-2-4,-1 1 1,0-1-1,1 1 1,-1 0-1,1-1 0,0 1 1,0 0-1,-1-1 1,1 1-1,0 0 0,0 0 1,1-1-1,-1 1 1,0 0-1,1-1 1,-1 1-1,1 0 0,-1-1 1,1 1-1,0-1 1,-1 1-1,1-1 1,2 3-1,1 1-3,1 0-1,0-1 1,0 0 0,0 0 0,1 0 0,-1-1-1,1 1 1,0-1 0,0-1 0,0 1-1,0-1 1,1 0 0,-1 0 0,0-1 0,1 0-1,12 1 1,-5-1 2,1-1 0,0-1 0,0 0 0,0 0-1,0-2 1,20-5 0,-21 3-5,-1 1-1,0-2 1,25-13-1,-34 16 4,1 0 1,-1 0-1,1 0 0,-1-1 0,0 0 0,-1 1 0,1-1 0,0-1 1,-1 1-1,0 0 0,0-1 0,0 0 0,2-6 0,-5 11 3,1-2 0,-1 1 0,1 0 0,-1 0 0,0 0 0,0 0 0,1 0 0,-1 0 0,0 0-1,0 0 1,0 0 0,0 0 0,0 0 0,-1-1 0,1 1 0,0 0 0,0 0 0,-1 0 0,0-2 0,1 3 1,-1-1-1,0 1 1,1-1 0,-1 1 0,0-1 0,1 1 0,-1 0 0,0-1 0,1 1 0,-1 0 0,0-1-1,0 1 1,1 0 0,-1 0 0,0 0 0,0 0 0,1 0 0,-1 0 0,0 0 0,-1 0 0,-2 1 2,0-1 1,0 1-1,0 1 1,0-1 0,0 0-1,0 1 1,0 0 0,-5 3-1,0 2 20,0 1 0,0-1 1,1 1-1,0 1 0,1 0 0,-8 10 0,12-14-7,-1 0-1,1 1 0,1-1 1,-1 0-1,1 1 1,0 0-1,0-1 0,1 1 1,-1 0-1,1 0 1,1 0-1,-1 0 1,1 9-1,0-14-11,0 0 0,1 1 1,-1-1-1,0 0 0,0 1 1,1-1-1,-1 0 0,1 0 0,-1 0 1,1 1-1,0-1 0,-1 0 0,1 0 1,0 0-1,0 0 0,-1 0 1,1 0-1,0 0 0,0 0 0,0-1 1,0 1-1,2 0 0,-1 0-1,0 0 0,1 0 0,-1 0 0,1-1 0,-1 1 0,1-1 0,-1 0 0,1 0 0,-1 0 0,0 0 0,4-1-1,4 0-3,0-2 0,1 0-1,-1 0 1,15-7 0,3-4-20,0-1 0,-1-1 1,28-24-1,71-65-95,-116 96 103,1 1-25,-11 11 26,-17 19 39,10-14 3,-13 18 122,-22 40-1,37-56-93,-1 0 0,2 0 0,-1 0 0,2 1-1,-1 0 1,1 0 0,-2 19 0,5-29-60,0 0 1,0 0-1,-1 0 0,1 0 1,0 0-1,1 0 0,-1 0 1,0 0-1,0 0 0,0 0 1,1 0-1,-1 0 0,0 0 0,1 0 1,-1 0-1,1 0 0,-1 0 1,1 0-1,-1-1 0,1 1 1,0 0-1,-1 0 0,1-1 1,0 1-1,0 0 0,-1-1 1,2 1-1,0 0 10,0 0-1,0-1 1,1 1 0,-1-1 0,0 0-1,0 0 1,0 0 0,0 0 0,0 0-1,0 0 1,1 0 0,2-2 0,8-1 17,0-2 0,0 0 1,15-8-1,-23 11-63,27-14-51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9.818"/>
    </inkml:context>
    <inkml:brush xml:id="br0">
      <inkml:brushProperty name="width" value="0.05" units="cm"/>
      <inkml:brushProperty name="height" value="0.05" units="cm"/>
    </inkml:brush>
  </inkml:definitions>
  <inkml:trace contextRef="#ctx0" brushRef="#br0">64 168 14035,'1'0'49,"0"1"-1,0-1 1,0 1 0,0-1-1,0 0 1,0 1 0,0-1-1,0 0 1,0 0 0,0 0-1,0 1 1,0-1-1,0 0 1,0 0 0,0-1-1,0 1 1,0 0 0,0 0-1,0 0 1,0-1 0,1 0-1,24-7-4,-20 5-17,0-1 1,-1 0-1,1-1 1,-1 1-1,1-1 1,-1 0 0,-1 0-1,1 0 1,-1-1-1,7-10 1,-10 13-14,0 1-1,0 0 1,0 0 0,0-1-1,0 1 1,0-1 0,-1 1-1,1-1 1,-1 1 0,0-1-1,0 1 1,0-1 0,0 1-1,0-1 1,0 1 0,-1-1 0,1 1-1,-1-1 1,0 1 0,1 0-1,-1-1 1,0 1 0,-1 0-1,1 0 1,0-1 0,-1 1-1,1 0 1,-1 0 0,1 1-1,-1-1 1,0 0 0,-3-2-1,2 1-26,1 1 0,-1 1-1,1-1 1,-1 0 0,0 1-1,1-1 1,-1 1 0,0 0-1,0-1 1,0 2-1,0-1 1,0 0 0,0 1-1,0-1 1,-1 1 0,1 0-1,0 0 1,0 0 0,0 0-1,0 1 1,0-1-1,0 1 1,0 0 0,0 0-1,0 0 1,0 0 0,0 0-1,0 1 1,1-1 0,-1 1-1,0 0 1,-4 3 0,2 1-19,0-1 1,-1 1-1,2 1 1,-1-1-1,1 0 1,0 1-1,0 0 1,1 0 0,0 0-1,0 1 1,0-1-1,-1 10 1,1-2 13,1 0 1,1 0 0,0 0-1,1 0 1,1 0-1,0 0 1,1 0 0,1-1-1,0 1 1,1 0-1,0-1 1,1 0-1,1 0 1,0-1 0,1 1-1,14 19 1,-18-29 12,0 0 0,1 0 0,-1 0 0,1-1 0,0 0 0,0 1 0,1-2 0,-1 1 0,0 0 0,1-1 0,0 0 0,0 0 0,-1 0 0,1 0 0,0-1 0,0 0 0,0 0 0,1 0 0,-1-1 0,0 0 0,0 0 0,0 0 0,0 0 0,1-1 0,-1 0 0,0 0 0,0 0 0,0-1 0,0 0 0,7-3 0,-3-2 25,-1 1 0,1-1 0,-1 0 1,-1-1-1,1 0 0,-1 0 0,-1-1 0,0 0 0,0 0 0,0 0 0,-1-1 1,-1 1-1,0-1 0,0 0 0,-1-1 0,0 1 0,-1-1 0,0 1 1,0-1-1,-1 0 0,-1-15 0,0 25-15,0-1 0,0 1 0,0 0 0,0 0 0,-1-1 0,1 1 0,0 0 0,-1 0 0,1-1 0,-1 1 0,1 0 0,-1 0 0,1 0 0,-2-1 0,2 1-3,-1 1 1,1 0-1,0 0 0,-1 0 0,1 0 0,0 0 1,-1-1-1,1 1 0,0 0 0,-1 0 0,1 0 0,0 0 1,-1 0-1,1 0 0,0 0 0,-1 0 0,1 0 1,0 1-1,-1-1 0,1 0 0,0 0 0,-1 0 0,1 0 1,0 0-1,-1 0 0,1 1 0,0-1 0,0 0 1,-1 0-1,1 1 0,-1-1 0,-1 3 1,0-1-1,0 1 1,0 0 0,0 0-1,0 0 1,0 0 0,1 0 0,-1 0-1,0 5 1,-2 7-36,0 0 0,1 1 0,-1 29 0,4-37 19,0 0 0,0 0 0,0 0-1,1 0 1,1 0 0,-1 0-1,1 0 1,6 15 0,-7-22 7,0 1 1,0 0-1,0-1 0,0 1 1,0-1-1,0 1 1,0-1-1,1 1 1,-1-1-1,1 0 0,-1 0 1,1 0-1,-1 0 1,1 0-1,-1 0 0,1 0 1,0 0-1,0-1 1,-1 1-1,1 0 0,0-1 1,0 0-1,0 1 1,0-1-1,-1 0 0,1 0 1,0 0-1,0 0 1,0 0-1,0-1 0,0 1 1,2-2-1,1 1-17,-1-1 0,0 0 0,0 0 0,0 0 0,0 0 0,0-1 0,-1 1 0,1-1 0,-1 0 0,1 0 0,4-7 0,12-22-50,-5-4-13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5.795"/>
    </inkml:context>
    <inkml:brush xml:id="br0">
      <inkml:brushProperty name="width" value="0.05" units="cm"/>
      <inkml:brushProperty name="height" value="0.05" units="cm"/>
    </inkml:brush>
  </inkml:definitions>
  <inkml:trace contextRef="#ctx0" brushRef="#br0">29 0 13539,'-1'2'72,"-4"11"237,-1-1 0,2 1 1,0 0-1,-4 20 0,8-30-279,0 1-1,-1 0 0,1 0 0,0-1 1,1 1-1,-1 0 0,1 0 0,0-1 1,0 1-1,0-1 0,0 1 0,0-1 1,1 1-1,0-1 0,-1 1 0,1-1 1,1 0-1,-1 0 0,0 0 0,1 0 0,3 2 1,1 1 2,1 0 0,1-1 0,-1 0 0,1-1 0,0 0 0,0 0 0,0-1 0,0 0 0,0-1 0,1 0 0,0 0 0,-1-1 0,15 0 0,-4 0 30,-1-2 0,0 0 0,0-1 0,0-1 0,35-10 0,-38 7-8,-1 0-1,0 0 1,-1-2 0,1 0 0,-1 0 0,-1-1-1,0-1 1,20-19 0,-37 35-46,1 1 0,-1-1-1,1 1 1,0 0 0,-2 10 0,1-5-4,2-8-3,1-1 0,0 1 0,0 0 0,0-1 0,0 1 0,1 0 0,0 0 0,-1 0 0,2-1 0,-1 7 0,1-9-1,-1 0 1,1 0-1,-1 0 1,1 0-1,-1 1 0,1-1 1,-1 0-1,1-1 1,0 1-1,0 0 1,0 0-1,0 0 1,-1 0-1,1-1 1,0 1-1,0 0 0,0-1 1,0 1-1,1-1 1,-1 1-1,0-1 1,0 1-1,0-1 1,0 0-1,0 0 1,1 1-1,-1-1 1,0 0-1,0 0 0,0 0 1,1 0-1,-1-1 1,0 1-1,0 0 1,0 0-1,3-1 1,7-2 10,0 0 1,0-1-1,0 0 0,0 0 1,0-1-1,-1 0 1,15-10-1,-1-3 198,36-33 0,-62 54-141,0 0-1,1 1 1,-1-1-1,1 0 1,-1 0-1,1 1 1,0-1-1,0 1 1,1-1-1,-1 1 1,0 5-1,1-7-59,0 0 0,-1 0 0,1 1 0,0-1 0,1 0 0,-1 0-1,0 1 1,1-1 0,-1 0 0,1 0 0,-1 0 0,1 0 0,0 1 0,0-1-1,0 0 1,0 0 0,1-1 0,-1 1 0,0 0 0,1 0 0,-1-1-1,1 1 1,0-1 0,3 3 0,1-1-8,0 0 0,1-1-1,-1 0 1,1 0 0,-1-1 0,1 0-1,11 1 1,53-3-572,-24 0-180,24 5 207,-34-1 168</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6.670"/>
    </inkml:context>
    <inkml:brush xml:id="br0">
      <inkml:brushProperty name="width" value="0.05" units="cm"/>
      <inkml:brushProperty name="height" value="0.05" units="cm"/>
    </inkml:brush>
  </inkml:definitions>
  <inkml:trace contextRef="#ctx0" brushRef="#br0">121 11 13411,'0'0'66,"-1"-1"1,1 1-1,0-1 1,0 1-1,0-1 1,-1 1-1,1-1 1,0 0 0,-1 1-1,1 0 1,0-1-1,-1 1 1,1-1-1,-1 1 1,1-1-1,0 1 1,-1 0-1,1-1 1,-1 1-1,0 0 1,1-1-1,-1 1 1,0 0-23,1 0 0,-1 0 0,1 0-1,-1 1 1,1-1 0,-1 0 0,1 0 0,0 0 0,-1 1 0,1-1 0,-1 0 0,1 0 0,0 1 0,-1-1 0,1 1 0,0-1 0,-1 0 0,1 1-1,0-1 1,-1 1 0,-13 30 1127,13-26-912,-15 44 364,2 2-1,2-1 1,-7 69-1,0 158 512,18-268-1083,-6 178 172,9-169-383,-2-18 156,0 0 1,0 0 0,0 1 0,1-1 0,-1 0 0,0 0-1,0 0 1,0 0 0,0 0 0,0 0 0,0 0 0,1 0-1,-1 0 1,0 0 0,0 0 0,0 0 0,0 0-1,0-1 1,0 1 0,0 0 0,1 0 0,-1 0 0,0 0-1,0 0 1,0 0 0,0 0 0,0 0 0,0 0 0,0 0-1,0 0 1,1 0 0,-1-1 0,0 1 0,0 0 0,0 0-1,0 0 1,0 0 0,0 0 0,0 0 0,0 0-1,0-1 1,0 1 0,0 0 0,0 0 0,0 0 0,0 0-1,0 0 1,0 0 0,0-1 0,0 1 0,0 0 0,0 0-1,0 0 1,0 0 0,0 0 0,7-35-202,-5-260-8,-4 245 226,5 29 9,-3 21-21,0 0 0,0 0 0,1-1 0,-1 1 1,0 0-1,0 0 0,0 0 0,0 0 0,1 0 0,-1 0 0,0-1 0,0 1 0,0 0 0,0 0 0,1 0 0,-1 0 0,0 0 0,0 0 0,0 0 0,1 0 0,-1 0 0,0 0 0,0 0 0,1 0 0,-1 0 0,0 0 0,0 0 0,0 0 0,1 0 1,-1 0-1,0 0 0,0 0 0,0 0 0,1 0 0,-1 1 0,0-1 0,0 0 0,0 0 0,0 0 0,1 0 0,-1 0 0,0 1 0,0-1 0,22 30 58,-20-27-62,4 7 12,0-1-1,0 0 1,1 0 0,0-1-1,1 1 1,16 12-1,-20-18-7,-1-1-1,1 0 1,0 0 0,-1 0-1,1-1 1,0 1 0,0-1-1,0 0 1,0 0-1,0 0 1,1-1 0,-1 1-1,0-1 1,0 0-1,0 0 1,0-1 0,1 1-1,-1-1 1,0 0-1,0 0 1,7-3 0,-5 1 1,-1 0 1,0 0-1,1 0 1,-1-1-1,0 1 1,-1-1-1,1 0 1,-1-1-1,0 1 1,0-1-1,0 0 0,0 0 1,-1 0-1,0-1 1,0 1-1,0-1 1,-1 0-1,0 1 1,0-1-1,0 0 1,-1 0-1,0 0 1,0-1-1,-1 1 1,1 0-1,-1 0 1,-2-12-1,2 17-1,0 0-1,0-1 1,0 1 0,0-1-1,-1 1 1,1-1 0,-1 1-1,1 0 1,-1-1 0,1 1-1,-1 0 1,0-1-1,1 1 1,-1 0 0,0 0-1,0 0 1,0 0 0,0 0-1,0 0 1,0 0 0,-1 0-1,1 0 1,0 0 0,0 1-1,-1-1 1,1 0-1,-2 0 1,1 1-1,0 0 0,1 0 0,-1 0-1,1 0 1,-1 1 0,0-1 0,1 0 0,-1 1 0,1-1-1,-1 1 1,1 0 0,-1-1 0,1 1 0,0 0 0,-1 0-1,1 0 1,0 0 0,0 0 0,-1 0 0,1 0 0,0 1-1,0-1 1,0 0 0,1 1 0,-1-1 0,-1 2-1,-2 6 5,-1-1-1,2 1 1,-1 0-1,1 0 0,1 0 1,0 0-1,0 1 1,0-1-1,1 1 0,1 12 1,0-21 1,0 0 0,0 0 0,0 0 1,0 1-1,0-1 0,1 0 0,-1 0 0,0 0 1,1 0-1,-1 0 0,1 0 0,-1 0 0,1 0 1,0 0-1,-1 0 0,1 0 0,0 0 0,0 0 1,0 0-1,0 0 0,-1-1 0,3 2 0,-1-1 3,0 0-1,0-1 1,0 1-1,0-1 1,0 0-1,0 1 1,0-1-1,0 0 1,0 0-1,0 0 1,0 0-1,3-1 1,6-2 23,1-1 1,-1 1-1,19-10 1,-21 8-16,67-32 74,27-13-64,-92 46-39,1-1-1,0 2 1,1 0 0,-1 0 0,0 1 0,21-1 0,-32 3 13,1 0 0,0 0 0,0 0 1,0 0-1,0 0 0,-1 1 1,1-1-1,0 0 0,0 1 1,-1-1-1,1 1 0,0 0 0,-1 0 1,1 0-1,0-1 0,-1 1 1,1 1-1,-1-1 0,0 0 1,1 0-1,-1 1 0,0-1 0,0 0 1,1 1-1,-1-1 0,0 1 1,-1-1-1,1 1 0,0 0 1,0 0-1,-1-1 0,1 1 0,-1 0 1,1 0-1,-1 2 0,1 5 57,-1 1 0,-1 0 0,1 0-1,-2-1 1,-2 15 0,-1 0 166,5-23-208,0-1 1,0 1-1,0 0 0,0-1 0,-1 1 0,1 0 0,0 0 0,0-1 0,0 1 0,1 0 0,-1-1 1,0 1-1,0 0 0,0-1 0,0 1 0,1 0 0,-1-1 0,0 1 0,1 0 0,-1-1 1,0 1-1,1-1 0,-1 1 0,1-1 0,-1 1 0,1 0 0,0-1-2,0 0 0,0 1 1,0-1-1,0 0 0,0 0 0,0 0 0,0 0 0,0 0 0,0 0 0,0 0 1,0-1-1,0 1 0,0 0 0,0-1 0,-1 1 0,3-1 0,6-4 13,0 0 0,15-12 0,-16 11-56,8-5-157,30-19-308,-41 27 212,-1 1 1,0 0-1,0 0 0,1 1 0,-1-1 0,1 1 1,0 0-1,-1 0 0,6 0 0,-10 1 264,0 1 1,0-1-1,0 0 1,0 0-1,0 0 0,1 0 1,-1 0-1,0 0 0,0 0 1,0 0-1,0 0 1,0 0-1,0 0 0,0 0 1,0 1-1,1-1 0,-1 0 1,0 0-1,0 0 1,0 0-1,0 0 0,0 0 1,0 0-1,0 1 0,0-1 1,0 0-1,0 0 1,0 0-1,0 0 0,0 0 1,0 0-1,0 1 0,0-1 1,0 0-1,0 0 0,0 0 1,0 0-1,0 0 1,0 0-1,0 1 0,0-1 1,0 0-1,0 0 0,-1 0 1,1 0-1,0 0 1,0 0-1,0 0 0,0 1 1,0-1-1,0 0 0,0 0 1,0 0-1,0 0 1,-1 0-1,1 0 0,0 0 1,0 0-1,0 0 0,-8 7-599</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7.160"/>
    </inkml:context>
    <inkml:brush xml:id="br0">
      <inkml:brushProperty name="width" value="0.05" units="cm"/>
      <inkml:brushProperty name="height" value="0.05" units="cm"/>
    </inkml:brush>
  </inkml:definitions>
  <inkml:trace contextRef="#ctx0" brushRef="#br0">1 60 14459,'5'2'1304,"3"-1"-1080,2-1-312,2 0 681,10 0-393,7 0-128,9 2-136</inkml:trace>
  <inkml:trace contextRef="#ctx0" brushRef="#br0" timeOffset="1">1192 0 18276,'0'6'1320,"-9"18"-1088,-4 8-128,0 12 648,2 8-472,4 7-304,4 2-112,4 0-440,4-4 2049,0-6-1433,0-3 72,0-12 24</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3:17.543"/>
    </inkml:context>
    <inkml:brush xml:id="br0">
      <inkml:brushProperty name="width" value="0.05" units="cm"/>
      <inkml:brushProperty name="height" value="0.05" units="cm"/>
    </inkml:brush>
  </inkml:definitions>
  <inkml:trace contextRef="#ctx0" brushRef="#br0">12 0 17588,'-2'12'1392,"-2"-4"-1232,0-2 112,4-9 120,-2-5-344</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10.223"/>
    </inkml:context>
    <inkml:brush xml:id="br0">
      <inkml:brushProperty name="width" value="0.05" units="cm"/>
      <inkml:brushProperty name="height" value="0.05" units="cm"/>
    </inkml:brush>
  </inkml:definitions>
  <inkml:trace contextRef="#ctx0" brushRef="#br0">1339 116 7106,'1'-2'194,"-1"0"1,1 1-1,-1-1 1,1 0-1,-1 0 1,0 0-1,1 0 1,-1 0-1,0 0 1,0 0-1,-1 0 1,1 0-1,0 0 1,-1 1-1,1-1 1,-1 0-1,0 0 1,1 0-1,-1 0 1,0 1-1,0-1 1,0 0-1,0 1 1,0-1-1,-2-1 1,1 1-77,0-1 0,-1 1 0,1 0 0,-1 0 1,1 0-1,-1 0 0,0 0 0,0 0 1,0 1-1,0-1 0,0 1 0,0 0 0,-6-2 1,-42-1 72,0 2 1,-74 6-1,55 0-88,-22-1 89,0 4 0,-105 22 0,189-28-185,0 2-1,0-1 1,0 1-1,1 0 1,-1 1-1,1-1 1,-1 2-1,1-1 1,-8 7 0,7-3-17,-1 1 0,2-1 0,-1 1 1,1 1-1,0-1 0,-5 12 1,-90 184-311,-10 17-163,36-104 271,37-60 138,-40 79 1,69-116 66,1 0 0,1 0 0,1 1 0,0 0 0,2 0 0,1 0 0,-3 46 0,7-60 0,0 0 0,0-1-1,1 1 1,0 0 0,1 0 0,0-1 0,0 1 0,0-1-1,1 0 1,0 1 0,0-1 0,1 0 0,0-1-1,5 8 1,-2-7-1,-1 0 0,1-1-1,0 1 1,1-1-1,0 0 1,0-1 0,0 0-1,0 0 1,1-1 0,0 0-1,10 3 1,4 0-15,0 0 0,1-2 1,-1 0-1,1-2 0,0 0 0,1-2 0,-1-1 1,45-5-1,-39 0-6,-1-1 0,-1-1 0,1-2 0,-2-1 0,1-1 0,49-28 0,18-19 106,-2-5-1,-4-4 1,-2-3 0,-4-4-1,114-131 1,-183 187 18,0 0 1,-2-1 0,0-1-1,-1 0 1,-1 0-1,-1-1 1,-1-1-1,-1 1 1,7-35-1,-7 17 86,-1 1 1,-2-2-1,-2 1 0,-6-68 1,3 90-83,-1 0 1,-1 0-1,-1 0 1,-9-29 0,10 38-135,-1 0 0,0 0 0,0 1 1,-1-1-1,0 1 0,0 0 1,-1 0-1,0 1 0,0-1 0,-1 1 1,-8-6-1,11 9-71,-1-1-148,-1-1 1,0 1-1,-1 0 1,1 1 0,0-1-1,-1 1 1,0 1-1,-8-3 1,1 3-195</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25.487"/>
    </inkml:context>
    <inkml:brush xml:id="br0">
      <inkml:brushProperty name="width" value="0.05" units="cm"/>
      <inkml:brushProperty name="height" value="0.05" units="cm"/>
    </inkml:brush>
  </inkml:definitions>
  <inkml:trace contextRef="#ctx0" brushRef="#br0">2233 220 8250,'-29'-16'1183,"-1"2"0,-61-19 0,-69-9 799,59 16-1576,-7 0-143,-1 4 0,-1 4 0,0 6 0,-114 2 0,168 13-271,1 2 0,-98 24-1,97-17-26,-3-1-13,-101 23-38,130-25 84,-1 1-1,1 1 1,-29 15-1,45-18 6,2 0 0,-1 1-1,1 0 1,0 1 0,-19 21 0,-47 66-82,14-17-83,35-50 83,-2-1 1,-2-1-1,-44 29 0,45-34 79,31-22 1,-3 2 2,0 0 1,0 0-1,0 0 1,0 1 0,-5 6-1,9-9-2,-1 0 1,1 0-1,-1-1 0,1 1 0,0 0 0,-1 0 1,1 0-1,0 0 0,0-1 0,-1 1 1,1 0-1,0 0 0,0 0 0,0 0 0,0 0 1,0-1-1,0 1 0,1 0 0,-1 0 1,0 0-1,0 0 0,0 0 0,1-1 0,-1 1 1,1 0-1,-1 0 0,0-1 0,1 1 1,-1 0-1,1-1 0,0 1 0,-1 0 1,1-1-1,0 1 0,-1-1 0,1 1 0,0-1 1,-1 1-1,1-1 0,0 1 0,1-1 1,23 12 31,0-1 1,1-1-1,0-1 1,44 8-1,-42-10-10,74 16 21,0-4-1,192 10 1,-217-27 1,9 0 48,159 23 0,-198-15-68,3 1-24,76 6 1,-110-16 9,0-1-1,0-1 1,0 0 0,0-1-1,-1 0 1,1-2-1,-1 1 1,1-2 0,15-7-1,15-12 131,-1-3-1,-2-1 1,66-56-1,-38 28 12,-31 28-87,-25 18-48,0 1 0,-2-2 0,1 0 0,-1-1 0,15-17 0,-28 29-16,1-1 1,-1 0 0,1 0 0,-1 0 0,1 0-1,-1 0 1,1 0 0,-1 0 0,0 0 0,1 0 0,-1 1-1,0-1 1,0 0 0,0 0 0,0-1 0,0 1-1,0 0 1,0 0 0,0 0 0,0 0 0,-1 1 0,1-3-1,-1 1-1,-1 0-1,1 0 1,0 0-1,0 1 0,-1-1 1,1 0-1,-1 1 0,1-1 1,-1 1-1,-2-2 1,-6-4-55,-1 1 0,1 1 0,-15-6 1,15 7-63,-7-3-134,12 5 178,0 0 0,0 0 0,0 0 0,0-1 0,0 1 0,0-1 0,1-1 0,-1 1 0,-3-4 0,-2-9-146</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30.871"/>
    </inkml:context>
    <inkml:brush xml:id="br0">
      <inkml:brushProperty name="width" value="0.05" units="cm"/>
      <inkml:brushProperty name="height" value="0.05" units="cm"/>
    </inkml:brush>
  </inkml:definitions>
  <inkml:trace contextRef="#ctx0" brushRef="#br0">0 0 8298,'14'1'724,"0"0"0,-1 0 0,1 1 1,18 6-1,-18-4-710,0 1-1,-1 1 1,0 0 0,0 0 0,0 2 0,-1-1 0,0 2-1,0-1 1,-1 2 0,0 0 0,-1 0 0,13 16 0,217 279 3,-207-270-16,1-1 0,2-1 0,1-2 0,42 26 1,-40-28-3,-24-17 1,-1 1 0,0-1-1,-1 2 1,0 0 0,-1 1 0,16 26-1,46 101-4,-54-96 5,43 67-1,-55-102-2,0-1 1,1 1-1,1-2 0,-1 1 0,1-1 0,1 0 0,0-1 1,0-1-1,0 0 0,19 9 0,10 0 14,81 24 1,4-1 64,-85-21-29,41 26-1,25 11-19,-90-49-17,0 0-1,1-1 0,0-1 1,32 4-1,69-2 50,-73-5 31,51 6 0,-66-2-17,-15-1 5,0-2 0,0 0 0,0 0 0,1-2 0,-1 0 1,0 0-1,1-2 0,15-2 0,10-9 133,46-20 1,-62 22-168,1 0 0,0 2 0,1 1 1,0 2-1,42-6 0,184-24 129,-181 24-161,-57 9-7,-1 2 0,1 0 0,0 1-1,0 0 1,27 5 0,-12 1 31,53 19-1,-49-16-16,1-1 0,0-2-1,0-1 1,57 0-1,-45-3 34,80 14-1,-105-10-40,-1 1-1,1 1 1,37 20-1,-37-17-11,1-1 1,-1 0-1,27 6 0,89 10 4,-88-18 1,0 2 1,70 24-1,-70-14-219,51 17-829,-90-33 935,0-1 1,1-1-1,-1 0 0,1-1 0,0 0 0,19-1 1,-4-7-200,-4-6-124</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42.633"/>
    </inkml:context>
    <inkml:brush xml:id="br0">
      <inkml:brushProperty name="width" value="0.2" units="cm"/>
      <inkml:brushProperty name="height" value="0.2" units="cm"/>
      <inkml:brushProperty name="color" value="#E71224"/>
    </inkml:brush>
  </inkml:definitions>
  <inkml:trace contextRef="#ctx0" brushRef="#br0">1 27 9570,'0'-1'114,"0"0"1,0 0-1,-1 0 0,1 0 1,0 0-1,0 0 0,0 0 0,1 0 1,-1 0-1,0 0 0,0 0 1,0 0-1,1 0 0,-1 0 0,1 0 1,-1 1-1,0-1 0,1 0 1,-1 0-1,1 0 0,0 1 0,-1-1 1,1 0-1,0 0 0,-1 1 1,1-1-1,0 1 0,0-1 1,1 0-1,1 1-13,0-1-1,0 1 1,0 1 0,0-1 0,0 0 0,0 1 0,0-1-1,0 1 1,3 1 0,218 56 280,-220-57-365,0 0-1,0 0 0,0 0 0,0 1 1,0 0-1,0 0 0,-1 0 0,1 0 0,-1 1 1,0-1-1,1 1 0,3 5 0,-3-4 20,-1 1 0,0 0 0,0 1-1,0-1 1,0 0 0,-1 1 0,0 0-1,1 7 1,10 46 158,-9-39-156,0-1-1,1 0 0,0 0 0,14 29 0,-17-45-35,1 0 1,-1 0 0,1 0-1,-1 0 1,1 0 0,0-1-1,0 1 1,0-1 0,0 0-1,0 0 1,1 0 0,5 2-1,-4-2 6,-1 0-1,0 1 1,0-1-1,0 1 1,0 0-1,-1 0 1,1 0-1,-1 0 1,5 6-1,13 23 4,-15-22-1,0 0 1,1-1-1,0 0 0,0 0 0,1 0 1,9 7-1,1-3-13,33 18 0,-32-20 1,34 25-1,-20-6 9,-2 1 1,32 40-1,-29-31-1,41 37 0,-60-63 1,-1 1 1,0 1-1,23 33 0,24 58 29,-59-103-34,51 79 5,-1-3-29,-48-73 18,0-1 0,1 1 0,0-1-1,0 0 1,0 0 0,1-1 0,-1 1-1,2-1 1,-1 0 0,13 7 0,1-2-11,1-1-1,30 10 1,-27-12 3,43 22 0,-42-16 4,19 10-13,-1 1 1,-2 2 0,0 1 0,38 36 0,-68-54 12,-1-1 0,1 0 0,1 0 0,-1-1 0,1 0 0,0-1 0,1-1 0,16 6 1,-5-3 2,1-1 1,0-1-1,1-2 1,-1 0-1,1-2 1,36 0-1,-30-1-2,0 2 1,42 10-1,-50-7 2,1-2-1,-1-1 1,1 0-1,-1-2 1,32-3 0,247-44-183,-225 29 131,138-49-1,-189 56 40,-6 1-5,38-9-1,-51 16 22,0 1-1,1 0 1,0 0 0,-1 1-1,1 0 1,-1 0 0,1 1-1,9 2 1,36 11-14,-30-8 14,1 0 1,-1-2-1,38 3 1,-11-8-5,92-15 0,0 0-18,-119 15 19,-1 1 1,0 1 0,1 1 0,28 7-1,5 4-19,0-3 0,1-2-1,115 1 1,225-11-54,-387 2 82,231 6 19,-172-8-38,101-15-1,-55-5 20,93-11-136,-200 32 110,0 1 1,0 0-1,0 0 1,-1 0-1,12 3 1,-16-2 16,-1 0 1,1 0-1,-1 1 0,0-1 1,1 1-1,-1 0 1,0 0-1,0 0 0,0 0 1,0 0-1,-1 1 1,1-1-1,0 1 0,-1 0 1,2 3-1,-1-3 6,-1 1 0,1 0 0,0-1-1,0 0 1,1 1 0,-1-1 0,1-1-1,-1 1 1,5 2 0,-5-3 1,0-2 0,-1 1 0,1 0 0,0 0 0,-1-1 0,1 0 0,0 1 0,0-1 0,-1 0 0,1 0 0,0-1 0,0 1 0,-1 0 0,1-1 0,5-2 0,23-6-35,-14 2 33,0 2 0,0 0-1,1 2 1,-1-1-1,27 0 1,42 4-6,161 22 0,-234-19 8,-1 0 0,0 1 0,0 0 0,0 1-1,0 0 1,13 9 0,63 48 6,-59-40-9,36 20 1,-31-25 4,1-2 0,0-1-1,60 14 1,-51-16-1,-27-6-6,-1 1 1,0 0-1,0 1 1,0 0-1,20 16 1,1 1-1,-26-20 11,0 0 0,1-1 0,-1 0 0,1-1 0,0 0 0,-1-1 0,1 0 0,0-1 0,17 0 0,42 6 15,-4 6-7,27 5-1,125 39 0,-210-53-20,0 0 0,0 0 0,-1 1-1,0 0 1,0 0 0,0 1 0,-1 0-1,0 1 1,0-1 0,0 1 0,-1 1-1,0-1 1,6 12 0,-8-14-4,0 1 0,0-1-1,1 0 1,-1 0 0,1-1 0,0 1-1,1-1 1,-1 0 0,1-1 0,-1 1 0,1-1-1,0 0 1,0 0 0,1-1 0,-1 0 0,1 0-1,-1-1 1,1 1 0,-1-1 0,1-1-1,10 1 1,2-1 6,107 8 7,-109-5-5,-1 0 0,0 1 1,0 1-1,0 0 0,25 13 0,-17-5 4,23 19 0,-26-18 4,26 15 1,-38-25-1,-1 0-1,1-1 1,0 0 0,0 0-1,0-1 1,17 2 0,28-1-2,-31-2 1,0 1 0,39 7-1,77 35 8,7 1 5,-126-40-15,1-1 1,-1-2-1,1 0 0,0-1 1,30-2-1,67-14 1,-50 6 1,79-2 0,-105 13-13,-1 2-1,42 9 1,6 1 16,-67-12-7,0-2 0,0 0 0,44-8 0,-45 5 2,0 0 0,0 2 0,1 0 0,36 4 0,-25 2-7,0-1 0,53-2-1,-69-3 4,1 0 1,-1-2-1,0 0 0,0-1 0,0-1 0,27-10 0,-10-2 2,-20 10-1,0 0 0,0 1 0,21-5 0,-34 10 1,0 1 1,0 0-1,0 0 1,0 0-1,0 0 1,0 1-1,0-1 1,0 0-1,0 0 1,0 0-1,0 1 1,0-1-1,0 0 1,0 1-1,0-1 1,-1 1-1,1-1 1,0 1-1,0 0 1,0-1-1,-1 1 1,1 0-1,0 0 1,-1-1-1,1 1 1,-1 0-1,1 0 1,0 1-1,14 36-25,-14-33 24,1 0 0,-1-1 0,1 1 0,1 0 0,2 4 0,-2-6 4,-1-1 0,1 1 0,1-1 0,-1 0 0,0 0 1,0 0-1,1 0 0,-1 0 0,1-1 0,0 0 1,-1 0-1,1 0 0,0 0 0,0 0 0,0-1 0,0 0 1,-1 1-1,1-2 0,6 1 0,10-2 3,0-1-1,29-8 1,-37 8-2,60-16-32,-25 7 7,86-13 0,-117 23-35,0 1 1,0 1-1,0 1 1,0 0-1,0 1 0,0 0 1,-1 2-1,1 0 0,23 9 1,67 34-1387,162 59-636,-217-92 2061,-3-1 29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1.527"/>
    </inkml:context>
    <inkml:brush xml:id="br0">
      <inkml:brushProperty name="width" value="0.05" units="cm"/>
      <inkml:brushProperty name="height" value="0.05" units="cm"/>
      <inkml:brushProperty name="color" value="#E71224"/>
    </inkml:brush>
  </inkml:definitions>
  <inkml:trace contextRef="#ctx0" brushRef="#br0">1040 134 12547,'2'-1'102,"-1"-1"0,1 0 1,0 0-1,-1 0 0,0 1 1,1-2-1,-1 1 1,0 0-1,0 0 0,0 0 1,0 0-1,0-1 0,-1 1 1,1 0-1,-1-1 0,0 1 1,1-1-1,-1 1 0,-1-5 1,2 6-92,-1 0 0,0-1 0,1 1 0,-1 0 0,0 0 0,1-1 0,0 1 0,-1 0 0,1 0 0,0 0 0,-1 0 0,1 0 0,0 0 0,0 0 0,0 0 0,0 0 0,0 0 0,0 0 0,0 1 0,0-1 0,0 0 0,0 1 0,3-2 0,9-7 176,-11 7-159,0-1 0,0 1 1,0-1-1,0 0 0,-1 1 1,1-1-1,-1 0 0,0 0 1,0 0-1,0 0 0,0-1 1,-1 1-1,1 0 0,-1 0 1,0-5-1,0 8-27,0 0-1,0 0 1,0 0-1,0 0 1,0-1 0,0 1-1,0 0 1,0 0-1,0 0 1,-1 0 0,1 0-1,0 0 1,0 0 0,0 0-1,0 0 1,0 0-1,0 0 1,-1 0 0,1 0-1,0 0 1,0 0-1,0 0 1,0 0 0,0 0-1,0 0 1,-1 0-1,1 0 1,0 0 0,0 0-1,0 0 1,0 0 0,0 0-1,0 0 1,-1 0-1,1 0 1,0 0 0,0 0-1,0 0 1,0 1-1,0-1 1,0 0 0,0 0-1,0 0 1,0 0-1,-1 0 1,1 0 0,0 0-1,0 0 1,0 1-1,0-1 1,0 0 0,0 0-1,0 0 1,0 0 0,0 0-1,0 1 1,-7 6 1,-13 28 41,-26 61 0,19-36 5,-60 127 35,9 3 0,8 4 1,-66 296-1,-3 64-472,82-375 276,-84 178 0,-123 274 213,260-618-145,3-10-11,0 1 0,-1 0 0,1-1 0,-1 0-1,1 1 1,-1-1 0,0 0 0,0 0 0,-4 4 0,6-7 39,0 1 0,0-1 1,0 0-1,0 0 1,-1 0-1,1 0 0,0 0 1,0 0-1,0 0 1,0 0-1,0 0 1,0 1-1,0-1 0,-1 0 1,1 0-1,0 0 1,0 0-1,0 0 0,0 0 1,0 0-1,-1 0 1,1 0-1,0 0 0,0 0 1,0 0-1,0 0 1,0 0-1,-1 0 1,1 0-1,0 0 0,0 0 1,0 0-1,0 0 1,0-1-1,0 1 0,-1 0 1,1 0-1,0 0 1,0 0-1,0 0 1,0 0-1,0 0 0,0 0 1,0 0-1,0-1 1,-1 1-1,1 0 0,0 0 1,0 0-1,0 0 1,0 0-1,0 0 1,0-1-1,0 1 0,0 0 1,0 0-1,0 0 1,0 0-1,0 0 0,0-1 1,0 1-1,-2-9-113,1-1-1,1 0 0,-1 1 1,1-1-1,2-10 0,4-38-342</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1.982"/>
    </inkml:context>
    <inkml:brush xml:id="br0">
      <inkml:brushProperty name="width" value="0.05" units="cm"/>
      <inkml:brushProperty name="height" value="0.05" units="cm"/>
      <inkml:brushProperty name="color" value="#E71224"/>
    </inkml:brush>
  </inkml:definitions>
  <inkml:trace contextRef="#ctx0" brushRef="#br0">38 391 10370,'-3'2'217,"-1"1"-1,0-1 0,1 1 1,0 0-1,0 0 0,0 0 1,0 1-1,0-1 0,-2 5 1,5-7-154,-1-1 1,1 1-1,-1 0 1,1 0-1,0 0 1,-1-1 0,1 1-1,0 0 1,0 0-1,0 0 1,0 0-1,0 0 1,0 0-1,0-1 1,0 1-1,0 0 1,0 0-1,0 0 1,0 0-1,1 1 1,0-1-17,-1-1 1,1 1-1,0 0 0,0 0 1,0 0-1,0-1 0,0 1 1,0 0-1,0-1 0,0 1 1,0-1-1,0 1 0,0-1 1,0 0-1,0 1 0,0-1 1,1 0-1,-1 0 0,0 0 1,1 0-1,4 1 46,0-1 1,0-1-1,-1 1 1,1-1-1,0 0 0,-1 0 1,1-1-1,-1 0 1,11-4-1,47-29 363,-47 26-337,27-19 126,0-1-1,48-45 0,69-78 112,-62 56-270,-97 94-86,1 0-1,0 1 0,0-1 0,1 0 0,-1 1 0,0-1 1,0 1-1,1 0 0,4-2 0,-7 3 1,1 0-1,-1 0 1,1 0-1,-1 0 1,1 0-1,-1 0 1,1 0 0,-1 0-1,1 0 1,-1 0-1,1 0 1,-1 1-1,1-1 1,-1 0 0,1 0-1,-1 0 1,1 1-1,-1-1 1,0 0-1,1 1 1,-1-1-1,1 1 1,0 0-1,0 0-1,0 1 1,-1-1-1,1 1 1,0-1-1,-1 0 1,1 1-1,-1-1 1,0 1-1,1 2 1,2 30-21,-1 0 1,-2 0-1,-5 35 1,2-11 9,-1 10-58,-1 22-789,9 124 0,-2-192 677,2 0 0,0 0 0,8 22 0,5 5-289</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2.663"/>
    </inkml:context>
    <inkml:brush xml:id="br0">
      <inkml:brushProperty name="width" value="0.05" units="cm"/>
      <inkml:brushProperty name="height" value="0.05" units="cm"/>
      <inkml:brushProperty name="color" value="#E71224"/>
    </inkml:brush>
  </inkml:definitions>
  <inkml:trace contextRef="#ctx0" brushRef="#br0">15 0 15347,'2'15'1032,"-3"20"-895,-8 8-49,5 19 312,3 5-320,-1 9-216,2 0-72,6-5-193,0-7-207,-2-15 448,0-6-144,-7-19-16</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6.677"/>
    </inkml:context>
    <inkml:brush xml:id="br0">
      <inkml:brushProperty name="width" value="0.05" units="cm"/>
      <inkml:brushProperty name="height" value="0.05" units="cm"/>
    </inkml:brush>
  </inkml:definitions>
  <inkml:trace contextRef="#ctx0" brushRef="#br0">170 416 12411,'-7'-2'425,"0"0"1,0 1 0,0 0 0,-1 0 0,-6 1 0,10 0-303,0 1 0,1-1 0,-1 1 0,1 0 0,-1 0 1,1 1-1,0-1 0,-1 1 0,1 0 0,0 0 0,-6 4 1,2-1-88,0 0 1,1 0 0,-1 1-1,1 0 1,0 0 0,0 1 0,1 0-1,0 0 1,0 0 0,-7 14 0,12-21-39,0 1 1,0-1 0,0 1-1,0-1 1,0 0 0,0 1-1,-1-1 1,1 1 0,0-1-1,0 1 1,0-1 0,0 1-1,1-1 1,-1 0 0,0 1 0,0-1-1,0 1 1,0-1 0,0 1-1,0-1 1,1 0 0,-1 1-1,0-1 1,0 0 0,1 1-1,-1-1 1,0 0 0,1 1-1,-1-1 1,0 0 0,1 1-1,0-1 1,17 4-29,22-10-12,-14-2 28,-1-1 0,0 0 1,27-16-1,-26 11 41,54-18 1,-80 32-27,0 0 1,0 0 0,1 0-1,-1 0 1,0 0-1,0 0 1,0 0 0,1 0-1,-1 0 1,0 0 0,0 0-1,0 0 1,0 0 0,1 0-1,-1 1 1,0-1-1,0 0 1,0 0 0,0 0-1,1 0 1,-1 0 0,0 0-1,0 0 1,0 0 0,0 1-1,0-1 1,1 0 0,-1 0-1,0 0 1,0 0-1,0 1 1,0-1 0,0 0-1,0 0 1,0 0 0,0 0-1,0 1 1,0-1 0,0 0-1,0 0 1,0 0 0,0 1-1,0-1 1,0 0-1,0 0 1,0 0 0,0 0-1,0 1 1,0-1 0,-2 17 24,1-16-25,1 1 0,0 0 0,-1-1 0,1 1 0,0 0 0,0 0-1,0-1 1,0 1 0,0 0 0,0-1 0,1 1 0,0 3 0,0-4-1,0-1 0,0 1 0,0-1 1,0 1-1,0-1 0,0 0 1,0 1-1,0-1 0,0 0 0,0 0 1,1 1-1,-1-1 0,0 0 0,0 0 1,0-1-1,0 1 0,0 0 1,0 0-1,1 0 0,-1-1 0,0 1 1,0-1-1,0 1 0,1-1 1,26-14-11,-10 2 3,-1-1 0,0-1 0,0 0 1,-2-1-1,15-19 0,60-93-1,-68 91-24,-2-1 1,-1-1 0,18-52-1,-35 77-4,-3 11 17,-4 9-4,-22 44 24,2 0 1,2 2 0,2 1 0,-16 66 0,34-107 4,-16 60 18,18-64-29,0-1-1,0 0 0,1 0 1,0 1-1,0-1 0,0 0 1,3 12-1,-3-18 3,1 0-1,-1 0 1,0 0-1,0-1 0,1 1 1,-1 0-1,0 0 1,1 0-1,-1 0 1,1-1-1,-1 1 0,1 0 1,-1 0-1,1-1 1,0 1-1,-1 0 1,1-1-1,1 2 0,-1-2 2,-1 0 0,1 0 0,0 0-1,-1 0 1,1 0 0,0 0 0,-1 0 0,1 0-1,-1 0 1,1 0 0,0 0 0,-1 0-1,1 0 1,-1-1 0,1 1 0,-1 0-1,1 0 1,-1-1 0,1 1 0,0-1-1,2-1-1,-1 0 0,0 0 0,-1 0 0,1 0 1,0 0-1,-1 0 0,1 0 0,-1-1 0,1 1 0,0-4 0,1-2 45,-1 0 1,0 0-1,-1 0 1,1 0-1,-2 0 1,1-1-1,-1 1 1,0 0 0,-1 0-1,0 0 1,-4-16-1,5 24-29,0 0-1,0 0 0,0 0 1,0 0-1,0 0 1,0 0-1,0 0 0,1 0 1,-1 0-1,0 0 1,0 0-1,0 0 0,0 0 1,0 0-1,0 0 1,0 0-1,0 0 0,0 0 1,0-1-1,0 1 1,0 0-1,0 0 0,0 0 1,0 0-1,0 0 1,1 0-1,-1 0 0,0 0 1,0 0-1,18 11 37,-7-9-60,0 0 0,0 0 0,0-1 0,0-1 0,0 0 0,1 0 1,-1-1-1,0 0 0,19-6 0,7-4-53,53-22 0,-41 13 43,-49 20 24,0 0 1,0 0-1,0 0 0,0 1 1,0-1-1,0 0 0,0 0 1,0 0-1,-1 0 1,1 1-1,0-1 0,0 0 1,0 0-1,0 0 0,0 0 1,0 1-1,0-1 0,0 0 1,0 0-1,0 0 1,0 0-1,0 1 0,0-1 1,0 0-1,1 0 0,-1 0 1,0 1-1,0-1 0,0 0 1,0 0-1,0 0 0,0 0 1,0 0-1,0 1 1,1-1-1,-1 0 0,0 0 1,0 0-1,0 0 0,0 0 1,0 0-1,1 0 0,-1 0 1,0 1-1,0-1 1,0 0-1,0 0 0,1 0 1,-1 0-1,0 0 0,0 0 1,0 0-1,0 0 0,1 0 1,-1 0-1,0 0 0,0 0 1,0 0-1,1 0 1,-1 0-1,-13 19 119,9-13-55,0 0-15,1 0 1,0 0-1,0 1 1,0-1-1,1 1 0,0-1 1,0 1-1,0 7 1,1-12-38,1 0 0,0 0 0,0-1 0,0 1 1,0 0-1,1-1 0,-1 1 0,0 0 0,1-1 0,-1 1 1,1 0-1,-1-1 0,1 1 0,0-1 0,0 1 1,0-1-1,0 1 0,0-1 0,0 0 0,0 1 0,0-1 1,0 0-1,1 0 0,-1 0 0,0 0 0,1 0 0,-1 0 1,1 0-1,-1 0 0,1-1 0,0 1 0,-1-1 0,1 1 1,0-1-1,-1 1 0,1-1 0,2 0 0,6 1-65,1 0 0,0-1 1,0-1-1,0 1 0,-1-2 0,1 1 0,0-2 0,18-5 0,-21 5-92,0 0 0,-1-1-1,1 1 1,-1-1 0,1-1-1,-1 1 1,0-1 0,-1-1-1,1 1 1,-1-1 0,10-13-1,-1-9-360</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3.101"/>
    </inkml:context>
    <inkml:brush xml:id="br0">
      <inkml:brushProperty name="width" value="0.05" units="cm"/>
      <inkml:brushProperty name="height" value="0.05" units="cm"/>
      <inkml:brushProperty name="color" value="#E71224"/>
    </inkml:brush>
  </inkml:definitions>
  <inkml:trace contextRef="#ctx0" brushRef="#br0">18 195 12579,'-2'-2'125,"0"0"0,0-1 0,1 0 0,-1 1 0,1-1 0,-1 0 0,1 0 0,0 0 0,0 1 0,-1-8 0,2 9-87,0-1 1,0 0-1,0 0 0,1 0 1,-1 0-1,1 0 1,-1 0-1,1 0 0,0 0 1,0 1-1,0-1 1,0 0-1,0 1 0,0-1 1,0 0-1,0 1 1,1 0-1,-1-1 0,3-1 1,11-10 59,1 1 0,1 0 1,0 1-1,0 1 0,1 1 1,0 0-1,1 1 0,0 1 0,26-5 1,-19 5-53,2 2 0,-1 1 0,1 2 0,-1 0 0,1 2 0,35 4 0,-48-2-23,0 0 0,0 2 0,0-1 0,0 2-1,-1 0 1,0 0 0,0 2 0,0 0-1,17 11 1,-24-12-5,0-1-1,0 1 1,-1 0 0,0 0-1,0 1 1,0 0 0,-1 0-1,0 0 1,0 1 0,-1-1-1,0 1 1,0 0 0,-1 1-1,0-1 1,-1 0 0,1 1-1,0 12 1,-2-4 95,0-1 0,-2 1 0,0-1 0,0 1 1,-2-1-1,0 0 0,-1 0 0,-1 0 0,0 0 0,-1-1 0,-8 17 1,-2-2 210,-1-1 0,-2-1 0,0 0 0,-34 36 0,35-44-60,-1-2 0,0 0 0,-2 0 0,-43 27 0,55-40-252,-1 1 0,1-2 0,-1 1 0,0-1 0,0-1-1,0 0 1,0 0 0,-1-1 0,1 0 0,-1-1 0,1 0 0,-1 0 0,1-2 0,-1 1 0,-13-3 0,18 1-116,0 0 1,1 0-1,-1-1 1,0 0 0,1 0-1,0 0 1,0-1-1,0 1 1,0-1-1,1-1 1,-1 1-1,1 0 1,0-1-1,0 0 1,-3-6-1,4 7-7,1 0-1,0 0 1,0 0 0,0 0-1,0 0 1,1 0-1,-1 0 1,1-1-1,0 1 1,0 0-1,1-1 1,0 1-1,-1-1 1,1 1-1,1-1 1,-1 1 0,1 0-1,-1-1 1,1 1-1,1 0 1,2-7-1,12-8-599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3.698"/>
    </inkml:context>
    <inkml:brush xml:id="br0">
      <inkml:brushProperty name="width" value="0.05" units="cm"/>
      <inkml:brushProperty name="height" value="0.05" units="cm"/>
      <inkml:brushProperty name="color" value="#E71224"/>
    </inkml:brush>
  </inkml:definitions>
  <inkml:trace contextRef="#ctx0" brushRef="#br0">103 189 13299,'4'1'139,"-1"0"0,1 0 0,0 0 1,0 0-1,0-1 0,0 0 0,0 0 0,-1 0 1,1 0-1,0-1 0,0 1 0,0-1 0,0 0 1,-1 0-1,1-1 0,-1 1 0,1-1 0,-1 0 1,1 1-1,-1-2 0,0 1 0,0 0 0,0-1 1,4-3-1,-4 3-76,0-1 1,0 0 0,-1-1-1,1 1 1,-1 0-1,0-1 1,0 1-1,-1-1 1,1 0-1,-1 1 1,0-1 0,0 0-1,-1 0 1,1 0-1,-1 0 1,0 0-1,0 0 1,-2-8 0,1 9-47,1 1 0,-1-1 0,0 1 0,0 0 1,0-1-1,0 1 0,-1 0 0,1 0 1,-1 0-1,0 0 0,1 0 0,-2 1 1,1-1-1,0 0 0,0 1 0,-1 0 1,0-1-1,1 1 0,-1 0 0,0 0 1,0 0-1,0 1 0,0-1 0,0 1 1,-7-2-1,7 2-4,-1 1 0,0 0 0,0 0 0,0 0 0,1 0 0,-1 0-1,0 1 1,0 0 0,1 0 0,-1 0 0,0 0 0,1 0 0,-1 1 0,1 0 0,0-1 0,-1 1 0,1 0 0,0 1 0,0-1 0,0 1 0,1-1-1,-1 1 1,-3 4 0,-3 5 16,1 0 0,0 1 1,1 0-1,0 0 0,1 1 0,1-1 0,0 1 0,-5 25 0,5-13-6,1 0 0,2 0 0,0 0 1,3 30-1,0-45-17,0 0 0,0 0 0,1 0 0,1-1 0,-1 1 0,2-1 0,5 13 0,-7-19-3,0 0 1,0-1-1,0 1 0,1-1 0,-1 1 0,1-1 0,0 0 0,0 0 0,0 0 1,1 0-1,-1 0 0,1-1 0,-1 0 0,1 0 0,0 0 0,0 0 0,0 0 1,0-1-1,0 1 0,0-1 0,5 0 0,0 0-2,1-1 0,-1 0 0,1-1 1,-1 0-1,1 0 0,-1-1 0,0 0 0,1-1 0,-1 0 0,-1 0 0,1-1 0,0-1 1,-1 1-1,0-1 0,0 0 0,0-1 0,12-12 0,-4 3 5,-1 0 0,0-2 0,-1 0 0,-1 0 0,0-2 0,16-32-1,-23 40 1,-1 0-1,0-1 1,0 0-1,-1 0 1,0 0-1,-2 0 1,1-1-1,-1 1 1,-1-1-1,0-12 0,-1 24-3,0 0-1,0 0 0,0 0 0,0 0 0,0 0 0,0 0 0,0 0 0,0 0 0,0 0 0,-1 0 0,1 1 0,0-1 0,-1 0 0,1 0 0,-1 0 0,1 0 0,-1 1 1,1-1-1,-1 0 0,1 0 0,-1 1 0,0-1 0,1 0 0,-1 1 0,0-1 0,0 1 0,0-1 0,1 1 0,-1-1 0,0 1 0,0 0 0,0-1 0,-1 1 0,0 0 0,1 0 0,0 1 0,-1-1 0,1 1 0,-1-1 0,1 1 0,-1-1 0,1 1 0,0 0 0,-1 0 0,1-1 0,0 1 0,0 0 0,0 0 0,0 1 0,0-1 0,0 0 0,-1 2 0,-6 8 6,0 1-1,2 1 0,-1-1 1,2 1-1,-1 0 0,2 1 1,0-1-1,1 1 0,0 0 1,1 0-1,0 0 0,1 18 1,1-30-7,-1 0 0,1 0 0,1 0 1,-1 0-1,0 0 0,0 0 0,1 0 0,-1 0 0,1 0 1,-1 0-1,1-1 0,0 1 0,0 0 0,0 0 1,0-1-1,0 1 0,0 0 0,1-1 0,1 2 1,-2-2-1,0 0 0,1-1 1,-1 0-1,0 1 1,0-1-1,1 0 0,-1 0 1,0 0-1,1 0 1,-1 0-1,0 0 0,1 0 1,-1 0-1,0 0 1,0-1-1,1 1 0,-1 0 1,0-1-1,0 0 1,1 1-1,0-2 0,6-3 2,0 0 0,0-1 0,0 0 0,-1 0 0,0-1-1,7-8 1,11-18-35,36-61 0,-14 18-64,-47 76 95,1-1 0,-1 1-1,0 0 1,0-1-1,0 1 1,0 0-1,1-1 1,-1 1 0,0 0-1,0-1 1,1 1-1,-1 0 1,0 0-1,1-1 1,-1 1 0,0 0-1,1 0 1,-1 0-1,0-1 1,1 1-1,-1 0 1,0 0 0,1 0-1,-1 0 1,0 0-1,1 0 1,0 0 0,3 9-28,-4 20 23,0-27 6,-3 63 46,1 130 264,3-189-288,-1 1 1,1-1 0,1 1 0,-1-1 0,1 0 0,3 7-1,-5-12-18,0 0 0,1 0 0,-1 0 0,1-1-1,-1 1 1,1 0 0,0 0 0,-1 0 0,1-1 0,0 1-1,-1 0 1,1-1 0,0 1 0,0 0 0,0-1-1,0 1 1,-1-1 0,1 1 0,0-1 0,0 0 0,0 1-1,0-1 1,0 0 0,0 0 0,0 0 0,0 0 0,0 0-1,0 0 1,0 0 0,0 0 0,0 0 0,0 0-1,0 0 1,0-1 0,0 1 0,0 0 0,0-1 0,0 1-1,0 0 1,0-1 0,-1 0 0,1 1 0,0-1-1,0 1 1,0-1 0,0-1 0,7-6-94,-1 1 0,-1-1 0,1-1 0,-1 1 0,-1-1 0,0 0 0,0-1 0,6-18 0,-4 12-104,14-33-297,25-99-1,-31 79 113</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4.390"/>
    </inkml:context>
    <inkml:brush xml:id="br0">
      <inkml:brushProperty name="width" value="0.05" units="cm"/>
      <inkml:brushProperty name="height" value="0.05" units="cm"/>
      <inkml:brushProperty name="color" value="#E71224"/>
    </inkml:brush>
  </inkml:definitions>
  <inkml:trace contextRef="#ctx0" brushRef="#br0">171 0 12595,'-20'93'2520,"13"-63"-1838,-6 39 1,7-9-446,3 0 0,2 1 1,3-1-1,3 1 0,2-1 1,21 84-1,-21-128-370,-9-34-2,-14-32 100,-3 1 0,-3 1 0,-32-56 0,48 93 115,3 4-5,0 1 0,-1 0 1,1 0-1,-1 0 0,-1 1 0,1-1 0,-1 1 0,-8-8 0,7 11 179,5 6-22,9 8-6,-4-7-308,1 0 0,0 0 0,1-1 0,-1 0 0,1 0 0,0 0 0,0 0 0,0-1 0,1 0 0,-1-1 0,1 1 0,7 1 0,-4-2-315,0-1-1,1 1 1,-1-2-1,0 1 1,1-2-1,-1 1 1,16-4-1,-4-1-527,-1-1 1,1-1-1,-1-1 0,-1-1 0,1 0 1,35-24-1,-47 27 1149,0 0 1,-1-1-1,14-14 0,-38 36 4755,13-10-4776,1 0 0,-1-1 1,1 1-1,0 0 0,0 0 1,0 0-1,-1 8 0,3-11-190,-1 0-1,1-1 0,0 1 0,0-1 1,0 1-1,0 0 0,0-1 0,1 1 0,-1 0 1,0-1-1,1 1 0,-1-1 0,1 1 1,0-1-1,-1 1 0,1-1 0,0 1 1,0-1-1,0 0 0,0 1 0,0-1 1,0 0-1,0 0 0,0 0 0,1 0 1,-1 0-1,0 0 0,3 1 0,7 4-40,-1 0-1,1 1 0,-1 0 0,0 0 0,-1 1 0,0 1 0,10 11 0,-15-15 63,0-1 1,-1 2-1,0-1 1,0 0-1,0 0 1,-1 1-1,0 0 1,0-1-1,0 1 1,-1 0-1,1 0 1,-1 0-1,-1 0 1,1 0-1,-1 0 1,-1 11-1,1-15 21,0 0 1,-1 0-1,1-1 0,0 1 1,-1 0-1,1 0 0,-1 0 0,0-1 1,0 1-1,1 0 0,-1-1 0,0 1 1,0-1-1,0 1 0,-1-1 0,1 1 1,0-1-1,0 0 0,-1 0 1,1 0-1,-1 1 0,1-1 0,-3 0 1,1 0 18,0 0 1,0 0-1,0 0 1,0-1-1,-1 0 1,1 0-1,0 0 1,0 0 0,0 0-1,0 0 1,0-1-1,-5-1 1,-4-1-57,0-1 1,1-1 0,0 0-1,0-1 1,0 0-1,-10-7 1,15 8-223,0 1 384,0 0 0,1 0 0,-1-1 0,1 0-1,0 0 1,-6-8 0,11 8-200,11 3 61</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4.913"/>
    </inkml:context>
    <inkml:brush xml:id="br0">
      <inkml:brushProperty name="width" value="0.05" units="cm"/>
      <inkml:brushProperty name="height" value="0.05" units="cm"/>
      <inkml:brushProperty name="color" value="#E71224"/>
    </inkml:brush>
  </inkml:definitions>
  <inkml:trace contextRef="#ctx0" brushRef="#br0">264 440 14963,'-4'-2'155,"0"0"-1,-1 1 1,1-1-1,-1 1 1,0 0 0,1 0-1,-1 0 1,0 0-1,1 1 1,-1 0-1,0 0 1,0 0 0,1 1-1,-1 0 1,0 0-1,1 0 1,-1 0-1,-6 3 1,1 0-21,0 0-1,0 1 1,1 0 0,-1 1-1,1 0 1,0 0 0,-8 8-1,8-5-68,1 0 0,0 0 0,1 1-1,0 0 1,0 0 0,1 1 0,1 0-1,-1 0 1,2 0 0,0 1-1,-6 23 1,9-29-60,0 1-1,0 0 1,0-1 0,1 1-1,-1 0 1,2-1 0,-1 1-1,1 0 1,0 0 0,0-1-1,1 1 1,0-1 0,0 1-1,1-1 1,-1 0-1,1 0 1,1 0 0,-1 0-1,1-1 1,0 1 0,0-1-1,1 0 1,5 5 0,-7-8-8,0 1 1,0-1 0,1 0 0,-1 0 0,1 0-1,0 0 1,-1-1 0,1 1 0,0-1 0,0 0-1,0 0 1,0-1 0,0 1 0,8-1 0,-5 0-6,-1-1 0,1 0 0,-1 0 1,1-1-1,-1 0 0,1 0 0,-1 0 0,8-5 1,3-3-8,-1 0 0,-1-1-1,0-1 1,-1 0 0,20-22 0,-13 11 45,-1-1 0,-2 0 0,-1-2 0,0 0 0,-2-1 0,-1-1 0,-1 0 0,-2-1 0,-1 0 0,-1-1-1,-1 1 1,-2-2 0,-1 1 0,-1-1 0,-2 0 0,-1 0 0,-3-32 0,0 50-7,0 0 0,0 0-1,-2 0 1,1 0 0,-2 1 0,1-1 0,-8-11-1,11 21-18,-1 0 0,0-1 0,0 1 0,0 0 0,0 1 0,0-1 0,-1 0 0,1 0 0,-1 1 0,0 0 0,0-1-1,0 1 1,0 0 0,0 0 0,0 1 0,0-1 0,-1 1 0,1 0 0,-1-1 0,1 1 0,-1 1 0,1-1 0,-1 1 0,1-1 0,-1 1-1,0 0 1,1 0 0,-1 0 0,0 1 0,-4 1 0,0 0-4,1 1 0,0 0 0,0 1 0,0-1 0,0 2-1,0-1 1,1 1 0,0 0 0,0 0 0,0 0 0,1 1 0,-9 11 0,2-1 0,1 1 1,0 0 0,-14 35-1,22-47-3,1-1-1,1 1 0,-1 0 1,1 1-1,0-1 0,0 0 1,0 0-1,1 11 1,0-14-4,0 0 1,1 1 0,-1-1 0,1 1 0,-1-1 0,1 0 0,0 1 0,0-1 0,0 0 0,1 0 0,-1 0 0,0 0 0,1 0 0,-1 0 0,1 0 0,0 0 0,0-1 0,0 1 0,0-1 0,0 1 0,2 1 0,55 26-146,-42-21 87,0 0 0,28 19 0,-40-23 60,1 1 1,-1 0-1,0-1 1,0 2-1,-1-1 0,1 1 1,-1-1-1,0 1 0,-1 0 1,1 0-1,2 9 0,0 4-29,-1 0-1,-1 0 0,-1 0 1,-1 1-1,0 0 0,-1-1 1,-1 1-1,-5 35 0,6-54 76,1-7-79,6-17-21</inkml:trace>
</inkml:ink>
</file>

<file path=ppt/ink/ink1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5.360"/>
    </inkml:context>
    <inkml:brush xml:id="br0">
      <inkml:brushProperty name="width" value="0.05" units="cm"/>
      <inkml:brushProperty name="height" value="0.05" units="cm"/>
      <inkml:brushProperty name="color" value="#E71224"/>
    </inkml:brush>
  </inkml:definitions>
  <inkml:trace contextRef="#ctx0" brushRef="#br0">95 0 13851,'-7'48'1578,"-1"0"-1,-16 45 1,-6 31-404,7 28-550,21-129-640,1-1 1,1 1 0,1-1 0,8 42 0,-8-60-61,0 1 1,0 0-1,1-1 1,-1 1-1,1-1 1,0 0-1,1 1 1,3 4-1,-5-8 1,0 0 0,0 0-1,0 0 1,0 0 0,0 0 0,0 0-1,0 0 1,1 0 0,-1-1 0,0 1-1,1 0 1,-1-1 0,0 1 0,1-1-1,-1 0 1,1 1 0,-1-1 0,1 0-1,-1 0 1,1 0 0,-1 0 0,0 0 0,1 0-1,-1 0 1,1-1 0,-1 1 0,1 0-1,-1-1 1,0 1 0,1-1 0,0 0-1,5-3-315,-1 0 0,1 0 0,-1-1 0,-1 0 0,1 0 0,-1 0 0,8-10 0,-5 6 15,14-14-591</inkml:trace>
</inkml:ink>
</file>

<file path=ppt/ink/ink1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5.807"/>
    </inkml:context>
    <inkml:brush xml:id="br0">
      <inkml:brushProperty name="width" value="0.05" units="cm"/>
      <inkml:brushProperty name="height" value="0.05" units="cm"/>
      <inkml:brushProperty name="color" value="#E71224"/>
    </inkml:brush>
  </inkml:definitions>
  <inkml:trace contextRef="#ctx0" brushRef="#br0">155 63 11594,'0'-2'128,"1"0"1,-1-1-1,0 1 0,0 0 0,0-1 0,-1 1 0,1 0 0,-1-1 0,1 1 0,-1 0 0,0 0 0,1 0 0,-1-1 0,0 1 0,-1 0 0,1 0 0,0 0 0,-1 0 0,1 1 0,-1-1 0,1 0 0,-1 1 0,0-1 0,0 1 0,1-1 0,-1 1 0,0 0 0,0 0 0,-5-2 0,4 2 13,0 0 0,-1 1 0,1-1 0,0 1 0,-1 0 0,1 0 0,-1 0 0,1 0 0,-1 1 0,1-1 0,0 1 0,-1 0 0,1 0 0,0 0 0,0 1 0,0-1 0,0 1 0,0-1 0,0 1 0,-4 3 0,3-1-72,-1 0-1,1 1 1,0-1-1,1 1 1,-1 0 0,1 0-1,0 0 1,0 0-1,1 1 1,-1-1 0,1 1-1,1 0 1,-1-1-1,1 1 1,0 0 0,0 0-1,0 11 1,1-14-48,0 0 1,0 0 0,0 0-1,1 0 1,-1 0 0,1-1-1,0 1 1,0 0-1,0 0 1,0-1 0,0 1-1,1 0 1,-1-1-1,1 0 1,-1 1 0,1-1-1,0 0 1,0 0-1,0 0 1,0 0 0,1 0-1,-1 0 1,0 0 0,1-1-1,-1 0 1,1 1-1,0-1 1,-1 0 0,1 0-1,0 0 1,0 0-1,0-1 1,-1 1 0,1-1-1,0 0 1,0 0 0,0 0-1,4 0 1,2-1-37,1 0 0,-1 0 0,1-1 0,-1 0 0,0-1 1,17-7-1,51-30-205,-61 29 171,2 1 0,0 1 0,0 1 0,25-8 1,-42 16 42,1-1 1,-1 1 0,0 0 0,1 0 0,-1 0-1,1-1 1,-1 1 0,0 0 0,1 1-1,-1-1 1,1 0 0,-1 0 0,0 1 0,1-1-1,-1 0 1,0 1 0,1-1 0,-1 1 0,0 0-1,0 0 1,1-1 0,-1 1 0,0 0 0,0 0-1,0 0 1,0 0 0,0 0 0,0 0-1,-1 0 1,1 1 0,0-1 0,0 0 0,-1 0-1,1 1 1,-1-1 0,1 0 0,-1 1 0,1-1-1,-1 0 1,0 3 0,2 7 19,-1-1 0,0 1 0,-1 0 0,-1 15-1,0-12 1,0 0 8,0-10-15,1-1 0,0 1 1,-1 0-1,1-1 0,0 1 0,0-1 1,1 1-1,-1 0 0,1-1 1,0 1-1,2 4 0,-3-7-9,1-1 1,-1 0-1,1 0 0,0 0 0,-1 0 0,1 1 0,-1-1 0,1 0 0,-1 0 1,1 0-1,0 0 0,-1 0 0,1-1 0,-1 1 0,1 0 0,-1 0 0,1 0 1,-1 0-1,1-1 0,0 1 0,-1 0 0,1 0 0,-1-1 0,0 1 0,1 0 1,-1-1-1,1 1 0,-1-1 0,1 1 0,-1-1 0,0 1 0,1-1 0,-1 1 1,1-1-1,15-20-269,-15 20 226,34-51-1052,-19 27 102,29-35 0,-27 43 350</inkml:trace>
</inkml:ink>
</file>

<file path=ppt/ink/ink1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4:56.220"/>
    </inkml:context>
    <inkml:brush xml:id="br0">
      <inkml:brushProperty name="width" value="0.05" units="cm"/>
      <inkml:brushProperty name="height" value="0.05" units="cm"/>
      <inkml:brushProperty name="color" value="#E71224"/>
    </inkml:brush>
  </inkml:definitions>
  <inkml:trace contextRef="#ctx0" brushRef="#br0">52 391 9842,'10'-4'333,"0"-1"-1,-1-1 1,1 1 0,-1-2-1,-1 1 1,1-1 0,-1 0 0,0-1-1,-1 0 1,8-11 0,-14 19-311,-1 0 0,0-1 0,0 1 0,0 0 0,0 0 0,0 0 0,0 0 0,0 0 0,0 0 0,0 0 0,0-1 0,0 1 0,0 0 0,0 0 0,0 0 0,0 0 0,0 0 0,0 0 0,0 0 0,0-1 0,0 1 0,0 0 0,0 0 0,0 0 0,0 0 0,0 0 0,0 0 0,0 0 0,0 0 0,0-1 0,0 1 0,-1 0 0,1 0 0,0 0 0,0 0 0,0 0 0,0 0 0,0 0 0,0 0 0,0 0 0,0 0 0,0 0 0,-1 0 1,1-1-1,0 1 0,0 0 0,0 0 0,0 0 0,0 0 0,0 0 0,0 0 0,-1 0 0,1 0 0,0 0 0,0 0 0,0 0 0,0 0 0,-7 1 374,1 3-164,0 0 0,0 0-1,1 0 1,0 1 0,0 0 0,0 0-1,1 0 1,-8 11 0,3-4 36,-2 0-42,2 0 0,-1 0 0,2 1 0,0 0 0,0 1 0,1 0 0,1 0 0,-8 25 0,14-36-209,-1-1 0,1 0 0,0 0 0,0 0 0,0 0-1,0 1 1,0-1 0,0 0 0,1 0 0,-1 0 0,2 4 0,-2-5-14,1-1 0,-1 1 0,1 0 0,-1 0 0,1-1 0,0 1 0,-1-1 0,1 1 0,0-1 0,-1 1 0,1-1 0,0 1 0,0-1 0,0 1 0,-1-1 0,1 0 0,0 0 0,0 1 0,0-1 1,0 0-1,-1 0 0,1 0 0,0 0 0,0 0 0,0 0 0,0 0 0,0 0 0,-1 0 0,1-1 0,0 1 0,0 0 0,0 0 0,0-1 0,-1 1 0,2-1 0,10-5-10,-1 0-1,1 0 1,-1-1 0,-1 0 0,1-1 0,-1 0-1,-1-1 1,0 0 0,14-18 0,1-3-35,-2-1-1,19-35 1,-19 27-19,-2 0 0,-1-1-1,-2-1 1,19-73-1,-30 77 86,-8 21 56,2 16-77,0 0 0,0-1 0,0 1 1,0 0-1,-1 0 0,1 0 0,0 0 0,0 0 0,-1-1 1,1 1-1,0 0 0,0 0 0,0 0 0,-1 0 1,1 0-1,0 0 0,0 0 0,-1 0 0,1 0 1,0 0-1,-1 0 0,1 0 0,0 0 0,0 0 0,-1 0 1,1 0-1,0 0 0,0 0 0,-1 0 0,1 0 1,0 0-1,0 0 0,-1 1 0,1-1 0,0 0 0,0 0 1,0 0-1,-1 0 0,1 0 0,0 1 0,0-1 1,0 0-1,0 0 0,-1 1 0,1-1 0,0 0 0,0 0 1,0 0-1,0 1 0,0-1 0,0 0 0,0 1 1,-10 13 99,1 1 0,1 0 0,1 0 0,0 1 0,-6 21 1,2-6 43,-40 120 539,45-130-751,1 1 1,1-1-1,2 1 1,0 0 0,1 25-1,1-45 55,0 0 0,0 0 1,0 0-1,0 0 0,0 0 0,1 0 0,-1 0 1,1 0-1,0 0 0,-1 0 0,1 0 0,0 0 0,0-1 1,0 1-1,1 0 0,-1-1 0,0 1 0,1 0 1,-1-1-1,1 0 0,1 2 0,16 1-165</inkml:trace>
</inkml:ink>
</file>

<file path=ppt/ink/ink1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03.559"/>
    </inkml:context>
    <inkml:brush xml:id="br0">
      <inkml:brushProperty name="width" value="0.05" units="cm"/>
      <inkml:brushProperty name="height" value="0.05" units="cm"/>
    </inkml:brush>
  </inkml:definitions>
  <inkml:trace contextRef="#ctx0" brushRef="#br0">748 509 9250,'-55'50'459,"-180"175"784,194-181-975,3 2-1,1 2 1,-42 71 0,38-44-186,4 2 0,4 1 0,3 2 1,3 1-1,-26 137 0,34-101-179,5 2 1,6-1-1,9 176 0,92 606-1142,-34-428 742,-24-128 292,98 717 823,-102-901-348,6-2-1,88 237 1,-92-314-188,3-1 0,4-2 0,3-2 1,3-1-1,3-3 0,82 92 1,-65-97-75,2-3 1,3-2 0,3-4 0,2-3 0,3-4 0,150 74 0,-112-73-19,3-5 1,1-5-1,2-6 1,184 31-1,-207-53-41,1-3 0,0-5-1,0-5 1,0-4 0,169-26-1,-192 14-13,-2-3 0,0-3 0,-1-4 0,-1-2 0,-1-4 0,-2-3 0,123-81 0,-126 67 49,-3-3-1,-3-3 1,-1-2-1,-4-3 1,-1-2-1,-4-3 1,84-134-1,-73 81 81,-5-3 0,-6-3 0,47-160 0,-57 133 60,-6-3 0,28-276 0,-49 199 51,-17-288 1,-13 295-96,-10 1-1,-10 2 1,-105-364 0,50 309-41,-11 4 1,-220-415-1,49 224 50,-40 27 74,243 354-91,-3 3 0,-3 2 0,-157-118-1,172 151-62,-2 2 0,-2 4-1,-2 2 1,-1 3 0,-1 4 0,-101-29 0,92 38-161,-1 4 0,-1 4 0,0 3 0,-1 3 0,1 4 0,-1 3 0,1 4 0,-89 18 1,-128 42-123,12 20-54,261-79 301</inkml:trace>
</inkml:ink>
</file>

<file path=ppt/ink/ink1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15.537"/>
    </inkml:context>
    <inkml:brush xml:id="br0">
      <inkml:brushProperty name="width" value="0.05" units="cm"/>
      <inkml:brushProperty name="height" value="0.05" units="cm"/>
    </inkml:brush>
  </inkml:definitions>
  <inkml:trace contextRef="#ctx0" brushRef="#br0">637 33 8874,'-177'-30'3783,"169"29"-3798,0 0-1,0 1 1,0 0-1,0 0 0,0 1 1,1 0-1,-1 0 1,0 1-1,0 0 0,1 0 1,-1 1-1,1 0 1,-1 1-1,1-1 0,0 1 1,1 1-1,-1-1 1,-8 8-1,-4 5 0,0 2 1,1 0-1,0 1 0,-17 27 1,7-7 47,2 1 1,2 2 0,1 0 0,3 2-1,-18 55 1,27-66-19,3 0 0,0 1 0,2 0 0,2 0 0,1 0 0,2 1 0,7 69 0,3-47-145,3-1 1,2-1 0,35 88 0,92 150-952,-53-146 399,-72-125 564,1-1 0,0 0 0,2-1 0,22 19 0,-32-33 91,0 0 0,0 0-1,0-1 1,1-1 0,0 0 0,0 0 0,1-1 0,-1 0-1,1-1 1,12 3 0,-8-4 1,0 0 0,0-1 0,0-1 1,0 0-1,0-1 0,26-5 0,-3-4-22,-1-2-1,0-1 1,-1-2-1,67-38 1,27-22-20,-2-6 0,142-119 0,-217 154 316,-2-1 0,-3-3-1,47-62 1,-65 72-61,-2-1 0,-2-2-1,-2 0 1,-2-1 0,19-55 0,-35 82-148,-1 1 1,0-1-1,-2-1 1,0 1-1,-1 0 1,0-1-1,-2 1 1,0-1-1,-3-22 1,0 26-43,0 0 1,-1 0 0,0 1-1,-1 0 1,0 0 0,-1 0 0,-1 0-1,0 1 1,-1 0 0,0 0-1,-19-20 1,10 16-23,-1 0 0,-1 0 0,-1 2 0,0 0 0,0 2 0,-2 0 0,1 1 0,-1 2 0,-1 0 0,-46-12 0,20 10 154,-2 3 1,1 1 0,-1 3 0,-63 2-1,62 4-190,-1 2-1,1 2 1,0 3-1,0 2 1,1 2-1,1 3 1,0 2-1,-74 37 1,12 4-105,-12 5-152</inkml:trace>
</inkml:ink>
</file>

<file path=ppt/ink/ink1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25.953"/>
    </inkml:context>
    <inkml:brush xml:id="br0">
      <inkml:brushProperty name="width" value="0.05" units="cm"/>
      <inkml:brushProperty name="height" value="0.05" units="cm"/>
    </inkml:brush>
  </inkml:definitions>
  <inkml:trace contextRef="#ctx0" brushRef="#br0">4097 613 6089,'-15'-16'638,"-1"1"-1,-1 0 1,0 1-1,-2 1 0,1 1 1,-1 1-1,-27-12 1,-151-51 459,78 33-1092,79 26-10,-484-168-6,19 62 417,345 94-236,-196-6-1,-139 38-242,400 3 13,1 5 1,0 4 0,-109 33-1,149-31 59,1 2-1,1 3 0,2 2 0,0 1 0,2 3 0,-61 50 0,32-15-3,2 3 0,-111 135-1,154-163-20,3 1-1,1 1 1,2 1 0,2 1-1,-31 82 1,34-63-6,2 0 0,2 2-1,-13 122 1,23-123 3,3 1 0,3 0 0,8 85 0,-4-125 18,1 0 0,2 0 0,0 0 0,2 0 0,0-1-1,2 0 1,0-1 0,2 0 0,0-1 0,2 0 0,22 27 0,-6-15-8,2-1 1,2-1 0,1-2-1,1-1 1,42 24-1,-27-22-31,3-3 0,0-2 0,79 27 0,-36-25-315,1-3 1,1-5-1,1-4 0,146 4 0,-39-14-603,384-40 1,-446 14 1662,-1-7 0,-1-6 0,200-75 0,-292 89-435,351-142 1007,-293 112-1018,166-103 0,-217 112-166,-1-4 0,-3-1 0,-1-3 0,-2-3 0,-3-1 0,43-61 0,-69 83-67,-2 0 0,-1-1 0,-1 0 0,-2-2-1,-1 0 1,14-47 0,-24 62-21,0 0-1,-2-1 1,-1 1-1,0-1 1,-1 1 0,-1-1-1,0 1 1,-2-1-1,0 1 1,-1-1-1,-1 1 1,-1 0-1,0 0 1,-10-21 0,6 22 9,-1 1 0,0-1 0,0 2 0,-2-1 0,0 2 0,-1-1 0,0 2 0,-1 0 0,-1 0 0,0 2 0,-1-1 0,0 2 0,0 0 0,-29-12 0,0 4-27,-1 2 0,0 1 0,-1 3 0,-82-11 0,-184-1-1550,-8 24 630,284 0 929,-178 4-513</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7.050"/>
    </inkml:context>
    <inkml:brush xml:id="br0">
      <inkml:brushProperty name="width" value="0.05" units="cm"/>
      <inkml:brushProperty name="height" value="0.05" units="cm"/>
    </inkml:brush>
  </inkml:definitions>
  <inkml:trace contextRef="#ctx0" brushRef="#br0">2 0 15075,'-1'7'1024,"1"2"-848,0-3-176,0-1 16,0 3-296,5-4 280,3-1-16,-3-3-184</inkml:trace>
</inkml:ink>
</file>

<file path=ppt/ink/ink1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18.186"/>
    </inkml:context>
    <inkml:brush xml:id="br0">
      <inkml:brushProperty name="width" value="0.05" units="cm"/>
      <inkml:brushProperty name="height" value="0.05" units="cm"/>
    </inkml:brush>
  </inkml:definitions>
  <inkml:trace contextRef="#ctx0" brushRef="#br0">0 426 13963,'7'-4'77,"-1"-1"-1,0 2 1,1-1-1,0 1 1,8-4-1,-2 1-62,285-125-403,-244 112 385,1 2 1,1 3 0,96-13 0,-38 21-30,223 17 0,-120 0 24,289-26-167,0-36-43,38-3 1,80 30 164,1 25 105,-31 0 41,522-34 93,-450 9-42,-246 21 116,-2 38 98,45 51-65,-158-26-389,-265-54-71,1-1 1,0-1 0,76-5-1,-44-7 19</inkml:trace>
</inkml:ink>
</file>

<file path=ppt/ink/ink1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7:35.503"/>
    </inkml:context>
    <inkml:brush xml:id="br0">
      <inkml:brushProperty name="width" value="0.05" units="cm"/>
      <inkml:brushProperty name="height" value="0.05" units="cm"/>
    </inkml:brush>
  </inkml:definitions>
  <inkml:trace contextRef="#ctx0" brushRef="#br0">3312 684 6121,'-7'-6'480,"-1"1"-1,0 0 1,0 0-1,0 1 1,0 0-1,-1 0 0,-16-4 1,-70-10 956,37 8-1804,37 5 208,1-1 0,-1-1 0,1-1 0,1 0 0,-1-2 1,2 0-1,-1-1 0,1-1 0,1-1 0,-30-27 0,-81-68 181,106 91-8,-2 2 1,0 0-1,-50-21 1,-127-31 302,120 42 114,-91-41 0,166 64-407,-143-64 266,115 54-287,0 1 1,-56-10-1,3 9-237,-1 4 1,0 4-1,-116 10 1,-261 55-843,421-53 1141,0 1 1,1 3-1,0 1 1,1 3-1,1 1 1,1 2 0,0 1-1,1 3 1,2 1-1,0 2 1,-39 35-1,32-20 30,2 1 0,2 2-1,-60 85 1,84-106-163,2 1 0,1 1 1,0 0-1,2 0 0,1 1 0,1 0 1,2 1-1,0 0 0,2 0 1,-3 38-1,6-20-69,3 1 0,1 0 0,3-1 0,2 1 0,18 66 0,-17-86 108,0 0 0,3 0 0,0-1 0,1 0 0,2-1-1,0 0 1,1-1 0,2-1 0,0 0 0,29 26 0,-13-20 12,2-1 1,1-2-1,1-1 0,0-2 0,2-2 1,1-2-1,55 19 0,304 66-25,-326-87 40,651 103 4,-553-105-466,1-8 0,221-20 0,-242-1-192,259-60 0,-332 54 720,-1-3-1,-2-4 1,0-3 0,-2-3 0,74-47 0,145-121 684,-254 171-408,-1-2 0,-1-1-1,-2-1 1,-2-2-1,34-50 1,-56 70-167,0 0 1,-1 0-1,0-1 0,-1-1 0,-2 1 1,0-1-1,0 0 0,-2-1 0,3-31 1,-6 34-78,-1 1 1,0 0 0,-2-1 0,0 1-1,0 0 1,-2 0 0,0 0 0,0 1-1,-2-1 1,0 1 0,-1 0 0,-9-15-1,-3 1 1,-1 1 0,-2 1 0,0 1 0,-2 0 0,-1 2 0,-1 1 0,-45-31 0,8 13-175,-3 2 0,-96-42 0,53 38 14,-23 2-33</inkml:trace>
</inkml:ink>
</file>

<file path=ppt/ink/ink1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44.894"/>
    </inkml:context>
    <inkml:brush xml:id="br0">
      <inkml:brushProperty name="width" value="0.05" units="cm"/>
      <inkml:brushProperty name="height" value="0.05" units="cm"/>
    </inkml:brush>
  </inkml:definitions>
  <inkml:trace contextRef="#ctx0" brushRef="#br0">2233 3 11330,'0'0'1,"-13"-1"81,0 0 0,-1 1 0,1 0 1,-1 1-1,1 0 0,0 1 0,-1 1 1,1 0-1,-20 8 0,8 2-20,0 2-1,0 0 1,-41 35-1,-61 69 190,69-64-164,43-40-69,-145 142 92,115-109-77,-55 77 0,2 25-19,-127 259 0,-38 181-45,246-550 23,-184 455 1,-228 861 1,266-467-2,139-641 3,11 406 0,18-566 6,3 0 0,25 104 0,-19-135 7,2-1-1,3-1 1,2-1 0,37 68 0,-17-49 17,54 73 0,-68-111-18,1-1 0,1-1 0,63 53 0,-76-73-8,1-1-1,1 0 0,-1-1 0,2-2 0,-1 1 0,1-2 0,1-1 0,-1 0 1,1-1-1,36 5 0,-37-9-1,-1-1 0,0-1 0,0-1 0,0 0 0,0-1 0,0-1 0,0-1 0,-1 0 0,1-1 0,-1-1-1,0-1 1,29-16 0,-8-1 6,-2 0 0,0-3-1,32-31 1,91-104 68,-98 89 15,-3-3 0,53-91 0,83-178 232,-105 183-186,211-431 276,-37-36-247,-49-19-110,-63-28-4,-115 449-23,7-238 0,-38 308 46,-8-1 1,-31-217-1,14 257 65,-5 0-1,-5 2 1,-80-199-1,79 245-83,-3 1 0,-3 2-1,-55-76 1,59 99-116,-2 1-1,-2 1 1,-1 3 0,-3 1-1,-52-38 1,74 61 49,-2 2 0,1 0 0,-2 2-1,0 0 1,0 1 0,-1 1 0,0 1 0,0 1 0,-1 2 0,1 0 0,-39-3 0,-51 8-74</inkml:trace>
</inkml:ink>
</file>

<file path=ppt/ink/ink1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54.270"/>
    </inkml:context>
    <inkml:brush xml:id="br0">
      <inkml:brushProperty name="width" value="0.05" units="cm"/>
      <inkml:brushProperty name="height" value="0.05" units="cm"/>
    </inkml:brush>
  </inkml:definitions>
  <inkml:trace contextRef="#ctx0" brushRef="#br0">965 221 10178,'-6'-15'385,"0"0"-1,-1 0 1,-1 1 0,0 0-1,-1 0 1,-1 1-1,0 0 1,0 1 0,-14-12-1,15 16-253,-1 0 0,0 1 0,0 1 0,0-1 0,-1 2 0,1-1-1,-1 2 1,-1-1 0,1 2 0,-1-1 0,1 1 0,-1 1 0,-13-1 0,8 3-150,1 0 1,-1 1 0,1 1-1,-1 0 1,1 1 0,0 1 0,0 1-1,1 0 1,-1 1 0,1 1-1,0 0 1,-14 10 0,-2 2-36,1 3 0,1 0 0,1 2 1,-36 38-1,33-26 57,0 2 0,3 0 1,1 2-1,2 1 0,2 2 0,1 0 1,3 1-1,-16 51 0,20-45 31,2 1 0,3 0 0,1 0 0,3 1-1,2 0 1,2 1 0,7 68 0,-3-100-30,1 1 0,2-1 0,0 0 0,1 0 0,1-1 1,12 27-1,-12-34-9,0-1 0,1 1 0,0-1 1,1-1-1,0 1 0,1-1 0,1-1 0,-1 0 1,2-1-1,13 10 0,-9-9-12,0-1 0,1 0 0,0-2 0,0 0 0,0 0 0,1-2 0,0 0 0,0-1 0,0-1 0,21 1 0,-15-4-78,0 0 0,-1-1 0,1-2 0,0 0 0,-1-2 0,0 0 0,31-12 0,-25 5 26,-1-1-1,0-1 0,0-1 0,-2-1 0,0-2 0,-1 0 0,-1-2 0,-1 0 0,0-2 1,-2-1-1,0 0 0,26-41 0,-26 27 192,-1 0 0,-2-2 1,-1 0-1,-2-2 0,-2 1 0,-2-1 0,-1-1 1,-3 0-1,-1 0 0,-2-1 0,-2 0 1,-2 1-1,-1-1 0,-3 0 0,-1 1 0,-16-61 1,15 83-121,-1 1 0,0 0 1,-1 0-1,-1 1 1,-1 0-1,-1 0 0,0 1 1,-1 0-1,-21-21 1,26 31-25,1 1 0,-1 0 0,0 0 1,0 1-1,-1 0 0,1 0 1,-1 1-1,0 0 0,-1 0 0,1 1 1,-1 0-1,1 0 0,-1 1 0,0 0 1,0 1-1,0 0 0,0 0 1,0 1-1,0 0 0,0 1 0,0 0 1,0 0-1,-12 4 0,12-3 2,1 1-1,-1 1 1,0 0-1,1 0 0,0 0 1,0 1-1,1 0 1,-1 0-1,1 1 1,0 0-1,-11 13 1,-4 9-90</inkml:trace>
</inkml:ink>
</file>

<file path=ppt/ink/ink1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1.386"/>
    </inkml:context>
    <inkml:brush xml:id="br0">
      <inkml:brushProperty name="width" value="0.05" units="cm"/>
      <inkml:brushProperty name="height" value="0.05" units="cm"/>
    </inkml:brush>
  </inkml:definitions>
  <inkml:trace contextRef="#ctx0" brushRef="#br0">8 9 13267,'-3'-5'1088,"-1"1"-936,4 20-88,1 11 520,3 16-464,2 1-72,3 12-32,1 5-16,3-4-72,1-4-120,-1-9-544,-3-2-712,-1-13 1184,-7-6-168,-3-21-201</inkml:trace>
</inkml:ink>
</file>

<file path=ppt/ink/ink1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1.818"/>
    </inkml:context>
    <inkml:brush xml:id="br0">
      <inkml:brushProperty name="width" value="0.05" units="cm"/>
      <inkml:brushProperty name="height" value="0.05" units="cm"/>
    </inkml:brush>
  </inkml:definitions>
  <inkml:trace contextRef="#ctx0" brushRef="#br0">34 417 11010,'-4'-5'184,"0"0"0,0 0 0,1 0 0,-1-1-1,1 1 1,1-1 0,-4-8 0,5 10-106,0 0 0,0 1 1,1-1-1,0 0 0,-1 1 1,1-1-1,1 0 0,-1 0 0,1 1 1,-1-1-1,1 0 0,0 1 0,0-1 1,3-5-1,3-4 89,1 0 1,0 0-1,1 1 1,1 0-1,-1 1 0,2 0 1,0 0-1,15-11 1,102-68 528,-99 72-577,1 2 1,0 0-1,34-11 1,-54 23-111,0 0 1,0 1 0,1 1-1,-1 0 1,0 0 0,1 1 0,0 0-1,-1 1 1,1 0 0,0 1-1,-1 0 1,1 0 0,18 6 0,-23-4-17,1 1 1,-1-1 0,0 1 0,-1 0 0,1 0 0,-1 0 0,0 1 0,0 0 0,0 0 0,0 1 0,-1-1 0,0 1 0,0 0 0,-1 0 0,0 0 0,0 0 0,0 1 0,0-1 0,-1 1 0,2 13-1,0-3 22,-2 0-1,0 1 1,-1-1-1,-1 0 0,0 1 1,-2-1-1,-4 24 1,1-19 119,-1-1 1,-1 0-1,-1-1 1,-1 0-1,-1 0 1,-23 35-1,14-28 152,-1-2 0,-1-1 0,-1 0 0,-27 23 0,42-41-246,-1 0 0,1 0 0,-1 0 0,0-1 0,0 0 0,-1 0 0,0-1 0,0 0 0,0-1 0,0 0 0,-15 3 0,23-6-60,0 1 0,0-1 0,0 0 0,0 0 1,0 0-1,0 0 0,0 0 0,0 0 0,0 0 0,0 0 1,0 0-1,0-1 0,0 1 0,0 0 0,0-1 1,1 1-1,-1 0 0,0-1 0,0 1 0,0-1 0,0 0 1,1 1-1,-1-1 0,0 0 0,0 1 0,1-1 0,-1 0 1,1 0-1,-1 1 0,0-1 0,1 0 0,0 0 0,-1 0 1,1 0-1,-1 0 0,1 0 0,0 0 0,0 0 0,0 0 1,0 0-1,-1 0 0,1 0 0,1 0 0,-1 0 0,0 0 1,0 0-1,0 0 0,0 0 0,1 1 0,-1-3 1,2-3-47,0 0 0,-1 1 0,2-1 0,-1 0 0,1 1 0,0-1 0,3-4 0,18-22-366</inkml:trace>
</inkml:ink>
</file>

<file path=ppt/ink/ink1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2.258"/>
    </inkml:context>
    <inkml:brush xml:id="br0">
      <inkml:brushProperty name="width" value="0.05" units="cm"/>
      <inkml:brushProperty name="height" value="0.05" units="cm"/>
    </inkml:brush>
  </inkml:definitions>
  <inkml:trace contextRef="#ctx0" brushRef="#br0">33 11 13987,'9'-10'1264,"-7"10"-1040,-8 14-104,0 5 488,-4 10-391,3 2-41,0 3-88,1 4-64,5-4-32,1-4-16,7-7-136,1-8-129,8-11-1279,3-4 1400,2-7-208,1-6-112</inkml:trace>
</inkml:ink>
</file>

<file path=ppt/ink/ink1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2.719"/>
    </inkml:context>
    <inkml:brush xml:id="br0">
      <inkml:brushProperty name="width" value="0.05" units="cm"/>
      <inkml:brushProperty name="height" value="0.05" units="cm"/>
    </inkml:brush>
  </inkml:definitions>
  <inkml:trace contextRef="#ctx0" brushRef="#br0">13 540 13787,'0'2'71,"0"0"0,1 1 1,-1-1-1,1 1 0,-1-1 0,1 0 0,0 1 0,0-1 1,0 0-1,0 0 0,0 1 0,0-1 0,1 0 1,-1 0-1,1 0 0,-1-1 0,1 1 0,0 0 1,2 1-1,-1-1-38,0-1 1,0 1-1,0-1 0,0 0 1,0 0-1,0 0 0,0 0 1,0-1-1,0 0 0,1 1 1,-1-1-1,0 0 1,0 0-1,0-1 0,5 0 1,5-2 0,1-1 1,-1 0-1,1-1 0,-1-1 1,-1 0-1,1-1 1,19-13-1,-8 3 0,-2-1-1,38-39 1,-51 47-15,0-1 1,0 0-1,-1 0 1,11-23-1,-17 31 3,0-2 0,0 1-1,0 0 1,-1 0-1,0 0 1,0-1-1,0 1 1,0 0-1,0-1 1,-1 1-1,0-1 1,0 1-1,0-1 1,-1 1-1,0-1 1,1 1-1,-1 0 1,-3-6 0,3 8-6,0 0 1,0 0 0,0 0 0,-1 0 0,1 0 0,-1 0 0,1 1 0,-1-1 0,1 1-1,-1-1 1,0 1 0,0 0 0,0-1 0,0 1 0,0 0 0,0 0 0,0 1 0,0-1-1,-1 0 1,1 1 0,0-1 0,0 1 0,-1 0 0,1 0 0,0 0 0,0 0 0,-1 0-1,1 0 1,-3 1 0,-2 0 25,0 1-1,1 0 1,-1 0-1,0 0 1,0 1-1,1 0 1,0 1-1,-7 4 1,3-1-8,1 0 0,0 1 0,1 1 0,0-1 0,0 1 0,1 1 0,0-1 0,1 1 0,0 1 0,0-1-1,1 1 1,1 0 0,0 0 0,0 0 0,1 1 0,-3 16 0,5-20-25,0 1 0,0-1 0,1 0 0,0 0 0,0 1 0,1-1 0,0 0 0,0 0-1,1 0 1,0 0 0,1 0 0,0 0 0,0 0 0,0-1 0,1 0 0,0 1 0,1-1 0,-1-1 0,1 1-1,1-1 1,-1 0 0,1 0 0,0 0 0,7 4 0,-5-5 20,0 0-1,0-1 1,1 0 0,-1-1 0,1 1-1,0-2 1,0 1 0,0-1 0,0-1-1,0 1 1,0-2 0,1 1 0,13-2 0,-19 1 24,1-1-1,0 1 1,-1-1 0,1 0 0,-1-1 0,0 1 0,1-1 0,-1 0 0,0 0 0,0 0 0,0 0 0,0-1 0,0 1 0,-1-1 0,1 0 0,-1 0 0,0-1 0,0 1 0,0-1 0,0 1 0,-1-1 0,1 0 0,-1 0 0,0 0 0,0 0 0,0-1 0,-1 1 0,2-9 0,3-38 296</inkml:trace>
  <inkml:trace contextRef="#ctx0" brushRef="#br0" timeOffset="1">10 8 15787,'-6'-4'1553,"2"4"599,6-3-2000,-2 4-232</inkml:trace>
</inkml:ink>
</file>

<file path=ppt/ink/ink1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3.564"/>
    </inkml:context>
    <inkml:brush xml:id="br0">
      <inkml:brushProperty name="width" value="0.05" units="cm"/>
      <inkml:brushProperty name="height" value="0.05" units="cm"/>
    </inkml:brush>
  </inkml:definitions>
  <inkml:trace contextRef="#ctx0" brushRef="#br0">12 142 14699,'-3'10'118,"0"0"1,1 1-1,1-1 0,0 1 0,0-1 1,1 1-1,0-1 0,2 13 0,0 4 48,-2-25-162,2 97 71,20 128 0,-16-202 19,-6-25-87,0 1-1,0-1 1,0 0 0,0 0 0,0 1-1,0-1 1,1 0 0,-1 0 0,0 1-1,0-1 1,0 0 0,0 0 0,0 1 0,0-1-1,1 0 1,-1 0 0,0 0 0,0 1-1,0-1 1,1 0 0,-1 0 0,0 0-1,0 0 1,0 0 0,1 1 0,-1-1 0,0 0-1,0 0 1,1 0 0,-1 0 0,0 0-1,0 0 1,1 0 0,-1 0 0,0 0-1,0 0 1,1 0 0,-1 0 0,0 0 0,0 0-1,1 0 1,-1 0 0,0 0 0,0 0-1,1 0 1,-1-1 0,8-12 327,-1-11 25,0 0 1,-2-1-1,4-49 1,-5-80 698,-10-2-307,3 132-681,0 1 1,-2-1 0,0 1 0,-13-32 0,11 43-59,7 12-12,0 0 0,0 0 0,-1-1 0,1 1 0,0 0 0,0 0 0,0 0 0,0 0 0,0 0 0,0 0 0,-1 0 0,1 0-1,0 0 1,0 0 0,0 0 0,0 0 0,0 0 0,-1 0 0,1 0 0,0 0 0,0 0 0,0 0 0,0 0 0,0 0 0,0 0 0,-1 0 0,1 0 0,0 0 0,0 0 0,0 1 0,0-1 0,0 0 0,0 0 0,-1 0 0,1 0 0,0 0 0,0 0 0,0 0 0,0 0 0,0 1-1,0-1 1,0 0 0,-4 19-22,5-5-13,0 0 0,1 0 0,0 0 0,1 0 0,1-1 0,0 1 0,1-1 0,0 0 0,1-1 0,1 1 0,9 13 0,-15-24 31,0 0 1,1-1-1,0 1 1,-1 0-1,1-1 1,0 1-1,0-1 1,0 0-1,-1 1 1,2-1 0,-1 0-1,0 0 1,0 0-1,0-1 1,0 1-1,0 0 1,1-1-1,-1 0 1,0 1-1,3-1 1,-2-1 12,0 1-1,0-1 1,0 0-1,0 0 1,0 0 0,0 0-1,0 0 1,0-1-1,0 1 1,-1-1 0,1 0-1,4-4 1,1-1 60,0-1 0,-1-1 1,0 1-1,-1-1 0,0 0 1,0-1-1,5-10 0,4-18 216,-12 46-217,-2 10-126,-3 22-503,6 79 1,-2-105 247,0 0-1,1 0 1,0 0-1,1-1 1,0 1-1,1-1 1,1 0-1,0-1 1,12 19-1,-15-26 203,1-1 0,0 1-1,-1-1 1,2 0 0,-1 0 0,0-1-1,1 1 1,0-1 0,-1 0 0,1 0 0,10 3-1,19 7-700</inkml:trace>
</inkml:ink>
</file>

<file path=ppt/ink/ink1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3.991"/>
    </inkml:context>
    <inkml:brush xml:id="br0">
      <inkml:brushProperty name="width" value="0.05" units="cm"/>
      <inkml:brushProperty name="height" value="0.05" units="cm"/>
    </inkml:brush>
  </inkml:definitions>
  <inkml:trace contextRef="#ctx0" brushRef="#br0">122 191 13643,'0'0'40,"0"-1"0,0 1 0,0 0 1,0 0-1,0-1 0,0 1 0,-1 0 0,1 0 1,0-1-1,0 1 0,0 0 0,-1 0 0,1 0 0,0-1 1,0 1-1,-1 0 0,1 0 0,0 0 0,0 0 1,-1 0-1,1-1 0,0 1 0,-1 0 0,1 0 1,0 0-1,-1 0 0,1 0 0,0 0 0,0 0 0,-1 0 1,1 0-1,0 0 0,-1 0 0,1 0 0,0 0 1,-1 1-1,-16 6 545,-12 12 464,22-13-934,1 0 0,-1 0 0,1 0 0,0 1 0,1 0 0,-1 0 0,1 1 0,1 0 0,-7 15 0,10-22-116,1 0 0,-1 0 0,1 0 0,0 0 0,-1 0-1,1 0 1,0 0 0,0 0 0,0 0 0,-1 0-1,1 0 1,0 1 0,1-1 0,-1 0 0,0 0-1,0 0 1,0 0 0,1 2 0,0-2-4,0 0 0,0 0 0,0-1 0,0 1 0,0 0 0,0 0 0,0-1 0,0 1 0,0-1 1,0 1-1,0-1 0,1 1 0,-1-1 0,0 0 0,0 0 0,0 1 0,1-1 0,-1 0 0,1 0 0,10 0-32,0-1 0,-1 0 0,1 0 0,-1-1 0,0-1 0,1 0 0,-1-1 0,15-6 0,-12 4 5,1 1 0,0 0 0,29-4 0,-42 9 27,0 0 0,0-1 0,0 1 0,0 0 1,0 0-1,0 1 0,0-1 0,0 0 0,0 1 1,-1-1-1,1 1 0,0 0 0,0-1 0,0 1 1,0 0-1,2 2 0,-1 0-7,0 0 0,0 0 0,-1 1 0,1-1 0,-1 0 0,4 7 0,-6-9 13,0-1 0,0 0 0,0 0 0,0 0 0,0 0 0,0 1-1,0-1 1,0 0 0,0 0 0,1 0 0,-1 0 0,0 0 0,0 0 0,0 1-1,0-1 1,0 0 0,1 0 0,-1 0 0,0 0 0,0 0 0,0 0-1,0 0 1,1 0 0,-1 0 0,0 0 0,0 0 0,0 0 0,1 0 0,-1 0-1,0 0 1,0 0 0,0 0 0,0 0 0,1 0 0,-1 0 0,0 0 0,0 0-1,0 0 1,0 0 0,1 0 0,-1-1 0,0 1 0,0 0 0,0 0 0,9-10 44,2-14 30,1-8-259,-3-1 0,0 0 0,7-67 0,-13 74 196,6-34-178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7.448"/>
    </inkml:context>
    <inkml:brush xml:id="br0">
      <inkml:brushProperty name="width" value="0.05" units="cm"/>
      <inkml:brushProperty name="height" value="0.05" units="cm"/>
    </inkml:brush>
  </inkml:definitions>
  <inkml:trace contextRef="#ctx0" brushRef="#br0">230 1 12563,'1'1'83,"0"0"0,1 0 0,-1 0 1,0 0-1,0 1 0,0-1 0,0 0 1,0 1-1,-1-1 0,1 1 0,0-1 1,-1 1-1,1-1 0,-1 1 0,1 0 1,-1-1-1,0 1 0,0 0 0,0-1 1,0 1-1,0 0 0,0-1 1,0 3-1,-2 4 21,1 1-1,-1-1 1,-5 12 0,2-5 321,-72 206 685,8-29-987,61-169-114,3-8 8,0 0 1,0 0 0,2 1 0,0-1-1,-1 20 1,16-51 374,-9 7-350,-2-1 0,1 0 0,-1 1 0,-1-1 1,0 0-1,0 0 0,-1 0 0,-3-18 0,-3-3-149,-16-41-1,18 56 48,5 12 29,-2-1 0,1 1 1,0-1-1,-1 1 0,0 0 0,0 0 0,0 0 1,0 0-1,-1 0 0,1 0 0,-6-5 1,9 21-77,1-8 111,0 0 0,0 0 0,1-1 0,-1 0 0,1 1 0,0-1 0,0 0 0,0 0 0,1 0-1,-1-1 1,1 1 0,-1-1 0,1 0 0,0 0 0,0 0 0,0 0 0,0-1 0,0 0 0,0 1 0,0-1 0,0-1 0,8 1 0,5 1-198,0-1 0,1-1 1,-1 0-1,24-5 0,-26 3 117,-1-1 1,0-1-1,0 0 0,0-1 0,13-6 0,22-15-158</inkml:trace>
</inkml:ink>
</file>

<file path=ppt/ink/ink1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4.775"/>
    </inkml:context>
    <inkml:brush xml:id="br0">
      <inkml:brushProperty name="width" value="0.05" units="cm"/>
      <inkml:brushProperty name="height" value="0.05" units="cm"/>
    </inkml:brush>
  </inkml:definitions>
  <inkml:trace contextRef="#ctx0" brushRef="#br0">8 265 10618,'-5'46'1007,"2"-1"-1,6 90 1,-3-129-910,1 0 0,0 0 0,0 0 1,1 0-1,-1-1 0,4 8 0,-4-11-72,0-1 0,0 0 0,-1 0-1,1 1 1,0-1 0,0 0 0,0 0 0,1 0-1,-1 0 1,0 0 0,0 0 0,0 0-1,1-1 1,-1 1 0,0 0 0,1-1-1,-1 1 1,1-1 0,-1 1 0,1-1-1,-1 0 1,1 0 0,-1 1 0,1-1-1,-1 0 1,1 0 0,-1-1 0,1 1-1,-1 0 1,2-1 0,5-1 3,-1 0 1,1-1 0,-1 0-1,0 0 1,0-1-1,0 0 1,-1 0 0,1 0-1,-1-1 1,6-6-1,2-2-28,-1-1 0,0 0 1,12-18-1,-5 2-199,-2 0 0,-1-1 0,-1-1 1,-2 0-1,-1-1 0,-2-1 1,-1 0-1,-2-1 0,-1 1 1,-2-1-1,2-44 0,-7 90 285,0-1 0,1 1 0,1-1-1,0 0 1,5 17 0,-7-27-82,0 0-1,0 0 1,0 0-1,0 0 1,0 0 0,0 0-1,0 0 1,0 0 0,1 0-1,-1 0 1,0 0 0,0-1-1,0 1 1,0 0 0,0 0-1,0 0 1,0 0 0,0 0-1,0 0 1,0 0 0,0 0-1,0 0 1,0 0-1,0 0 1,1 0 0,-1 0-1,0 0 1,0 0 0,0 0-1,0 0 1,0 0 0,0 0-1,0 0 1,0 0 0,0 0-1,0 0 1,0 0 0,1 0-1,-1 0 1,0 0-1,0 0 1,0 0 0,0 0-1,0 0 1,0 0 0,0 0-1,0 0 1,0 0 0,0 0-1,0 0 1,0 0 0,0 0-1,0 1 1,1-1 0,-1 0-1,0 0 1,0 0-1,0 0 1,0 0 0,0 0-1,0 0 1,0 0 0,0 0-1,0 0 1,0 0 0,0 0-1,0 1 1,2-12 157,-2-13 154,-1 22-243,1-2 8,0 1-1,-1 0 1,1 0 0,-1 0 0,0-1 0,0 1 0,0 0 0,-3-5 0,3 8-66,0 1 1,0 0 0,0 0-1,0 0 1,1 0-1,-1 0 1,0 0 0,0 0-1,1 0 1,-1 0-1,1 1 1,-1-1 0,1 0-1,-1 0 1,1 2-1,-6 22 25,0 0-1,2 0 1,1 1-1,1 30 1,8 103 143,16 27-80,-17-161-38,0-2 1,2 1-1,0-1 0,2 0 1,18 35-1,-26-56-19,1 1 0,-1-1 0,1 0 0,0 0 1,-1 1-1,1-1 0,0-1 0,1 1 0,1 2 0,-3-4-23,0 1 1,-1-1-1,1 0 1,0 0-1,-1 1 1,1-1-1,0 0 1,-1 0-1,1 0 0,0 0 1,0 0-1,-1 0 1,1 0-1,0 0 1,-1 0-1,1 0 1,0 0-1,-1 0 0,1-1 1,0 1-1,0 0 1,-1 0-1,1-1 1,-1 1-1,1-1 0,0 1 1,-1 0-1,1-1 1,-1 1-1,1-1 1,-1 1-1,1-1 1,-1 0-1,1 1 0,-1-1 1,0 1-1,1-1 1,-1 0-1,0 1 1,1-2-1,2-5 122,0 0-1,-1 0 1,0 0 0,0 0-1,-1-1 1,0 1 0,0-1-1,0 1 1,-1-1 0,-1-10-1,-1-7 354,-10-44-1,11 66-473,-15-53 227,15 53-255,0 0 1,0 1 0,0-1-1,0 1 1,0-1 0,-1 1-1,1 0 1,-1-1 0,0 1-1,1 0 1,-1 0 0,0 0-1,0 0 1,-1 1-1,1-1 1,0 0 0,-4-1-1,21 20-328,-8-13 269,0-1 1,1 0-1,-1-1 0,1 0 1,-1 0-1,1 0 1,0-1-1,-1 0 0,1-1 1,0 0-1,0 0 1,-1-1-1,15-2 0,-2-1-23,-1 0-1,0-2 1,0 0-1,22-11 1,-26 10 58,-1-1 0,0 0 0,18-14 0,-28 19 48,-1 1 0,1-1 0,-1-1 0,1 1 0,-1 0 1,0-1-1,-1 0 0,1 1 0,-1-1 0,1 0 0,-1 0 0,0-1 0,-1 1 1,1 0-1,-1-1 0,2-6 0,-3 10-9,0-1-1,0 1 1,0 0-1,0 0 1,0 0-1,0 0 1,-1-1-1,1 1 1,0 0-1,-1 0 1,1 0-1,-1 0 1,1 0-1,-1 0 1,1 0-1,-1 0 1,0 0-1,0 0 1,1 0-1,-1 0 1,0 0-1,0 1 1,0-1-1,0 0 1,0 1 0,0-1-1,0 0 1,0 1-1,0 0 1,0-1-1,0 1 1,0-1-1,-1 1 1,1 0-1,0 0 1,0 0-1,0 0 1,0 0-1,-1 0 1,1 0-1,0 0 1,-2 0-1,-2 1 30,-1 0 0,0-1 0,1 2 0,-1-1 0,1 1-1,-1-1 1,-7 5 0,8-3-23,-1 0-1,2 1 1,-1-1 0,0 1-1,1 0 1,-1 0-1,1 0 1,1 1-1,-1 0 1,0-1 0,1 1-1,0 1 1,-3 6-1,5-9-13,0-1-1,0 0 0,1 0 0,-1 1 1,1-1-1,0 1 0,0-1 1,-1 0-1,2 1 0,-1-1 0,0 0 1,0 1-1,1-1 0,-1 0 0,1 1 1,0-1-1,0 0 0,0 0 1,0 1-1,0-1 0,0 0 0,0 0 1,1 0-1,-1-1 0,1 1 0,-1 0 1,1 0-1,0-1 0,0 1 1,0-1-1,0 0 0,0 1 0,0-1 1,0 0-1,4 1 0,2 3-119,1-2 0,0 1 0,1-1 0,-1 0 0,0-1-1,1 0 1,-1-1 0,1 0 0,0 0 0,-1-1 0,14-1 0,-10-5-110,-10-4-71</inkml:trace>
</inkml:ink>
</file>

<file path=ppt/ink/ink1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5.157"/>
    </inkml:context>
    <inkml:brush xml:id="br0">
      <inkml:brushProperty name="width" value="0.05" units="cm"/>
      <inkml:brushProperty name="height" value="0.05" units="cm"/>
    </inkml:brush>
  </inkml:definitions>
  <inkml:trace contextRef="#ctx0" brushRef="#br0">1 137 16868,'1'-6'1160,"25"-15"-960,2-5-216,10 3 400,2-3-256,-3 3-48,2 12-8</inkml:trace>
</inkml:ink>
</file>

<file path=ppt/ink/ink1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5.730"/>
    </inkml:context>
    <inkml:brush xml:id="br0">
      <inkml:brushProperty name="width" value="0.05" units="cm"/>
      <inkml:brushProperty name="height" value="0.05" units="cm"/>
    </inkml:brush>
  </inkml:definitions>
  <inkml:trace contextRef="#ctx0" brushRef="#br0">174 0 15019,'-3'0'103,"0"0"0,0 0 0,0 0 0,0 1 0,0-1 1,0 1-1,0-1 0,0 1 0,0 0 0,1 0 0,-1 1 0,0-1 0,1 0 0,-1 1 0,1 0 0,-1-1 0,-2 4 0,-7 5 94,1 1 0,-11 12-1,17-16-7,-3 1-161,0 1-1,1 1 1,0-1-1,0 1 1,1 1-1,1-1 1,0 1-1,0 0 1,1 0-1,-3 14 1,6-24-29,1 0 1,0 0 0,0 1-1,-1-1 1,1 0-1,0 1 1,0-1 0,0 0-1,1 0 1,-1 1-1,0-1 1,0 0 0,1 0-1,-1 0 1,1 1-1,-1-1 1,1 0 0,-1 0-1,1 0 1,0 0-1,-1 0 1,1 0 0,1 1-1,-1-1 2,1 0 0,-1-1 1,0 1-1,1-1 0,-1 0 0,1 1 0,-1-1 0,0 0 0,1 0 0,-1 0 1,1 0-1,-1 0 0,1 0 0,-1 0 0,1 0 0,2-1 0,4-2 9,1 0-1,-1 0 0,0-1 1,0 0-1,8-6 0,12-10 47,-2-1 0,46-46 0,-68 62-70,1 0 0,0 1 0,0 0-1,1 0 1,5-4 0,-10 8 8,0 0-1,-1-1 1,1 1 0,0-1 0,0 1 0,0 0-1,-1 0 1,1-1 0,0 1 0,0 0-1,0 0 1,0 0 0,0 0 0,0 0 0,-1 0-1,1 0 1,0 0 0,0 1 0,0-1-1,0 0 1,0 0 0,-1 1 0,1-1-1,0 1 1,0-1 0,0 0 0,-1 1 0,1-1-1,0 1 1,-1 0 0,1-1 0,-1 1-1,1 0 1,0-1 0,-1 1 0,1 0 0,-1 0-1,0-1 1,1 1 0,-1 0 0,0 0-1,1 0 1,-1-1 0,0 1 0,0 0 0,0 0-1,0 1 1,7 25-112,-5-16 91,1 0 0,0 0 0,8 17 0,-10-25 33,1 0-1,-1 0 1,1-1 0,0 1 0,0 0 0,0-1 0,1 1-1,-1-1 1,0 0 0,1 0 0,0 0 0,-1 0 0,1 0-1,0 0 1,0-1 0,0 0 0,4 2 0,1-1 24,1 0 0,0-1 0,0 0 0,0 0 0,0-1 0,0 0 0,-1 0 0,1-1 0,0-1 1,10-2-1,13-5 162,43-17 0,-30 9-19,-43 16-163,0 0-1,0 0 1,1 1 0,-1-1 0,1 0-1,-1 1 1,0 0 0,1 0-1,-1 0 1,1 0 0,2 0 0,-4 1-6,1-1-1,-1 1 1,0 0 0,0-1 0,1 1 0,-1 0 0,0 0 0,0 0 0,0 0 0,0 0 0,0 0-1,0 0 1,0 1 0,0-1 0,-1 0 0,1 0 0,0 1 0,-1-1 0,1 2 0,10 28 6,-10-24-45,1-1 1,0 0 0,0 0-1,0 0 1,1-1 0,0 1 0,0-1-1,5 8 1,-7-13 29,-1 1 1,1-1-1,-1 1 1,1-1-1,-1 0 1,0 1-1,1-1 0,-1 0 1,1 0-1,-1 1 1,1-1-1,0 0 1,-1 0-1,1 0 0,-1 1 1,1-1-1,-1 0 1,1 0-1,0 0 1,-1 0-1,1 0 0,-1 0 1,1 0-1,-1 0 1,1 0-1,0-1 1,-1 1-1,1 0 1,-1 0-1,1 0 0,-1-1 1,1 1-1,6-10-100</inkml:trace>
</inkml:ink>
</file>

<file path=ppt/ink/ink1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6.224"/>
    </inkml:context>
    <inkml:brush xml:id="br0">
      <inkml:brushProperty name="width" value="0.05" units="cm"/>
      <inkml:brushProperty name="height" value="0.05" units="cm"/>
    </inkml:brush>
  </inkml:definitions>
  <inkml:trace contextRef="#ctx0" brushRef="#br0">1 0 13371,'0'15'1328,"2"6"-960,-2 15-120,0 6 728,0 9-599,2 8-137,4 4-264,2-3-64,2-10 112,5-5-56,6-22-96</inkml:trace>
</inkml:ink>
</file>

<file path=ppt/ink/ink1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6.755"/>
    </inkml:context>
    <inkml:brush xml:id="br0">
      <inkml:brushProperty name="width" value="0.05" units="cm"/>
      <inkml:brushProperty name="height" value="0.05" units="cm"/>
    </inkml:brush>
  </inkml:definitions>
  <inkml:trace contextRef="#ctx0" brushRef="#br0">201 144 11442,'2'-2'192,"1"-1"205,-1 0 0,1 0-1,-1 0 1,0 0 0,1 0 0,2-7 0,-5 9-313,0 0 0,1 0 0,-1 0 0,0 0 0,0 1 0,0-1 0,0 0 0,0 0 0,-1 0 0,1 0 0,0 0 0,0 1 0,0-1 0,-1 0 0,1 0 0,0 0 0,-1 1 0,1-1 0,-1 0 0,1 0 0,-1 1 0,1-1 0,-1 1 0,1-1 0,-1 0 0,0 1 0,1-1 0,-1 1 0,0-1 0,0 1 0,1 0 0,-1-1 0,0 1 0,0 0 0,0-1 0,1 1 0,-3 0 0,-2-2 0,1 1-1,-1 0 1,0 1 0,0-1 0,0 1 0,0 0-1,0 0 1,0 1 0,0-1 0,0 1-1,0 0 1,1 1 0,-1-1 0,0 1 0,1 0-1,-1 0 1,1 0 0,-1 1 0,-6 4 0,2 0-87,-1 0 1,1 0 0,1 1 0,-1 0 0,1 1 0,0 0 0,-7 12 0,11-15-2,0 1 1,1-1-1,0 1 1,0 0-1,1 0 1,-1 0-1,2 0 1,-1 0-1,1 0 1,-1 12-1,2-16 2,0 0-1,0 1 0,1-1 0,-1 0 1,1 0-1,-1 0 0,1 0 0,0 0 1,0 0-1,1 0 0,-1 0 1,0-1-1,1 1 0,0 0 0,0-1 1,-1 1-1,1-1 0,1 0 1,-1 1-1,0-1 0,1 0 0,-1-1 1,1 1-1,-1 0 0,1-1 0,5 3 1,0-2 4,-1 1 0,1-1 0,0-1 0,1 0 0,-1 0 0,0-1 0,0 0 0,0 0 0,0 0 0,1-1 0,-1-1 0,0 0 0,0 0 0,12-4 0,-2-2 39,0 0 0,0 0 0,-1-2 1,32-22-1,-32 18 52,-1 0-1,0-1 1,-1-1 0,0 0 0,-2-1 0,0-1-1,-1 0 1,0-1 0,-2 0 0,0-1 0,10-28-1,-13 20 95,-7 28-184,0-1 0,0 1 0,0 0 0,0-1 0,0 1 0,0 0 0,0-1 0,0 1 1,0 0-1,0-1 0,0 1 0,0 0 0,0-1 0,0 1 0,0 0 0,0-1 0,0 1 0,-1 0 0,1 0 0,0-1 0,0 1 0,0 0 0,-1-1 0,1 1 0,0 0 0,0 0 0,-1 0 0,1-1 0,0 1 1,0 0-1,-1 0 0,1 0 0,0 0 0,-1-1 0,1 1 0,0 0 0,0 0 0,-1 0 0,1 0 0,0 0 0,-1 0 0,1 0 0,0 0 0,-1 0 0,1 0 0,0 0 0,-1 0 0,1 0 0,0 0 1,-1 0-1,1 1 0,0-1 0,-1 0 0,1 0 0,0 0 0,0 0 0,-1 0 0,1 1 0,0-1 0,0 0 0,-1 0 0,1 1 0,0-1 0,0 0 0,-1 0 0,1 1 0,0-1 0,0 0 0,0 1 0,-6 6 0,0 0-1,1 0 0,0 0 0,0 1 0,-7 15 0,-17 48-90,25-60 66,1-3-11,-21 63-173,23-65 117,-1 0 0,1 0 1,0 0-1,1 0 0,-1 0 0,1 0 0,1 0 1,-1 0-1,3 10 0,-3-15 43,0 0 1,1 0-1,-1 0 0,1 0 0,-1 1 1,1-1-1,0 0 0,-1 0 0,1 0 0,0 0 1,0 0-1,0-1 0,0 1 0,-1 0 0,1 0 1,0 0-1,1-1 0,-1 1 0,0-1 1,0 1-1,0 0 0,0-1 0,0 0 0,1 1 1,-1-1-1,0 0 0,0 0 0,0 0 1,1 0-1,0 0 0,2 0-46,0 0 0,1-1 0,-1 0-1,0 1 1,0-2 0,-1 1 0,8-3 0,14-11-424</inkml:trace>
</inkml:ink>
</file>

<file path=ppt/ink/ink1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7.215"/>
    </inkml:context>
    <inkml:brush xml:id="br0">
      <inkml:brushProperty name="width" value="0.05" units="cm"/>
      <inkml:brushProperty name="height" value="0.05" units="cm"/>
    </inkml:brush>
  </inkml:definitions>
  <inkml:trace contextRef="#ctx0" brushRef="#br0">89 1 15491,'-5'11'453,"0"1"0,-1-1-1,-1-1 1,-12 17 0,13-19-262,-1 0 1,2 1 0,-1 0 0,1 0 0,1 0 0,-1 1 0,-2 11-1,6-20-174,1 0-1,0-1 0,0 1 1,0 0-1,0 0 0,0 0 0,-1-1 1,1 1-1,1 0 0,-1 0 1,0-1-1,0 1 0,0 0 0,0 0 1,0-1-1,1 1 0,-1 0 1,0 0-1,1-1 0,-1 1 0,1 0 1,-1-1-1,0 1 0,1-1 1,-1 1-1,1 0 0,1 0 0,-1 0-7,1 0-1,0-1 0,-1 1 1,1-1-1,0 1 0,0-1 1,0 1-1,-1-1 0,1 0 1,0 0-1,3 0 0,3-1-21,0 0 0,0 0 0,0-1 0,14-5 0,1-4 86,0-1-1,-1-1 1,0 0-1,-1-2 1,38-34-1,-70 64-6,2 0-1,0 1 1,1 0-1,0 1 1,-10 33-1,17-48-72,1 0 0,0-1-1,-1 1 1,1 0 0,0-1-1,0 1 1,0 0-1,0 0 1,0-1 0,0 1-1,0 0 1,0 0-1,1-1 1,-1 1 0,1 0-1,-1-1 1,1 1 0,0-1-1,0 1 1,0-1-1,0 1 1,0-1 0,0 1-1,0-1 1,0 0 0,0 0-1,1 0 1,-1 1-1,0-1 1,1 0 0,-1 0-1,1-1 1,-1 1-1,1 0 1,2 0 0,1 0 61,0 0 1,-1 0 0,1-1-1,0 0 1,-1 0 0,1 0 0,-1 0-1,1-1 1,0 0 0,-1 0-1,1 0 1,6-3 0,19-11 16</inkml:trace>
</inkml:ink>
</file>

<file path=ppt/ink/ink1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7.676"/>
    </inkml:context>
    <inkml:brush xml:id="br0">
      <inkml:brushProperty name="width" value="0.05" units="cm"/>
      <inkml:brushProperty name="height" value="0.05" units="cm"/>
    </inkml:brush>
  </inkml:definitions>
  <inkml:trace contextRef="#ctx0" brushRef="#br0">197 24 15363,'-1'-1'69,"1"0"-1,-1 0 0,1-1 0,-1 1 1,1 0-1,-1 0 0,0 0 0,0 0 1,1 0-1,-1 0 0,0 0 0,0 0 1,0 0-1,0 0 0,0 0 0,0 1 1,0-1-1,0 0 0,-1 1 1,1-1-1,0 1 0,-3-1 0,1 0 44,-1 0 0,1 1 0,-1 0 0,0 0 0,1 0 0,-1 0 0,1 0 0,-7 2 0,1 1 30,0-1 0,1 1-1,-1 1 1,1 0 0,-1 0 0,-11 9-1,14-9-180,0 1-1,0-1 0,1 1 1,0 1-1,0-1 0,0 1 0,1 0 1,0 0-1,0 0 0,0 1 1,1-1-1,-3 9 0,6-14 13,0 0 0,-1 0 1,1 0-1,0-1 0,0 1 0,0 0 0,0 0 0,0 0 0,1 0 0,-1 0 0,0 0 1,0 0-1,1-1 0,-1 1 0,0 0 0,1 0 0,-1 0 0,1-1 0,-1 1 0,1 0 0,-1 0 1,1-1-1,-1 1 0,1-1 0,0 1 0,-1 0 0,1-1 0,0 1 0,0-1 0,-1 1 1,1-1-1,0 0 0,0 1 0,0-1 0,0 0 0,-1 0 0,1 0 0,0 1 0,0-1 0,0 0 1,1 0-1,6 1-158,1-1 1,0 0-1,12-1 1,-12 1 50,66-6-521,-43 2 481,1 2 0,43 2 0,-75 0 184,0 0-1,1 0 1,-1 0-1,1 1 0,-1-1 1,1 0-1,-1 1 1,0-1-1,1 1 0,-1-1 1,0 1-1,1 0 1,-1-1-1,1 2 1,-1-2 1,-1 1 0,0-1 1,0 0-1,0 1 0,0-1 1,0 1-1,0-1 0,0 0 1,0 1-1,0-1 0,0 0 1,0 1-1,0-1 0,0 1 1,0-1-1,0 0 1,0 1-1,0-1 0,0 0 1,0 1-1,0-1 0,-1 0 1,1 1-1,0-1 0,0 0 1,0 1-1,-1-1 0,1 0 1,0 0-1,0 1 0,-1-1 1,1 0-1,-4 4 93,0-1 0,0 0 0,0 0 0,0-1 0,-1 1 0,-4 1 1,-8 4 59,-1-1 0,0-1 0,0 0 0,0-2 0,-21 4 0,38-8-167,1 0 0,-1 0 0,1 0 0,-1 1-1,1-1 1,-1 0 0,1 0 0,-1 0 0,1 0 0,-1 0 0,1 0 0,-1 0 0,0-1 0,1 1 0,-1 0 0,1 0 0,-1 0 0,1 0 0,-1-1 0,1 1 0,-1 0 0,1-1-1,0 1 1,-1 0 0,1-1 0,-1 1 0,1 0 0,0-1 0,-1 1 0,0-1 0,7-6-174</inkml:trace>
</inkml:ink>
</file>

<file path=ppt/ink/ink1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8.151"/>
    </inkml:context>
    <inkml:brush xml:id="br0">
      <inkml:brushProperty name="width" value="0.05" units="cm"/>
      <inkml:brushProperty name="height" value="0.05" units="cm"/>
    </inkml:brush>
  </inkml:definitions>
  <inkml:trace contextRef="#ctx0" brushRef="#br0">258 1 14267,'-1'-1'86,"0"1"0,0 0-1,-1 0 1,1 0 0,0 0 0,0 0-1,0 1 1,-1-1 0,1 0-1,0 1 1,0-1 0,0 0 0,0 1-1,0-1 1,0 1 0,0 0 0,-1 0-1,-1 0 67,-25 12 412,-31 13 604,-63 37 1,119-61-1175,1-1 0,0 1 0,-1-1 0,1 1 0,0 0 0,0 0 1,0 0-1,-3 5 0,5-7-1,0 0 0,0 1 0,-1-1 0,1 0 0,0 1 0,0-1-1,0 0 1,0 1 0,0-1 0,0 0 0,0 0 0,0 1 0,0-1 0,0 0 0,0 1 0,0-1 0,0 0 0,0 1 0,0-1 0,0 0 0,0 1 0,1-1 0,-1 0 0,0 1 0,0-1 0,0 0 0,0 0 0,1 1 0,15 5-254,5-5-43,0 0 0,0-1 0,26-4 0,-28 2 85,1 0 0,-1 2 1,34 2-1,-53-2 222,1 0 0,-1 0-1,1 0 1,-1 0 0,0 0 0,1 0 0,-1 0-1,1 0 1,-1 0 0,1 0 0,-1 0 0,1 0-1,-1 0 1,1 1 0,-1-1 0,0 0 0,1 0-1,-1 0 1,1 1 0,-1-1 0,0 0-1,1 0 1,-1 1 0,0-1 0,1 0 0,-1 1-1,0-1 1,1 0 0,-1 1 0,0-1 0,0 1-1,0-1 1,1 0 0,-1 1 0,0-1-1,0 1 1,0-1 0,0 1 0,0-1 0,0 1-1,0-1 1,0 0 0,0 1 0,0-1 0,0 1-1,0-1 1,0 1 0,0-1 0,0 1-1,0-1 1,0 1 0,-1-1 0,1 0 0,0 1-1,0-1 1,-1 1 0,1-1 0,0 0 0,0 1-1,-1-1 1,1 0 0,0 1 0,-1-1-1,0 0 1,-25 22 478,11-12-129,-2-1 1,1 0-1,-1-1 1,0-1-1,-1 0 1,0-2-1,0 0 1,-25 3-1,24-7 4</inkml:trace>
</inkml:ink>
</file>

<file path=ppt/ink/ink1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8.647"/>
    </inkml:context>
    <inkml:brush xml:id="br0">
      <inkml:brushProperty name="width" value="0.05" units="cm"/>
      <inkml:brushProperty name="height" value="0.05" units="cm"/>
    </inkml:brush>
  </inkml:definitions>
  <inkml:trace contextRef="#ctx0" brushRef="#br0">165 236 15635,'1'-6'248,"-1"0"-1,1 0 1,-1 0-1,0 0 1,0 0-1,-1-6 1,1 11-214,0-1 1,-1 1-1,1 0 1,0 0 0,0 0-1,-1 0 1,1 0 0,-1-1-1,1 1 1,-1 0 0,0 0-1,1 0 1,-1 0 0,0 1-1,0-1 1,0 0-1,1 0 1,-1 0 0,0 1-1,0-1 1,0 0 0,0 1-1,0-1 1,-1 1 0,1-1-1,0 1 1,0-1 0,0 1-1,0 0 1,0 0 0,-1-1-1,1 1 1,0 0-1,0 0 1,0 0 0,-1 1-1,-1-1 1,-2 2 5,-1-1 0,1 1 0,-1 0 0,1 1 0,0-1 0,0 1 0,1 0 1,-1 0-1,0 1 0,1-1 0,0 1 0,0 0 0,0 0 0,0 1 0,-6 9 0,3-3-46,-1 1 0,1 0 0,1 1-1,0-1 1,-5 21 0,10-30-1,0 1 0,0 0 0,0 0 0,0 0 0,1 0 0,0 0 0,0 0 0,0 1 0,0-1 0,0 0 0,2 5 0,-1-8 4,0 1 0,-1 0 1,1-1-1,0 0 0,0 1 1,0-1-1,0 1 0,0-1 1,0 0-1,1 0 0,-1 0 1,0 0-1,1 0 1,-1 0-1,1 0 0,-1 0 1,1 0-1,-1-1 0,1 1 1,-1 0-1,1-1 0,0 0 1,-1 1-1,1-1 0,0 0 1,-1 0-1,1 0 0,0 0 1,2 0-1,8-1-4,-1-1 0,1 0 0,-1-1 0,0 0 0,0 0 0,0-1 0,0-1 0,-1 0 0,0 0 0,0-1-1,0 0 1,0-1 0,-1 0 0,9-9 0,6-8 24,0 0 0,-2-2 0,28-42-1,-38 52-10,-2 3 1,0-2 0,0 0-1,-2 0 1,1 0-1,-2-1 1,8-24-1,-15 38-4,4-17 6,-4 19-8,0-1 1,0 1-1,0 0 1,0-1 0,0 1-1,0 0 1,0-1-1,0 1 1,0 0 0,0 0-1,0-1 1,0 1-1,0 0 1,0-1-1,-1 1 1,1 0 0,0-1-1,0 1 1,0 0-1,0 0 1,-1-1 0,1 1-1,0 0 1,0 0-1,0 0 1,-1-1 0,1 1-1,0 0 1,0 0-1,-1 0 1,1 0 0,0-1-1,-1 1 1,1 0-1,0 0 1,0 0-1,-1 0 1,1 0 0,0 0-1,-1 0 1,1 0-1,0 0 1,-1 0 0,1 0-1,0 0 1,-1 0-1,1 0 1,0 0 0,-1 0-1,-1 2 0,-1-1 1,1 1-1,-1-1 0,1 1 0,0 0 1,0 0-1,0 0 0,0 0 0,0 0 1,0 1-1,0-1 0,1 0 1,0 1-1,-1-1 0,1 1 0,0 0 1,-1 3-1,-1 0-1,-13 29-9,-18 56-1,31-79-46,-1 1 0,2-1-1,0 1 1,0 0 0,1 0 0,1 0-1,0 0 1,3 17 0,-3-25 16,1-1 0,0 0 0,0 0 0,1 0 0,0 0 1,-1 0-1,1 0 0,0 0 0,1-1 0,-1 1 0,1-1 0,0 1 0,-1-1 0,1 0 0,1 0 0,4 4 1,-2-4 4,0 0 0,0 0 1,0 0-1,0 0 1,0-1-1,1 0 0,-1-1 1,1 1-1,-1-1 1,8 0-1,34 0-253</inkml:trace>
</inkml:ink>
</file>

<file path=ppt/ink/ink1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9.094"/>
    </inkml:context>
    <inkml:brush xml:id="br0">
      <inkml:brushProperty name="width" value="0.05" units="cm"/>
      <inkml:brushProperty name="height" value="0.05" units="cm"/>
    </inkml:brush>
  </inkml:definitions>
  <inkml:trace contextRef="#ctx0" brushRef="#br0">113 125 14027,'-14'12'619,"0"1"0,1 0-1,1 1 1,0 0 0,1 0 0,-18 32 0,28-44-559,0 0-1,0 0 1,0 1 0,0-1 0,0 0 0,1 1 0,-1-1 0,1 1 0,-1 3 0,1-5-37,0 0 1,0 0-1,0 0 0,1 0 1,-1 0-1,0 0 0,0-1 1,1 1-1,-1 0 1,0 0-1,1 0 0,-1-1 1,1 1-1,-1 0 0,1 0 1,0-1-1,-1 1 1,1 0-1,0 0 0,2 0-19,0 0 0,-1 0-1,1 0 1,0 0 0,0 0-1,0 0 1,-1-1 0,1 0-1,0 1 1,0-1 0,0 0-1,0 0 1,0-1 0,5 0-1,3-2-71,0 0-1,0-1 0,-1 0 1,1 0-1,-1-1 0,0-1 1,-1 0-1,0 0 0,1 0 1,-2-1-1,1-1 0,-1 0 1,0 0-1,-1 0 0,0-1 1,0 0-1,-1 0 1,7-14-1,-13 23 73,0-1 0,1 0 1,-1 1-1,1-1 0,-1 0 0,0 1 0,0-1 1,1 0-1,-1 1 0,0-1 0,0 0 1,0 1-1,0-1 0,0 0 0,0 0 1,0 1-1,0-1 0,0 0 0,0 1 0,0-1 1,0 0-1,-1 1 0,1-1 0,0 0 1,0 1-1,-1-1 0,1 0 0,-1 0 1,0 1 1,1 0 1,-1 0-1,1 0 1,-1 0-1,0 0 1,1 0-1,-1 0 1,0 0-1,1 0 1,-1 1-1,1-1 1,-1 0-1,1 0 1,-1 1-1,0-1 1,1 0-1,-1 1 1,1-1-1,-1 0 1,1 1-1,0-1 1,-1 1-1,1-1 1,-1 1-1,1-1 1,0 1-1,-1-1 1,1 1-1,0-1 1,0 1-1,-1 0 1,-2 4 18,0 0 0,1 0 1,0 0-1,0 0 1,0 0-1,0 1 1,1-1-1,-2 9 0,3-12-51,0 0 0,0-1 0,0 1 0,0 0 0,0 0 0,0-1 0,0 1 0,1 0 0,-1-1 0,1 1-1,-1-1 1,1 1 0,0-1 0,-1 1 0,1-1 0,0 1 0,0-1 0,0 1 0,0-1 0,0 0 0,1 0-1,-1 1 1,0-1 0,0 0 0,1 0 0,-1 0 0,1-1 0,-1 1 0,1 0 0,-1 0 0,1-1 0,3 1-1,4 1-36,1 0-1,-1-1 0,1-1 0,-1 0 1,18-2-1,24-5-200</inkml:trace>
  <inkml:trace contextRef="#ctx0" brushRef="#br0" timeOffset="1">650 1 12283,'-21'26'1412,"-18"30"1,33-47-1112,1 0 0,0 0-1,0 1 1,1 0 0,1 0 0,-1 0 0,-2 15-1,6-23-286,0-1-1,0 1 1,0-1-1,0 1 1,0 0-1,0-1 1,1 1-1,-1-1 1,0 1-1,1-1 1,-1 1-1,1-1 1,0 1-1,-1-1 1,1 1-1,0-1 1,0 0-1,0 1 1,1 0-1,1 1-72,-1-1 1,1 0-1,0 0 0,0 0 0,-1 0 0,1-1 1,1 1-1,4 1 0,6 1-398,0-1-1,1 0 1,18 1 0,-26-3 290,15 1-396,-15-2 341,1 0 0,-1 1 0,1-1 0,-1 2 0,0-1-1,1 1 1,-1 1 0,10 4 0,-17-7 234,1 0-1,-1 0 1,0 0-1,1 0 1,-1 0-1,0 1 1,0-1-1,0 0 0,1 0 1,-1 1-1,0-1 1,0 0-1,0 0 1,1 1-1,-1-1 1,0 0-1,0 0 1,0 1-1,0-1 0,0 0 1,0 1-1,1-1 1,-1 0-1,0 1 1,0-1-1,0 0 1,0 1-1,0-1 1,0 0-1,0 1 0,-1-1 1,1 0-1,0 0 1,0 1-1,0-1 1,0 0-1,0 1 1,0-1-1,-1 1 0,-12 11 545,-25 5 502,36-16-969,-23 10 797,-1 0 0,0-2 0,0-2-1,-1 0 1,0-1 0,-55 3 0,42-9-268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38.769"/>
    </inkml:context>
    <inkml:brush xml:id="br0">
      <inkml:brushProperty name="width" value="0.05" units="cm"/>
      <inkml:brushProperty name="height" value="0.05" units="cm"/>
    </inkml:brush>
  </inkml:definitions>
  <inkml:trace contextRef="#ctx0" brushRef="#br0">99 1 9586,'-13'8'431,"0"0"1,1 1-1,-13 11 0,22-17-357,0 0 1,0 0-1,0 0 1,1 0-1,-1 0 0,1 1 1,-1-1-1,1 1 1,0 0-1,0-1 1,1 1-1,-1 0 0,1 0 1,0 0-1,0 0 1,0 5-1,0-9-50,1 1 1,0-1-1,0 1 1,0-1-1,0 1 1,0-1-1,0 1 1,1-1-1,-1 0 1,0 1-1,0-1 1,0 1-1,0-1 1,0 0-1,1 1 1,-1-1-1,0 1 1,0-1-1,1 0 1,-1 1-1,0-1 0,1 0 1,-1 1-1,0-1 1,1 0-1,-1 0 1,0 1-1,1-1 1,-1 0-1,1 1 1,15-4 505,13-15 12,20-28 92,-51 67-333,-6 1-233,4-12-147,0 0 0,1 1 0,-3 12 0,6-22 42,0-1-1,0 0 1,0 1 0,0-1-1,-1 1 1,1-1-1,0 0 1,0 1 0,0-1-1,0 0 1,0 1 0,0-1-1,0 0 1,0 1 0,0-1-1,0 1 1,0-1 0,0 0-1,0 1 1,1-1 0,-1 0-1,0 1 1,0-1 0,0 0-1,0 1 1,1-1 0,-1 0-1,0 1 1,0-1-1,1 0 1,-1 0 0,0 1-1,0-1 1,1 0 0,-1 0-1,1 1 1,12-9-1150,14-23 3,-13 1 445</inkml:trace>
</inkml:ink>
</file>

<file path=ppt/ink/ink1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0.297"/>
    </inkml:context>
    <inkml:brush xml:id="br0">
      <inkml:brushProperty name="width" value="0.05" units="cm"/>
      <inkml:brushProperty name="height" value="0.05" units="cm"/>
    </inkml:brush>
  </inkml:definitions>
  <inkml:trace contextRef="#ctx0" brushRef="#br0">242 0 13955,'-8'47'1968,"-41"119"-109,-130 295-1,173-445-1813,6-16-47,0 0 1,0 0-1,1 0 1,-1 1-1,0-1 1,0 0-1,0 0 0,0 0 1,0 0-1,0 0 1,0 0-1,0 0 1,0 0-1,0 0 1,0 0-1,1 0 0,-1 0 1,0 0-1,0 0 1,0 0-1,0 0 1,0 0-1,0 0 0,0 0 1,1 0-1,-1 0 1,0 0-1,0 0 1,0 0-1,0 0 0,0 0 1,0 0-1,0 0 1,0 0-1,1 0 1,-1 0-1,0 0 0,0 0 1,0 0-1,0 0 1,0 0-1,0 0 1,0 0-1,0 0 1,0 0-1,0-1 0,0 1 1,1 0-1,-1 0 1,0 0-1,0 0 1,0 0-1,0 0 0,0 0 1,0 0-1,0-1 1,0 1-1,0 0 1,0 0-1,21-29-358,8-26-403,32-82 0,12-68-428,-57 154 928,-1-1 0,12-92 0,-33 195 510,-16 189 622,21-169-338,15 136-1,-14-202-468,-2-8-27,-6-19-17,-10-33-20,2-4 51,10 32 107,-19-49 0,33 98 113,-4-10-299,0 0-1,9 16 0,-10-22 1,0-1-1,1 0 1,-1 0 0,1 0-1,0 0 1,1 0-1,-1-1 1,1 0 0,7 5-1,-10-8 23,0 0-1,0 0 1,0 0-1,0 0 0,0 0 1,1 0-1,-1-1 1,0 1-1,0-1 1,1 0-1,-1 0 1,0 0-1,1 0 0,-1 0 1,0 0-1,1 0 1,-1-1-1,0 1 1,1-1-1,-1 0 1,0 0-1,0 1 1,0-1-1,0-1 0,0 1 1,0 0-1,0 0 1,3-4-1,2-2 23,0 0 0,-1-1-1,0 0 1,0 0 0,-1 0 0,0-1-1,0 0 1,6-16 0,15-28-10,-26 53-8,0 0 0,0 0 0,0 0-1,0 0 1,0 0 0,0 0 0,0 0 0,0 0-1,0 0 1,0 0 0,0 0 0,0-1 0,0 1-1,0 0 1,1 0 0,-1 0 0,0 0 0,0 0-1,0 0 1,0 0 0,0 0 0,0 0-1,0 0 1,0 0 0,0 0 0,0 0 0,0 0-1,0 0 1,1 0 0,-1 0 0,0 0 0,0 0-1,0 0 1,0 0 0,0 0 0,0 0 0,0 0-1,0 0 1,0 0 0,0 0 0,1 0 0,-1 0-1,0 0 1,0 0 0,0 0 0,0 0 0,0 0-1,0 0 1,0 0 0,0 0 0,0 0 0,0 0-1,0 0 1,0 0 0,0 1 0,0-1 0,1 0-1,-1 0 1,0 0 0,0 0 0,0 0 0,0 0-1,2 10-109,0 15 23,-2-22 58,1 7-27,-1 3 52,1 0 1,0 0-1,1 0 1,1 0-1,4 14 0,-6-25 26,0 0 1,-1 1-1,1-1 0,1 0 0,-1 0 0,0 0 0,0 0 0,1 0 1,-1 0-1,1-1 0,0 1 0,-1 0 0,1-1 0,0 1 0,0-1 0,0 1 1,0-1-1,0 0 0,0 0 0,0 0 0,1 0 0,-1-1 0,0 1 1,1 0-1,-1-1 0,0 0 0,1 1 0,-1-1 0,0 0 0,1 0 1,-1 0-1,1-1 0,-1 1 0,0-1 0,3 0 0,6-2 58,-1-1 0,1 0-1,-1 0 1,0-1-1,-1-1 1,1 1 0,-1-2-1,13-10 1,2-4 150,34-41 1,-41 41-120,23-38 0,-27 40-96,-13 18-12,1 0-1,-1 0 0,1 0 1,0 0-1,-1 0 1,1 0-1,0 0 1,0 0-1,0 0 1,0 1-1,0-1 0,0 0 1,1 0-1,-1 1 1,-1 0-1,0 0 1,1 0-1,-1 0 0,0 0 1,0 0-1,1 0 1,-1 0-1,0 0 1,0 1-1,1-1 0,-1 0 1,0 0-1,0 0 1,1 0-1,-1 1 1,0-1-1,0 0 0,0 0 1,1 1-1,-1-1 1,0 0-1,0 0 1,0 1-1,0-1 1,0 0-1,0 1 0,0-1 1,1 0-1,-1 0 1,0 1-1,0-1 1,0 1-1,1 40-124,-1-27 95,0-5 9,4 51-255,-4-56 204,1 0 0,0 0 0,0 0-1,0 1 1,1-1 0,-1 0 0,1 0 0,0-1 0,0 1 0,5 7 0,-6-10 34,1 0-1,-1 0 0,0 0 1,1 0-1,-1 0 1,1 0-1,0-1 0,-1 1 1,1 0-1,0-1 1,-1 1-1,1-1 0,0 0 1,-1 0-1,1 1 1,0-1-1,0 0 1,-1 0-1,1-1 0,0 1 1,0 0-1,-1 0 1,1-1-1,0 1 0,-1-1 1,1 0-1,-1 1 1,1-1-1,0 0 0,-1 0 1,2-1-1,6-4-105,-1 0 0,0 0 0,15-15 0,12-18-370</inkml:trace>
</inkml:ink>
</file>

<file path=ppt/ink/ink1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0.761"/>
    </inkml:context>
    <inkml:brush xml:id="br0">
      <inkml:brushProperty name="width" value="0.05" units="cm"/>
      <inkml:brushProperty name="height" value="0.05" units="cm"/>
    </inkml:brush>
  </inkml:definitions>
  <inkml:trace contextRef="#ctx0" brushRef="#br0">188 10 11138,'0'0'24,"0"0"0,0-1 0,0 1 0,0 0-1,0 0 1,0-1 0,0 1 0,0 0 0,0 0-1,0-1 1,0 1 0,0 0 0,0-1 0,0 1-1,0 0 1,0 0 0,0-1 0,0 1 0,0 0-1,0-1 1,-1 1 0,1 0 0,0 0 0,0-1-1,0 1 1,0 0 0,-1 0 0,1 0 0,0-1-1,0 1 1,-1 0 0,1 0 0,0 0 0,0 0-1,0-1 1,-1 1 0,1 0 0,0 0 0,-1 0-1,1 0 1,0 0 0,0 0 0,-1 0 0,1 0-1,0 0 1,-1 0 0,1 0 0,0 0 0,0 0-1,-1 0 1,1 0 0,0 0 0,-1 0 0,1 0-1,0 0 1,0 1 0,-1-1 0,1 0 0,0 0 0,0 0-1,-1 0 1,1 0 0,0 1 0,0-1 0,0 0-1,-1 0 1,1 1 0,0-1 0,-20 20 541,-9 16 426,1 0 1,2 2 0,-38 73 0,62-108-967,1-1 0,0 1-1,0 0 1,0 0 0,0 0 0,0 0-1,1 0 1,-1 5 0,1-8-28,0 0 1,0 1 0,0-1-1,0 0 1,0 1-1,1-1 1,-1 1-1,0-1 1,0 0 0,0 1-1,0-1 1,1 0-1,-1 1 1,0-1-1,0 0 1,1 0 0,-1 1-1,0-1 1,1 0-1,-1 0 1,0 1 0,1-1-1,-1 0 1,1 0-1,16 0-271,14-7-345,1 2 0,47-3 1,-68 7 484,1 1 0,-1 0 1,1 1-1,-1 1 1,1 0-1,-1 0 0,1 1 1,-1 0-1,0 1 1,13 7-1,-22-10 138,0 0 0,0 0-1,-1 0 1,1 0 0,0 0 0,-1 1 0,1-1 0,-1 0-1,0 1 1,1-1 0,-1 1 0,0 0 0,0-1 0,0 1-1,0 0 1,0 0 0,0 0 0,0-1 0,-1 1 0,1 3-1,-1-3 36,0 0 0,0-1-1,-1 1 1,1 0 0,-1 0-1,1 0 1,-1 0 0,0 0-1,1-1 1,-1 1 0,0 0-1,0-1 1,0 1 0,-1 0-1,1-1 1,0 0 0,-1 1-1,1-1 1,0 0 0,-1 1-1,-2 0 1,-11 8 316,-1-1 0,0 0-1,-1-1 1,1-1 0,-2 0 0,1-1 0,-1-1 0,0-1 0,0-1-1,-23 2 1,39-4-403,1-1-1,-1 0 0,1 0 1,-1 0-1,1 0 0,-1 0 1,1 0-1,-1-1 0,1 1 1,0 0-1,-1-1 0,1 1 1,-1-1-1,1 1 0,0-1 1,-1 0-1,1 0 0,0 0 1,0 1-1,0-1 0,-1 0 1,1 0-1,0-1 0,0 1 1,1 0-1,-2-2 0,1 0-29,0 0-1,0 0 0,1 0 0,-1 0 1,1 0-1,0-1 0,0 1 0,0 0 1,1 0-1,-1 0 0,1 0 0,1-4 1,9-34-563</inkml:trace>
</inkml:ink>
</file>

<file path=ppt/ink/ink1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1.262"/>
    </inkml:context>
    <inkml:brush xml:id="br0">
      <inkml:brushProperty name="width" value="0.05" units="cm"/>
      <inkml:brushProperty name="height" value="0.05" units="cm"/>
    </inkml:brush>
  </inkml:definitions>
  <inkml:trace contextRef="#ctx0" brushRef="#br0">116 0 13955,'-7'23'863,"-14"33"1,-4 10-281,7 2-210,3 0 1,3 0 0,3 1-1,3 1 1,3-1-1,12 136 1,-9-201-342,1 0-1,-1 0 1,1 0-1,0 0 1,0-1-1,0 1 1,3 6-1,-4-10-27,1 0 1,-1 0-1,0 1 0,0-1 0,0 0 0,0 0 1,0 0-1,0 0 0,0 0 0,0 0 1,0 0-1,0 0 0,0 0 0,1 0 0,-1 0 1,0 0-1,0 1 0,0-1 0,0 0 1,0 0-1,0 0 0,0 0 0,0 0 0,1 0 1,-1 0-1,0 0 0,0 0 0,0 0 1,0 0-1,0 0 0,0 0 0,1 0 0,-1 0 1,0 0-1,0 0 0,0 0 0,0-1 1,0 1-1,0 0 0,0 0 0,0 0 0,1 0 1,-1 0-1,0 0 0,0 0 0,0 0 1,0 0-1,0 0 0,0 0 0,0-1 0,0 1 1,0 0-1,0 0 0,0 0 0,0 0 1,0 0-1,0 0 0,0 0 0,0-1 0,0 1 1,0 0-1,0 0 0,0 0 0,0 0 1,3-10 127,-3 9-124,4-28 159,-1 0 1,-1-1-1,-3-33 0,-13-91 61,10 109-229,-1 14-41,0 1-50,5 22-242,2 9-333,3 7 549,0-1-1,0 0 1,0 0-1,1 0 1,0-1 0,1 1-1,-1-1 1,1-1-1,0 0 1,1 0 0,-1 0-1,1-1 1,0 0-1,0 0 1,1-1-1,-1 0 1,1 0 0,-1-1-1,1 0 1,0-1-1,-1 0 1,1 0 0,0-1-1,0 0 1,0-1-1,0 0 1,0 0-1,-1-1 1,1 0 0,0 0-1,-1-1 1,0 0-1,10-6 1,25-16-169</inkml:trace>
</inkml:ink>
</file>

<file path=ppt/ink/ink1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1.746"/>
    </inkml:context>
    <inkml:brush xml:id="br0">
      <inkml:brushProperty name="width" value="0.05" units="cm"/>
      <inkml:brushProperty name="height" value="0.05" units="cm"/>
    </inkml:brush>
  </inkml:definitions>
  <inkml:trace contextRef="#ctx0" brushRef="#br0">85 250 13251,'-10'11'310,"1"0"1,1 0-1,-1 1 1,2 1-1,0-1 1,-8 20-1,11-22-171,0 1 0,1-1-1,1 0 1,0 1 0,0-1 0,1 1-1,0 0 1,1-1 0,1 16 0,-1-24-124,0 1 0,0 0 0,1 0 0,0-1 0,-1 1 0,1-1 0,0 1 0,0 0 1,0-1-1,0 0 0,1 1 0,-1-1 0,1 0 0,-1 0 0,1 1 0,0-1 0,0-1 0,0 1 1,0 0-1,0 0 0,0-1 0,1 1 0,-1-1 0,0 0 0,1 1 0,-1-1 0,1-1 0,0 1 1,-1 0-1,1 0 0,0-1 0,-1 0 0,1 1 0,0-1 0,-1 0 0,1 0 0,0-1 1,2 1-1,4-2-35,0 1 0,0-1 0,0-1 1,-1 0-1,1 0 0,-1-1 1,0 0-1,0 0 0,0-1 0,11-8 1,-3 0-63,-1-2 0,0 0 0,0-1 0,22-32 0,-30 37 13,0-1-1,0 0 1,-1 0 0,-1 0 0,0-1 0,-1 0 0,0 0 0,3-23-1,-6 35 64,-1 0 0,0 0-1,0 1 1,1-1-1,-1 0 1,0 0 0,0 0-1,0 0 1,0 0-1,0 0 1,0 1 0,0-1-1,-1 0 1,1 0-1,0 0 1,0 0 0,-1 0-1,1 0 1,-8 12-51,-8 32 83,10-16 66,0 1 1,-1 32-1,6-48-77,1 0 0,0-1 0,0 1 0,2 0 0,-1-1 1,1 1-1,7 20 0,-8-30-37,0 1 0,0 0 1,1-1-1,-1 1 0,1-1 1,-1 1-1,1-1 0,0 0 1,0 0-1,0 1 0,0-2 0,0 1 1,1 0-1,-1 0 0,1-1 1,-1 1-1,4 1 0,-3-2 9,-1-1 0,0 1 0,0-1 0,1 0 0,-1 0 0,0 0 0,1 0 0,-1 0 0,0 0 0,0-1 0,1 1 0,-1-1 0,0 1 0,0-1 0,0 0 0,1 0 0,-1 0 0,0 0 0,0 0 0,0-1 0,-1 1 0,4-3 0,25-30-171</inkml:trace>
  <inkml:trace contextRef="#ctx0" brushRef="#br0" timeOffset="1">611 0 14059,'-11'45'582,"3"0"0,1 0 0,2 1 1,2-1-1,4 49 0,0-86-559,0 0 1,1 0-1,0 0 1,5 13-1,-7-20-24,1 1 0,0 0 0,0-1 0,0 1-1,0 0 1,0-1 0,0 0 0,0 1 0,1-1 0,-1 1-1,3 1 1,-3-3 0,-1 0-1,1 1 0,0-1 0,0 0 1,0 0-1,0 1 0,-1-1 1,1 0-1,0 0 0,0 0 0,0 0 1,0 0-1,0 0 0,-1 0 1,1 0-1,0-1 0,0 1 0,0 0 1,-1 0-1,1-1 0,0 1 1,0-1-1,0 1 0,-1-1 1,1 1-1,1-1 0,5-6-14,0 0-1,-1-1 1,0 0-1,0 0 1,0 0-1,-1-1 1,0 1 0,4-13-1,4-4-34,107-211-63,-110 220 172,-10 16-57,0 0 1,0 1 0,0-1 0,0 0-1,0 0 1,0 0 0,0 0 0,0 0-1,0 0 1,0 0 0,0 0 0,0 0-1,0 0 1,0 0 0,0 1 0,0-1-1,0 0 1,0 0 0,0 0 0,0 0-1,0 0 1,0 0 0,0 0 0,0 0-1,0 0 1,0 0 0,0 0 0,0 0-1,0 1 1,0-1 0,0 0 0,0 0-1,0 0 1,0 0 0,1 0 0,-1 0-1,0 0 1,0 0 0,0 0 0,0 0-1,0 0 1,0 0 0,0 0 0,0 0-1,0 0 1,0 0 0,0 0 0,1 0-1,-1 0 1,0 0 0,0 0 0,0 0-1,0 0 1,0 0 0,0 0 0,0 0-1,0 0 1,0 0 0,0 0 0,0 0-1,1 0 1,-1 0 0,0 0 0,0 0-1,0 0 1,0 0 0,0-1 0,-5 33 198,-4 15 393,3 0 0,-2 87 0,8-130-520,1 6 41,-1 0 1,-1 0-1,0 0 1,0 1 0,-4 11-1,-5 0 270</inkml:trace>
</inkml:ink>
</file>

<file path=ppt/ink/ink1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2.252"/>
    </inkml:context>
    <inkml:brush xml:id="br0">
      <inkml:brushProperty name="width" value="0.05" units="cm"/>
      <inkml:brushProperty name="height" value="0.05" units="cm"/>
    </inkml:brush>
  </inkml:definitions>
  <inkml:trace contextRef="#ctx0" brushRef="#br0">61 16 9650,'0'0'102,"0"-1"1,0 1-1,0-1 0,0 0 1,0 1-1,0-1 0,0 1 1,0-1-1,0 0 0,0 1 1,0-1-1,0 1 0,0-1 1,-1 1-1,1-1 0,0 1 1,0-1-1,-1 0 0,1 1 1,0 0-1,-1-1 0,1 1 1,0-1-1,-1 1 0,1-1 1,-1 1-1,0-1 0,0 1 18,0 0 0,1 0 0,-1 1 0,0-1 0,0 0-1,1 0 1,-1 1 0,0-1 0,1 0 0,-1 1 0,0-1-1,1 1 1,-1-1 0,0 1 0,1-1 0,-1 1 0,0 0 0,-22 33 1296,20-27-1396,0-1-1,1 0 1,-1 1 0,1-1-1,1 1 1,-1 0 0,1 0 0,1 0-1,-1-1 1,1 1 0,0 0 0,0 0-1,1 0 1,2 7 0,-1-13 115,1-7-88,0-7-58,-3 7-7,1 3-155,-1 0-1,1 0 1,-1 0 0,0 0 0,0 0-1,0 0 1,-1 0 0,1 0 0,-1 0-1,0 0 1,1 0 0,-1 0 0,-3-4-1,1 4-271,1 5-131</inkml:trace>
</inkml:ink>
</file>

<file path=ppt/ink/ink1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3.200"/>
    </inkml:context>
    <inkml:brush xml:id="br0">
      <inkml:brushProperty name="width" value="0.05" units="cm"/>
      <inkml:brushProperty name="height" value="0.05" units="cm"/>
    </inkml:brush>
  </inkml:definitions>
  <inkml:trace contextRef="#ctx0" brushRef="#br0">1 1 12819,'6'36'1032,"-1"0"0,1 61 0,-11 73 259,3-130-960,-4 50 461,10-95-237,1-12-426,24-219 714,-21 155-783,-5 65-85,-3 16 24,0 0 0,1 0 1,-1 0-1,0 0 0,0 0 1,0 0-1,0 0 0,0 0 1,0-1-1,0 1 1,0 0-1,0 0 0,0 0 1,0 0-1,0 0 0,1 0 1,-1 0-1,0 0 0,0 0 1,0 0-1,0 0 0,0 0 1,0 0-1,0 0 1,0 0-1,1 0 0,-1 0 1,0 0-1,0 0 0,0 0 1,0 0-1,0 0 0,0 0 1,0 0-1,0 0 1,0 0-1,1 0 0,-1 0 1,0 0-1,0 0 0,0 0 1,0 0-1,0 1 0,0-1 1,0 0-1,0 0 1,0 0-1,0 0 0,0 0 1,0 0-1,1 0 0,-1 0 1,0 0-1,0 0 0,0 1 1,0-1-1,0 0 1,0 0-1,9 27-69,-7-20 62,2 8-32,1 1 1,1-1-1,0 0 1,1-1-1,0 1 1,17 22-1,-21-34 42,-1 0 0,1 0-1,0 0 1,0 0 0,0 0-1,0-1 1,0 1 0,0-1-1,1 0 1,-1 0 0,1 0-1,0-1 1,-1 1 0,1-1-1,0 0 1,0 0 0,0 0-1,0-1 1,0 1 0,0-1-1,0 0 1,0 0 0,0 0-1,0-1 1,0 1 0,0-1 0,0 0-1,0 0 1,0-1 0,-1 1-1,1-1 1,5-2 0,5-5 39,0 0 0,0-1 0,-1-1 0,0 1 0,-1-2 0,0 0 1,-1-1-1,0 0 0,-1 0 0,-1-1 0,0 0 0,-1-1 1,0 0-1,6-21 0,-15 38-42,-1 0 0,0 0 0,1 0 1,-1 1-1,1-1 0,0 0 0,-3 6 0,-4 22 4,0 1 0,2 0 0,2 0 0,0 1 0,3 60 0,1-83 9,1 1 0,0-1 1,1 0-1,0 0 1,1 0-1,-1 0 0,5 9 1,-6-17-13,0 1 0,-1 0 0,1 0 1,0-1-1,0 1 0,0 0 0,1-1 0,-1 1 1,0-1-1,1 0 0,-1 1 0,0-1 0,1 0 1,0 0-1,-1 0 0,1 0 0,0 0 0,-1 0 1,1 0-1,0-1 0,0 1 0,0-1 0,0 1 0,-1-1 1,1 0-1,0 1 0,0-1 0,0 0 0,0 0 1,0-1-1,0 1 0,0 0 0,0-1 0,0 1 1,-1-1-1,1 1 0,0-1 0,3-1 0,-1-1-5,1 0 0,-1 0 0,0 0 0,0-1-1,0 1 1,-1-1 0,1 0 0,-1 0 0,0 0 0,0 0-1,0-1 1,0 1 0,-1-1 0,0 0 0,2-5-1,3-11 283,0-1-1,3-25 1,-10 46-284,11-68 86,-6-3 3</inkml:trace>
</inkml:ink>
</file>

<file path=ppt/ink/ink1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3.641"/>
    </inkml:context>
    <inkml:brush xml:id="br0">
      <inkml:brushProperty name="width" value="0.05" units="cm"/>
      <inkml:brushProperty name="height" value="0.05" units="cm"/>
    </inkml:brush>
  </inkml:definitions>
  <inkml:trace contextRef="#ctx0" brushRef="#br0">0 1 11498,'0'11'777,"0"-2"-681,6 1-112,3-4 160,4-1-40,4 0-40</inkml:trace>
</inkml:ink>
</file>

<file path=ppt/ink/ink1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4.104"/>
    </inkml:context>
    <inkml:brush xml:id="br0">
      <inkml:brushProperty name="width" value="0.05" units="cm"/>
      <inkml:brushProperty name="height" value="0.05" units="cm"/>
    </inkml:brush>
  </inkml:definitions>
  <inkml:trace contextRef="#ctx0" brushRef="#br0">113 1 13563,'-3'5'324,"1"0"-1,-1 1 1,-1-1 0,1-1 0,-1 1-1,0 0 1,0-1 0,0 0 0,0 0-1,-1 0 1,0 0 0,1-1 0,-11 6-1,7-5 8,1 1 0,-1 0 0,1 1 0,-11 12 0,19-17-456,0 0 1,1 1 0,-1-1-1,1 0 1,-1-1 0,1 1-1,-1 0 1,1 0 0,0-1-1,-1 1 1,4 0 0,8 5-252,7 5 200,-1 0-1,0 2 0,-1 1 0,0 0 0,-1 1 0,-1 1 0,0 0 0,23 33 0,-37-47 205,-1 1 1,1 0-1,0 0 0,-1 0 1,0 0-1,0 0 0,0 0 1,0 0-1,0 0 0,0 0 1,-1 0-1,0 0 0,0 1 1,1-1-1,-2 0 0,1 0 1,0 1-1,-1-1 0,1 0 1,-1 0-1,0 0 0,0 0 0,-3 5 1,0-2 115,0 0 0,0-1 0,-1 1 0,1-1 0,-1 0 0,-1-1 0,1 1 0,0-1 0,-1 0 1,-7 4-1,7-5-45,0 1 1,1-1-1,-1 0 1,0 0 0,-1-1-1,1 0 1,0 0-1,-1 0 1,1-1-1,-1 0 1,1 0 0,-1-1-1,0 0 1,-9-1-1,15 1-157,-1-1 0,1 1-1,0-1 1,-1 1 0,1-1-1,0 0 1,0 1 0,0-1-1,0 0 1,0 0-1,0 0 1,0 0 0,0 0-1,0 0 1,0 0 0,0-1-1,1 1 1,-1 0 0,0 0-1,1-1 1,-1 1 0,1 0-1,-1-1 1,1 1 0,0 0-1,0-1 1,-1 1 0,1 0-1,0-3 1,0-5-149,1 0 1,-1 0-1,4-13 1,-4 19 176,8-37-648</inkml:trace>
  <inkml:trace contextRef="#ctx0" brushRef="#br0" timeOffset="1">370 135 13195,'4'13'1184,"-4"3"-952,-2 4-112,2 6 552,-1 3-696,1-1-200,0 0 248,0-7-32,6-12-104</inkml:trace>
</inkml:ink>
</file>

<file path=ppt/ink/ink1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4.545"/>
    </inkml:context>
    <inkml:brush xml:id="br0">
      <inkml:brushProperty name="width" value="0.05" units="cm"/>
      <inkml:brushProperty name="height" value="0.05" units="cm"/>
    </inkml:brush>
  </inkml:definitions>
  <inkml:trace contextRef="#ctx0" brushRef="#br0">97 0 16211,'-42'138'2830,"25"-63"-2808,3 1-1,3 0 0,-1 128 1,12-203-14,0 0 1,0-1 0,0 1-1,0 0 1,0 0-1,0-1 1,0 1 0,0 0-1,0-1 1,0 1-1,0 0 1,1-1-1,-1 1 1,0 0 0,0-1-1,1 1 1,-1-1-1,0 1 1,1 0 0,0 0-1,7-8 161,10-28 103,-16 31-237,197-374-337,-192 364-745,-9 11-566,-14 15-21,-2 5 722</inkml:trace>
  <inkml:trace contextRef="#ctx0" brushRef="#br0" timeOffset="1">125 413 11418,'2'36'1449,"1"-3"-889,5-7-264,4 0 1040,8-12-1072,1-3 104,7-13-208,2-10-72</inkml:trace>
</inkml:ink>
</file>

<file path=ppt/ink/ink1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5.004"/>
    </inkml:context>
    <inkml:brush xml:id="br0">
      <inkml:brushProperty name="width" value="0.05" units="cm"/>
      <inkml:brushProperty name="height" value="0.05" units="cm"/>
    </inkml:brush>
  </inkml:definitions>
  <inkml:trace contextRef="#ctx0" brushRef="#br0">715 498 11939,'0'1'176,"0"1"0,-1-1-1,1 1 1,-1 0 0,1-1 0,-1 0 0,0 1 0,0-1 0,0 1 0,0-1 0,0 0 0,0 0 0,0 1 0,0-1 0,0 0 0,0 0 0,-2 1 0,-10 11 151,4-2-207,1 1 1,0 0 0,1 0-1,0 0 1,1 1 0,1 0-1,0 1 1,0-1 0,-2 16 0,6-27-101,1-1 1,0 1 0,0 0-1,0-1 1,0 1 0,0-1-1,0 1 1,0-1 0,1 1-1,-1 0 1,0-1 0,1 1-1,-1-1 1,1 0 0,0 1-1,-1-1 1,2 3-1,-1-4-1,0 1 0,0 0 0,0 0 0,0-1-1,0 1 1,0-1 0,0 1 0,0-1-1,0 1 1,0-1 0,0 0 0,0 1-1,0-1 1,1 0 0,-1 0 0,0 0-1,0 0 1,2 0 0,2-1 20,0 0 0,0 0 0,0 0 0,-1 0 0,1-1-1,0 0 1,-1 0 0,1-1 0,4-2 0,5-5 47,-2 0 0,1 0 0,-1-2 0,0 1 0,18-26 0,-24 29-61,0-1 1,0 0-1,-1 0 0,0 0 1,-1-1-1,0 0 1,0 0-1,-1 0 0,-1 0 1,2-13-1,-3 20-27,-1 0 1,0 1-1,0-1 1,0 0-1,0 0 0,0 1 1,-1-1-1,1 0 1,-1 0-1,0 1 0,0-1 1,0 0-1,0 1 1,0-1-1,0 1 0,-1 0 1,1-1-1,-1 1 1,0 0-1,0 0 0,0 0 1,0 0-1,0 0 1,0 0-1,0 1 0,-1-1 1,1 1-1,0 0 1,-1-1-1,1 1 0,-1 0 1,0 0-1,1 1 1,-1-1-1,0 0 0,0 1 1,1 0-1,-1 0 1,0 0-1,0 0 0,1 0 1,-1 0-1,0 1 1,-3 0-1,1 0-50,0 0 0,0 1 1,1-1-1,-1 1 0,0 0 0,1 1 0,0-1 0,-1 1 1,1-1-1,0 1 0,0 1 0,1-1 0,-1 0 1,1 1-1,-1 0 0,1 0 0,0 0 0,1 0 1,-1 0-1,1 1 0,0-1 0,0 1 0,0 0 0,0-1 1,1 1-1,-2 8 0,3-12 39,0-1 0,0 1 1,0 0-1,-1-1 0,1 1 0,0-1 0,0 1 0,0-1 1,0 1-1,0-1 0,0 1 0,0-1 0,0 1 1,0-1-1,0 1 0,1-1 0,-1 1 0,0-1 0,0 1 1,0-1-1,1 1 0,-1-1 0,0 1 0,1-1 0,-1 1 1,0-1-1,1 0 0,-1 1 0,0-1 0,2 1 1,5-4-268</inkml:trace>
  <inkml:trace contextRef="#ctx0" brushRef="#br0" timeOffset="1">17 85 17820,'-14'-16'1176,"13"3"-1488,-1 0-160,9-1 784,3 0-200,3-1-304</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1.279"/>
    </inkml:context>
    <inkml:brush xml:id="br0">
      <inkml:brushProperty name="width" value="0.05" units="cm"/>
      <inkml:brushProperty name="height" value="0.05" units="cm"/>
    </inkml:brush>
  </inkml:definitions>
  <inkml:trace contextRef="#ctx0" brushRef="#br0">135 8 12971,'0'0'62,"-1"-1"0,1 1 1,-1-1-1,1 0 1,-1 1-1,1-1 0,-1 1 1,1 0-1,-1-1 0,0 1 1,1-1-1,-1 1 0,1 0 1,-1-1-1,0 1 1,1 0-1,-1 0 0,0-1 1,0 1-1,1 0 0,-1 0 1,0 0-1,1 0 0,-1 0 1,0 0-1,0 0 1,1 0-1,-1 0 0,0 1 1,-1-1-1,-24 5 645,17 0-598,0-1-1,1 1 0,-1 1 1,-12 11-1,18-15-110,0 1 0,1-1 0,-1 1 1,1-1-1,0 1 0,-1 0 0,1 0 0,1 0 1,-1 0-1,0 1 0,1-1 0,0 0 0,0 1 1,0-1-1,0 1 0,-1 5 0,2-9 1,0 1 0,0-1 1,0 0-1,0 1 0,0-1 0,0 1 0,0-1 1,0 0-1,0 1 0,1-1 0,-1 1 0,0-1 1,0 0-1,0 1 0,0-1 0,1 0 0,-1 1 0,0-1 1,0 0-1,1 1 0,-1-1 0,0 0 0,1 0 1,-1 1-1,0-1 0,0 0 0,1 0 0,-1 1 0,1-1 1,-1 0-1,0 0 0,1 0 0,-1 0 0,0 0 1,2 0-1,17-4 23,18-15 147,-36 18-156,0 1-9,-1 0 1,0-1-1,1 1 1,-1 0-1,1 0 1,-1 0-1,0 0 1,1 0-1,-1 0 1,1 0-1,-1 0 1,0 0-1,1 0 1,-1 0-1,1 0 1,-1 0-1,1 0 1,-1 0-1,0 0 1,1 0-1,-1 0 1,1 1-1,-1-1 1,0 0-1,1 0 1,-1 0-1,0 1 1,1-1-1,-1 0 1,0 1-1,1-1 1,-1 0-1,0 1 1,0-1-1,1 0 1,-1 1-1,0-1 1,0 0-1,1 2 0,9 23 30,0-2-20,-9-22-13,-1 0 0,1 0 0,0 0 1,0 0-1,0 0 0,0 0 1,0-1-1,0 1 0,0 0 0,0-1 1,1 1-1,-1-1 0,0 1 0,0-1 1,0 0-1,1 1 0,-1-1 1,0 0-1,0 0 0,1 0 0,-1 0 1,2 0-1,0-1-26,1 1 0,-1-1-1,0 0 1,0 0 0,0-1 0,0 1 0,0-1-1,4-3 1,1 0-42,0-1 0,-1-1 0,0 1 1,-1-1-1,9-11 0,5-18-32,-4-11-12</inkml:trace>
</inkml:ink>
</file>

<file path=ppt/ink/ink1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5.404"/>
    </inkml:context>
    <inkml:brush xml:id="br0">
      <inkml:brushProperty name="width" value="0.05" units="cm"/>
      <inkml:brushProperty name="height" value="0.05" units="cm"/>
    </inkml:brush>
  </inkml:definitions>
  <inkml:trace contextRef="#ctx0" brushRef="#br0">191 104 17052,'1'-4'129,"-1"0"1,1 0-1,0 1 1,-1-1-1,0 0 1,0 0-1,0 0 1,-1 0-1,1 0 1,-1 0 0,0 1-1,0-1 1,0 0-1,0 1 1,-1-1-1,1 0 1,-1 1-1,0 0 1,0-1-1,-1 1 1,-3-5 0,4 6-91,-1 1 0,1-1 0,0 0 1,-1 1-1,1-1 0,-1 1 1,0 0-1,0 0 0,1 0 1,-1 0-1,0 0 0,0 0 0,0 1 1,0 0-1,0-1 0,1 1 1,-1 0-1,0 1 0,0-1 1,0 0-1,0 1 0,0-1 0,0 1 1,0 0-1,1 0 0,-1 0 1,0 1-1,1-1 0,-4 3 1,0 0-39,0 0 0,1 0 0,0 1 0,0 0 0,0 0 0,0 0 0,1 1 0,-1-1 0,1 1 0,1 0 0,-5 10 0,3-7-15,2 0 0,-1 1 0,1-1 0,1 1 0,0 0 1,0 0-1,0 15 0,2-22 10,-1-1 1,2 1 0,-1-1-1,0 1 1,0-1 0,1 1-1,-1-1 1,1 1 0,0-1-1,0 1 1,0-1 0,0 0-1,0 0 1,1 1 0,-1-1-1,0 0 1,1 0-1,3 3 1,-4-4 3,1 0 1,0 0-1,0 0 0,0 0 0,0 0 1,0-1-1,0 1 0,0 0 1,0-1-1,0 0 0,0 1 0,0-1 1,0 0-1,0 0 0,0 0 0,0 0 1,0-1-1,1 1 0,-1-1 0,0 1 1,0-1-1,0 1 0,2-3 0,6-1 2,-1-1-1,0-1 1,0 1-1,0-2 1,-1 1-1,14-14 1,-2-1-21,21-28 1,-39 47 8,5-6-67,-1-1-1,1 1 0,-1-1 1,-1 0-1,0 0 0,0-1 1,5-17-1,-10 27 64,0 0 0,1-1 0,-1 1 0,0 0 0,0 0 0,0-1 0,0 1 0,0 0 0,0 0 0,0-1 0,0 1 0,0 0 0,0 0 0,0-1 0,0 1 0,0 0 0,0 0 0,0-1 0,0 1 0,0 0 0,0 0 0,0-1 0,0 1 0,0 0 0,0 0 0,0-1 0,0 1 0,-1 0-1,1 0 1,0-1 0,0 1 0,0 0 0,-1 0 0,-6 5-279,-8 14-25,7-2 187,1-1 1,0 1-1,1 1 1,1-1 0,1 1-1,0 0 1,2 0-1,0 0 1,0 0-1,3 24 1,-1-36 142,1 0-1,1 0 1,-1 0 0,1 0-1,2 6 1,-3-11-14,-1 0 0,1 1 1,-1-1-1,1 0 0,-1 0 0,1 0 0,-1 0 1,1 0-1,0 0 0,0 0 0,-1-1 0,1 1 0,0 0 1,0 0-1,0-1 0,0 1 0,0 0 0,0-1 0,0 1 1,0-1-1,0 1 0,0-1 0,1 0 0,-1 1 1,0-1-1,0 0 0,0 0 0,1 0 0,-1 0 0,0 0 1,2 0-1,21-9-54</inkml:trace>
</inkml:ink>
</file>

<file path=ppt/ink/ink1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5.927"/>
    </inkml:context>
    <inkml:brush xml:id="br0">
      <inkml:brushProperty name="width" value="0.05" units="cm"/>
      <inkml:brushProperty name="height" value="0.05" units="cm"/>
    </inkml:brush>
  </inkml:definitions>
  <inkml:trace contextRef="#ctx0" brushRef="#br0">57 48 14627,'-11'21'408,"2"1"0,1 1 0,1 0 0,-9 46 0,14-52-324,0-1 0,1 1 0,0 0 1,2 0-1,0 0 0,1 0 1,7 28-1,-8-40-94,1 1 0,0-2 0,0 1 0,1 0 0,-1 0 1,1-1-1,0 1 0,0-1 0,1 0 0,-1 0 0,5 4 0,-6-7-15,-1 0 0,1 1 0,0-1 0,0 0 0,0 0 0,-1 0 0,1 0 0,0 0 0,0-1 0,0 1 0,0-1 0,1 1 0,-1-1 0,0 0 0,0 1 0,0-1 0,0 0 0,0 0 0,0-1-1,0 1 1,1 0 0,-1-1 0,0 1 0,0-1 0,0 0 0,0 0 0,0 0 0,-1 0 0,1 0 0,3-2 0,2-3-56,0-1-1,-1 1 0,1-2 1,-1 1-1,-1-1 0,1 1 1,-1-1-1,-1-1 1,0 1-1,4-11 0,5-15-150,11-44-1,-22 71 216,21-93-99,-20 86 244,-1-1 0,-1 0-1,0 0 1,-2-23 0,1 37-103,0 0 1,0-1 0,0 1 0,0 0-1,0 0 1,0 0 0,-1 0 0,1 0-1,0 0 1,-1 0 0,1 0 0,-1 0-1,1 0 1,-1 1 0,1-1 0,-1 0-1,0 0 1,0-1 0,0 2-10,1 0 0,-1 0 1,1 0-1,-1 0 0,1 0 1,-1 0-1,1 0 0,-1 0 0,1 0 1,-1 0-1,1 0 0,-1 0 0,1 0 1,-1 1-1,1-1 0,-1 0 0,1 0 1,-1 1-1,1-1 0,0 0 1,-1 0-1,1 1 0,-1-1 0,1 0 1,0 1-1,-1 0 0,-2 2 54,0 0 1,0 1-1,1 0 0,0 0 1,-1-1-1,1 1 0,-2 5 1,-6 22 194,2-1 1,0 2 0,-4 43-1,10-54 51,1 1-1,0-1 0,2 1 0,0-1 0,9 42 1,0-29 78</inkml:trace>
</inkml:ink>
</file>

<file path=ppt/ink/ink1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6.357"/>
    </inkml:context>
    <inkml:brush xml:id="br0">
      <inkml:brushProperty name="width" value="0.05" units="cm"/>
      <inkml:brushProperty name="height" value="0.05" units="cm"/>
    </inkml:brush>
  </inkml:definitions>
  <inkml:trace contextRef="#ctx0" brushRef="#br0">1 104 13091,'10'8'730,"0"-1"0,16 17 0,-21-18-550,0-1 0,1 1 0,0-1 0,0-1 0,0 1 0,0-1 0,1 0 0,0-1 0,-1 1 0,1-1 0,8 2 0,-7-4-73,0 1 1,1-1-1,-1-1 0,0 1 0,1-2 1,-1 1-1,1-1 0,-1 0 0,0-1 1,0 0-1,11-4 0,-15 5-64,0-1-1,0 1 1,0-1-1,0 0 1,-1-1-1,1 1 1,-1-1 0,0 1-1,1-1 1,-1 0-1,0 0 1,-1 0-1,1-1 1,-1 1 0,1-1-1,-1 1 1,0-1-1,0 0 1,-1 0-1,1 0 1,-1 0 0,0 0-1,0 0 1,1-5-1,-2 7-28,0 1 0,0-1 0,0 1-1,0-1 1,0 1 0,0-1 0,0 1 0,0-1-1,0 1 1,-1-1 0,1 1 0,-1 0 0,1-1-1,-1 1 1,0-1 0,0 1 0,1 0-1,-1 0 1,0-1 0,0 1 0,0 0 0,0 0-1,0 0 1,0 0 0,-1 0 0,1 0 0,0 0-1,0 1 1,-1-1 0,1 0 0,-1 1 0,1-1-1,0 1 1,-1-1 0,1 1 0,-4-1 0,1 1-5,0 0 1,-1 0 0,1 0-1,0 0 1,-1 1 0,1-1-1,0 1 1,0 0 0,0 0-1,0 1 1,0-1 0,-4 3-1,2-1-14,1 1-1,0 0 0,0 0 0,0 0 0,1 1 1,-1 0-1,1 0 0,0 0 0,1 0 1,-1 0-1,1 1 0,0-1 0,0 1 1,1 0-1,0 0 0,0 0 0,0 0 0,1 1 1,-1-1-1,1 9 0,0-11 1,1 1 0,0 0 0,0 0 0,1 0-1,-1 0 1,1-1 0,0 1 0,0 0 0,1-1 0,-1 1-1,1-1 1,0 1 0,0-1 0,1 0 0,-1 0 0,1 0 0,0 0-1,0 0 1,0 0 0,0-1 0,1 0 0,0 1 0,-1-1 0,1-1-1,0 1 1,1-1 0,5 4 0,-2-4-36,-1 1-1,1-1 1,0 0 0,0-1 0,0 0-1,0 0 1,0 0 0,0-1 0,0-1-1,0 1 1,0-1 0,0-1-1,0 1 1,0-1 0,0-1 0,-1 0-1,1 0 1,8-5 0,-11 6 52,1-1 0,-1-1 0,-1 1 0,1-1 0,0 0 1,-1 0-1,0 0 0,0 0 0,0-1 0,0 0 0,-1 0 0,0 0 1,0 0-1,0 0 0,-1 0 0,1-1 0,-1 0 0,-1 1 0,1-1 0,-1 0 1,0 0-1,0 0 0,-1 1 0,1-1 0,-2-8 0,-1 1 142,-1 1-1,-1 0 1,1 0 0,-2 0-1,0 1 1,0 0-1,-1-1 1,-1 2-1,0-1 1,-9-11 0,5 7 47,11 15-196,0 0 1,0 0-1,-1 0 0,1-1 0,0 1 0,0 0 1,0 0-1,0-1 0,-1 1 0,1 0 0,0 0 1,0-1-1,0 1 0,0 0 0,0 0 0,0-1 1,0 1-1,0 0 0,0-1 0,0 1 0,0 0 1,0-1-1,0 1 0,0 0 0,0 0 0,0-1 1,0 1-1,0 0 0,0-1 0,0 1 0,0 0 1,0 0-1,1-1 0,-1 1 0,0 0 0,0 0 1,0-1-1,1 1 0,-1 0 0,15-3 25,29 10-277,-36-6 126,178 17-849,-107-16 724</inkml:trace>
</inkml:ink>
</file>

<file path=ppt/ink/ink1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8.391"/>
    </inkml:context>
    <inkml:brush xml:id="br0">
      <inkml:brushProperty name="width" value="0.05" units="cm"/>
      <inkml:brushProperty name="height" value="0.05" units="cm"/>
    </inkml:brush>
  </inkml:definitions>
  <inkml:trace contextRef="#ctx0" brushRef="#br0">1 1 14675,'4'22'984,"-1"10"-848,-2 11-64,-1 13 160,-1 10-128,-2-5-128,2-3-80,-1-12-208,2-6-128,2-26-1448,1-12 1592,-3-25-280,0-10-168</inkml:trace>
</inkml:ink>
</file>

<file path=ppt/ink/ink1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8.836"/>
    </inkml:context>
    <inkml:brush xml:id="br0">
      <inkml:brushProperty name="width" value="0.05" units="cm"/>
      <inkml:brushProperty name="height" value="0.05" units="cm"/>
    </inkml:brush>
  </inkml:definitions>
  <inkml:trace contextRef="#ctx0" brushRef="#br0">1 71 13595,'7'-1'1104,"8"5"-624,6 3-104,14-1 641,8-3-265,15-5-128,2-3 0,2-5-56,-1 0-88,-6-3-248,-7-2-192,-15 0-416,-10 2-224,-21 13 464,-1-6-112,-18 10-88</inkml:trace>
  <inkml:trace contextRef="#ctx0" brushRef="#br0" timeOffset="1">88 319 14411,'17'9'1520,"13"-6"-743,9-1-281,11-2 552,3 0-56,3-2-344,-3-1-256,-4 3-840,-9 0 1552,-11 8-1120,-11 2-40,-15 2-64</inkml:trace>
</inkml:ink>
</file>

<file path=ppt/ink/ink1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9.236"/>
    </inkml:context>
    <inkml:brush xml:id="br0">
      <inkml:brushProperty name="width" value="0.05" units="cm"/>
      <inkml:brushProperty name="height" value="0.05" units="cm"/>
    </inkml:brush>
  </inkml:definitions>
  <inkml:trace contextRef="#ctx0" brushRef="#br0">0 25 12875,'15'14'1768,"2"-1"-1016,9-9-296,2 2 977,11-5-761,1-1-280,5-7-504,-2-4 376,1-9-328,-2-5-144</inkml:trace>
</inkml:ink>
</file>

<file path=ppt/ink/ink1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09.697"/>
    </inkml:context>
    <inkml:brush xml:id="br0">
      <inkml:brushProperty name="width" value="0.05" units="cm"/>
      <inkml:brushProperty name="height" value="0.05" units="cm"/>
    </inkml:brush>
  </inkml:definitions>
  <inkml:trace contextRef="#ctx0" brushRef="#br0">17 1 13779,'-5'14'394,"2"0"0,0 1 0,0 0 1,2 0-1,-1 0 0,2 0 0,0 0 0,4 25 0,-4-38-372,1 0 1,-1-1-1,0 1 0,1-1 0,-1 1 0,1 0 0,0-1 0,-1 1 0,1-1 0,0 1 0,0-1 0,0 0 0,0 1 0,0-1 0,0 0 0,0 0 1,1 0-1,-1 0 0,0 0 0,1 0 0,-1 0 0,1 0 0,-1 0 0,1-1 0,-1 1 0,1 0 0,-1-1 0,1 0 0,2 1 0,-1-1 14,1 0 0,-1-1 0,0 1 0,0-1-1,0 0 1,0 0 0,0 0 0,0 0 0,0 0-1,-1-1 1,1 1 0,0-1 0,-1 0 0,1 0-1,2-2 1,12-12 304,-2-1 0,26-35-1,-32 40-200,-18 29-101,1 0 0,0 1 0,1 1 0,-8 31 0,11-33-28,2-13-4,1 0 0,0-1 0,0 1 0,1 0-1,-1 0 1,1 0 0,0 0 0,0 0 0,0 0 0,1 5 0,0-8-4,-1 0 0,0 0 1,0-1-1,1 1 0,-1 0 1,1 0-1,-1-1 0,1 1 0,-1 0 1,1-1-1,-1 1 0,1-1 1,-1 1-1,1 0 0,0-1 0,0 0 1,-1 1-1,1-1 0,0 1 1,1 0-1,0-1 3,0 0 0,0 0 0,0 1 1,0-1-1,0 0 0,0-1 0,0 1 0,0 0 0,0-1 0,0 1 1,0-1-1,2 0 0,13-6 19,0-1 0,-1-1 0,0-1 1,20-14-1,0-1 6,26-21-1,9-6-73,-68 50 41,1 0 1,-1 1-1,1-1 0,0 1 1,-1 0-1,1 0 0,0 1 1,-1-1-1,1 1 1,0-1-1,0 1 0,0 1 1,-1-1-1,1 0 0,0 1 1,0 0-1,6 2 0,-7-2-3,0 0-1,-1 0 0,1 0 0,-1 0 0,1 1 0,-1-1 0,0 1 0,1 0 0,-1 0 0,0 0 1,0 0-1,0 0 0,-1 0 0,1 0 0,0 1 0,-1-1 0,1 0 0,-1 1 0,0-1 0,0 1 1,0 0-1,0-1 0,0 1 0,0 4 0,0 3 99,-1 1 1,0-1-1,-1 1 1,0-1-1,0 0 0,-5 16 1,18-66 671,-3-1 1,10-78 0,-19 119-840,0-1 0,0 1 0,0-1 0,0 0 0,0 1 0,0-1 0,0 1 0,1-1 0,-1 1 0,0-1 0,0 1 0,1-1 0,-1 1 0,0-1 0,1 1 0,-1-1 0,0 1 1,1 0-1,-1-1 0,0 1 0,1 0 0,-1-1 0,1 1 0,-1 0 0,1-1 0,-1 1 0,1 0 0,-1 0 0,1 0 0,-1-1 0,1 1 0,0 0 0,-1 0 0,1 0 0,-1 0 0,1 0 1,-1 0-1,1 0 0,-1 0 0,1 0 0,0 0 0,0 1 0,27 10-1657,-19-7 1395,10 5-475</inkml:trace>
</inkml:ink>
</file>

<file path=ppt/ink/ink1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0.160"/>
    </inkml:context>
    <inkml:brush xml:id="br0">
      <inkml:brushProperty name="width" value="0.05" units="cm"/>
      <inkml:brushProperty name="height" value="0.05" units="cm"/>
    </inkml:brush>
  </inkml:definitions>
  <inkml:trace contextRef="#ctx0" brushRef="#br0">251 1 11162,'-11'0'430,"0"1"-1,0 1 0,0 0 0,0 0 1,1 1-1,0 1 0,-14 6 0,7-2 39,0 1 0,1 0 0,-21 16 0,30-19-384,1 0 0,0 0 1,0 0-1,0 1 0,1 0 1,-1 0-1,2 0 0,-6 11 1,8-16-68,1 0 0,1 0 0,-1 0 0,0-1 0,0 2 0,1-1 0,-1 0 0,1 0 0,-1 0 1,1 0-1,0 0 0,0 0 0,0 0 0,0 0 0,0 0 0,1 1 0,-1-1 0,1 0 0,-1 0 0,1 0 1,0 0-1,0 0 0,0 0 0,0-1 0,0 1 0,0 0 0,0 0 0,0-1 0,1 1 0,-1-1 0,1 1 1,-1-1-1,1 1 0,0-1 0,0 0 0,-1 0 0,1 0 0,3 1 0,2 1 28,0-1-1,-1 0 1,1-1-1,0 0 1,0 0 0,0 0-1,0-1 1,0 0-1,0 0 1,0-1 0,0 0-1,0 0 1,0 0-1,-1-1 1,1 0-1,11-5 1,-11 4 48,-1 0 0,1-1 0,0 1 0,-1-1 0,0-1 0,0 1-1,0-1 1,-1 0 0,1 0 0,-1-1 0,0 1 0,-1-1 0,1 0 0,-1-1 0,5-10 0,-8 15-72,0-1 0,0 0 1,-1 0-1,1 0 1,-1 0-1,1 0 0,-1 0 1,0 0-1,0-1 0,0 1 1,0 0-1,-1 0 1,0 0-1,1 0 0,-1 0 1,0 0-1,0 1 1,0-1-1,-1 0 0,1 0 1,-1 1-1,-3-5 0,3 5 3,1 0 0,-1 1-1,0-1 1,0 1 0,0-1-1,0 1 1,0 0-1,0 0 1,0 0 0,0 0-1,-1 0 1,1 0-1,0 1 1,-1-1 0,1 1-1,0-1 1,-1 1 0,1 0-1,-1 0 1,1 0-1,0 0 1,-1 1 0,1-1-1,0 1 1,-1-1-1,1 1 1,0 0 0,0 0-1,-4 2 1,-7 7-48,9 2 27</inkml:trace>
</inkml:ink>
</file>

<file path=ppt/ink/ink1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0.924"/>
    </inkml:context>
    <inkml:brush xml:id="br0">
      <inkml:brushProperty name="width" value="0.05" units="cm"/>
      <inkml:brushProperty name="height" value="0.05" units="cm"/>
    </inkml:brush>
  </inkml:definitions>
  <inkml:trace contextRef="#ctx0" brushRef="#br0">0 59 14043,'1'-3'141,"0"0"0,-1 0 0,1 1-1,1-1 1,-1 0 0,0 1 0,1-1 0,-1 1 0,1-1 0,0 1-1,0 0 1,0 0 0,0-1 0,0 2 0,0-1 0,1 0 0,3-2-1,-2 2 5,1-1-1,-1 2 1,1-1-1,0 0 0,0 1 1,0 0-1,0 0 1,0 1-1,9-1 1,-7 1-85,0 0 0,1 1 0,-1 0 1,0 0-1,1 1 0,-1 0 0,0 0 1,0 1-1,0-1 0,-1 1 1,1 1-1,-1 0 0,0 0 0,7 5 1,-12-8-59,1 1 1,0 0-1,-1 0 1,1-1-1,-1 1 1,1 1-1,-1-1 1,0 0-1,0 0 1,0 0-1,0 1 0,0-1 1,-1 0-1,1 1 1,-1-1-1,1 0 1,-1 1-1,0-1 1,0 1-1,0 2 1,-1-1 3,0 1 0,-1-1 0,1 1 0,-1-1 0,1 0 0,-1 0 0,-1 0 0,1 0 0,-1 0 0,-2 4 0,-8 6 83,0 0-1,-1 0 1,-29 21-1,42-35-87,-82 58 781,83-58-777,0 1 1,0-1 0,0 0 0,0 0 0,0 1 0,0-1-1,0 0 1,0 0 0,0 1 0,0-1 0,0 0 0,0 1-1,0-1 1,0 0 0,0 0 0,0 1 0,0-1 0,0 0-1,0 0 1,0 1 0,1-1 0,-1 0 0,0 0 0,0 0-1,0 1 1,0-1 0,1 0 0,-1 0 0,0 0 0,0 1-1,0-1 1,1 0 0,-1 0 0,0 0 0,0 0 0,0 0-1,1 1 1,-1-1 0,0 0 0,0 0 0,1 0 0,-1 0 0,0 0-1,1 0 1,-1 0 0,0 0 0,1 0 0,11 1 23,1 0 0,0-1 0,0 0 0,0-1 1,-1 0-1,20-5 0,-6 1-16,-1 2-45,71-14-218,-82 14-18,-1-1 0,0 0 0,0-1-1,23-13 1,-35 18 264,0 0 0,0-1-1,0 1 1,0-1 0,0 0 0,0 1 0,-1-1-1,1 0 1,0 0 0,0 1 0,-1-1 0,1 0-1,0 0 1,-1 0 0,1 0 0,-1 0 0,1 0-1,-1 0 1,1 0 0,-1 0 0,0-1-1,0 0-11,0 1-1,-1 0 1,1 0-1,-1 0 1,1 0-1,-1 0 1,1 1-1,-1-1 1,0 0-1,0 0 1,1 0-1,-1 0 1,0 1-1,0-1 0,0 0 1,0 1-1,0-1 1,0 1-1,0-1 1,0 1-1,0-1 1,0 1-1,-2-1 1,-28-8-331</inkml:trace>
</inkml:ink>
</file>

<file path=ppt/ink/ink1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1.366"/>
    </inkml:context>
    <inkml:brush xml:id="br0">
      <inkml:brushProperty name="width" value="0.05" units="cm"/>
      <inkml:brushProperty name="height" value="0.05" units="cm"/>
    </inkml:brush>
  </inkml:definitions>
  <inkml:trace contextRef="#ctx0" brushRef="#br0">1 0 12091,'8'5'1184,"8"0"-680,5 0-224,12 0 664,8 1-432,4-3-424,4-2 176,1-1-144,-1 0-56</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1.909"/>
    </inkml:context>
    <inkml:brush xml:id="br0">
      <inkml:brushProperty name="width" value="0.05" units="cm"/>
      <inkml:brushProperty name="height" value="0.05" units="cm"/>
    </inkml:brush>
  </inkml:definitions>
  <inkml:trace contextRef="#ctx0" brushRef="#br0">160 0 12387,'-38'78'612,"3"2"0,4 1 0,-22 90 0,52-170-606,1 0 0,0 0 1,-1 0-1,1 0 0,0 0 0,0 0 0,0 0 0,0 0 0,0 0 0,0 0 0,0 0 1,0 0-1,0 0 0,0 0 0,1 0 0,-1 0 0,0 0 0,1 0 0,-1 0 1,1 1-1,0-2-5,-1 0 0,1-1 0,-1 1 0,1 0 0,0 0 0,-1 0 0,1 0 1,-1 0-1,1-1 0,0 1 0,-1 0 0,1 0 0,-1-1 0,1 1 0,-1 0 1,1-1-1,-1 1 0,1-1 0,-1 1 0,0-1 0,1 1 0,-1-1 0,1 1 0,-1-1 1,0 1-1,0-1 0,1 1 0,-1-1 0,0 1 0,0-1 0,0 0 0,1 0 1,6-14-18,12-29 0,-17 40 33,-1 0-1,0-1 0,1 1 0,-2-1 0,1 1 0,0-1 1,-1 0-1,0 1 0,0-1 0,0 1 0,-2-9 0,2 12-4,-1 0-1,1 1 0,0-1 0,0 0 1,0 1-1,-1-1 0,1 1 0,0-1 1,-1 1-1,1-1 0,0 0 0,-1 1 1,1-1-1,-1 1 0,1 0 0,-1-1 1,1 1-1,-1-1 0,1 1 1,-1 0-1,0-1 0,0 1 0,0 0 7,1 0 1,-1 0-1,1 0 0,-1 0 0,1 0 0,-1 0 1,1 0-1,0 0 0,-1 0 0,1 0 0,-1 1 0,1-1 1,0 0-1,-1 0 0,1 1 0,-1-1 0,1 0 0,0 0 1,-1 1-1,1-1 0,0 0 0,0 1 0,-1 0 0,1-1-8,-1 0-1,1 1 1,0-1-1,-1 1 1,1-1-1,0 1 0,0-1 1,0 1-1,-1-1 1,1 0-1,0 1 0,0-1 1,0 1-1,0 0 1,0-1-1,0 1 0,0-1 1,0 1-1,0-1 1,0 1-1,0-1 0,0 1 1,0-1-1,1 1 1,-1-1-1,0 1 0,0-1 1,0 0-1,1 1 1,-1-1-1,0 1 0,1-1 1,-1 0-1,0 1 1,1-1-1,-1 1 0,0-1 1,1 0-1,-1 0 1,1 1-1,-1-1 0,1 0 1,-1 0-1,1 1 1,-1-1-1,1 0 0,-1 0 1,1 0-1,-1 0 1,1 0-1,0 0 0,4 1-70,1-1 0,-1 0 0,1-1 0,-1 1 0,1-1-1,-1 0 1,1-1 0,-1 1 0,0-1 0,7-3-1,53-31-842,-39 21 512,-8 4 121,-6 3 24,1 1 0,-1 1 0,1 0 0,0 0 0,1 1-1,21-5 1,-35 10 251,1 0 0,0 0-1,-1 0 1,1-1 0,0 1-1,-1 0 1,1 0 0,0 0-1,-1 0 1,1 0 0,0 0-1,-1 0 1,1 0 0,0 0-1,-1 0 1,1 1 0,0-1-1,-1 0 1,1 0 0,0 1-1,-1-1 1,1 0 0,-1 1-1,1-1 1,-1 1 0,1-1-1,0 1 1,-1-1 0,0 1-1,1-1 1,-1 1 0,1-1-1,-1 1 1,0-1 0,1 1-1,-1 0 1,0-1 0,0 1-1,1 0 1,-1-1 0,0 1-1,0 0 1,0-1 0,0 1-1,0 0 1,0 0 0,-1 4 156,0 1 1,0-1-1,0 0 1,-1 0 0,-3 6-1,-1 5 837,10-15-922,-1 0 0,1 0 0,-1 1 0,1-1 0,-1 1-1,0 0 1,1 0 0,-1 0 0,4 4 0,-5-5-72,-1 1-1,1 0 0,-1 0 0,0 0 1,0 0-1,0 0 0,0 0 1,0 1-1,0-1 0,-1 0 1,1 0-1,-1 1 0,1-1 0,-1 0 1,0 1-1,0-1 0,0 4 1,-1-2 6,0-1 0,0 1 1,0 0-1,-1 0 1,1-1-1,-1 1 1,0-1-1,0 1 1,-4 4-1,-2 2 19,0-1 1,-1 0-1,-1 0 0,0-1 0,-14 10 1,18-14-40,-1 0 0,0 0 0,0-1 0,0 0-1,-12 4 1,16-6 2,-1 0 0,0-1 0,0 1-1,1-1 1,-1 0 0,0 1 0,0-2-1,0 1 1,0 0 0,0-1-1,1 0 1,-1 0 0,-4-1 0,-15-11-85</inkml:trace>
</inkml:ink>
</file>

<file path=ppt/ink/ink1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1.873"/>
    </inkml:context>
    <inkml:brush xml:id="br0">
      <inkml:brushProperty name="width" value="0.05" units="cm"/>
      <inkml:brushProperty name="height" value="0.05" units="cm"/>
    </inkml:brush>
  </inkml:definitions>
  <inkml:trace contextRef="#ctx0" brushRef="#br0">93 6 14891,'-2'0'105,"1"0"0,-1 0 0,0 0 1,1 0-1,-1 1 0,0-1 0,1 0 0,-1 1 0,1-1 0,-1 1 0,1 0 0,-1 0 1,1-1-1,-1 1 0,1 0 0,0 0 0,-1 0 0,1 0 0,0 1 0,0-1 0,-2 3 0,-22 28 488,1 11-375,22-40-214,1 0 0,0 1 0,-1-1 0,1 0 0,1 1 0,-1 0 0,0-1 0,1 1 0,0-1 0,0 1 0,0 3 1,0-6-4,0 0 1,0-1 0,0 1 0,1-1 0,-1 1 0,0-1 0,0 1-1,1-1 1,-1 1 0,0-1 0,0 1 0,1-1 0,-1 0 0,1 1-1,-1-1 1,0 1 0,1-1 0,-1 0 0,1 0 0,-1 1 0,1-1 0,-1 0-1,1 1 1,-1-1 0,1 0 0,-1 0 0,1 0 0,-1 0 0,1 0-1,-1 0 1,1 0 0,0 0 0,-1 0 0,1 0 0,-1 0 0,1 0 0,-1 0-1,1 0 1,-1 0 0,1 0 0,-1-1 0,2 1 0,21-12 20,2-7-4,-2 0 1,23-25-1,0 0-2,-45 43-17,0 0-1,0 0 1,0 1 0,0-1-1,0 0 1,0 0 0,0 1-1,0-1 1,0 1 0,1-1-1,-1 1 1,0-1 0,0 1-1,1 0 1,-1-1 0,0 1-1,0 0 1,1 0 0,-1 0-1,0 0 1,1 0 0,-1 0-1,0 0 1,3 1 0,-2 0-4,0 1 0,0-1 0,-1 0 0,1 0 0,0 1 1,0-1-1,-1 1 0,1 0 0,-1-1 0,1 1 0,-1 0 0,0 0 0,2 2 1,0 3-3,1 0 0,-1 1 1,-1-1-1,1 1 0,-1 0 1,0-1-1,0 13 0,-9 56 789,7-76-729,4-3-26,-1 1 1,0-1-1,0 0 0,0 0 0,4-6 1,-4 6-24,14-17 0,2-3-10,1 1-1,1 1 0,47-37 0,-67 57 6,0 0 0,0 1 0,0-1 1,0 0-1,0 1 0,0-1 0,0 1 0,0-1 0,0 1 0,0 0 0,0-1 0,1 1 0,-1 0 0,1 0 0,9 8-180,-4-1 23,-7-5 208,1-1-1,-1 0 1,0 1-1,0-1 1,1 1-1,-1-1 1,0 1-1,0-1 1,0 1-1,0-1 1,-1 1-1,1-1 1,0 1-1,-1 2 1,-9 32 44,5-18 9,4-15-177,0 1-1,0-1 1,1 1 0,-1 0-1,1 0 1,0 0-1,0-1 1,0 1 0,0 0-1,1 0 1,0-1-1,-1 1 1,3 5 0,-2-7-121,-1 0 0,1 0 0,-1 1 0,1-1 0,-1 0 0,0 0 0,0 0 0,-1 5 0,1-6 145,0-1 0,0 1 0,0 0 1,0 0-1,0-1 0,-1 1 0,1 0 0,0-1 1,0 1-1,-1 0 0,1-1 0,0 1 0,-1-1 1,1 1-1,-1 0 0,1-1 0,-1 1 0,1-1 1,-1 1-1,1-1 0,-1 0 0,0 1 1,1-1-1,-1 1 0,1-1 0,-1 0 0,0 0 1,0 1-1,0-1 0,-6 0-169</inkml:trace>
</inkml:ink>
</file>

<file path=ppt/ink/ink1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2.536"/>
    </inkml:context>
    <inkml:brush xml:id="br0">
      <inkml:brushProperty name="width" value="0.05" units="cm"/>
      <inkml:brushProperty name="height" value="0.05" units="cm"/>
    </inkml:brush>
  </inkml:definitions>
  <inkml:trace contextRef="#ctx0" brushRef="#br0">1 90 12947,'0'0'25,"0"0"1,1 0-1,-1 0 1,0 1-1,0-1 0,0 0 1,0 0-1,0 0 1,1 0-1,-1 0 1,0 0-1,0 0 1,0 0-1,0 0 0,0 1 1,0-1-1,1 0 1,-1 0-1,0 0 1,0 0-1,0 0 1,0 0-1,0 1 1,0-1-1,0 0 0,0 0 1,0 0-1,0 0 1,0 1-1,0-1 1,0 0-1,0 0 1,0 0-1,0 0 0,0 1 1,0-1-1,0 0 1,0 0-1,0 0 1,0 0-1,0 0 1,0 1-1,0-1 0,0 0 1,0 0-1,-1 0 1,1 0-1,0 0 1,0 0-1,0 1 1,0-1-1,0 0 0,0 0 1,0 0-1,-1 0 1,1 0-1,0 0 1,0 0-1,0 0 1,0 0-1,0 0 1,-1 0-1,1 1 0,0-1 1,0 0-1,0 0 1,0 0-1,-1 0 1,1 0-1,14 8 934,-9-8-856,0 0 0,0-1-1,0 1 1,0-1-1,0 0 1,-1 0-1,1-1 1,0 1 0,0-1-1,-1 0 1,1 0-1,-1-1 1,0 1-1,7-7 1,-6 6-26,-1 0 0,0 0 0,-1 0-1,1-1 1,0 0 0,-1 0 0,0 0 0,0 0 0,0-1-1,-1 1 1,1-1 0,-1 1 0,0-1 0,1-7 0,-2 12-71,-1 0 0,0-1 1,0 1-1,0-1 0,0 1 1,0 0-1,0-1 0,0 1 1,0 0-1,0-1 0,0 1 1,0-1-1,0 1 0,0 0 1,0-1-1,0 1 0,0 0 1,0-1-1,0 1 0,0 0 1,0-1-1,-1 1 0,1 0 1,0-1-1,0 1 0,0 0 1,-1-1-1,1 1 0,0 0 1,-1-1-1,1 1 0,0 0 1,0 0-1,-1 0 0,1-1 1,-1 1-1,-14 4 70,-15 17-77,23-15-9,1 1 1,0-1-1,0 1 1,1 1-1,0-1 1,0 1-1,1-1 1,0 1-1,0 1 1,1-1-1,0 0 1,-3 13-1,6-20 10,0 0 0,0 0 0,-1 0 0,1 0 0,0 0 0,0 1 0,1-1 0,-1 0 0,0 0 0,0 0 0,0 0 0,1 0 0,-1 0 0,1 1 0,-1-1 0,1 0 0,-1 0 0,1 0 0,-1 0 0,1 0 0,0-1 0,0 1 0,-1 0 0,1 0 0,1 1 0,0-2-8,0 1 1,0 0 0,0 0-1,0-1 1,0 1-1,0-1 1,0 0-1,0 1 1,1-1 0,-1 0-1,0 0 1,4-1-1,5-1-66,0-1-1,0 0 1,21-8-1,14-12-153,-33 15 90,0 2 0,0-1 0,22-5 0,-34 11 138,0 1 1,0 0-1,-1 0 0,1 0 1,0 0-1,0-1 0,0 1 0,-1 0 1,1 1-1,0-1 0,0 0 1,-1 0-1,1 0 0,0 0 0,0 1 1,-1-1-1,1 0 0,0 1 1,0-1-1,-1 0 0,1 1 0,-1-1 1,1 1-1,0-1 0,-1 1 1,1-1-1,-1 1 0,1 0 0,-1-1 1,1 1-1,-1 0 0,0-1 1,1 1-1,-1 0 0,0-1 1,1 1-1,-1 0 0,0 0 0,0-1 1,0 1-1,0 0 0,0 1 1,1 0 17,-1-1 1,1 1-1,-1-1 1,1 1-1,0-1 1,-1 1-1,1-1 1,0 1-1,0-1 1,0 0-1,0 0 1,2 2-1,0-1 24,0 0 0,1 0 0,-1-1 0,1 0 0,-1 1 0,1-1 0,-1-1 0,1 1 0,0-1 0,0 1 0,-1-1 0,1 0 0,0 0 0,4-1 0,10-1 92,28-9 0,-36 9-98,51-16-14,-39 10-332,1 2 1,30-6-1,-52 12 278,0 0 0,0 0 0,0 0-1,0-1 1,0 1 0,0 0 0,0 0 0,0 0 0,0 1-1,0-1 1,0 0 0,0 0 0,1 1 0,-1-1 0,0 0-1,-1 1 1,1-1 0,1 1 0,2 13-122,0 4 340,1-10-48</inkml:trace>
</inkml:ink>
</file>

<file path=ppt/ink/ink1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3.861"/>
    </inkml:context>
    <inkml:brush xml:id="br0">
      <inkml:brushProperty name="width" value="0.05" units="cm"/>
      <inkml:brushProperty name="height" value="0.05" units="cm"/>
    </inkml:brush>
  </inkml:definitions>
  <inkml:trace contextRef="#ctx0" brushRef="#br0">46 428 14395,'-16'29'1571,"12"-23"-1348,0 1 1,0 0-1,0-1 1,1 2 0,0-1-1,1 0 1,-3 11-1,5-18-204,0 1-1,0-1 0,0 0 0,0 1 0,0-1 0,0 1 0,0-1 0,0 0 1,0 1-1,0-1 0,0 1 0,0-1 0,0 1 0,0-1 0,0 0 0,0 1 0,1-1 1,-1 0-1,0 1 0,0-1 0,1 0 0,-1 1 0,0-1 0,0 0 0,1 1 0,-1-1 1,0 0-1,1 1 0,-1-1 0,0 0 0,1 0 0,-1 0 0,0 1 0,1-1 1,-1 0-1,1 0 0,-1 0 0,21-2 295,20-16-154,-24 7-109,31-25 0,-34 24-197,1 1 0,23-13-1,-38 24 141,0-1-1,0 1 0,1 0 0,-1 0 0,0 0 1,0 0-1,1 0 0,-1 0 0,0 0 1,1 0-1,-1-1 0,0 1 0,1 0 1,-1 0-1,0 0 0,1 0 0,-1 1 1,0-1-1,0 0 0,1 0 0,-1 0 1,0 0-1,1 0 0,-1 0 0,0 0 1,0 1-1,1-1 0,-1 0 0,0 0 1,0 0-1,1 0 0,-1 1 0,0-1 0,0 0 1,1 0-1,-1 1 0,0-1 0,0 0 1,0 0-1,0 1 0,0-1 0,1 0 1,-1 1-1,0-1 0,0 0 0,0 1 1,0-1-1,0 0 0,0 1 0,0-1 1,0 0-1,0 0 0,0 1 0,0-1 1,0 0-1,0 1 0,-1-1 0,1 0 0,0 1 1,-4 28-21,2-17 39,2-10 8,-1 0 1,1 0 0,0 0 0,0 0 0,1-1 0,-1 1 0,0 0 0,1 0 0,-1 0 0,1-1-1,-1 1 1,1 0 0,0-1 0,0 1 0,1 2 0,-1-4 3,0 1 1,0 0-1,0-1 0,0 1 0,0 0 1,0-1-1,0 1 0,0-1 1,1 0-1,-1 1 0,0-1 0,0 0 1,1 0-1,-1 1 0,0-1 1,0 0-1,0 0 0,1-1 1,-1 1-1,0 0 0,0 0 0,1-1 1,1 0-1,5-1 61,-1-1 0,1 0 1,-1 0-1,1-1 0,-1 0 0,0 0 0,10-9 1,40-40-97,-42 38-177,-11 14-319,-4 9 271,-6 14 115,5-17 55,0-1 56,0 0 1,0 1 0,1-1-1,-1 0 1,1 0 0,0 0-1,1 1 1,-1-1 0,0 0 0,1 0-1,2 6 1,-3-9 18,1 1 0,0-1 1,0 0-1,-1 0 0,1 1 0,0-1 0,0 0 1,0 0-1,0 0 0,0 0 0,1 0 0,-1 0 1,0-1-1,0 1 0,1 0 0,-1 0 1,0-1-1,1 1 0,-1-1 0,0 1 0,1-1 1,-1 0-1,1 0 0,-1 1 0,1-1 0,-1 0 1,1 0-1,-1 0 0,1-1 0,-1 1 1,1 0-1,-1 0 0,0-1 0,1 1 0,1-2 1,5-1-101,1-1 0,-1-1 1,0 0-1,-1 0 0,1 0 1,-1-1-1,0 0 1,0-1-1,-1 1 0,0-1 1,0-1-1,0 1 0,6-12 1,-18 51-1251,6-32 1363,0 1 0,0 0-1,0 0 1,0-1-1,0 1 1,0 0 0,0 0-1,0 0 1,0-1-1,0 1 1,0 0 0,0 0-1,1-1 1,-1 1-1,0 0 1,1-1 0,-1 1-1,0 0 1,1-1-1,-1 1 1,1 0 0,-1-1-1,1 1 1,-1-1-1,1 1 1,0-1 0,-1 1-1,1-1 1,0 1-1,-1-1 1,1 0 0,0 1-1,-1-1 1,1 0-1,0 0 1,0 1 0,-1-1-1,1 0 1,0 0-1,0 0 1,0 0 0,-1 0-1,1 0 1,0 0 0,0 0-1,-1 0 1,1-1-1,0 1 1,0 0 0,-1 0-1,1-1 1,1 0-1,5-2 82,0 0-1,0-1 1,0 0-1,-1 0 0,0 0 1,8-8-1,36-37 267,-46 45-335,33-36-38,-2-2-1,-2-2 1,-2-1-1,-2-1 0,35-76 1,-52 94-80,-12 28 79,0-1 1,1 1-1,-1 0 0,0-1 1,0 1-1,0-1 1,1 1-1,-1-1 1,0 1-1,0-1 1,0 1-1,0-1 1,0 1-1,0-1 1,0 1-1,0-1 1,0 1-1,0-1 1,0 1-1,0-1 1,-1 1-1,1 0 1,0-1-1,0 1 1,-1-1-1,-8 5-32,-12 16 101,6 1-29,2 1 0,0 0 0,2 1 0,0 0 0,1 1 0,2 0 0,-10 42-1,5 4 3,-8 106 0,17-108 205,-4-111 530,-38-137-942,20 83-240,25 93 395,-3-18-97,4 21 112,0 1 1,0 0 0,0-1-1,0 1 1,0-1 0,0 1-1,0-1 1,0 1 0,0-1 0,0 1-1,0 0 1,0-1 0,1 1-1,-1-1 1,0 1 0,0 0-1,1-1 1,-1 1 0,0 0 0,0-1-1,1 1 1,-1 0 0,0-1-1,1 1 1,-1 0 0,1 0-1,-1-1 1,0 1 0,1 0 0,-1 0-1,1 0 1,-1-1 0,0 1-1,1 0 1,-1 0 0,1 0-1,-1 0 1,1 0 0,-1 0 0,1 0-1,-1 0 1,1 0 0,16 3 80,-1 0 0,0 1 0,16 7 1,21 5 52,-33-11-97,62 12 33,-72-15-129,0-1 0,0 0-1,1-1 1,-1 0-1,19-3 1,-28 3 55,1-1 1,0 1-1,0-1 1,0 1-1,-1-1 0,1 0 1,0 0-1,-1 1 0,1-1 1,0 0-1,-1 0 1,1-1-1,-1 1 0,0 0 1,1 0-1,-1-1 0,0 1 1,0-1-1,0 1 1,0-1-1,0 1 0,0-1 1,0 0-1,-1 0 1,1 1-1,0-1 0,0-2 1,-2 0-15,1 0 0,0 1 1,-1-1-1,0 0 0,0 1 1,-1-5-1</inkml:trace>
</inkml:ink>
</file>

<file path=ppt/ink/ink1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4.330"/>
    </inkml:context>
    <inkml:brush xml:id="br0">
      <inkml:brushProperty name="width" value="0.05" units="cm"/>
      <inkml:brushProperty name="height" value="0.05" units="cm"/>
    </inkml:brush>
  </inkml:definitions>
  <inkml:trace contextRef="#ctx0" brushRef="#br0">0 1 14355,'0'4'1008,"12"6"-816,3 0-136,5 0 112,2 1-32,-4-1 16</inkml:trace>
</inkml:ink>
</file>

<file path=ppt/ink/ink1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4.995"/>
    </inkml:context>
    <inkml:brush xml:id="br0">
      <inkml:brushProperty name="width" value="0.05" units="cm"/>
      <inkml:brushProperty name="height" value="0.05" units="cm"/>
    </inkml:brush>
  </inkml:definitions>
  <inkml:trace contextRef="#ctx0" brushRef="#br0">241 145 17828,'11'-16'1156,"-8"13"-964,-1-1 0,0 1 0,1-1 0,-1 0 0,0 1-1,-1-1 1,1 0 0,1-8 0,-2 12-155,-1 0 0,0-1 0,0 1 0,0-1-1,0 1 1,0 0 0,0-1 0,0 1 0,0 0 0,0-1 0,0 1 0,0 0-1,0-1 1,0 1 0,0-1 0,0 1 0,0 0 0,-1-1 0,1 1 0,0 0-1,0-1 1,0 1 0,0 0 0,-1-1 0,1 1 0,0 0 0,0 0 0,-1-1-1,1 1 1,0 0 0,-1 0 0,1 0 0,-1-1 0,-12 5 502,-12 17-376,24-21-161,-11 13-278,0 0 1,0 0-1,1 1 1,1 1-1,0 0 0,1 0 1,1 1-1,1 0 1,0 1-1,-9 33 1,15-48 194,1 0 0,0 0 0,-1 0 1,1 0-1,0 0 0,0 0 0,1 0 1,-1 0-1,0 0 0,1 0 1,-1 0-1,1 0 0,-1 0 0,1 0 1,0 0-1,0 0 0,0 0 0,2 2 1,2 1-71,0 1 1,0-1 0,0-1-1,8 6 1,-8-6 104,1 1-1,-1-1 1,0 1-1,9 11 1,-8-6 11,0 1 0,-1 0 0,0 0 0,-1 0 0,0 1 0,-1-1 0,0 1 0,-1 0 0,0 0 0,-1 0 0,0 0 0,-1 0 0,0 0 0,-1 0 1,0 0-1,-6 22 0,0-8 170,0-2 1,-2 1 0,-1-1 0,0-1-1,-2 0 1,-27 41 0,29-51 123,0 0 0,-14 14 0,22-25-185,-1 1-1,1-1 1,-1 1 0,0-1-1,0 0 1,0 0-1,0 0 1,0 0 0,0-1-1,-1 1 1,1-1-1,-1 0 1,1 0 0,-1 0-1,-6 0 1,9-1-54,0 0-1,-1-1 1,1 1 0,0 0 0,0-1 0,0 1 0,-1-1-1,1 1 1,0-1 0,0 0 0,0 0 0,0 1 0,0-1-1,0 0 1,0 0 0,0 0 0,0 0 0,0 0 0,1 0-1,-1 0 1,0-1 0,1 1 0,-1 0 0,1 0 0,-1 0-1,1-1 1,-1 1 0,1 0 0,0-2 0,-2-4 19,1 0 0,1 0 1,-1-14-1,3 2-60,0-1-1,1 1 1,1-1 0,1 1 0,1 1-1,0-1 1,1 1 0,1 0 0,14-22-1,4-3-89,3 1 0,46-53 1,113-101 4,-9 8 132,-175 184-30,2-2-13,-1-1 0,1 1-1,-1-1 1,-1 0 0,1-1 0,3-8-1,-8 15 16,0 1-1,1 0 1,-1 0-1,0 0 1,0 0-1,0 0 0,0 0 1,0 0-1,0 0 1,0 0-1,1-1 0,-1 1 1,0 0-1,0 0 1,0 0-1,0 0 1,0 0-1,0 0 0,0-1 1,0 1-1,0 0 1,0 0-1,0 0 0,0 0 1,0 0-1,0-1 1,0 1-1,0 0 0,0 0 1,0 0-1,0 0 1,0-1-1,0 1 1,0 0-1,0 0 0,0 0 1,0 0-1,0 0 1,0-1-1,0 1 0,0 0 1,0 0-1,0 0 1,-1 0-1,1 0 1,0 0-1,0 0 0,0-1 1,0 1-1,0 0 1,0 0-1,-1 0 0,1 0 1,0 0-1,0 0 1,0 0-1,0 0 1,0 0-1,-1 0 0,1 0 1,0 0-1,0 0 1,0 0-1,0 0 0,0 0 1,-1 0-1,1 0 1,0 0-1,-15 10-116,-15 18-2,13-8 67,0 1 1,1 0 0,-19 36-1,29-47 56,1 0-1,1 0 1,0 1-1,0 0 1,1 0 0,0 0-1,1 0 1,1 0-1,0 1 1,0 19 0,1-28-2,0 0 1,0 0-1,0 0 1,1 0-1,-1 0 0,1 0 1,0-1-1,0 1 1,0 0-1,0 0 1,0-1-1,1 1 1,-1-1-1,1 1 1,0-1-1,0 1 0,0-1 1,0 0-1,0 0 1,0 0-1,0 0 1,1 0-1,-1-1 1,1 1-1,-1-1 1,1 1-1,0-1 1,-1 0-1,1 0 0,0 0 1,0-1-1,0 1 1,0-1-1,0 1 1,3-1-1,3 0 6,-1-1-1,1 0 1,-1 0-1,0 0 1,0-1-1,1-1 1,-1 1-1,-1-1 1,1-1-1,0 1 1,9-8-1,-3 2-11,-2 0 0,1-1-1,-2-1 1,1 0-1,12-17 1,-17 20-56,-1 0-1,-1 0 1,0-1 0,0 0-1,0 0 1,-1 0 0,-1 0 0,1-1-1,2-13 1,-21 59-478,13-30 541,1 1 1,0-1-1,0 0 1,1 1-1,0-1 1,0 1-1,1-1 0,-1 1 1,3 7-1,-3-12 5,1-1-1,0 1 0,-1-1 0,1 1 0,0-1 1,0 1-1,0-1 0,0 0 0,0 1 0,0-1 1,0 0-1,1 0 0,-1 0 0,0 0 0,1 0 1,1 1-1,-1-1-3,1 0 0,-1 0 0,1-1 0,0 1 1,-1-1-1,1 0 0,-1 1 0,1-1 0,0 0 0,-1-1 1,1 1-1,0 0 0,3-2 0,8-2-85,1 0-1,-1-2 1,0 1-1,-1-2 1,1 0-1,-1-1 1,-1 0-1,1-1 1,-1 0-1,-1-1 1,0 0-1,0-1 1,-1 0-1,12-18 1,-20 28 62,-1-1 0,0 0-1,0 0 1,0 0 0,-1 0 0,1 0 0,0 0 0,-1 0-1,1-3 1,-1 5 21,0 0-1,0 0 1,0 0-1,0-1 1,0 1-1,0 0 1,0 0-1,0 0 0,0 0 1,0 0-1,0 0 1,0 0-1,0 0 1,0 0-1,0-1 1,0 1-1,0 0 1,0 0-1,0 0 1,0 0-1,0 0 1,0 0-1,0 0 0,-1 0 1,1 0-1,0 0 1,0 0-1,0 0 1,0 0-1,0 0 1,0-1-1,0 1 1,0 0-1,0 0 1,0 0-1,-1 0 1,1 0-1,0 0 1,0 0-1,0 0 0,0 0 1,0 0-1,0 0 1,0 0-1,0 0 1,0 0-1,-1 0 1,1 0-1,0 0 1,0 0-1,0 0 1,0 1-1,0-1 1,0 0-1,0 0 0,-10 9 90,4-1-12,1-1 1,1 1-1,-1 0 1,1 0-1,0 0 1,1 1-1,0-1 1,1 1 0,-1 0-1,2 0 1,-1 0-1,1 0 1,1 0-1,-1 0 1,2 0-1,-1 0 1,1 0 0,2 10-1,-2-17-79,0 0 0,-1 0-1,1 1 1,0-1 0,0 0 0,1 0-1,-1 0 1,0 0 0,1 0 0,-1-1-1,1 1 1,-1 0 0,1-1 0,0 1-1,0-1 1,0 1 0,0-1 0,0 0-1,0 0 1,0 0 0,0 0 0,0 0 0,0 0-1,1-1 1,-1 1 0,0-1 0,1 0-1,-1 1 1,3-1 0,-2-1-26,0 1 1,0-1-1,0 1 0,0-1 1,0 0-1,0 0 1,0 0-1,0 0 0,0-1 1,-1 1-1,1-1 0,-1 0 1,1 0-1,-1 0 1,1 0-1,-1 0 0,0 0 1,0 0-1,0-1 1,-1 1-1,4-5 0,8-27-194</inkml:trace>
</inkml:ink>
</file>

<file path=ppt/ink/ink1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5.417"/>
    </inkml:context>
    <inkml:brush xml:id="br0">
      <inkml:brushProperty name="width" value="0.05" units="cm"/>
      <inkml:brushProperty name="height" value="0.05" units="cm"/>
    </inkml:brush>
  </inkml:definitions>
  <inkml:trace contextRef="#ctx0" brushRef="#br0">28 6 13987,'-10'-6'1528,"0"6"-1096,4 7-216,5 3 1393,4 7-1665,8 4-312,6-1 288,8-2-104,12 1-72</inkml:trace>
</inkml:ink>
</file>

<file path=ppt/ink/ink1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5.913"/>
    </inkml:context>
    <inkml:brush xml:id="br0">
      <inkml:brushProperty name="width" value="0.05" units="cm"/>
      <inkml:brushProperty name="height" value="0.05" units="cm"/>
    </inkml:brush>
  </inkml:definitions>
  <inkml:trace contextRef="#ctx0" brushRef="#br0">159 280 13403,'-10'2'321,"0"1"0,0 0 1,1 1-1,-1 0 0,1 0 1,0 1-1,0 0 0,-11 9 0,14-10-209,1 1 0,0 0 0,0 0 0,0 0 0,1 1 0,0-1 0,0 1 0,0 0 0,0 1 0,1-1 0,0 0 0,-3 13 0,5-17-92,0-1 0,1 1 0,-1-1-1,1 1 1,0-1 0,-1 1-1,1-1 1,0 0 0,0 1 0,0 0-1,0-1 1,0 1 0,0-1-1,1 0 1,-1 1 0,0-1-1,1 1 1,-1-1 0,1 1 0,0-1-1,-1 0 1,1 1 0,0-1-1,0 0 1,0 0 0,0 1-1,0-1 1,0 0 0,0 0 0,0 0-1,0 0 1,0-1 0,1 1-1,-1 0 1,0 0 0,1-1 0,-1 1-1,0-1 1,1 1 0,1 0-1,3-1-7,-1 1 0,0-1 0,1 0-1,-1 0 1,0 0 0,1-1 0,-1 0 0,0 0-1,1 0 1,8-4 0,3-2-33,0-2 0,-1 0 0,0-1 0,0-1 0,-1 0 0,0-1 0,-1 0 0,14-16 0,-7 4-54,0-1 0,-2 0 1,31-56-1,-43 69 88,-1 1 0,0-1-1,-1-1 1,0 1 0,-1-1 0,-1 0 0,0 0-1,0 0 1,0-18 0,-3 29 0,0 0 0,0-1 1,0 1-1,0 0 0,0 0 0,-1-1 1,1 1-1,-1 0 0,0 0 1,0 0-1,1 0 0,-1 0 0,-1 0 1,0-3-1,1 4-4,0 1 0,0-1-1,0 0 1,0 0 0,-1 1 0,1-1 0,0 0 0,0 1-1,0 0 1,-1-1 0,1 1 0,0-1 0,0 1 0,-1 0 0,1 0-1,0 0 1,-1 0 0,1 0 0,0 0 0,0 0 0,-1 0 0,1 1-1,0-1 1,0 0 0,-1 1 0,1-1 0,-2 2 0,-2 0 20,-1 1 1,1 0 0,0 1 0,0-1-1,0 1 1,1 0 0,-1 0-1,1 1 1,0-1 0,0 1 0,0 0-1,1 0 1,-1 0 0,-2 8-1,-1 0 1,1 0 1,1 1-1,0 0 0,-6 29 0,10-35-24,0 1 1,0-1-1,1 1 1,0-1 0,0 1-1,1 0 1,0-1-1,0 1 1,1-1-1,0 0 1,1 0 0,0 0-1,5 9 1,-6-12-22,2 1-1,-1-2 1,0 1 0,1 0 0,0-1 0,0 0 0,0 1 0,1-2 0,-1 1 0,1 0 0,0-1 0,0 0 0,0 0 0,1-1 0,-1 1 0,1-1 0,-1 0 0,1-1 0,11 3-1,-6-3-38,0-1-1,0 0 0,0 0 0,0-1 0,0-1 0,0 1 0,0-2 0,0 0 0,-1 0 1,1-1-1,13-6 0,-15 6 19,-1-1 0,1 0 0,-1-1 0,0 1 1,0-1-1,0-1 0,-1 0 0,0 0 0,0 0 1,-1-1-1,0 0 0,9-14 0,-12 8 96,-3 13-56,0 1-1,0 0 0,0 0 0,0 0 1,0 0-1,0-1 0,0 1 0,0 0 1,-1 0-1,1 0 0,0 0 1,0-1-1,0 1 0,0 0 0,0 0 1,-1 0-1,1 0 0,0 0 0,0 0 1,0 0-1,-1 0 0,1-1 0,0 1 1,0 0-1,0 0 0,-1 0 0,1 0 1,0 0-1,0 0 0,0 0 1,-1 0-1,1 0 0,0 0 0,-1 1 1,0-1 13,-1 1 1,0-1 0,0 1-1,0 0 1,0 0 0,1 0 0,-1 0-1,0 0 1,1 1 0,-3 1 0,-1 3 0,-1 0 1,2 0 0,-1 0 0,1 1 0,0-1 0,0 1-1,1 0 1,0 0 0,0 0 0,0 1 0,-1 11 0,3-16-57,1 0 0,-1 0 0,1 0 0,0 0 0,0 0 1,0 0-1,0-1 0,1 1 0,-1 0 0,1 0 0,0 0 0,0 0 1,0 0-1,0-1 0,0 1 0,0 0 0,1-1 0,0 1 1,-1-1-1,1 1 0,0-1 0,0 0 0,0 0 0,0 0 0,1 0 1,-1 0-1,0 0 0,1-1 0,0 1 0,-1-1 0,1 0 1,5 2-1,-2-1-86,0-1-1,0 1 1,1-1 0,-1-1 0,1 1 0,-1-1-1,0 0 1,1 0 0,-1-1 0,1 0 0,-1 0 0,0-1-1,0 0 1,0 0 0,12-5 0,-14 5 105,1-1 1,-1 1 0,0-1-1,0 1 1,0-1 0,0-1-1,-1 1 1,1 0-1,-1-1 1,0 0 0,0 0-1,0 0 1,0 0 0,-1 0-1,1 0 1,-1-1-1,-1 1 1,1-1 0,0 0-1,-1 1 1,1-8 0,-1 3 176,-1 0 1,0-1 0,-1 1 0,0 0-1,0 0 1,-1 0 0,-4-13 0,-3-3 605,-15-29 0,14 33-110,0-1 0,-6-25 1,16 46-637,-1 1 0,1-1 0,0 0 0,-1 0 0,1 1 0,0-1 0,0 0 0,0 0 0,-1 0 0,1 1 0,0-1 0,0 0 0,0 0 0,0 0 0,0 1 0,1-1 0,-1 0 0,0 0 0,0 0 0,1 1 0,-1-1 0,0 0 0,1 0 0,-1 1 0,0-1 0,1 0 0,-1 1 0,1-1 0,-1 1 0,1-1 0,0 0 0,-1 1 0,1-1 0,0 1 0,-1-1 0,1 1 0,0 0 0,-1-1 0,1 1 0,0 0 0,0-1 0,0 1 0,-1 0 0,2 0 0,4 0-38,0 0 1,0 0-1,-1 0 1,1 1-1,8 2 1,-8-1-26,52 8-302,78 3 0,-52-9 115</inkml:trace>
</inkml:ink>
</file>

<file path=ppt/ink/ink1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7.232"/>
    </inkml:context>
    <inkml:brush xml:id="br0">
      <inkml:brushProperty name="width" value="0.05" units="cm"/>
      <inkml:brushProperty name="height" value="0.05" units="cm"/>
    </inkml:brush>
  </inkml:definitions>
  <inkml:trace contextRef="#ctx0" brushRef="#br0">311 151 17716,'0'-1'51,"0"0"0,0 0 0,0 0-1,0 0 1,0 0 0,0 0 0,0 0 0,0 0 0,-1 0 0,1 1 0,0-1 0,-1 0 0,1 0 0,0 0 0,-1 0 0,0 0-1,1 1 1,-1-1 0,1 0 0,-1 0 0,0 1 0,1-1 0,-1 0 0,0 1 0,0-1 0,0 0 0,-1 1-14,0-1-1,0 1 1,0 0 0,0-1 0,1 1 0,-1 0 0,0 0-1,0 0 1,0 0 0,0 1 0,0-1 0,-3 1 0,-2 2 14,1-1 0,-1 1 0,0 0 0,1 0 0,-1 1 0,-7 6 0,1 1-72,1 0 1,0 1-1,1 1 0,0 0 1,1 0-1,-16 29 0,20-31-88,1 1 0,0-1 0,0 1 0,1 0 0,1 0 0,0 0 0,1 1 0,0-1 0,0 24 0,2-31 44,0-1 0,0 0 0,1 0 1,0 0-1,0 0 0,0 0 0,0 0 0,1 0 0,-1-1 0,1 1 1,0 0-1,4 4 0,-5-6 23,1 0 1,0-1-1,-1 1 1,1-1-1,0 1 1,-1-1-1,1 0 1,0 0-1,0 0 1,0 0-1,0 0 1,0 0-1,0-1 1,1 1-1,-1-1 1,0 1-1,0-1 1,0 0 0,1 0-1,-1 0 1,0 0-1,0 0 1,0-1-1,4 0 1,4-2-93,1-1 1,-1 0 0,-1-1 0,1 0-1,0-1 1,-1 0 0,13-11 0,-15 12 106,-7 5 20,1-1 0,-1 1 0,1-1 0,0 1 0,-1-1 0,1 1 0,-1-1 0,1 1 0,0 0 0,-1 0 0,1-1 0,0 1 0,-1 0 0,1 0 0,0 0 0,-1-1-1,1 1 1,0 0 0,-1 0 0,1 0 0,0 0 0,-1 0 0,1 1 0,0-1 0,1 0 0,-2 1 1,1 0 1,-1-1-1,1 1 1,-1 0-1,1-1 0,-1 1 1,1 0-1,-1 0 1,0-1-1,0 1 1,1 0-1,-1 0 0,0 0 1,0 0-1,0 0 1,0-1-1,0 3 0,0 7-20,-1 1 0,-4 17 0,4-19 7,-1 5-28,-59 304 593,49-272-11,-2 0 1,-2-1-1,-2-1 0,-41 73 0,57-113-475,-26 37 537,26-39-569,0 0 0,1 0 0,-1 0 0,0 0 0,0-1 0,0 1 0,0-1 0,0 1 0,0-1 0,0 0 0,-1 0 1,1 0-1,0 0 0,-1 0 0,1 0 0,-4 0 0,5-1-30,0-1 1,0 1-1,0 0 0,0 0 1,1-1-1,-1 1 0,0-1 1,0 1-1,0 0 0,0-1 1,1 0-1,-1 1 0,0-1 1,0 0-1,1 1 0,-1-1 1,0 0-1,1 1 0,-1-1 1,1 0-1,-1 0 0,1 0 1,0 0-1,-1 0 1,1 0-1,0 0 0,-1 1 1,1-1-1,0 0 0,0 0 1,0 0-1,0 0 0,0 0 1,0 0-1,0-2 0,3-38-152,-3 40 146,6-29-113,1 0-1,1 0 1,16-36-1,46-83-148,-15 52 279,95-128-1,86-78 437,-132 173-185,-71 87-206,-25 24-66,-8 19 10,0 0 0,0-1 0,0 1 0,0 0 0,0-1 0,0 1 0,0 0-1,0 0 1,0-1 0,0 1 0,0 0 0,0-1 0,0 1 0,0 0 0,0 0 0,0-1 0,0 1 0,-1 0 0,1 0 0,0-1 0,0 1 0,0 0 0,0 0-1,-1-1 1,1 1 0,0 0 0,0 0 0,-1 0 0,1-1 0,-2 1-4,1 0 0,-1 0 0,1 0 0,-1 0 0,1 0-1,-1 0 1,1 0 0,-1 1 0,1-1 0,0 1 0,-1-1 0,1 1 0,-1-1 0,1 1 0,-2 1-1,-11 7-16,0 0 0,0 2 0,1-1 0,0 2 0,1 0 0,-17 21 1,8-6 11,1 2 0,-20 36 0,30-48 26,2 1-1,0 0 1,1 0 0,-7 30-1,13-41-5,-1 1 0,2-1 0,-1 1 0,1 0 0,0-1 0,1 12 0,0-15-6,0 0 1,0-1-1,0 1 1,1 0-1,-1 0 1,1 0-1,0-1 1,0 1-1,0-1 1,0 1-1,1-1 1,4 6-1,-3-6-2,0 0 0,1 0 0,-1 0 0,0-1 0,1 1 0,0-1 0,-1 0 0,1 0 0,0-1 0,0 1-1,0-1 1,0 0 0,0-1 0,1 1 0,-1-1 0,0 0 0,0 0 0,0-1 0,0 1 0,0-1 0,0 0 0,0-1-1,10-3 1,0-1-4,1 0-1,-1-2 0,0 0 1,-1 0-1,0-2 0,15-12 0,-13 8 12,0 0 0,-1-1 0,-1-1-1,0-1 1,-1 0 0,-1 0-1,0-1 1,12-29 0,-18 31 20,-6 17-27,-1-1-1,1 0 0,0 0 1,0 0-1,0 0 0,0 0 1,0 0-1,0 0 1,0 0-1,0 0 0,0 0 1,0 0-1,0 0 0,0 0 1,0 0-1,0 0 0,0 0 1,0 0-1,0 0 1,0 1-1,0-1 0,-1 0 1,1 0-1,0 0 0,0 0 1,0 0-1,0 0 0,0 0 1,0 0-1,0 0 1,0 0-1,0 0 0,0 0 1,0 0-1,0 0 0,0 0 1,-1 0-1,1-1 1,0 1-1,0 0 0,0 0 1,0 0-1,0 0 0,0 0 1,0 0-1,0 0 0,0 0 1,0 0-1,0 0 1,0 0-1,0 0 0,0 0 1,0 0-1,0 0 0,0 0 1,0 0-1,0 0 0,-1-1 1,1 1-1,0 0 1,0 0-1,0 0 0,0 0 1,-15 24 21,15-22-21,-10 21-1,-8 27 0,16-44 5,1 1 0,-1-1 1,1 0-1,0 1 0,1-1 1,0 1-1,0-1 0,0 1 1,1-1-1,1 7 0,-2-11 1,0-1 0,1 0 0,-1 1 0,1-1 0,-1 0 0,1 0 0,0 1 0,-1-1 0,1 0 0,0 0 0,0 0 0,0 0 0,0 0 0,0 0 0,0 0 0,0 0 0,0 0 0,0-1 0,0 1 0,1 0 0,-1-1 0,0 1 0,0-1 0,1 1 0,-1-1 0,0 0 0,1 1 0,-1-1 0,1 0 0,-1 0 0,0 0 0,1 0 0,-1 0 0,0 0 1,1-1-1,-1 1 0,2-1 0,4-1 23,1 0 1,-1-1-1,0 0 1,0-1-1,10-6 1,10-7 24,-1-3 0,45-42 0,36-52-356,-101 109 29,-5 9 182,-4 12 49,3-16 30,-16 48-2,-9 31 127,23-70-57,0 1 0,1-1 0,-1 1 0,2 0 0,0 0 0,0 9 0,0-18-45,0 0-1,0 0 1,0 0 0,0 0-1,0 0 1,0 0 0,1 0-1,-1 0 1,0 0 0,0 0-1,1 0 1,-1 0-1,1 0 1,-1 0 0,1 0-1,-1-1 1,1 1 0,-1 0-1,1 0 1,0-1 0,-1 1-1,1 0 1,0-1 0,0 1-1,-1 0 1,1-1 0,0 1-1,0-1 1,0 0 0,0 1-1,0-1 1,0 0 0,0 1-1,0-1 1,0 0 0,0 0-1,0 0 1,0 0 0,0 0-1,0 0 1,0 0 0,0 0-1,-1 0 1,1 0 0,0-1-1,0 1 1,0 0 0,0-1-1,0 1 1,1-1 0,2-2-12,1 1 0,-1-1 1,0 1-1,0-1 0,0 0 1,-1-1-1,1 1 1,-1-1-1,5-6 0,-2 1 79,-1-1 0,0 1-1,-1-1 1,0 0 0,0 0 0,-1 0-1,0-1 1,-1 1 0,-1-1-1,2-15 1,-3-23 16</inkml:trace>
</inkml:ink>
</file>

<file path=ppt/ink/ink1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7.905"/>
    </inkml:context>
    <inkml:brush xml:id="br0">
      <inkml:brushProperty name="width" value="0.05" units="cm"/>
      <inkml:brushProperty name="height" value="0.05" units="cm"/>
    </inkml:brush>
  </inkml:definitions>
  <inkml:trace contextRef="#ctx0" brushRef="#br0">281 208 15811,'-2'-3'71,"0"1"0,1 0 1,-1 0-1,0 0 0,0 1 0,0-1 0,-1 0 0,1 1 0,0 0 0,-1-1 0,1 1 0,-1 0 0,1 0 0,-1 0 0,1 0 0,-1 1 0,0-1 0,1 1 0,-1 0 1,-5-1-1,0 1-38,-1 1 0,0-1 1,1 1-1,-1 0 0,-11 4 1,11-2-49,-1 1 1,1 0-1,-1 1 0,1 0 1,1 1-1,-1-1 0,1 2 1,0-1-1,0 1 1,1 0-1,0 1 0,0 0 1,1 0-1,-1 0 0,2 1 1,0 0-1,0 0 1,0 0-1,1 1 0,0-1 1,1 1-1,0 0 0,1 0 1,0 0-1,1 0 1,-1 15-1,2-22 29,0-1 0,0 0 0,0 1 0,1-1 0,-1 0 0,0 1 0,1-1 1,0 0-1,0 0 0,0 1 0,0-1 0,0 0 0,0 0 0,0 0 0,1 0 0,-1 0 0,1-1 0,-1 1 0,1 0 0,0-1 0,-1 1 1,1-1-1,0 1 0,3 0 0,-1 0 10,-1-1 0,1 0 0,0-1 0,-1 1-1,1 0 1,0-1 0,-1 0 0,1 0 0,0 0 0,0-1 0,-1 1 0,1-1 0,0 0 0,-1 0 0,5-1 0,11-6 55,-1 0 0,1-1 1,-1-1-1,32-23 0,60-58 162,-109 90-239,29-25 59,0-2 1,-2-1-1,-1-1 1,-2-2-1,26-40 1,-48 66-50,1 0-1,-1 0 1,-1 0 0,5-14-1,-7 19-10,1 0 1,-1 0-1,0 0 0,0-1 0,1 1 0,-1 0 0,0 0 0,0 0 0,0-1 0,-1 1 0,1 0 1,0 0-1,0 0 0,-1-1 0,1 1 0,-1 0 0,1 0 0,-1 0 0,1 0 0,-1 0 0,1 0 1,-1 0-1,0 0 0,0 0 0,0 0 0,0 0 0,1 1 0,-1-1 0,0 0 0,0 1 0,0-1 1,0 0-1,-1 1 0,1-1 0,0 1 0,0 0 0,-2-1 0,-4-1 0,-1 1 0,0 1 0,1-1 0,-1 1 0,0 1 0,1-1 0,-1 1 0,0 1 0,1-1 0,-1 1 0,1 0 0,0 1 0,-9 4 0,-5 3 22,0 1 0,1 1 1,-22 16-1,26-16 14,2 0 1,-16 15 0,27-24-23,0-1 0,1 1-1,-1 0 1,1 0 0,0 0 0,0 0 0,0 0-1,0 0 1,1 1 0,-1-1 0,1 0 0,0 1 0,0-1-1,0 1 1,0 0 0,1-1 0,-1 1 0,1 6-1,0-9-10,1 1 0,0-1-1,-1 1 1,1-1 0,0 1-1,0-1 1,0 1 0,0-1-1,0 0 1,0 0 0,1 1-1,-1-1 1,0 0 0,0 0-1,1 0 1,-1 0-1,1-1 1,-1 1 0,1 0-1,-1 0 1,1-1 0,0 1-1,-1-1 1,1 0 0,0 1-1,-1-1 1,1 0 0,0 0-1,2 0 1,9 0-57,-1 0-1,25-4 1,-25 2 7,52-7-153,31-4-149,-83 12 271,1 1 0,-1 0-1,1 1 1,0 0 0,14 4 0,-24-4 65,1 0-1,-1 0 1,1 0 0,-1 1 0,0-1 0,0 1 0,0 0 0,0 0 0,0 0 0,0 0 0,0 0 0,0 1 0,-1-1 0,0 1 0,1 0 0,-1 0 0,0 0 0,0 0 0,0 0-1,-1 0 1,1 0 0,-1 1 0,2 4 0,0 5-2,-1 1-1,0-1 1,-1 1-1,-1 25 1,0-6-138,0-32 148,2 16 31,-2-16-27,1-1 0,-1 0-1,0 1 1,0-1 0,0 0 0,1 0-1,-1 1 1,0-1 0,1 0-1,-1 0 1,0 0 0,0 1 0,1-1-1,-1 0 1,0 0 0,1 0-1,-1 0 1,0 0 0,1 0-1,-1 0 1,0 1 0,1-1 0,-1 0-1,0 0 1,1 0 0,-1 0-1,0-1 1,1 1 0,-1 0 0,0 0-1,1 0 1,-1 0 0,0 0-1,1 0 1,-1 0 0,0-1 0,0 1-1,1 0 1,-1 0 0,0 0-1,1-1 1,-1 1 0,0 0 0,0 0-1,0-1 1,1 1 0,-1 0-1,0 0 1,0-1 0,0 1-1,1-1 1,14-16-45</inkml:trace>
</inkml:ink>
</file>

<file path=ppt/ink/ink1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8.350"/>
    </inkml:context>
    <inkml:brush xml:id="br0">
      <inkml:brushProperty name="width" value="0.05" units="cm"/>
      <inkml:brushProperty name="height" value="0.05" units="cm"/>
    </inkml:brush>
  </inkml:definitions>
  <inkml:trace contextRef="#ctx0" brushRef="#br0">82 194 17404,'6'20'1368,"-18"12"-992,-3 1-144,-1 8 392,0 1-296,3-2-192,0-4-248,10-14-456,5-12-224,8-16 560,4-10-184,-4-20-192</inkml:trace>
  <inkml:trace contextRef="#ctx0" brushRef="#br0" timeOffset="1">139 1 16219,'5'0'1137,"-8"10"-961,0 3-96,3 4 224,1 0-256,8 0-88,8 1-40,11-3-24</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2.301"/>
    </inkml:context>
    <inkml:brush xml:id="br0">
      <inkml:brushProperty name="width" value="0.05" units="cm"/>
      <inkml:brushProperty name="height" value="0.05" units="cm"/>
    </inkml:brush>
  </inkml:definitions>
  <inkml:trace contextRef="#ctx0" brushRef="#br0">1 39 13339,'0'-2'1128,"7"-6"-768,4 1-160,11 0 392,7 1-128,12 2-320,4 3-176,13-1 72,4 2-40,0-1-104</inkml:trace>
</inkml:ink>
</file>

<file path=ppt/ink/ink1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8.782"/>
    </inkml:context>
    <inkml:brush xml:id="br0">
      <inkml:brushProperty name="width" value="0.05" units="cm"/>
      <inkml:brushProperty name="height" value="0.05" units="cm"/>
    </inkml:brush>
  </inkml:definitions>
  <inkml:trace contextRef="#ctx0" brushRef="#br0">208 0 15491,'-20'2'627,"1"1"1,-1 1-1,-24 8 0,32-8-496,1 0-1,1 1 1,-1 0 0,1 0-1,0 1 1,-17 13 0,26-19-145,0 1 1,0 0 0,0 0 0,0-1-1,0 1 1,1 0 0,-1 0 0,0 0 0,1 0-1,-1 0 1,0 0 0,1 0 0,-1 0-1,1 0 1,-1 0 0,1 0 0,0 0-1,0 0 1,-1 1 0,1-1 0,0 0-1,0 2 1,0-2-30,1 0 0,-1 0 1,1 0-1,0 0 0,-1 0 0,1 0 0,0 0 0,0 0 0,-1 0 1,1 0-1,0-1 0,0 1 0,0 0 0,0-1 0,0 1 1,0-1-1,0 1 0,1 0 0,7 2-286,0 0 1,1 0-1,-1-1 1,10 1-1,-17-3 291,15 3-344,12 1-442,42 11 0,-63-12 806,-1-1-1,1 1 0,-1 0 0,0 1 1,0-1-1,0 1 0,-1 1 0,1-1 0,-1 1 1,9 9-1,-13-12 63,-1 0 0,1 0 0,-1 0 0,0 0 0,1 0 1,-1 0-1,0 0 0,0 1 0,0-1 0,-1 0 0,1 0 0,-1 1 0,1-1 0,-1 1 0,0-1 0,0 0 1,0 1-1,0 3 0,-1-1 60,0-1 0,0 0 1,-1 0-1,1 0 0,-1 0 0,0-1 1,0 1-1,-1 0 0,-4 5 1,-2 2 211,-1-1 0,0-1 0,-1 1 1,0-2-1,-17 11 0,21-15-196,0 0-1,-1 0 1,1-1 0,-1 0-1,-10 2 1,16-4-136,0-1 1,0 1-1,0-1 0,0 1 0,0-1 1,0 0-1,0 0 0,0 0 0,0 0 1,0 0-1,0-1 0,1 1 1,-1-1-1,0 1 0,0-1 0,0 1 1,0-1-1,0 0 0,1 0 0,-1 0 1,0 0-1,1 0 0,-1-1 0,1 1 1,-1 0-1,1-1 0,-2-1 0,1-2-3,0 1-1,0-1 0,1 0 0,0 1 1,0-1-1,0 0 0,1 0 0,-1 0 0,1 0 1,0 1-1,1-1 0,1-9 0,10-29-285</inkml:trace>
</inkml:ink>
</file>

<file path=ppt/ink/ink1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9.259"/>
    </inkml:context>
    <inkml:brush xml:id="br0">
      <inkml:brushProperty name="width" value="0.05" units="cm"/>
      <inkml:brushProperty name="height" value="0.05" units="cm"/>
    </inkml:brush>
  </inkml:definitions>
  <inkml:trace contextRef="#ctx0" brushRef="#br0">352 62 16179,'0'3'84,"1"0"-1,-1 1 0,0-1 0,0 0 0,-1 0 0,1 1 0,-1-1 0,1 0 1,-1 0-1,0 0 0,0 1 0,-1-1 0,1 0 0,-1-1 0,1 1 0,-5 5 1,-3 9 108,-9 25 211,1 2 0,2 0 0,2 1 0,-9 54-1,17-63-344,1 0-1,2 0 1,1 0-1,2 0 1,11 70-1,-16-117-728,-1 0 0,0 1-1,0 0 1,-10-13 0,2 0-24,-21-28-339,-67-80 0,53 72 2340,36 39-366,12 19-880,0 1 1,0-1-1,-1 0 0,1 1 1,0-1-1,0 1 0,0-1 1,0 1-1,0-1 1,0 1-1,0-1 0,0 1 1,1-1-1,-1 1 0,0-1 1,0 1-1,0-1 0,0 1 1,1-1-1,-1 1 0,0-1 1,1 0-1,1 0 72,0 0 1,1 0-1,-1 0 0,0 0 0,0 0 1,1 1-1,-1-1 0,0 1 0,1-1 1,-1 1-1,0 0 0,1 0 0,-1 0 1,4 1-1,161 11 1053,11 0-1593,-120-13 256</inkml:trace>
  <inkml:trace contextRef="#ctx0" brushRef="#br0" timeOffset="1">623 0 12787,'0'35'1440,"0"5"-968,-5 4-192,1 4 1417,1 2 487,0-2-1848,1-3 112,-1-5 72</inkml:trace>
  <inkml:trace contextRef="#ctx0" brushRef="#br0" timeOffset="2">636 748 11642,'7'45'1737,"-3"-6"-1009,-2-12-304,-2-4 1817,1-9-2049,3-4 168,-4-14-128,2-11-88</inkml:trace>
</inkml:ink>
</file>

<file path=ppt/ink/ink1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19.950"/>
    </inkml:context>
    <inkml:brush xml:id="br0">
      <inkml:brushProperty name="width" value="0.05" units="cm"/>
      <inkml:brushProperty name="height" value="0.05" units="cm"/>
    </inkml:brush>
  </inkml:definitions>
  <inkml:trace contextRef="#ctx0" brushRef="#br0">49 467 9690,'-6'1'263,"-30"10"799,35-11-1045,1 0 0,0 0 1,-1 0-1,1 0 1,0 0-1,0 1 1,-1-1-1,1 0 0,0 0 1,-1 0-1,1 0 1,0 0-1,0 1 0,0-1 1,-1 0-1,1 0 1,0 1-1,0-1 1,-1 0-1,1 0 0,0 1 1,0-1-1,0 0 1,0 0-1,0 1 0,0-1 1,-1 0-1,1 1 1,0-1-1,16 6 522,17-3 188,1-1 1,-1-2-1,65-7 1,-61 3-440,679-84 1921,3-32-1472,-111 18-665,-602 101-73,884-126-107,-601 99-1,316 9 0,-536 20 719,-1 3-1,103 20 1,-134-13-304</inkml:trace>
</inkml:ink>
</file>

<file path=ppt/ink/ink1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3.047"/>
    </inkml:context>
    <inkml:brush xml:id="br0">
      <inkml:brushProperty name="width" value="0.05" units="cm"/>
      <inkml:brushProperty name="height" value="0.05" units="cm"/>
    </inkml:brush>
  </inkml:definitions>
  <inkml:trace contextRef="#ctx0" brushRef="#br0">528 1 13867,'-1'0'65,"0"0"0,0 0-1,0 0 1,0 0 0,-1 1 0,1-1 0,0 0-1,0 1 1,0-1 0,0 1 0,0-1 0,0 1-1,0 0 1,0-1 0,0 1 0,0 0 0,0-1 0,0 2-1,-20 21-73,13-14 149,-141 157 880,-169 246 1,309-401-1076,9-11 51,0 0 0,0-1 0,0 1 0,0 0 0,0 0 0,0 0 0,0 0 0,0 0 0,0 0 0,0 0 0,0 0 0,0 0 0,0 0 0,0 0 0,0 0 0,0 0 0,0 0 0,0 0 0,0 0 0,0-1 0,0 1 0,0 0 0,0 0 0,0 0 0,0 0 0,0 0 0,0 0 0,0 0 0,0 0 0,0 0 0,0 0 0,0 0 0,0 0 0,0 0 0,0 0 1,0 0-1,-1 0 0,1 0 0,0 0 0,0 0 0,0 0 0,0 0 0,0 0 0,0 0 0,0 0 0,0 0 0,0 0 0,0 0 0,0 0 0,0 0 0,0 0 0,0 0 0,0 0 0,0 0 0,-1 0 0,1 0 0,0 0 0,0 0 0,0 0 0,0 0 0,0 0 0,0 0 0,0 0 0,0 0 0,9-25-627,15-19-125,50-73 1,-22 45 208</inkml:trace>
</inkml:ink>
</file>

<file path=ppt/ink/ink1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3.509"/>
    </inkml:context>
    <inkml:brush xml:id="br0">
      <inkml:brushProperty name="width" value="0.05" units="cm"/>
      <inkml:brushProperty name="height" value="0.05" units="cm"/>
    </inkml:brush>
  </inkml:definitions>
  <inkml:trace contextRef="#ctx0" brushRef="#br0">315 29 11995,'4'-5'352,"13"-15"514,-13 16-507,-7 12-48,-22 40 652,-37 102 1,52-118-888,1 1 1,1 1 0,2-1-1,-3 48 1,10-53-66,1 1 0,1-1 1,2 0-1,1 0 0,1 0 0,11 29 0,-17-54-64,0 0 0,0-1 0,-1 1 1,1 0-1,-1-1 0,1 1 0,-1 0 0,0 0 0,-1 3 0,1-6 11,0 1 1,0-1 0,0 1 0,0-1-1,-1 1 1,1-1 0,0 1 0,0-1 0,-1 1-1,1-1 1,0 1 0,-1-1 0,1 0 0,-1 1-1,1-1 1,0 0 0,-1 1 0,1-1-1,-1 0 1,1 1 0,-1-1 0,-1 0-65,1 1 0,0-1 0,0 0 0,-1 0 0,1 0 0,0 0 0,-1 0 0,1 0 0,0 0 0,0-1 0,-1 1 0,-1-1 1,-5-2-341,0-1 0,1 0 0,-1 0 0,1 0 0,0-1 0,0 0 0,-12-11 0,-41-48-690,55 57 1076,-1 1 39,-8-9 577,1-1 0,1 0 0,0 0 0,-18-35 0,29 50-454,1 0 0,-1 0 0,1 0-1,-1-1 1,1 1 0,-1 0 0,1 0 0,0-1 0,-1 1 0,1 0-1,0-1 1,0 1 0,0 0 0,0-1 0,0 1 0,1 0 0,-1-1-1,0 1 1,0 0 0,1 0 0,-1-1 0,1 1 0,-1 0-1,2-1 1,-1 0 32,1 1 0,0-1-1,0 1 1,0 0 0,0 0 0,0 0-1,0 0 1,0 0 0,0 0 0,0 1-1,0-1 1,0 1 0,5-1-1,389-74 1330,-368 70-1689</inkml:trace>
</inkml:ink>
</file>

<file path=ppt/ink/ink1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3.970"/>
    </inkml:context>
    <inkml:brush xml:id="br0">
      <inkml:brushProperty name="width" value="0.05" units="cm"/>
      <inkml:brushProperty name="height" value="0.05" units="cm"/>
    </inkml:brush>
  </inkml:definitions>
  <inkml:trace contextRef="#ctx0" brushRef="#br0">46 1 13843,'-16'222'3055,"16"-220"-3052,0 0 0,0 1-1,0-1 1,0 0 0,1 0 0,-1 0-1,0 0 1,1 0 0,0 0-1,-1 0 1,1 0 0,0 0-1,0 0 1,0 0 0,0-1 0,0 1-1,1 0 1,2 2 0,-2-3-3,0 1 1,0-1-1,0 0 1,1 0-1,-1 0 1,1 0-1,-1-1 1,1 1 0,-1-1-1,1 1 1,-1-1-1,1 0 1,-1 0-1,1 0 1,3-1-1,54-10-111,-39 7-5,38-5 0,-54 9 92,-1-1 0,0 1 0,1 1 0,-1-1 1,1 1-1,-1-1 0,0 1 0,1 0 0,-1 1 0,0-1 0,0 1 0,0 0 1,0 0-1,4 3 0,-5-3 18,-1 0 0,0 0 0,0 1 0,0-1 0,-1 1 1,1-1-1,-1 1 0,1 0 0,-1-1 0,0 1 0,0 0 0,0 0 0,0 0 1,-1 0-1,1 0 0,-1 0 0,1 0 0,-1 0 0,0 0 0,-1 0 1,1 0-1,0 0 0,-1 0 0,1 0 0,-1 0 0,-2 5 0,-1 3 85,0 0-1,-1 0 0,-1 0 0,1-1 0,-11 15 1,9-16 107,1-1 1,-1 0 0,-1 0 0,0 0-1,0-1 1,0 0 0,-1-1 0,0 0 0,0 0-1,-17 7 1,22-11-117,0-1 0,0 1-1,-1-1 1,1 0 0,0-1-1,0 1 1,-1-1 0,1 1 0,0-1-1,-1-1 1,1 1 0,0-1 0,-1 1-1,1-1 1,0-1 0,0 1 0,0 0-1,0-1 1,0 0 0,0 0 0,0 0-1,0-1 1,1 1 0,-1-1-1,1 0 1,0 1 0,0-2 0,-5-5-1,2 2-230,1 0 0,0-1 0,1 1-1,-1-1 1,1 0 0,1 0 0,0-1 0,0 1-1,0-1 1,1 1 0,0-1 0,1 0-1,0 0 1,0 0 0,1 0 0,0 0 0,1 1-1,3-16 1,-4 22 94,1 1 0,-1-1 0,1 0 0,0 1 0,0-1 0,0 0 0,0 1 0,0-1 0,0 1 0,0 0 0,1-1 0,-1 1 0,0 0 0,1 0 0,-1-1 0,1 1 0,-1 0 0,1 1 0,3-3 0,13 3-731</inkml:trace>
</inkml:ink>
</file>

<file path=ppt/ink/ink1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4.441"/>
    </inkml:context>
    <inkml:brush xml:id="br0">
      <inkml:brushProperty name="width" value="0.05" units="cm"/>
      <inkml:brushProperty name="height" value="0.05" units="cm"/>
    </inkml:brush>
  </inkml:definitions>
  <inkml:trace contextRef="#ctx0" brushRef="#br0">1 183 12827,'2'0'78,"1"-1"1,-1 1-1,1 0 1,0-1 0,-1 0-1,1 0 1,-1 0-1,1 0 1,-1 0 0,0 0-1,1-1 1,-1 1-1,0-1 1,0 0-1,0 1 1,2-4 0,0 2 50,15-13 301,30-32 0,-42 41-366,-1-1 0,0 0-1,0 0 1,-1-1 0,0 1 0,0-1-1,4-12 1,-9 20-53,0 1 1,0-1-1,1 1 0,-1-1 1,0 1-1,0-1 0,0 1 1,0-1-1,1 0 0,-1 1 1,0-1-1,0 1 0,0-1 0,0 1 1,0-1-1,-1 0 0,1 1 1,0-1-1,0 1 0,0-1 1,0 1-1,-1-1 0,1 1 1,0-1-1,0 1 0,-1-1 1,0 0 1,1 1 0,-1 0 0,0 0 0,1 0 0,-1 0 1,0 0-1,1 0 0,-1 0 0,0 0 0,1 0 0,-1 0 1,0 0-1,1 0 0,-1 0 0,0 0 0,1 0 0,-1 1 1,0-1-1,-3 2 53,0 0 0,0 0 0,0 0 0,0 1 0,-5 4 0,-1 3 70,2 0-1,-1 0 1,1 1-1,1 0 1,-12 24 0,16-29-102,0 0 0,0 1 1,1 0-1,0-1 1,0 1-1,1 0 1,-1 0-1,2 0 1,-1 0-1,1 1 1,0-1-1,2 12 1,-2-17-31,1 0-1,0 0 1,0 0 0,0 0-1,0 0 1,0 0 0,0 0 0,0 0-1,1-1 1,-1 1 0,1-1-1,-1 1 1,1-1 0,0 0 0,0 1-1,-1-1 1,1 0 0,0 0-1,0 0 1,0 0 0,0-1 0,0 1-1,0 0 1,0-1 0,1 1 0,-1-1-1,0 0 1,4 0 0,6 0-20,0 0-1,0-1 1,22-4 0,-31 4 11,24-4-38,-7 0-36,32-2 0,-48 6 65,1 1 0,-1 0 0,1 0 0,-1 1 0,0-1 0,1 1 0,-1 0 0,1 0 0,-1 0 0,0 1 0,0-1-1,8 5 1,-11-5 31,1 1 0,-1-1 0,0 0 0,0 0 0,0 0 0,0 1-1,0-1 1,-1 1 0,1-1 0,0 2 215,-3-11 132,-7-34 479,1 1 1,-3-60 0,11 99-825,0 0 0,0-1 0,0 1 0,0 0 0,0-1 1,1 1-1,-1 0 0,1 0 0,-1-1 0,1 1 0,0 0 0,1-2 0,-1 3-26,0 0-1,0 0 0,0 0 0,0 0 1,0 0-1,0 1 0,0-1 1,1 0-1,-1 1 0,0-1 0,0 1 1,1-1-1,-1 1 0,0 0 0,0-1 1,1 1-1,-1 0 0,0 0 0,1 0 1,-1 0-1,0 0 0,2 1 0,23 0-82,114 4 280,-83-7-238</inkml:trace>
</inkml:ink>
</file>

<file path=ppt/ink/ink1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5.839"/>
    </inkml:context>
    <inkml:brush xml:id="br0">
      <inkml:brushProperty name="width" value="0.05" units="cm"/>
      <inkml:brushProperty name="height" value="0.05" units="cm"/>
    </inkml:brush>
  </inkml:definitions>
  <inkml:trace contextRef="#ctx0" brushRef="#br0">109 29 12571,'8'-21'1293,"-2"13"-474,-3 13-65,-1 17 549,-8 29-669,-2-1 0,-19 66 0,16-72-481,0-2-125,5-21-164,-5 30 0,11-50 114,0-1 1,0 1 0,-1 0 0,1-1 0,0 1 0,0-1-1,0 1 1,0 0 0,0-1 0,0 1 0,0-1-1,1 1 1,-1-1 0,0 1 0,0 0 0,0-1 0,1 1-1,-1-1 1,0 1 0,0-1 0,1 1 0,-1-1 0,0 1-1,1-1 1,-1 0 0,1 1 0,-1-1 0,1 1-1,-1-1 1,1 0 0,-1 1 0,1-1 0,-1 0 0,1 0-1,-1 1 1,1-1 0,-1 0 0,1 0 0,-1 0-1,1 0 1,0 0 0,-1 0 0,1 0 0,-1 0 0,1 0-1,0 0 1,0 0 0,38-10-991,-10 3 405,-25 6 566,-1 1-1,0 0 0,0 0 0,0 0 0,0 0 0,1 1 0,-1-1 0,0 1 1,0 0-1,0 0 0,0 0 0,0 0 0,0 1 0,-1-1 0,1 1 0,0-1 1,-1 1-1,1 0 0,-1 0 0,1 0 0,-1 1 0,0-1 0,2 3 1,-1 0 67,-1 0 0,0 0 0,0 0 0,0 0 0,-1 0 0,1 1 0,-1-1 0,-1 0 0,1 1 0,-1-1 0,0 0 0,0 1 0,-1 5 0,0-2 141,-1-1-1,0 1 1,0-1 0,-1 1-1,0-1 1,0 0-1,-1 0 1,0-1-1,-1 1 1,0-1 0,0 0-1,-7 7 1,10-11-43,-1 0 0,0 0 1,0-1-1,0 1 0,-1-1 1,1 0-1,0 0 0,-1 0 1,0 0-1,1-1 0,-1 1 1,-5 0-1,5-1-49,1-1-1,0 0 1,0 0 0,0 0 0,0 0-1,0-1 1,0 1 0,0-1-1,0 0 1,0 0 0,0 0-1,1 0 1,-1 0 0,0-1 0,0 1-1,1-1 1,-1 0 0,-2-2-1,1 0-82,-1-1 0,1 1 0,-1-1 0,1 0 0,1 0 0,-1-1 0,1 1 0,0-1-1,0 1 1,0-1 0,-2-9 0,2 2 55,0 0-1,0 0 1,1 0 0,0-20-1,4 9-224,5 6-84</inkml:trace>
</inkml:ink>
</file>

<file path=ppt/ink/ink1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6.313"/>
    </inkml:context>
    <inkml:brush xml:id="br0">
      <inkml:brushProperty name="width" value="0.05" units="cm"/>
      <inkml:brushProperty name="height" value="0.05" units="cm"/>
    </inkml:brush>
  </inkml:definitions>
  <inkml:trace contextRef="#ctx0" brushRef="#br0">113 91 15323,'0'-6'410,"1"1"0,-1 0-1,-1 0 1,1-1 0,-1 1-1,1 0 1,-4-10 0,4 14-385,-1 0-1,1 0 1,-1 0 0,1 0 0,-1-1-1,0 1 1,1 0 0,-1 0 0,0 0 0,0 1-1,1-1 1,-1 0 0,0 0 0,0 0-1,0 0 1,0 1 0,0-1 0,0 1-1,0-1 1,0 1 0,-1-1 0,1 1-1,0-1 1,0 1 0,0 0 0,-1 0 0,1 0-1,0-1 1,0 1 0,0 0 0,-1 1-1,1-1 1,0 0 0,0 0 0,0 0-1,-1 1 1,1-1 0,0 1 0,0-1-1,-1 1 1,-3 2-31,1-1 1,-1 1-1,1 0 0,0 0 1,0 1-1,0-1 0,1 1 0,-1 0 1,1 0-1,0 0 0,0 0 1,0 0-1,1 1 0,-1 0 0,1-1 1,0 1-1,-2 9 0,3-12 6,0 1 0,0 0 0,1-1-1,-1 1 1,1 0 0,0-1 0,-1 1-1,1 0 1,1 0 0,-1-1 0,0 1 0,1 0-1,-1-1 1,1 1 0,0 0 0,-1-1-1,1 1 1,1-1 0,-1 1 0,0-1 0,1 1-1,-1-1 1,1 0 0,0 0 0,-1 0-1,1 0 1,0 0 0,0 0 0,1-1 0,-1 1-1,0 0 1,0-1 0,1 0 0,4 2-1,1 0 4,1-1 0,0-1 0,0 1 0,0-2-1,0 1 1,0-1 0,0 0 0,0-1 0,0 0-1,-1-1 1,1 0 0,0 0 0,13-5-1,-4 0-1,0-1-1,-1-1 1,0 0-1,-1-1 0,21-16 1,-31 21-1,1 0 0,0 0 1,-1-1-1,0 0 0,0-1 0,-1 1 1,0-1-1,0 0 0,0 0 0,6-15 1,-11 21-1,1 0 0,-1 0 0,0 0 1,0 0-1,1 0 0,-1 0 1,0 0-1,0 0 0,0 0 1,0 0-1,0 0 0,0 0 0,0-1 1,-1 0-1,1 1 1,-1 1 0,1 0 0,0-1 0,0 1 0,-1-1 0,1 1 0,0 0 0,-1-1 0,1 1 0,0 0-1,-1 0 1,1-1 0,-1 1 0,1 0 0,0 0 0,-1 0 0,1-1 0,-1 1 0,1 0 0,-1 0 0,1 0 0,0 0 0,-2 0 0,0 0 6,0 0 1,-1 1-1,1-1 1,0 1-1,-1-1 1,1 1-1,0 0 1,0 0-1,0 0 1,0 0-1,-4 2 1,0 2 34,0 0 0,1 0 0,-1 1 0,1-1 0,0 1 0,1 0 0,0 1 0,0-1 1,0 1-1,1-1 0,-1 1 0,2 0 0,-1 1 0,-1 7 0,3-13-17,0 1 1,1 0 0,-1 0-1,1 0 1,0 0-1,0 0 1,0 0-1,0 0 1,0 0-1,1-1 1,-1 1-1,1 0 1,0 0-1,0 0 1,0 0 0,0-1-1,0 1 1,0-1-1,1 1 1,0-1-1,-1 1 1,1-1-1,0 0 1,0 0-1,0 1 1,0-2-1,0 1 1,1 0-1,-1 0 1,1-1 0,-1 1-1,1-1 1,0 0-1,-1 0 1,1 0-1,0 0 1,0 0-1,3 0 1,5 1-14,1 0 0,0-1 0,0-1-1,0 0 1,0-1 0,0 0 0,22-5 0,-27 5-109,1-1 0,-1 0 0,1-1-1,-1 0 1,0 0 0,0 0 0,0-1 0,0 0-1,-1 0 1,1-1 0,-1 0 0,10-11 0,-14 15 73,-1-1 1,-1 1 0,1 0-1,0-1 1,0 1 0,0-1-1,-1 1 1,1-1 0,-1 1-1,1-1 1,0-2 0,-6-15-347</inkml:trace>
</inkml:ink>
</file>

<file path=ppt/ink/ink1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6.760"/>
    </inkml:context>
    <inkml:brush xml:id="br0">
      <inkml:brushProperty name="width" value="0.05" units="cm"/>
      <inkml:brushProperty name="height" value="0.05" units="cm"/>
    </inkml:brush>
  </inkml:definitions>
  <inkml:trace contextRef="#ctx0" brushRef="#br0">0 74 14939,'3'-19'1705,"-3"4"-1049,0 0-376,0 4 1232,0 4-3128,-3 1 1208</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2.888"/>
    </inkml:context>
    <inkml:brush xml:id="br0">
      <inkml:brushProperty name="width" value="0.05" units="cm"/>
      <inkml:brushProperty name="height" value="0.05" units="cm"/>
    </inkml:brush>
  </inkml:definitions>
  <inkml:trace contextRef="#ctx0" brushRef="#br0">142 1 12059,'0'5'273,"-1"1"0,0-1 0,0 0 0,-1 1 1,1-1-1,-1 0 0,-5 9 0,-1 7 263,-28 78 294,-45 201 0,80-271-717,1-30-112,0 1-1,0 0 1,0 0-1,0 0 1,0 0-1,0 0 1,0 0-1,0 0 1,0 0-1,0 0 1,0 0-1,0 0 1,0 0-1,0 0 1,0 0-1,0 0 1,1 0-1,-1 0 1,0 0-1,0 0 1,0 0-1,0 0 1,0 0-1,0 0 1,0 0-1,0 0 0,0 0 1,0 0-1,0 0 1,1 0-1,-1 0 1,0 0-1,0 0 1,0 0-1,0 0 1,0 0-1,0 0 1,0 0-1,0 0 1,0 0-1,0 0 1,0 0-1,0 0 1,0 0-1,0 0 1,0 0-1,1 0 1,-1 1-1,0-1 1,0 0-1,0 0 1,0 0-1,0 0 1,0 0-1,0 0 1,0 0-1,0 0 1,0 0-1,0 0 1,0 0-1,0 1 1,0-1-1,0 0 1,0 0-1,0 0 1,0 0-1,0 0 0,0 0 1,0 0-1,5-15 15,32-206 48,-35 224-68,0 0 1,0 0 0,0 0-1,0 0 1,0 0-1,1 0 1,-1-1-1,1 1 1,0-1 0,5 4-1,-3-3-1,0 1 1,0-1-1,0 0 0,0 0 0,1 0 0,-1 0 0,1-1 0,11 3 1,-7-5 8,-1 0-1,1 0 1,0-1 0,0-1 0,0 1 0,0-2 0,0 1 0,-1-1 0,0-1 0,18-8 0,-3-1 20,-1-1 0,39-30 0,-42 29 29,-2-2-1,29-31 1,-42 42-33,0 1 1,-1-1-1,0 0 0,0-1 0,0 1 0,-1-1 1,0 1-1,0-1 0,0 0 0,-1 0 0,0 0 1,-1-1-1,2-10 0,-3 17-16,0 0 0,0 0 0,0 0 0,0-1 0,0 1 0,-1 0 0,1 0 0,0 0 0,0 0 0,-1 0 0,1 0 0,-1-1 0,1 1 0,-1 0 0,1 0 1,-1 0-1,0 0 0,1 1 0,-1-1 0,0 0 0,0 0 0,0 0 0,0 0 0,0 1 0,0-1 0,0 1 0,0-1 0,0 0 0,0 1 0,0 0 0,0-1 0,0 1 0,0 0 0,0-1 0,0 1 0,-1 0 0,1 0 0,0 0 0,0 0 0,0 0 0,0 0 0,-1 0 0,-1 1 0,-3 0 0,0 1-1,0-1 0,0 1 1,0 0-1,0 1 0,0 0 1,-5 3-1,-6 5-1,0 2 1,0 0-1,2 0 0,0 2 1,-22 25-1,28-29-5,0 1-1,0 1 1,1-1-1,1 1 1,0 1-1,1-1 1,0 1-1,-5 22 1,10-34-1,1 0 0,0 0 1,-1 0-1,1 0 0,0 0 0,0 0 0,0 0 0,0 0 0,0 0 1,0 0-1,1 0 0,-1 0 0,1 0 0,-1 0 0,1-1 1,0 1-1,0 0 0,1 2 0,-1-3-2,0 0-1,1 1 1,-1-1 0,1 0-1,-1 0 1,1 0-1,-1 0 1,1 0 0,0-1-1,-1 1 1,1 0 0,0-1-1,-1 1 1,1-1-1,0 0 1,2 1 0,7-1-35,-1 0 1,1-1 0,0 0 0,-1-1-1,14-3 1,-18 3 23,24-6-69,33-7-72,-59 15 143,0-1-1,0 1 0,0 0 0,0 0 0,0 0 0,0 0 0,0 0 0,0 1 0,0 0 0,0 0 1,0 0-1,4 2 0,-7-2 14,0 0 0,0 0 0,0 0 1,0 0-1,0 0 0,0 0 0,0 1 0,0-1 0,0 0 1,0 0-1,0 1 0,-1-1 0,1 0 0,-1 1 1,1-1-1,-1 1 0,1-1 0,-1 1 0,0-1 1,0 1-1,0-1 0,0 1 0,0-1 0,0 1 0,0-1 1,0 1-1,-1-1 0,1 1 0,-1-1 0,1 1 1,-2 2-1,-1 4 3,-1 1 1,0-1-1,0 0 0,-6 8 1,-44 53-116,70-97-40,8-7 87</inkml:trace>
</inkml:ink>
</file>

<file path=ppt/ink/ink1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7.238"/>
    </inkml:context>
    <inkml:brush xml:id="br0">
      <inkml:brushProperty name="width" value="0.05" units="cm"/>
      <inkml:brushProperty name="height" value="0.05" units="cm"/>
    </inkml:brush>
  </inkml:definitions>
  <inkml:trace contextRef="#ctx0" brushRef="#br0">346 104 14355,'1'-2'82,"4"-8"166,-1 1 0,-1-1 0,0 1 0,2-13 0,-4 21-228,-1 0-1,0-1 1,1 1 0,-1 0-1,0-1 1,0 1 0,0 0-1,0-1 1,0 1 0,0 0-1,0-1 1,0 1 0,-1 0 0,1-1-1,-1 1 1,1 0 0,-1 0-1,1-1 1,-1 1 0,0 0-1,1 0 1,-1 0 0,0 0-1,0 0 1,0 0 0,0 0-1,0 0 1,0 0 0,0 0-1,0 1 1,0-1 0,0 0-1,0 1 1,-1-1 0,1 1-1,0-1 1,-1 1 0,1-1-1,0 1 1,0 0 0,-3 0 0,-2 0 39,0 0 1,0 1 0,0 0 0,0 0 0,0 1 0,1 0-1,-1 0 1,0 0 0,1 0 0,0 1 0,-1 0-1,1 0 1,0 1 0,1-1 0,-9 8 0,-6 8 63,0 0 0,-17 24 0,13-14 3,1 1 0,2 2 0,1 0 0,-20 45 0,30-56-35,1-1-1,2 2 1,0-1-1,0 1 1,2-1-1,1 1 1,1 1-1,1 33 1,1-49-59,1 0 0,0-1 0,0 0 0,0 1-1,1-1 1,0 0 0,0 1 0,1-1 0,0 0 0,0-1 0,4 7 0,-4-9-19,0 1 0,0 0-1,1-1 1,-1 0 0,1 1-1,0-1 1,0-1 0,0 1 0,0-1-1,1 0 1,-1 1 0,1-2-1,-1 1 1,1-1 0,7 2 0,1-1-8,0 0 0,1-1 0,-1-1 0,0 0 0,1-1 0,16-3 0,-22 3 8,0-1 1,0 0-1,0 0 0,-1-1 0,1 0 1,-1 0-1,1-1 0,-1 0 0,0 0 1,-1-1-1,11-8 0,-16 12-3,0 0 0,0 0 0,1 0 0,-1 0 0,0 0 0,0-1 0,0 1 0,-1 0 0,1-1 0,0 1 0,0 0 0,-1-1 0,1 1 0,-1-1 0,1 1 0,-1-1 0,0 0 0,1 1 0,-1-1 0,0 1 0,0-1 0,0 1 0,0-1 0,-1-2 0,0 2 3,0 0 0,0 0 0,0 0 0,-1 1 0,1-1-1,-1 0 1,1 1 0,-1-1 0,1 1 0,-1-1 0,0 1-1,0 0 1,0-1 0,0 1 0,-2-1 0,-6-2 23,-1 0 0,0 0-1,0 1 1,0 1 0,-18-3 0,-20 3-37,45 2-9,0 0 0,1 0 1,-1 1-1,0 0 0,1-1 1,-1 1-1,1 0 0,-1 1 0,1-1 1,-5 3-1,8-4 8,0 0 1,0 0-1,0 0 0,0 0 1,-1 0-1,1 1 1,0-1-1,0 0 0,0 0 1,0 0-1,0 0 0,0 0 1,0 0-1,0 0 0,0 1 1,0-1-1,0 0 0,0 0 1,0 0-1,-1 0 0,1 0 1,0 1-1,0-1 0,0 0 1,0 0-1,0 0 0,1 0 1,-1 0-1,0 1 1,0-1-1,0 0 0,0 0 1,0 0-1,0 0 0,0 0 1,0 1-1,0-1 0,0 0 1,0 0-1,0 0 0,0 0 1,1 0-1,-1 0 0,0 0 1,0 0-1,0 1 0,0-1 1,0 0-1,0 0 0,0 0 1,1 0-1,-1 0 1,0 0-1,0 0 0,0 0 1,0 0-1,1 0 0,9 3-47,-2-2-12,0-1 0,0 0 0,0 0 0,0-1-1,0 0 1,-1 0 0,10-4 0,56-20-581,-58 20 506,47-22-622,-2-2 1,58-38-1,-101 59 712,-17 8 51,0 0-1,0 0 1,0 0 0,0 0-1,0 0 1,0 0 0,1 0-1,-1 0 1,0 0-1,0 1 1,0-1 0,0 0-1,0 0 1,0 0 0,0 0-1,1 0 1,-1 0 0,0 0-1,0 0 1,0 0 0,0 0-1,0 1 1,0-1 0,0 0-1,0 0 1,0 0-1,0 0 1,0 0 0,0 0-1,0 1 1,0-1 0,0 0-1,0 0 1,0 0 0,0 0-1,0 0 1,0 0 0,0 1-1,0-1 1,0 0 0,0 0-1,0 0 1,0 0-1,0 0 1,0 0 0,0 0-1,0 1 1,0-1 0,0 0-1,0 0 1,0 0 0,0 0-1,-1 0 1,-17 27 599,17-26-589,-13 18 428,1 0 1,0 1-1,1 1 0,-17 42 0,28-60-413,0-1 1,0 0 0,0 1 0,1-1-1,-1 1 1,1 0 0,0-1 0,0 1 0,0-1-1,0 1 1,0 0 0,0-1 0,0 1-1,1-1 1,0 1 0,-1-1 0,1 1 0,1 2-1,0-4-44,-1 1-1,0-1 1,0 1-1,1-1 1,-1 0-1,0 0 1,1 0-1,0 0 1,-1 0-1,1 0 1,-1 0-1,1 0 1,0-1 0,0 1-1,0-1 1,-1 1-1,1-1 1,0 0-1,0 1 1,0-1-1,0 0 1,-1 0-1,1-1 1,0 1-1,2 0 1,5-2-78,-1 0 1,0 0-1,0-1 1,0 0-1,0 0 1,0-1-1,-1 0 1,1 0-1,-1-1 1,0 0-1,0 0 1,10-11-1,23-26-336</inkml:trace>
</inkml:ink>
</file>

<file path=ppt/ink/ink1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7.710"/>
    </inkml:context>
    <inkml:brush xml:id="br0">
      <inkml:brushProperty name="width" value="0.05" units="cm"/>
      <inkml:brushProperty name="height" value="0.05" units="cm"/>
    </inkml:brush>
  </inkml:definitions>
  <inkml:trace contextRef="#ctx0" brushRef="#br0">27 40 14755,'-6'18'521,"0"0"0,1 1 0,-3 23-1,7-36-380,1 1 1,-1-1-1,1 1 0,1 0 0,-1-1 0,1 1 0,0-1 0,1 1 0,-1-1 1,1 1-1,1-1 0,5 11 0,-7-15-118,0 0-1,0 0 1,0-1 0,1 1 0,-1 0-1,0-1 1,1 0 0,-1 1 0,1-1-1,0 0 1,-1 0 0,1 1-1,0-1 1,0-1 0,0 1 0,-1 0-1,1 0 1,0-1 0,0 1 0,0-1-1,0 0 1,0 1 0,1-1-1,-1 0 1,0 0 0,0 0 0,0-1-1,3 1 1,-2-1-16,1 0-1,-1-1 1,0 1 0,1 0 0,-1-1-1,0 0 1,0 0 0,0 0-1,0 0 1,0 0 0,-1 0 0,1-1-1,-1 1 1,1-1 0,2-4-1,5-10 52,0 0-1,-1-1 0,0 0 1,-2 0-1,0-1 0,-1 0 0,-1-1 1,-1 1-1,3-38 0,-8 68 126,-2 24-86,3-30-85,1 0 0,-1-1 0,1 1 0,1-1 0,-1 1 0,0-1 0,1 0 0,0 1 0,0-1 0,1 0 0,-1 0 0,1 0 0,-1-1 1,1 1-1,0-1 0,1 1 0,3 2 0,-2-2-24,0-1 1,1 0 0,-1 0-1,1-1 1,0 1 0,0-1 0,0 0-1,0-1 1,0 0 0,0 0-1,9 1 1,6-2-182,1-1 0,0-1 0,0-1 0,0-1 0,-1 0 0,24-9 0,-1-4-448,-30 12 240,-1-1 1,1 2-1,21-5 0,-33 9 357,0 0 1,0 0-1,0 1 0,-1-1 1,1 0-1,0 1 0,0-1 0,0 1 1,-1 0-1,1 0 0,0-1 1,-1 1-1,1 0 0,-1 1 0,1-1 1,-1 0-1,1 0 0,1 3 1,-1-2 20,0-1 1,1 1 0,-1 0 0,0 0 0,1-1 0,-1 1 0,1-1 0,3 1 0,0 0 17,0-1 1,0 0-1,0-1 1,0 0-1,0 0 1,0 0-1,7-1 1,23-8-37</inkml:trace>
</inkml:ink>
</file>

<file path=ppt/ink/ink1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8.156"/>
    </inkml:context>
    <inkml:brush xml:id="br0">
      <inkml:brushProperty name="width" value="0.05" units="cm"/>
      <inkml:brushProperty name="height" value="0.05" units="cm"/>
    </inkml:brush>
  </inkml:definitions>
  <inkml:trace contextRef="#ctx0" brushRef="#br0">67 208 14427,'-7'10'508,"-6"8"237,-17 30 1,28-43-639,-1 0 0,1 0 0,0 0 0,0 0 0,1 0 0,0 0 0,0 1 0,0-1 0,0 0 0,1 1 0,0 8 0,0-13-98,0 1 0,1-1 0,-1 0 0,0 0 0,0 0 0,1 0 0,-1 0 0,1 0 0,-1 0 0,1 0 0,-1 0 0,1 0 0,0 0 0,-1 0 0,1 0 0,0 0 0,0 0 0,0 0 0,0-1 0,0 1 0,0 0 0,0-1 0,0 1 0,0-1 0,0 1 0,0-1 0,0 0 0,0 1 0,0-1 0,0 0 0,1 0 0,-1 1 0,0-1 0,0 0 0,0 0 0,0-1 0,1 1 0,-1 0 0,0 0 0,2-1 0,3 0-120,-1-1 0,1 0 1,0 0-1,0 0 0,-1-1 0,9-5 1,8-7-743,-1-2 0,0 0 0,-1-1 0,-1-1 0,23-31 0,-11 9-668,48-85 1,-75 118 1510,0 1 189,0 0 0,0-1-1,4-13 1,-8 21-153,0 0 1,0 0-1,0 0 0,0 0 1,1 0-1,-1 0 0,0-1 0,0 1 1,0 0-1,0 0 0,0 0 1,0 0-1,0 0 0,0 0 1,0 0-1,0 0 0,0 0 0,0-1 1,0 1-1,0 0 0,0 0 1,0 0-1,0 0 0,0 0 0,0 0 1,0 0-1,0 0 0,0-1 1,0 1-1,0 0 0,0 0 1,0 0-1,0 0 0,0 0 0,0 0 1,0 0-1,0 0 0,0-1 1,0 1-1,0 0 0,0 0 0,0 0 1,0 0-1,0 0 0,0 0 1,0 0-1,-1 0 0,1 0 1,0 0-1,0 0 0,0-1 0,0 1 1,0 0-1,0 0 0,0 0 1,0 0-1,0 0 0,-1 0 0,1 0 1,0 0-1,0 0 0,-7 7 1177,-8 16 432,7-8-1130,1 1-1,1 1 1,0-1 0,1 1 0,1 0 0,1 0-1,0 1 1,0 31 0,3-40-429,1-1 0,0 0 0,0 0 0,1 0 0,0 0 0,0 0 0,1 0 0,0 0 0,4 8 0,-4-11-83,0 0 0,1 0 0,0 0 0,0-1 0,0 1 0,0-1 0,1 0 0,-1 0 0,1-1 0,0 1 0,1-1 0,-1 0 0,9 4 0,-9-6-71,0 1 1,1 0 0,-1-1-1,0 0 1,1 0 0,-1-1-1,1 0 1,-1 0 0,1 0-1,-1 0 1,1-1 0,9-2-1,-7 1-39,0-1 0,0 0 0,0-1 0,0 0 0,0 0 0,-1 0 0,14-12 0,-15 11 119,0 0 0,0 0 0,0-1-1,-1 0 1,0 0 0,0-1 0,-1 0 0,1 1 0,-1-2 0,-1 1 0,1 0 0,-1-1 0,-1 1 0,1-1-1,-1 0 1,-1 0 0,1 0 0,-1-14 0,-1 21 26,1 0 0,-1 0 0,-1-1 0,1 1 0,0 0 0,0-1 0,0 1 0,-1 0 0,1 0 0,-1 0 0,1-1 0,-1 1 0,1 0 1,-1 0-1,0 0 0,1 0 0,-1 0 0,0 0 0,0 0 0,0 0 0,0 0 0,0 0 0,-2-1 0,2 2 11,-1 0 0,0-1 0,1 1 0,-1 0-1,0 0 1,1 0 0,-1 0 0,0 0 0,1 0 0,-1 0 0,1 0 0,-1 1 0,0-1 0,1 1 0,-3 0 0,-3 2 57,1 1 1,0-1 0,0 1 0,0 0 0,1 0-1,0 0 1,-8 8 0,10-8-71,0 0 1,0 0-1,0 0 0,1 0 0,-1 0 1,1 0-1,0 1 0,0-1 1,1 1-1,-1-1 0,1 1 1,0 0-1,0 5 0,1-8-41,0 0 1,0 0-1,1 0 0,-1 0 0,1 0 0,-1 0 0,1 0 1,-1 0-1,1 0 0,0 0 0,0 0 0,0 0 0,0-1 1,1 1-1,-1 0 0,0-1 0,1 1 0,-1-1 0,1 1 0,-1-1 1,1 0-1,0 0 0,0 1 0,-1-1 0,1-1 0,0 1 1,0 0-1,0 0 0,0-1 0,0 1 0,0-1 0,2 1 1,7 1-90,0 0 0,0-1 1,0-1-1,1 0 1,-1 0-1,0-1 1,0 0-1,17-5 1,-21 4 112,1 0 0,0-1 0,-1 1 0,0-1 1,0-1-1,0 0 0,0 0 0,0 0 1,-1 0-1,1-1 0,-1 0 0,9-11 0,-13 14 8,0-1-1,-1 1 0,0-1 0,0 1 0,1-1 1,-2 0-1,1 0 0,0 1 0,0-1 1,-1 0-1,0 0 0,1 0 0,-1 1 0,0-1 1,0 0-1,-1 0 0,1 0 0,-1 0 1,-1-5-1,1 3-239,-1 0 0,0 1 0,-1-1 0,1 0 0,-1 0 0,0 1 0,0 0 0,0-1 0,-7-6 0,-3 1-350</inkml:trace>
</inkml:ink>
</file>

<file path=ppt/ink/ink1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9.124"/>
    </inkml:context>
    <inkml:brush xml:id="br0">
      <inkml:brushProperty name="width" value="0.05" units="cm"/>
      <inkml:brushProperty name="height" value="0.05" units="cm"/>
    </inkml:brush>
  </inkml:definitions>
  <inkml:trace contextRef="#ctx0" brushRef="#br0">89 109 14219,'-2'-5'362,"1"0"0,-1 0 0,-1 0 0,1 1 0,-1-1-1,-6-8 1,9 12-318,-1 0-1,0 1 0,1-1 1,-1 0-1,0 1 0,1-1 1,-1 1-1,0-1 0,0 1 0,1-1 1,-1 1-1,0-1 0,0 1 1,0 0-1,0-1 0,0 1 1,1 0-1,-1 0 0,0 0 1,0 0-1,0 0 0,0 0 1,0 0-1,0 0 0,0 0 1,0 0-1,0 0 0,1 1 0,-1-1 1,0 0-1,0 1 0,0-1 1,0 1-1,1-1 0,-1 1 1,0-1-1,0 1 0,1-1 1,-1 1-1,0 0 0,1-1 1,-1 1-1,1 0 0,-1-1 0,1 1 1,-1 0-1,1 0 0,-1 1 1,-3 4 29,0 1 0,1 0 0,-1 0 0,1 0 0,1 1 0,0-1 0,0 1 1,0 0-1,-1 14 0,2-10-9,1 1 0,0-1 0,1 0 0,0 0 0,5 20 0,-6-29-41,1-1 1,0 1 0,0 0-1,0 0 1,0-1 0,0 1 0,0-1-1,1 1 1,-1-1 0,1 0-1,0 1 1,0-1 0,-1 0 0,2 0-1,-1 0 1,0-1 0,0 1-1,0 0 1,1-1 0,-1 1-1,1-1 1,-1 0 0,1 0 0,3 1-1,-1-1 9,0-1-1,0 1 0,0-1 1,0 0-1,0-1 1,0 1-1,0-1 0,0 0 1,0 0-1,-1 0 1,1-1-1,0 0 0,4-2 1,19-12 17,0 0 1,-1-2 0,-1-1-1,26-25 1,-12 11-239,-24 24 55,-16 9 126,1 0 0,-1 0 0,1 0 0,-1 0 0,0 0 0,1 0 0,-1 0 0,1 0-1,-1 0 1,0 0 0,1 0 0,-1 0 0,1 0 0,-1 1 0,0-1 0,1 0 0,-1 0 0,0 0 0,1 1 0,-1-1 0,0 0 0,1 0 0,-1 1 0,2 1-19,-1 0 0,0 1 1,0-1-1,0 0 0,-1 1 0,1-1 1,-1 0-1,1 1 0,-1 2 0,2 4 43,-1-6-25,-1 0 1,1 0-1,0 0 1,0 0 0,0 0-1,0 0 1,1 0-1,-1 0 1,1-1-1,0 1 1,0 0 0,0-1-1,0 1 1,0-1-1,0 0 1,1 0-1,-1 0 1,1 0 0,-1 0-1,1-1 1,0 1-1,0-1 1,0 1-1,0-1 1,0 0 0,0 0-1,0-1 1,0 1-1,0-1 1,0 1-1,6-1 1,2 0-129,0-1 0,-1 0 0,1-1 0,-1 0 0,1-1 0,-1 0 0,0-1 0,15-6 0,3-6-322,0 0 0,-2-1 0,0-2 0,0-1 0,-2-1 0,-1 0 0,0-2 0,26-35 1,-49 57 480,0 1 1,0 0 0,1 0-1,-1 0 1,0 0 0,0 0-1,1 0 1,-1 0 0,0 0-1,0 0 1,1 0 0,-1 0-1,0 0 1,0 0 0,1 0-1,-1 0 1,0 0 0,0 0 0,1 0-1,-1 0 1,0 1 0,0-1-1,0 0 1,1 0 0,-1 0-1,0 0 1,0 0 0,0 1-1,1-1 1,-1 0 0,0 0-1,0 0 1,0 1 0,0-1-1,1 0 1,-1 0 0,0 0-1,0 1 1,0-1 0,0 0 0,0 0-1,0 1 1,0-1 0,0 0-1,0 0 1,0 1 0,0-1-1,0 0 1,0 1 0,6 18 650,-4-14-427,1 0-173,0 1 0,0-1 1,1 0-1,0 0 0,0 0 0,0-1 0,1 1 0,-1-1 0,1 0 0,6 4 0,9 8-47,-1 3-44,0 0 0,-1 1 1,0 1-1,-2 1 0,-1 0 1,18 34-1,-26-41 32,0 0 0,-1 0 0,-1 1 1,0 0-1,-1 0 0,-1 0 0,0 1 1,-2-1-1,1 1 0,-2-1 0,-3 29 0,2-40 72,0 0-1,0 0 0,-1 0 0,0 0 0,0 0 0,0-1 0,0 1 1,-1-1-1,0 1 0,0-1 0,0 0 0,0 0 0,-1 0 0,0-1 1,1 1-1,-1-1 0,-1 0 0,-5 3 0,7-4 1,0 0 0,0-1 0,0 1 0,0-1 0,0 0 0,-1 0 0,1 0 0,0 0 0,-1-1 0,1 0 0,0 1 0,-1-1 0,1 0 0,-1-1 0,1 1 0,-1 0 0,1-1 0,0 0 0,-1 0 0,1 0 0,0 0 0,0-1 0,0 1 0,0-1 0,0 1 0,0-1 0,0 0 0,-3-4 0,2 2-42,0-1 0,1 1-1,-1-1 1,1 0 0,0 0-1,1 0 1,-1 0 0,1 0 0,0-1-1,1 1 1,-1-1 0,1 1 0,0-1-1,0 1 1,1-1 0,-1 0 0,1 0-1,2-10 1,-1 4-90,1 1-1,0-1 0,1 1 1,0 0-1,1 0 1,0 0-1,1 1 1,8-15-1,-9 20-63,-1 1 0,0-1 1,1 1-1,0 0 0,0 0 0,0 0 0,0 1 0,1-1 1,-1 1-1,6-3 0,4 0-269,-1 0 0,22-5 0,-28 9 358,24-7-411</inkml:trace>
</inkml:ink>
</file>

<file path=ppt/ink/ink1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49.860"/>
    </inkml:context>
    <inkml:brush xml:id="br0">
      <inkml:brushProperty name="width" value="0.05" units="cm"/>
      <inkml:brushProperty name="height" value="0.05" units="cm"/>
    </inkml:brush>
  </inkml:definitions>
  <inkml:trace contextRef="#ctx0" brushRef="#br0">137 154 16163,'3'-5'320,"0"0"0,0 0-1,-1 0 1,0 0-1,3-6 1,-5 10-274,0 1-1,0-1 1,1 0-1,-1 0 0,0 1 1,0-1-1,0 0 1,0 0-1,0 1 1,0-1-1,0 0 1,0 0-1,0 1 1,-1-1-1,1 0 1,0 1-1,0-1 0,-1 0 1,1 0-1,-1 0 1,1 1 19,-1-1-1,0 1 1,0-1 0,0 1-1,0 0 1,1-1-1,-1 1 1,0 0 0,0 0-1,0 0 1,0-1 0,0 1-1,0 0 1,0 0 0,0 1-1,1-1 1,-1 0 0,0 0-1,0 0 1,0 0 0,0 1-1,-1 0 1,-4 1 17,1 0 0,-1 1 0,1 0 0,-1 0 0,1 1 0,0-1 0,0 1 0,0 0 0,1 0 0,-1 1 0,-4 6 0,0 0-40,1 0 0,1 0 0,0 1 0,-7 15 0,10-17-23,0 1 1,1-1 0,0 1-1,1 0 1,0 0 0,0 0-1,1 19 1,1-27-13,0 1 0,1-1 0,-1 0-1,1 0 1,0 1 0,0-1 0,0 0 0,0 0 0,0 0 0,1 0 0,-1 0-1,4 5 1,-3-6-4,0-1-1,0 1 1,0-1-1,0 1 1,0-1-1,0 0 1,0 0-1,0 0 1,0 0-1,0 0 1,1 0-1,-1 0 0,0-1 1,1 1-1,-1-1 1,1 0-1,-1 1 1,1-1-1,3-1 1,2 0-26,-1 0 1,0-1-1,1 0 0,-1 0 1,0 0-1,0-1 1,0 0-1,0-1 1,-1 0-1,1 0 0,9-7 1,6-7-106,33-36 0,-31 27-84,-1-1 0,-1-1 1,-1-1-1,17-34 0,-35 58 161,-2 4 33,1 1 1,-1-1-1,0 0 1,0 0-1,-1 0 1,1 0-1,0 0 1,0 0-1,-1 0 1,1 0 0,-1 0-1,0 0 1,0 0-1,0 0 1,0-4-1,0 6 16,0-1 0,0 1-1,0 0 1,0 0-1,0-1 1,0 1 0,-1 0-1,1 0 1,0 0 0,0-1-1,0 1 1,0 0 0,0 0-1,-1 0 1,1 0-1,0-1 1,0 1 0,0 0-1,0 0 1,-1 0 0,1 0-1,0 0 1,0-1-1,0 1 1,-1 0 0,1 0-1,0 0 1,0 0 0,-1 0-1,1 0 1,0 0 0,0 0-1,-1 0 1,1 0-1,0 0 1,-1 0 0,-9 6-25,-6 13 87,11-12 7,1 0 1,0 1 0,0-1-1,1 1 1,0 0 0,0-1-1,1 1 1,0 1 0,1-1 0,-1 0-1,1 0 1,1 17 0,0-21-50,1 0-1,0 0 1,0-1 0,0 1 0,0 0 0,0-1 0,0 1 0,1 0 0,0-1-1,0 0 1,0 1 0,0-1 0,1 0 0,-1 0 0,1 0 0,-1-1 0,1 1-1,0 0 1,0-1 0,1 0 0,-1 0 0,0 0 0,1 0 0,-1 0 0,1-1-1,-1 0 1,1 1 0,0-1 0,7 1 0,-3-1-28,0-1 1,0 1-1,0-1 1,0 0-1,0-1 1,0 0-1,-1 0 1,1-1-1,0 0 1,0 0-1,-1-1 0,14-6 1,-11 4-19,-1-1 0,0 0 0,0 0 0,0-1 1,-1 0-1,0 0 0,0-1 0,-1 0 0,7-9 0,-13 16 22,0 0 1,-1 0-1,1 0 0,0 0 0,-1 0 0,1 0 1,-1 0-1,1 0 0,-1-1 0,0 1 0,1 0 1,-1 0-1,0 0 0,0 0 0,0-1 0,0 1 1,0 0-1,0 0 0,0 0 0,0-3 0,-1 4 5,1 0-1,0 0 0,0-1 1,0 1-1,0 0 0,0 0 1,-1 0-1,1 0 0,0 0 1,0-1-1,0 1 0,-1 0 1,1 0-1,0 0 0,0 0 1,-1 0-1,1 0 0,0 0 1,0 0-1,0 0 0,-1 0 1,1 0-1,0 0 1,0 0-1,-1 0 0,1 0 1,0 0-1,0 0 0,0 0 1,-1 0-1,1 0 0,0 0 1,-1 1-1,-11 10 16,9-8-10,0 1 0,1 0 0,0 0 0,-1 0 0,1 0 0,1 0 0,-1 0 0,1 0 0,-1 1 0,1-1 0,1 1 0,-1-1 0,1 0 0,-1 1 0,1-1 0,0 1 0,1 0 0,-1-1 0,1 0 0,0 1 0,0-1 0,0 1 0,1-1 0,0 0 0,-1 0 0,1 0 0,1 0 0,-1 0 0,1 0 0,-1-1 0,1 1 0,0-1 0,0 0 0,1 0 0,-1 0 0,1 0 0,-1 0 0,1-1 0,0 1 0,0-1 0,0 0 0,0-1 0,6 3 0,-2-2-13,1-1 0,-1 0 1,1 0-1,-1-1 0,1 0 0,-1 0 0,1-1 0,-1 0 1,0-1-1,1 1 0,-1-2 0,0 1 0,0-1 0,0 0 0,0-1 1,-1 0-1,1 0 0,-1-1 0,0 0 0,-1 0 0,1 0 1,-1-1-1,0 0 0,6-8 0,-4 5 77,0-1-1,0-1 1,-1 1-1,-1-1 1,0 0-1,0-1 1,-1 1 0,-1-1-1,0 0 1,-1 0-1,0-1 1,0 1 0,-1-1-1,-1 1 1,0-22-1,-4 15 62,2 16-122,0 0-1,1-1 1,-1 1 0,1 0 0,0 0-1,0-1 1,0 1 0,1-6 0,-1 8-16,1 1 0,-1 0 0,0-1-1,1 1 1,-1 0 0,0 0 0,1-1 0,-1 1 0,0 0 0,1 0 0,-1-1 0,1 1 0,-1 0 0,0 0 0,1 0 0,-1 0 0,1 0 0,-1 0 0,1 0-1,-1-1 1,0 1 0,1 0 0,-1 1 0,1-1 0,-1 0 0,1 0 0,-1 0 0,1 0 0,-1 0 0,0 0 0,1 0 0,0 1 0,17 7-308,-16-7 231,100 41-966,-60-29 781</inkml:trace>
</inkml:ink>
</file>

<file path=ppt/ink/ink1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36.166"/>
    </inkml:context>
    <inkml:brush xml:id="br0">
      <inkml:brushProperty name="width" value="0.05" units="cm"/>
      <inkml:brushProperty name="height" value="0.05" units="cm"/>
    </inkml:brush>
  </inkml:definitions>
  <inkml:trace contextRef="#ctx0" brushRef="#br0">30 87 12523,'-9'-33'730,"7"24"-605,0 0 0,-1 0 0,-7-17 1,8 26 146,1 6-162,1 12 6,55 202 176,-19-86-257,72 333 88,62 637 1,-145-831-86,37 293 111,-58-532-293,2 0 1,2-1-1,0 1 1,3-2 0,20 46-1,-28-66-603,-9-12-299,-12-12 244,5 1 415</inkml:trace>
</inkml:ink>
</file>

<file path=ppt/ink/ink1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36.550"/>
    </inkml:context>
    <inkml:brush xml:id="br0">
      <inkml:brushProperty name="width" value="0.05" units="cm"/>
      <inkml:brushProperty name="height" value="0.05" units="cm"/>
    </inkml:brush>
  </inkml:definitions>
  <inkml:trace contextRef="#ctx0" brushRef="#br0">0 1 11666,'18'64'590,"36"90"0,38 55-597,-33-78-64,-31-63-3,-12-28 12,1-1 0,25 40 0,-42-78 66,1 1 1,0-1-1,0 0 0,-1 1 0,1-1 1,0 0-1,0 0 0,1 0 1,-1 0-1,0 0 0,0 0 0,0 0 1,1 0-1,-1-1 0,0 1 1,1 0-1,-1-1 0,1 1 0,1 0 1,-2-1 5,0-1 1,0 1 0,0 0 0,1 0 0,-1-1-1,0 1 1,0 0 0,0-1 0,0 1 0,0-1-1,0 1 1,0-1 0,0 0 0,0 1-1,-1-1 1,1 0 0,0 0 0,0 0 0,1-1-1,3-6 90,0 0 0,-1 0 0,0-1 0,6-15 0,-10 23-97,62-183 1135,2-10-337,-44 145-889,46-86 0,-59 122 41,-3 7 14,0 0 1,-1 0-1,1 0 1,-2-1-1,1 1 1,2-12-1,-3-19-172</inkml:trace>
</inkml:ink>
</file>

<file path=ppt/ink/ink1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37.947"/>
    </inkml:context>
    <inkml:brush xml:id="br0">
      <inkml:brushProperty name="width" value="0.05" units="cm"/>
      <inkml:brushProperty name="height" value="0.05" units="cm"/>
    </inkml:brush>
  </inkml:definitions>
  <inkml:trace contextRef="#ctx0" brushRef="#br0">1 1 13683,'2'30'340,"1"0"1,1-1-1,12 41 1,-7-31-211,-6-24-107,8 35 143,2 0 0,33 86 1,-44-133-140,-1 0 1,1 0-1,0 1 1,0-2-1,0 1 1,0 0-1,6 5 1,-8-8-18,0 1 0,1-1 0,-1 0 0,1 0 1,-1 1-1,1-1 0,-1 0 0,1 0 0,-1 1 0,1-1 0,-1 0 0,1 0 1,-1 0-1,1 0 0,-1 0 0,1 0 0,0 0 0,-1 0 0,1 0 1,-1 0-1,1 0 0,0-1 0,0 1 11,0-1 0,0 1 1,0-1-1,-1 0 0,1 0 0,0 1 0,0-1 0,0 0 1,-1 0-1,1 0 0,-1 0 0,1 0 0,0 0 1,-1 0-1,1-2 0,6-15 217,-1-1 0,-1 0 0,6-38 1,0-63 425,-10 108-597,-1-18 37,-1 23-85,1 1 0,0 0 0,0 0 0,1-1 0,-1 1-1,4-11 1,-1 22-5,-1 0 1,0 0-1,0 0 0,0 1 0,1 5 1,1 2-11,19 60-4,-20-66-8,0 1 0,0-1-1,1 0 1,0 0 0,1-1 0,-1 1 0,7 6-1,-10-12 7,0 0 0,-1 0-1,1-1 1,0 1 0,0 0-1,0-1 1,0 1 0,0-1 0,0 1-1,0-1 1,0 1 0,0-1-1,0 0 1,0 1 0,0-1-1,0 0 1,1 0 0,-1 0-1,0 0 1,0 0 0,0 0 0,0 0-1,0 0 1,0 0 0,0-1-1,0 1 1,0 0 0,1-1-1,-1 1 1,0-1 0,-1 1-1,1-1 1,0 1 0,0-1 0,0 0-1,0 1 1,0-1 0,0 0-1,-1 0 1,1 0 0,0 0-1,0-1 1,3-3-2,0-1-1,0 0 1,0-1 0,-1 1-1,3-9 1,11-35 58,16-81 0,-31 121-39,4-3 33,-6 13-47,0 0-1,1 0 1,-1 0-1,0 0 1,1 0-1,-1 0 1,0 0-1,0 0 1,1 1-1,-1-1 1,0 0-1,0 0 1,0 0 0,1 1-1,-1-1 1,0 0-1,0 0 1,0 0-1,1 1 1,-1-1-1,0 0 1,0 0-1,0 1 1,0-1-1,0 0 1,0 1 0,0-1-1,1 1 1,7 33-8,-6-27 10,6 27-7,-4-11-16,1-1 0,2 0 0,0 0 1,16 32-1,-23-53 19,0 0 1,0-1-1,1 1 1,-1-1-1,0 1 0,0 0 1,1-1-1,-1 1 1,1-1-1,-1 1 1,1-1-1,-1 1 0,0-1 1,1 0-1,0 1 1,-1-1-1,1 0 0,-1 1 1,1-1-1,-1 0 1,1 1-1,0-1 1,-1 0-1,1 0 0,0 0 1,-1 0-1,1 0 1,-1 0-1,2 0 0,-1 0 2,0-1-1,0 1 1,0-1-1,0 0 1,0 1-1,0-1 0,0 0 1,0 0-1,-1 0 1,1 0-1,0 0 1,-1 0-1,1 0 0,1-2 1,2-6 2,-1 0 1,0 0-1,3-10 1,5-34 78,4-57-1,-11 80-52,-3 27-28,1 8 3,4 21 3,6 48-67,-9-58 5,-1-6-71,0 1 1,0 0-1,6 12 0,-8-22 106,0 0 1,1-1-1,-1 1 0,0-1 0,0 1 0,1-1 1,-1 1-1,0-1 0,0 0 0,1 1 0,-1-1 1,1 1-1,-1-1 0,0 0 0,1 1 0,-1-1 1,1 0-1,-1 1 0,1-1 0,0 0 1,6-5-525,2-21-403,4-65-7,-7 30 400</inkml:trace>
</inkml:ink>
</file>

<file path=ppt/ink/ink1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38.388"/>
    </inkml:context>
    <inkml:brush xml:id="br0">
      <inkml:brushProperty name="width" value="0.05" units="cm"/>
      <inkml:brushProperty name="height" value="0.05" units="cm"/>
    </inkml:brush>
  </inkml:definitions>
  <inkml:trace contextRef="#ctx0" brushRef="#br0">67 0 13475,'0'10'176,"10"253"2591,-6-233-2632,1 0 1,1 0-1,1-1 1,2 0-1,1 0 1,22 43-1,-23-56-96,1-1-1,0 0 0,1 0 1,22 20-1,-25-26-37,1-1 0,1 0 0,-1-1 0,1 0 0,0 0-1,1-1 1,20 8 0,-12-10 2,-19-4-2,0 0-1,0 0 0,0 0 1,1 0-1,-1 0 0,0 0 1,0-1-1,0 1 0,0 0 1,1 0-1,-1 0 0,0 0 1,0 0-1,0 0 0,0 0 1,1-1-1,-1 1 0,0 0 1,0 0-1,0 0 0,0 0 1,0-1-1,0 1 0,0 0 1,0 0-1,1 0 0,-1-1 1,0 1-1,0 0 0,0 0 1,0 0-1,0-1 0,0 1 1,0 0-1,0 0 0,0 0 1,0-1-1,0 1 0,0 0 1,-1 0-1,0-3-3,0 1-1,0-1 1,-1 1-1,1 0 1,-1-1-1,0 1 1,0 0 0,0 0-1,-4-3 1,-33-29-293,-2 1 1,-1 2-1,-2 2 1,-66-32-1,109 60 284,-24-9-114,25 10 126,-1-1 1,0 1-1,0-1 1,1 1-1,-1 0 0,0 0 1,0 0-1,1-1 1,-1 1-1,0 0 1,0 0-1,0 0 1,1 0-1,-1 0 1,0 0-1,0 0 1,1 0-1,-1 1 1,0-1-1,0 0 1,1 0-1,-1 1 0,0-1 1,0 1-1,0-1 6,1 1-1,0-1 0,0 0 1,0 1-1,0-1 0,0 0 1,0 1-1,0-1 0,0 1 1,0-1-1,0 0 0,0 1 1,0-1-1,0 1 0,0-1 1,0 0-1,0 1 0,1-1 1,-1 0-1,0 1 0,0-1 1,0 1-1,1-1 0,-1 0 1,0 0-1,0 1 0,1-1 1,-1 0-1,1 1 0,14 6 144,17-1 103,-18-6-193,-1 0 1,1-1-1,-1-1 1,1 0 0,-1-1-1,0-1 1,0 0 0,0 0-1,0-1 1,-1-1 0,0 0-1,0-1 1,0 0 0,10-10-1,-20 16-67,0-1-1,0 1 1,-1-1 0,1 0-1,-1 0 1,1 1-1,-1-1 1,1 0-1,-1 0 1,0-1-1,0 1 1,1-4 0,-2 4 5,1 1 1,-1-1 0,0 1 0,-1 0 0,1-1 0,0 1 0,0-1 0,-1 1 0,1 0 0,0-1 0,-1 1-1,0 0 1,1 0 0,-1-1 0,0 1 0,1 0 0,-1 0 0,0 0 0,0 0 0,0 0 0,0 0 0,0 0-1,-2-1 1,-22-15-88</inkml:trace>
</inkml:ink>
</file>

<file path=ppt/ink/ink1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38.785"/>
    </inkml:context>
    <inkml:brush xml:id="br0">
      <inkml:brushProperty name="width" value="0.05" units="cm"/>
      <inkml:brushProperty name="height" value="0.05" units="cm"/>
    </inkml:brush>
  </inkml:definitions>
  <inkml:trace contextRef="#ctx0" brushRef="#br0">15 80 14995,'-10'-4'1537,"6"-2"-1161,4-4-120,0 2 512,7-2 1440,5-2-1752,-1-4-8,1 2 73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3.301"/>
    </inkml:context>
    <inkml:brush xml:id="br0">
      <inkml:brushProperty name="width" value="0.05" units="cm"/>
      <inkml:brushProperty name="height" value="0.05" units="cm"/>
    </inkml:brush>
  </inkml:definitions>
  <inkml:trace contextRef="#ctx0" brushRef="#br0">70 157 14779,'1'1'39,"-1"0"0,0 0 0,0 0 0,0-1 0,0 1 0,0 0 0,1-1 0,-1 1 0,0 0 0,1 0 0,-1-1 0,0 1 0,1 0 0,-1-1 0,1 1 0,-1-1 0,1 1 0,-1-1 0,1 1 0,-1-1 0,1 1 0,0-1 0,-1 1 0,1-1 0,0 0 0,0 1 0,0-1 0,1 1 2,0-1 0,0 0 1,0 0-1,0 0 0,0 0 1,0 0-1,0 0 0,0 0 0,1-1 1,1 0-1,8-3 28,-1-1-1,20-11 0,-24 13 26,9-6 3,1 0 0,21-18 1,-34 24-68,0 0 0,0-1-1,0 1 1,-1-1 0,0 1 0,0-1 0,0 0 0,0 0 0,0 0 0,-1-1 0,0 1 0,0-1 0,0 1 0,2-10 0,-4 13-21,1 0 1,-1 0-1,0 0 0,0 0 1,0 0-1,0 0 0,0 0 1,0 0-1,0 0 0,0 0 1,-1 0-1,1 0 0,0 0 1,0 0-1,-1 0 0,1 0 1,-1 0-1,1 0 0,-1 0 1,1 0-1,-1 0 0,0 1 1,1-1-1,-1 0 0,0 0 1,0 1-1,1-1 1,-1 0-1,0 1 0,0-1 1,0 1-1,0-1 0,0 1 1,0-1-1,0 1 0,0 0 1,0 0-1,0-1 0,0 1 1,0 0-1,0 0 0,-2 0 1,-2 0 16,0 0 0,0 1 0,0 0 0,0 0 0,1 0 1,-1 0-1,-9 5 0,0 1-12,1 1 1,-1 0-1,1 1 0,1 0 1,0 1-1,0 0 0,-17 21 0,17-16-40,0 1 0,0 0 0,2 1 0,0 0 0,-13 30 0,20-38-39,0-1-1,1 0 1,0 1-1,-2 13 1,4-20 33,0 0 1,-1-1-1,1 1 1,0 0 0,0-1-1,0 1 1,0 0-1,1-1 1,-1 1-1,0 0 1,1-1 0,-1 1-1,1-1 1,-1 1-1,1-1 1,0 1 0,0-1-1,0 1 1,0-1-1,0 1 1,0-1 0,0 0-1,0 0 1,0 0-1,0 0 1,1 0 0,-1 0-1,1 0 1,-1 0-1,3 1 1,2-1-25,-1-1 0,1 1 0,0-1 0,-1 0 0,1-1 0,0 1 0,-1-1 0,9-2 0,28-8-270</inkml:trace>
</inkml:ink>
</file>

<file path=ppt/ink/ink1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39.890"/>
    </inkml:context>
    <inkml:brush xml:id="br0">
      <inkml:brushProperty name="width" value="0.05" units="cm"/>
      <inkml:brushProperty name="height" value="0.05" units="cm"/>
    </inkml:brush>
  </inkml:definitions>
  <inkml:trace contextRef="#ctx0" brushRef="#br0">249 53 14715,'-1'-2'76,"1"-1"-1,-1 0 1,0 1 0,0-1-1,0 0 1,0 1-1,-1 0 1,1-1 0,-1 1-1,1 0 1,-1-1-1,0 1 1,0 0 0,0 0-1,0 1 1,0-1-1,0 0 1,-1 1 0,1-1-1,0 1 1,-1 0-1,1 0 1,-1 0 0,0 0-1,1 0 1,-1 0-1,0 1 1,0-1 0,1 1-1,-1 0 1,0 0-1,0 0 1,1 0 0,-1 0-1,0 1 1,0-1-1,1 1 1,-1 0 0,0 0-1,1 0 1,-1 0-1,1 0 1,-1 1 0,-2 1-1,-3 2-30,-1 1 0,2 0 1,-1 1-1,0 0 0,1 0 0,1 0 0,-1 1 0,1 0 0,1 1 0,-1-1 0,1 1 1,-5 13-1,-1 3 40,2 1 0,1 0 0,-7 38 0,9-33-82,2 0-1,2 1 1,0-1 0,4 35-1,0-47-1,0 1 0,1-1-1,1 0 1,1 0 0,1 0-1,1-1 1,14 30 0,-17-41-4,1 0 0,0 0 0,0 0 0,1-1 0,-1 0-1,1 0 1,1 0 0,-1 0 0,1-1 0,0-1 0,0 1 0,1-1 0,-1 0 0,1 0 0,0-1 0,0 0 0,0-1 0,0 0 0,9 1 0,-7-1 5,0-1 0,0-1 1,0 0-1,0 0 0,0-1 0,0 0 0,0-1 1,0 0-1,0 0 0,-1-1 0,1-1 1,-1 0-1,0 0 0,0 0 0,14-10 0,-20 12 19,-1 0-1,1 0 0,-1 0 0,1-1 0,-1 1 0,0 0 1,0-1-1,0 0 0,0 1 0,-1-1 0,1 0 1,-1 0-1,1 0 0,-1 0 0,0 0 0,0 0 0,-1-1 1,2-4-1,-2 5 8,0 1 0,-1-1 0,1 0 0,0 1 0,-1-1 0,0 1 0,1 0 0,-1-1 0,0 1 0,0 0 0,-1-1 0,1 1 0,0 0 0,-1 0 0,1 0 0,-1 0 0,0 0 0,1 0 0,-1 1 0,0-1 0,0 0 1,0 1-1,0 0 0,-3-2 0,-10-3 75,1 0 0,-1 1 0,0 0 0,0 1 0,0 1 0,-25-2 0,3 0-90,36 5-17,1 0-1,-1 0 0,1 0 0,-1 0 0,1 0 1,-1 0-1,1 0 0,-1-1 0,1 1 0,-1 0 1,1 0-1,-1 0 0,1-1 0,-1 1 0,1 0 1,-1-1-1,1 1 0,-1 0 0,1-1 0,0 1 1,-1 0-1,1-1 0,0 1 0,-1-1 0,1 1 1,-1-1-1,1 0 0,1 0 0,-1 0 0,0 1 0,0-1 0,0 0-1,1 1 1,-1-1 0,0 0 0,1 1 0,-1-1 0,1 1 0,-1-1 0,1 1 0,-1-1 0,1 0 0,-1 1 0,1-1 0,36-23-114,-29 19 85,140-103-290,-124 90 288,-24 17 33,1 1 0,-1-1 1,1 1-1,-1-1 0,1 1 0,-1-1 0,1 1 1,-1 0-1,1-1 0,0 1 0,-1 0 0,1-1 1,0 1-1,-1 0 0,1 0 0,-1 0 0,1-1 1,0 1-1,-1 0 0,1 0 0,0 0 0,0 0 1,-1 0-1,1 0 0,0 0 0,-1 1 0,1-1 0,0 0 1,-1 0-1,1 0 0,-1 1 0,1-1 0,0 0 1,-1 1-1,1-1 0,-1 0 0,1 1 0,-1-1 1,1 1-1,-1-1 0,1 1 0,-1-1 0,1 1 1,-1 0-1,0-1 0,1 1 0,-1-1 0,0 1 1,0 0-1,1-1 0,-1 1 0,0 0 0,0-1 1,0 2-1,2 6-12,0 0 0,-1 0 0,0 16 0,0-12 6,3 39-31,15 129-98,-13-166-391,-1-21-149,1-25-501,3-159-5101,-8 3 5074,-1 182 1257,2 13 3306,5 37-1964,-6-28-1069,3 39 493,2 0 0,14 60 0,-19-114-801,-1 1-1,0-1 0,1 1 0,-1 0 0,1-1 0,-1 1 1,1-1-1,0 0 0,-1 1 0,1-1 0,0 1 0,0-1 1,0 0-1,2 2 0,-3-3-9,1 0 1,-1 0-1,1 0 1,-1 0-1,0 0 1,1 0-1,-1 0 1,1 0-1,-1-1 1,0 1-1,1 0 1,-1 0-1,0 0 1,1 0-1,-1-1 1,0 1-1,1 0 1,-1 0-1,0-1 1,1 1-1,-1 0 1,0-1-1,0 1 1,1 0-1,-1-1 1,0 1-1,0 0 1,0-1-1,1 1 1,-1 0-1,0-1 1,0 1-1,0-1 1,2-5 42,1-1 0,-2 0 1,1 1-1,-1-1 0,1-7 1,0-21 226,-2 1 0,-1 0 0,-2-1 1,-1 1-1,-16-59 0,18 86-198,2 5-58,0 0 0,0 1 1,-1-1-1,1 0 0,-1 1 0,1-1 0,-1 1 1,0-1-1,0 1 0,1-1 0,-1 1 1,0-1-1,0 1 0,-1 0 0,-1-3 1,0 9 111,3 4-113,0 1 0,0 0 0,1 0 1,1 0-1,-1-1 0,2 1 0,-1-1 1,5 12-1,1-1-35,1 0-1,20 32 1,-27-48 10,1-1 0,-1 1 0,1 0 0,0-1 0,0 0 1,1 1-1,-1-1 0,1 0 0,-1-1 0,1 1 0,0-1 0,0 0 0,0 0 1,0 0-1,1 0 0,6 1 0,-9-2 5,1-1-1,0 0 1,0 0-1,-1 0 1,1 0 0,0 0-1,0-1 1,-1 1-1,1-1 1,0 0 0,-1 0-1,1 0 1,-1 0 0,1 0-1,-1-1 1,1 1-1,-1-1 1,0 1 0,0-1-1,0 0 1,0 0-1,0 0 1,0 0 0,0 0-1,-1 0 1,1-1-1,-1 1 1,2-3 0,6-17 9,-8 18-17,0 1 0,0-1 0,1 1 0,-1-1 0,1 1 0,0-1 1,0 1-1,5-5 0,-7 8 2,1 0 0,0 0 1,-1 0-1,1 0 0,-1 1 1,1-1-1,0 0 0,-1 0 1,1 1-1,-1-1 0,1 0 1,0 1-1,-1-1 0,1 0 1,-1 1-1,1-1 1,-1 1-1,0-1 0,1 1 1,-1-1-1,1 1 0,-1 0 1,0-1-1,0 1 0,1-1 1,-1 1-1,0 0 0,1 0 1,11 26-94,-10-23 71,2 5 13,0-2 0,1 1-1,0 0 1,0-1-1,1 0 1,-1 0 0,10 7-1,-13-11 13,1-1 1,-1 0-1,1 0 0,0-1 0,-1 1 0,1 0 0,0-1 0,0 0 0,0 1 1,0-1-1,0 0 0,0-1 0,0 1 0,1-1 0,-1 1 0,0-1 0,0 0 1,1 0-1,-1 0 0,0-1 0,0 1 0,6-2 0,-1-1-32,0-1-1,-1 0 0,0 0 0,0 0 1,0-1-1,-1 0 0,0 0 1,1-1-1,6-9 0,6-7-264,19-33 0,-32 46 250,-4 6-43,0 0 0,1 0 0,-1 0 1,1 0-1,-1 1 0,1-1 0,0 1 0,4-3 0,-6 4 36,0 1 0,0-1 0,0 1 0,0-1-1,1 1 1,-1 0 0,0-1 0,0 1 0,1 0-1,-1 0 1,0 0 0,0 0 0,1 0 0,-1 0 0,0 0-1,0 0 1,0 1 0,1-1 0,-1 0 0,0 1-1,0-1 1,0 1 0,0-1 0,1 1 0,-1 0-1,0-1 1,1 2 0,-1-1 10,0 0-1,1 0 1,-1 0-1,0 0 1,0 0 0,1-1-1,-1 1 1,1 0-1,-1-1 1,1 1-1,-1-1 1,1 0-1,-1 0 1,1 1 0,-1-1-1,1 0 1,-1 0-1,1 0 1,-1 0-1,1-1 1,-1 1-1,1 0 1,-1-1 0,1 1-1,-1-1 1,1 1-1,-1-1 1,0 0-1,1 0 1,-1 1 0,0-1-1,0 0 1,1 0-1,-1 0 1,1-2-1,4-4-34,-1 0 0,0 0 0,0 0-1,-1 0 1,4-9 0,9-18-181</inkml:trace>
</inkml:ink>
</file>

<file path=ppt/ink/ink1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0.316"/>
    </inkml:context>
    <inkml:brush xml:id="br0">
      <inkml:brushProperty name="width" value="0.05" units="cm"/>
      <inkml:brushProperty name="height" value="0.05" units="cm"/>
    </inkml:brush>
  </inkml:definitions>
  <inkml:trace contextRef="#ctx0" brushRef="#br0">25 238 12171,'0'6'206,"1"-1"0,-1 0 0,0 1 0,-1-1 0,1 0 0,-1 0 0,0 1 0,-1-1 1,-1 6-1,-2 8 505,4-14-589,-3 14 248,1 1 0,1-1 1,0 34-1,2-52-358,0 0 0,0-1 0,0 1-1,0 0 1,0 0 0,0 0 0,0-1-1,0 1 1,1 0 0,-1 0 0,0 0 0,0-1-1,1 1 1,-1 0 0,1-1 0,-1 1 0,1 0-1,-1-1 1,2 2 0,-2-2-6,1 0 1,-1 0-1,1 0 0,-1 0 1,0 0-1,1 0 0,-1 0 1,1 0-1,-1 0 0,1 0 1,-1 0-1,1-1 0,-1 1 1,0 0-1,1 0 1,-1 0-1,1-1 0,-1 1 1,0 0-1,1-1 0,-1 1 1,0 0-1,1-1 0,-1 1 1,21-31 1,0-12-87,-2-2 1,-2-1-1,-2 0 0,-2-1 1,-2 0-1,8-75 0,-19 108 116,-1 11 57,-6 26 103,1 21 120,1 1-1,2-1 1,3 1 0,5 53-1,-4-84-240,1 0 0,1-1 0,0 1 0,1-1 0,0 1 1,10 19-1,-12-30-75,-1 0 0,1 0 1,-1 0-1,1 0 0,0-1 1,0 1-1,0-1 0,0 0 1,1 1-1,-1-1 0,0 0 0,1 0 1,0-1-1,0 1 0,-1 0 1,1-1-1,0 0 0,0 1 1,0-1-1,0 0 0,0-1 1,1 1-1,-1 0 0,0-1 1,0 0-1,0 0 0,1 0 1,-1 0-1,0 0 0,0-1 1,0 0-1,1 1 0,5-3 1,22-13-81,0-8-53</inkml:trace>
</inkml:ink>
</file>

<file path=ppt/ink/ink1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0.775"/>
    </inkml:context>
    <inkml:brush xml:id="br0">
      <inkml:brushProperty name="width" value="0.05" units="cm"/>
      <inkml:brushProperty name="height" value="0.05" units="cm"/>
    </inkml:brush>
  </inkml:definitions>
  <inkml:trace contextRef="#ctx0" brushRef="#br0">2 102 13075,'0'0'22,"0"0"0,0 0 0,0 0 0,0 0 1,0 0-1,0 0 0,0 0 0,0 0 0,-1 0 0,1 1 1,0-1-1,0 0 0,0 0 0,0 0 0,0 0 0,0 0 1,0 0-1,0 0 0,0 0 0,0 1 0,0-1 0,0 0 1,0 0-1,0 0 0,0 0 0,0 0 0,0 0 0,0 0 1,0 1-1,0-1 0,0 0 0,0 0 0,0 0 0,0 0 1,0 0-1,0 0 0,0 1 0,0-1 0,0 0 0,0 0 1,0 0-1,0 0 0,0 0 0,0 0 0,0 0 0,1 0 1,-1 0-1,0 1 0,0-1 0,0 0 0,0 0 0,0 0 1,0 0-1,0 0 0,0 0 0,1 0 0,-1 0 0,0 0 1,12 1 588,15-3-170,-15 1-417,1-1 1,-1-1-1,1 1 0,-1-2 0,0 0 0,0 0 0,0-1 0,-1-1 1,22-13-1,-12 2 20,-17 13-29,0 0-1,0 0 0,1 1 0,-1-1 1,1 1-1,0 0 0,0 1 1,0-1-1,0 1 0,1 0 0,7-2 1,-11 4-13,-1 0 0,1 0 0,-1 1 0,1-1 0,0 1 0,-1-1-1,1 1 1,-1 0 0,1-1 0,-1 1 0,0 0 0,1 0 0,-1 0 0,0 0 0,0 0 0,1 0 0,-1 1 0,0-1 0,0 0 0,1 3 0,19 35 31,-13-24-29,77 129-1,-1-2 4,-68-111-5,-1 0 1,17 57 0,-28-74 53,-1 0 0,3 28 0,-5-36 11,-1 0 0,0 0 0,0 0-1,-1 0 1,1 0 0,-1 0 0,-1 0-1,1 0 1,-4 8 0,4-12-33,0-1 0,0 1 0,0-1 0,0 1 0,0-1 0,0 0 0,0 1 0,0-1 0,0 0 0,-1 0 0,1 0 0,-1 0 0,1 0 0,-1 0 0,1 0 0,-1 0 0,1 0 0,-1-1 0,0 1 0,1-1 0,-1 1 0,0-1 0,0 0 0,1 0 0,-1 0 0,0 0 0,0 0 0,1 0 0,-1 0 0,0 0 0,0-1 0,1 1 0,-1-1 0,0 1 0,1-1 0,-4-1 0,-2-2 40,-1 0-1,0 0 1,1-1-1,0 0 0,0 0 1,-7-7-1,1-2-37,1 0-1,-1 0 1,2-1 0,0-1-1,1 0 1,1 0-1,-14-34 1,18 36-54,-1-1 0,2 0 0,0 0 0,1-1 0,1 1 0,0-1 0,1 1 0,1-1 1,2-30-1,0 37 2,0 0-1,0 1 1,1-1 0,0 0 0,1 1 0,0 0 0,0 0-1,0 0 1,1 0 0,1 1 0,-1-1 0,1 1 0,0 1 0,1-1-1,0 1 1,0 0 0,8-5 0,35-18-8</inkml:trace>
</inkml:ink>
</file>

<file path=ppt/ink/ink1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1.725"/>
    </inkml:context>
    <inkml:brush xml:id="br0">
      <inkml:brushProperty name="width" value="0.05" units="cm"/>
      <inkml:brushProperty name="height" value="0.05" units="cm"/>
    </inkml:brush>
  </inkml:definitions>
  <inkml:trace contextRef="#ctx0" brushRef="#br0">129 383 9794,'4'-5'593,"-1"0"1,0-1-1,-1 1 0,0-1 1,1 0-1,-2 1 0,1-1 1,1-12-1,-3 16-462,1 0 1,-1 0-1,0-1 0,-1 1 0,1 0 0,0 0 1,-1 0-1,1 0 0,-1 0 0,1 0 1,-1 0-1,0 0 0,0 0 0,0 1 0,0-1 1,0 0-1,0 0 0,-1 1 0,1-1 1,-1 1-1,1-1 0,-1 1 0,1 0 0,-1-1 1,0 1-1,0 0 0,1 0 0,-1 0 1,-2 0-1,1 0-86,0 0 0,0 0 0,0 1 0,0-1 0,0 1 0,0 0 0,0-1 0,0 2 1,0-1-1,0 0 0,0 1 0,0-1 0,1 1 0,-1 0 0,0 0 0,0 0 0,0 0 0,1 0 0,-1 1 0,1-1 1,-1 1-1,1 0 0,-1 0 0,1 0 0,0 0 0,-4 4 0,2-1-49,-1 1-1,1 0 1,-1 0-1,2 0 1,-1 1-1,1-1 1,0 1-1,0 0 0,-3 13 1,5-14-8,0 1 1,0-1-1,1 1 1,0-1-1,0 1 1,1 0-1,0-1 1,0 1-1,0-1 1,1 0-1,3 7 1,-5-10 3,1-1 0,1 1 0,-1-1 1,0 1-1,1-1 0,-1 1 0,1-1 1,-1 0-1,1 0 0,0 0 0,0 0 1,0 0-1,0-1 0,1 1 1,-1 0-1,0-1 0,1 0 0,-1 1 1,1-1-1,-1 0 0,1 0 0,0-1 1,-1 1-1,1 0 0,0-1 0,-1 0 1,1 0-1,5 0 0,-3-1-1,0 0 0,0 0-1,0 0 1,-1-1 0,1 0-1,0 0 1,-1 0 0,0-1 0,1 1-1,-1-1 1,0 0 0,0 0-1,4-6 1,5-4-10,-2 0 0,15-22-1,-7 6 26,-1 0 0,-2-2-1,-1 0 1,-1-1 0,-2 0 0,-1-1-1,-2 0 1,-1-1 0,6-59 0,-14 70 32,-5 31-1,-6 40 4,4 8-16,0 58 0,7-90-26,1-1 0,1 1-1,1-1 1,1 0 0,9 29-1,-12-49 1,-1 0-1,1 0 1,1-1-1,-1 1 1,0-1 0,1 1-1,-1-1 1,1 1-1,0-1 1,0 0-1,0 1 1,0-1 0,0 0-1,3 1 1,-4-2 0,1-1 1,-1 1-1,0-1 1,0 1-1,1-1 0,-1 0 1,0 0-1,1 0 1,-1 0-1,0 0 1,1 0-1,-1 0 1,0 0-1,1 0 1,-1-1-1,0 1 1,0 0-1,1-1 1,-1 1-1,0-1 0,0 0 1,0 1-1,1-1 1,-1 0-1,0 0 1,0 0-1,0 1 1,0-1-1,-1 0 1,1 0-1,1-2 1,3-3-6,0-1 0,-1 1 1,0-1-1,0 0 1,0-1-1,-1 1 0,0 0 1,2-11-1,-1 2 7,-1 0 0,0 0 0,0-18 0,-3 24-32,-2 14 13,-1 18 18,3-6-2,1 34-13,-1-46 13,0-1 1,1 1-1,0-1 1,-1 0 0,1 1-1,1-1 1,-1 0 0,0 1-1,1-1 1,3 5 0,-4-7-1,0 0 0,1 0 0,-1 0 0,0 0 1,0 0-1,1-1 0,-1 1 0,0 0 0,1-1 1,-1 1-1,1-1 0,-1 0 0,1 0 0,-1 1 0,1-1 1,-1 0-1,1 0 0,-1 0 0,1 0 0,-1-1 1,1 1-1,-1 0 0,3-1 0,38-15-39,-31 11 38,32-13-47,186-70-286,-229 88 351,1-1 0,-1 1 0,1 0 0,-1 0 0,1 0 0,-1-1 0,1 1 0,-1 0 0,0-1 0,1 1 0,-1 0 0,0-1 0,1 1 0,-1 0 0,0-1 0,1 1 0,-1-1 0,0 1 0,0 0 0,1-1 0,-1 1 0,0-1 0,0 1 0,0-1 0,0 1 0,0-1 0,1 1 0,-1-1 0,0 1 0,0-1 0,0 1-1,0-1 1,-1 1 0,1-1 0,0 1 0,0-1 0,0 1 0,0-1 0,0 1 0,-1-1 0,1 0 0,-12-17 366,-23-17 97,22 23-519,1-1 0,0 0-1,1-1 1,0 0 0,-13-24-1,23 37 10,0 1 0,1-1 0,-1 0-1,1 0 1,-1 0 0,1 0 0,-1 0-1,1 0 1,0 0 0,-1 0 0,1 0-1,0 0 1,0 0 0,0 0-1,0 0 1,0 0 0,0 0 0,0 0-1,0 0 1,0 0 0,0 0 0,1 0-1,-1 0 1,0 0 0,1 0 0,-1 0-1,0 0 1,1 0 0,-1 0 0,1 1-1,0-1 1,-1 0 0,1 0 0,0 0-1,0 1 1,-1-1 0,1 0-1,2 0 1,2-1-45,0 0 0,0 1 0,0 0 0,0 0 0,0 0 0,9 1 0,-9-1 38,39 0-373</inkml:trace>
</inkml:ink>
</file>

<file path=ppt/ink/ink1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2.140"/>
    </inkml:context>
    <inkml:brush xml:id="br0">
      <inkml:brushProperty name="width" value="0.05" units="cm"/>
      <inkml:brushProperty name="height" value="0.05" units="cm"/>
    </inkml:brush>
  </inkml:definitions>
  <inkml:trace contextRef="#ctx0" brushRef="#br0">0 3 15003,'1'0'49,"-1"0"1,1-1-1,-1 1 0,1 0 1,-1-1-1,1 1 0,-1 0 0,1 0 1,-1 0-1,1-1 0,-1 1 0,1 0 1,0 0-1,-1 0 0,1 0 1,-1 0-1,1 0 0,-1 0 0,1 0 1,0 0-1,-1 1 0,1-1 1,-1 0-1,1 0 0,-1 0 0,1 1 1,15 12 504,11 28-85,-24-37-321,103 218 842,-46-85-1168,-51-121-189,-9-16 358,0 0 0,0 0 0,0 0 0,0 0 0,0 0-1,0-1 1,1 1 0,-1 0 0,0 0 0,0 0 0,0 0-1,0 0 1,0 0 0,0 0 0,0 0 0,0 0 0,0 0 0,0 0-1,0 0 1,0 0 0,0 0 0,0 0 0,0 0 0,0 0-1,0 0 1,0 0 0,0 0 0,1 0 0,-1 0 0,0 0-1,0 0 1,0 0 0,0 0 0,0 0 0,0 0 0,0 0-1,0 0 1,0 0 0,0 0 0,0 0 0,0 0 0,0 0 0,0 0-1,0 0 1,0 0 0,1 0 0,-1 0 0,0 0 0,0 0-1,0 0 1,-12-29-417,-9-6 134,-7-6-53</inkml:trace>
</inkml:ink>
</file>

<file path=ppt/ink/ink1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2.631"/>
    </inkml:context>
    <inkml:brush xml:id="br0">
      <inkml:brushProperty name="width" value="0.05" units="cm"/>
      <inkml:brushProperty name="height" value="0.05" units="cm"/>
    </inkml:brush>
  </inkml:definitions>
  <inkml:trace contextRef="#ctx0" brushRef="#br0">0 167 13675,'0'-16'1336,"16"8"-816,0-1-176,11 1 769,5-2-313,9 0-280,5-5-120,3-2-168,-1 1-112,-5-1-208,-4 1-136,-10 3-408,-6 3 2304,-15 9-1672,-5 2 56,-7 15 48</inkml:trace>
  <inkml:trace contextRef="#ctx0" brushRef="#br0" timeOffset="1">164 359 14731,'10'2'1608,"11"-11"-807,2-5-297,9-6 488,2 0-48,3-2-208,-2 2-184,-7 1-712,-3 7-408,-12 7 432,-5 5-144,-8 10-120</inkml:trace>
</inkml:ink>
</file>

<file path=ppt/ink/ink1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3.088"/>
    </inkml:context>
    <inkml:brush xml:id="br0">
      <inkml:brushProperty name="width" value="0.05" units="cm"/>
      <inkml:brushProperty name="height" value="0.05" units="cm"/>
    </inkml:brush>
  </inkml:definitions>
  <inkml:trace contextRef="#ctx0" brushRef="#br0">1 63 13283,'5'17'1360,"14"-11"-864,0-4-200,5-2 528,6-6-271,0-4-417,0-2-152,-1-3 56,-2-5-136,-5-5-88</inkml:trace>
</inkml:ink>
</file>

<file path=ppt/ink/ink1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3.561"/>
    </inkml:context>
    <inkml:brush xml:id="br0">
      <inkml:brushProperty name="width" value="0.05" units="cm"/>
      <inkml:brushProperty name="height" value="0.05" units="cm"/>
    </inkml:brush>
  </inkml:definitions>
  <inkml:trace contextRef="#ctx0" brushRef="#br0">1 99 12539,'1'14'532,"1"0"0,1-1 0,0 1 0,0-1 0,2 1 0,10 22 0,-13-31-493,0-1 1,1 0-1,-1 1 0,1-1 0,0-1 1,0 1-1,0 0 0,1-1 0,-1 0 1,1 1-1,0-1 0,0-1 0,0 1 1,0 0-1,0-1 0,1 0 0,-1 0 1,1-1-1,-1 1 0,1-1 0,0 0 1,-1 0-1,6 0 0,-7 0-30,0-2 1,0 1-1,-1 0 1,1 0-1,0-1 0,0 1 1,0-1-1,-1 0 0,1 0 1,0 0-1,-1 0 1,1-1-1,-1 1 0,1-1 1,-1 1-1,3-4 0,1-1 65,-1 0 0,0 0-1,0-1 1,5-8-1,-7 9 7,1 1-1,0-1 1,0 1-1,0 0 1,0 0-1,1 0 0,6-4 1,-10 8-57,1 0 1,0 0-1,0 0 1,0 0 0,1 1-1,-1-1 1,0 1-1,0-1 1,0 1-1,0 0 1,1 0-1,-1 0 1,0 0-1,0 0 1,0 0-1,4 1 1,37 14 32,-18-6-47,-20-7-10,1 0 0,0-1 0,0 0 0,-1 0-1,1 0 1,0-1 0,7 0 0,-11-1 9,-1 1 0,1 0 0,-1-1 0,0 1 1,1-1-1,-1 1 0,0-1 0,1 0 0,-1 0 0,0 1 0,0-1 0,0 0 0,1 0 1,-1 0-1,0 0 0,-1-1 0,1 1 0,0 0 0,0 0 0,0-1 0,-1 1 1,1 0-1,0-1 0,-1 1 0,1 0 0,-1-1 0,0 1 0,0-1 0,1 1 1,-1-1-1,0 1 0,0-1 0,-1-1 0,1-21 106,-2 1 0,-1-1 0,-1 1 0,0 0 0,-11-29 0,15 54-117,1 0 1,0 0-1,0 0 0,1 0 1,-1 0-1,0-1 0,0 1 0,1 0 1,-1-1-1,1 1 0,0-1 0,-1 0 1,1 1-1,0-1 0,4 2 1,0 0-162,0-1 1,0 1-1,1-1 1,-1 0 0,10 1-1,-6-2-201,1 0 1,-1 0-1,1-1 0,0 0 0,-1-1 0,1 0 0,18-5 0,4-8-234,-3-4-176</inkml:trace>
</inkml:ink>
</file>

<file path=ppt/ink/ink1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4.003"/>
    </inkml:context>
    <inkml:brush xml:id="br0">
      <inkml:brushProperty name="width" value="0.05" units="cm"/>
      <inkml:brushProperty name="height" value="0.05" units="cm"/>
    </inkml:brush>
  </inkml:definitions>
  <inkml:trace contextRef="#ctx0" brushRef="#br0">84 0 11570,'-1'4'267,"0"0"-1,0 0 0,-1-1 0,1 1 0,-1 0 0,0-1 0,0 0 0,0 1 0,-5 5 1,-5 9 751,1 3-104,-16 42 1,24-55-850,0-1 0,1 1 0,1 0-1,-1-1 1,1 1 0,1 0 0,-1 0 0,2 0 0,0 12 0,-1-18-56,0 0 0,1 0-1,-1-1 1,0 1 0,1 0 0,-1-1 0,1 1 0,-1 0 0,1-1-1,0 1 1,0-1 0,0 1 0,0-1 0,0 1 0,0-1 0,0 0 0,0 0-1,1 1 1,-1-1 0,0 0 0,1 0 0,-1 0 0,1 0 0,-1-1-1,1 1 1,0 0 0,-1-1 0,1 1 0,0-1 0,-1 1 0,1-1 0,0 0-1,-1 1 1,1-1 0,0 0 0,2-1 0,-1 1 19,0-1 1,0 0-1,0 0 1,0 0-1,0-1 0,0 1 1,0-1-1,0 1 1,-1-1-1,1 0 1,-1 0-1,1 0 0,-1 0 1,0-1-1,0 1 1,0-1-1,0 1 1,3-6-1,-1 0 74,-1 0-1,0-1 1,0 1-1,-1-1 1,0 1-1,0-1 1,-1 0-1,-1 0 1,1 0-1,-1 1 1,-1-1 0,1 0-1,-3-9 1,3 16-105,0 1 0,0-1 1,0 1-1,0-1 1,0 1-1,1-1 0,-1 1 1,1-1-1,-1 1 1,1-1-1,-1 1 0,1-1 1,0 1-1,0 0 1,0 0-1,0-1 0,0 1 1,0 0-1,0 0 1,0 0-1,0 0 0,0 0 1,0 0-1,1 0 1,-1 0-1,2 0 0,5-3-63,1 0-1,-1 0 0,11-2 1,-10 3 36,9-3-39,1 1 1,0 0-1,24-2 1,-37 6 50,-1 0-1,1 1 1,0 0 0,0 0 0,0 1 0,0-1 0,0 1 0,0 1 0,-1-1-1,1 1 1,0 0 0,-1 0 0,0 0 0,1 1 0,4 3 0,-8-4 14,0 0 0,0 0 1,0 0-1,-1 0 0,1 0 1,0 1-1,-1-1 0,0 1 1,1-1-1,-1 1 0,0-1 1,0 1-1,-1 0 0,1-1 0,0 1 1,-1 0-1,0 0 0,0-1 1,0 1-1,0 0 0,0 0 1,0 0-1,-1-1 0,1 1 1,-1 0-1,-1 5 0,-3 6 141,-1-1 0,0 1 0,-14 22 0,14-25 24,3-7-141,-4 11 363,10-12-194,8-5-143,1-3-269,0 0 0,0-1 1,20-13-1,-27 15 111,0 0-1,0 1 1,0-2-1,0 1 1,-1 0-1,1-1 1,-1 0-1,-1 0 1,8-11 0,-7-3-267</inkml:trace>
  <inkml:trace contextRef="#ctx0" brushRef="#br0" timeOffset="1">319 150 13099,'4'7'1048,"8"-4"-800,3-3-96,6-3 96,1-2-328,6-5 192,2-4-24,3-7-128</inkml:trace>
</inkml:ink>
</file>

<file path=ppt/ink/ink1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4.389"/>
    </inkml:context>
    <inkml:brush xml:id="br0">
      <inkml:brushProperty name="width" value="0.05" units="cm"/>
      <inkml:brushProperty name="height" value="0.05" units="cm"/>
    </inkml:brush>
  </inkml:definitions>
  <inkml:trace contextRef="#ctx0" brushRef="#br0">58 16 14051,'-6'6'205,"0"1"1,1 0-1,0 0 1,0 0-1,0 1 1,1 0-1,0 0 1,1 0-1,0 0 1,0 1-1,1-1 1,0 1-1,-2 14 1,4-19-169,0-1 1,-1 1-1,2-1 1,-1 1-1,0-1 1,1 1 0,0 0-1,0-1 1,0 0-1,0 1 1,0-1-1,1 0 1,-1 1 0,1-1-1,0 0 1,0 0-1,0 0 1,0-1-1,1 1 1,-1 0-1,1-1 1,0 1 0,-1-1-1,1 0 1,0 0-1,0 0 1,1-1-1,-1 1 1,0-1 0,0 1-1,1-1 1,-1 0-1,1 0 1,-1-1-1,7 1 1,-6 0-25,1-1 0,0 0 0,0 0 1,-1 0-1,1 0 0,0-1 0,0 0 0,-1 0 1,1 0-1,-1-1 0,1 0 0,-1 0 0,1 0 1,-1 0-1,5-4 0,-3 2 33,-1 0 0,0-1 0,0 1 0,0-1 0,0 0 0,-1 0 0,0-1 0,0 0 0,0 1 0,3-10 0,-5 10-13,0 1 0,0-1 1,0 0-1,-1 0 0,0 0 0,0 0 1,0 0-1,-1-1 0,0 1 1,0 0-1,0 0 0,0 0 0,-2-8 1,1 10-30,-1-1 1,1 0 0,-1 0-1,1 1 1,-1-1-1,0 1 1,-1 0 0,1 0-1,0-1 1,-1 1-1,0 1 1,0-1 0,0 0-1,0 1 1,0-1-1,0 1 1,0 0 0,-1 0-1,-4-1 1,1 0-75,0 1 0,0 1 1,0 0-1,0 0 0,0 0 1,-1 1-1,1-1 0,0 2 1,0-1-1,0 1 0,-1 0 1,1 1-1,0 0 0,0 0 1,-10 5-1,-11 5-262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0.257"/>
    </inkml:context>
    <inkml:brush xml:id="br0">
      <inkml:brushProperty name="width" value="0.05" units="cm"/>
      <inkml:brushProperty name="height" value="0.05" units="cm"/>
    </inkml:brush>
  </inkml:definitions>
  <inkml:trace contextRef="#ctx0" brushRef="#br0">214 1 7930,'-12'131'1142,"7"0"1,14 175-1,-8-290-1028,1-1 1,5 21-1,-11-64-369,-2 16-163,-1 0 0,0 0 0,-1 1 0,0 0 0,-17-18 0,-55-44-747,16 15 2699,57 46-251,7 12-1245,0 0 0,0-1 0,0 1 0,0 0 0,1 0 0,-1-1 0,0 1 0,0 0 0,0-1 0,0 1 0,1 0 0,-1 0 0,0 0 0,0-1 0,0 1 0,1 0 0,-1 0 0,0 0 0,0-1 0,1 1 0,-1 0 0,0 0 0,0 0 0,1 0 0,-1 0 0,1-1 0,26 0 1280,-21 1-1132,40 0 391,1 1-245,1-2 0,66-11 0,-112 12-337,0 0 4,1 0-1,0-1 1,-1 1-1,1-1 1,0 1-1,-1-1 1,1 0-1,-1 0 1,1 0-1,-1-1 1,1 1-1,-1-1 1,0 1 0,0-1-1,0 0 1,0 1-1,0-1 1,3-4-1,-4-5-46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4.139"/>
    </inkml:context>
    <inkml:brush xml:id="br0">
      <inkml:brushProperty name="width" value="0.05" units="cm"/>
      <inkml:brushProperty name="height" value="0.05" units="cm"/>
    </inkml:brush>
  </inkml:definitions>
  <inkml:trace contextRef="#ctx0" brushRef="#br0">270 187 12339,'-64'29'1903,"-105"64"1,164-90-1836,-1 1 0,1 0-1,0 0 1,0 0 0,-5 7 0,10-11-67,0 0 1,0 0 0,0 0-1,0 1 1,0-1-1,0 0 1,0 0-1,0 0 1,0 0 0,0 0-1,0 1 1,0-1-1,0 0 1,0 0-1,0 0 1,0 0 0,0 0-1,0 1 1,0-1-1,0 0 1,0 0-1,0 0 1,0 0 0,0 0-1,0 1 1,1-1-1,-1 0 1,0 0-1,0 0 1,0 0-1,0 0 1,0 0 0,0 0-1,0 0 1,1 0-1,-1 1 1,0-1-1,0 0 1,0 0 0,0 0-1,0 0 1,1 0-1,-1 0 1,0 0-1,0 0 1,0 0 0,0 0-1,0 0 1,1 0-1,-1 0 1,0 0-1,0 0 1,0 0 0,0 0-1,0 0 1,1-1-1,-1 1 1,11 0 8,14-6-33,0-2 0,42-17-1,-47 17 36,0 0 1,1 1-1,0 0 0,1 2 0,24-3 0,-41 8-6,-1 0-1,0 1 1,1-1 0,-1 1 0,0 0-1,0 0 1,0 0 0,0 1-1,0-1 1,0 1 0,0 0 0,4 3-1,25 10 34,-32-15-38,1 1-1,-1-1 1,0 0 0,1 0-1,-1 1 1,0-1-1,1 0 1,-1 0-1,0-1 1,1 1 0,-1 0-1,0 0 1,1-1-1,-1 1 1,0-1-1,1 1 1,-1-1-1,0 1 1,0-1 0,0 0-1,1-1 1,1 0 0,0 0 0,-1-1 0,0 1 0,0-1 0,0 0 0,0 0 0,0 0 0,2-4 0,0-3 1,0-1 0,0 0 1,-1 0-1,2-13 1,1-33-37,-5 61 31,-1 0 0,1 0 0,0-1 0,0 1 0,0 0 0,0-1 0,1 1 0,0-1-1,-1 0 1,1 1 0,0-1 0,1 0 0,-1 0 0,1 0 0,-1 0 0,7 4 0,-7-5 3,1-1 1,0 1 0,0-1-1,0 0 1,0 0-1,0 0 1,0-1 0,0 1-1,0-1 1,0 1 0,1-1-1,-1 0 1,0 0 0,0-1-1,0 1 1,0 0-1,1-1 1,-1 0 0,0 0-1,0 0 1,3-2 0,17-8-9,-2-1 0,1-1 0,-2-1 0,1 0 0,-2-2 0,0 0 0,31-36 0,-34 30-7,-17 21 31,-5 4 10,-29 30 100,29-26-98,-48 62 183,50-63-188,0 0 0,1 0 0,-1 0 0,1 0 0,1 0 0,-1 1 0,1-1 0,1 1 0,-3 13 0,4-19-20,0 1 0,0-1 0,0 0-1,0 0 1,1 0 0,-1 0 0,0 0-1,1 0 1,-1 0 0,0 0 0,1 0-1,-1 0 1,1 0 0,0 0 0,-1 0-1,1 0 1,0-1 0,0 1 0,-1 0-1,1 0 1,0-1 0,0 1 0,0 0-1,0-1 1,0 1 0,0-1 0,0 1-1,0-1 1,0 0 0,0 1-1,0-1 1,0 0 0,0 0 0,0 0-1,0 0 1,1 0 0,-1 0 0,0 0-1,0 0 1,0 0 0,1-1 0,8 0-11,-1 0 0,0-1 0,15-4 0,3-4-77,0-1 0,0 0-1,27-18 1,72-52-532,-87 54 299,-39 27 315,1 0 0,-1-1-1,0 1 1,1 0 0,-1-1 0,0 1-1,1 0 1,-1 0 0,0-1 0,1 1-1,-1 0 1,0 0 0,1 0 0,-1-1-1,1 1 1,-1 0 0,1 0 0,-1 0-1,0 0 1,1 0 0,-1 0 0,1 0-1,-1 0 1,1 0 0,-1 0 0,0 0-1,1 0 1,-1 0 0,1 0 0,-1 1-1,1-1 1,-1 13 88,0 4 129,1-16-207,-1-1 1,0 0 0,0 1 0,0-1-1,1 1 1,-1-1 0,0 1-1,1-1 1,-1 0 0,0 1 0,1-1-1,-1 0 1,0 1 0,1-1 0,-1 0-1,1 1 1,-1-1 0,0 0-1,1 0 1,-1 1 0,1-1 0,-1 0-1,1 0 1,-1 0 0,1 0-1,-1 0 1,1 0 0,-1 0 0,1 0-1,-1 0 1,1 0 0,0 0 0,4-1 13,-1 0 1,0 0 0,0 0 0,1 0 0,-1-1 0,0 0-1,0 0 1,0 0 0,-1 0 0,5-4 0,36-31 13,-34 27-16,9-12 3,-13 14 18,-13 16 49,-1 2-39,1-1 1,1 1-1,0 0 0,0 1 1,1-1-1,1 1 0,-1 0 1,2 1-1,0-1 0,0 0 1,-2 23-1,5-33-58,0 0 1,-1 0-1,1 0 0,0 0 0,0 0 0,0 1 1,1-1-1,-1 0 0,0 0 0,0 0 1,0 0-1,1 0 0,-1 0 0,1 0 0,-1 0 1,1 0-1,-1-1 0,1 1 0,-1 0 0,1 0 1,0 0-1,0 0 0,-1-1 0,1 1 1,0 0-1,0-1 0,1 2 0,-1-2 4,1 0 0,-1 0 0,0 0-1,0 0 1,0-1 0,0 1 0,0 0-1,0 0 1,0-1 0,1 1 0,-1-1-1,0 1 1,0-1 0,0 1 0,-1-1 0,1 0-1,0 1 1,0-1 0,0 0 0,0 0-1,-1 0 1,1 0 0,0 1 0,-1-1-1,1 0 1,0-2 0,13-25-104,-2-7-37</inkml:trace>
</inkml:ink>
</file>

<file path=ppt/ink/ink1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5.104"/>
    </inkml:context>
    <inkml:brush xml:id="br0">
      <inkml:brushProperty name="width" value="0.05" units="cm"/>
      <inkml:brushProperty name="height" value="0.05" units="cm"/>
    </inkml:brush>
  </inkml:definitions>
  <inkml:trace contextRef="#ctx0" brushRef="#br0">0 1 14571,'15'38'2210,"-2"16"-1570,-5-22-513,0 1 0,2-1 1,2-1-1,17 35 0,-28-64-115,0 0 1,1 1-1,-1-1 0,1 0 0,-1 0 1,1-1-1,0 1 0,0 0 0,0-1 0,0 1 1,0-1-1,0 1 0,4 1 0,-5-3-1,1 1 1,-1-1-1,1 0 0,-1 0 0,1 1 0,0-1 0,-1 0 0,1-1 0,-1 1 0,1 0 1,0 0-1,-1-1 0,1 1 0,-1 0 0,1-1 0,-1 0 0,1 1 0,-1-1 0,0 0 1,1 0-1,-1 0 0,3-2 0,4-5 38,0 0 0,0 0 1,0-1-1,-1 0 0,9-16 0,27-55 210,-36 68-216,19-52 166,2-1-124,-35 107-92,3-19-17,1 0 0,2 1 0,0-1 0,1 1 0,5 29 0,-5-51 0,0 0 0,1 0 0,-1-1-1,1 1 1,-1 0 0,1 0 0,-1-1 0,1 1 0,0-1-1,0 1 1,0-1 0,0 1 0,0-1 0,2 2 0,-3-2 29,1-1 1,-1 0 0,1 1 0,0-1 0,-1 0 0,1 0 0,-1 0 0,1 1 0,0-1-1,-1 0 1,1 0 0,0 0 0,-1 0 0,1 0 0,-1 0 0,1 0 0,0 0 0,-1-1-1,1 1 1,-1 0 0,1 0 0,0 0 0,-1-1 0,1 1 0,0-1 0,3-2 65,-1 1 1,0-1-1,0 0 1,0 0 0,0-1-1,0 1 1,-1-1 0,0 1-1,3-6 1,10-23-3,3-4 23</inkml:trace>
</inkml:ink>
</file>

<file path=ppt/ink/ink1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5.533"/>
    </inkml:context>
    <inkml:brush xml:id="br0">
      <inkml:brushProperty name="width" value="0.05" units="cm"/>
      <inkml:brushProperty name="height" value="0.05" units="cm"/>
    </inkml:brush>
  </inkml:definitions>
  <inkml:trace contextRef="#ctx0" brushRef="#br0">3 192 13203,'0'1'119,"0"1"-1,0 0 1,-1-1 0,1 1 0,0 0 0,1-1 0,-1 1-1,0-1 1,0 1 0,1 0 0,-1-1 0,0 1 0,1-1-1,0 1 1,-1-1 0,1 1 0,0-1 0,0 0-1,0 1 1,1 1 0,-1-3-62,0 1-1,1-1 1,-1 0-1,0 1 1,0-1-1,0 0 1,0 0 0,1 0-1,-1 0 1,0 0-1,0 0 1,0 0-1,1 0 1,-1-1 0,0 1-1,0 0 1,0-1-1,0 1 1,0 0-1,0-1 1,0 0-1,0 1 1,0-1 0,0 0-1,0 1 1,0-1-1,0 0 1,1-2-1,7-4 60,0-2-1,-1 1 0,-1-1 0,1 0 1,-1-1-1,-1 1 0,0-1 1,0-1-1,-1 1 0,0-1 0,-1 0 1,0 0-1,-1-1 0,0 1 0,1-16 1,-3 25-84,-1 0 0,0 0 0,0 1 0,0-1 0,-1 0 0,1 0 0,0 0 0,-1 1 0,1-1 0,-1 0 0,1 0 0,-1 1 0,0-1 0,0 1 0,0-1 0,0 1 0,0-1 0,0 1 0,0-1 0,-1 1 0,0-1 0,0 1-10,1 0 0,-1 1 0,1-1 0,0 1 0,-1-1 0,1 1 0,-1 0 0,0 0 0,1 0 0,-1 0 0,1 0 0,-1 0 0,1 0 0,-1 0 0,1 1 0,-1-1 0,1 0 0,-1 1 0,1 0 0,-1-1 0,1 1 1,0 0-1,-1-1 0,1 1 0,0 0 0,-2 1 0,-3 4-4,-1 0 0,0 0 0,1 1 0,1-1 0,-1 1 0,1 0 0,0 1 0,0 0 0,1-1 0,0 1 0,1 1 0,0-1 0,0 0 0,-3 15 0,3-10-39,1 0-1,0 0 1,1 0-1,1 0 1,0 0-1,0 0 1,2 0 0,-1 0-1,6 17 1,-6-25-10,1 0-1,0 0 1,0 0 0,0-1 0,0 1 0,1-1 0,0 0-1,0 1 1,5 4 0,-6-7 22,0 0 1,1 0-1,-1 0 0,1 0 1,0 0-1,-1-1 0,1 1 1,0-1-1,0 0 1,0 0-1,0 0 0,0 0 1,0 0-1,0-1 0,0 0 1,6 1-1,29-7-138</inkml:trace>
</inkml:ink>
</file>

<file path=ppt/ink/ink1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6.516"/>
    </inkml:context>
    <inkml:brush xml:id="br0">
      <inkml:brushProperty name="width" value="0.05" units="cm"/>
      <inkml:brushProperty name="height" value="0.05" units="cm"/>
    </inkml:brush>
  </inkml:definitions>
  <inkml:trace contextRef="#ctx0" brushRef="#br0">41 213 14987,'0'-1'134,"-1"-1"0,0 1-1,0-1 1,1 1 0,-1 0-1,0-1 1,0 1 0,0 0-1,0 0 1,0-1 0,0 1-1,-1 0 1,1 0 0,0 0-1,-1 1 1,-2-2 0,4 1-111,0 1 0,-1 0 0,1 0 0,-1 0 0,1 0 1,0 0-1,-1 0 0,1 0 0,-1 0 0,1 0 0,0 0 1,-1 1-1,1-1 0,-1 0 0,1 0 0,0 0 1,-1 0-1,1 0 0,0 1 0,-1-1 0,1 0 0,0 0 1,-1 1-1,1-1 0,-7 17 321,5 11-315,0 1 0,1-1 1,6 46-1,19 83-81,-22-146 56,35 132 15,-25-105-33,-2 0 0,-2 1 1,7 75-1,-17-63 55,1-48-23,1 0 0,0 0 0,-1-1 0,0 1 0,0 0 0,0 0 0,0-1 0,0 1 0,0-1 0,-1 1 0,0-1 0,1 1 0,-1-1 0,-3 4 0,4-6-10,0 1 0,1-1 0,-1 1 1,0-1-1,0 0 0,0 1 0,1-1 1,-1 0-1,0 0 0,0 1 0,0-1 1,0 0-1,1 0 0,-1 0 1,0 0-1,0 0 0,0 0 0,0 0 1,0-1-1,0 1 0,1 0 0,-1 0 1,0-1-1,0 1 0,0 0 0,1-1 1,-1 1-1,0-1 0,1 1 0,-1-1 1,0 1-1,1-1 0,-1 0 0,0 1 1,1-1-1,-1 0 0,1 1 0,-1-1 1,1 0-1,0 0 0,-1 1 1,1-1-1,0 0 0,-1 0 0,1-1 1,-3-4 20,1-1 0,0 1 0,0-1 0,-2-11 0,2-9-24,1-1-1,1 0 1,1 1 0,1-1 0,2 1-1,0-1 1,2 1 0,10-27-1,4-4-64,3 1 0,46-85-1,-53 118 41,-12 18 10,0 0 0,0 1 1,0-2-1,-1 1 0,4-12 1,-12 27-128,-1 12 2,6-16 88,0-1 1,0 1 0,0 0 0,1 0 0,-1-1 0,3 8-1,-2-11 40,-1 0 0,0 0-1,0 0 1,1-1 0,-1 1-1,1 0 1,-1 0 0,0-1-1,1 1 1,0 0-1,-1-1 1,1 1 0,-1-1-1,1 1 1,0 0 0,-1-1-1,1 0 1,0 1 0,-1-1-1,1 1 1,0-1 0,0 0-1,-1 1 1,1-1 0,0 0-1,0 0 1,0 0-1,0 0 1,-1 1 0,1-1-1,0 0 1,0-1 0,0 1-1,0 0 1,-1 0 0,1 0-1,0 0 1,0-1 0,0 1-1,-1 0 1,1-1 0,0 1-1,0 0 1,-1-1 0,2 0-1,5-4-27,-1 1 0,0-1-1,0-1 1,-1 1 0,0-1-1,0 1 1,0-2 0,0 1 0,-1 0-1,0-1 1,-1 0 0,6-12-1,-2 0-156,0-1 0,-1 0-1,4-33 1,-6 28-331,-2-1 1,-1 1-1,-1-1 1,-1 1-1,-2-1 0,-9-46 1,11 130 866,3-41-50,1 11 335,7 37 1,-8-58-572,-1-1 1,1 1 0,1-1 0,-1 1-1,1-1 1,0 0 0,1 0 0,-1 0-1,1 0 1,0-1 0,6 6 0,-8-9-58,0 0-1,1-1 1,0 1 0,-1-1 0,1 1 0,0-1 0,0 0-1,0 0 1,0 0 0,0-1 0,0 1 0,6 0 0,-7-1 8,1 0 1,0 1 0,0-1-1,0 1 1,0-1 0,-1 1-1,1 0 1,0 0 0,-1 0-1,1 1 1,-1-1-1,1 1 1,-1-1 0,0 1-1,4 3 1,-1 1 40,-1 1 1,-1-1-1,1 0 1,-1 1-1,0 0 1,-1 0-1,1 0 1,-1 0-1,-1 0 0,1 0 1,-1 1-1,0-1 1,-1 0-1,0 1 1,0-1-1,-2 10 1,2-16-30,0 0 1,-1 1 0,1-1 0,-1 0 0,1 0 0,-1 1 0,1-1 0,-1 0 0,1 0 0,-1 0-1,0 0 1,0 0 0,0 0 0,0 0 0,0 0 0,0 0 0,0 0 0,0 0 0,0 0 0,0-1-1,0 1 1,0 0 0,-3 0 0,2-1-11,-1 1-1,1-1 1,-1 0 0,1 0-1,0 0 1,-1 0 0,1-1-1,-1 1 1,1-1 0,0 1-1,-1-1 1,-2-1 0,-3-2-321,0 0 0,-1 0 1,1-1-1,1 0 1,-14-12-1,20 16 155,-1 0 0,1 0 0,0 0-1,0-1 1,-1 1 0,1 0 0,0-1 0,0 1 0,0-1 0,1 1-1,-1-1 1,0 0 0,0 1 0,1-1 0,-1 0 0,1 1 0,-1-4-1,3-4-590</inkml:trace>
</inkml:ink>
</file>

<file path=ppt/ink/ink1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6.991"/>
    </inkml:context>
    <inkml:brush xml:id="br0">
      <inkml:brushProperty name="width" value="0.05" units="cm"/>
      <inkml:brushProperty name="height" value="0.05" units="cm"/>
    </inkml:brush>
  </inkml:definitions>
  <inkml:trace contextRef="#ctx0" brushRef="#br0">57 28 13475,'2'-6'338,"5"-16"838,-7 22-1167,0 0-1,0 0 0,0 0 1,0 1-1,0-1 0,0 0 1,0 0-1,0 0 0,0 0 1,0 0-1,1 0 0,-1 0 1,0 0-1,0 0 0,0 0 1,0 0-1,0 0 0,0 0 1,0 0-1,0 0 0,0 0 1,0 0-1,0 0 0,0 0 1,0 1-1,0-1 0,0 0 1,0 0-1,0 0 0,0 0 1,0 0-1,0 0 0,1 0 1,-1 0-1,0 0 0,0 0 1,0 0-1,0 0 0,0 0 1,0 0-1,0 0 0,0 0 1,0 0-1,0 0 0,0 0 1,0 0-1,0 0 0,0 0 1,0 0-1,0-1 0,1 1 1,-1 0-1,0 0 0,0 0 1,0 0-1,0 0 0,0 0 1,0 0-1,0 0 0,0 0 1,0 0-1,0 0 0,0 0 1,0 0-1,1 15 584,-1 37-426,2-1 0,2 1-1,3-1 1,2 0-1,30 98 1,-32-133-334,-4-10 11,-1 1 1,0-1-1,0 1 0,0 0 0,0 7 1,-2-14 138,0 0 1,0 0 0,0 0-1,0 1 1,0-1 0,0 0 0,0 0-1,0 0 1,1 1 0,-1-1-1,0 0 1,-1 0 0,1 0-1,0 0 1,0 1 0,0-1-1,0 0 1,0 0 0,0 0-1,0 1 1,0-1 0,0 0 0,0 0-1,0 0 1,0 0 0,-1 1-1,1-1 1,0 0 0,0 0-1,0 0 1,0 0 0,0 0-1,-1 0 1,1 1 0,0-1-1,0 0 1,0 0 0,0 0 0,-1 0-1,1 0 1,0 0 0,0 0-1,0 0 1,-1 0 0,1 0-1,0 0 1,-11-6-498,-9-13 46,4 2 912,0-1 0,2-1 0,0 0 1,1-1-1,1 0 0,-14-33 0,26 52-375,-1 0 0,0 0 0,1 0-1,-1-1 1,1 1 0,-1 0 0,1-1 0,0 1 0,-1 0-1,1-1 1,0 1 0,0 0 0,0-1 0,0 1-1,0 0 1,0-1 0,1 1 0,-1 0 0,0 0 0,1-1-1,-1 1 1,1 0 0,-1 0 0,1-1 0,0 1 0,-1 0-1,1 0 1,0 0 0,0 0 0,0 0 0,0 0 0,0 0-1,0 0 1,0 0 0,0 1 0,0-1 0,0 0 0,0 1-1,2-2 1,4 0 77,0 1-1,0-1 1,0 1-1,0 1 1,0-1-1,8 2 1,-13-1-153,21 0 39</inkml:trace>
</inkml:ink>
</file>

<file path=ppt/ink/ink1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7.419"/>
    </inkml:context>
    <inkml:brush xml:id="br0">
      <inkml:brushProperty name="width" value="0.05" units="cm"/>
      <inkml:brushProperty name="height" value="0.05" units="cm"/>
    </inkml:brush>
  </inkml:definitions>
  <inkml:trace contextRef="#ctx0" brushRef="#br0">0 106 12899,'5'5'296,"-1"-1"-1,1 0 1,0-1 0,0 1 0,0-1-1,0 0 1,0 0 0,1-1 0,-1 1-1,1-1 1,0 0 0,0-1 0,0 1-1,7 0 1,-9-2-241,-1 0 1,1 0-1,0-1 0,-1 1 0,1-1 1,-1 0-1,1 0 0,0 0 0,-1 0 1,0 0-1,1-1 0,-1 0 0,0 1 0,0-1 1,0 0-1,0-1 0,0 1 0,0 0 1,-1-1-1,1 0 0,-1 0 0,0 1 1,1-1-1,2-6 0,-3 4-5,1 0-1,-1 0 1,-1-1-1,1 1 1,-1-1-1,1 1 1,-2-1 0,1 1-1,-1-1 1,1-6-1,-1 10-44,0 1 0,0-1 0,0 1 0,-1 0 0,1-1 0,0 1 0,0-1 0,-1 1 0,1-1 0,-1 1 0,1 0 0,-1-1 0,0 1 0,1 0 0,-1 0 0,0 0 0,0-1 0,0 1 0,0 0 0,0 0 0,0 0 0,0 0 0,0 0 0,-1 1-1,1-1 1,0 0 0,0 0 0,-1 1 0,1-1 0,0 1 0,-1-1 0,1 1 0,-1 0 0,1-1 0,-1 1 0,1 0 0,-1 0 0,1 0 0,0 0 0,-1 0 0,1 1 0,-3 0 0,0 0-8,0 0-1,0 0 1,1 1 0,-1 0-1,1 0 1,-1 0 0,1 0 0,0 0-1,0 1 1,0 0 0,0-1 0,0 1-1,0 0 1,1 0 0,0 1 0,-1-1-1,1 0 1,-2 7 0,-2 1-12,2 0 0,-1 1 0,1-1 0,-3 22-1,5-25-15,1 0 0,0 0 0,1 0-1,0 0 1,0 0 0,1 0-1,0 0 1,0 0 0,1-1 0,4 15-1,-5-20-3,1 1 0,-1-1 0,0 1 0,1-1 0,-1 0 0,1 0-1,0 0 1,0 0 0,-1 0 0,1 0 0,1-1 0,-1 1 0,0 0-1,4 1 1,-2-2-5,-1 0 1,0 0-1,0 0 0,0-1 0,0 1 0,1-1 1,-1 0-1,0 0 0,0 0 0,1 0 0,-1-1 1,0 1-1,0-1 0,6-2 0,5-2-40,-1-1 1,-1 0-1,1-1 0,-1 0 0,16-14 0,22-21-266</inkml:trace>
</inkml:ink>
</file>

<file path=ppt/ink/ink1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7.832"/>
    </inkml:context>
    <inkml:brush xml:id="br0">
      <inkml:brushProperty name="width" value="0.05" units="cm"/>
      <inkml:brushProperty name="height" value="0.05" units="cm"/>
    </inkml:brush>
  </inkml:definitions>
  <inkml:trace contextRef="#ctx0" brushRef="#br0">41 0 13779,'-7'13'348,"1"1"-1,0-1 1,1 1-1,1 0 1,0 0-1,1 0 1,-3 29 0,6-41-336,0 0 1,0 0-1,1 0 1,-1 0 0,0 0-1,1 0 1,-1 0 0,1 0-1,0 0 1,0 0-1,0 0 1,0 0 0,0 0-1,0 0 1,0-1 0,0 1-1,1-1 1,-1 1 0,1-1-1,-1 1 1,1-1-1,0 0 1,-1 1 0,1-1-1,0 0 1,3 1 0,5 2-30,0-1 0,0 0 0,0 0 0,14 1 0,4 1-118,-27-5 133,22 6-216,35 14-1,-53-18 209,0 0 1,0 0 0,0 0-1,0 1 1,-1 0 0,1 0 0,-1 1-1,0-1 1,1 1 0,-2 0-1,1 0 1,0 0 0,3 6-1,-7-9 43,1 0-1,0 0 1,-1 1-1,0-1 1,1 0-1,-1 0 1,0 1-1,1-1 0,-1 0 1,0 1-1,0-1 1,0 0-1,0 1 1,0-1-1,0 0 1,-1 1-1,1-1 0,0 0 1,-1 0-1,1 1 1,-2 1-1,1-1 47,-1 1 0,0-1 0,1 0-1,-1 0 1,0 0 0,0 0 0,-1 0-1,1-1 1,-5 4 0,0-1 72,0-1 0,0 0 1,-1 0-1,0 0 0,1-1 1,-11 2-1,4-2 48,0-2-1,-22 0 1,3-4 1</inkml:trace>
</inkml:ink>
</file>

<file path=ppt/ink/ink1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8.696"/>
    </inkml:context>
    <inkml:brush xml:id="br0">
      <inkml:brushProperty name="width" value="0.05" units="cm"/>
      <inkml:brushProperty name="height" value="0.05" units="cm"/>
    </inkml:brush>
  </inkml:definitions>
  <inkml:trace contextRef="#ctx0" brushRef="#br0">160 56 14515,'-1'-4'174,"0"0"0,0 1 0,0-1 0,0 0 0,0 1 0,-1-1 0,0 1 0,0-1 0,0 1-1,0 0 1,0 0 0,-4-4 0,6 6-120,-1 1 0,0-1 0,0 0 0,0 1 0,0-1 0,0 1 0,0-1 0,-1 1 0,1-1 0,0 1 0,0 0 0,0 0 0,0 0 0,-1-1 0,1 1 0,0 0-1,-2 1 1,1-1 31,-1 1-1,1-1 0,0 1 0,0 0 0,-1 0 0,1 0 1,0 0-1,0 1 0,0-1 0,0 0 0,-2 3 0,-5 6-42,0 0-1,1 0 0,0 1 0,1-1 1,0 2-1,1-1 0,1 1 0,-1 0 1,2 0-1,0 0 0,0 1 1,1-1-1,1 1 0,0 0 0,0 0 1,1 15-1,1-24-48,0-1 0,1 0 0,-1 0 0,1 1 0,-1-1 0,1 0 0,0 0 0,0 0 0,1 0 0,-1 0 0,0 0 0,4 4 0,-4-6 3,0 0 1,0 0-1,0 0 1,0 0-1,0-1 1,0 1-1,0 0 1,0-1-1,0 1 1,1 0-1,-1-1 1,0 0-1,0 1 1,1-1-1,-1 0 1,0 0-1,1 1 1,-1-1-1,0 0 1,1 0-1,-1 0 1,0-1-1,1 1 1,-1 0-1,0 0 1,1-1-1,-1 1 1,0-1-1,0 1 1,0-1-1,1 0 1,0-1-1,6-2-3,-1-1-1,0-1 1,-1 1-1,0-1 1,1-1-1,-2 1 1,1-1-1,-1 0 1,5-8-1,36-71 147,-26 36 24,-26 76-80,1 0 0,-2 39 0,2-19-71,-6 53 98,3 108-1,7-202-114,1 0 0,1 0 0,-1 0 1,1 0-1,0 0 0,0-1 0,2 7 0,-3-11 3,0 0 0,0 0 0,1 0-1,-1 0 1,0 1 0,0-1 0,0 0-1,0 0 1,0 0 0,0 0 0,1 0-1,-1 1 1,0-1 0,0 0 0,0 0-1,0 0 1,1 0 0,-1 0 0,0 0-1,0 0 1,0 0 0,1 0 0,-1 0-1,0 0 1,0 0 0,0 1 0,1-1-1,-1-1 1,0 1 0,0 0 0,0 0-1,1 0 1,-1 0 0,0 0 0,0 0 0,0 0-1,0 0 1,1 0 0,-1 0 0,0 0-1,0 0 1,0 0 0,0-1 0,1 1-1,-1 0 1,0 0 0,0 0 0,0 0-1,0-1 1,13-23-163,7-41-326,18-100 1,-24 92 291,-2 15 65,-4 16 31,1 0 1,18-46-1,-27 88 102,0 0 0,0 0-1,0-1 1,0 1 0,0 0-1,0 0 1,0-1 0,0 1 0,0 0-1,0 0 1,0-1 0,0 1-1,1 0 1,-1 0 0,0-1 0,0 1-1,0 0 1,0 0 0,1 0-1,-1-1 1,0 1 0,0 0-1,0 0 1,1 0 0,-1 0 0,0 0-1,0-1 1,1 1 0,-1 0-1,0 0 1,0 0 0,1 0 0,-1 0-1,0 0 1,4 10-15,-1 27 28,-3-27-7,1 2 19,1 0-1,0 0 0,0 0 1,1 0-1,8 18 0,-10-27-18,0 0-1,1 0 1,-1 0 0,1 0-1,0 0 1,0-1 0,0 1-1,0-1 1,0 1-1,1-1 1,-1 0 0,1 0-1,-1 0 1,1 0-1,0 0 1,0-1 0,0 1-1,0-1 1,0 0 0,0 0-1,0 0 1,0 0-1,1-1 1,-1 1 0,6-1-1,-1 0 7,0-2-1,0 1 0,0-1 1,-1 0-1,1-1 0,-1 0 1,1 0-1,-1 0 0,0-1 1,0 0-1,-1-1 1,1 1-1,-1-1 0,0 0 1,0-1-1,5-6 0,-5 5 54,0 1-1,0-1 1,-1 0 0,0-1-1,0 1 1,-1-1-1,0 0 1,0 0-1,-1 0 1,0-1 0,-1 1-1,0-1 1,0 1-1,1-13 1,-6 13 239,-2 13-167,-3 14-50,6-11-99,1 0 0,1 1 1,-1-1-1,1 0 0,1 0 0,-1 0 0,1 0 0,1 0 0,-1 0 0,6 13 0,-6-18-53,0-1-1,0 0 0,0 1 0,0-1 1,0 0-1,1 0 0,-1 0 0,1 0 1,0 0-1,-1-1 0,1 1 0,0 0 1,0-1-1,0 1 0,0-1 0,3 2 1,-3-3-64,1 1 0,-1-1 0,0 0 1,1 1-1,-1-1 0,1 0 0,-1 0 0,0-1 1,1 1-1,-1 0 0,0-1 0,1 1 0,-1-1 1,0 0-1,0 0 0,1 0 0,-1 0 0,0 0 1,0 0-1,2-2 0,2-2-88,1 0 1,-1 0-1,-1 0 1,1 0-1,-1-1 1,8-11-1,11-19-722</inkml:trace>
</inkml:ink>
</file>

<file path=ppt/ink/ink1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9.154"/>
    </inkml:context>
    <inkml:brush xml:id="br0">
      <inkml:brushProperty name="width" value="0.05" units="cm"/>
      <inkml:brushProperty name="height" value="0.05" units="cm"/>
    </inkml:brush>
  </inkml:definitions>
  <inkml:trace contextRef="#ctx0" brushRef="#br0">64 0 9322,'-1'9'795,"0"0"-1,-1-1 1,-1 1 0,1-1 0,-1 0-1,-1 0 1,1 0 0,-6 8 0,-7 16 130,13-24-774,-1 1 1,1-1-1,1 1 1,0 0-1,0 0 1,0 0-1,1 14 1,1-23-151,0 0-1,0 0 1,0-1 0,1 1 0,-1 0-1,0 0 1,0-1 0,0 1-1,1 0 1,-1 0 0,0-1 0,1 1-1,-1 0 1,0 0 0,0 0 0,1 0-1,-1 0 1,0 0 0,1-1-1,-1 1 1,0 0 0,1 0 0,-1 0-1,0 0 1,1 0 0,-1 0 0,0 0-1,1 0 1,-1 0 0,0 1-1,1-1 1,-1 0 0,0 0 0,1 0-1,-1 0 1,0 0 0,0 0 0,1 1-1,-1-1 1,0 0 0,0 0-1,1 0 1,-1 1 0,0-1 0,0 0-1,1 0 1,-1 1 0,0-1-1,0 0 1,0 1 0,0-1 0,0 0-1,1 1 1,-1-1 0,0 0 0,0 1-1,0-1 1,0 0 0,0 1-1,0-1 1,0 0 0,0 0 0,0 1-1,0-1 1,0 0 0,0 1 0,0-1-1,0 0 1,-1 1 0,18-22-11,-7 2-18,0 0-1,-2-1 0,0 0 0,5-25 0,2-4-93,-12 43-56,-1 8 53,-2 14-10,-3 29 66,3-44 65,-3 32-42,0-14-21,2 1 0,0-1 0,1 0 1,3 32-1,-3-51 41,0 1 1,1 0-1,-1 0 1,0-1-1,0 1 1,0 0-1,1-1 1,-1 1-1,0 0 1,1-1-1,-1 1 1,0 0-1,1-1 1,-1 1-1,1-1 1,-1 1-1,1-1 1,0 1-1,-1-1 14,1 1-1,-1-1 1,0 0-1,1 0 0,-1 0 1,1 0-1,-1 0 1,0 0-1,1-1 0,-1 1 1,0 0-1,1 0 0,-1 0 1,0 0-1,1 0 1,-1 0-1,0-1 0,1 1 1,-1 0-1,0 0 1,1 0-1,-1-1 0,0 1 1,1-1-1,15-23-290,-1-5 25</inkml:trace>
</inkml:ink>
</file>

<file path=ppt/ink/ink1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49.585"/>
    </inkml:context>
    <inkml:brush xml:id="br0">
      <inkml:brushProperty name="width" value="0.05" units="cm"/>
      <inkml:brushProperty name="height" value="0.05" units="cm"/>
    </inkml:brush>
  </inkml:definitions>
  <inkml:trace contextRef="#ctx0" brushRef="#br0">52 1 14291,'1'4'209,"-1"0"0,0 1-1,0-1 1,-1 0 0,1 1 0,-1-1-1,0 0 1,0 0 0,-1 1 0,1-1-1,-1 0 1,-4 6 0,-29 46 1122,35-56-1312,-1 1-32,1-1 1,0 0 0,0 0 0,0 0 0,0 1-1,-1-1 1,1 0 0,0 0 0,0 0 0,0 1 0,0-1-1,0 0 1,0 0 0,0 1 0,0-1 0,0 0-1,0 0 1,0 1 0,0-1 0,0 0 0,0 0-1,0 0 1,0 1 0,0-1 0,0 0 0,0 0-1,0 1 1,0-1 0,0 0 0,0 0 0,1 0 0,-1 1-1,0-1 1,0 0 0,0 0 0,1 1 0,10 3-343,22-2-118,-26-2 361,21 1-120,-10 0 181,1 0 0,-1 1 1,1 0-1,34 11 0,-52-13 54,1 1 0,-1-1 0,0 1-1,0-1 1,0 1 0,0-1 0,0 1 0,0 0 0,0-1-1,0 1 1,0 0 0,0 0 0,0 0 0,-1 0-1,1 0 1,0 0 0,0 0 0,-1 0 0,1 0 0,-1 0-1,1 0 1,-1 0 0,1 1 0,-1 0 0,0 0 21,0 0 0,0 0 1,0 0-1,-1 0 0,1 0 1,0 0-1,-1 0 0,0 0 1,1 0-1,-1-1 0,0 1 1,0 0-1,-2 2 0,-2 3 146,0 0 0,-1-1 0,0 1 0,0-1 0,-13 9 0,10-9-3,1-1-1,0-1 1,-1 1 0,0-1-1,-13 3 1,17-5-228,0-1 0,-1 0 0,1 0 1,-1 0-1,1 0 0,-1-1 0,1 0 0,-1 0 1,1-1-1,-11-2 0,15 3 4,0 0-1,0 0 1,0-1 0,0 1 0,0-1-1,0 1 1,0-1 0,1 1-1,-1-1 1,0 1 0,0-1 0,0 0-1,1 1 1,-1-1 0,0 0 0,1 0-1,-1 1 1,0-1 0,1 0 0,-1 0-1,1 0 1,0 0 0,-1 0-1,1 0 1,0 0 0,-1 0 0,1 0-1,0 0 1,0 0 0,0 0 0,0 0-1,0 0 1,0-1 0,4-11-553</inkml:trace>
</inkml:ink>
</file>

<file path=ppt/ink/ink1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0.028"/>
    </inkml:context>
    <inkml:brush xml:id="br0">
      <inkml:brushProperty name="width" value="0.05" units="cm"/>
      <inkml:brushProperty name="height" value="0.05" units="cm"/>
    </inkml:brush>
  </inkml:definitions>
  <inkml:trace contextRef="#ctx0" brushRef="#br0">67 250 14867,'7'0'1408,"-4"7"-1095,-3 14-137,-3 7 640,3 8-448,-1 1-88,1 2-168,0 1-72,1-7-168,1-6-120,2-10-200,-1-8 480,-3-17-112,1-6-88,1-15-88</inkml:trace>
  <inkml:trace contextRef="#ctx0" brushRef="#br0" timeOffset="1">5 9 19028,'-3'-7'1904,"2"5"-959,4 8-817,4 1-48,-4 1-200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4.513"/>
    </inkml:context>
    <inkml:brush xml:id="br0">
      <inkml:brushProperty name="width" value="0.05" units="cm"/>
      <inkml:brushProperty name="height" value="0.05" units="cm"/>
    </inkml:brush>
  </inkml:definitions>
  <inkml:trace contextRef="#ctx0" brushRef="#br0">35 0 15795,'-23'0'1273,"16"5"-977,3 0-136,8 0 136,5-1 1832,8 2-1816,0-3 160,-1-2-31</inkml:trace>
</inkml:ink>
</file>

<file path=ppt/ink/ink1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1.459"/>
    </inkml:context>
    <inkml:brush xml:id="br0">
      <inkml:brushProperty name="width" value="0.05" units="cm"/>
      <inkml:brushProperty name="height" value="0.05" units="cm"/>
    </inkml:brush>
  </inkml:definitions>
  <inkml:trace contextRef="#ctx0" brushRef="#br0">0 169 15635,'0'-3'263,"1"0"-1,-1 0 0,0 1 0,1-1 0,0 0 1,0 0-1,1-4 0,-2 7-237,0-1-1,0 1 1,1 0 0,-1 0-1,0 0 1,0-1-1,0 1 1,0 0 0,0 0-1,0 0 1,0 0 0,1-1-1,-1 1 1,0 0-1,0 0 1,0 0 0,0 0-1,1 0 1,-1 0 0,0-1-1,0 1 1,0 0-1,1 0 1,-1 0 0,0 0-1,0 0 1,0 0 0,1 0-1,-1 0 1,0 0-1,0 0 1,0 0 0,1 0-1,-1 0 1,0 0-1,1 0 1,6 15 870,0 13-678,-1 1 0,-2-1 0,1 40 0,2 17-261,-7-84 42,0-1 0,0 1-1,0 0 1,0 0 0,0 0 0,0-1 0,1 1-1,-1 0 1,0 0 0,0 0 0,1-1 0,-1 1-1,0 0 1,1-1 0,-1 1 0,1 0 0,-1-1-1,1 1 1,1 1 0,-2-2 0,1 0 1,-1 0-1,0-1 0,1 1 1,-1 0-1,1 0 0,-1 0 1,1 0-1,-1-1 0,1 1 1,-1 0-1,0 0 0,1 0 1,-1-1-1,0 1 0,1 0 1,-1-1-1,0 1 1,1 0-1,-1-1 0,0 1 1,0-1-1,1 1 0,-1-1 1,17-34-77,42-130-164,-59 164 235,0 0 0,0 0 1,1 0-1,-1 0 0,0 0 1,1 1-1,-1-1 0,1 0 1,-1 0-1,1 0 0,0 1 1,-1-1-1,1 0 0,0 1 1,-1-1-1,1 0 0,0 1 1,0-1-1,0 1 0,0-1 1,0 1 2,0 0 1,-1 0 0,1 0-1,-1 1 1,1-1-1,-1 0 1,1 0 0,0 1-1,-1-1 1,1 0-1,-1 1 1,1-1 0,-1 0-1,0 1 1,1-1-1,-1 1 1,1-1 0,-1 1-1,0-1 1,1 1-1,-1-1 1,0 1 0,1 0-1,2 7-14,0-1 0,0 1 0,3 11 0,-5-13 5,3 9 8,1 0 0,0 0-1,1 0 1,0-1 0,1 0 0,11 16 0,-18-29 13,1 0 0,0 0 0,0 1 0,0-1-1,0 0 1,0 0 0,1 0 0,-1 0 0,0 0 0,0 0 0,1-1 0,-1 1 0,0 0 0,1 0 0,-1-1-1,1 1 1,-1-1 0,1 0 0,-1 1 0,1-1 0,-1 0 0,1 0 0,-1 0 0,1 0 0,2 0 0,-1-1 7,-1 0 0,1-1 0,0 1 0,-1-1 0,1 1 0,-1-1 0,0 0 0,1 1 0,-1-1 0,0 0 0,0-1 0,3-2 0,4-8 63,-1 0 0,0 0 0,12-28 0,-13 25-24,-1 1-1,0-2 0,-2 1 1,1 0-1,-2-1 0,2-19 1,-6 24-75,-2 11-8,-3 19-19,6-3 29,-1 1 0,3 19 0,-1-30 17,-1 0-1,1 1 0,1-1 1,-1 0-1,1 0 1,0 0-1,0 0 1,0 0-1,0 0 1,4 4-1,-4-7 3,-1-1-1,1 0 1,-1 1-1,1-1 1,-1 0-1,1 0 1,-1 0-1,1 0 1,0 0-1,0 0 1,0-1-1,-1 1 1,1-1-1,0 1 1,0-1-1,0 0 1,0 1-1,0-1 1,0 0 0,0 0-1,0 0 1,0-1-1,0 1 1,0 0-1,0-1 1,-1 0-1,1 1 1,0-1-1,2-1 1,6-2-11,-1-1 1,1 0 0,15-13-1,-22 16 7,16-12-42,-10 6-19,1 1 1,0 0 0,0 0-1,1 1 1,14-6-1,-22 11 44,0 0 0,-1 1 0,1-1 0,0 0 0,0 1 0,0 0 0,0 0 0,-1 0 0,1 0 0,0 0 0,0 0 0,0 1 0,0-1 0,-1 1 0,1 0 0,0 0 0,-1 0 0,1 0 0,0 0-1,-1 1 1,0-1 0,1 1 0,-1 0 0,0 0 0,0-1 0,0 1 0,0 1 0,2 1 0,2 4-38,0 1 0,-1 0 0,6 10 0,9 17 139,-20-36-66,0 1 0,1-1 0,-1 1 0,0-1 0,1 1 0,-1-1 0,1 1 0,-1-1 0,1 1 0,-1-1 0,1 0 0,-1 1 0,1-1 0,-1 1 0,1-1 0,0 0 1,-1 0-1,1 1 0,-1-1 0,1 0 0,0 0 0,-1 0 0,1 0 0,0 0 0,-1 0 0,1 0 0,0 0 0,0 0 0,0-1 11,1 1 0,-1-1-1,0 0 1,0 1 0,0-1 0,0 0 0,0 0 0,0 0 0,0 0 0,-1 0 0,1 0-1,0 0 1,0-1 0,17-38 462,-11 17-393,-1-1 0,-1 1 1,-1-1-1,-1 0 0,-1 0 1,-1-1-1,-2-28 1,1 53-111,0-1 0,0 1 1,0-1-1,0 1 1,0-1-1,1 1 1,-1-1-1,0 1 1,0 0-1,0-1 1,1 1-1,-1-1 1,0 1-1,1 0 1,-1-1-1,0 1 1,1 0-1,-1-1 1,0 1-1,1 0 1,-1-1-1,1 1 1,-1 0-1,0 0 0,1 0 1,-1-1-1,1 1 1,-1 0-1,1 0 1,-1 0-1,1 0 1,-1 0-1,1 0 1,-1 0-1,1 0 1,0 0-1,21 1-310,-18-1 206,16 1 402,1-1-1,-1-1 1,34-6-1,-25 1-22</inkml:trace>
</inkml:ink>
</file>

<file path=ppt/ink/ink1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2.087"/>
    </inkml:context>
    <inkml:brush xml:id="br0">
      <inkml:brushProperty name="width" value="0.05" units="cm"/>
      <inkml:brushProperty name="height" value="0.05" units="cm"/>
    </inkml:brush>
  </inkml:definitions>
  <inkml:trace contextRef="#ctx0" brushRef="#br0">1 1 14891,'27'83'4092,"-9"-5"-3470,14 60-67,-32-137-553,1 0 1,-1 1-1,0-1 0,0 0 0,1 1 0,-1-1 0,1 0 0,-1 0 0,1 1 1,0-1-1,0 0 0,-1 0 0,1 0 0,0 0 0,0 0 0,0 0 0,0 0 1,0 0-1,0 0 0,0-1 0,2 2 0,-2-2-2,0 0 0,0 0 0,0 0-1,0-1 1,0 1 0,0 0 0,0-1 0,0 1 0,0 0 0,0-1-1,0 1 1,0-1 0,0 0 0,-1 1 0,1-1 0,0 0 0,0 1-1,-1-1 1,1 0 0,-1 0 0,2-1 0,5-9-20,-1 0 0,0 0 0,6-16 0,-10 21 8,22-52-89,-10 23-60,33-62-1,-45 94 142,0 0-1,0 0 1,0 0-1,0 0 0,1 0 1,-1 0-1,1 1 1,0-1-1,0 1 1,0 0-1,3-2 1,-5 4 13,0-1 0,1 1 1,-1 0-1,0-1 1,0 1-1,0 0 0,0 0 1,0 0-1,0 0 1,0 0-1,1 0 0,-1 0 1,0 1-1,0-1 1,0 0-1,0 0 0,0 1 1,0-1-1,0 1 1,0-1-1,0 1 0,0-1 1,0 1-1,0 0 1,0 0-1,0-1 0,-1 1 1,1 0-1,0 0 1,0 0-1,-1 0 0,1 0 1,-1 0-1,1 0 1,-1 0-1,1 0 0,0 2 1,6 16-18,0 0 1,-2 1 0,0 0 0,-1 0-1,-1 0 1,1 25 0,1 5 52,-2-45-52,0-10-112,2-8 157,11-62 1617,-9 46-1379</inkml:trace>
</inkml:ink>
</file>

<file path=ppt/ink/ink1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2.518"/>
    </inkml:context>
    <inkml:brush xml:id="br0">
      <inkml:brushProperty name="width" value="0.05" units="cm"/>
      <inkml:brushProperty name="height" value="0.05" units="cm"/>
    </inkml:brush>
  </inkml:definitions>
  <inkml:trace contextRef="#ctx0" brushRef="#br0">25 83 13347,'-1'0'82,"1"0"0,0 1 0,0-1-1,-1 0 1,1 0 0,0 0 0,-1 0 0,1 0 0,0 0 0,0 0 0,-1 0 0,1 0 0,0 0-1,-1 0 1,1 0 0,0 0 0,-1 0 0,1 0 0,0 0 0,0 0 0,-1-1 0,1 1 0,0 0 0,0 0-1,-1 0 1,1 0 0,0-1 0,0 1 0,-1 0 0,1 0 0,0 0 0,0-1 0,0 1 0,0 0-1,-1 0 1,1-1 0,0 1 0,0 0 0,0 0 0,0-1 0,0 1 0,0 0 0,0-1 0,0 1-1,-1 0 1,1 0 0,0-1 0,0 1 0,0 0 0,1-1 0,-1 1 0,0 0 0,0-1 0,0 1-1,0 0 1,0 0 0,0-1 0,-2 5-20,0 0 0,0 0 0,0 0 0,1 1-1,0-1 1,-1 0 0,1 1 0,1-1 0,-1 1 0,1-1-1,0 1 1,0 6 0,0 0-31,1 1 0,1-1-1,5 22 1,-6-28-14,1 0 1,0 1-1,1-1 0,-1 0 0,1 0 1,0 0-1,0 0 0,4 4 0,-6-7-8,0-1 1,1 0-1,-1 0 0,0 0 0,1 0 0,-1 0 0,1 0 0,-1 0 0,1 0 0,-1-1 1,1 1-1,-1-1 0,1 1 0,0-1 0,-1 1 0,1-1 0,0 0 0,-1 0 0,1 0 0,0 0 1,-1 0-1,1 0 0,0 0 0,0-1 0,-1 1 0,1-1 0,-1 1 0,1-1 0,0 1 1,-1-1-1,3-1 0,0-2 33,1 1 1,-1 0-1,0-1 1,0 0-1,0 0 1,-1 0-1,1-1 1,-1 1-1,0-1 1,0 0-1,-1 0 1,1 0-1,-1 0 1,0 0-1,1-9 1,0 3 84,0 0-1,-1-1 1,-1 1 0,0-1-1,-1 1 1,-1-18 0,0 22-67,0 1 1,-1 0 0,1-1-1,-1 1 1,-1 0-1,1 0 1,-5-7-1,6 11-72,0 0-1,0 0 0,0 1 0,-1-1 0,1 0 0,0 1 1,-1-1-1,1 1 0,-1-1 0,1 1 0,-1 0 0,0 0 0,0-1 1,1 1-1,-1 0 0,0 1 0,0-1 0,0 0 0,0 0 1,0 1-1,0 0 0,0-1 0,-1 1 0,1 0 0,-3 0 1,4 0-77,-1 1 1,0-1 0,1 1-1,-1-1 1,1 1 0,-1 0-1,1-1 1,0 1 0,-1 0-1,1 0 1,0 0 0,0 0-1,-1 0 1,1 1 0,0-1-1,0 0 1,0 1 0,0-1-1,1 0 1,-1 1 0,0-1-1,1 1 1,-1-1 0,1 1-1,-1-1 1,1 1 0,-1 0-1,1-1 1,0 1 0,0-1-1,0 1 1,0 0 0,0-1-1,0 1 1,1 2 0,-1-2-53,1 0-1,-1 1 1,1-1 0,-1 0-1,1 0 1,0 0 0,0 0-1,-1 0 1,2 0 0,-1 0-1,0 0 1,0-1 0,0 1 0,1 0-1,-1-1 1,1 1 0,0 0-1,-1-1 1,1 0 0,0 0-1,0 1 1,0-1 0,0 0 0,0 0-1,0-1 1,0 1 0,4 1-1,19-3-819</inkml:trace>
</inkml:ink>
</file>

<file path=ppt/ink/ink1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2.978"/>
    </inkml:context>
    <inkml:brush xml:id="br0">
      <inkml:brushProperty name="width" value="0.05" units="cm"/>
      <inkml:brushProperty name="height" value="0.05" units="cm"/>
    </inkml:brush>
  </inkml:definitions>
  <inkml:trace contextRef="#ctx0" brushRef="#br0">79 261 14179,'-31'51'1609,"22"-37"-1233,0 0-1,-10 22 1,17-31-315,0 0 0,1 1-1,-1-1 1,1 0 0,0 1 0,0-1-1,1 1 1,-1 0 0,1-1-1,1 1 1,0 6 0,-1-9-43,1-1 1,-1 0-1,1 0 1,0 1-1,-1-1 1,1 0-1,0 0 0,0 0 1,0 0-1,0 0 1,1 0-1,-1-1 1,1 1-1,-1 0 1,1 0-1,-1-1 1,1 1-1,0-1 1,0 0-1,0 1 1,0-1-1,0 0 0,0 0 1,0 0-1,0-1 1,0 1-1,0 0 1,1-1-1,-1 1 1,0-1-1,0 0 1,1 0-1,-1 0 1,0 0-1,3 0 0,3-1 4,0 0 0,-1-1 0,1 0-1,-1 0 1,1 0 0,-1-1-1,0 0 1,0-1 0,8-4-1,-1-3 19,0 0 0,-1 0 0,0-1 0,0-1 0,-2 0 0,1 0 0,-2-1 0,0-1 0,0 0 0,7-18-1,-8 15 24,-1-1-1,-1 0 1,0-1-1,-2 0 1,0 0-1,-1 0 1,-1 0-1,0-30 1,-3 43-44,0-1-1,-1 1 1,0-1 0,0 1 0,-1-1 0,0 1-1,-3-9 1,4 14-20,1 0 0,-1 1 0,0-1-1,0 0 1,0 0 0,-1 1 0,1-1 0,0 0 0,-1 1-1,1-1 1,-1 1 0,1 0 0,-1 0 0,1-1-1,-1 1 1,0 0 0,0 0 0,0 0 0,0 1-1,1-1 1,-1 0 0,0 1 0,0-1 0,0 1-1,0 0 1,0 0 0,-1-1 0,1 1 0,0 1-1,-3-1 1,-1 2-9,0 0 0,0 0 0,1 0-1,-1 0 1,1 1 0,-1 0 0,1 0 0,0 1-1,0 0 1,1-1 0,-1 2 0,1-1 0,-1 0-1,-4 7 1,-1 3-13,1-1 0,0 1 0,0 1 0,-6 17 0,12-26 17,0 0-1,1 1 0,-1-1 1,2 1-1,-1 0 0,1-1 1,-1 11-1,2-16 4,0 0 1,0 1-1,0-1 0,1 1 1,-1-1-1,0 0 0,1 1 1,-1-1-1,1 0 0,-1 0 1,1 1-1,0-1 0,-1 0 1,1 0-1,0 0 0,0 0 1,1 2-1,0-2 0,-1 0 0,1 0 0,0 0 0,-1 0 0,1-1 0,0 1 0,0 0 0,0-1 1,0 0-1,0 1 0,0-1 0,0 0 0,0 0 0,0 0 0,3 0 0,47-7-171,-39 5 121,-1 0-1,1 1 1,-1 0-1,21 1 1,-28 1 42,-1 0-1,1 0 1,-1 0-1,0 1 1,1-1 0,-1 1-1,0 0 1,0 0-1,0 1 1,0-1 0,0 1-1,-1 0 1,1 0-1,-1 0 1,1 0 0,4 7-1,-1 1 102,0 0 0,-1 1 0,0 0 0,-1 0 0,8 25 0,5 11 1364,-11-37-1135,0-7 128</inkml:trace>
</inkml:ink>
</file>

<file path=ppt/ink/ink1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3.638"/>
    </inkml:context>
    <inkml:brush xml:id="br0">
      <inkml:brushProperty name="width" value="0.05" units="cm"/>
      <inkml:brushProperty name="height" value="0.05" units="cm"/>
    </inkml:brush>
  </inkml:definitions>
  <inkml:trace contextRef="#ctx0" brushRef="#br0">3 246 13963,'-1'2'95,"1"1"0,-1-1 0,1 0-1,0 0 1,0 0 0,0 0 0,0 0 0,0 0 0,0 0-1,0 1 1,1-1 0,-1 0 0,1 0 0,0 0 0,-1 0 0,1 0-1,0 0 1,0-1 0,0 1 0,0 0 0,1 0 0,-1-1-1,0 1 1,1 0 0,-1-1 0,1 0 0,0 1 0,-1-1 0,1 0-1,0 0 1,0 0 0,0 0 0,-1 0 0,1 0 0,0 0-1,1-1 1,-1 1 0,0-1 0,0 1 0,0-1 0,4 0 0,-2-1-23,0 0 1,0 0 0,0 0 0,0 0 0,0-1 0,0 0 0,-1 0-1,1 0 1,0 0 0,-1-1 0,0 1 0,1-1 0,-1 0 0,0 0 0,-1 0-1,1 0 1,4-7 0,0 0 21,-1 0-1,0-1 1,-1 1-1,0-1 0,3-14 1,-4 14-59,-1 1 1,-1-1-1,0 0 1,0 0-1,-1 0 1,0 0-1,-1 0 1,-1 0-1,0 0 1,0 0-1,-1 0 1,-6-20-1,8 29-37,0 1-1,-1 0 0,1-1 0,-1 1 1,0 0-1,1-1 0,-1 1 1,0 0-1,0 0 0,1 0 0,-1 0 1,0 0-1,0 0 0,0 0 1,0 0-1,-1 0 0,1 1 1,0-1-1,0 0 0,0 1 0,-1-1 1,1 0-1,0 1 0,-1 0 1,1-1-1,0 1 0,-1 0 0,1 0 1,-2 0-1,1 0-4,0 1 0,0 0 0,0 0 1,1-1-1,-1 1 0,0 1 0,1-1 0,-1 0 0,0 0 0,1 1 1,0-1-1,-1 0 0,1 1 0,0 0 0,0-1 0,-1 1 0,1 0 1,1-1-1,-1 1 0,-1 3 0,-5 16-22,0 0 1,2 0-1,1 1 1,0-1-1,1 1 1,2 0-1,0 0 1,2 0-1,5 43 1,-5-56 28,1 0 1,0-1-1,0 1 1,1-1-1,0 0 1,5 8 0,-7-14 0,-1 0 0,1 0 0,0-1 0,1 1 0,-1-1 0,0 1 0,0-1 0,1 1 1,-1-1-1,0 0 0,1 0 0,0 0 0,-1 0 0,1 0 0,0 0 0,-1 0 0,1 0 0,0-1 0,0 1 1,0-1-1,-1 1 0,1-1 0,0 0 0,0 1 0,0-1 0,0 0 0,0 0 0,0-1 0,0 1 1,0 0-1,-1-1 0,1 1 0,3-2 0,3-1 0,0-1 1,1-1 0,-1 0-1,-1 0 1,1 0-1,-1-1 1,11-11-1,46-54-4,-51 56 6,15-21 6,-17 21-4,0 1 0,0 1 0,1 0 1,1 0-1,0 1 0,21-14 0,-33 25-3,1 0 0,0 1 0,-1-1 0,1 0 0,0 1-1,0-1 1,0 1 0,0-1 0,-1 1 0,1 0 0,0 0 0,0 0 0,0 0-1,0 0 1,0 0 0,0 1 0,0-1 0,-1 0 0,1 1 0,0 0 0,0-1-1,-1 1 1,1 0 0,0 0 0,-1 0 0,1 0 0,0 0 0,-1 0 0,0 1-1,1-1 1,0 2 0,5 6 20,0-1 0,-1 1 0,0 1 0,7 14 1,6 8 25,-18-31-40,-1 0 0,1 0 0,0 0 1,0 0-1,0 0 0,1 0 0,-1 0 0,0 0 1,0 0-1,0-1 0,0 1 0,1-1 0,-1 1 0,0-1 1,1 1-1,-1-1 0,1 1 0,-1-1 0,0 0 1,1 0-1,-1 0 0,1 0 0,-1 0 0,0 0 0,1 0 1,-1-1-1,1 1 0,-1 0 0,0-1 0,1 1 0,-1-1 1,0 1-1,0-1 0,1 0 0,-1 1 0,0-1 1,0 0-1,0 0 0,0 0 0,1-2 0,7-4 44,-1-2-1,0 0 1,13-18 0,-13 16-37,5-6-8,14-18-20,-25 32 2,1 1 0,-1 0 0,0 0 0,1 0 1,-1 0-1,1 0 0,0 1 0,0-1 0,-1 1 0,7-2 0,-8 2 3,0 1 0,1 0 1,-1 0-1,0 0 0,0 1 0,1-1 1,-1 0-1,0 0 0,0 1 1,1-1-1,-1 1 0,0-1 0,0 1 1,0-1-1,0 1 0,0 0 1,0-1-1,0 1 0,0 0 1,0 0-1,0 0 0,0 0 0,0 0 1,-1 0-1,1 0 0,0 0 1,-1 0-1,2 2 0,15 41-137,-12-30 118,-1-2 14,-3-9 11,0 0 1,0 0-1,0 0 0,0 0 0,0 0 0,1 0 1,-1-1-1,1 1 0,0 0 0,0-1 0,0 0 0,4 5 1,-6-7-4,1 0 0,-1 0 0,1 1 0,-1-1 0,0 0 0,1 0 0,-1 0 1,1 0-1,-1 0 0,0 1 0,1-1 0,-1 0 0,1 0 0,-1 0 0,1 0 0,-1 0 1,1-1-1,-1 1 0,0 0 0,1 0 0,-1 0 0,1 0 0,-1 0 0,1-1 0,-1 1 1,0 0-1,1 0 0,-1 0 0,1-1 0,9-15-41,0-19 669,1-33-309,-7 30-164</inkml:trace>
</inkml:ink>
</file>

<file path=ppt/ink/ink1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4.033"/>
    </inkml:context>
    <inkml:brush xml:id="br0">
      <inkml:brushProperty name="width" value="0.05" units="cm"/>
      <inkml:brushProperty name="height" value="0.05" units="cm"/>
    </inkml:brush>
  </inkml:definitions>
  <inkml:trace contextRef="#ctx0" brushRef="#br0">19 0 15603,'-9'0'1705,"-1"2"3072,14-2-4561,3 3 80,-7-1-96</inkml:trace>
</inkml:ink>
</file>

<file path=ppt/ink/ink1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4.449"/>
    </inkml:context>
    <inkml:brush xml:id="br0">
      <inkml:brushProperty name="width" value="0.05" units="cm"/>
      <inkml:brushProperty name="height" value="0.05" units="cm"/>
    </inkml:brush>
  </inkml:definitions>
  <inkml:trace contextRef="#ctx0" brushRef="#br0">36 184 11819,'-4'-5'270,"0"-1"1,0 0 0,1 0-1,-1 0 1,1 0 0,1-1 0,-1 1-1,1-1 1,0 0 0,1 0-1,-1 0 1,1 0 0,0-13 0,1 17-161,1-1 0,-1 1 0,1-1 0,0 1 0,-1 0 0,1-1 0,1 1 0,-1 0 0,0-1 0,1 1 0,0 0 0,0 0 0,0 0 0,0 1 0,0-1 0,0 0 0,1 1 0,-1-1 0,1 1 0,0 0 0,0 0 0,0 0 0,0 0 0,0 1 0,0-1 0,0 1 0,0-1 0,1 1 0,4-1 0,-4 1-86,-1 1 0,1-1 0,0 1 0,0-1 0,0 1 0,0 0 1,0 1-1,0-1 0,0 1 0,0 0 0,0 0 0,0 0 0,0 0 0,-1 0 0,1 1 0,0 0 0,-1 0 0,1 0 0,-1 0 0,0 1 0,0-1 0,0 1 0,0-1 0,0 1 0,-1 0 0,1 1 0,-1-1 0,3 5 0,2 4 30,0 0-1,-1 0 1,-1 1 0,0 0 0,0 0 0,-2 0-1,3 15 1,0 12-49,-2 0 0,-2 1-1,-2-1 1,-1 1 0,-3-1-1,-1 0 1,-1 0 0,-3 0-1,-20 59 1,45-109 111,1-3-88,1 0 0,1 1 0,0 0 0,25-10 0,-20 11-253,-1-2 1,29-20 0,-48 31 234,-1 0 0,0 0 0,-1-1 0,1 1 0,0-1 1,-1 0-1,1 1 0,-1-1 0,0 0 0,0-1 0,0 1 1,0 0-1,0 0 0,-1-1 0,0 1 0,0-1 0,0 1 1,0-1-1,0 0 0,0 1 0,-1-1 0,0 0 0,0-6 1,-9-23-157</inkml:trace>
</inkml:ink>
</file>

<file path=ppt/ink/ink1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4.876"/>
    </inkml:context>
    <inkml:brush xml:id="br0">
      <inkml:brushProperty name="width" value="0.05" units="cm"/>
      <inkml:brushProperty name="height" value="0.05" units="cm"/>
    </inkml:brush>
  </inkml:definitions>
  <inkml:trace contextRef="#ctx0" brushRef="#br0">5 1 11338,'-4'11'1457,"5"-1"-905,9 0-224,5 0 1768,6-1-1720,6-2-39,6-1-297,3-3-160,0-3 144,-2-5-24,-2-2-81</inkml:trace>
</inkml:ink>
</file>

<file path=ppt/ink/ink1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5.292"/>
    </inkml:context>
    <inkml:brush xml:id="br0">
      <inkml:brushProperty name="width" value="0.05" units="cm"/>
      <inkml:brushProperty name="height" value="0.05" units="cm"/>
    </inkml:brush>
  </inkml:definitions>
  <inkml:trace contextRef="#ctx0" brushRef="#br0">1 38 12843,'16'36'1050,"-13"-25"-882,1-1-1,1 1 1,-1-1-1,2-1 1,-1 1 0,2-1-1,-1 0 1,1 0-1,0 0 1,15 12 0,-20-20-145,1 1 0,-1-1 0,1 0 0,-1 0 0,1 0 0,0 0 0,0 0 0,-1 0 0,1-1 0,0 1 0,0-1 0,0 0 0,0 0 0,0 0 0,0 0 0,-1 0 0,1-1 1,0 1-1,0-1 0,0 0 0,-1 0 0,1 0 0,0 0 0,-1 0 0,1-1 0,-1 1 0,1-1 0,-1 0 0,4-3 0,7-6 41,-1-1 0,0-1 0,20-25 1,-19 22-30,2-5-3,22-25 5,-34 43-36,-1 1 0,1-1 0,0 1 0,-1-1 0,1 1-1,1 0 1,-1 0 0,0 1 0,0-1 0,1 1 0,-1-1 0,4 0 0,-5 2-1,0 0 1,0 0-1,0 1 1,-1-1-1,1 0 1,0 1-1,-1 0 1,1-1-1,0 1 1,-1 0-1,1 0 1,0 0-1,-1 0 1,0 0-1,1 0 1,-1 0-1,1 0 1,-1 1-1,0-1 1,0 0 0,0 1-1,0-1 1,0 1-1,0-1 1,0 1-1,-1 0 1,2 3-1,3 5 80,-2 0 0,1 1 0,2 12-1,-4-5 125,4 18 170,-5-35-330,-1 1 0,1 0 0,-1-1 0,1 1 0,-1 0 0,1-1 0,0 1 0,0-1 0,0 1 0,0-1 0,0 0 0,0 1 0,0-1 0,0 0 0,2 2 0,-2-3-60,1 1-1,-1-1 1,0 0 0,0 0 0,0 1-1,1-1 1,-1 0 0,0 0 0,0 0-1,1 0 1,-1 0 0,0-1 0,0 1-1,0 0 1,1 0 0,-1-1-1,0 1 1,0-1 0,0 1 0,0-1-1,0 0 1,0 1 0,0-1 0,0 0-1,0 0 1,0 1 0,0-1 0,0 0-1,0 0 1,1-2 0,0 0-164,-1 1 0,1-1 0,0 1 0,-1-1 0,1 1 0,-1-1 0,0 0-1,0 0 1,0 0 0,0 0 0,-1 0 0,1-4 0,-3-15-357,-5-3-206</inkml:trace>
</inkml:ink>
</file>

<file path=ppt/ink/ink1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5.751"/>
    </inkml:context>
    <inkml:brush xml:id="br0">
      <inkml:brushProperty name="width" value="0.05" units="cm"/>
      <inkml:brushProperty name="height" value="0.05" units="cm"/>
    </inkml:brush>
  </inkml:definitions>
  <inkml:trace contextRef="#ctx0" brushRef="#br0">0 4 10586,'1'0'43,"-1"0"0,0-1 0,0 1 0,1 0 0,-1 0 0,0-1 0,1 1 0,-1 0 0,0 0 0,0 0 0,1-1 0,-1 1 0,1 0 0,-1 0 0,0 0 0,1 0 0,-1 0 0,0 0 0,1 0 0,-1 0 0,0 0 0,1 0 0,-1 0 0,1 0 0,-1 0 0,0 0 0,1 0 0,-1 0 0,0 0 0,1 0 0,-1 0 0,0 1 0,1-1 0,-1 0 0,0 0 0,1 1 0,22 7 508,-16-4-74,16 3-538,0 0 0,0-2-1,1 0 1,-1-2-1,1 0 1,0-2-1,0-1 1,0 0-1,0-2 1,0-1 0,-1-1-1,36-10 1,-47 10 175,-13 4 299,-18 13 329,-40 51 732,53-56-1293,0 0 0,1 0-1,0 0 1,0 0 0,0 1 0,-5 16 0,10-24-177,0-1 1,0 1-1,0-1 1,0 1 0,0-1-1,-1 1 1,1 0 0,0-1-1,0 1 1,1-1-1,-1 1 1,0-1 0,0 1-1,0-1 1,0 1-1,0-1 1,0 1 0,1-1-1,-1 0 1,0 1 0,0-1-1,1 1 1,-1-1-1,0 1 1,1-1 0,-1 0-1,0 1 1,1-1 0,-1 0-1,1 1 1,-1-1-1,1 0 1,-1 0 0,0 1-1,1-1 1,-1 0 0,1 0-1,-1 0 1,1 0-1,-1 1 1,1-1 0,-1 0-1,1 0 1,-1 0 0,1 0-1,-1 0 1,1 0-1,0 0 1,-1-1 0,1 1-1,36-7-180,-24 4 115,3 1-75,0 0 1,0 1-1,25 2 0,-37-1 117,1 0 0,-1 1 0,0-1-1,0 1 1,1 0 0,-1 0 0,0 1-1,0-1 1,0 1 0,0 0 0,-1 0 0,1 0-1,0 1 1,-1-1 0,1 1 0,-1 0-1,0 0 1,4 4 0,-6-4 89,0-1-1,0 1 1,0-1 0,0 1-1,-1-1 1,1 1 0,-1 0-1,1-1 1,-1 1-1,0 0 1,0 0 0,0-1-1,-1 1 1,1 0 0,0-1-1,-1 1 1,0 0 0,0-1-1,0 1 1,0-1 0,0 1-1,0-1 1,-1 0 0,-2 5-1,-1 0 225,0-1 0,0 1 0,-1-1 0,0 0-1,0 0 1,-12 8 0,11-9-149,-1-1 1,0 0-1,1 0 0,-1-1 0,-13 4 1,19-7-199,-1 1 1,1-1-1,0 0 1,-1 1-1,1-1 1,0 0-1,-1 0 1,1-1-1,0 1 1,-1 0-1,-2-2 1,4 2-15,0-1 1,0 1-1,0-1 1,0 0-1,0 1 1,0-1-1,0 0 1,0 0-1,1 1 1,-1-1-1,0 0 0,1 0 1,-1 0-1,0 0 1,1 0-1,-1 0 1,1 0-1,-1 0 1,1 0-1,0 0 1,0 0-1,-1-1 1,1 1-1,0-2 1,2-12-448,6-3-147</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5:45.026"/>
    </inkml:context>
    <inkml:brush xml:id="br0">
      <inkml:brushProperty name="width" value="0.05" units="cm"/>
      <inkml:brushProperty name="height" value="0.05" units="cm"/>
    </inkml:brush>
  </inkml:definitions>
  <inkml:trace contextRef="#ctx0" brushRef="#br0">11 393 10426,'-10'-4'846,"10"3"-821,0 1 0,1-1 0,-1 1 0,0 0 0,1-1 0,-1 1 0,1 0 0,-1-1 0,1 1 0,-1 0 0,0-1 0,1 1 0,-1 0 0,1 0 0,0-1 0,-1 1 0,1 0-1,-1 0 1,1 0 0,-1 0 0,1 0 0,-1 0 0,1 0 0,-1 0 0,2 0 0,85-15 945,98-4 1,-106 13-741,883-69-1078,-368 32 377,606-23 1583,3 41 116,1076-61-842,-1498 47-194,-4 36 36,-770 3-225,185 0 34,-136-6-33</inkml:trace>
</inkml:ink>
</file>

<file path=ppt/ink/ink1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6.225"/>
    </inkml:context>
    <inkml:brush xml:id="br0">
      <inkml:brushProperty name="width" value="0.05" units="cm"/>
      <inkml:brushProperty name="height" value="0.05" units="cm"/>
    </inkml:brush>
  </inkml:definitions>
  <inkml:trace contextRef="#ctx0" brushRef="#br0">1 187 17444,'0'38'482,"1"0"1,2 0 0,1 0 0,12 48 0,-15-83-467,0 0 0,0 0 0,0 0 0,1 0 0,-1 0 0,1 0 0,-1-1 0,1 1 0,3 3 0,-4-5-15,-1-1 0,1 1 0,0 0-1,0-1 1,0 1 0,0-1 0,0 1 0,0-1 0,0 1-1,0-1 1,0 0 0,0 1 0,0-1 0,0 0 0,0 0 0,0 0-1,0 0 1,0 0 0,1 0 0,-1 0 0,0 0 0,0 0-1,0 0 1,0-1 0,0 1 0,0 0 0,0-1 0,0 1 0,0-1-1,1-1 1,6-2-8,-1-2-1,0 1 1,0-1-1,0 0 1,10-13-1,28-41-23,-27 35-3,-4 3 1,-11 16 15,0 1 0,0 0 0,0 0 0,1 0 0,0 0 0,0 0 0,0 1 0,1 0 0,-1 0 0,9-6 0,-13 10 14,1 0 0,-1 0 0,1 1 0,-1-1 0,0 0 1,1 0-1,-1 0 0,1 0 0,-1 1 0,0-1 0,1 0 0,-1 0 0,0 1 1,1-1-1,-1 0 0,0 1 0,1-1 0,-1 0 0,0 1 0,0-1 0,1 0 0,-1 1 1,0-1-1,0 1 0,0-1 0,1 0 0,-1 1 0,0-1 0,0 1 0,0-1 1,0 0-1,0 1 0,0-1 0,0 1 0,0-1 0,0 1 0,2 20-35,-2-20 34,0 24-31,1 26 46,-1-47 1,1 0 0,0 0 1,-1 0-1,1 0 1,1 0-1,-1 0 1,1 0-1,-1-1 0,4 5 1,-5-7-7,0 0 1,1-1 0,-1 1-1,1-1 1,-1 1-1,1 0 1,-1-1-1,1 0 1,0 1-1,-1-1 1,1 1 0,0-1-1,-1 0 1,1 1-1,0-1 1,-1 0-1,1 0 1,0 1-1,0-1 1,-1 0 0,1 0-1,0 0 1,0 0-1,-1 0 1,1 0-1,1 0 1,0-1 5,-1 1 1,1-1-1,0 0 1,0 0 0,-1 0-1,1 0 1,-1 0-1,1 0 1,-1 0-1,3-2 1,1-2 21,0-1 0,0 0 0,-1 0 0,5-8 1,4-12 57,19-51 1,-22 49-90,-10 28-5,0 0-1,0-1 1,0 1-1,0 0 1,0-1 0,0 1-1,0-1 1,0 1-1,1 0 1,-1-1 0,0 1-1,0 0 1,0-1-1,0 1 1,1 0-1,-1 0 1,0-1 0,0 1-1,1 0 1,-1 0-1,0-1 1,0 1 0,1 0-1,-1 0 1,0 0-1,1-1 1,-1 1 0,0 0-1,1 0 1,-1 0-1,1 0 1,3 10-43,-1 24 22,-3-33 20,11 99 65,-9-87-49,1 0 0,1 1 1,0-1-1,1 0 1,8 16-1,-12-28-44,0 1 0,0 0 0,0-1 0,0 1 0,0-1 0,0 1 0,1-1 0,-1 0 0,0 0 0,1 1 0,-1-1 0,1 0 0,2 1 0,-3-2 19,-1 0-1,1 0 1,0 0-1,0 0 1,-1 0-1,1 0 1,0 0-1,-1 0 1,1 0-1,0 0 0,-1 0 1,1-1-1,0 1 1,-1 0-1,1 0 1,0-1-1,-1 1 1,1-1-1,0 1 1,-1 0-1,1-1 1,-1 1-1,1-1 1,-1 1-1,1-1 1,-1 0-1,0 1 1,1-1-1,-1 1 1,0-1-1,1 0 1,-1 1-1,0-1 1,0 0-1,0 0 0,1 1 1,-1-2-1,5-20-162,-3-8-73</inkml:trace>
  <inkml:trace contextRef="#ctx0" brushRef="#br0" timeOffset="1">408 1 13323,'-6'13'1312,"6"5"-888,0 2-200,3 2 1273,0-1-1153,3-1-528,1-1 608,0-5-416,3-2-8,3-6-8</inkml:trace>
</inkml:ink>
</file>

<file path=ppt/ink/ink1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6.641"/>
    </inkml:context>
    <inkml:brush xml:id="br0">
      <inkml:brushProperty name="width" value="0.05" units="cm"/>
      <inkml:brushProperty name="height" value="0.05" units="cm"/>
    </inkml:brush>
  </inkml:definitions>
  <inkml:trace contextRef="#ctx0" brushRef="#br0">0 158 10706,'3'3'241,"0"0"0,0-1-1,-1 1 1,1 0 0,-1 0-1,0 0 1,0 1 0,0-1-1,0 0 1,0 1 0,-1-1-1,0 1 1,0 0 0,0-1-1,0 1 1,0 4 0,2 11 1151,-1 38 0,-2-37-841,0-3-119,0-13-371,-1 1 0,1-1 0,0 1 0,0-1 0,1 1 0,-1 0-1,1-1 1,0 1 0,0-1 0,1 0 0,1 5 0,-3-9-62,1 0-1,-1 1 1,1-1-1,-1 0 1,1 0-1,-1 0 1,1 0-1,-1 1 1,1-1-1,-1 0 1,1 0-1,-1 0 1,1 0-1,-1 0 1,1 0-1,-1 0 1,1-1-1,-1 1 1,1 0-1,-1 0 0,1 0 1,-1 0-1,0-1 1,1 1-1,-1 0 1,1 0-1,-1-1 1,1 0-1,17-12-7,-12 9 15,22-16 19,3 0-27,-1-2 0,43-42 1,-64 56 28,-1-2 1,-1 1 0,1-1 0,-2 0-1,1-1 1,-1 1 0,-1-1 0,0 0-1,-1-1 1,0 1 0,0-1 0,1-13 0,-3 16 46,-1 0 0,0 0 0,-1-13 0,0 19-50,0 1 1,0 0-1,0 0 0,-1 0 0,1-1 0,-1 1 0,0 0 1,1 0-1,-1 0 0,0 0 0,0 0 0,0 0 0,-1 0 1,1 0-1,0 0 0,-1 1 0,1-1 0,-1 1 1,-2-3-1,3 3-14,0 1 1,0 0 0,0-1-1,0 1 1,0 0 0,-1-1-1,1 1 1,0 0 0,0 0-1,0 0 1,0 0 0,0 0 0,0 0-1,-1 1 1,1-1 0,0 0-1,0 0 1,0 1 0,0-1-1,0 1 1,0-1 0,0 1-1,0-1 1,0 1 0,0 0-1,0-1 1,1 1 0,-1 0-1,0 0 1,0 0 0,1-1-1,-2 3 1,-2 2 0,0 1 0,0-1 0,0 1 0,-3 8-1,1 0-5,0-1 0,1 1 0,1 1 1,0-1-1,1 0 0,1 1 0,0 0 0,0 28 0,2-37-11,0 0-1,1 0 1,0-1 0,0 1 0,0 0 0,1-1 0,-1 1 0,1-1 0,1 1 0,-1-1 0,1 0 0,0 0 0,0 0 0,0 0 0,1-1 0,-1 1 0,1-1 0,0 0 0,1 0 0,-1-1 0,1 1 0,-1-1 0,1 0 0,0 0-1,8 3 1,-7-3-120,-1-1 1,1 1-1,0-2 0,0 1 0,-1-1 0,1 1 0,0-2 0,0 1 0,1-1 0,-1 0 0,0 0 0,0 0 0,0-1 0,0 0 0,0 0 0,-1-1 0,1 1 0,0-1 0,7-4 0,4-4-367</inkml:trace>
</inkml:ink>
</file>

<file path=ppt/ink/ink1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7.241"/>
    </inkml:context>
    <inkml:brush xml:id="br0">
      <inkml:brushProperty name="width" value="0.05" units="cm"/>
      <inkml:brushProperty name="height" value="0.05" units="cm"/>
    </inkml:brush>
  </inkml:definitions>
  <inkml:trace contextRef="#ctx0" brushRef="#br0">45 24 12451,'-3'13'864,"0"0"1,-8 19 0,-5 21 372,13-35-913,1-9-119,-1 0 0,2 0 0,0 1 0,0-1 1,0 1-1,1-1 0,1 1 0,2 14 0,-3-23-185,0 0-1,1-1 1,-1 1 0,0 0 0,0-1 0,1 1-1,-1 0 1,1-1 0,-1 1 0,0 0-1,1-1 1,-1 1 0,1-1 0,0 1-1,-1-1 1,1 1 0,-1-1 0,1 1-1,0-1 1,-1 0 0,1 1 0,0-1-1,-1 0 1,1 1 0,0-1 0,0 0-1,-1 0 1,1 0 0,0 0 0,0 0 0,-1 0-1,1 0 1,0 0 0,0 0 0,-1 0-1,1 0 1,0 0 0,0-1 0,-1 1-1,1 0 1,0-1 0,-1 1 0,1 0-1,0-1 1,-1 1 0,2-1 0,3-3 29,1 0 1,-1 0-1,0 0 1,5-6-1,-9 8-37,10-10 7,-2-1 0,0 0-1,0 0 1,-1-1 0,-1 0-1,0 0 1,-1-1 0,0 0-1,-2 0 1,1 0 0,-2-1-1,3-27 1,-6 42-20,1-1 0,-1 1 1,0 0-1,0 0 0,0-1 0,0 1 1,0 0-1,0-1 0,0 1 0,-1 0 1,1 0-1,0-1 0,-1 1 0,1 0 1,-2-2-1,2 3 0,-1 0 0,1 0 0,0 0 0,-1 1 1,1-1-1,-1 0 0,1 0 0,-1 0 0,1 0 0,-1 1 0,1-1 0,0 0 1,-1 1-1,1-1 0,0 0 0,-1 1 0,1-1 0,0 0 0,-1 1 0,1-1 1,0 0-1,0 1 0,-1-1 0,1 1 0,0 0 0,-19 39-15,11-15 64,-8 48 0,14-66-32,1 1 1,0 0 0,1 0 0,0 0 0,0 0-1,1-1 1,0 1 0,0 0 0,1 0-1,4 12 1,-5-19-12,-1 0-1,0 0 1,1 0-1,-1 0 0,1 0 1,0 0-1,-1 0 1,1 0-1,0 0 1,-1 0-1,1 0 1,0-1-1,0 1 0,0 0 1,0 0-1,0-1 1,0 1-1,0-1 1,0 1-1,0-1 0,0 1 1,0-1-1,0 0 1,0 0-1,0 1 1,1-1-1,0 0 0,0 0 1,1-1 0,-1 0-1,0 1 1,1-1 0,-1 0-1,0 0 1,0 0 0,0 0-1,0-1 1,0 1 0,0-1-1,3-1 1,3-5 2,-1 0 1,1 0-1,-1-1 0,9-15 1,0-6 16,-2-1 0,16-50 0,-19 52-7,-4 16 8,-3 20-8,-2 31 25,-2-25-6,0-10-27,1 11 40,0 0 1,1 0-1,7 26 1,-8-38-40,-1 0 0,1 1-1,0-1 1,0 0 0,0 0 0,0 0 0,0 0-1,0 0 1,0 0 0,1 0 0,-1 0 0,1 0-1,0 0 1,-1-1 0,1 1 0,0-1 0,0 1-1,0-1 1,0 0 0,0 0 0,0 0 0,0 0-1,0 0 1,1 0 0,-1-1 0,0 1 0,1-1-1,-1 1 1,0-1 0,5 0 0,0-1 0,1 0 0,-1-1 0,0 0 1,-1 0-1,1-1 0,0 0 0,-1 0 0,1-1 0,-1 1 1,7-6-1,9-9-179,26-26-1,-9 8-314,-38 35 407,1-1 0,0 1 1,-1 0-1,1 0 0,0-1 0,0 1 1,0 0-1,0 1 0,4-2 0,-5 2 77,-1-1-1,1 1 0,-1 0 1,1 0-1,0 0 1,-1 0-1,1 1 0,-1-1 1,1 0-1,-1 0 1,1 0-1,0 0 0,-1 0 1,1 1-1,-1-1 1,1 0-1,-1 1 0,1-1 1,-1 0-1,0 1 1,1-1-1,-1 0 0,1 2 1,1 1 65,0 1 0,-1-1-1,1 1 1,-1-1 0,0 1 0,-1 0 0,1-1-1,0 8 1,1 4 51</inkml:trace>
</inkml:ink>
</file>

<file path=ppt/ink/ink1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8.282"/>
    </inkml:context>
    <inkml:brush xml:id="br0">
      <inkml:brushProperty name="width" value="0.05" units="cm"/>
      <inkml:brushProperty name="height" value="0.05" units="cm"/>
    </inkml:brush>
  </inkml:definitions>
  <inkml:trace contextRef="#ctx0" brushRef="#br0">60 8 12251,'0'0'49,"0"-1"1,0 1-1,0 0 1,0-1-1,0 1 1,0 0 0,0-1-1,0 1 1,-1 0-1,1-1 1,0 1-1,0 0 1,0-1 0,0 1-1,-1 0 1,1 0-1,0-1 1,0 1-1,-1 0 1,1 0-1,0 0 1,-1-1 0,1 1-1,0 0 1,0 0-1,-1 0 1,1 0-1,0 0 1,-1-1 0,1 1-1,0 0 1,-1 0-1,1 0 1,0 0-1,-1 0 1,1 0 0,-1 0-1,-11 11 709,-6 23 715,12-14-1233,2 0-1,0 0 1,1 0 0,1 0-1,1 21 1,11 103 214,-1-81-179,3-2 0,34 105-1,-44-159-254,0-1 0,1 1 0,1-1 0,5 9 0,-9-15-18,0 1-1,1-1 0,-1 1 1,0-1-1,1 0 1,-1 1-1,1-1 0,-1 1 1,0-1-1,1 0 0,-1 1 1,1-1-1,-1 0 1,1 0-1,-1 1 0,1-1 1,0 0-1,-1 0 0,1 0 1,-1 1-1,1-1 0,-1 0 1,1 0-1,0 0 1,0-1-1,0 0 0,0 1 1,0-1-1,-1 0 1,1 1-1,0-1 1,-1 0-1,1 0 0,0 0 1,-1 0-1,1 0 1,-1 0-1,0 0 1,1 0-1,-1 0 0,0 0 1,1 0-1,-1 0 1,0-1-1,3-13 12,-1 0 0,-1 0 0,-1 0 0,0-1 0,-3-22 0,-16-78 59,16 100-59,-3-13-49,-19-54 0,29 97-118,10 18 100,-7-21 54,0 0 1,1 0 0,1-1 0,-1 0-1,2 0 1,-1-1 0,1 0-1,16 11 1,-20-17 15,-1 0-1,1 0 1,-1 0 0,1-1-1,0 0 1,0 0 0,0 0-1,0-1 1,0 0 0,0 0-1,0-1 1,0 1-1,1-1 1,-1-1 0,0 1-1,0-1 1,0 0 0,0-1-1,0 1 1,9-4-1,-7 1 16,0-1 0,0 1-1,0-1 1,-1-1-1,0 1 1,0-1-1,0 0 1,-1-1-1,0 0 1,0 0-1,10-15 1,-9 10-12,-1 1 0,0-1 0,-1 0 0,0 0 0,-1-1 0,0 0 0,3-21 0,-12 106-318,5-64 318,0 1 1,0-1 0,1 1 0,0-1 0,1 1 0,0-1-1,0 1 1,6 13 0,-7-21-13,-1 0 1,1 0-1,-1 0 1,1 0-1,0-1 1,-1 1-1,1 0 1,0 0-1,0-1 1,-1 1-1,1 0 1,0-1-1,0 1 1,0 0-1,0-1 0,0 0 1,0 1-1,0-1 1,0 0-1,0 1 1,0-1-1,0 0 1,0 0-1,0 0 1,0 0-1,0 0 1,0 0-1,0 0 1,0 0-1,1 0 1,-1 0-1,0-1 1,0 1-1,0 0 1,0-1-1,0 1 0,-1-1 1,1 1-1,0-1 1,0 0-1,0 1 1,1-2-1,5-3 34,-1-1 0,1 1 0,-1-2 0,6-7 0,-7 8-34,17-19 48,-16 15-42,1 1 0,1 1 0,0-1-1,0 1 1,1 1 0,0-1 0,18-11 0,-24 19-27,-1-1 0,1 0 1,-1 1-1,1-1 0,-1 1 0,1 0 1,0 0-1,-1 0 0,1 0 1,-1 0-1,1 0 0,0 1 0,-1 0 1,1-1-1,-1 1 0,0 0 0,1 0 1,-1 0-1,4 2 0,-4-1-48,0-1 0,1 0 0,-1 0 0,0 0 0,1 0 0,-1 0 0,1 0 0,-1-1 0,1 1 0,0-1 0,-1 0 0,1 0 0,-1 0 0,1 0 0,0 0 0,-1 0 0,1-1 0,-1 0 0,1 1 0,3-3 0,-2 1-22,-1 0 1,1 0-1,-1-1 0,0 1 0,0-1 0,0 0 0,0 0 0,-1 0 0,1-1 0,-1 1 0,1 0 0,-1-1 0,3-7 0,3-20-302</inkml:trace>
</inkml:ink>
</file>

<file path=ppt/ink/ink1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8.738"/>
    </inkml:context>
    <inkml:brush xml:id="br0">
      <inkml:brushProperty name="width" value="0.05" units="cm"/>
      <inkml:brushProperty name="height" value="0.05" units="cm"/>
    </inkml:brush>
  </inkml:definitions>
  <inkml:trace contextRef="#ctx0" brushRef="#br0">4 1 14491,'-4'6'1680,"4"-3"-991,0-1 1543,3-2-1624,4 0-784,3 2 1961,0-1-1713,3 1 72,7 2 8</inkml:trace>
</inkml:ink>
</file>

<file path=ppt/ink/ink1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9.186"/>
    </inkml:context>
    <inkml:brush xml:id="br0">
      <inkml:brushProperty name="width" value="0.05" units="cm"/>
      <inkml:brushProperty name="height" value="0.05" units="cm"/>
    </inkml:brush>
  </inkml:definitions>
  <inkml:trace contextRef="#ctx0" brushRef="#br0">85 404 16051,'0'0'68,"0"-1"0,0 1-1,0-1 1,-1 1-1,1-1 1,0 1-1,0 0 1,-1-1 0,1 1-1,0-1 1,-1 1-1,1 0 1,0-1 0,-1 1-1,1 0 1,0-1-1,-1 1 1,1 0-1,-1-1 1,1 1 0,-1 0-1,1 0 1,-1 0-1,1 0 1,-1-1-1,1 1 1,-1 0 0,1 0-1,-1 0 1,1 0-1,-1 0 1,1 0-1,-1 0 1,0 1 11,-1 0-1,1-1 1,0 1 0,0 0-1,0 0 1,0 0-1,0 0 1,0 0 0,0 0-1,1 0 1,-1 0-1,-1 2 1,-19 41 474,20-41-453,-6 16-85,0 1-1,1 0 0,2 0 1,0 0-1,1 1 0,0-1 1,2 24-1,1-43-17,-1 1 0,1 0 0,0-1-1,0 1 1,1-1 0,-1 1 0,0 0 0,0-1 0,1 1-1,-1-1 1,1 1 0,0-1 0,-1 1 0,1-1 0,0 0 0,0 1-1,0-1 1,0 0 0,2 3 0,-3-4 2,1 0-1,-1 0 1,1 1 0,-1-1-1,1 0 1,-1 0 0,1 0-1,0 0 1,-1 0 0,1 0-1,-1 0 1,1 0 0,-1 0-1,1 0 1,-1-1 0,1 1-1,-1 0 1,1 0 0,-1 0-1,1-1 1,0 1 0,15-16-14,-4-2 12,-1 0 0,-1 0 0,16-40 0,15-66 12,-26 78 4,4-12-37,-16 81-84,-2 19 94,0-14 2,2 54 30,-3-73 9,2-1-1,-1 0 0,1 0 0,0 0 1,1 0-1,0 0 0,4 9 0,-7-16-14,1 0-1,-1 0 1,1 0-1,-1-1 1,1 1 0,-1 0-1,1 0 1,0 0-1,-1-1 1,1 1-1,0 0 1,-1-1-1,1 1 1,0 0 0,0-1-1,0 1 1,0-1-1,0 0 1,0 1-1,-1-1 1,1 0-1,0 1 1,0-1-1,0 0 1,0 0 0,0 0-1,0 0 1,0 0-1,0 0 1,0 0-1,0 0 1,0 0-1,0 0 1,0-1-1,0 1 1,0 0 0,0-1-1,0 1 1,0 0-1,0-1 1,0 1-1,-1-1 1,3-1-1,2-3 58,1 0-1,-1 0 0,0-1 0,7-10 1,-11 15-67,21-32 181,-1-1-1,-1-1 0,24-61 0,-23 40-127,24-103-1,-44 154-54,8-53-36,-8 55 27,-1 0 0,0-1 0,0 1 0,0 0 0,0-1 0,-1 1 0,1 0 0,-1 0 0,0-1 0,0 1 0,0 0 0,0 0 1,-4-6-1,5 8 4,-1 1 1,0-1-1,1 0 1,-1 1 0,0-1-1,0 1 1,0-1 0,0 1-1,1-1 1,-1 1-1,0-1 1,0 1 0,0 0-1,0 0 1,0-1 0,0 1-1,0 0 1,0 0-1,0 0 1,0 0 0,0 0-1,0 0 1,0 0-1,0 1 1,0-1 0,0 0-1,0 0 1,0 1 0,0-1-1,0 1 1,0-1-1,0 1 1,-1 0 0,-2 2-6,0 0 1,0 0 0,0 0 0,0 1 0,-3 4 0,-7 8-7,2 1 0,0 0 0,1 1 0,-16 34 0,22-43 19,1 1 1,0 1-1,1-1 1,1 1-1,-1-1 0,1 1 1,1 0-1,0-1 1,1 1-1,0 0 0,2 12 1,0-16-104,-1 0 1,2-1-1,-1 1 1,1-1-1,0 0 1,1 0-1,-1 0 1,1 0-1,0-1 1,0 1-1,1-1 1,0 0-1,0 0 0,0-1 1,0 0-1,1 0 1,0 0-1,7 4 1,-21-19 907,-3 2-855</inkml:trace>
</inkml:ink>
</file>

<file path=ppt/ink/ink1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5:59.995"/>
    </inkml:context>
    <inkml:brush xml:id="br0">
      <inkml:brushProperty name="width" value="0.05" units="cm"/>
      <inkml:brushProperty name="height" value="0.05" units="cm"/>
    </inkml:brush>
  </inkml:definitions>
  <inkml:trace contextRef="#ctx0" brushRef="#br0">1 412 13363,'0'-1'83,"0"1"0,0 0-1,1-1 1,-1 1 0,0 0 0,0-1 0,1 1 0,-1 0 0,0 0-1,1-1 1,-1 1 0,1 0 0,-1 0 0,0-1 0,1 1-1,-1 0 1,1 0 0,-1 0 0,0 0 0,1 0 0,-1 0 0,1 0-1,-1 0 1,1 0 0,-1 0 0,0 0 0,1 0 0,0 0 0,13 9 1266,12 21-278,-21-23-812,4 5-80,1-1 1,0 0-1,0-1 0,1 0 0,1-1 0,19 13 0,-27-19-154,-1-1 0,1 0 0,0-1-1,0 1 1,0-1 0,0 1 0,0-1 0,0-1-1,0 1 1,1 0 0,-1-1 0,0 0 0,0 0-1,1 0 1,-1-1 0,0 1 0,0-1 0,0 0-1,0 0 1,0-1 0,0 1 0,0-1 0,0 0-1,0 0 1,0 0 0,-1 0 0,6-5 0,1-2 14,-1-1 0,0 0 0,-1 0 0,0 0 0,0-1 0,-2-1 0,1 1 0,-1-1 0,6-17 1,-1-2 33,-2 1 1,10-56 0,-14 56-64,-2-1 0,0 1 0,-3 0 0,0 0 0,-7-40 0,7 66-16,-1 0 1,0 1 0,0-1-1,0 0 1,0 1 0,-4-7-1,4 9 4,1 1 1,0 0-1,0-1 0,-1 1 0,1 0 0,0-1 1,-1 1-1,1 0 0,0-1 0,-1 1 0,1 0 1,-1-1-1,1 1 0,0 0 0,-1 0 0,1 0 1,-1 0-1,1-1 0,-1 1 0,1 0 0,-1 0 1,1 0-1,-1 0 0,0 0 0,0 1-1,0-1 1,0 1 0,0-1 0,0 1-1,0-1 1,0 1 0,1 0-1,-1-1 1,0 1 0,1 0-1,-1-1 1,0 1 0,1 0-1,-1 0 1,0 1 0,-5 8-3,0 1 1,1 0 0,1 1 0,0-1-1,0 1 1,1-1 0,1 1-1,-1 0 1,2 0 0,0 0-1,1 23 1,1-10 7,2 1-1,1-1 1,0 0-1,14 39 1,-16-55 0,2-1 0,-1 1-1,1 0 1,0-1 0,1 0-1,0 0 1,0 0 0,1-1 0,0 0-1,8 8 1,-11-12 6,0-1-1,1 1 1,-1-1-1,1 0 1,0 0-1,0 0 1,0 0 0,0-1-1,0 0 1,0 0-1,0 0 1,0 0-1,0 0 1,1-1 0,-1 0-1,0 0 1,0 0-1,1 0 1,-1-1-1,0 0 1,0 0-1,0 0 1,0 0 0,5-2-1,0-2 32,0 1-1,0-1 0,-1 0 1,0-1-1,0 0 0,-1 0 1,1-1-1,-1 0 0,-1 0 1,11-14-1,-10 11 34,-1 1-1,0-1 1,-1 0-1,0 0 1,0-1-1,-1 0 1,0 0-1,3-21 1,-6 29-51,-1 1 0,0-1 0,0 1 0,0-1 0,0 1 0,0-1 0,-1 0 0,1 1 0,-1-1 0,1 1 0,-1-1 1,0 1-1,-2-4 0,3 5-18,0 1 1,-1 0 0,1-1 0,-1 1 0,1-1-1,0 1 1,-1 0 0,1-1 0,-1 1-1,1 0 1,0 0 0,-1-1 0,1 1 0,-1 0-1,1 0 1,-1 0 0,1-1 0,-1 1 0,1 0-1,-1 0 1,0 0 0,1 0 0,-1 0-1,0 0 1,0 1-2,-1-1 0,1 1 0,0-1 0,0 1 0,-1-1 0,1 1 0,0 0 0,0 0 0,0 0-1,0 0 1,0 0 0,0 0 0,-2 2 0,-1 2-22,0 1 0,0 0 0,1 0 0,0 0 0,0 0 0,0 0 0,1 1 0,-3 9 0,4-11-81,0-1-1,0 0 0,1 1 0,-1-1 1,1 1-1,0-1 0,0 1 0,1-1 0,-1 1 1,1-1-1,0 1 0,0-1 0,4 8 1,-5-11 83,0 0 0,0 0 0,1 0 1,-1-1-1,0 1 0,1 0 1,-1 0-1,1-1 0,-1 1 0,1 0 1,-1-1-1,1 1 0,-1-1 1,1 1-1,0-1 0,-1 1 0,1-1 1,0 1-1,-1-1 0,1 1 1,0-1-1,0 0 0,-1 1 0,1-1 1,0 0-1,0 0 0,0 0 1,-1 1-1,1-1 0,0 0 1,0 0-1,0 0 0,1-1 0,9-7-359</inkml:trace>
</inkml:ink>
</file>

<file path=ppt/ink/ink1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0.701"/>
    </inkml:context>
    <inkml:brush xml:id="br0">
      <inkml:brushProperty name="width" value="0.05" units="cm"/>
      <inkml:brushProperty name="height" value="0.05" units="cm"/>
    </inkml:brush>
  </inkml:definitions>
  <inkml:trace contextRef="#ctx0" brushRef="#br0">0 1 15379,'3'13'1321,"-1"10"-1073,0 8-152,1 8 808,3 5-800,1 5-88,3-3-64,0-2-96,0-9-128,-3-5-56,-4-16-144,-3-10-65,-4-15 313,-5-9-136,-8-13 16</inkml:trace>
</inkml:ink>
</file>

<file path=ppt/ink/ink1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1.157"/>
    </inkml:context>
    <inkml:brush xml:id="br0">
      <inkml:brushProperty name="width" value="0.05" units="cm"/>
      <inkml:brushProperty name="height" value="0.05" units="cm"/>
    </inkml:brush>
  </inkml:definitions>
  <inkml:trace contextRef="#ctx0" brushRef="#br0">1 77 14739,'1'-9'1344,"9"3"-735,4 3-201,9 2 584,5-3-104,9-2-296,2 0-96,4-2-64,-2-1-104,-7 2-360,-2 1-248,-13 0-384,-16 5 2121,-1-3-1449,-20 4 16,-15 7 24</inkml:trace>
  <inkml:trace contextRef="#ctx0" brushRef="#br0" timeOffset="1">79 145 14507,'9'9'1360,"7"-6"-703,4-3-225,9-7 464,3-2-88,3-2-144,2-2-144,-4 3-480,-3-2-280,-11 5 1480,-8 3-1168,-19 10-16</inkml:trace>
</inkml:ink>
</file>

<file path=ppt/ink/ink1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1.602"/>
    </inkml:context>
    <inkml:brush xml:id="br0">
      <inkml:brushProperty name="width" value="0.05" units="cm"/>
      <inkml:brushProperty name="height" value="0.05" units="cm"/>
    </inkml:brush>
  </inkml:definitions>
  <inkml:trace contextRef="#ctx0" brushRef="#br0">1 290 13123,'3'4'177,"0"0"0,1 0 0,0 0 1,0 0-1,0-1 0,0 0 0,1 0 0,-1 0 1,1 0-1,-1-1 0,11 4 0,-11-5-100,0 0 0,0-1 0,0 1 0,0-1 0,0 0 0,0 0 0,0 0 0,0-1 0,0 0 0,-1 1 0,1-1 0,0-1 0,0 1 0,0-1 0,-1 1 0,6-4 0,1-1-94,-1 0-1,1-1 1,-1 0-1,-1-1 0,1 0 1,-1-1-1,-1 1 1,1-1-1,-1-1 1,-1 0-1,10-18 1,-12 19-65,0-1 0,0 1 1,-1-1-1,0 0 1,0 0-1,-1 0 1,-1 0-1,0 0 1,0 0-1,-1 0 1,0 0-1,-1-1 0,-2-15 1,3 25 86,-1 0 0,1-1 0,0 1 0,-1 0 0,1-1 0,-1 1 0,1 0 1,-1 0-1,0 0 0,1 0 0,-1 0 0,-1-2 0,1 3 1,1 0 1,0-1-1,0 1 0,-1 0 1,1 0-1,0 0 0,0 0 1,-1 0-1,1 0 0,0 0 1,-1 0-1,1 0 0,0 0 1,0 0-1,-1 0 0,1 0 1,0 0-1,0 0 0,-1 0 1,1 0-1,0 1 0,0-1 0,-1 0 1,1 0-1,0 0 0,0 0 1,0 0-1,-1 1 0,1-1 1,0 0-1,0 0 0,0 0 1,-1 1-1,1-1 0,0 0 1,-1 3 33,-1-1 1,1 0 0,0 1 0,0-1-1,0 1 1,0-1 0,1 1-1,-1-1 1,1 1 0,-1 3-1,0 8 133,1-1 0,0 1 0,1-1 0,0 1 0,1-1 0,1 0 0,0 1 0,7 16 0,-10-29-153,1 0 1,-1 1-1,1-1 1,0 0-1,-1 0 1,1 0-1,0 0 1,-1 0-1,1 0 1,0 0-1,0 0 0,0-1 1,0 1-1,0 0 1,0 0-1,0-1 1,0 1-1,0-1 1,0 1-1,1-1 1,-1 1-1,0-1 1,2 1-1,-2-2-1,1 1 1,0 0-1,-1 0 0,1-1 1,-1 1-1,1-1 0,-1 0 1,1 1-1,-1-1 0,1 0 0,-1 0 1,0 0-1,1 0 0,-1 0 1,2-1-1,4-7 31,0 1 1,0-1-1,0 0 1,4-10 0,-8 15-43,13-28 38,-12 24-51,0-1 0,1 1 0,0 0 0,0 0 0,10-11 0,-14 18 1,-1 1 0,0-1 0,1 1 0,0-1 0,-1 1 0,1 0 0,-1-1 0,1 1 0,-1 0 0,1-1-1,0 1 1,-1 0 0,1 0 0,0 0 0,-1-1 0,1 1 0,0 0 0,-1 0 0,1 0 0,0 0 0,-1 0 0,1 0 0,0 0 0,-1 1-1,1-1 1,0 0 0,-1 0 0,1 0 0,-1 1 0,1-1 0,0 0 0,-1 1 0,1-1 0,-1 0 0,1 1 0,-1-1 0,1 1-1,-1-1 1,1 1 0,-1-1 0,1 1 0,-1-1 0,0 1 0,1-1 0,-1 2 0,15 32-55,-13-28 63,3 9 19,-4-11-4,0 1 1,0-1-1,1 0 0,-1 0 0,1 0 0,0-1 1,0 1-1,0 0 0,1-1 0,-1 1 1,1-1-1,5 5 0,-7-7-5,0-1-1,0 0 1,0 1 0,0-1 0,0 0-1,0 0 1,0 0 0,0 0-1,0 0 1,0 0 0,0 0 0,0 0-1,0 0 1,0 0 0,0 0-1,0-1 1,0 1 0,0 0 0,0-1-1,0 1 1,-1-1 0,1 1-1,0-1 1,0 0 0,0 1 0,0-1-1,-1 0 1,1 1 0,0-1-1,-1 0 1,2-1 0,21-32 187,-19 28-176,1-2-264,0 0 0,0 0-1,-1-1 1,0 1-1,0-1 1,-1 0-1,0 0 1,-1 0-1,0 0 1,1-13 0,-5 17-1777,2-1 1126,4-1 171</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6:27.777"/>
    </inkml:context>
    <inkml:brush xml:id="br0">
      <inkml:brushProperty name="width" value="0.05" units="cm"/>
      <inkml:brushProperty name="height" value="0.05" units="cm"/>
    </inkml:brush>
  </inkml:definitions>
  <inkml:trace contextRef="#ctx0" brushRef="#br0">6 66 6905,'-5'-14'441,"5"7"-497,3-2-104,7 4 760,4-3-1176,10 4-129,6 0-79,13-2 472,6 5-72,11-7-8</inkml:trace>
</inkml:ink>
</file>

<file path=ppt/ink/ink1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2.182"/>
    </inkml:context>
    <inkml:brush xml:id="br0">
      <inkml:brushProperty name="width" value="0.05" units="cm"/>
      <inkml:brushProperty name="height" value="0.05" units="cm"/>
    </inkml:brush>
  </inkml:definitions>
  <inkml:trace contextRef="#ctx0" brushRef="#br0">72 99 14491,'-1'-5'1582,"-6"10"-1025,-6 10 75,7-6-227,-3 5-13,1 0 0,-11 24 0,17-34-376,1-1 0,-1 1-1,1-1 1,0 1 0,1 0 0,-1-1 0,0 1 0,1 0-1,0-1 1,0 1 0,0 0 0,1 0 0,-1-1 0,1 1 0,0 0-1,0-1 1,1 5 0,0-5-14,0-1 0,0 0-1,0 0 1,-1-1 0,2 1 0,-1 0 0,0-1-1,0 1 1,0-1 0,1 0 0,-1 0-1,1 0 1,-1 0 0,1 0 0,-1 0 0,1-1-1,4 2 1,5-1-48,-1 1 1,22-2-1,-29 0 32,0 0 1,0 0-1,-1-1 1,1 1 0,0-1-1,0 0 1,-1 0-1,1-1 1,-1 1-1,1-1 1,-1 0 0,1 1-1,-1-2 1,0 1-1,0 0 1,4-4-1,-4 2 3,0 0 0,0-1 0,0 1 0,0-1 0,-1 0 0,0 0 0,0 1 0,0-1 0,0-1 0,-1 1-1,1-8 1,1-7 27,-2-34-1,-1 38-20,0 1 0,1-1 0,6-28 0,-7 43 0,0 1 0,0-1-1,0 1 1,1-1 0,-1 1 0,0 0 0,0-1-1,0 1 1,1-1 0,-1 1 0,0 0 0,1-1-1,-1 1 1,0 0 0,1-1 0,-1 1 0,0 0-1,1-1 1,-1 1 0,1 0 0,-1 0 0,1 0-1,-1-1 1,0 1 0,1 0 0,-1 0 0,1 0-1,-1 0 1,1 0 0,-1 0 0,1 0 0,-1 0-1,1 0 1,-1 0 0,1 0 0,-1 0 0,1 0-1,-1 0 1,0 0 0,1 1 0,-1-1 0,1 0 0,0 1-1,25 14-136,-6-4 97,-20-11 43,1 1 0,-1-1-1,1 0 1,-1 0 0,1 0 0,-1 1 0,1-1-1,-1 0 1,1 0 0,-1 0 0,1 0 0,0 0-1,-1 0 1,1 0 0,-1 0 0,1 0 0,-1 0-1,1-1 1,-1 1 0,1 0 0,-1 0 0,1 0-1,-1-1 1,1 1 0,-1 0 0,1-1 0,-1 1-1,1 0 1,-1-1 0,1 1 0,-1-1 0,0 1 0,1 0-1,-1-1 1,0 1 0,1-1 0,-1 1 0,0-1-1,0 1 1,0-1 0,1 1 0,-1-2 0,-2-25 426,-1 12 163,-2 37-154,3-16-1584</inkml:trace>
</inkml:ink>
</file>

<file path=ppt/ink/ink1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2.691"/>
    </inkml:context>
    <inkml:brush xml:id="br0">
      <inkml:brushProperty name="width" value="0.05" units="cm"/>
      <inkml:brushProperty name="height" value="0.05" units="cm"/>
    </inkml:brush>
  </inkml:definitions>
  <inkml:trace contextRef="#ctx0" brushRef="#br0">0 0 14419,'1'0'113,"0"0"0,-1 0-1,1 0 1,-1 0 0,1 0 0,0 0 0,-1 0-1,1 1 1,0-1 0,-1 0 0,1 0 0,-1 1-1,1-1 1,-1 0 0,1 0 0,-1 1 0,1-1-1,-1 1 1,1-1 0,-1 0 0,1 1 0,-1-1-1,0 1 1,1-1 0,-1 1 0,0-1 0,1 1-1,-1 0 1,0-1 0,0 1 0,1-1 0,-1 1-1,0 0 1,0-1 0,0 1 0,0 0 0,6 32 1177,-5-24-1059,3 23-68,-2 1 1,-1 0 0,-2 1-1,-1-1 1,-1-1 0,-9 36-1,12-64-157,-1 0 7,0 0-1,0 0 1,1 0-1,-1 0 1,1 1 0,1 5-1,-1-9-9,0 0 0,1 0 0,-1 0 0,1 0 0,-1 0 0,1 0 0,-1 0 0,1 0-1,-1 0 1,1 0 0,0 0 0,0 0 0,0 0 0,-1 0 0,1-1 0,0 1 0,0 0 0,0-1 0,0 1 0,0-1 0,0 1 0,0-1 0,0 1 0,1-1-1,-1 0 1,0 1 0,2-1 0,8 1-50,-1 0 0,1 0 1,-1-1-1,1-1 0,-1 0 0,1 0 0,-1-1 0,0 0 0,0-1 0,0 0 1,0-1-1,0 0 0,-1-1 0,1 0 0,-1 0 0,0-1 0,-1 0 0,1 0 1,7-9-1,-13 13-2,-1-1 1,1 1-1,-1-1 1,0 1-1,0-1 1,0 0-1,0 0 1,-1 0-1,1 0 1,-1 0-1,0-1 1,0 1-1,0 0 1,0 0-1,0-1 1,-1 1-1,0-1 1,1 1-1,-1 0 1,0-1-1,-1 1 0,1-1 1,-2-3-1,-13-21-328</inkml:trace>
</inkml:ink>
</file>

<file path=ppt/ink/ink1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3.084"/>
    </inkml:context>
    <inkml:brush xml:id="br0">
      <inkml:brushProperty name="width" value="0.05" units="cm"/>
      <inkml:brushProperty name="height" value="0.05" units="cm"/>
    </inkml:brush>
  </inkml:definitions>
  <inkml:trace contextRef="#ctx0" brushRef="#br0">1 42 12779,'8'8'1216,"6"-4"-944,8-4-136,2 0 568,11-4-640,1-2-232,2-6 224,1-1-24,-5-5-136</inkml:trace>
</inkml:ink>
</file>

<file path=ppt/ink/ink1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3.545"/>
    </inkml:context>
    <inkml:brush xml:id="br0">
      <inkml:brushProperty name="width" value="0.05" units="cm"/>
      <inkml:brushProperty name="height" value="0.05" units="cm"/>
    </inkml:brush>
  </inkml:definitions>
  <inkml:trace contextRef="#ctx0" brushRef="#br0">74 146 13595,'-5'4'262,"0"-1"1,1 1-1,-1 1 0,1-1 1,0 1-1,0 0 0,0 0 1,0 0-1,1 0 1,0 1-1,0-1 0,1 1 1,-4 10-1,2-4-87,1 1 0,0 0 0,0-1-1,1 1 1,0 19 0,2-30-164,0-1-1,0 1 0,0-1 0,0 1 1,0-1-1,1 1 0,-1 0 1,0-1-1,1 1 0,-1-1 1,1 0-1,0 1 0,-1-1 1,1 1-1,2 2 0,-3-4-4,1 1 0,0-1 0,0 1 0,-1-1 0,1 0 0,0 1 0,0-1 0,-1 0 0,1 1 0,0-1 0,0 0 0,0 0 0,0 0 0,-1 0 0,1 0 0,0 0 0,0 0 0,0 0 0,0 0 0,0 0 0,0 0 0,3-2 4,0 1-1,0-1 1,0 0-1,0 0 1,0 0-1,-1 0 1,1-1-1,-1 1 1,5-5-1,39-44 12,-27 29-27,26-24 1,-45 45 7,0 0 0,0 0 0,0 1 0,0-1 0,0 0 0,0 0 0,0 0 0,0 1 0,0-1 0,0 1 0,0-1 0,0 1 0,0-1 0,1 1 0,-1-1 0,0 1 0,0 0 0,1 0 0,-1 0 0,0 0 0,0 0 0,1 0 0,-1 0 0,0 0 0,0 0 0,1 1 0,-1-1 0,0 0 0,0 1 0,0-1 0,0 1 0,1-1 0,-1 1 0,0 0 0,0-1 1,0 1-1,0 0 0,0 0 0,0 0 0,-1 0 0,1 0 0,0 0 0,1 1 0,2 7 57,1 0 0,-1-1 0,-1 1 0,0 0 0,2 10 0,5 10 232,-10-28-277,0 0 0,1 0 0,-1 0 0,1 0 0,-1 0 0,1 0 0,-1 0 0,1 0 0,0 0 0,-1 0 0,1 0-1,0 0 1,0-1 0,-1 1 0,1 0 0,0 0 0,0-1 0,0 1 0,0-1 0,0 1 0,0-1 0,0 1 0,0-1-1,0 0 1,0 1 0,0-1 0,0 0 0,1 0 0,-1 0 0,0 0 0,0 0 0,0 0 0,0 0 0,0 0-1,0 0 1,0-1 0,0 1 0,0 0 0,1-1 0,-1 1 0,0-1 0,0 1 0,-1-1 0,1 1 0,0-1 0,0 0-1,1-1 1,6-4 15,-1-1-1,0 0 0,0-1 1,8-10-1,-7 7-69,14-18-111,-15 19 39,1 0-1,0 0 0,0 1 1,1 0-1,15-13 0,-23 22 100,0-1-1,0 1 1,0-1 0,0 1 0,0-1-1,0 1 1,-1 0 0,1-1-1,0 1 1,0 0 0,0 0-1,0 0 1,0-1 0,0 1-1,0 0 1,0 1 0,0-1-1,0 0 1,0 0 0,0 0-1,0 0 1,1 1 0,18 13 4,-19-12 24,0-1 0,0 1 0,1-1 0,-1 0 0,0 0 0,1 0 0,-1 1 1,1-1-1,-1-1 0,1 1 0,0 0 0,-1 0 0,1-1 0,0 1 0,0-1 0,-1 1 1,1-1-1,0 0 0,0 1 0,0-1 0,-1 0 0,1 0 0,0 0 0,0-1 0,0 1 0,1-1 0,4-3 19,-1 0 0,-1-1 0,1 0-1,-1 0 1,1 0 0,-1-1 0,-1 0-1,1 0 1,-1 0 0,3-7 0,2-1 24,53-82 151,-61 95-205,-1 1 0,1-1 1,-1 1-1,0-1 0,1 0 1,-1 1-1,1-1 0,-1 1 0,1 0 1,-1-1-1,1 1 0,0-1 0,-1 1 1,1 0-1,-1-1 0,1 1 1,0 0-1,-1 0 0,2-1 0,-1 1 0,-1 1 1,0-1-1,1 0 0,-1 0 0,0 1 0,1-1 0,-1 0 1,0 1-1,0-1 0,1 0 0,-1 0 0,0 1 0,0-1 0,1 1 1,-1-1-1,0 0 0,0 1 0,0-1 0,0 0 0,0 1 1,0-1-1,1 1 0,-1-1 0,0 1 0,0 36 139,-1-27-111,2 10 95,4 32 0,-4-47-97,0 0-1,0 0 0,1 0 1,-1 0-1,1-1 0,0 1 1,0 0-1,1-1 0,-1 0 1,1 1-1,6 6 0,-8-9-17,1-1-1,-1 0 0,0 0 0,1 0 0,-1 0 0,1 0 0,-1 0 0,1-1 0,-1 1 0,1 0 0,0-1 0,0 1 0,-1-1 0,1 1 0,0-1 0,-1 0 0,1 0 0,0 0 0,2 0 0,-1-1-29,0 1 0,0-1 1,-1 0-1,1 0 0,0-1 0,-1 1 1,1 0-1,-1-1 0,0 0 0,1 1 0,1-3 1,5-5-64,0-1 0,-1 0 0,0 0 0,7-14 1,-11 19 122,10-16-171,-2 1-60</inkml:trace>
</inkml:ink>
</file>

<file path=ppt/ink/ink1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3.972"/>
    </inkml:context>
    <inkml:brush xml:id="br0">
      <inkml:brushProperty name="width" value="0.05" units="cm"/>
      <inkml:brushProperty name="height" value="0.05" units="cm"/>
    </inkml:brush>
  </inkml:definitions>
  <inkml:trace contextRef="#ctx0" brushRef="#br0">22 19 15771,'-11'-7'1729,"1"4"519,21 3-1616,3 1-112,9 1-231,3-2-137,4 0-104,2-2-240,-1-2 224,-6 1-48,-12 0-64</inkml:trace>
</inkml:ink>
</file>

<file path=ppt/ink/ink1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4.462"/>
    </inkml:context>
    <inkml:brush xml:id="br0">
      <inkml:brushProperty name="width" value="0.05" units="cm"/>
      <inkml:brushProperty name="height" value="0.05" units="cm"/>
    </inkml:brush>
  </inkml:definitions>
  <inkml:trace contextRef="#ctx0" brushRef="#br0">0 4 15707,'0'0'25,"0"0"-1,0 0 1,0 0-1,0-1 0,0 1 1,1 0-1,-1 0 1,0 0-1,0 0 0,0-1 1,0 1-1,0 0 1,0 0-1,0 0 0,1 0 1,-1 0-1,0 0 1,0 0-1,0-1 0,0 1 1,1 0-1,-1 0 1,0 0-1,0 0 0,0 0 1,0 0-1,1 0 1,-1 0-1,0 0 0,0 0 1,0 0-1,0 0 1,1 0-1,-1 0 1,0 0-1,0 0 0,0 0 1,1 0-1,-1 0 1,0 0-1,0 0 0,0 0 1,0 1-1,0-1 1,1 0-1,-1 0 0,0 0 1,0 0-1,0 0 1,0 0-1,0 0 0,0 1 1,1-1-1,-1 0 1,0 0-1,0 0 0,0 0 1,0 1-1,0-1 1,8 19 517,2 30-28,-10-47-386,22 156 1121,-14-82-881,25 99-1,-31-170-353,-1 0-1,0 0 0,1 0 1,0-1-1,0 1 0,1 0 1,3 5-1,-5-9-11,0 0 0,0 0 0,0 0 0,0-1 0,0 1 1,0 0-1,0-1 0,0 1 0,0-1 0,0 1 0,0-1 0,0 0 0,0 1 0,0-1 0,1 0 0,-1 0 1,0 0-1,0 0 0,0 0 0,0 0 0,1 0 0,-1 0 0,0 0 0,0 0 0,0-1 0,0 1 0,0-1 1,0 1-1,0 0 0,1-1 0,-1 0 0,0 1 0,-1-1 0,1 0 0,0 1 0,1-3 0,8-4-58,-1-1 0,-1 0 0,0 0 0,13-18-1,27-46-747,-32 48 613,19-35-264,-24 33 106</inkml:trace>
</inkml:ink>
</file>

<file path=ppt/ink/ink1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5.339"/>
    </inkml:context>
    <inkml:brush xml:id="br0">
      <inkml:brushProperty name="width" value="0.05" units="cm"/>
      <inkml:brushProperty name="height" value="0.05" units="cm"/>
    </inkml:brush>
  </inkml:definitions>
  <inkml:trace contextRef="#ctx0" brushRef="#br0">40 414 10834,'0'2'352,"0"0"0,0-1-1,-1 1 1,1 0-1,0-1 1,-1 1 0,0-1-1,1 1 1,-1-1 0,0 1-1,1-1 1,-1 1-1,0-1 1,0 1 0,0-1-1,-2 2 1,-5 10 37,4-4-239,1 0-1,0 0 1,1 1-1,0-1 1,-2 19 0,3-25-128,1 0 0,0 0 1,0 0-1,0 0 1,0 0-1,0-1 0,1 1 1,-1 0-1,1 0 1,0 0-1,0 0 0,0 0 1,0-1-1,0 1 0,1 0 1,-1-1-1,1 1 1,-1-1-1,1 0 0,0 0 1,0 1-1,0-1 1,3 2-1,-3-3-10,1-1 1,-1 1-1,0-1 1,0 1-1,0-1 0,0 0 1,1 0-1,-1 0 1,0 0-1,0 0 0,0 0 1,0-1-1,1 1 1,-1-1-1,0 1 0,0-1 1,0 0-1,0 0 1,0 0-1,0 0 0,0 0 1,-1 0-1,1-1 1,3-2-1,5-4 16,0-1 1,14-17-1,-22 24-24,21-28 54,17-18-39,-37 45-39,0 0 0,0 0 0,1 0 1,-1 1-1,1-1 0,-1 1 0,1 0 1,0 0-1,0 0 0,0 1 0,5-2 1,-7 3-31,0-1 0,0 1 0,0 0 0,0 0 0,0 1 0,0-1 0,0 0 0,0 1 0,0-1 0,0 1 0,0 0 0,0-1 0,0 1 0,0 0 0,2 2 0,-3-2-29,1 0 0,0 0 1,-1-1-1,1 1 1,0 0-1,-1 0 1,1-1-1,0 1 0,0-1 1,0 0-1,-1 1 1,1-1-1,0 0 1,0 0-1,0 0 0,0 0 1,0-1-1,-1 1 1,1 0-1,0-1 1,0 1-1,2-2 0,8-5-550,-1-1 0,1-1 0,-1 0-1,-1-1 1,1 0 0,-2 0-1,12-16 1,3-1-200,0-2 203,-14 17 794,0 1 0,0 0 1,1 0-1,22-16 1,-41 53 3087,3-17-2917,0 0 1,0 0-1,1 0 0,1 1 0,0-1 0,0 1 0,1-1 0,0 1 1,-1 14-1,3-23-318,0-1 0,0 1 1,-1-1-1,2 1 0,-1 0 0,0-1 1,0 1-1,0-1 0,0 1 0,0-1 1,0 1-1,0 0 0,1-1 1,-1 1-1,0-1 0,1 1 0,-1-1 1,0 1-1,1-1 0,-1 1 0,0-1 1,1 1-1,-1-1 0,1 1 1,0-1-7,0 0 0,-1 0-1,1 0 1,0 0 0,-1 0 0,1 0 0,-1-1 0,1 1 0,0 0 0,-1 0 0,1 0 0,-1-1 0,1 1 0,-1 0 0,1-1 0,-1 1 0,1 0 0,-1-1 0,1 0 0,22-26 223,4-18-186,-2 0-1,-2-2 1,26-78-1,-19 46-1,-34 94 16,0 1 0,0 0-1,-1 24 1,-2 61 370,6-78-234,3 32-1,-2-49-154,1 0 0,0 0 0,0 0 0,1 0 0,0-1 0,0 1-1,0 0 1,0-1 0,1 1 0,5 7 0,-8-12-37,1-1-1,0 1 1,-1 0-1,1 0 1,0 0-1,0-1 1,-1 1-1,1 0 1,0-1-1,0 1 1,0-1-1,0 1 1,0-1-1,-1 1 1,1-1 0,0 0-1,0 0 1,0 1-1,0-1 1,0 0-1,0 0 1,1 0-1,-1 0 1,0 0-1,0 0 1,1 0-1,0-1 0,0 0-1,1 0 1,-1 0-1,0 0 1,0 0-1,0-1 1,0 1-1,-1-1 1,1 1-1,0-1 1,1-2-1,5-5-5,-2 0-1,1 0 1,8-19-1,-8 14-30,-1 1 0,-1-1-1,-1 0 1,0 0 0,0 0-1,-1-1 1,1-23 0,-11 57-138,-2 18 180,8-28-3,0 0 1,1 1 0,0 0 0,0-1-1,3 15 1,-3-22-9,1 0 0,-1 0 0,1 0 0,-1 0-1,1 0 1,0 0 0,0-1 0,0 1 0,0 0 0,0-1 0,0 1-1,0 0 1,1-1 0,-1 0 0,0 1 0,1-1 0,-1 0 0,1 1 0,0-1-1,-1 0 1,1 0 0,0-1 0,0 1 0,-1 0 0,1 0 0,0-1 0,0 1-1,0-1 1,0 0 0,0 1 0,0-1 0,0 0 0,3-1 0,1 1-5,0-1 1,0 0-1,0 0 1,0-1-1,0 0 0,-1 0 1,1 0-1,0-1 1,-1 1-1,1-1 1,7-7-1,-11 9 3,1-1 0,-1 0 0,0 0 0,0 0 0,0 0 0,0-1 0,0 1 0,0 0-1,-1-1 1,1 1 0,-1-1 0,1 0 0,-1 0 0,0 1 0,0-1 0,-1 0 0,1 0 0,0 0 0,-1 0 0,0 0-1,0 0 1,0 0 0,0 0 0,0 0 0,-1-4 0,-4-7 18,0 0 0,-8-17 0,7 20-23,1-1 0,1 0-1,-7-23 1,11 34 2,0 0 0,-1 0 1,1 0-1,0 0 0,0 0 0,0 0 1,0 0-1,0 0 0,0 0 0,0 0 0,0 0 1,0 0-1,0-1 0,1 2 0,-1-1 0,0 0 1,1 0-1,-1 0 0,0 0 0,1 0 0,0 0 1,-1 0-1,1 0 0,-1 1 0,1-1 1,0 0-1,0 0 0,-1 1 0,1-1 0,0 0 1,0 1-1,0-1 0,1 0 0,2 0-65,0 0 0,0 1 0,1-1 0,-1 1 0,0 0 0,8 1 0,-8-1-304,-1 0 1,0 0 0,1 0 0,-1 0 0,1 0-1,-1-1 1,0 1 0,4-2 0,-8-1-226,-8-1-206</inkml:trace>
</inkml:ink>
</file>

<file path=ppt/ink/ink1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5.798"/>
    </inkml:context>
    <inkml:brush xml:id="br0">
      <inkml:brushProperty name="width" value="0.05" units="cm"/>
      <inkml:brushProperty name="height" value="0.05" units="cm"/>
    </inkml:brush>
  </inkml:definitions>
  <inkml:trace contextRef="#ctx0" brushRef="#br0">0 77 15699,'12'0'1393,"11"-7"-1017,1-2-136,6 0 384,5 1-240,-4 1 1664,1-2-1671,-7-4 15,4-1 0</inkml:trace>
</inkml:ink>
</file>

<file path=ppt/ink/ink1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6:06.228"/>
    </inkml:context>
    <inkml:brush xml:id="br0">
      <inkml:brushProperty name="width" value="0.05" units="cm"/>
      <inkml:brushProperty name="height" value="0.05" units="cm"/>
    </inkml:brush>
  </inkml:definitions>
  <inkml:trace contextRef="#ctx0" brushRef="#br0">1 57 19396,'10'-29'1536,"-3"13"-1199,-3 5-153,-3 19 552,1 15-240,-1 15-272,1 0-120,-1 10-168,2-1-160,1 5-288,2-4-200,0-9-305,-2-6 393,0-12 240,1-6-184,-1-12-72</inkml:trace>
  <inkml:trace contextRef="#ctx0" brushRef="#br0" timeOffset="1">82 475 14875,'3'32'1416,"1"4"-911,-1-1-241,0-2 920,1-2-640,-1-9 768,0 1-1080,0-17 48,0-7 8</inkml:trace>
</inkml:ink>
</file>

<file path=ppt/ink/ink1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49.988"/>
    </inkml:context>
    <inkml:brush xml:id="br0">
      <inkml:brushProperty name="width" value="0.05" units="cm"/>
      <inkml:brushProperty name="height" value="0.05" units="cm"/>
    </inkml:brush>
  </inkml:definitions>
  <inkml:trace contextRef="#ctx0" brushRef="#br0">24 1334 13019,'-4'1'465,"-12"4"217,13-5-374,9-4 204,223-99 428,3-2-911,345-216 61,-429 237-49,188-111 78,221-121 120,-299 170-493,-181 110-91,-34 18-103,-33 11 197,-16 3 62,-20 4-21,-12 3 42</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6:28.458"/>
    </inkml:context>
    <inkml:brush xml:id="br0">
      <inkml:brushProperty name="width" value="0.05" units="cm"/>
      <inkml:brushProperty name="height" value="0.05" units="cm"/>
    </inkml:brush>
  </inkml:definitions>
  <inkml:trace contextRef="#ctx0" brushRef="#br0">1 56 5817,'92'-6'1335,"166"8"0,92 33 488,-58-5-1469,39-7 56,461-28 0,-661-5-346,432-21 185,-396 29-147,231 28 0,44 39-10,276 27-53,402-75-4,2-72-12,-655 28-33,846-33 23,21 0 37,-155 20-14,-492 21-27,-633 17-12,416-11-24,-4 22 12,-249 4-614,-214-12 613,1-1-1,-1 0 0,0 0 0,0-1 1,1 1-1,-1 0 0,0-1 0,0 0 1,0 0-1,1 0 0,-1 0 0,0-1 1,0 1-1,-1-1 0,6-3 0,11-18-151</inkml:trace>
</inkml:ink>
</file>

<file path=ppt/ink/ink1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8:50.371"/>
    </inkml:context>
    <inkml:brush xml:id="br0">
      <inkml:brushProperty name="width" value="0.05" units="cm"/>
      <inkml:brushProperty name="height" value="0.05" units="cm"/>
    </inkml:brush>
  </inkml:definitions>
  <inkml:trace contextRef="#ctx0" brushRef="#br0">550 1 10226,'-17'4'705,"15"-4"-633,-1 0 0,1 0-1,0 0 1,0 1 0,0-1 0,0 1 0,0 0 0,0-1-1,0 1 1,0 0 0,0 0 0,1 0 0,-1 1 0,0-1-1,1 0 1,-1 1 0,0-1 0,1 1 0,0-1 0,-1 1 0,1 0-1,0-1 1,0 1 0,0 0 0,-1 3 0,-19 48 364,-3-1 1,-38 65-1,-250 304 409,296-401-795,1 0 0,-15 27 0,29-46-47,0 0 0,0 1 0,0-1 0,1 1 0,-1 0 0,0-1 0,1 1 0,-1-1-1,1 1 1,0 0 0,-1-1 0,1 1 0,0 0 0,0-1 0,0 1 0,0 0 0,1 2 0,0-3-2,0-1 1,-1 1-1,1 0 0,0 0 1,0 0-1,0-1 1,0 1-1,0-1 1,0 1-1,1 0 1,-1-1-1,0 0 1,0 1-1,0-1 1,0 0-1,1 0 0,-1 1 1,0-1-1,0 0 1,0 0-1,1 0 1,-1 0-1,0-1 1,0 1-1,0 0 1,1 0-1,0-1 1,17-4 13,-1 0 1,0-1 0,0-1 0,-1 0 0,25-15 0,4-1 31,327-136-1948,-212 93 1448,-61 25-1</inkml:trace>
</inkml:ink>
</file>

<file path=ppt/ink/ink1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35.634"/>
    </inkml:context>
    <inkml:brush xml:id="br0">
      <inkml:brushProperty name="width" value="0.05" units="cm"/>
      <inkml:brushProperty name="height" value="0.05" units="cm"/>
    </inkml:brush>
  </inkml:definitions>
  <inkml:trace contextRef="#ctx0" brushRef="#br0">1 401 10730,'7'-401'6228,"0"419"-5328,6 59-337,5 85 0,-9-65-398,30 274 302,31 278-139,24-6-330,-80-581-226,-9-42 408,5 32 1,-10-51-178,0-1 0,0 0 0,0 1 0,-1-1 1,1 0-1,0 1 0,0-1 0,0 0 0,0 1 0,0-1 0,-1 0 0,1 0 0,0 1 1,0-1-1,0 0 0,-1 0 0,1 1 0,0-1 0,0 0 0,-1 0 0,1 0 0,0 1 1,-1-1-1,1 0 0,0 0 0,0 0 0,-1 0 0,1 0 0,0 0 0,-1 0 0,1 0 1,0 1-1,-1-1 0,1 0 0,0 0 0,-1-1 0,1 1 0,0 0 0,-1 0 0,1 0 1,0 0-1,-1 0 0,1 0 0,0 0 0,-1 0 0,1-1 0,0 1 0,0 0 0,-1 0 1,1 0-1,0-1 0,-1 1 0,1 0 0,0 0 0,0-1 0,-1 1 0,-15-17 5</inkml:trace>
</inkml:ink>
</file>

<file path=ppt/ink/ink1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36.121"/>
    </inkml:context>
    <inkml:brush xml:id="br0">
      <inkml:brushProperty name="width" value="0.05" units="cm"/>
      <inkml:brushProperty name="height" value="0.05" units="cm"/>
    </inkml:brush>
  </inkml:definitions>
  <inkml:trace contextRef="#ctx0" brushRef="#br0">0 562 11843,'2'21'404,"1"0"1,1 0 0,1-1-1,1 0 1,0 0 0,15 31-1,-8-21 268,1 6-123,37 63 0,-41-82-458,1-1-1,1 0 1,0-1 0,1-1-1,24 21 1,-33-31-69,0 0 0,0-1 0,1 0 0,0 0 0,-1 0 0,1 0 0,0-1 0,1 0 0,-1 0 0,0 0 0,0-1 1,1 0-1,-1 0 0,1 0 0,-1-1 0,1 1 0,-1-1 0,1-1 0,-1 1 0,1-1 0,-1 0 0,1 0 0,-1 0 0,0-1 0,1 0 0,-1 0 0,0 0 0,0-1 0,0 0 0,-1 0 0,5-3 0,5-6 98,0 1-1,-1-2 1,-1 0-1,0 0 0,-1-1 1,15-24-1,0-5 238,22-55 0,-12 14-47,44-161-1,-9-95-204,-58 242-237</inkml:trace>
</inkml:ink>
</file>

<file path=ppt/ink/ink1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36.733"/>
    </inkml:context>
    <inkml:brush xml:id="br0">
      <inkml:brushProperty name="width" value="0.05" units="cm"/>
      <inkml:brushProperty name="height" value="0.05" units="cm"/>
    </inkml:brush>
  </inkml:definitions>
  <inkml:trace contextRef="#ctx0" brushRef="#br0">1 1 14883,'8'34'944,"1"9"-848,1 6-24,3 12 104,3 7-40,2 1-15,0-5 7,0-5-24,-3-8-24,-1-8-24,-3-7-56,-5-13-72,-4-7-144,-10-20-1313,-5-6 1361,-12-13-168,-7-6-128</inkml:trace>
</inkml:ink>
</file>

<file path=ppt/ink/ink1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37.179"/>
    </inkml:context>
    <inkml:brush xml:id="br0">
      <inkml:brushProperty name="width" value="0.05" units="cm"/>
      <inkml:brushProperty name="height" value="0.05" units="cm"/>
    </inkml:brush>
  </inkml:definitions>
  <inkml:trace contextRef="#ctx0" brushRef="#br0">7 472 12347,'-7'-17'1136,"12"5"-656,3-2-152,12-2 808,6-5-368,13-11-119,9-2-89,10-8-40,3-2-32,5-4-232,-1 4-176,-9 4-480,-6 4-128,-13 7 400,-10 3-104,-12 9-104</inkml:trace>
  <inkml:trace contextRef="#ctx0" brushRef="#br0" timeOffset="1">179 595 12691,'16'13'1392,"7"-4"-840,9-11-112,9-2 953,12-9-809,3-3 8,3-5-240,1-2-280,-8-4 1920,-11-1-1752,-11 1 8,-8-2 72</inkml:trace>
</inkml:ink>
</file>

<file path=ppt/ink/ink1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37.594"/>
    </inkml:context>
    <inkml:brush xml:id="br0">
      <inkml:brushProperty name="width" value="0.05" units="cm"/>
      <inkml:brushProperty name="height" value="0.05" units="cm"/>
    </inkml:brush>
  </inkml:definitions>
  <inkml:trace contextRef="#ctx0" brushRef="#br0">1 83 13827,'3'22'390,"1"1"0,2-1 0,0 0 0,1-1-1,12 27 1,-15-42-310,-1 0 0,1 0-1,0 0 1,0-1 0,1 1 0,-1-1-1,1 0 1,0 0 0,8 5-1,-9-8-25,0 1 0,0-1 0,0 0 0,0-1 0,0 1 0,1-1 0,-1 0 1,0 0-1,1 0 0,-1 0 0,1-1 0,-1 0 0,1 0 0,-1 0 0,9-2 0,-6 1 2,-1-1 0,0 0 0,1 0 0,-1-1 0,0 0 0,0 0 0,-1 0 0,1-1 0,-1 1 0,0-1 0,0-1 0,0 1 0,8-10 0,2-5 199,-1-1-1,18-31 1,0-1 227,-32 51-478,0 1 0,0 0 0,0-1 1,0 1-1,1-1 0,-1 1 1,0-1-1,0 1 0,1 0 1,-1-1-1,0 1 0,1-1 1,-1 1-1,0 0 0,1-1 0,-1 1 1,1 0-1,-1 0 0,0-1 1,1 1-1,-1 0 0,1 0 1,-1 0-1,1-1 0,-1 1 1,1 0-1,-1 0 0,0 0 0,1 0 1,-1 0-1,1 0 0,-1 0 1,1 0-1,-1 0 0,1 0 1,-1 0-1,1 1 0,-1-1 1,1 0-1,-1 0 0,1 0 0,-1 0 1,0 1-1,1-1 0,-1 0 1,1 1-1,-1-1 0,0 0 1,1 1-1,-1-1 0,0 0 1,1 1-1,-1-1 0,0 0 0,0 1 1,1 0-1,11 32 38,-9-23-13,-1-3-17,1 0 0,0-1 0,0 1 0,1 0 0,-1-1 0,7 8 0,-9-13-11,0 0 0,0 0-1,0 0 1,0 0 0,0 0 0,0 0 0,1 0-1,-1 0 1,0-1 0,0 1 0,1 0-1,-1-1 1,0 1 0,1-1 0,-1 1 0,0-1-1,1 0 1,-1 1 0,1-1 0,-1 0-1,0 0 1,1 0 0,-1 0 0,1-1-1,-1 1 1,1 0 0,-1 0 0,0-1 0,1 1-1,-1-1 1,0 1 0,1-1 0,-1 0-1,0 1 1,0-1 0,0 0 0,1 0 0,1-2-1,8-10 4,1 0-1,-2 0 0,0-1 1,0-1-1,-2 0 1,12-24-1,-3 6 27,-9 17-25,-7 12-7,0 0-1,1 1 0,-1-1 1,1 1-1,0 0 1,0 0-1,1 0 0,-1 0 1,0 0-1,1 0 1,0 0-1,0 1 1,4-4-1,-6 6 2,0 0 1,-1 0-1,1 0 0,0 0 0,0 0 1,0 0-1,-1 1 0,1-1 0,0 0 1,0 0-1,0 1 0,-1-1 1,1 1-1,0-1 0,-1 0 0,1 1 1,0-1-1,-1 1 0,1 0 1,-1-1-1,1 1 0,-1-1 0,1 1 1,-1 0-1,1-1 0,-1 1 0,0 0 1,1 0-1,-1-1 0,0 1 1,0 0-1,1 1 0,10 33-80,-9-28 25,19 57-771,-16-59 1736,-3-13-626,-2-16-258,-2-8-17</inkml:trace>
</inkml:ink>
</file>

<file path=ppt/ink/ink1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38.069"/>
    </inkml:context>
    <inkml:brush xml:id="br0">
      <inkml:brushProperty name="width" value="0.05" units="cm"/>
      <inkml:brushProperty name="height" value="0.05" units="cm"/>
    </inkml:brush>
  </inkml:definitions>
  <inkml:trace contextRef="#ctx0" brushRef="#br0">18 6 14859,'-12'-6'1328,"6"10"-959,6 6-145,2 0 864,5 1-848,5-3-280,0-1-1360,4-1 1296,0 0-233,-3-5-111</inkml:trace>
</inkml:ink>
</file>

<file path=ppt/ink/ink1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38.772"/>
    </inkml:context>
    <inkml:brush xml:id="br0">
      <inkml:brushProperty name="width" value="0.05" units="cm"/>
      <inkml:brushProperty name="height" value="0.05" units="cm"/>
    </inkml:brush>
  </inkml:definitions>
  <inkml:trace contextRef="#ctx0" brushRef="#br0">205 454 13867,'0'0'70,"1"0"1,-1-1-1,1 1 0,-1-1 0,1 1 1,-1-1-1,0 1 0,1-1 0,-1 1 1,1-1-1,-1 1 0,0-1 1,0 1-1,1-1 0,-1 0 0,0 1 1,0-1-1,0 1 0,0-1 0,0 0 1,0 1-1,0-1 0,0 0 1,0 1-1,0-1 0,0 1 0,0-1 1,0 0-1,0 1 0,-1-2 0,0 2 11,0-1 0,0 1-1,1-1 1,-1 1 0,0-1-1,0 1 1,0-1-1,-1 1 1,1 0 0,0 0-1,0 0 1,0-1-1,0 1 1,0 0 0,-2 1-1,-4-1 171,0 1-1,0 0 0,1 0 0,-12 3 1,8 1-142,0 0 0,0 1 0,1 0 0,0 0 0,0 1 0,0 0 0,1 1 1,0 0-1,-9 10 0,12-12-115,0 1 0,0-1 0,1 1 0,0 0 0,0 0 0,0 1 0,1-1 0,0 1 0,1 0 0,0-1 0,0 1 0,0 0 0,0 11 0,2-18 2,0 0 0,0 1 1,0-1-1,0 1 1,0-1-1,0 0 1,0 1-1,1-1 1,-1 1-1,0-1 1,1 0-1,-1 1 1,1-1-1,-1 0 1,1 0-1,0 1 1,0-1-1,0 0 1,-1 0-1,1 0 1,2 2-1,-1-3 1,-1 1-1,0-1 1,0 1 0,1-1-1,-1 0 1,0 0 0,1 0-1,-1 0 1,0 0 0,0 0-1,1 0 1,-1 0 0,0-1-1,1 1 1,-1 0 0,0-1-1,0 1 1,2-2 0,6-2-8,-1-1 0,0 0 0,-1 0 1,1-1-1,6-7 0,3-4-1,-1-1-1,0 0 1,21-35-1,31-66 136,-59 105-71,-9 14-51,0 0 1,0 0-1,0 0 1,1 0 0,-1 0-1,0 0 1,0 0-1,0 0 1,0 0 0,0 0-1,0 0 1,0 0 0,1 0-1,-1 0 1,0-1-1,0 1 1,0 0 0,0 0-1,0 0 1,0 0 0,1 0-1,-1 0 1,0 0-1,0 0 1,0 1 0,0-1-1,0 0 1,0 0 0,1 0-1,-1 0 1,0 0-1,0 0 1,0 0 0,0 0-1,0 0 1,0 0 0,0 0-1,0 0 1,1 0-1,-1 1 1,0-1 0,0 0-1,0 0 1,0 0-1,0 0 1,0 0 0,0 1-1,3 24 143,-2-9-126,-1-14-15,1 8 8,0 0 0,1 0 0,0 0 0,1 0 0,4 11 0,-6-19-9,-1 0-1,1-1 1,0 1-1,0 0 1,0-1 0,0 1-1,0-1 1,0 0-1,1 1 1,-1-1 0,0 0-1,1 1 1,-1-1-1,1 0 1,-1 0 0,1 0-1,0-1 1,-1 1-1,1 0 1,0-1 0,0 1-1,-1-1 1,1 1-1,0-1 1,0 0 0,0 1-1,-1-1 1,1 0-1,0-1 1,0 1 0,0 0-1,0 0 1,-1-1-1,1 1 1,0-1 0,3-1-1,2-1 0,1-1 0,0 0 0,-1-1-1,0 0 1,0 0 0,0 0 0,0-1 0,-1 0 0,0 0-1,-1-1 1,1 1 0,-1-1 0,6-10 0,2-6-140,-2 0 1,0-1-1,8-27 0,1-18-680,-19 62 611,0-1-1,0 1 1,0-1 0,-1 1-1,0-1 1,-2-14 0,2 22 171,0-1 1,0 0-1,0 1 0,0-1 1,0 1-1,-1-1 1,1 1-1,0-1 1,0 1-1,0-1 1,0 1-1,-1-1 0,1 1 1,0-1-1,-1 1 1,1-1-1,0 1 1,-1 0-1,1-1 1,0 1-1,-1 0 1,1-1-1,-1 1 0,1 0 1,-1-1-1,-7 9-776,-1 19-267,9-26 1030,-1 0 0,1 0 0,0 0 0,0 0 0,0 0 0,0 1 0,0-1 0,0 0 0,0 0 0,0 0 0,0 0 0,0 0 0,1 0 0,-1 0 0,0 0 0,1 1 0,0-2 24,-1 1 0,0-1 0,1 0 1,-1 0-1,0 0 0,1 0 0,-1 0 1,1 0-1,-1 0 0,0 0 0,1 0 1,-1 0-1,0 0 0,1 0 0,-1 0 0,0 0 1,1 0-1,-1 0 0,1 0 0,-1 0 1,0-1-1,1 1 0,-1 0 0,0 0 1,0 0-1,1-1 0,-1 1 0,0 0 1,1-1-1,3-2-54,-1 0-1,1-1 1,-1 0-1,0 1 1,5-8 0,9-17 253,0 0 610,27-34 0,-38 55-518,0 0-1,0 1 0,0-1 0,1 2 0,0-1 0,0 1 0,0 0 0,1 0 0,15-6 1,-20 9-192,1 1 0,-1 1 0,0-1 0,0 0 0,1 1 0,-1 0 1,0 0-1,1 0 0,-1 0 0,0 0 0,1 1 0,-1-1 0,0 1 1,1 0-1,-1 0 0,0 0 0,0 0 0,0 1 0,0-1 0,0 1 1,0 0-1,-1 0 0,1 0 0,0 0 0,-1 0 0,0 1 0,1-1 1,-1 1-1,0 0 0,2 2 0,1 3-19,0 0 1,-1 1-1,0-1 0,0 1 0,-1 0 1,0 0-1,0 0 0,-1 0 0,2 16 0,-3-8-28,-1-1 1,0 1-1,-2-1 0,0 1 0,-7 28 0,-32 77-190,33-100 45,5-5-256,3-11-335,3-11-1097,-2 2 1583,0 0 0,0 0-1,-1 0 1,1 0-1,-1 0 1,0 0-1,0 0 1,0 0-1,0 0 1,0 0 0,-1 0-1,0-1 1,1 1-1,-1 0 1,0 1-1,0-1 1,-1 0-1,1 0 1,-1 0 0,1 1-1,-3-4 1,-4-5 184,0 0-1,-1 0 1,-14-12 0,-44-35 3585,66 58-3496,1-1 1,-1 1-1,1-1 0,-1 0 1,1 1-1,-1-1 0,1 0 1,0 1-1,-1-1 0,1 0 1,0 0-1,0 1 0,-1-1 1,1 0-1,0 0 0,0 1 1,0-1-1,0 0 1,0 0-1,0 0 0,0 1 1,0-1-1,0 0 0,1 0 1,-1 1-1,0-1 0,0 0 1,1 0-1,-1 1 0,0-1 1,1 0-1,-1 1 0,1-1 1,-1 0-1,1 1 1,-1-1-1,1 1 0,-1-1 1,1 1-1,0-1 0,1 0 1,3-3 184,2 0 1,-1 0 0,13-5-1,-9 4 49,23-10-52,64-37 1531,-85 44-1558,-1 1-1,0-2 0,-1 1 0,1-2 0,-2 1 0,10-13 0,4-12 171</inkml:trace>
</inkml:ink>
</file>

<file path=ppt/ink/ink1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39.523"/>
    </inkml:context>
    <inkml:brush xml:id="br0">
      <inkml:brushProperty name="width" value="0.05" units="cm"/>
      <inkml:brushProperty name="height" value="0.05" units="cm"/>
    </inkml:brush>
  </inkml:definitions>
  <inkml:trace contextRef="#ctx0" brushRef="#br0">4 0 15451,'-2'21'265,"1"0"-1,1-1 0,1 1 0,0 0 1,2-1-1,7 27 0,-2 2 52,76 405 256,-81-444-553,-2-2 21,1 0-1,0-1 0,0 1 0,1 0 0,0-1 0,5 11 1,-8-18-31,1 0 0,-1 1 0,0-1 0,1 1 0,-1-1 1,0 0-1,1 1 0,-1-1 0,1 0 0,-1 0 1,1 1-1,-1-1 0,1 0 0,-1 0 0,1 1 0,-1-1 1,1 0-1,-1 0 0,1 0 0,-1 0 0,1 0 0,-1 0 1,1 0-1,-1 0 0,1 0 0,-1 0 0,1 0 0,-1 0 1,1 0-1,-1-1 0,1 1 0,-1 0 0,1 0 1,-1 0-1,1-1 0,0 1 0,15-18 282,1-12 40,-1-2-1,21-56 1,-21 47-116,149-409 1430,-157 426-1767,7-36 0,-20 63-42,-3 10 501,-33 67-257,17-27-153</inkml:trace>
</inkml:ink>
</file>

<file path=ppt/ink/ink1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40.114"/>
    </inkml:context>
    <inkml:brush xml:id="br0">
      <inkml:brushProperty name="width" value="0.05" units="cm"/>
      <inkml:brushProperty name="height" value="0.05" units="cm"/>
    </inkml:brush>
  </inkml:definitions>
  <inkml:trace contextRef="#ctx0" brushRef="#br0">0 479 12451,'8'0'329,"-1"-1"0,0 0 0,0 0 0,0-1 0,0 0 0,-1 0 0,1-1 0,0 0 0,9-6 0,8-6 559,24-20 1,-24 17-274,-1 1-169,-14 9-308,-1 1 0,1 1 0,1-1 0,-1 2 0,1-1 0,0 1 0,12-4 0,-20 9-142,0 0 1,0 0-1,0 0 1,-1 1-1,1-1 1,0 0-1,0 1 0,-1-1 1,1 1-1,0 0 1,0-1-1,-1 1 1,1 0-1,-1 0 1,1 0-1,-1 0 0,1 0 1,-1 0-1,0 1 1,1-1-1,-1 0 1,0 1-1,0-1 1,1 3-1,-1-3-7,0 1 0,1-1 0,-1 1 0,0-1 0,1 0 0,-1 1 0,1-1 0,0 0 0,-1 0 0,1 0 0,3 1 0,-4-2 14,0 0 1,0 0-1,1 0 0,-1-1 0,0 1 1,0 0-1,0-1 0,1 1 0,-1-1 0,0 1 1,0-1-1,0 0 0,0 1 0,0-1 0,0 0 1,0 0-1,0 0 0,-1 0 0,1 0 0,0 1 1,0-2-1,-1 1 0,1 0 0,-1 0 0,2-1 1,5-11 71,-1 0 1,0-1-1,-1 1 1,0-1 0,-1 0-1,0 0 1,-1 0 0,-1-1-1,0 1 1,-1-1 0,-1 0-1,0 1 1,-1-1 0,-3-17-1,-1 19-73,5 13-4,0 0 1,0 0 0,-1 0-1,1 0 1,0 0-1,0 0 1,0-1-1,0 1 1,0 0 0,0 0-1,0 0 1,0 0-1,-1 0 1,1 0-1,0 0 1,0 0 0,0 0-1,0 0 1,0 0-1,0 0 1,-1 0-1,1 0 1,0 0 0,0 0-1,0 0 1,0 0-1,0 0 1,0 0-1,-1 0 1,1 0 0,0 0-1,0 0 1,0 0-1,0 1 1,0-1 0,0 0-1,0 0 1,-1 0-1,1 0 1,0 0-1,0 0 1,0 0 0,0 0-1,0 1 1,-1 0-10,0 1 0,0 0 0,1-1 0,-1 1 0,1 0 0,-1 0 0,1-1 0,0 1 1,-1 0-1,1 3 0,0 7-48,0 0-1,1 0 1,4 24 0,-5-34 58,1 0 1,-1 0-1,1 0 0,-1-1 0,1 1 0,0 0 1,0 0-1,0-1 0,0 1 0,0 0 1,1-1-1,-1 1 0,0-1 0,3 3 1,-3-4 8,0 1 0,1-1 1,-1 0-1,0 1 0,0-1 1,1 0-1,-1 0 0,0 0 1,0 0-1,1 0 1,-1 0-1,0 0 0,1 0 1,-1 0-1,0-1 0,0 1 1,0 0-1,1-1 0,-1 1 1,0-1-1,0 0 1,0 1-1,0-1 0,0 0 1,2-1-1,4-4 45,0 0-1,-1 0 1,1-1-1,-1 1 1,0-2-1,6-10 1,29-54 263,-30 51-202,-2 5-45,-7 10-62,0 1 0,0 0-1,1 0 1,0 1-1,0-1 1,0 0 0,6-5-1,-8 10-6,-1 0 0,0 0-1,0 0 1,1 0-1,-1 0 1,0 0 0,0 0-1,0 0 1,1 0 0,-1 0-1,0 0 1,0 0 0,0 0-1,1 1 1,-1-1 0,0 0-1,0 0 1,0 0-1,0 0 1,1 0 0,-1 1-1,0-1 1,0 0 0,0 0-1,0 0 1,0 1 0,0-1-1,0 0 1,1 0 0,-1 0-1,0 1 1,0-1-1,0 0 1,0 0 0,0 0-1,0 1 1,0-1 0,0 0-1,0 0 1,0 1 0,0-1-1,2 13-12,-2 69-29,-2-60 46,2-1 0,1 0 1,0 1-1,2-1 1,6 28-1,-8-46-60,0-1 1,1 1-1,-1 0 0,1-1 1,-1 1-1,1-1 0,0 0 0,3 4 1,-5-6 37,1 0 0,-1 0 1,0 1-1,1-1 0,-1 0 1,0 1-1,1-1 0,-1 0 1,0 0-1,1 0 0,-1 1 1,0-1-1,1 0 0,-1 0 1,1 0-1,-1 0 1,0 0-1,1 0 0,-1 0 1,1 0-1,-1 0 0,0 0 1,1 0-1,-1 0 0,1 0 1,0-1 47,-1 1 0,1-1 0,-1 0 0,0 1 0,1-1 0,-1 0 0,0 1 0,1-1 0,-1 0 0,0 1 0,0-1 0,1 0 0,-1 0 0,0 1 0,0-1 0,0 0 0,0 0 0,0 0 0,0-1 0,-1-6 7,0 0 1,-1-1-1,-4-15 0,6 22-31,-12-40-51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02.119"/>
    </inkml:context>
    <inkml:brush xml:id="br0">
      <inkml:brushProperty name="width" value="0.05" units="cm"/>
      <inkml:brushProperty name="height" value="0.05" units="cm"/>
    </inkml:brush>
  </inkml:definitions>
  <inkml:trace contextRef="#ctx0" brushRef="#br0">1 214 5841,'141'-5'2139,"32"0"-1769,0 5-95,328-43 1,217-22 1090,3 46-1007,77-4-105,-650 14-239,548-25 213,1 24 370,1118 44 138,-1181-34-717,113 3 26,-39 40 42,-676-40-115,-20-3-73,1 1 0,-1 1-1,1 0 1,-1 0-1,0 1 1,1 1 0,14 6-1,-26-9 87,0-1 0,0 0 0,0 1 0,0-1 1,-1 1-1,1-1 0,0 1 0,0-1 0,-1 1 0,1-1 0,-1 1 0,1 0 0,0 0 0,-1-1 0,1 1 0,-1 0 0,1 0 1,-1-1-1,0 1 0,1 0 0,-1 0 0,0 0 0,0 0 0,1 0 0,-1 1 0,-4-1-212</inkml:trace>
</inkml:ink>
</file>

<file path=ppt/ink/ink1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40.557"/>
    </inkml:context>
    <inkml:brush xml:id="br0">
      <inkml:brushProperty name="width" value="0.05" units="cm"/>
      <inkml:brushProperty name="height" value="0.05" units="cm"/>
    </inkml:brush>
  </inkml:definitions>
  <inkml:trace contextRef="#ctx0" brushRef="#br0">0 0 14387,'5'0'120,"-1"1"-1,1-1 1,-1 1-1,1 0 1,-1 0 0,0 1-1,1-1 1,-1 1-1,0 0 1,0 0-1,5 4 1,17 6-77,-5-3-564,1-2 1,0-1 0,0-1 0,0-1-1,1 0 1,-1-2 0,1-1 0,38-2-1,-61 1 529,0 0-1,1 0 0,-1 0 1,0 0-1,0 0 0,0 0 0,0 0 1,0 0-1,0 0 0,0 0 1,1 0-1,-1 0 0,0 0 0,0 0 1,0 0-1,0 0 0,0 0 1,0 0-1,1 0 0,-1 0 1,0 0-1,0 0 0,0 0 0,0 0 1,0 0-1,0 0 0,0 0 1,0 1-1,1-1 0,-1 0 0,0 0 1,0 0-1,0 0 0,0 0 1,0 0-1,0 0 0,0 0 0,0 1 1,0-1-1,0 0 0,0 0 1,0 0-1,0 0 0,0 0 1,0 0-1,0 0 0,0 1 0,0-1 1,-4 8 419,-13 14 536,15-20-781,-15 18 707,-54 68 1615,64-78-2233,1 0 0,0 0 0,0 1 0,1 0 0,0 0 0,-6 23 1,10-34-250,1 1 1,0 0 0,0 0 0,0 0 0,-1 0 0,1-1 0,0 1 0,0 0-1,0 0 1,0 0 0,0 0 0,1 0 0,-1 0 0,0-1 0,0 1 0,1 0-1,-1 0 1,0 0 0,1-1 0,-1 1 0,0 0 0,1 0 0,-1-1-1,1 1 1,0 0 0,0 0 0,0 0-9,1-1 1,-1 1-1,1-1 1,-1 1-1,0-1 0,1 0 1,-1 1-1,1-1 0,-1 0 1,1 0-1,-1 0 0,0 0 1,1 0-1,1-1 0,7-1-32,-1-1 0,0 0 0,14-6 0,73-42-694,-74 36 227,2 2 0,0 1-1,0 1 1,43-13 0,-64 23 432,-1 0 0,0 1 0,1 0-1,-1-1 1,1 1 0,-1 0 0,1 0 0,-1 0 0,1 0 0,-1 1 0,0-1 0,1 1 0,-1-1 0,0 1-1,5 2 1,-6-3 46,1 1-1,-1 1 1,0-1-1,0 0 0,0 0 1,0 0-1,0 1 1,0-1-1,0 0 1,0 1-1,0-1 0,0 1 1,-1-1-1,1 1 1,-1-1-1,1 1 0,-1 3 1,1 2 126,-1 0-1,0 0 1,0 0 0,-1-1-1,0 1 1,0 0 0,-1 0 0,0 0-1,-4 9 1,-4 10 521,-1-1 0,-1 0 0,-1 0 0,-1-1 0,-1-1 0,-23 27 0,36-48-615,0 0 1,1-1-1,-1 1 1,0 0 0,0-1-1,0 0 1,0 1-1,-1-1 1,1 0-1,-4 1 1,4-1-48,1-1 1,0 0-1,0 0 0,0 0 1,-1 0-1,1 0 0,0 0 1,0 0-1,0 0 0,-1-1 1,1 1-1,0 0 0,0-1 1,0 1-1,0-1 0,-2 0 1,-1-3-138,0 1 1,1-1 0,-1 1-1,1-1 1,0 0-1,0 0 1,0-1 0,1 1-1,-3-6 1,0 2-99,1-1-1,0 0 1,0 0 0,1 0 0,0 0 0,0 0 0,1-1 0,1 1-1,-1-1 1,1-10 0,6-10-282</inkml:trace>
</inkml:ink>
</file>

<file path=ppt/ink/ink1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40.983"/>
    </inkml:context>
    <inkml:brush xml:id="br0">
      <inkml:brushProperty name="width" value="0.05" units="cm"/>
      <inkml:brushProperty name="height" value="0.05" units="cm"/>
    </inkml:brush>
  </inkml:definitions>
  <inkml:trace contextRef="#ctx0" brushRef="#br0">45 274 12739,'47'-34'1539,"-31"21"-997,1 0 1,0 2 0,1 0 0,0 1 0,23-9-1,-36 17-389,-5 2-119,0 0 1,1 0-1,-1 0 0,0 0 0,1 0 1,-1 0-1,0 0 0,1 0 1,-1 0-1,0-1 0,0 1 0,1 0 1,-1 0-1,0 0 0,0 0 1,1-1-1,-1 1 0,0 0 0,0 0 1,1-1-1,-1 1 0,0 0 0,0 0 1,0-1-1,0 1 0,1 0 1,-1 0-1,0-1 0,0 1 0,0 0 1,0-1-1,0 1 0,0 0 0,0-1 1,0 1-1,0 0 0,0-1 1,0 1-1,0 0 0,0-1 0,0 1 1,0 0-1,0 0 0,0-1 1,-1 1-1,1-5-93,0-4 147,-1 0 0,-1 0 0,1 0 0,-1 1 0,-1-1 0,0 1 0,-4-10 0,5 13-60,-1 0-1,1 0 1,-1 0-1,0 1 1,0-1-1,0 1 1,-1 0-1,1 0 1,-1 0-1,0 0 1,0 1-1,-9-6 1,10 8-24,1 0 1,-1 0-1,0 0 1,1 1-1,-1-1 1,0 1-1,0 0 1,0 0-1,1 0 0,-1 0 1,0 0-1,0 1 1,1-1-1,-1 1 1,0 0-1,1 0 1,-1 0-1,0 0 0,1 0 1,-1 0-1,1 1 1,0-1-1,0 1 1,-1 0-1,1 0 1,-2 2-1,-4 4-2,1 0 0,0 0 0,0 0 0,1 1 0,-8 14 0,8-12 15,0 1 0,1 0 0,0 0 0,1 0 0,1 0 0,0 1 0,0 0 0,0 14 0,3-23-9,-1 1 0,1 0 0,1 0 0,-1-1 0,0 1-1,1 0 1,0-1 0,0 1 0,1-1 0,-1 1 0,1-1 0,0 1 0,0-1 0,0 0 0,1 0 0,0 0 0,-1 0 0,1 0 0,1-1 0,-1 0 0,0 1 0,1-1 0,0 0 0,0 0 0,4 2 0,-1-2-20,0 0 0,1 0 0,-1-1 0,0 1 0,1-2 0,0 1 0,-1-1 0,1 0 0,0-1 0,0 0 0,14-1 0,-8-1-33,-1-1-1,1 0 0,-1-1 0,0 0 1,0-1-1,12-6 0,12-9-61</inkml:trace>
</inkml:ink>
</file>

<file path=ppt/ink/ink1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37.340"/>
    </inkml:context>
    <inkml:brush xml:id="br0">
      <inkml:brushProperty name="width" value="0.05" units="cm"/>
      <inkml:brushProperty name="height" value="0.05" units="cm"/>
    </inkml:brush>
  </inkml:definitions>
  <inkml:trace contextRef="#ctx0" brushRef="#br0">2 19 11450,'-2'-18'833,"2"18"-820,0 0 1,0 0-1,0 0 0,0 0 0,0 0 0,1 0 1,-1 0-1,0 0 0,0 0 0,0 0 0,0 0 1,0 0-1,0 0 0,0 0 0,0 0 0,0 0 1,0 0-1,0 0 0,0 0 0,0 0 0,0 0 1,0 0-1,0 0 0,0 0 0,1 0 0,-1 0 1,0 0-1,0 0 0,0 0 0,0 0 0,0 0 1,0 0-1,0 0 0,0 0 0,0 0 0,0 0 1,0 0-1,0 0 0,0 0 0,0 0 0,0 0 1,0 0-1,11 30 567,-5-13-457,135 342 348,-48-129-434,284 651 33,-82-251-49,556 1142 45,-757-1598-73,130 182-1,-174-285-141,-4 2 1,66 139-1,-109-206 91,-3-4 50,0-1 1,1 1-1,-1-1 1,1 1-1,-1-1 0,1 1 1,0-1-1,0 1 1,-1-1-1,1 0 1,0 1-1,0-1 1,0 0-1,1 0 0,0 2 1,3-7-105</inkml:trace>
</inkml:ink>
</file>

<file path=ppt/ink/ink1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37.971"/>
    </inkml:context>
    <inkml:brush xml:id="br0">
      <inkml:brushProperty name="width" value="0.05" units="cm"/>
      <inkml:brushProperty name="height" value="0.05" units="cm"/>
    </inkml:brush>
  </inkml:definitions>
  <inkml:trace contextRef="#ctx0" brushRef="#br0">7 1156 9690,'-3'28'1255,"2"-20"-886,-1 0 0,2 0 0,-1 0 1,1 0-1,0 0 0,1 0 1,1 8-1,-2-16-341,1 0 0,-1 0 0,0 0-1,1-1 1,-1 1 0,0 0 0,0 0 0,1 0 0,-1 0 0,0 0 0,0-1 0,1 1-1,-1 0 1,0 0 0,0 0 0,0-1 0,1 1 0,-1 0 0,0 0 0,0-1-1,0 1 1,0 0 0,1-1 0,-1 1 0,0 0 0,0 0 0,0-1 0,0 1 0,0 0-1,0-1 1,0 0 0,7-27 237,0 0 0,-2-1-1,1-42 1,-1 17-96,42-457 444,-34-2-549,-10 500-105,4 17 20,12 26-3,-13-19 4,25 34-35,2-2 0,58 61 0,90 69-189,-180-171 241,271 231 123,-88-78 104,-92-74-158</inkml:trace>
</inkml:ink>
</file>

<file path=ppt/ink/ink1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39.257"/>
    </inkml:context>
    <inkml:brush xml:id="br0">
      <inkml:brushProperty name="width" value="0.05" units="cm"/>
      <inkml:brushProperty name="height" value="0.05" units="cm"/>
    </inkml:brush>
  </inkml:definitions>
  <inkml:trace contextRef="#ctx0" brushRef="#br0">5 6 14491,'-4'-5'1032,"7"16"-864,1 11-80,6 16 360,4 20-127,5 12-249,1 4-32,2 1-80,-2-1-48,-2-9-137,-2-5-55,-4-15-1144,-4-11 1216,-2-17-160,-6-14-184</inkml:trace>
</inkml:ink>
</file>

<file path=ppt/ink/ink1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39.703"/>
    </inkml:context>
    <inkml:brush xml:id="br0">
      <inkml:brushProperty name="width" value="0.05" units="cm"/>
      <inkml:brushProperty name="height" value="0.05" units="cm"/>
    </inkml:brush>
  </inkml:definitions>
  <inkml:trace contextRef="#ctx0" brushRef="#br0">24 677 13235,'-17'10'1128,"15"-6"-776,8-3-112,20-5 600,2-6-304,15-6-191,5-2-81,6-5-80,5 0-8,1 0-168,-1 1-128,-8 5-288,-5 1-25,-13 6 321,-8 2-112,-24 6-64</inkml:trace>
  <inkml:trace contextRef="#ctx0" brushRef="#br0" timeOffset="1">9 73 13811,'-8'-16'1240,"9"2"-888,6 1-160,12 3 496,4 1-159,7 4-313,2 2-192,2 1 1664,3 2-1576,-2 0 136,-2-1 80</inkml:trace>
</inkml:ink>
</file>

<file path=ppt/ink/ink1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0.191"/>
    </inkml:context>
    <inkml:brush xml:id="br0">
      <inkml:brushProperty name="width" value="0.05" units="cm"/>
      <inkml:brushProperty name="height" value="0.05" units="cm"/>
    </inkml:brush>
  </inkml:definitions>
  <inkml:trace contextRef="#ctx0" brushRef="#br0">0 1 13307,'5'10'249,"1"-1"1,0 1-1,0-1 1,0 1-1,1-2 1,9 9-1,-13-14-187,1 0-1,-1 0 0,1-1 1,0 1-1,0-1 0,0 0 0,0 0 1,0 0-1,1-1 0,-1 0 1,0 0-1,1 0 0,-1 0 1,1 0-1,-1-1 0,1 0 1,-1 0-1,5-1 0,5-1-29,-1-2-1,0 1 1,0-2 0,-1 0-1,1 0 1,-1-1-1,18-12 1,17-8-42,-45 25 10,-1 0 0,1 1 1,-1-1-1,1 0 0,0 1 0,-1-1 1,1 1-1,0 0 0,0 0 1,-1-1-1,1 1 0,0 0 0,0 1 1,-1-1-1,1 0 0,0 0 0,0 1 1,-1-1-1,1 1 0,0-1 1,-1 1-1,1 0 0,0 0 0,-1 0 1,1 0-1,-1 0 0,0 0 0,1 0 1,-1 0-1,0 0 0,0 1 0,0-1 1,1 0-1,-1 1 0,-1-1 1,1 1-1,0-1 0,0 1 0,0 2 1,4 8 35,-1 0 1,0 0 0,-1 1 0,2 17 0,-3-19 21,-1 0-39,3 14 163,-1-21-238,2-13-242,6-32 113,-2 12 68</inkml:trace>
</inkml:ink>
</file>

<file path=ppt/ink/ink1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0.686"/>
    </inkml:context>
    <inkml:brush xml:id="br0">
      <inkml:brushProperty name="width" value="0.05" units="cm"/>
      <inkml:brushProperty name="height" value="0.05" units="cm"/>
    </inkml:brush>
  </inkml:definitions>
  <inkml:trace contextRef="#ctx0" brushRef="#br0">48 274 13667,'0'0'60,"0"-1"1,0 1-1,0-1 0,0 1 1,0-1-1,1 1 1,-1-1-1,0 1 0,0-1 1,0 1-1,-1-1 0,1 1 1,0-1-1,0 1 0,0-1 1,0 1-1,0-1 1,0 1-1,-1-1 0,1 1 1,0-1-1,0 1 0,-1-1 1,1 1-1,0 0 1,-1-1-1,1 1 0,-1-1 1,1 1-1,0 0 0,-1 0 1,1-1-1,-1 1 1,1 0-1,-1 0 0,1-1 1,-1 1-1,1 0 0,-1 0 1,0 0-1,0-1-14,0 1 1,0 0-1,0 0 0,0-1 0,0 1 1,1 0-1,-1 0 0,0 0 0,0 0 1,0 0-1,0 0 0,0 0 0,0 1 1,0-1-1,0 0 0,0 1 0,0-1 1,1 0-1,-1 1 0,0-1 0,0 1 1,0-1-1,1 1 0,-2 0 0,0 3-23,0 0-1,0-1 1,0 1-1,1 0 1,0 0-1,-1 0 1,2 0-1,-1 1 1,0-1-1,1 0 1,0 5-1,3 47-28,-3-54 6,0 0-1,1 0 1,-1 0 0,1-1-1,-1 1 1,1 0-1,0 0 1,-1 0-1,1 0 1,0-1-1,0 1 1,0 0-1,1-1 1,-1 1-1,0-1 1,1 1 0,1 0-1,-2-1 1,0-1 0,0 0-1,0 1 1,0-1 0,1 0 0,-1 0 0,0 0 0,0 0-1,0 0 1,0 0 0,1 0 0,-1 0 0,0-1-1,0 1 1,0 0 0,0-1 0,0 1 0,0-1-1,1 1 1,-1-1 0,0 1 0,0-1 0,-1 0-1,1 0 1,0 1 0,0-1 0,0 0 0,0 0-1,-1 0 1,1 0 0,0-1 0,17-21 9,-1-1 0,-1-1 0,-2 0 0,0-1 0,-2-1 0,0 0 0,10-40 0,-17 52 16,0-1 0,-1 0 1,-1 0-1,-1 0 0,0 0 1,-1-22-1,-5 24 50,-4 14 5,7 1-66,-1 1-1,1-1 1,-1 1 0,1-1 0,0 1-1,-1-1 1,1 1 0,0 0-1,-1 2 1,-3 8 34,1-1-1,0 1 1,1 0-1,0 0 1,1 0 0,0 1-1,1-1 1,1 0-1,0 1 1,1 12-1,1-6 7,1 0-1,0-1 1,2 1-1,0-1 1,14 33-1,-18-46-47,1-1 0,0 0-1,1 0 1,-1 0-1,1 0 1,-1-1 0,1 1-1,0-1 1,0 1-1,1-1 1,-1 0 0,1 0-1,-1-1 1,1 1-1,0-1 1,0 1 0,0-1-1,1-1 1,-1 1 0,0-1-1,1 1 1,-1-1-1,1 0 1,-1-1 0,1 1-1,-1-1 1,1 0-1,-1 0 1,1 0 0,-1-1-1,1 1 1,0-1-1,-1 0 1,0-1 0,1 1-1,-1-1 1,0 0-1,0 0 1,0 0 0,0 0-1,0-1 1,0 0-1,3-3 1,5-4-25,-1-1 0,-1-1 0,0 1 0,0-2 0,-1 1 0,-1-1 0,0-1 0,-1 1 0,0-1 0,-1-1 0,-1 1 0,0-1 0,-1 0 0,3-17 0,-8 20-96,-4 17 37,-5 20 40,4-5 105,2 0-1,0 0 1,0 0 0,2 0-1,1 1 1,1 24 0,0-44-57,0 0 0,0 1-1,0-1 1,1 1 0,-1-1 0,0 0 0,1 1 0,-1-1 0,1 0 0,-1 0-1,1 1 1,0-1 0,0 0 0,-1 0 0,2 1 0,-1-1-5,0-1 1,-1 0 0,1 1-1,-1-1 1,1 0 0,0 0-1,-1 1 1,1-1 0,-1 0-1,1 0 1,0 0 0,-1 0 0,1 0-1,0 0 1,-1 0 0,1 0-1,0 0 1,-1 0 0,1 0-1,0-1 1,-1 1 0,2 0-1,3-3 18,0 0-1,0-1 1,0 1 0,0-1-1,6-7 1,-1 2-26,15-12-40,50-32 0,-65 47 15,0 1 0,0 0 0,1 0 0,-1 1 1,1 1-1,0 0 0,0 0 0,1 1 0,10 0 0,-4 1-150,1-1 812,-20-3-189,-10-5-110,-9-5 88,1 1-352,0 0 1,1-2-1,1 0 1,-29-34-1,46 50-39,0 0 1,-1-1-1,1 1 0,0 0 0,0-1 0,-1 1 1,1 0-1,0-1 0,0 1 0,-1-1 0,1 1 1,0 0-1,0-1 0,0 1 0,0-1 0,0 1 1,0-1-1,0 1 0,0-1 0,0 1 1,0 0-1,0-1 0,0 1 0,0-1 0,0 1 1,0-1-1,0 1 0,0 0 0,1-1 0,10-2 54,5 3-48</inkml:trace>
</inkml:ink>
</file>

<file path=ppt/ink/ink1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1.335"/>
    </inkml:context>
    <inkml:brush xml:id="br0">
      <inkml:brushProperty name="width" value="0.05" units="cm"/>
      <inkml:brushProperty name="height" value="0.05" units="cm"/>
    </inkml:brush>
  </inkml:definitions>
  <inkml:trace contextRef="#ctx0" brushRef="#br0">161 196 13115,'0'-1'52,"0"0"-1,0 1 1,0-1 0,1 0-1,-1 1 1,0-1 0,1 0-1,-1 1 1,0-1 0,1 1 0,-1-1-1,1 1 1,-1-1 0,1 1-1,-1-1 1,1 1 0,-1-1 0,1 1-1,-1 0 1,1-1 0,0 1-1,-1 0 1,1-1 0,0 1-1,-1 0 1,1 0 0,0 0 0,-1 0-1,1 0 1,0-1 0,-1 1-1,1 0 1,0 1 0,0-1 0,-1 0-1,1 0 1,0 0 0,-1 0-1,1 0 1,0 1 0,-1-1 0,1 0-1,-1 1 1,1-1 0,0 0-1,-1 1 1,1-1 0,-1 1-1,1-1 1,-1 1 0,1-1 0,-1 1-1,1-1 1,-1 1 0,1 1-1,3 4 316,1 2 0,-1-1 0,6 14 0,-10-19-324,40 106 525,27 113-1,-49-153-504,0-7-273,-36-101-884,-2 2 1,-51-73-1,43 69 486,-115-150-2080,68 94 4852,74 98-2122,1-1 0,0 1 0,0 0 0,0 0 0,0 0 0,0 0-1,0-1 1,0 1 0,0 0 0,0 0 0,-1 0 0,1 0 0,0-1 0,0 1-1,0 0 1,0 0 0,0 0 0,0-1 0,0 1 0,0 0 0,0 0-1,1 0 1,-1 0 0,0-1 0,0 1 0,0 0 0,0 0 0,0 0 0,0-1-1,0 1 1,0 0 0,0 0 0,0 0 0,1 0 0,-1 0 0,0-1 0,0 1-1,0 0 1,0 0 0,1 0 0,-1 0 0,0 0 0,0 0 0,0 0-1,0 0 1,1 0 0,-1 0 0,0-1 0,0 1 0,0 0 0,1 0 0,13-2 640,-8 1-341,38-10 473,0-2 1,57-25-1,76-46 705,-154 72-961,-18 9-330</inkml:trace>
</inkml:ink>
</file>

<file path=ppt/ink/ink1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1.838"/>
    </inkml:context>
    <inkml:brush xml:id="br0">
      <inkml:brushProperty name="width" value="0.05" units="cm"/>
      <inkml:brushProperty name="height" value="0.05" units="cm"/>
    </inkml:brush>
  </inkml:definitions>
  <inkml:trace contextRef="#ctx0" brushRef="#br0">0 153 15779,'13'1'1577,"10"-14"-1017,8-7-224,11-9 592,4 1-224,7 2-472,-2 3-304,-2 14 136,-4 4-144,-11 5-104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11.273"/>
    </inkml:context>
    <inkml:brush xml:id="br0">
      <inkml:brushProperty name="width" value="0.05" units="cm"/>
      <inkml:brushProperty name="height" value="0.05" units="cm"/>
    </inkml:brush>
  </inkml:definitions>
  <inkml:trace contextRef="#ctx0" brushRef="#br0">37 114 9690,'-6'1'379,"4"-1"-314,1 0 1,-1 1-1,0-1 0,1 0 1,-1 0-1,0 0 1,0 0-1,1 0 1,-1-1-1,0 1 0,1-1 1,-1 1-1,0-1 1,1 1-1,-1-1 1,-1-1-1,3 2-36,0-1-1,0 1 1,0 0 0,0-1-1,1 1 1,-1-1 0,0 1-1,0 0 1,1-1 0,-1 1-1,0 0 1,0 0 0,1-1 0,-1 1-1,0 0 1,1 0 0,-1-1-1,0 1 1,1 0 0,-1 0-1,1 0 1,-1 0 0,0-1-1,1 1 1,-1 0 0,1 0-1,-1 0 1,0 0 0,1 0-1,-1 0 1,1 0 0,-1 0-1,1 0 1,18-1 262,-7 1-191,1 0 0,-1 2 1,1-1-1,-1 1 1,0 1-1,19 7 1,69 34 178,-1 0-173,-47-28-83,1-2 1,0-2 0,1-3-1,0-2 1,0-3-1,83-3 1,333-51 428,-273 22-261,825-54 136,6 52-204,-371 13-1,-8-7-91,862-15 310,-1503 39-371,-6 0 21,0 0 1,-1 0-1,1 0 0,0 0 0,0 0 0,-1 0 1,1 0-1,0 1 0,0-1 0,2 2 1,-3-1-86</inkml:trace>
</inkml:ink>
</file>

<file path=ppt/ink/ink1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2.298"/>
    </inkml:context>
    <inkml:brush xml:id="br0">
      <inkml:brushProperty name="width" value="0.05" units="cm"/>
      <inkml:brushProperty name="height" value="0.05" units="cm"/>
    </inkml:brush>
  </inkml:definitions>
  <inkml:trace contextRef="#ctx0" brushRef="#br0">1 187 15379,'1'2'103,"4"11"286,1 0-1,1 0 1,0 0 0,13 17 0,-18-28-351,0 0 0,0 1 0,0-1 0,0 0 0,0 0 0,0 0 0,1-1 0,-1 1 0,1 0 0,-1-1 0,1 1 0,0-1 0,-1 0 0,1 0 0,0 0 0,0-1 0,0 1 0,-1 0 0,1-1 0,0 0 0,0 0 0,0 0 0,0 0 0,0 0 0,0-1 0,0 1 1,0-1-1,0 1 0,3-2 0,0-1-12,0 0 0,0-1 0,-1 1 0,1-1 0,-1 0 0,1 0 0,8-10 0,29-41 23,-34 43-46,0 0 1,0 1 0,1-1 0,15-11 0,-24 22-6,1 0 1,-1-1 0,1 1-1,-1 0 1,1 0 0,0 0-1,0 1 1,-1-1 0,1 0 0,0 1-1,0-1 1,0 1 0,0 0-1,0-1 1,0 1 0,0 0-1,0 0 1,0 0 0,-1 0-1,1 1 1,0-1 0,0 1-1,0-1 1,0 1 0,0-1-1,0 1 1,-1 0 0,1 0 0,0 0-1,-1 0 1,1 0 0,-1 0-1,1 1 1,-1-1 0,1 0-1,-1 1 1,0-1 0,0 1-1,2 2 1,5 7-3,-1 1 0,0 1 0,-1-1 1,7 20-1,-7-18 16,2 6 17,18 41 80,-24-57-82,0 0 0,1-1 0,-1 1 0,0-1 0,1 1 0,0-1 0,0 0 0,0 0-1,0 0 1,0-1 0,7 5 0,-8-6-9,0-1-1,0 1 1,0-1 0,0 1-1,0-1 1,0 0 0,1 0-1,-1 0 1,0 0 0,0-1-1,0 1 1,0 0 0,0-1-1,0 0 1,0 1 0,0-1-1,0 0 1,-1 0 0,1 0-1,0 0 1,0 0 0,-1 0-1,1-1 1,2-2 0,5-4 69,0-1-1,14-20 1,-17 22-45,44-68-61,-35 51-716,1 1 1,36-42-1,-44 59 179,5-6-2035,-13 4 2048</inkml:trace>
  <inkml:trace contextRef="#ctx0" brushRef="#br0" timeOffset="1">672 0 10794,'0'2'1273,"3"4"-849,5 4-208,4 1 888,2 2-792,-1-1-192,4-1-8,2-1-8,-1-6-144</inkml:trace>
</inkml:ink>
</file>

<file path=ppt/ink/ink1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2.716"/>
    </inkml:context>
    <inkml:brush xml:id="br0">
      <inkml:brushProperty name="width" value="0.05" units="cm"/>
      <inkml:brushProperty name="height" value="0.05" units="cm"/>
    </inkml:brush>
  </inkml:definitions>
  <inkml:trace contextRef="#ctx0" brushRef="#br0">36 14 10802,'-11'42'2792,"5"-24"-2085,1 0-1,1 1 0,0 0 0,1 0 0,2 0 0,0 37 0,1-55-695,0 0-1,0 0 1,0 0-1,0 0 1,0 0-1,0 0 1,0 0 0,1 0-1,-1 0 1,0 0-1,1 0 1,-1 0-1,1 0 1,-1-1-1,1 1 1,-1 0-1,1 0 1,-1 0-1,1-1 1,0 1-1,-1 0 1,1-1-1,0 1 1,1 0-1,-1-1-12,0 0 0,0 0 0,0 0 0,-1 0-1,1-1 1,0 1 0,0 0 0,0-1-1,0 1 1,0 0 0,0-1 0,-1 1-1,1-1 1,0 1 0,0-1 0,-1 1 0,1-1-1,0 0 1,0-1 0,5-4-86,0-1 0,-1-1 0,8-12 0,-3-2-187,11-29 0,-14 33-34,0 0 0,16-28-1,-23 46 301,0-1 0,0 1 0,1-1 0,-1 1 0,0-1 0,0 1 0,1-1 0,-1 1 0,0-1 0,0 1 0,1-1 0,-1 1 0,0 0 0,1-1 0,-1 1 0,1 0 0,-1-1 0,1 1 0,-1 0 0,0-1 0,1 1 0,-1 0-1,1 0 1,-1 0 0,1 0 0,-1-1 0,1 1 0,0 0 0,-1 0 0,1 0 0,-1 0 0,1 0 0,-1 0 0,1 0 0,-1 0 0,1 0 0,-1 1 0,1-1 0,-1 0 0,1 0 0,-1 0 0,1 0 0,-1 1 0,1-1 0,-1 0 0,1 1 0,-1-1 0,0 0 0,1 1 0,-1-1 0,1 0-1,-1 1 1,0-1 0,0 1 0,1-1 0,-1 1 0,0-1 0,0 1 0,1-1 0,-1 1 0,0-1 0,0 1 0,0 0 0,14 43 148,-11-33-62,-1-5-3,-1-1 1,1 1 0,1-1 0,-1 0 0,1 1 0,0-1 0,0-1 0,6 8-1,-7-11-48,-1 0 0,1 0 0,-1 1 0,1-1-1,0 0 1,-1-1 0,1 1 0,0 0-1,0 0 1,0-1 0,0 1 0,-1-1-1,1 0 1,0 1 0,0-1 0,0 0 0,0 0-1,0 0 1,0-1 0,0 1 0,0 0-1,0-1 1,0 1 0,-1-1 0,1 1-1,0-1 1,0 0 0,-1 0 0,3-1 0,10-7-51,0 0 0,0-1 1,-1 0-1,19-21 1,27-20-539,-53 47 473,1-1-1,0 1 1,-1 0 0,2 1-1,-1 0 1,0 0 0,12-3-1,-17 5 93,0 1-1,0 0 1,0-1 0,0 1-1,0 0 1,0 0-1,0 0 1,0 0-1,0 0 1,0 1 0,0-1-1,0 1 1,0-1-1,0 1 1,0 0-1,0 0 1,0-1 0,0 1-1,-1 1 1,1-1-1,0 0 1,-1 0-1,1 1 1,-1-1 0,1 0-1,-1 1 1,0 0-1,0-1 1,1 1-1,-1 0 1,0 0 0,-1-1-1,1 1 1,0 0-1,0 0 1,-1 0-1,1 0 1,0 4 0,1 6 232,-1 0 0,0 1 0,0-1 0,-3 25 0,2-36-233,0 1 0,-1-1-1,1 1 1,0 0-1,0-1 1,1 1-1,-1 0 1,0-1-1,0 1 1,1-1-1,-1 1 1,1 0-1,0-1 1,-1 1-1,1-1 1,0 0-1,0 1 1,0-1 0,0 0-1,2 3 1,-2-3-3,1 0 0,0 0 1,0-1-1,0 1 0,0 0 1,0-1-1,-1 1 0,1-1 1,0 0-1,0 0 0,0 1 1,0-1-1,0-1 0,0 1 1,0 0-1,0 0 0,2-1 1,4-1-279,-1 0 0,0-1 1,0 0-1,0 0 0,0 0 1,0-1-1,-1 0 0,1 0 1,-1-1-1,8-7 0,-8 6-296</inkml:trace>
</inkml:ink>
</file>

<file path=ppt/ink/ink1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3.127"/>
    </inkml:context>
    <inkml:brush xml:id="br0">
      <inkml:brushProperty name="width" value="0.05" units="cm"/>
      <inkml:brushProperty name="height" value="0.05" units="cm"/>
    </inkml:brush>
  </inkml:definitions>
  <inkml:trace contextRef="#ctx0" brushRef="#br0">13 65 13643,'-13'-1'1592,"13"-6"-832,3 0-303,10-1 999,3 1-512,7 0-360,0 0-272,2 1-96,1-1-96,-3 0-136</inkml:trace>
</inkml:ink>
</file>

<file path=ppt/ink/ink1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3.639"/>
    </inkml:context>
    <inkml:brush xml:id="br0">
      <inkml:brushProperty name="width" value="0.05" units="cm"/>
      <inkml:brushProperty name="height" value="0.05" units="cm"/>
    </inkml:brush>
  </inkml:definitions>
  <inkml:trace contextRef="#ctx0" brushRef="#br0">12 56 13475,'0'-11'755,"0"8"-579,0 0-1,1 0 1,-2-1 0,1 1 0,0 0 0,-1 0 0,1-1-1,-1 1 1,0 0 0,0 0 0,0 0 0,-2-4 0,2 8-3,1 1 1,-1-1 0,1 0 0,-1 1 0,1-1-1,0 1 1,0-1 0,0 1 0,0-1 0,0 1 0,0 1-1,3 27 355,1 0 1,16 54-1,26 57-392,-45-138-124,2 5-4,33 83 66,-31-80-60,0-1 1,1 0-1,0 0 1,1-1 0,0 0-1,11 12 1,-17-20-11,1 0 0,-1 1 0,1-1 1,-1 0-1,1 0 0,-1 0 1,1 0-1,0 0 0,-1 0 0,1-1 1,0 1-1,0 0 0,-1-1 0,1 1 1,0-1-1,0 0 0,0 0 0,0 0 1,0 0-1,2 0 0,-1-1 2,-1 1 0,0-1-1,1 0 1,-1-1 0,1 1 0,-1 0-1,0-1 1,0 1 0,0-1 0,0 1-1,0-1 1,0 0 0,1-2 0,6-7 12,-2-1 0,1 0 0,-1 0 0,7-19 0,-11 24-17,32-91 76,-8 20-50,-27 76-28,0 1 1,1 0-1,-1 0 0,1 0 0,-1 0 0,1 0 1,-1 0-1,1 0 0,0 0 0,0 0 1,-1 0-1,1 1 0,0-1 0,0 0 0,2-1 1,-3 2-1,0 0 0,1 0 0,-1 0 0,1 0 0,-1 0 0,0 0 0,1 0 0,-1 0 0,0 1 0,1-1 0,-1 0 0,1 0 0,-1 0 1,0 0-1,1 1 0,-1-1 0,0 0 0,0 0 0,1 1 0,-1-1 0,0 0 0,1 0 0,-1 1 0,0-1 0,0 0 0,0 1 0,1-1 0,-1 0 0,0 1 1,2 5-6,1-1 0,-2 1 0,1-1 1,1 10-1,10 63-58,-7-32 27,21 72-1,-27-117 37,0 0 0,1 0-1,-1 0 1,0 0 0,0 0-1,1 0 1,-1 0 0,1 0 0,-1 0-1,1 0 1,-1-1 0,1 1-1,-1 0 1,1 0 0,0 0 0,0-1-1,-1 1 1,1 0 0,0-1 0,0 1-1,1 0 1,-1-1 0,-1 0 0,1-1 0,0 1 0,-1 0 0,1 0 0,-1-1 0,1 1 0,0 0 1,-1-1-1,1 1 0,-1-1 0,1 1 0,-1 0 0,1-1 0,-1 1 0,1-1 0,-1 0 0,1 1 0,-1-1 0,0 1 0,1-1 0,-1 0 0,4-8-8,0-1-1,5-17 1,-8 25 7,11-52-33,-9 39 20,0 0-1,0 1 0,2 0 0,5-15 1,-10 29 13,1 0 1,-1-1 0,0 1-1,0-1 1,0 1 0,1 0-1,-1-1 1,0 1 0,0 0-1,1-1 1,-1 1 0,0 0-1,1-1 1,-1 1 0,0 0-1,1 0 1,-1-1 0,0 1-1,1 0 1,-1 0 0,1 0-1,-1-1 1,0 1 0,1 0-1,-1 0 1,1 0 0,-1 0-1,1 0 1,-1 0 0,1 0-1,-1 0 1,0 0 0,1 0-1,-1 0 1,1 0 0,-1 0-1,1 1 1,-1-1 0,0 0-1,1 0 1,-1 0 0,1 1-1,-1-1 1,0 0 0,1 0-1,-1 1 1,0-1 0,1 0-1,-1 1 1,0-1 0,0 0-1,1 1 1,-1 0 0,17 23-40,-14-19 35,-2-2 5,1 0 0,0 0 0,0-1 0,0 1 0,0-1 0,0 1 0,0-1 0,1 0 0,-1 0 0,1 0 0,-1 0 0,1 0 0,0-1 0,0 1 0,0-1 0,0 0 0,0 0 0,5 1 0,-5-2-3,1 0 1,-1 0-1,1 0 0,-1-1 1,1 0-1,-1 1 0,0-2 0,1 1 1,-1 0-1,0 0 0,0-1 1,0 0-1,0 0 0,0 0 1,0 0-1,0 0 0,2-3 1,9-9-215,0 0 0,-2-1 1,0-1-1,15-23 0,-22 35-290,-3 11 306,-2 23 266,0-16-26,0 11 230,6 28-1,-5-46-193,0-1-1,0 1 0,1-1 0,0 1 0,1-1 0,-1 0 1,1 0-1,0 0 0,7 9 0,-9-14-55,0 1-1,0-1 0,0 0 1,0 0-1,0 0 0,0 0 1,1 0-1,-1 0 0,0 0 1,1 0-1,-1 0 0,1-1 1,-1 1-1,4 0 0,-4-1-26,0 0 0,0 0-1,-1 0 1,1 0-1,0 0 1,0 0 0,0 0-1,0 0 1,0-1 0,0 1-1,0 0 1,0-1-1,0 1 1,-1-1 0,1 1-1,0-1 1,0 1-1,-1-1 1,2 0 0,0-2-71,0 1 0,0-1 1,0 0-1,0 0 0,0 0 1,-1 0-1,1 0 1,-1-1-1,0 1 0,0 0 1,0-1-1,0-4 0,0 0 12,0-1 0,-1 1 0,0 0 0,-1-1-1,0 1 1,0 0 0,-3-10 0,-13-34-276</inkml:trace>
</inkml:ink>
</file>

<file path=ppt/ink/ink1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4.052"/>
    </inkml:context>
    <inkml:brush xml:id="br0">
      <inkml:brushProperty name="width" value="0.05" units="cm"/>
      <inkml:brushProperty name="height" value="0.05" units="cm"/>
    </inkml:brush>
  </inkml:definitions>
  <inkml:trace contextRef="#ctx0" brushRef="#br0">0 1 14115,'9'33'960,"1"-11"-840,1-1-56,13-9-40,2-4-192,4-8 168,0-3-40,3-7-80</inkml:trace>
</inkml:ink>
</file>

<file path=ppt/ink/ink1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4.470"/>
    </inkml:context>
    <inkml:brush xml:id="br0">
      <inkml:brushProperty name="width" value="0.05" units="cm"/>
      <inkml:brushProperty name="height" value="0.05" units="cm"/>
    </inkml:brush>
  </inkml:definitions>
  <inkml:trace contextRef="#ctx0" brushRef="#br0">41 31 10090,'0'5'422,"0"1"0,-1-1 0,0 1 0,0-1 0,-1 0 0,1 0 0,-1 1 0,0-1 0,0 0 0,-1-1 0,-4 8-1,-11 26 1707,17-22-1511,1-16-598,0 1-1,1-1 0,-1 1 0,0-1 1,0 0-1,0 1 0,1-1 0,-1 0 1,0 1-1,0-1 0,1 0 1,-1 0-1,0 1 0,1-1 0,-1 0 1,0 0-1,1 1 0,-1-1 0,0 0 1,1 0-1,-1 0 0,0 0 1,1 1-1,3-1-15,-1 0-1,0 0 1,0 0 0,1-1 0,-1 1 0,0-1 0,4-1-1,-5 2-49,9-3-48,9-2-320,1 1 0,-1 1 0,25-1 0,-40 4 358,-1 0 0,1 0 1,0 0-1,-1 1 0,1 0 0,-1 0 0,1 0 1,-1 0-1,0 0 0,1 1 0,-1 0 1,0 0-1,0 0 0,0 0 0,0 1 0,-1 0 1,1 0-1,-1 0 0,1 0 0,4 6 1,-7-6 154,1 0 1,-1 0 0,0 1-1,0-1 1,0 0 0,0 1 0,-1-1-1,1 1 1,-1-1 0,0 1-1,0-1 1,0 0 0,0 1-1,-1-1 1,1 1 0,-1-1-1,0 1 1,0-1 0,-1 0 0,1 0-1,0 0 1,-1 1 0,0-1-1,-3 4 1,0 1 288,0 0 0,-1 0-1,-1-1 1,1 0 0,-1 0-1,0 0 1,-14 9 0,19-14-362,-1-1 0,0 1-1,1-1 1,-1 1 0,0-1 0,0 0 0,0 0 0,0 0 0,0-1 0,0 1 0,0-1 0,0 1-1,0-1 1,0 0 0,-1 0 0,1-1 0,0 1 0,0-1 0,0 1 0,0-1 0,0 0-1,-4-2 1,4 2-104,1-1 0,0 0 0,-1 0 0,1 0 0,0 0 0,0 0 0,0 0 0,0 0 0,0-1-1,1 1 1,-1-1 0,1 1 0,-1-1 0,1 0 0,0 0 0,0 1 0,0-1 0,0 0 0,1 0 0,-1 0-1,1 0 1,0 0 0,0-5 0,3-12-525</inkml:trace>
  <inkml:trace contextRef="#ctx0" brushRef="#br0" timeOffset="1">304 193 12403,'7'2'246,"1"-1"0,0 0 0,0 0 0,-1-1 0,1 0 0,0 0 1,0 0-1,0-1 0,-1-1 0,1 1 0,0-1 0,-1 0 0,1-1 1,-1 0-1,0 0 0,0-1 0,0 0 0,0 0 0,-1 0 0,0-1 1,0 0-1,7-7 0,-5 5-194,0-1 0,-1-1-1,1 1 1,-2-1 0,7-11 0,-11 17-43,0-1 0,0 0-1,-1 0 1,1 0 0,-1 0 0,0 0 0,1-6-1,-2 8-4,0 0 0,0 0-1,0 1 1,0-1-1,-1 0 1,1 0-1,0 0 1,-1 0-1,1 1 1,-1-1-1,0 0 1,1 1 0,-1-1-1,0 0 1,0 1-1,0-1 1,-2-1-1,2 1 5,-1 1 0,0 0 0,1 0-1,-1 0 1,0 0 0,0 0 0,0 1-1,0-1 1,1 0 0,-1 1 0,0-1-1,0 1 1,0 0 0,0 0 0,0-1-1,0 1 1,0 1 0,0-1 0,0 0-1,0 0 1,0 1 0,0-1 0,0 1-1,0 0 1,0-1 0,-2 2 0,-3 1 33,0 1 1,1-1 0,-1 1 0,1 0 0,-11 9-1,10-6 27,1 0-1,-1 0 1,1 0-1,1 1 0,-1 0 1,1 0-1,1 1 1,-1-1-1,1 1 0,1 0 1,0 0-1,-3 13 1,5-18-51,0 0 0,1 0 1,0 0-1,-1 0 1,2 0-1,-1 0 0,0-1 1,1 1-1,-1 0 1,1 0-1,0 0 1,0 0-1,1-1 0,-1 1 1,1-1-1,0 1 1,0-1-1,0 1 1,0-1-1,1 0 0,-1 0 1,1 0-1,0 0 1,-1-1-1,2 1 0,-1-1 1,0 0-1,0 0 1,1 0-1,-1 0 1,1 0-1,4 1 0,5 1-50,-1-1-1,0-1 1,1 0 0,-1 0-1,1-1 1,-1-1-1,1 0 1,-1-1-1,1 0 1,14-4-1,33-7-102</inkml:trace>
</inkml:ink>
</file>

<file path=ppt/ink/ink1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4.931"/>
    </inkml:context>
    <inkml:brush xml:id="br0">
      <inkml:brushProperty name="width" value="0.05" units="cm"/>
      <inkml:brushProperty name="height" value="0.05" units="cm"/>
    </inkml:brush>
  </inkml:definitions>
  <inkml:trace contextRef="#ctx0" brushRef="#br0">0 1 14603,'26'10'1648,"-4"7"-1055,-7 12-233,4 6 1480,-2 11-1336,2 2-128,-5 2-136,2-4-128,-5-8-512,-1-3-136,-4-15 416,1-9-104</inkml:trace>
</inkml:ink>
</file>

<file path=ppt/ink/ink1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5.470"/>
    </inkml:context>
    <inkml:brush xml:id="br0">
      <inkml:brushProperty name="width" value="0.05" units="cm"/>
      <inkml:brushProperty name="height" value="0.05" units="cm"/>
    </inkml:brush>
  </inkml:definitions>
  <inkml:trace contextRef="#ctx0" brushRef="#br0">17 11 17220,'-1'-10'1456,"-4"9"-1136,-2 2-136,4 11 512,2 1-480,5 0 801,9 1-961,14-5 16,4-5-40</inkml:trace>
  <inkml:trace contextRef="#ctx0" brushRef="#br0" timeOffset="1">414 165 14955,'-1'3'187,"0"0"0,0 1 0,0-1 0,0 0-1,-1 0 1,0 0 0,1 0 0,-1 0 0,0-1 0,-1 1 0,1-1 0,0 1-1,-1-1 1,1 0 0,-1 0 0,-3 3 0,-6 2 274,-1 0-1,-21 9 1,4-2-425,32-12-797,7 0 365,21 0 163,-14 0 80,101 15-443,-98-13 461,0 1 0,-1 0 0,0 2 1,19 9-1,-34-15 122,0 1 0,0-1 1,-1 1-1,1 0 0,-1 0 0,0 0 1,1 0-1,-1 0 0,0 0 0,0 1 1,0-1-1,0 1 0,-1-1 0,1 1 1,1 3-1,-3-4 27,1 0 0,-1 0 0,0 0-1,1 0 1,-1 0 0,0 0 0,-1 0 0,1 0 0,0 0 0,0 0 0,-1 0 0,1 0-1,-1 0 1,0 0 0,1 0 0,-1 0 0,0-1 0,0 1 0,0 0 0,0-1 0,-1 1-1,1 0 1,-3 1 0,-10 11 211,0-2-1,-2 0 1,1 0-1,-1-2 1,-1 0-1,0-1 1,0 0 0,-1-1-1,0-2 1,-22 7-1,39-13-242,0 0 0,0 1-1,0-1 1,0 0 0,0 0 0,0 0-1,-1 1 1,1-1 0,0 0 0,0-1 0,0 1-1,0 0 1,0 0 0,0 0 0,0-1-1,0 1 1,0 0 0,0-1 0,0 1-1,-1-2 1,1 2-22,1-1 1,-1 1-1,1-1 0,0 0 0,0 1 0,-1-1 0,1 0 0,0 0 1,0 1-1,0-1 0,0 0 0,0 0 0,0 1 0,0-1 0,0 0 1,0 0-1,0 1 0,0-1 0,0 0 0,0 1 0,1-3 0,2-4-198,1 0 0,0 0 0,0 0 0,5-7 0,-8 12 272,23-33-534,6-8-133</inkml:trace>
</inkml:ink>
</file>

<file path=ppt/ink/ink1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5.915"/>
    </inkml:context>
    <inkml:brush xml:id="br0">
      <inkml:brushProperty name="width" value="0.05" units="cm"/>
      <inkml:brushProperty name="height" value="0.05" units="cm"/>
    </inkml:brush>
  </inkml:definitions>
  <inkml:trace contextRef="#ctx0" brushRef="#br0">201 0 14755,'0'1'29,"0"-1"0,0 0 0,0 0 0,0 0 0,0 1 0,0-1 1,-1 0-1,1 0 0,0 0 0,0 0 0,0 1 0,0-1 0,0 0 0,-1 0 0,1 0 0,0 0 0,0 1 0,0-1 0,0 0 0,-1 0 0,1 0 0,0 0 0,0 0 0,0 0 1,-1 0-1,1 0 0,0 0 0,0 0 0,0 0 0,-1 0 0,1 0 0,0 0 0,0 0 0,-1 0 0,1 0 0,0 0 0,0 0 0,0 0 0,-1 0 0,1 0 0,0 0 0,0 0 1,0 0-1,-1 0 0,1-1 0,0 1 0,0 0 0,0 0 0,0 0 0,-1 0 0,1 0 0,0-1 0,0 1 0,0 0 0,0 0 0,0 0 0,0-1 0,0 1 0,-1 0 0,1 0 0,0 0 1,0-1-1,-9 25 415,4-2-113,1 1-1,1 0 0,1 1 0,1-1 1,1 0-1,6 47 0,-2-40-274,2 0 0,2 0 0,0 0 0,24 51 0,-26-66-129,1-1 0,1 0 0,0 0 1,1-1-1,0 0 0,1-1 1,1 0-1,0 0 0,24 19 1,-26-26-536,-12-11 189,-13-11-96,-40-28 127,-75-46-1,42 31 1223,81 54-644,0 0-1,0 0 1,1 0-1,-10-12 0,16 17-158,0 0 0,0 0 0,0 0 0,0 0 0,1 0 0,-1 0 0,0 0 0,1-1 0,-1 1 0,1 0-1,-1 0 1,1 0 0,-1-1 0,1 1 0,0 0 0,0-1 0,0 1 0,-1 0 0,1-1 0,1 1 0,-1 0 0,0 0 0,0-1-1,0 1 1,1 0 0,-1 0 0,0-1 0,1 1 0,0 0 0,-1 0 0,1 0 0,-1-1 0,1 1 0,0 0 0,0 0-1,0 0 1,0 0 0,0 1 0,0-1 0,0 0 0,0 0 0,2-1 0,9-5 100,1 1 0,0 0-1,1 0 1,24-5 0,8-4-141,83-35-37,-67 23-9</inkml:trace>
</inkml:ink>
</file>

<file path=ppt/ink/ink1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7.637"/>
    </inkml:context>
    <inkml:brush xml:id="br0">
      <inkml:brushProperty name="width" value="0.05" units="cm"/>
      <inkml:brushProperty name="height" value="0.05" units="cm"/>
    </inkml:brush>
  </inkml:definitions>
  <inkml:trace contextRef="#ctx0" brushRef="#br0">383 101 13699,'0'-8'395,"1"-1"1,-2 1 0,1 0-1,-1 0 1,0 0-1,-3-12 1,3 18-324,0 0 0,1 0 0,-1 1 1,0-1-1,0 0 0,0 1 0,0-1 1,0 0-1,-1 1 0,1 0 0,0-1 1,-1 1-1,1 0 0,-1-1 0,1 1 1,-1 0-1,0 0 0,1 0 0,-1 1 1,0-1-1,0 0 0,0 1 0,0-1 1,1 1-1,-1 0 0,0-1 0,0 1 1,0 0-1,0 0 0,0 0 0,0 0 1,0 1-1,-2-1 0,-6 3 10,0-1-1,0 1 1,0 1 0,1 0 0,-1 0-1,1 1 1,0 0 0,0 1 0,-13 10-1,4-1-51,0 1 0,2 0-1,-19 23 1,19-19-26,2 1 0,0 0 0,1 1 0,1 0-1,2 1 1,0 0 0,1 1 0,1-1 0,-7 42-1,13-53-1,0 1-1,1 0 0,0-1 1,1 1-1,0 0 0,2-1 1,-1 1-1,1 0 0,1-1 0,0 0 1,1 0-1,0 0 0,1 0 1,0 0-1,1-1 0,1 0 0,-1 0 1,2-1-1,-1 0 0,18 17 1,-17-19-5,1-1 0,0 1 1,0-2-1,0 0 1,1 0-1,0 0 0,1-2 1,-1 1-1,1-1 1,-1-1-1,1 1 0,1-2 1,-1 0-1,0 0 1,0-1-1,1 0 0,-1-1 1,0-1-1,1 0 1,11-2-1,-19 2 0,0 0 1,0 0-1,-1-1 0,1 1 0,0-1 1,-1 0-1,1 0 0,-1 0 1,0-1-1,0 1 0,0-1 1,0 0-1,0 0 0,0 0 1,3-6-1,-3 4 2,0-1 0,0 1 1,-1-1-1,0 0 0,0 0 0,0 0 0,-1 0 1,1-1-1,-1-7 0,0 2 9,-1 0 0,-1 0-1,0 0 1,-1 0 0,0 1 0,0-1 0,-1 1-1,-1-1 1,0 1 0,-7-14 0,7 18-7,-1 0 1,1 1 0,-1-1 0,0 1 0,-10-8 0,13 11-2,-1 1 0,1 0-1,-1 0 1,0 1 0,1-1 0,-1 0 0,0 1 0,0 0 0,0-1 0,0 1 0,0 0-1,0 1 1,0-1 0,0 0 0,-1 1 0,-4 0 0,7 0-1,1-1 0,-1 1 0,1 0 0,-1 0 0,1 0 1,-1 0-1,1 1 0,-1-1 0,1 0 0,-1 0 0,1 0 0,-1 0 0,1 0 0,-1 1 1,1-1-1,0 0 0,-1 0 0,1 1 0,-1-1 0,1 0 0,0 1 0,-1-1 0,1 0 1,-1 1-1,1-1 0,0 1 0,0-1 0,-1 0 0,1 1 0,0-1 0,0 1 0,-1-1 1,1 1-1,0-1 0,0 1 0,0-1 0,0 1 0,0-1 0,0 1 0,0-1 0,0 1 1,0-1-1,0 1 0,0-1 0,0 1 0,0-1 0,0 1 0,1-1 0,-1 1 0,0-1 0,1 2 1,0 0-7,0 0 1,1 0-1,-1 0 1,0 0-1,1 0 1,0 0 0,0-1-1,-1 1 1,5 2-1,0-1-7,0 0-1,0 0 1,0-1-1,0 0 1,0-1-1,0 1 1,1-1-1,-1 0 1,0 0-1,1-1 1,-1 0-1,1 0 1,-1-1-1,1 0 0,-1 0 1,11-3-1,-12 3 14,0-1 0,-1 0-1,1 0 1,0 0-1,-1 0 1,0-1-1,1 1 1,-1-1-1,0 0 1,-1 0-1,1-1 1,0 1 0,-1-1-1,0 0 1,0 0-1,0 0 1,0 0-1,-1 0 1,1-1-1,-1 1 1,3-10 0,-5 14 4,0 0 0,0 0 0,0 0 1,0 0-1,0 0 0,0 0 0,-1 0 1,1 0-1,0 0 0,0 0 0,0 0 1,0 0-1,0 0 0,0 0 0,0 0 1,0 0-1,0 0 0,0 0 1,0 0-1,0 0 0,0 0 0,-1 0 1,1 0-1,0 0 0,0 0 0,0 0 1,0 0-1,0 0 0,0 0 0,0 0 1,0 0-1,0 0 0,0 0 1,0 0-1,0 0 0,0 0 0,0 0 1,-1 0-1,1 0 0,0 0 0,0 0 1,0 0-1,0 0 0,0 0 0,0 0 1,0-1-1,-5 9 44,0 10-23,0 0 0,2 0 0,0 0 0,1 0 0,1 0 0,2 36 0,-1-53-67,0 1 0,0-1 0,0 0 0,0 1 0,0-1 0,0 1 0,1-1 0,-1 0 0,1 1 0,-1-1 1,1 0-1,-1 1 0,1-1 0,0 0 0,0 0 0,1 2 0,4-7-315,1-14 259,1-20-124</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52.889"/>
    </inkml:context>
    <inkml:brush xml:id="br0">
      <inkml:brushProperty name="width" value="0.05" units="cm"/>
      <inkml:brushProperty name="height" value="0.05" units="cm"/>
    </inkml:brush>
  </inkml:definitions>
  <inkml:trace contextRef="#ctx0" brushRef="#br0">14 81 8570,'-1'0'21,"1"-1"1,-1 1-1,0 0 1,0-1-1,1 1 0,-1-1 1,0 1-1,1-1 1,-1 1-1,0-1 1,1 1-1,-1-1 0,1 0 1,-1 1-1,1-1 1,-1 0-1,1 0 1,0 1-1,-1-1 0,1 0 1,0 0-1,-1 0 1,1 1-1,0-1 1,0-1-1,0 1-18,1 0 0,-1 0 0,1 0-1,-1 0 1,1 0 0,-1 0 0,1 0 0,0 0 0,-1 0 0,1 0-1,0 0 1,0 1 0,0-1 0,0 0 0,-1 1 0,3-2 0,6-3-137,1 0 1,0 1 0,12-4 0,-15 6 51,7-2-79,0 0 1,0 1 0,1 0 0,-1 2-1,27-1 1,74 10-234,-48-2 243,497-14 1393,-236-4-536,565 34-282,-1 46 300,166 48 182,592 0-734,-782-112-580,2-31 6,-109 3 425,1128-49 780,-191-9-283,-1251 62-1790,-392 17 1034</inkml:trace>
</inkml:ink>
</file>

<file path=ppt/ink/ink1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8.312"/>
    </inkml:context>
    <inkml:brush xml:id="br0">
      <inkml:brushProperty name="width" value="0.05" units="cm"/>
      <inkml:brushProperty name="height" value="0.05" units="cm"/>
    </inkml:brush>
  </inkml:definitions>
  <inkml:trace contextRef="#ctx0" brushRef="#br0">15 35 17004,'5'67'1150,"13"97"221,-15-146-1277,2 1 0,0-1 0,2 1-1,0-1 1,0-1 0,17 28 0,-21-42-99,0 1 1,0-1 0,0 1 0,0-1 0,0 0 0,1 0-1,-1 0 1,8 4 0,-11-7 1,1 0-1,-1 0 1,1 1 0,-1-1-1,0 0 1,1 0 0,-1 0-1,1 1 1,-1-1 0,1 0-1,-1 0 1,1 0 0,-1 0-1,1 0 1,-1 0 0,1 0-1,-1 0 1,1 0 0,-1 0-1,1-1 1,-1 1 0,1 0-1,-1 0 1,1 0 0,-1 0-1,1-1 1,-1 1 0,0 0-1,1-1 1,0 1 0,-1-2-4,1 1 0,-1-1 1,1 1-1,-1-1 0,0 0 1,1 1-1,-1-1 0,0 0 0,0 1 1,0-1-1,0 1 0,0-1 1,-1 0-1,1 1 0,-1-3 1,-7-22-8,-1 0 0,-1 1 1,-1 0-1,-22-37 0,13 25 15,-30-49 59,43 78-91,8 13 33,9 15 23,-6-14-29,0 0 0,1 0 0,0-1 0,0 1 0,0-1-1,0-1 1,1 1 0,0-1 0,-1 0 0,14 6 0,-15-8 2,-1-1-1,1 0 1,0 0-1,-1 0 0,1 0 1,0-1-1,0 0 1,0 1-1,-1-2 0,1 1 1,0 0-1,0-1 1,0 1-1,-1-1 0,1 0 1,0 0-1,-1-1 1,1 1-1,-1-1 0,1 0 1,-1 0-1,3-2 1,1-1 1,0 0 1,-1 0 0,0-1-1,-1 0 1,1 0 0,-1 0 0,0-1-1,0 0 1,-1 0 0,0 0-1,0 0 1,-1-1 0,0 1 0,0-1-1,-1 0 1,0 0 0,0 0 0,0-9-1,-3 10-24,-1 15-5,-1 18 21,3-7 32,2 0 0,0 1 0,1-1 0,6 20 0,-6-29 7,0-1-1,0 0 1,0 0 0,2 0 0,-1 0-1,1 0 1,0-1 0,1 0 0,12 15-1,-16-22-20,-1 0 0,0 1 0,1-1 0,0 0 0,-1 0 1,1 0-1,0 0 0,-1 0 0,1 0 0,0-1 0,0 1 0,0 0 0,0-1 0,-1 1 0,1-1 0,0 0 0,0 0 0,0 0 0,0 0 0,0 0 0,0 0 0,0 0 0,0-1 0,0 1 0,0-1 0,0 1 0,0-1 0,-1 0 0,1 0 0,0 0 0,0 0 0,-1 0 0,1 0 0,-1 0 0,1-1 1,-1 1-1,1 0 0,-1-1 0,2-1 0,5-7 11,-1 0 0,0 0 1,0-1-1,9-21 0,-3 5-71,-1-1 0,-2 0 0,-1-1 1,-1 0-1,-1 0 0,3-35 0,-11 77 34,-2 14 204,3 44 1,1-64-125,-1 0 1,1 0-1,1 0 0,-1 0 1,1 0-1,0-1 0,1 1 0,-1-1 1,1 1-1,1-1 0,6 10 1,-9-15-72,-1 0 0,1 0 0,0 0 0,-1 0 1,1 0-1,0-1 0,0 1 0,0 0 1,-1 0-1,1-1 0,0 1 0,0 0 0,0-1 1,0 1-1,0-1 0,0 0 0,0 1 0,1-1 1,-1 0-1,0 1 0,0-1 0,0 0 1,0 0-1,0 0 0,0 0 0,0 0 0,1 0 1,-1 0-1,0-1 0,0 1 0,0 0 1,0-1-1,0 1 0,0 0 0,0-1 0,0 0 1,0 1-1,0-1 0,0 1 0,0-1 0,0 0 1,-1 0-1,1 1 0,0-1 0,0 0 1,-1 0-1,1 0 0,-1 0 0,2-2 0,1-2-126,-1 1-1,1-1 1,-1 0-1,0 0 1,0-1-1,0 1 0,-1 0 1,2-11-1,-4-10-192,-5-1-126</inkml:trace>
</inkml:ink>
</file>

<file path=ppt/ink/ink1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8.800"/>
    </inkml:context>
    <inkml:brush xml:id="br0">
      <inkml:brushProperty name="width" value="0.05" units="cm"/>
      <inkml:brushProperty name="height" value="0.05" units="cm"/>
    </inkml:brush>
  </inkml:definitions>
  <inkml:trace contextRef="#ctx0" brushRef="#br0">34 29 14763,'-15'-5'1633,"7"5"-1025,1 0-304,4-6 1384,3 2-1352,4-2-128,5 1-88,4 3-216,-1 2-64</inkml:trace>
</inkml:ink>
</file>

<file path=ppt/ink/ink1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9.260"/>
    </inkml:context>
    <inkml:brush xml:id="br0">
      <inkml:brushProperty name="width" value="0.05" units="cm"/>
      <inkml:brushProperty name="height" value="0.05" units="cm"/>
    </inkml:brush>
  </inkml:definitions>
  <inkml:trace contextRef="#ctx0" brushRef="#br0">172 389 11250,'-4'-2'510,"0"0"1,-1 1-1,1-1 0,0 1 0,-1-1 0,1 2 0,-1-1 0,-8 0 0,9 1-439,1 0-1,-1 1 1,0-1-1,0 1 1,1 0-1,-1 1 1,1-1-1,-1 0 1,1 1-1,-1 0 1,1 0-1,0 0 1,0 0-1,0 1 1,0-1-1,0 1 1,-2 2-1,-2 3 10,1 0-1,0 1 0,0-1 0,1 1 1,0 0-1,1 1 0,0-1 0,1 1 1,-1 0-1,2-1 0,-4 21 1,5-23-18,0 0 1,1 0-1,-1-1 1,1 1-1,1 0 1,-1 0-1,1 0 1,1 0-1,-1 0 1,1 0-1,0 0 1,0-1-1,1 1 1,0-1-1,0 0 1,1 0-1,0 0 1,4 6-1,-6-10-35,0 0 0,0 0 0,1 0-1,-1 0 1,0 0 0,1-1 0,-1 1-1,1-1 1,0 1 0,-1-1 0,1 0-1,0 0 1,0 0 0,0-1-1,0 1 1,0-1 0,-1 1 0,1-1-1,0 0 1,0 0 0,0 0 0,0-1-1,0 1 1,0-1 0,0 1 0,0-1-1,0 0 1,-1 0 0,1 0-1,4-3 1,0 0-4,0-1-1,-1 0 0,0 0 1,0 0-1,0-1 0,-1 1 1,1-2-1,-1 1 1,-1 0-1,6-9 0,2-9-8,-2 1-1,0-2 0,-1 1 0,-2-1 1,0 0-1,-2-1 0,3-32 0,-4 6-11,-2 1-1,-9-88 1,6 125-27,0 1 0,-1-1 0,-1 1-1,-1-1 1,1 1 0,-10-19 0,13 30 18,-1 1 0,1-1 0,-1 0-1,0 1 1,0-1 0,0 1 0,0 0 0,0-1 0,0 1-1,0 0 1,-1 0 0,1-1 0,0 1 0,-1 0 0,1 0-1,0 0 1,-1 1 0,1-1 0,-1 0 0,0 1 0,1-1-1,-4 0 1,3 1-2,0 1-1,0-1 1,0 1-1,0 0 1,0-1-1,1 1 1,-1 0-1,0 0 1,0 0-1,1 1 1,-1-1-1,0 0 1,1 1-1,0-1 1,-1 1-1,1-1 1,0 1-1,0 0 1,0-1-1,-2 4 1,-7 14-17,0 0 0,2 0 0,0 0 0,1 1 1,-6 32-1,5-14 117,3 1 0,-2 45 1,6-75-73,2 56 156,0-60-155,-1-1 1,1 1-1,0 0 1,0-1-1,0 1 0,1-1 1,0 1-1,0-1 0,0 0 1,0 0-1,4 4 0,-5-6-18,0-1 1,0 0-1,1 0 0,-1 0 0,1 0 0,-1 0 0,1 0 0,-1 0 0,1 0 0,0-1 0,-1 1 0,1-1 1,0 1-1,0-1 0,-1 1 0,1-1 0,0 0 0,0 0 0,-1 0 0,5-1 0,36-9-291,-24 5 64,-13 3 128,1 1 1,-1 0 0,0 0 0,1 1 0,-1-1 0,1 1-1,-1 0 1,1 1 0,-1-1 0,0 1 0,10 3-1,-11-2 35,0 0-1,-1 0 1,1 0-1,-1 0 1,1 1-1,-1 0 1,0-1-1,0 1 0,0 1 1,0-1-1,-1 0 1,1 1-1,-1-1 1,0 1-1,3 5 0,-1 0-275,0 0 0,-1 0 0,0 0 0,0 0-1,0 0 1,-2 0 0,3 17 0,-4-32-124</inkml:trace>
</inkml:ink>
</file>

<file path=ppt/ink/ink1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49.643"/>
    </inkml:context>
    <inkml:brush xml:id="br0">
      <inkml:brushProperty name="width" value="0.05" units="cm"/>
      <inkml:brushProperty name="height" value="0.05" units="cm"/>
    </inkml:brush>
  </inkml:definitions>
  <inkml:trace contextRef="#ctx0" brushRef="#br0">0 11 14091,'2'2'207,"9"6"668,0-1-1,0 0 1,25 10 0,-34-16-800,1 0 1,0-1 0,-1 1 0,1 0-1,0-1 1,0 0 0,-1 0 0,1 0 0,0 0-1,0 0 1,3-1 0,-5 1-61,1-1 0,-1 1-1,1-1 1,-1 0 0,1 0 0,-1 1 0,0-1-1,1 0 1,-1 0 0,0 0 0,0 0 0,0-1 0,0 1-1,0 0 1,0 0 0,0-1 0,0 1 0,-1 0 0,1-1-1,0 1 1,0-3 0,-1 4-12,1-1-1,-1 0 1,0 0-1,1 1 1,-1-1-1,0 0 1,0 0-1,1 1 1,-1-1-1,0 0 1,0 0 0,0 0-1,0 1 1,0-1-1,0 0 1,0 0-1,0 0 1,0 0-1,-1 1 1,1-1-1,0 0 1,0 0-1,-1 1 1,1-1-1,-1 0 1,1 0 0,0 1-1,-1-1 1,1 0-1,-1 1 1,0-1-1,1 1 1,-1-1-1,1 1 1,-1-1-1,0 1 1,1-1-1,-1 1 1,0 0 0,0-1-1,1 1 1,-1 0-1,0 0 1,-1-1-1,0 1-3,-1 0 0,0-1 0,0 1 0,1 1 0,-1-1 0,0 0 0,1 1 0,-1-1 0,0 1 0,1 0 0,-1 0 0,-4 2 0,2 0-3,0 0 0,0 1 0,0 0 0,1 0 0,0 1 0,-1-1 0,1 1 0,1 0 0,-1 0 0,1 0 0,0 1 0,-4 8 0,4-9 0,1 0 1,0 1-1,1-1 1,-1 0 0,1 1-1,0-1 1,0 0-1,1 1 1,0 0-1,0-1 1,0 1 0,0-1-1,1 0 1,2 8-1,-3-11 6,1 0 0,0 0 0,-1 0 0,1 0-1,0 0 1,0 0 0,1 0 0,-1-1 0,0 1 0,0 0-1,1-1 1,-1 1 0,1-1 0,0 1 0,-1-1-1,1 0 1,0 0 0,0 0 0,-1 0 0,5 2-1,-3-3 3,0 1-1,0-1 1,0 1-1,1-1 0,-1 0 1,0 0-1,0-1 1,0 1-1,0-1 0,1 1 1,-1-1-1,4-2 1,5-2-15,1-1 1,-1-1-1,0 0 0,21-16 1,12-16-235,-31 26-29,0 1 0,0 1 0,32-19 0,-45 29 257,1 0-1,-1 0 0,1 0 0,0 0 0,-1 1 0,1-1 1,0 1-1,0-1 0,-1 1 0,1-1 0,0 1 1,0 0-1,0 0 0,0 0 0,-1 0 0,1 0 0,0 0 1,0 1-1,0-1 0,-1 1 0,1-1 0,0 1 0,0 0 1,-1-1-1,1 1 0,0 0 0,-1 0 0,1 0 0,-1 0 1,1 1-1,-1-1 0,0 0 0,0 0 0,1 1 0,-1-1 1,0 1-1,0-1 0,0 1 0,0 0 0,-1-1 1,2 4-1,2 6 206,0 1 0,-1 0 0,-1 0 0,0 0 0,1 13 0,-2-15 127,0 1 7,-1-6-100,0-1 0,1 1 0,-1 0 0,1-1-1,0 1 1,3 7 0,-3-12-214,-1 0-1,0 0 0,0 0 1,0 0-1,0 0 0,0 0 0,0 1 1,1-1-1,-1 0 0,0 0 1,0 0-1,0 0 0,0 0 0,0 0 1,1 0-1,-1 0 0,0 0 1,0 0-1,0 0 0,0 0 1,1 0-1,-1 0 0,0 0 0,0 0 1,0 0-1,0 0 0,1 0 1,-1 0-1,0 0 0,0 0 0,0 0 1,0 0-1,1 0 0,-1 0 1,0 0-1,0 0 0,0-1 1,0 1-1,0 0 0,1 0 0,-1 0 1,0 0-1,0 0 0,0 0 1,0-1-1,0 1 0,0 0 0,0 0 1,0 0-1,8-11 27,-6 7-7,4-3-89</inkml:trace>
</inkml:ink>
</file>

<file path=ppt/ink/ink1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0.197"/>
    </inkml:context>
    <inkml:brush xml:id="br0">
      <inkml:brushProperty name="width" value="0.05" units="cm"/>
      <inkml:brushProperty name="height" value="0.05" units="cm"/>
    </inkml:brush>
  </inkml:definitions>
  <inkml:trace contextRef="#ctx0" brushRef="#br0">12 197 12483,'-10'13'4096,"9"-12"-3565,4-6-193,29-47-181,-18 27-4,29-39 1,-38 58-120,0 0 1,1 0 0,-1 1 0,1-1 0,0 1 0,1 1 0,-1-1 0,1 1 0,0 0 0,14-5 0,-19 8-20,0 0 0,1 1 0,-1-1 0,1 0 0,-1 1 0,1 0 0,-1 0 0,1 0 1,-1 0-1,1 0 0,-1 0 0,1 1 0,-1-1 0,0 1 0,1-1 0,-1 1 0,0 0 0,1 0 0,3 3 0,-3-2-2,0 1-1,1 0 1,-2 0 0,1 0-1,0 0 1,0 0-1,-1 1 1,0-1-1,0 1 1,0 0 0,2 3-1,0 5-4,0 0 1,-1 0-1,0 0 0,-1 1 1,0-1-1,-1 1 0,0 13 1,0-21-35,-1 0 0,-1 0 1,1 0-1,0 0 1,-1 0-1,0 0 0,0-1 1,-1 1-1,1 0 0,-1 0 1,0-1-1,-1 1 0,1-1 1,-1 0-1,1 0 1,-1 0-1,-7 8 0,-2-6-75</inkml:trace>
</inkml:ink>
</file>

<file path=ppt/ink/ink1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0.675"/>
    </inkml:context>
    <inkml:brush xml:id="br0">
      <inkml:brushProperty name="width" value="0.05" units="cm"/>
      <inkml:brushProperty name="height" value="0.05" units="cm"/>
    </inkml:brush>
  </inkml:definitions>
  <inkml:trace contextRef="#ctx0" brushRef="#br0">10 59 13635,'-6'-40'1614,"2"22"132,5 25-461,21 302 841,-6-64-2512,-15-237 193,2 25 396,-3-32-154,0 1 1,0-1 0,1 0-1,-1 0 1,0 1-1,1-1 1,-1 0 0,1 0-1,-1 0 1,1 0-1,0 0 1,-1 0-1,1 0 1,0 0 0,0 0-1,-1 0 1,1 0-1,0 0 1,0 0 0,2 0-1,6-2 29,3-5 42</inkml:trace>
</inkml:ink>
</file>

<file path=ppt/ink/ink1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1.119"/>
    </inkml:context>
    <inkml:brush xml:id="br0">
      <inkml:brushProperty name="width" value="0.05" units="cm"/>
      <inkml:brushProperty name="height" value="0.05" units="cm"/>
    </inkml:brush>
  </inkml:definitions>
  <inkml:trace contextRef="#ctx0" brushRef="#br0">82 45 13891,'3'-31'1540,"-3"31"-1516,0-1 1,0 1-1,0-1 1,0 1-1,0-1 1,0 1 0,0-1-1,0 1 1,0-1-1,0 1 1,-1 0-1,1-1 1,0 1 0,0-1-1,0 1 1,-1-1-1,1 1 1,0 0-1,-1-1 1,1 1 0,0-1-1,-1 1 1,1 0-1,0-1 1,-1 1-1,1 0 1,0 0 0,-1-1-1,1 1 1,-1 0-1,1 0 1,-1 0 0,1-1-1,-1 1 1,1 0-1,-1 0 1,1 0-1,-1 0 1,1 0 0,-1 0-1,1 0 1,-1 0-1,1 0 1,-1 0-1,1 0 1,-1 0 0,1 1-1,0-1 1,-1 0-1,1 0 1,-1 0-1,1 1 1,-1-1 0,1 0-1,0 0 1,-1 1-1,1-1 1,0 0-1,-1 1 1,-3 2 91,1 0-1,0 0 1,0 1-1,0-1 1,0 1 0,1-1-1,-1 1 1,1 0 0,0 0-1,0 0 1,-1 4 0,-15 50 295,14-41-362,1 0-1,-2 29 1,4-43-47,1 1 0,0 0 0,0 0 0,0-1 0,0 1 0,1 0 0,-1 0 0,1-1 0,0 1 0,0 0 0,1-1 0,-1 1 0,1-1 0,0 0 0,0 1 0,0-1 0,0 0 0,4 5 0,-4-7 0,0 0 0,0 0 1,0 0-1,0 0 0,1 0 0,-1-1 0,0 1 1,0-1-1,0 1 0,1-1 0,-1 0 0,0 0 1,0 0-1,1 0 0,-1 0 0,0-1 0,0 1 1,0-1-1,1 1 0,3-3 0,4-1 5,0 0 1,17-12-1,-24 15-6,24-17 22,-12 8-17,-1 0-1,2 2 1,23-11 0,-36 17-1,1 1-1,-1 0 1,0 0-1,1 0 1,-1 1 0,1-1-1,-1 1 1,1-1-1,-1 1 1,1 0-1,0 1 1,-1-1-1,1 1 1,-1-1 0,1 1-1,-1 0 1,0 0-1,1 1 1,-1-1-1,0 1 1,0-1 0,6 5-1,22 23 100,-24-21-51,0-1 0,0-1 0,1 1-1,15 9 1,-20-15-34,0 1 1,0-1-1,1 0 0,-1 1 1,1-2-1,-1 1 0,0 0 0,1-1 1,-1 1-1,1-1 0,-1 0 0,1 0 1,0-1-1,-1 1 0,1-1 0,-1 0 1,7-2-1,8-4-25,28-16 0,-30 15-457,-1 0-1,29-9 1,-38 15 252,-1 1-1,1 0 0,0 0 0,0 0 1,0 1-1,0-1 0,0 2 0,0-1 1,0 1-1,-1 0 0,1 0 0,6 2 1,7 5-623</inkml:trace>
</inkml:ink>
</file>

<file path=ppt/ink/ink1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1.520"/>
    </inkml:context>
    <inkml:brush xml:id="br0">
      <inkml:brushProperty name="width" value="0.05" units="cm"/>
      <inkml:brushProperty name="height" value="0.05" units="cm"/>
    </inkml:brush>
  </inkml:definitions>
  <inkml:trace contextRef="#ctx0" brushRef="#br0">90 301 13331,'6'-11'1192,"-12"16"-372,-16 18 22,9-3-579,1 0 1,-12 24-1,21-37-185,0 0-1,0 0 0,1 0 1,0 0-1,0 1 1,1-1-1,0 0 0,0 1 1,1-1-1,0 15 0,0-21-58,0 0-1,0 0 0,1 0 0,-1 0 0,0 0 1,1 0-1,-1 0 0,0 0 0,1 0 0,-1 0 1,1 0-1,-1 0 0,1 0 0,0 0 0,-1 0 1,1 0-1,0 0 0,0-1 0,0 1 0,0 0 1,-1 0-1,1-1 0,0 1 0,0-1 0,0 1 1,0-1-1,0 1 0,0-1 0,1 0 0,-1 0 1,0 1-1,0-1 0,0 0 0,0 0 0,0 0 1,0 0-1,0 0 0,1 0 0,-1 0 0,0-1 1,1 1-1,3-2 22,-1 1 0,1-1 0,-1 0 0,1 0 0,-1 0 1,0-1-1,0 1 0,7-6 0,4-7-51,0 0 0,-1-1 0,0 0-1,-2-1 1,20-34 0,41-101-271,-36 53 109,-33 86 132,0 0-1,-1-1 1,-1 0-1,0 1 1,0-21-1,-6 21-1,-3 15 50,-9 21 84,7-4 3,2 1 1,0 0-1,1 0 0,0 0 1,-2 26-1,6-29 5,0-1 0,1 1 0,1 0 0,1 0 0,0 0 0,8 33 0,-8-45-106,0 0 0,1-1 1,0 1-1,0 0 0,0 0 0,0-1 1,1 0-1,0 1 0,6 6 0,-8-10 5,0 0-1,0 0 0,1 0 0,-1-1 1,0 1-1,0 0 0,1-1 0,-1 1 0,1-1 1,-1 1-1,0-1 0,1 0 0,-1 1 0,1-1 1,-1 0-1,1 0 0,-1 0 0,1 0 0,-1 0 1,1 0-1,-1-1 0,1 1 0,-1-1 0,1 1 1,-1-1-1,0 1 0,1-1 0,-1 1 0,0-1 1,0 0-1,1 0 0,-1 0 0,0 0 1,0 0-1,0 0 0,2-2 0,21-24-133</inkml:trace>
</inkml:ink>
</file>

<file path=ppt/ink/ink1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2.376"/>
    </inkml:context>
    <inkml:brush xml:id="br0">
      <inkml:brushProperty name="width" value="0.05" units="cm"/>
      <inkml:brushProperty name="height" value="0.05" units="cm"/>
    </inkml:brush>
  </inkml:definitions>
  <inkml:trace contextRef="#ctx0" brushRef="#br0">217 246 16347,'-1'-4'114,"0"1"0,-1-1-1,0 1 1,0-1-1,0 1 1,0 0-1,0 0 1,-1 0-1,1 0 1,-1 0-1,0 0 1,0 1-1,0 0 1,0-1-1,-1 1 1,1 0-1,-4-2 1,4 4-67,0-1 1,0 0-1,1 1 0,-1-1 1,0 1-1,0 0 1,0 0-1,1 0 0,-1 0 1,0 0-1,0 1 1,1-1-1,-1 1 0,0 0 1,0 0-1,1 0 0,-1 0 1,1 0-1,-1 0 1,1 1-1,0-1 0,-1 1 1,1 0-1,0 0 1,-2 2-1,-6 6 7,2 0 1,-1 1-1,1 0 1,1 0-1,0 1 1,1 0-1,0 0 0,-7 22 1,7-16-22,1 1 0,1-1 0,0 1 0,2 0 0,-1 32 0,3-41-14,1-1 0,0 0 0,1 1 1,0-1-1,0 0 0,1 0 0,0 0 0,8 15 0,-10-22-12,0 0 0,1 0-1,-1 0 1,0-1-1,1 1 1,-1 0 0,1-1-1,0 1 1,-1-1-1,1 1 1,0-1 0,0 0-1,0 0 1,0 0-1,0 0 1,0 0 0,3 1-1,-2-2 0,-1 0 0,1 0 0,-1 0 0,1-1-1,-1 1 1,1-1 0,-1 1 0,1-1 0,-1 0 0,0 0 0,1 0-1,-1 0 1,0 0 0,0-1 0,0 1 0,0-1 0,0 1-1,0-1 1,2-2 0,8-8 1,-2-1 0,1 1 0,-2-1 0,0-1 0,-1 0 0,0 0-1,-1-1 1,9-23 0,-2-4 13,-2 0 1,6-44-1,-14 68-10,0-1 0,-1 0-1,0 0 1,-2 0 0,0-37-1,-4 49-2,0 8-1,-2 13 3,-3 25 19,2 0 1,1 0 0,2 1-1,2 0 1,6 58 0,-2-76 22,6 35-1,-6-49-31,-1 1 0,1-1-1,0 0 1,0 0 0,1 0-1,9 13 1,-12-19-17,0-1 1,0 1 0,0-1-1,0 0 1,1 1 0,-1-1-1,0 0 1,1 0-1,-1 0 1,1 0 0,-1 0-1,1 0 1,-1 0-1,1 0 1,0 0 0,-1-1-1,1 1 1,0-1-1,0 0 1,0 1 0,-1-1-1,3 0 1,-1 0 3,-1-1 0,1 0-1,-1 1 1,0-1 0,1 0 0,-1 0 0,0 0 0,1-1 0,-1 1 0,0 0 0,0-1-1,0 0 1,3-3 0,2-2 9,0-1 0,-1-1 0,0 1 0,-1-1 0,0 0 0,6-13 0,-5 7-30,-1 0 1,-1-1-1,0 1 1,-1-1 0,0 0-1,-1 0 1,-1 0 0,-2-30-1,-6 19-58,-1 17 1,8 10 69,0 0 0,-1 0 0,1 0 0,0 0-1,-1 0 1,1 0 0,-1 0 0,1 0-1,0 0 1,-1 0 0,1 0 0,0 0-1,-1 0 1,1 0 0,0 0 0,-1 0 0,1 1-1,-1-1 1,1 0 0,0 0 0,0 0-1,-1 1 1,1-1 0,0 0 0,-1 0 0,1 1-1,0-1 1,0 0 0,-1 1 0,1-1-1,0 1 1,-3 4-2,0 0 0,0 0 0,1 1 0,0-1 0,0 0 0,0 1-1,1 0 1,0-1 0,-1 10 0,-2 56 118,4-68-107,0-1 1,-1 14 41,2 0 1,0 0-1,3 18 0,-3-30-30,0 0-1,0 0 0,0-1 1,1 1-1,0 0 0,-1 0 1,5 6-1,-5-9-8,1 0 0,-1 1 1,0-1-1,0 0 0,0 0 0,1 0 0,-1 0 1,1 0-1,-1 0 0,1 0 0,-1-1 0,1 1 1,-1 0-1,1-1 0,0 1 0,-1-1 0,1 0 1,0 1-1,1-1 0,1-1-3,0 1 0,0-1 0,0 0 0,0 0 0,0 0 0,0 0 0,-1-1 0,1 0 0,0 1 0,-1-2 0,1 1 0,-1 0 0,0 0 0,0-1 0,0 0 0,3-3 0,5-6-12,0 0-1,14-23 1,-11 12-54,-1-1 1,-1 0-1,-1-1 1,-1 0-1,-2-1 1,0 0-1,-2 0 1,-1 0-1,-1-1 1,-1 0 0,-1 0-1,-2 0 1,0 0-1,-2 0 1,-1 0-1,-9-35 1,12 62 58,0 1 0,0-1 1,0 0-1,0 0 0,0 0 0,0 1 1,0-1-1,-1 0 0,1 0 0,0 0 1,0 1-1,0-1 0,0 0 0,-1 0 1,1 0-1,0 0 0,0 0 1,0 0-1,-1 0 0,1 1 0,0-1 1,0 0-1,-1 0 0,1 0 0,0 0 1,0 0-1,0 0 0,-1 0 0,1 0 1,0 0-1,0 0 0,-1 0 0,1 0 1,0 0-1,0 0 0,0-1 0,-1 1 1,1 0-1,0 0 0,0 0 1,-1 0-1,1 0 0,0 0 0,0 0 1,0-1-1,0 1 0,-1 0 0,1 0 1,0 0-1,0-1 0,0 1 0,0 0 1,0 0-1,0 0 0,-1-1 0,1 1 1,0 0-1,0 0 0,0 0 0,0-1 1,0 1-1,0 0 0,0 0 1,0-1-1,0 1 0,0 0 0,0-1 1,-7 18 36,-1 21 45,2 1 0,-2 67-1,11 83 301,-1-94-163,14 151 474,-2-40-1134,-17-191-322,-4-12-20,5-4 716,0 0 1,0 1 0,1-1-1,-1-1 1,0 1 0,1 0-1,-1 0 1,1-1 0,-1 1-1,1 0 1,-2-3 0,-15-17-524</inkml:trace>
</inkml:ink>
</file>

<file path=ppt/ink/ink1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2.805"/>
    </inkml:context>
    <inkml:brush xml:id="br0">
      <inkml:brushProperty name="width" value="0.05" units="cm"/>
      <inkml:brushProperty name="height" value="0.05" units="cm"/>
    </inkml:brush>
  </inkml:definitions>
  <inkml:trace contextRef="#ctx0" brushRef="#br0">0 149 14883,'5'-8'1432,"-1"-2"-887,6 0-209,4-3 608,5-1-192,4 1-248,0-3-216,8 0 1497,2 2-1561,6-1 72,-6-5 72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54.749"/>
    </inkml:context>
    <inkml:brush xml:id="br0">
      <inkml:brushProperty name="width" value="0.05" units="cm"/>
      <inkml:brushProperty name="height" value="0.05" units="cm"/>
    </inkml:brush>
  </inkml:definitions>
  <inkml:trace contextRef="#ctx0" brushRef="#br0">7032 708 8522,'6'-6'192,"-1"0"1,0-1-1,0 0 0,0 0 1,-1 0-1,0 0 1,-1-1-1,1 1 0,-1-1 1,-1 0-1,0 0 1,0 0-1,0 0 0,-1-1 1,0 1-1,-1 0 0,0 0 1,-1-11-1,1 16-164,-1-1 0,0 1 0,0-1 0,0 1 0,-1-1 0,1 1 0,-1 0 0,0-1-1,0 1 1,0 0 0,0 0 0,-1 0 0,1 1 0,-1-1 0,1 1 0,-1-1 0,0 1 0,0 0-1,0 0 1,0 0 0,-1 0 0,1 1 0,-7-3 0,-7-2-334,0 1 0,0 0 0,-28-3 0,43 8 260,-211-25-2658,25 4 1558,-863-105 2233,802 104-1110,-1021-101-1989,313 22 1237,339 57 1385,-2 50 48,-310 92-15,757-68 35,-176 54-1,204-32-398,128-45-259,0 1 1,1 1 0,0 0 0,1 2 0,0-1-1,-17 17 1,28-23-23,1-1 0,0 1 1,0-1-1,0 1 0,0 0 0,1 0 0,-1 0 1,1 1-1,0-1 0,0 1 0,1-1 0,-1 1 1,1-1-1,0 1 0,0 0 0,1 0 0,-1-1 1,1 1-1,0 0 0,0 0 0,2 6 0,0-1-9,2 1 0,-1-1-1,1 0 1,1 0 0,0-1 0,0 0-1,1 1 1,11 12 0,12 15-31,3-1 0,0-2 1,3-1-1,0-2 0,2-1 1,74 44-1,-49-40 28,1-2-1,2-3 1,133 40-1,403 53 70,-491-103-44,1523 171 1406,-586-116-287,-709-49-941,506 27-40,1-53-148,-678-9 0,-1-8 0,-1-7 1,-1-8-1,-2-6 0,171-66 1,-324 101-2,104-43 25,-99 40-9,-1 0 0,1-1 1,-1-1-1,-1 0 0,20-19 0,-29 26-10,-1 0-1,1-1 0,-1 0 1,0 1-1,0-1 0,0 0 1,0 0-1,0 0 0,-1 0 1,1 0-1,-1 0 0,0 0 1,0-1-1,0 1 0,0 0 0,-1-1 1,1 1-1,-1-1 0,0 1 1,0-1-1,0 1 0,-1-1 1,1 1-1,-1 0 0,1-1 1,-1 1-1,0 0 0,-1-1 1,1 1-1,0 0 0,-1 0 1,0 0-1,0 0 0,0 0 1,0 1-1,0-1 0,0 0 1,-4-2-1,-5-5-20,-1 1 0,0 0 0,0 0 0,-1 1 0,1 1 0,-2 0 0,-19-7 0,-14-3-341,0 3 0,-80-13 0,-103-2-303,142 20 565,-90-12-312</inkml:trace>
</inkml:ink>
</file>

<file path=ppt/ink/ink1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3.592"/>
    </inkml:context>
    <inkml:brush xml:id="br0">
      <inkml:brushProperty name="width" value="0.05" units="cm"/>
      <inkml:brushProperty name="height" value="0.05" units="cm"/>
    </inkml:brush>
  </inkml:definitions>
  <inkml:trace contextRef="#ctx0" brushRef="#br0">172 46 14211,'0'-2'104,"0"1"-1,0-1 1,0 1-1,0-1 1,0 0-1,0 1 1,0-1-1,0 1 1,0-1-1,-1 0 1,1 1-1,-1-1 1,1 1-1,-1 0 1,0-1-1,1 1 1,-1-1-1,0 1 1,0 0-1,0-1 1,0 1-1,0 0 1,0 0-1,0 0 1,-1 0-1,1 0 1,0 0-1,-1 0 1,1 1-1,0-1 1,-1 0-1,1 1 1,-1-1-1,1 1 1,-3-1-1,0 0-4,1 1-1,0 0 1,-1 0 0,1 0 0,0 0-1,0 0 1,-1 1 0,1 0-1,0-1 1,0 1 0,-1 0-1,1 1 1,0-1 0,0 1-1,0-1 1,-4 4 0,0 1-49,0 1 0,1-1 0,-1 1 1,2 0-1,-1 1 0,1 0 0,0-1 0,0 2 0,1-1 0,0 0 1,-5 18-1,6-14-34,0 0 0,1-1 1,0 1-1,1 1 0,0-1 0,1 0 1,0 0-1,3 20 0,-2-30-13,-1 1 1,1-1-1,-1 0 1,1 1-1,0-1 1,-1 0-1,1 0 0,1 0 1,-1 0-1,0 0 1,0 0-1,1 0 0,-1 0 1,1 0-1,-1 0 1,5 2-1,-5-3 0,1 0 1,-1-1-1,1 1 0,0-1 1,0 1-1,-1-1 0,1 1 0,0-1 1,0 0-1,0 0 0,-1 0 0,1 0 1,0 0-1,0 0 0,-1-1 0,1 1 1,0-1-1,0 1 0,-1-1 1,1 0-1,0 1 0,1-2 0,6-3-1,-2-1 0,1 1 0,0-1 1,-1 0-1,0-1 0,-1 0 0,0 0 0,0 0 0,10-17 0,-7 10 5,-1-1 1,0-1 0,-1 0-1,7-25 1,-16 52-10,0 1 1,1 0-1,0-1 0,1 21 0,0-24-13,1 1-1,0-1 1,1 1-1,-1-1 1,2 0-1,-1 1 1,1-1 0,6 11-1,-9-18-13,1 1 1,0-1-1,0 1 0,0-1 1,0 1-1,0-1 0,1 0 1,-1 1-1,0-1 0,1 0 1,-1 0-1,0 0 1,1 0-1,-1 0 0,1-1 1,0 1-1,-1 0 0,1-1 1,0 1-1,-1-1 0,1 0 1,0 1-1,-1-1 0,1 0 1,0 0-1,0 0 0,-1 0 1,1 0-1,0-1 0,0 1 1,-1 0-1,1-1 0,0 1 1,-1-1-1,1 0 0,0 1 1,-1-1-1,2-1 0,4-2-10,-1-1-1,0 1 0,-1-1 0,1 0 0,-1 0 0,0 0 1,7-12-1,14-22-202,2-8-83</inkml:trace>
</inkml:ink>
</file>

<file path=ppt/ink/ink1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4.172"/>
    </inkml:context>
    <inkml:brush xml:id="br0">
      <inkml:brushProperty name="width" value="0.05" units="cm"/>
      <inkml:brushProperty name="height" value="0.05" units="cm"/>
    </inkml:brush>
  </inkml:definitions>
  <inkml:trace contextRef="#ctx0" brushRef="#br0">139 443 10322,'-2'2'276,"1"0"-1,-1 0 1,0-1-1,0 1 1,0 0-1,0-1 1,0 1-1,0-1 1,0 0-1,-1 0 1,1 0-1,0 0 0,-1 0 1,1 0-1,-1-1 1,1 1-1,-5 0 1,3 0-50,-1 0 0,1 0 1,0 0-1,0 1 0,-1 0 1,-3 3-1,2-1-106,1 2 0,0-1 0,0 0 0,0 1 0,1 0 0,0 0 0,0 0 0,1 1-1,0-1 1,0 1 0,0 0 0,-3 12 0,5-13-89,-1-1-1,1 1 0,0-1 1,1 1-1,-1 0 0,1-1 1,0 1-1,1 0 0,-1-1 1,1 1-1,0 0 0,0-1 1,1 1-1,0-1 0,0 0 1,5 9-1,-6-12-31,0-1 1,0 1-1,0-1 0,0 1 1,1-1-1,-1 0 1,1 0-1,-1 1 0,1-1 1,-1 0-1,1 0 0,0-1 1,-1 1-1,1 0 0,0 0 1,-1-1-1,1 1 0,0-1 1,0 0-1,0 1 1,0-1-1,0 0 0,-1 0 1,1 0-1,0 0 0,0-1 1,0 1-1,0-1 0,-1 1 1,1-1-1,0 1 0,0-1 1,2-1-1,3-2-86,0 0-1,0 0 0,-1 0 1,1-1-1,-1 0 1,10-11-1,3-7-239,0-1 0,-1-1 0,-2-1 0,-1 0-1,0-1 1,-2-1 0,-2 0 0,14-44 0,-8 4 175,-2-1 0,10-108 0,-24 130 1102,-1 42-514,-1 6 12,-3 25 353,-3 78 73,4 0 1,5 1 0,4-1-1,23 118 1,-14-134-1021,-38-167-575,17 55 606,-66-215-342,69 232 495,3 5-17,-1 0 0,0 0 0,1 0 0,-1 0 0,0 1 0,0-1 0,0 0 0,-1 0 0,1 1 0,-3-4 0,6 10 58,-1-1 0,1 1 0,0-1 1,1 1-1,3 4 0,-2-4-178,0 0 1,1-1 0,0 0-1,0 0 1,0 0-1,0-1 1,1 1 0,-1-1-1,1-1 1,0 1-1,0-1 1,0 0 0,6 2-1,-2-3-40,0 0 1,0 0-1,0 0 0,0-1 0,0-1 0,0 0 0,16-4 0,16-5-346</inkml:trace>
</inkml:ink>
</file>

<file path=ppt/ink/ink1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4.605"/>
    </inkml:context>
    <inkml:brush xml:id="br0">
      <inkml:brushProperty name="width" value="0.05" units="cm"/>
      <inkml:brushProperty name="height" value="0.05" units="cm"/>
    </inkml:brush>
  </inkml:definitions>
  <inkml:trace contextRef="#ctx0" brushRef="#br0">62 0 12499,'-14'19'1190,"9"-13"-952,0 0 0,0 1-1,1 0 1,0-1-1,0 2 1,0-1 0,1 0-1,0 1 1,1-1 0,-1 1-1,0 9 1,2-8-87,0-1-1,1 1 1,0 0 0,0-1 0,1 1 0,0 0-1,1-1 1,0 1 0,0-1 0,1 1-1,4 8 1,-5-14-120,0 1 0,0-1 0,0 0 1,0 0-1,0 0 0,1 0 0,-1 0 0,1-1 0,0 1 0,0-1 0,0 1 0,0-1 0,0 0 0,1-1 0,-1 1 0,0 0 0,1-1 0,0 0 1,-1 0-1,1 0 0,0 0 0,-1 0 0,1-1 0,0 0 0,0 0 0,-1 0 0,8-1 0,-3 0 28,1-1 0,-1-1 0,0 1-1,0-1 1,0-1 0,-1 0 0,1 0 0,-1 0 0,0-1-1,0 0 1,9-8 0,-6 4 88,0 0 1,-1-1-1,0 0 0,-1-1 0,0 0 0,10-18 0,-16 25-76,0 0-1,-1 0 1,1 0-1,-1 0 0,1 0 1,-1-1-1,-1 1 0,1 0 1,-1-1-1,1 1 0,-2-7 1,1 9-43,0 0 0,-1 0 0,1 0 0,-1 0 1,0 0-1,0 0 0,1 1 0,-1-1 0,0 0 0,-1 0 0,1 1 1,0-1-1,0 1 0,-1-1 0,1 1 0,-1 0 0,1-1 0,-1 1 1,0 0-1,1 0 0,-1 0 0,0 0 0,0 1 0,0-1 0,1 0 1,-1 1-1,-4-1 0,-10-2 38,1 1 0,-1 0 0,1 2 0,-1 0 0,-22 3 0,26-2-196,0 1 0,0 0 0,1 1 1,-1 0-1,1 1 0,0 0 0,-19 10 0,22-6-59,14-4-75</inkml:trace>
</inkml:ink>
</file>

<file path=ppt/ink/ink1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5.742"/>
    </inkml:context>
    <inkml:brush xml:id="br0">
      <inkml:brushProperty name="width" value="0.05" units="cm"/>
      <inkml:brushProperty name="height" value="0.05" units="cm"/>
    </inkml:brush>
  </inkml:definitions>
  <inkml:trace contextRef="#ctx0" brushRef="#br0">169 144 15683,'-2'-9'669,"0"1"0,0-1-1,-1 0 1,-6-12-1,8 19-580,1 1-1,-1-1 1,-1 0-1,1 1 1,0-1-1,0 1 1,0-1-1,-1 1 0,1 0 1,-1-1-1,1 1 1,-3-1-1,3 2-43,0-1 0,0 1 0,0 0 0,0 0-1,0-1 1,0 1 0,0 0 0,0 0 0,0 0 0,-1 0-1,1 0 1,0 0 0,0 1 0,0-1 0,0 0 0,0 1-1,0-1 1,0 0 0,0 1 0,0-1 0,0 1 0,0 0-1,-1 0 1,-4 4-6,0 1-1,0-1 1,1 1-1,-1 0 1,1 1-1,0-1 1,-6 13-1,-24 54-78,29-61 41,-4 12-24,4-10-189,12-35-70,-4 14 162,0 0 1,1-1-1,0 1 0,0 0 1,1 1-1,5-8 1,-9 12 90,1 1 1,0 0 0,0 0-1,0 0 1,0 0 0,0 0-1,0 0 1,0 0 0,0 0 0,1 0-1,-1 0 1,0 0 0,0 1-1,1-1 1,-1 1 0,0-1-1,1 1 1,-1-1 0,1 1 0,-1 0-1,1 0 1,-1-1 0,1 1-1,-1 0 1,0 1 0,1-1-1,-1 0 1,1 0 0,-1 0-1,1 1 1,-1-1 0,0 1 0,1-1-1,-1 1 1,0 0 0,1-1-1,-1 1 1,2 2 0,3 2-35,-1 0 0,1 0 0,-1 1 1,0 0-1,-1 0 0,0 0 0,6 9 1,22 53-23,-23-47 104,-2-4 10,92 231 1117,-97-243-1092,-1 0 1,0 0 0,-1 0 0,1 0 0,-1 0-1,0 0 1,0 0 0,0 0 0,-1 0 0,0-1-1,0 1 1,0 0 0,-1 0 0,1 0 0,-1-1-1,0 1 1,-1-1 0,1 1 0,-1-1 0,0 0-1,0 0 1,0 0 0,0 0 0,-6 4 0,6-5-31,-1-1 1,1 1-1,0-1 1,-1 0-1,1 0 1,-1 0-1,0-1 0,0 1 1,1-1-1,-1 0 1,0 0-1,0 0 1,0-1-1,-1 1 1,1-1-1,0 0 1,0 0-1,0 0 0,0-1 1,0 1-1,0-1 1,0 0-1,0-1 1,0 1-1,1 0 1,-1-1-1,0 0 1,1 0-1,-1 0 1,-3-3-1,4 3-25,-1-1 0,1 0 0,0 1-1,0-1 1,0 0 0,1-1 0,-1 1 0,1 0 0,-1-1 0,1 1-1,0-1 1,1 0 0,-1 0 0,1 1 0,-1-1 0,1 0 0,0 0 0,0-1-1,1 1 1,-1 0 0,1 0 0,0 0 0,0 0 0,1 0 0,-1-1-1,1 1 1,0 0 0,0 0 0,0 0 0,3-6 0,2-3-35,0 1-1,1 0 1,1 0 0,-1 0 0,2 1-1,0 0 1,18-17 0,30-26-115,-8 8 14,-1-2-1,56-72 1,-98 111 135,0 0 0,-1 0 0,0 0-1,0-1 1,-1 0 0,-1 0 0,1 0 0,-1 0-1,2-18 1,-5 25 8,1 0 1,-1-1-1,0 1 0,0 0 0,-1 0 0,1-1 0,-1 1 0,1 0 1,-1 0-1,0 0 0,0 0 0,0 0 0,-1 0 0,1 0 0,-1 0 1,1 1-1,-1-1 0,0 1 0,0-1 0,0 1 0,0-1 0,-1 1 1,1 0-1,-1 0 0,1 0 0,-1 0 0,0 1 0,0-1 0,0 1 1,0 0-1,0 0 0,0 0 0,0 0 0,0 0 0,-6 0 0,5 0 4,0 0 0,0 1 0,-1-1 0,1 1 0,0 0-1,0 0 1,0 1 0,0-1 0,0 1 0,0 0 0,0 0-1,0 1 1,0-1 0,0 1 0,0-1 0,0 1-1,1 1 1,-1-1 0,1 0 0,0 1 0,0 0 0,0-1-1,0 1 1,0 0 0,0 1 0,1-1 0,-4 6-1,1-1 6,1 1 0,1-1 0,-1 1 0,2 0-1,-1 0 1,1 0 0,0 0 0,1 0-1,0 0 1,0 0 0,2 14 0,0-12 2,1 1 1,0-1 0,0 0 0,1 1-1,1-1 1,0-1 0,1 1 0,0-1-1,0 1 1,1-2 0,0 1 0,1 0-1,0-1 1,11 10 0,-14-15-48,1 1-1,-1-1 1,1 0-1,0 0 1,1-1-1,-1 0 1,1 0-1,-1 0 1,1 0-1,0-1 1,0 0-1,0 0 1,0-1 0,0 0-1,0 0 1,1 0-1,-1-1 1,0 1-1,1-2 1,-1 1-1,0-1 1,0 0-1,1 0 1,-1 0-1,0-1 1,0 0 0,8-4-1,-6 1 114,0 0 0,0 0 0,0 0 1,-1-1-1,0-1 0,0 1 0,0-1 0,-1 0 0,0-1 0,0 1 0,9-18 1,5-17-111</inkml:trace>
</inkml:ink>
</file>

<file path=ppt/ink/ink1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6.339"/>
    </inkml:context>
    <inkml:brush xml:id="br0">
      <inkml:brushProperty name="width" value="0.05" units="cm"/>
      <inkml:brushProperty name="height" value="0.05" units="cm"/>
    </inkml:brush>
  </inkml:definitions>
  <inkml:trace contextRef="#ctx0" brushRef="#br0">3 98 14355,'0'0'47,"0"0"-1,0 1 1,0-1 0,0 0-1,0 0 1,0 0-1,0 0 1,0 0 0,0 0-1,0 0 1,0 0-1,0 0 1,0 0 0,0 1-1,0-1 1,0 0 0,0 0-1,0 0 1,0 0-1,0 0 1,0 0 0,0 0-1,0 0 1,0 0 0,0 1-1,0-1 1,0 0-1,0 0 1,0 0 0,0 0-1,0 0 1,0 0-1,0 0 1,0 0 0,0 0-1,0 0 1,0 1 0,0-1-1,0 0 1,0 0-1,-1 0 1,1 0 0,0 0-1,0 0 1,0 0-1,0 0 1,0 0 0,0 0-1,0 0 1,0 0 0,0 0-1,0 0 1,-1 0-1,1 0 1,0 0 0,0 0-1,0 0 1,0 0 0,0 0-1,0 0 1,0 0-1,0 0 1,-1 0 0,6 17 1437,11 29-585,-13-38-643,41 135 618,-7-17-459,-32-119-288,-2-13-59,-2-13-19,-4-27-4,-2 0-1,-2 0 0,-24-85 1,35 135-75,0 0 0,1 0 0,-1 0 1,1 0-1,0-1 0,0 0 0,0 0 0,0 0 1,1-1-1,-1 0 0,12 3 0,-10-5 26,0 1-1,1-2 0,-1 1 1,0-1-1,1 0 0,-1-1 1,0 1-1,0-2 0,0 1 1,0-1-1,-1 0 0,1 0 1,-1-1-1,7-4 0,5-4-12,-1-1-1,0 0 0,22-24 0,-34 32 9,-1-1 0,1 0 0,-1 1 0,-1-1 0,1 0 0,5-13 0,-9 17 6,1 1 1,-1 0 0,1 0 0,-1-1-1,0 1 1,0 0 0,0-1-1,0 1 1,0 0 0,0-1 0,0 1-1,0 0 1,0 0 0,0-1 0,-1 1-1,1 0 1,-1-1 0,0 0-1,0 1 2,0 0 0,0 0 0,0 0-1,0 0 1,0 1 0,0-1-1,0 0 1,0 1 0,-1-1 0,1 1-1,0-1 1,0 1 0,-1-1-1,1 1 1,0 0 0,-1 0 0,1 0-1,0 0 1,-1 0 0,1 0-1,-3 0 1,0 0-2,1 1 0,-1-1 1,1 1-1,-1 0 0,1 0 0,-1 0 0,1 0 0,-1 1 1,1-1-1,0 1 0,0 0 0,0 0 0,0 0 0,-5 5 0,3-2 6,1 0 0,-1 0 0,1 0-1,1 1 1,-1 0 0,1 0 0,-5 11-1,4-5 19,0 1-1,0 0 1,2 0-1,-1 0 1,2 1-1,0-1 0,1 25 1,0-31-5,1 1 0,0 0 1,1-1-1,0 1 0,0-1 0,1 1 0,0-1 1,0 0-1,0 0 0,1 0 0,0-1 0,1 1 1,-1-1-1,11 10 0,-10-12-11,-1 0-1,1 0 1,0-1 0,0 0-1,0 0 1,0 0-1,1-1 1,-1 0 0,1 0-1,-1 0 1,1-1-1,0 0 1,0 0 0,0 0-1,-1-1 1,1 1-1,0-1 1,0-1 0,0 1-1,7-3 1,-2 1-107,-1-1 0,0 0 0,0-1 0,0 0 0,-1 0-1,1-1 1,-1-1 0,0 0 0,0 0 0,9-9 0,-12 10 6,-1 0-1,0 0 1,0-1-1,-1 1 1,0-1-1,0 0 1,0-1 0,0 1-1,-1 0 1,0-1-1,-1 0 1,1 0-1,-1 0 1,-1 0-1,2-14 1,-7-16-404</inkml:trace>
</inkml:ink>
</file>

<file path=ppt/ink/ink1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7.046"/>
    </inkml:context>
    <inkml:brush xml:id="br0">
      <inkml:brushProperty name="width" value="0.05" units="cm"/>
      <inkml:brushProperty name="height" value="0.05" units="cm"/>
    </inkml:brush>
  </inkml:definitions>
  <inkml:trace contextRef="#ctx0" brushRef="#br0">15 1 15179,'-1'0'66,"1"0"1,-1 0-1,0 0 0,1 0 0,-1 0 1,1 1-1,-1-1 0,1 0 0,-1 0 1,1 1-1,-1-1 0,1 0 0,-1 0 1,1 1-1,0-1 0,-1 1 0,1-1 1,-1 0-1,1 1 0,0-1 0,-1 1 1,1-1-1,0 1 0,0-1 0,-1 1 0,1-1 1,0 1-1,0-1 0,0 1 0,-1 0 1,0 21 189,1-16-13,1 45 568,4 0 0,14 73 0,-13-88-613,3 16-23,1 0 0,3-1 0,21 54 0,-32-101-179,0 0-1,0 0 1,0 0 0,1 0-1,4 5 1,-7-9-1,0 0 0,0 1 0,1-1 0,-1 0 0,0 0 0,0 1 0,1-1 0,-1 0 0,0 0 0,1 1 0,-1-1 0,0 0 0,1 0 0,-1 0 0,0 0 0,1 0 0,-1 0 0,0 1 0,1-1 0,-1 0 0,1 0 0,-1 0 0,0 0 0,1 0 0,-1 0 0,0 0 0,1-1 0,0 1-7,0-1 0,-1 0 0,1 0 0,-1 1 0,1-1 0,-1 0 1,1 0-1,-1 0 0,0 1 0,1-1 0,-1 0 0,0 0 0,0 0 1,1 0-1,-1 0 0,0 0 0,0-1 0,2-19-209,-1-1-1,-1 1 0,-5-32 1,-14-65-475,12 75 454,-2-7-29,2 2-205,-23-77 1,23 111 332,7 14 141,0 0 0,-1 0 1,1-1-1,0 1 0,0 0 0,0 0 0,0 0 0,0 0 0,0 0 1,-1 0-1,1 0 0,0 0 0,0 0 0,0 0 0,0 0 0,0 0 0,0 1 1,-1-1-1,1 0 0,0 0 0,0 0 0,0 0 0,0 0 0,0 0 1,0 0-1,-1 0 0,1 0 0,0 0 0,0 0 0,0 0 0,0 1 1,0-1-1,0 0 0,0 0 0,0 0 0,0 0 0,0 0 0,0 0 0,0 0 1,0 1-1,0-1 0,-1 0 0,1 0 0,0 0 0,0 0 0,0 0 1,0 1-1,0-1 0,-2 26-19,10 216 367,1-32-73,-9-208-278,0 0 0,0 0-1,0 0 1,0 0 0,0 0 0,-1 0-1,1 0 1,0 0 0,-1 0 0,1 0-1,-2 2 1,2-4 0,-1 0 1,1 0-1,-1 0 1,1 0-1,0 0 1,-1-1-1,1 1 1,-1 0-1,1 0 1,0 0-1,-1-1 1,1 1-1,0 0 1,-1 0-1,1-1 1,0 1-1,0 0 1,-1-1-1,1 1 1,0 0-1,0-1 0,-1 1 1,1 0-1,0-1 1,0 1-1,0-1 1,0 1-1,0 0 1,0-1-1,0 0 1,-17-49-212,13 35 209,-2-2 119,1 0-1,2 0 1,-1-1-1,2 1 1,0-1-1,1-18 1,1 35-90,1 0 1,-1-1-1,0 1 1,0 0-1,1-1 1,-1 1-1,1 0 1,-1 0-1,1 0 1,-1 0-1,1-1 1,0 1-1,-1 0 1,1 0-1,0 0 1,0 0-1,0 0 1,0 1-1,0-1 1,0 0-1,0 0 1,0 1-1,0-1 1,0 0-1,1 1 1,-1-1-1,0 1 1,0 0-1,1-1 1,1 1-1,5-1 39,0 1 1,-1 0-1,1 0 0,12 3 0,-15-2-121,0 0 0,1-1 1,-1 1-1,0-1 0,1 0 0,10-2 0,-13 0-41,1 1 0,-1-1 0,1 0 0,-1-1 0,0 1 0,0 0 0,0-1 0,0 0 0,0 0 0,0 0 0,-1 0 0,0 0-1,1 0 1,-1-1 0,0 1 0,-1-1 0,3-5 0,2-7-294,-1-1-1,6-28 1,-10 40 390,8-48-626</inkml:trace>
</inkml:ink>
</file>

<file path=ppt/ink/ink1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7.904"/>
    </inkml:context>
    <inkml:brush xml:id="br0">
      <inkml:brushProperty name="width" value="0.05" units="cm"/>
      <inkml:brushProperty name="height" value="0.05" units="cm"/>
    </inkml:brush>
  </inkml:definitions>
  <inkml:trace contextRef="#ctx0" brushRef="#br0">0 117 9938,'2'23'2159,"21"269"3581,-15-245-5328,2 0 0,2 0 0,2-2-1,22 51 1,-33-89-372,11 23 79,-13-29-115,-1 0 0,1 0 0,-1 0 0,1 0 0,0 1 1,0-1-1,0 0 0,0-1 0,-1 1 0,1 0 0,0 0 0,1 0 0,-1 0 0,0-1 0,0 1 0,0 0 0,0-1 0,0 1 0,2-1 0,-2 0-3,0 0-1,-1-1 1,1 1 0,-1-1-1,1 1 1,-1-1-1,0 1 1,1-1 0,-1 1-1,1-1 1,-1 1-1,0-1 1,1 0 0,-1 1-1,0-1 1,0 1-1,0-1 1,1 0-1,-1 1 1,0-1 0,0 0-1,0 1 1,0-1-1,0 0 1,0 0 0,0 1-1,-1-1 1,1 0-1,0 1 1,0-1 0,-1 0-1,-3-26 2,3 25-1,-27-110 68,23 96-81,0 0-1,-1 1 0,-1 0 1,-16-26-1,31 56-90,-4-9 85,0 1 0,0-1 0,1 0 0,5 7 0,-7-10 17,1 1 0,0-1-1,0 0 1,0 1 0,1-2 0,-1 1 0,1-1-1,-1 1 1,1-1 0,0 0 0,0-1-1,0 1 1,0-1 0,0 0 0,0 0 0,0-1-1,7 1 1,-5-2 0,0 0 0,0 0 0,0-1 0,0 0 0,0 0 0,0 0 1,0-1-1,-1 0 0,1 0 0,-1-1 0,8-6 0,-4 3-1,-1 0 0,0-1 0,-1 0 0,0 0 0,0-1 1,-1 0-1,0-1 0,-1 1 0,0-1 0,0 0 0,-1-1 1,-1 0-1,0 1 0,0-2 0,3-13 0,-7 21-1,0 1-1,0-1 1,0 1-1,0 0 0,0-1 1,-1 1-1,1-1 1,-1 1-1,0 0 1,0-1-1,-2-2 1,3 5 0,-1 0 0,1 0 1,-1 0-1,1 0 1,-1 0-1,0 0 1,1 1-1,-1-1 1,0 0-1,0 0 0,0 1 1,1-1-1,-1 0 1,0 1-1,0-1 1,0 1-1,0 0 0,0-1 1,0 1-1,0-1 1,0 1-1,-1 0 1,1 0-1,0 0 1,0 0-1,0 0 0,0 0 1,0 0-1,0 0 1,0 0-1,0 0 1,0 1-1,0-1 0,0 0 1,0 1-1,0-1 1,-2 1-1,-1 2-3,0 0 0,0-1 0,0 1 0,1 1 0,-1-1 0,1 1-1,-1-1 1,1 1 0,0 0 0,1 0 0,-1 0 0,-2 5 0,-1 4-2,-1 1 0,-7 25 1,12-29 20,0 1 1,0-1 0,1 1 0,0-1 0,1 1 0,0-1 0,0 1-1,1-1 1,1 1 0,0-1 0,4 13 0,-5-19-8,0-1 0,0 1 0,1-1 0,-1 1 0,1-1 0,0 0 0,0 0 0,0 0 0,0 0 0,0 0 0,1 0 0,0-1 0,-1 1 0,1-1 0,0 0 0,0 0 0,0 0 0,0 0 0,1 0 0,-1-1 0,0 1 0,1-1 0,-1 0 0,1 0 0,-1 0 0,1 0 0,0-1 0,-1 0 0,1 1 0,0-1 0,-1-1 0,1 1 0,0 0 0,-1-1 0,5-1 0,-2 0-3,1 1 0,-1-2-1,0 1 1,0-1 0,0 0 0,0 0-1,-1-1 1,1 1 0,-1-1-1,9-8 1,-6 3 1,-1 0 1,1 0-1,-1-1 0,-1 0 0,8-15 1,1-8 11,-2-1 0,16-64 0,-27 92-14,18-79 115,18-161 0,-37 211-45,-3 27-22,-3 20 7,-1 8-37,2 1 0,0-1 0,-1 31 0,4 64 43,1-110-57,1 44 42,2 0-1,2 0 1,13 51-1,-13-78-13,1 0 0,2 0 0,0 0 0,1-1 0,1 0-1,0 0 1,2-1 0,23 30 0,-10-25-6,-24-23-29,0-2 0,0 1 0,0 0-1,0 0 1,0 0 0,0 0 0,0-1 0,0 1 0,1 0 0,-1-1 0,0 1-1,0-1 1,1 1 0,-1-1 0,0 0 0,1 0 0,-1 0 0,0 1-1,1-1 1,1-1 0,-3 1-5,1-1 0,-1 0 0,1 1 1,-1-1-1,0 0 0,0 1 0,1-1 0,-1 0 0,0 1 0,0-1 0,0 0 0,0 0 0,0 1 0,0-1 0,0 0 1,0 0-1,0 1 0,0-1 0,0 0 0,0 0 0,-1 1 0,1-1 0,0 0 0,0 1 0,-1-1 0,1 0 0,-1 1 1,1-1-1,0 0 0,-1 1 0,0-2 0,-16-24-177,17 26 178,-30-38-433,-1 1 0,-1 1 0,-3 2 0,0 2 0,-2 0 0,-52-32 0,78 57 754,7 5 512,8 2 56,14-1-420,-3 1-314,1-1 1,-1-1-1,1-1 0,-1 0 0,0-1 0,0-1 0,0 0 0,0-1 0,-1 0 0,0-1 0,0-1 0,22-17 0,4-8 72</inkml:trace>
</inkml:ink>
</file>

<file path=ppt/ink/ink1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8.674"/>
    </inkml:context>
    <inkml:brush xml:id="br0">
      <inkml:brushProperty name="width" value="0.05" units="cm"/>
      <inkml:brushProperty name="height" value="0.05" units="cm"/>
    </inkml:brush>
  </inkml:definitions>
  <inkml:trace contextRef="#ctx0" brushRef="#br0">10 26 12283,'0'-3'663,"1"2"-488,-1 0-1,0 0 1,1 0-1,-1 0 1,0 0-1,0-1 1,0 1-1,0 0 1,0 0-1,0 0 1,0-1-1,0 1 1,-1 0-1,1 0 1,0 0-1,-1 0 1,0-2-1,0 3-32,1 1-1,-1 0 0,1-1 1,-1 1-1,1 0 0,-1-1 1,1 1-1,0 0 1,-1 0-1,1 0 0,0-1 1,0 1-1,-1 0 0,1 0 1,0 0-1,0-1 0,0 1 1,0 1-1,0 0 37,-2 17-14,1 0-1,1 0 1,1 1 0,1-1 0,0 0 0,1 0 0,1 0-1,1 0 1,1-1 0,0 0 0,1 0 0,2 0 0,16 27 0,-22-41-160,-1 0 0,1 0 1,1 0-1,-1-1 0,0 1 1,1-1-1,0 0 0,0 0 1,0 0-1,0-1 0,0 0 1,1 1-1,-1-1 0,1-1 1,-1 1-1,1-1 0,0 1 1,-1-1-1,1-1 0,0 1 1,0-1-1,0 0 0,0 0 1,5 0-1,-3-2 2,0 0-1,0 0 1,0 0 0,0-1-1,-1 0 1,1 0 0,-1-1-1,0 1 1,0-1-1,0-1 1,0 1 0,-1-1-1,0 0 1,0 0 0,7-10-1,-1-1-6,-1 0 0,-1 0 0,0-1 1,-2 0-1,0-1 0,0 0 0,-2 0 0,0 0 0,-1-1 0,-1 1 0,-1-1 0,0-24 0,-2 40-12,-1-16-26,1 19 37,0 0-1,0-1 1,0 1 0,0 0 0,0-1 0,0 1 0,-1 0 0,1-1 0,0 1 0,0 0 0,0 0 0,0-1-1,0 1 1,-1 0 0,1 0 0,0-1 0,0 1 0,0 0 0,-1 0 0,1 0 0,0-1 0,0 1 0,-1 0-1,1 0 1,0 0 0,0 0 0,-1-1 0,1 1 0,0 0 0,-1 0 0,1 0 0,0 0 0,0 0 0,-1 0-1,1 0 1,0 0 0,-1 0 0,1 0 0,0 0 0,-1 0 0,1 0 0,0 0 0,-1 0 0,1 1 0,-2 0-6,1 0 0,-1 1 0,1-1 1,-1 1-1,1-1 0,0 1 0,-1 0 1,1-1-1,0 1 0,0 0 0,0 0 1,0 0-1,1 0 0,-1 0 0,1 0 1,-1 0-1,1 0 0,-1 4 0,0 0-8,-4 18 7,1 0 0,2 1 1,0-1-1,1 1 1,2-1-1,1 1 1,0-1-1,2 1 1,12 42-1,-13-60 17,-1-1 0,1 0 0,0 1 0,0-1 0,1-1 0,0 1 0,0 0 0,0-1 0,1 0 0,9 8 0,-12-11-3,-1-1 0,2 1 0,-1-1 0,0 0 0,0 1 0,0-1 0,1 0 0,-1-1 0,0 1 0,1 0 0,-1-1 0,1 1 0,-1-1 0,1 0 0,-1 0 0,1 0 0,-1 0 0,1 0 0,-1 0-1,1-1 1,-1 1 0,0-1 0,1 0 0,-1 0 0,0 0 0,1 0 0,-1 0 0,0 0 0,0-1 0,0 1 0,0 0 0,2-3 0,3-3 14,-1 1 0,0-1 1,0-1-1,-1 1 0,0-1 0,0 0 0,-1 0 0,0 0 0,0-1 0,-1 1 0,0-1 1,0 0-1,-1 0 0,0 0 0,0-15 0,-1 9 18,0 0 1,-1-1-1,-1 1 1,0-1-1,-1 1 1,-1 0-1,-1 0 1,-8-24-1,10 33-25,-1 0 0,-1 0-1,1 0 1,-1 0 0,0 1 0,0-1-1,0 1 1,-1 0 0,0 1 0,0-1-1,-6-4 1,9 8-16,0 0 0,0 0 0,1 0 0,-1 0 0,0 1 0,0-1 0,0 0 0,0 1 0,0-1 0,0 1-1,0 0 1,0 0 0,0 0 0,0 0 0,0 0 0,-4 0 0,4 1-11,0 0 0,0 0 0,0 0 1,0 1-1,0-1 0,0 0 0,0 1 0,0-1 0,0 1 0,1 0 0,-1-1 0,1 1 0,-1 0 1,1 0-1,0 0 0,-1 0 0,0 4 0,-1 0-55,1-1 1,0 1-1,0 0 1,0 0-1,1 0 1,0 0-1,0 0 0,1 0 1,-1 0-1,1 1 1,1-1-1,0 7 1,0-8 97,0-1 1,0 1 0,1-1 0,-1 1 0,1-1-1,0 0 1,0 0 0,0 0 0,1 0 0,-1 0-1,1 0 1,0-1 0,0 1 0,0-1 0,1 0-1,6 6 1,15 4-47</inkml:trace>
</inkml:ink>
</file>

<file path=ppt/ink/ink1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9.209"/>
    </inkml:context>
    <inkml:brush xml:id="br0">
      <inkml:brushProperty name="width" value="0.05" units="cm"/>
      <inkml:brushProperty name="height" value="0.05" units="cm"/>
    </inkml:brush>
  </inkml:definitions>
  <inkml:trace contextRef="#ctx0" brushRef="#br0">247 28 11763,'-6'-3'525,"-1"0"1,1 1 0,-1 0 0,0 0 0,1 1 0,-1 0 0,-8-1 0,6 2-306,-1 0 0,1 1 1,-1 0-1,1 0 1,-1 1-1,1 0 1,0 0-1,-15 7 0,18-6-203,0 0-1,-1 0 0,2 1 0,-1 0 0,0 0 0,1 0 1,-1 1-1,1 0 0,-7 9 0,9-10 64,0 0 1,1 0-1,-1 1 0,1-1 1,0 1-1,1-1 0,-1 1 1,1 0-1,0-1 0,0 1 1,0 0-1,0 0 0,1 0 1,0 8-1,0-11-67,0 0-1,1 0 0,-1-1 1,0 1-1,1 0 1,-1 0-1,1 0 0,0-1 1,-1 1-1,1 0 1,0-1-1,0 1 0,0 0 1,0-1-1,0 1 1,1-1-1,-1 0 1,0 1-1,4 1 0,-3-1-3,1-1 0,0 0-1,0 0 1,0 0 0,0 0-1,0 0 1,0 0-1,0-1 1,0 1 0,0-1-1,4 0 1,8-1 3,1-1 0,-1-1 0,30-9 0,-30 8 12,29-8-3,-20 4-9,0 2 0,1 0 1,0 2-1,0 0 0,35 0 0,-55 5-42,-4-1 78,0 0 1,-1 0-1,1 0 0,0 0 1,0 1-1,0-1 1,0 0-1,0-1 1,0 1-1,0 0 0,0 0 1,-1 0-1,1 0 1,0-1-1,0 1 0,1-1 1,-1-1 10,-1 1 1,0 0-1,0-1 0,0 1 1,0 0-1,-1-1 0,1 1 1,0 0-1,0-1 0,-1 1 1,1 0-1,-1-1 1,0-1-1,-4-9 184,0 0 1,0 0 0,-1 0-1,0 1 1,-1 0-1,0 0 1,-15-17-1,17 25-308,5 6-68,10 9-205,-2-7 46,0 0-1,0-1 0,1 0 1,-1 0-1,1-1 0,0 0 1,0-1-1,0 0 0,0 0 1,11 0-1,16 0-767,45-2 1,-61-1 905,37 0-632</inkml:trace>
</inkml:ink>
</file>

<file path=ppt/ink/ink1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2:59.991"/>
    </inkml:context>
    <inkml:brush xml:id="br0">
      <inkml:brushProperty name="width" value="0.05" units="cm"/>
      <inkml:brushProperty name="height" value="0.05" units="cm"/>
    </inkml:brush>
  </inkml:definitions>
  <inkml:trace contextRef="#ctx0" brushRef="#br0">106 143 13707,'-8'5'221,"0"0"1,1 0-1,0 1 0,0 0 1,0 0-1,0 0 0,1 1 1,0 0-1,1 1 0,0-1 1,0 1-1,-7 15 0,9-18-115,1 0-1,0 0 0,0 0 1,0 0-1,1 0 1,0 0-1,0 0 0,0 1 1,1-1-1,0 0 1,0 1-1,0-1 0,0 0 1,1 0-1,0 1 0,0-1 1,1 0-1,-1 0 1,1 0-1,0 0 0,0 0 1,1-1-1,3 7 0,-4-9-60,0 0 0,0 0 0,-1 0 0,1 0 0,0 0 0,1 0 0,-1-1 0,0 1 0,0-1 0,1 0 0,-1 1 0,1-1 0,-1 0 0,1 0 0,-1-1 0,1 1 0,4 0 0,-3-1-9,0 0 0,0 0 1,0-1-1,0 0 0,0 1 0,0-1 1,0-1-1,-1 1 0,1 0 0,0-1 1,3-2-1,2-2-14,0 0 0,-1 0 0,1-1 1,-2 0-1,1-1 0,-1 1 0,0-2 1,8-10-1,-3-2-33,-1 0 1,-1 0-1,-1-1 1,-1 0-1,-1-1 1,-1 1-1,-1-1 0,-1-1 1,2-37-1,-9 27-68,-2 22 27,4 11 51,1 1-1,0 0 1,0 0 0,-1 0-1,1 0 1,0 0-1,-1 0 1,1 0-1,0 0 1,0 0-1,-1 0 1,1 0-1,0 0 1,-1 0-1,1 0 1,0 0 0,-1 0-1,1 0 1,0 0-1,0 0 1,-1 1-1,1-1 1,0 0-1,0 0 1,-1 0-1,1 0 1,0 1-1,0-1 1,0 0 0,-1 0-1,1 0 1,0 1-1,0-1 1,0 0-1,-1 0 1,1 1-1,0-1 1,0 1-1,-4 7 10,-1 0-1,2 0 1,-1 1-1,1 0 1,1-1-1,-1 1 1,2 0-1,-1 0 1,0 11-1,-1 4 42,-14 113 442,16-119-372,1-1 0,0 0 0,2 0 0,0 1 0,8 32 0,-10-48-106,1 0 0,0 0 0,-1-1 1,1 1-1,0 0 0,0 0 0,0 0 1,0 0-1,0-1 0,1 1 0,-1 0 0,0-1 1,1 1-1,-1-1 0,1 0 0,0 1 1,-1-1-1,1 0 0,0 0 0,0 0 1,0 0-1,0-1 0,2 2 0,-1-2-18,0 0-1,0 1 1,0-2-1,0 1 0,0 0 1,-1 0-1,1-1 1,0 0-1,0 1 0,0-1 1,0 0-1,-1-1 1,1 1-1,0 0 1,-1-1-1,3-1 0,5-5-74,1 0 0,-2-1 0,1 0 0,-1-1-1,-1 0 1,0 0 0,13-21 0,-10 11-171,0-1 1,-2 0 0,12-35-1,-18 47 137,0-1-1,0 1 1,-1-1-1,0 0 1,-1 1-1,0-1 0,-1 0 1,0 0-1,-2-16 1,2 25 107,0 1 0,0-1 1,0 0-1,0 1 0,0-1 1,0 1-1,-1-1 0,1 1 0,0-1 1,0 1-1,0-1 0,-1 1 1,1-1-1,0 1 0,-1 0 1,1-1-1,0 1 0,-1-1 0,1 1 1,0 0-1,-1-1 0,1 1 1,-1 0-1,1-1 0,-1 1 1,1 0-1,-1 0 0,1 0 0,-1-1 1,1 1-1,-1 0 0,1 0 1,-1 0-1,1 0 0,-1 0 0,1 0 1,-1 0-1,1 0 0,-1 0 1,0 0-1,1 0 0,-1 0 1,1 0-1,-1 1 0,1-1 0,-1 0 1,1 0-1,-1 1 0,1-1 1,0 0-1,-1 0 0,1 1 1,-1-1-1,1 1 0,-4 2 12,1 0-1,-1 0 0,1 0 0,0 1 1,-4 5-1,-5 11 244,2 0 1,0 1-1,1 0 0,1 1 1,1-1-1,1 1 0,1 1 1,-5 40-1,10-56-136,-1 0 0,1 0 1,0 0-1,0 0 0,3 11 0,-3-17-102,0 0 1,0 1-1,1-1 1,-1 0-1,1 0 1,-1 0-1,1 0 0,-1 0 1,1 0-1,0 0 1,-1 0-1,1 0 1,0 0-1,0 0 1,0 0-1,-1 0 1,1 0-1,0-1 0,0 1 1,0 0-1,1-1 1,-1 1-1,0-1 1,0 1-1,0-1 1,0 0-1,0 1 0,1-1 1,-1 0-1,0 0 1,0 0-1,0 0 1,1 0-1,-1 0 1,0 0-1,0 0 0,0 0 1,3-1-1,8-3-209,-1-1-1,1 0 1,-1-1-1,0 0 1,0-1-1,18-15 1,-15 11-179,0 1 1,1 1-1,26-13 1,-37 20 330,1 1 1,-1-1-1,0 1 0,0 0 0,0 0 1,1 1-1,-1-1 0,0 1 1,1 0-1,-1 0 0,0 1 0,1-1 1,-1 1-1,0 0 0,0 0 0,1 0 1,-1 1-1,0-1 0,4 3 1,-2 0 134,-1 1 1,1 0 0,-1-1 0,0 1 0,-1 1 0,1-1 0,-1 1-1,6 11 1,-4-8 208,1 1 1,12 13-1,-17-21-234,0 0 0,0 0 0,0 0 0,0 0 1,1-1-1,-1 1 0,0-1 0,1 0 0,-1 0 0,1 0 1,0 0-1,-1 0 0,1 0 0,0-1 0,4 1 0,-3-1-36,0-1 0,0 1-1,0-1 1,0 0-1,0 0 1,0 0-1,0-1 1,0 1-1,0-1 1,-1 0-1,1 0 1,5-4 0,39-36-146,-38 33 82,-6 4 16,79-67-683,-73 65 600,-1 0 0,1 1 0,0 0 0,0 0 0,1 1 0,0 1 0,14-5 1,-22 9 120,-1-1 1,1 1-1,-1-1 1,1 1 0,-1 0-1,1 0 1,-1 0-1,1 0 1,-1 1 0,1-1-1,-1 1 1,1-1-1,-1 1 1,0 0 0,1 0-1,-1 0 1,0 0 0,1 0-1,-1 1 1,0-1-1,0 0 1,0 1 0,0 0-1,0 0 1,-1-1-1,1 1 1,-1 0 0,1 0-1,-1 1 1,1-1 0,-1 0-1,1 4 1,1 1 158,-1-1-1,0 1 1,0 0 0,-1 0 0,0 0 0,0 0-1,-1 0 1,1 0 0,-2 0 0,-1 13 0,2-20-186,0 0 1,0 1 0,0-1 0,0 0-1,0 1 1,-1-1 0,1 0 0,0 0-1,0 1 1,0-1 0,-1 0 0,1 0-1,0 1 1,-1-1 0,1 0 0,0 0-1,0 0 1,-1 0 0,1 1-1,0-1 1,-1 0 0,1 0 0,0 0-1,-1 0 1,1 0 0,0 0 0,-1 0-1,1 0 1,0 0 0,-1 0 0,1 0-1,0 0 1,-1 0 0,1 0 0,-1 0-1,-6-4-148</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7:56.015"/>
    </inkml:context>
    <inkml:brush xml:id="br0">
      <inkml:brushProperty name="width" value="0.05" units="cm"/>
      <inkml:brushProperty name="height" value="0.05" units="cm"/>
    </inkml:brush>
  </inkml:definitions>
  <inkml:trace contextRef="#ctx0" brushRef="#br0">2569 424 9562,'-19'-8'171,"-253"-96"1697,203 82-1633,0 3 0,-75-10 1,-225-2-334,0 29-167,352 2 254,-59 2-43,-113 16 1,141-9 53,1 1 1,0 3-1,-66 27 1,45-9 3,0 3 0,2 3 0,2 2 0,-90 74 0,121-86-20,1 3 0,2 0 0,1 2-1,-47 66 1,63-77-23,0 1-1,1 1 0,1-1 1,1 2-1,1-1 0,1 1 0,1 1 1,1 0-1,-4 40 0,9-52-2,1 0 0,0-1-1,1 1 1,0-1-1,1 1 1,1-1 0,0 0-1,0 1 1,2-1 0,-1-1-1,1 1 1,1-1-1,10 16 1,-4-10-14,1-2 1,0 0-1,1 0 0,1-1 1,0-1-1,1 0 0,31 18 1,5-1 44,2-2 0,1-3 0,107 34 0,-60-30 132,142 19-1,-157-37-16,1-4 0,1-4 0,175-16 0,-142-4 72,-1-5 0,155-49 0,76-50-70,-293 96-149,-1-3 0,-1-2 0,95-67-1,-109 64 8,-2-1-1,-1-2 0,-2-2 1,42-54-1,-64 72 97,-2 0 0,0-1 0,-1-1 0,-1-1 0,-2 1 0,0-2 0,-1 1 0,-2-1 0,0-1 0,-1 1 0,2-34 0,-8 39 19,0 0 1,-1-1 0,-2 1 0,0 0 0,-1 0 0,0 0 0,-2 0-1,0 1 1,-1 0 0,-1 0 0,-1 1 0,0 0 0,-1 1 0,-16-20-1,4 8 49,0 2-1,-2 0 1,-1 2-1,-2 0 1,0 2-1,-1 1 1,-31-18-1,22 20-201,0 1 0,-1 2-1,0 1 1,-1 3-1,-1 1 1,-72-11 0,-5 9-237,-125 2 1,38 10 78</inkml:trace>
</inkml:ink>
</file>

<file path=ppt/ink/ink1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0.447"/>
    </inkml:context>
    <inkml:brush xml:id="br0">
      <inkml:brushProperty name="width" value="0.05" units="cm"/>
      <inkml:brushProperty name="height" value="0.05" units="cm"/>
    </inkml:brush>
  </inkml:definitions>
  <inkml:trace contextRef="#ctx0" brushRef="#br0">0 0 17188,'13'6'1896,"4"8"-1312,-1 12-216,1 7 961,-1 14-537,-1 8-176,-3 11-384,3 2-216,-7 0-520,0-2-272,-4-3 616,-4-3-128,-2-7-129</inkml:trace>
</inkml:ink>
</file>

<file path=ppt/ink/ink1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0.909"/>
    </inkml:context>
    <inkml:brush xml:id="br0">
      <inkml:brushProperty name="width" value="0.05" units="cm"/>
      <inkml:brushProperty name="height" value="0.05" units="cm"/>
    </inkml:brush>
  </inkml:definitions>
  <inkml:trace contextRef="#ctx0" brushRef="#br0">0 8 14683,'4'8'1608,"1"-1"-1159,-1-5-321,2-2 1048,-1-6-880,1-2-80,-1-2-184</inkml:trace>
</inkml:ink>
</file>

<file path=ppt/ink/ink1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1.396"/>
    </inkml:context>
    <inkml:brush xml:id="br0">
      <inkml:brushProperty name="width" value="0.05" units="cm"/>
      <inkml:brushProperty name="height" value="0.05" units="cm"/>
    </inkml:brush>
  </inkml:definitions>
  <inkml:trace contextRef="#ctx0" brushRef="#br0">184 1036 11490,'-1'1'68,"1"-1"0,0 0-1,-1 0 1,1 0 0,0 1-1,-1-1 1,1 0 0,0 0-1,-1 0 1,1 0 0,-1 0-1,1 0 1,0 1 0,-1-1-1,1 0 1,0 0 0,-1 0-1,1 0 1,-1 0-1,1-1 1,0 1 0,-1 0-1,1 0 1,0 0 0,-1 0-1,1 0 1,0 0 0,-1-1-1,1 1 1,0 0 0,-1-1-1,-1-11 1432,11-18-274,0 17-834,1 0-1,0 0 0,0 1 0,19-17 0,7-7 304,27-40 789,73-114 0,-113 156-1240,33-49 234,-4-4 0,-4-1 0,71-180 0,-118 263-514,1 0 0,-1 0-1,0 0 1,0-1 0,0 1-1,0-9 1,-1 14 25,0 0 0,0 0 0,0-1 1,0 1-1,0 0 0,0 0 0,0-1 0,0 1 0,0 0 1,0 0-1,-1-1 0,1 1 0,0 0 0,0 0 1,0-1-1,0 1 0,0 0 0,0 0 0,0 0 0,-1-1 1,1 1-1,0 0 0,0 0 0,0 0 0,0-1 0,-1 1 1,1 0-1,0 0 0,0 0 0,0 0 0,-1 0 0,1 0 1,0-1-1,0 1 0,-1 0 0,1 0 0,0 0 0,0 0 1,-1 0-1,1 0 0,-2 1-44,1 0 0,0 0 0,-1 0 0,1 0 0,0 0 0,0 0 0,0 0-1,0 0 1,0 0 0,0 1 0,-2 1 0,-9 16-553,0 1-1,1 0 1,2 1-1,-14 38 1,14-25-14</inkml:trace>
  <inkml:trace contextRef="#ctx0" brushRef="#br0" timeOffset="1">17 119 14803,'-14'2'1344,"11"5"-815,6-2-137,16 0 720,6-2-96,21-3-216,9-3-120,12-6-159,5-1-41,2-4-112,-1-3-104,-4-2-328,-6 2-192,-17 1-456,-7 3-25,-16 4 521,-6 5-136,-11 4-160</inkml:trace>
</inkml:ink>
</file>

<file path=ppt/ink/ink1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1.828"/>
    </inkml:context>
    <inkml:brush xml:id="br0">
      <inkml:brushProperty name="width" value="0.05" units="cm"/>
      <inkml:brushProperty name="height" value="0.05" units="cm"/>
    </inkml:brush>
  </inkml:definitions>
  <inkml:trace contextRef="#ctx0" brushRef="#br0">325 245 12955,'2'-1'109,"-1"0"0,1 0 0,-1 0 0,1-1 1,-1 1-1,1 0 0,-1-1 0,0 1 0,0-1 0,0 0 1,0 1-1,0-1 0,0 0 0,0 0 0,-1 1 0,1-1 1,0 0-1,-1 0 0,0 0 0,1 0 0,-1 0 1,0 0-1,0 0 0,0 1 0,0-1 0,0 0 0,-1 0 1,1 0-1,-1 0 0,1 0 0,-1 0 0,0 1 0,1-1 1,-1 0-1,0 0 0,0 1 0,0-1 0,0 1 0,-1-1 1,1 1-1,0-1 0,-3-1 0,-1-2 68,0 1 1,0 0-1,0 0 0,0 0 1,-1 1-1,0 0 0,0 0 1,0 0-1,0 1 0,0-1 1,0 2-1,-1-1 0,1 1 1,-1 0-1,1 0 0,-1 0 1,1 1-1,-1 0 0,1 1 1,-13 2-1,9-2-131,1 1-1,0 1 0,0 0 1,0 0-1,0 1 1,0 0-1,1 0 0,0 1 1,0 0-1,0 1 1,1 0-1,-1 0 0,-11 14 1,12-11-47,0 1 0,0 0 0,1 0 0,1 1 0,0 0 1,0 0-1,1 0 0,0 1 0,1-1 0,0 1 0,1 0 1,1-1-1,0 1 0,0 0 0,1 0 0,0 0 0,1 0 0,1 0 1,0 0-1,1 0 0,4 12 0,-6-20 1,1 1 1,0-1-1,0-1 0,0 1 0,0 0 1,0 0-1,1-1 0,0 1 0,0-1 1,0 0-1,0 0 0,0 0 0,1 0 1,-1-1-1,1 0 0,0 1 0,7 2 1,-5-3 0,0-1 0,-1 1 0,1-1 0,0-1 0,0 1 0,0-1 0,0 0 0,-1-1 0,1 1 0,0-1 0,11-3 0,-1-1 9,0-1 1,0-1 0,-1 0-1,0-1 1,-1-1-1,1 0 1,-2-1-1,18-16 1,-13 8 40,0 0-1,-1-2 1,-1 0-1,-1-1 1,16-28-1,-25 39-31,-1 1 0,0-1-1,-1-1 1,0 1 0,-1-1 0,0 0-1,0 1 1,-1-1 0,-1 0-1,0-1 1,0 1 0,-1 0 0,-1 0-1,-2-17 1,2 22-44,-1 0-1,0 1 1,0-1 0,-1 1-1,1-1 1,-1 1 0,0 0-1,-1 0 1,1 0-1,-1 0 1,0 1 0,0 0-1,0 0 1,-1 0 0,-5-4-1,3 3-128,-1 1 0,1 0-1,-1 1 1,0 0 0,1 0-1,-2 0 1,1 1 0,0 0-1,0 1 1,-10-1 0,8 1-82,0 1 0,0 0 0,0 0 0,-1 1 1,1 1-1,0 0 0,0 0 0,0 1 0,1 0 1,-1 0-1,1 1 0,0 1 0,0 0 0,0 0 1,0 0-1,1 1 0,-15 14 0,9 5-675</inkml:trace>
</inkml:ink>
</file>

<file path=ppt/ink/ink1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2.299"/>
    </inkml:context>
    <inkml:brush xml:id="br0">
      <inkml:brushProperty name="width" value="0.05" units="cm"/>
      <inkml:brushProperty name="height" value="0.05" units="cm"/>
    </inkml:brush>
  </inkml:definitions>
  <inkml:trace contextRef="#ctx0" brushRef="#br0">0 71 12491,'20'274'4808,"-7"-51"-3240,-6-164-1206,24 101 0,-29-150-313,1 0-1,1 0 1,0-1 0,0 1 0,1-1 0,0 0-1,0-1 1,8 10 0,-11-16-30,-1 0 0,1-1 0,0 1 0,0 0 0,0-1 0,0 0 0,0 1-1,0-1 1,0 0 0,0 0 0,0 0 0,1 0 0,-1-1 0,0 1 0,1-1 0,3 1 0,-3-1-2,0 0 1,0-1 0,0 0-1,0 0 1,0 1-1,0-1 1,0-1 0,-1 1-1,1 0 1,0-1-1,-1 0 1,1 1 0,-1-1-1,0 0 1,1 0-1,2-5 1,15-16 148,-2-1-1,0-1 1,-2-1-1,16-35 1,-18 35-47,187-357 830,-111 210-1354,-83 159 308,-2 6 165,-1 1 1,0-1 0,0-1 0,-1 1-1,0 0 1,-1-1 0,0 1 0,2-12 0,-4 19-70,0 0 0,0 0 1,0 0-1,0 0 1,0-1-1,0 1 0,0 0 1,0 0-1,-1 0 1,1 0-1,0 0 0,-1 0 1,1 0-1,-1-1 1,1 1-1,-1 0 1,1 0-1,-1 1 0,0-1 1,1 0-1,-1 0 1,0 0-1,0 0 0,0 1 1,0-1-1,0 0 1,0 1-1,0-1 1,0 0-1,0 1 0,0 0 1,0-1-1,0 1 1,0-1-1,0 1 0,0 0 1,0 0-1,-1 0 1,1 0-1,-1 0 1,-29-3-115</inkml:trace>
</inkml:ink>
</file>

<file path=ppt/ink/ink1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2.774"/>
    </inkml:context>
    <inkml:brush xml:id="br0">
      <inkml:brushProperty name="width" value="0.05" units="cm"/>
      <inkml:brushProperty name="height" value="0.05" units="cm"/>
    </inkml:brush>
  </inkml:definitions>
  <inkml:trace contextRef="#ctx0" brushRef="#br0">0 52 16035,'26'-14'1537,"7"-1"-1033,0 3-232,10 4 560,0 6-232,4 9-432,-1 4-288,-4 5 152,-8 0-144,-12-3-88</inkml:trace>
</inkml:ink>
</file>

<file path=ppt/ink/ink1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3.250"/>
    </inkml:context>
    <inkml:brush xml:id="br0">
      <inkml:brushProperty name="width" value="0.05" units="cm"/>
      <inkml:brushProperty name="height" value="0.05" units="cm"/>
    </inkml:brush>
  </inkml:definitions>
  <inkml:trace contextRef="#ctx0" brushRef="#br0">225 227 15859,'-6'-4'288,"-1"1"-1,0 0 0,0 1 1,0 0-1,0 0 0,0 0 1,-1 1-1,1 0 0,-14 0 1,16 2-220,-1-1 1,1 1-1,0 0 0,0 1 1,0-1-1,0 1 1,0 0-1,0 0 0,0 1 1,1-1-1,-1 1 1,1 0-1,0 0 0,-6 7 1,3-3-59,1 0 0,0 1 1,1-1-1,0 1 0,0 1 0,0-1 1,1 1-1,1 0 0,-1 0 0,2 0 1,-1 0-1,-2 18 0,4-18-6,0-1 0,0 1 0,1 0-1,0 0 1,1 0 0,0 0 0,0 0 0,1 0 0,0-1-1,1 1 1,0-1 0,0 1 0,8 14 0,-9-20 1,0 0 0,0 0 0,0 0 0,0 0 0,1 0 0,-1-1 0,1 1 0,0-1 0,0 1 0,0-1 0,0 0-1,0 0 1,0-1 0,1 1 0,-1-1 0,1 1 0,-1-1 0,1 0 0,-1 0 0,1-1 0,0 1 0,-1-1 0,1 1 0,0-1 0,-1-1 0,1 1 0,0 0 0,0-1 0,-1 0 0,5-1 0,2-1 9,0-2-1,0 1 1,-1-1-1,1-1 1,-1 1-1,0-2 1,-1 1-1,0-1 1,8-8-1,1-3 61,-1-1 1,0 0-1,-2-1 0,0 0 1,-1-1-1,18-42 0,-24 48-40,-1-1 0,-1 0-1,-1 0 1,0 0 0,-1 0 0,0-1-1,-2 0 1,0 1 0,-1-1-1,-3-33 1,2 46-75,1 0 1,-1 0-1,0-1 1,-1 1-1,1 0 1,-1 0 0,1 0-1,-1 0 1,0 1-1,-1-1 1,1 0-1,-1 1 1,1 0-1,-1-1 1,0 1-1,-1 0 1,1 0-1,0 1 1,-1-1-1,1 1 1,-1 0-1,0 0 1,0 0-1,0 0 1,0 1-1,0-1 1,0 1-1,0 0 1,0 0 0,-1 1-1,1-1 1,0 1-1,-1 0 1,1 0-1,0 0 1,-8 2-1,3 1 62,0 0-1,0 0 1,0 1 0,1 0-1,-1 0 1,1 1-1,0 0 1,0 1-1,1 0 1,0 0 0,0 0-1,0 1 1,1 0-1,0 1 1,-9 12 0,-5 12 1</inkml:trace>
</inkml:ink>
</file>

<file path=ppt/ink/ink1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0.844"/>
    </inkml:context>
    <inkml:brush xml:id="br0">
      <inkml:brushProperty name="width" value="0.05" units="cm"/>
      <inkml:brushProperty name="height" value="0.05" units="cm"/>
    </inkml:brush>
  </inkml:definitions>
  <inkml:trace contextRef="#ctx0" brushRef="#br0">34 1 15195,'0'10'1184,"0"8"-903,-6 18-121,-7 9 336,3 9-184,6-5-48,4-2-32,4-10-176,5-5-64,1-14-24,1-6-16,-1-14-104,-4-8-56,-4-11-288,-5-8 128,-10-11 256,-3-7-64,-4-13-81</inkml:trace>
</inkml:ink>
</file>

<file path=ppt/ink/ink1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1.305"/>
    </inkml:context>
    <inkml:brush xml:id="br0">
      <inkml:brushProperty name="width" value="0.05" units="cm"/>
      <inkml:brushProperty name="height" value="0.05" units="cm"/>
    </inkml:brush>
  </inkml:definitions>
  <inkml:trace contextRef="#ctx0" brushRef="#br0">0 94 12067,'30'-6'1960,"5"6"-976,11 3-264,2 2 1401,8-3-937,2-2-152,-3-2-240,1-3-247,-7-3-537,-6-2-320,-11-8 296,-11-2-73,-12 2-87,-9 2-56</inkml:trace>
  <inkml:trace contextRef="#ctx0" brushRef="#br0" timeOffset="1">159 351 15723,'12'5'1513,"14"-12"-865,4-1-256,8-5 592,4-3-192,7 3-472,-2 0-336,-7 3 1665,-7 3-1473,-13 8-64,-6 5 16</inkml:trace>
</inkml:ink>
</file>

<file path=ppt/ink/ink1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1.782"/>
    </inkml:context>
    <inkml:brush xml:id="br0">
      <inkml:brushProperty name="width" value="0.05" units="cm"/>
      <inkml:brushProperty name="height" value="0.05" units="cm"/>
    </inkml:brush>
  </inkml:definitions>
  <inkml:trace contextRef="#ctx0" brushRef="#br0">18 255 14643,'-17'27'1528,"19"0"-855,11-3-297,16-8 928,5-6-432,12-10-472,3-6-192,3-12-528,1-7-240,-6-7-368,-4-3 648,-12-6-72,-6-2-208,-8 4 8</inkml:trace>
  <inkml:trace contextRef="#ctx0" brushRef="#br0" timeOffset="1">432 55 12467,'-11'20'1381,"-12"28"0,21-43-1188,0 0 0,0 0 1,1 0-1,0 0 0,0 0 0,0 0 1,0 0-1,1 1 0,0-1 0,0 0 1,0 0-1,2 6 0,-1-9-156,-1 0 0,1-1-1,1 1 1,-1-1 0,0 1-1,0-1 1,0 1 0,1-1-1,-1 0 1,1 1 0,-1-1 0,1 0-1,0 0 1,-1 0 0,1 0-1,0 0 1,0-1 0,-1 1 0,1 0-1,0-1 1,0 0 0,0 1-1,0-1 1,0 0 0,0 0-1,2 0 1,8 0-41,1 0 0,20-3-1,-31 3 2,34-7-237,-1-1-1,49-18 1,-51 14 23,-1 3 0,65-12 0,-95 21 252,1-1 0,-1 1 1,1 0-1,-1 0 1,0 0-1,1 0 0,-1 1 1,1-1-1,-1 1 1,0-1-1,1 1 0,-1 0 1,0 0-1,0 0 1,0 0-1,0 0 0,0 1 1,0-1-1,3 2 0,-3 0 112,1 1-1,-1-1 0,0 0 0,0 1 1,0-1-1,0 1 0,-1 0 0,0-1 1,1 1-1,0 5 0,-2-8-123,0-1 1,0 1-1,0-1 0,0 0 0,0 1 1,0-1-1,0 0 0,0 1 0,0-1 1,1 0-1,-1 1 0,0-1 0,0 0 1,0 1-1,0-1 0,1 0 0,-1 0 1,0 1-1,0-1 0,1 0 0,-1 0 0,0 1 1,1-1-1,-1 0 0,0 0 0,0 0 1,1 1-1,-1-1 0,0 0 0,1 0 1,-1 0-1,0 0 0,1 0 0,-1 0 1,1 0-1,-1 0 0,0 0 0,1 0 1,13-10 435,6-21-46,-13 13-334,0-1-1,-2 1 0,4-22 1,2-6-579,-11 45 485,1 0 0,-1 0 0,0 0 0,0 1 1,1-1-1,-1 0 0,0 0 0,1 0 0,-1 0 1,1 1-1,-1-1 0,1 0 0,-1 0 1,1 1-1,0-1 0,-1 0 0,1 1 0,0-1 1,0 1-1,-1-1 0,1 1 0,0-1 0,0 1 1,0 0-1,0-1 0,-1 1 0,1 0 1,0 0-1,0-1 0,0 1 0,1 0 0,2 1 123,0-1-1,0 1 0,0 0 1,0 0-1,0 0 0,4 3 1,10 2-348,24 3 266</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0.628"/>
    </inkml:context>
    <inkml:brush xml:id="br0">
      <inkml:brushProperty name="width" value="0.05" units="cm"/>
      <inkml:brushProperty name="height" value="0.05" units="cm"/>
    </inkml:brush>
  </inkml:definitions>
  <inkml:trace contextRef="#ctx0" brushRef="#br0">48 14 12995,'-15'-7'1328,"1"1"-968,3 5-240,4 1 584,9 3-640,10 8-216,5 1 168,-3-5-144,-1-1-104</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8:15.738"/>
    </inkml:context>
    <inkml:brush xml:id="br0">
      <inkml:brushProperty name="width" value="0.05" units="cm"/>
      <inkml:brushProperty name="height" value="0.05" units="cm"/>
    </inkml:brush>
  </inkml:definitions>
  <inkml:trace contextRef="#ctx0" brushRef="#br0">2006 345 7938,'-184'-101'1758,"-113"-53"636,256 137-2349,-1 1-1,-1 2 1,0 2-1,0 2 1,-66-7-1,50 14-292,0 3-1,0 2 1,0 3-1,0 3 1,1 2-1,0 3 1,-92 32-1,74-16 120,1 3 0,1 4 0,3 3 0,-132 94-1,188-121 135,0 0-1,0 1 0,2 0 0,-1 1 1,2 0-1,-12 18 0,19-25-9,1 1 0,-1 0 0,2 1-1,-1-1 1,1 1 0,0-1 0,1 1 0,0 0 0,0 0-1,1 0 1,0 0 0,1 0 0,0 0 0,2 17-1,3 1-113,1 0-1,2-1 0,1 0 1,0 0-1,2-1 0,2 0 1,24 38-1,2-5-407,86 95 0,-46-69 316,4-2 0,2-5-1,5-3 1,2-4 0,3-5 0,115 60-1,-168-104 284,2-2 0,0-1 0,1-3 0,0-1-1,1-3 1,58 8 0,-51-14 21,-1-2-1,1-3 0,0-2 1,-1-2-1,76-16 1,-35-2 5,-2-3 1,143-61-1,162-111-586,-340 164 154,-2-2 0,-1-2 0,64-59 0,-81 63 61,-2-3 0,-1 0 0,-2-2 0,51-83 0,-73 105 276,-1 0-1,0 0 1,-2 0-1,0-1 1,-1 0 0,0-1-1,3-32 1,-7 42 20,0-1-1,-1 1 0,0 0 1,-1-1-1,0 1 1,0 0-1,-1-1 1,0 1-1,0 0 1,-1 0-1,0 1 1,0-1-1,-1 0 1,0 1-1,0 0 1,-1 0-1,0 0 1,-9-9-1,3 6-33,0 1 1,-1 0-1,0 1 1,-1 0-1,0 1 0,0 0 1,0 1-1,-1 1 1,-20-5-1,-7 0-233,-1 1 0,-44-1 1,-194 1-311,113 15 253</inkml:trace>
</inkml:ink>
</file>

<file path=ppt/ink/ink1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2.753"/>
    </inkml:context>
    <inkml:brush xml:id="br0">
      <inkml:brushProperty name="width" value="0.05" units="cm"/>
      <inkml:brushProperty name="height" value="0.05" units="cm"/>
    </inkml:brush>
  </inkml:definitions>
  <inkml:trace contextRef="#ctx0" brushRef="#br0">276 88 15147,'-3'-2'143,"0"0"-1,0 0 1,-1 0-1,1 0 1,-1 1-1,1 0 1,-1 0-1,1 0 1,-1 0-1,0 0 0,0 1 1,1-1-1,-1 1 1,0 0-1,0 0 1,0 1-1,1-1 1,-1 1-1,0 0 1,1 0-1,-1 0 1,1 0-1,-1 0 1,-4 3-1,-7 4 12,0 0 0,0 1 0,-26 20 0,30-20-163,1 0-1,0 1 0,0 0 0,1 0 0,1 1 0,-10 16 0,15-22 0,0 0 0,0 1 0,1-1 0,0 1 0,0-1 0,1 1 0,-2 10 0,3-13 9,-1 1-1,1-1 0,1 0 0,-1 0 0,0 0 0,1 1 0,0-1 1,-1 0-1,1 0 0,0 0 0,1 0 0,-1 0 0,1 0 0,-1-1 1,3 4-1,-2-4 10,1 1 0,0 0-1,0-1 1,0 0 0,0 0 0,0 0 0,0 0 0,0 0 0,1-1 0,-1 1-1,1-1 1,-1 0 0,1 0 0,0 0 0,-1-1 0,1 1 0,0-1 0,0 0-1,-1 0 1,1 0 0,0 0 0,5-2 0,2 0 42,0 0-1,0-1 1,-1 0 0,1-1 0,-1 0-1,15-8 1,-13 5 88,0-1-1,0-1 1,-1 0-1,-1 0 1,1-1-1,-1 0 1,-1-1-1,0 0 1,15-24-1,-20 27-61,0 0-1,0 1 1,-1-1-1,0 0 1,0-1-1,-1 1 1,0 0-1,0-1 1,-1 0-1,0 1 1,0-1-1,-1 0 1,0 1-1,-1-1 1,0 0-1,0 1 1,-4-12-1,3 16-119,1 0 0,-1 1 0,0-1 0,0 1 0,0-1 0,-5-5 0,7 8-31,-1 0 0,0 0 0,0 0 0,1 1 0,-1-1 0,0 0 0,0 0 0,0 1 0,0-1 0,0 1 0,0-1 0,0 1 0,0-1 0,0 1 0,0 0 0,0-1 0,0 1 0,-1 0 0,1 0 0,0 0 0,0 0-1,0 0 1,0 0 0,0 0 0,-1 0 0,0 0 0,2 1 44,-1-1 0,1 1 0,-1-1 0,1 0-1,0 1 1,-1-1 0,1 1 0,0-1 0,-1 1-1,1-1 1,0 1 0,0-1 0,-1 1 0,1-1 0,0 1-1,0-1 1,0 1 0,0-1 0,0 1 0,-1-1-1,1 1 1,0 0 0,1-1 0,-1 1 0,0-1 0,0 1-1,0-1 1,0 1 0,0-1 0,0 1 0,1 0-1,-1-1 1,1 1 0,8 12-605</inkml:trace>
</inkml:ink>
</file>

<file path=ppt/ink/ink1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3.195"/>
    </inkml:context>
    <inkml:brush xml:id="br0">
      <inkml:brushProperty name="width" value="0.05" units="cm"/>
      <inkml:brushProperty name="height" value="0.05" units="cm"/>
    </inkml:brush>
  </inkml:definitions>
  <inkml:trace contextRef="#ctx0" brushRef="#br0">0 102 14739,'36'-24'1333,"49"-29"200,-78 49-1297,0 0 1,0 1-1,1 0 1,-1 1-1,1 0 1,-1 0-1,1 0 1,0 1-1,13 0 1,-19 1-193,1 0-1,-1 1 1,0-1 0,1 1 0,-1 0 0,0 0 0,0-1 0,0 1 0,1 1 0,-1-1 0,0 0 0,-1 0 0,1 1 0,0-1 0,0 1 0,0 0-1,-1-1 1,1 1 0,-1 0 0,0 0 0,1 0 0,-1 0 0,0 0 0,0 0 0,0 0 0,0 1 0,-1-1 0,1 0 0,-1 0 0,1 1 0,-1-1-1,0 0 1,0 3 0,1 6 4,-1 0 0,0 0 0,0-1 0,-2 1 0,-3 19 0,-1-10 43,0-1 0,-2-1-1,0 1 1,-18 30 0,-51 63 625,77-112-711,-1 1 0,1-1 0,-1 1-1,1-1 1,-1 0 0,1 1 0,0-1 0,-1 1 0,1-1 0,0 1 0,0-1-1,-1 1 1,1-1 0,0 1 0,0-1 0,0 1 0,0-1 0,0 1 0,-1-1-1,1 1 1,0-1 0,0 1 0,0-1 0,0 1 0,1 0 0,-1-1 0,0 1-1,0-1 1,0 1 0,0-1 0,0 1 0,1-1 0,-1 1 0,0-1 0,1 1-1,-1-1 1,0 0 0,1 1 0,-1-1 0,0 1 0,1-1 0,-1 0 0,1 1-1,-1-1 1,0 0 0,1 1 0,-1-1 0,1 0 0,-1 0 0,1 1 0,-1-1-1,1 0 1,0 0 0,-1 0 0,1 0 0,-1 0 0,1 0 0,40 2 45,-32-3-30,2 1-17,21 1-462,0-1 0,-1-2-1,1-1 1,52-13-1,-61 5-110,-23 11 545,1-1 0,-1 1-1,1-1 1,-1 1 0,1-1 0,-1 1 0,1-1 0,-1 1 0,0-1-1,1 0 1,-1 1 0,0-1 0,0 0 0,1 1 0,-1-1-1,0 0 1,0 1 0,0-1 0,0 0 0,0 1 0,0-1 0,0 0-1,0 1 1,0-1 0,0 0 0,0 1 0,0-1 0,0 0-1,-1 1 1,1-1 0,0 0 0,-1 1 0,1-1 0,-1 0 0,-13-15-557</inkml:trace>
</inkml:ink>
</file>

<file path=ppt/ink/ink1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3.688"/>
    </inkml:context>
    <inkml:brush xml:id="br0">
      <inkml:brushProperty name="width" value="0.05" units="cm"/>
      <inkml:brushProperty name="height" value="0.05" units="cm"/>
    </inkml:brush>
  </inkml:definitions>
  <inkml:trace contextRef="#ctx0" brushRef="#br0">1 0 12163,'0'2'1192,"10"-1"-744,6 2-200,6-3 768,6 0-632,6 0 544,5 0-695,5-3-33,4 2-8</inkml:trace>
</inkml:ink>
</file>

<file path=ppt/ink/ink1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4.086"/>
    </inkml:context>
    <inkml:brush xml:id="br0">
      <inkml:brushProperty name="width" value="0.05" units="cm"/>
      <inkml:brushProperty name="height" value="0.05" units="cm"/>
    </inkml:brush>
  </inkml:definitions>
  <inkml:trace contextRef="#ctx0" brushRef="#br0">106 182 13651,'-10'8'366,"0"0"1,1 1-1,0 0 1,0 0-1,1 1 0,0 0 1,0 0-1,1 1 1,1 0-1,0 0 0,-7 17 1,13-26-336,-1 0 0,1-1 0,-1 1 0,1 0 0,0-1 0,-1 1 0,1 0 0,0-1 0,0 1 0,0 0 0,0-1 0,1 1 0,-1 0 1,0 0-1,1-1 0,-1 1 0,1-1 0,1 4 0,-1-4-13,0 0 0,0 0 1,0 0-1,0 0 1,0 0-1,1 0 0,-1-1 1,0 1-1,0 0 0,1-1 1,-1 1-1,1-1 0,-1 1 1,0-1-1,1 0 0,-1 1 1,3-1-1,4 0-24,-1 0-1,1-1 1,-1 0 0,1 0 0,-1 0-1,15-6 1,16-7-305,-1-2-1,-1-2 1,39-25-1,-72 42 287,-1-1-1,1 1 0,0-1 0,0 1 0,0 0 0,0 0 0,0 0 0,0 0 0,0 0 1,4 1-1,-6 0 38,0 0 1,0 0 0,0 0-1,0 0 1,0 1 0,0-1-1,0 0 1,0 1 0,0-1-1,-1 1 1,1-1-1,0 1 1,0-1 0,-1 1-1,1-1 1,0 1 0,0 0-1,-1 0 1,1-1 0,-1 1-1,1 0 1,-1 0 0,1 0-1,-1-1 1,1 1 0,-1 0-1,0 0 1,0 0 0,1 0-1,-1 0 1,0 0 0,0 0-1,0 0 1,0 0-1,0 1 1,0 3 131,1 1 0,0-1-1,0 0 1,0 0 0,4 9 0,-5-13-108,1 1 0,0 0 0,0-1-1,0 1 1,0-1 0,1 1 0,-1-1 0,0 0 0,0 1 0,1-1 0,-1 0 0,1 0-1,-1 0 1,1 0 0,0 0 0,-1 0 0,1-1 0,0 1 0,0-1 0,3 2-1,4-1-37,0 0-1,0-1 0,0 0 0,1 0 0,-1-1 1,18-3-1,56-19-927,-57 15 549,63-24-1061,-59 20 902,0 1 0,57-12 0,-78 22 851,-1 1 0,1 0 0,0 0 1,-1 1-1,17 3 0,-16-2-98,-1-1-1,1 1 0,0-2 1,0 1-1,17-3 1,-11-1-246,1-1 0,-1-1 0,0 0 1,0-2-1,0 1 0,19-13 1,-3-1-287,47-39 0,-72 55 286,0 0 1,-1-1 0,0 0 0,1 0 0,-2 0-1,1-1 1,0 1 0,-1-1 0,0 0 0,-1 0-1,1-1 1,2-8 0,-5 14 37,-1 1 1,0-1-1,0 0 1,1 0-1,-1 1 1,0-1-1,0 0 1,0 0-1,0 0 1,0 0-1,0 1 1,0-1-1,0 0 1,0 0-1,-1 0 1,1 1-1,0-1 0,0 0 1,-1 0-1,1 1 1,0-1-1,-1 0 1,1 1-1,-1-1 1,1 0-1,-1 1 1,1-1-1,-1 1 1,0-1-1,1 1 1,-1-1-1,1 1 1,-1-1-1,0 1 0,0-1 1,1 1-1,-1 0 1,0 0-1,0-1 1,1 1-1,-1 0 1,0 0-1,0 0 1,0 0-1,1 0 1,-1 0-1,0 0 1,0 0-1,-1 0 1,-3 1 53,-1-1 0,1 1 0,0 0 0,-1 1 1,1-1-1,-7 4 0,2 0 74,0 1 0,0 1 0,1 0 0,0 0 0,0 0 0,1 1 0,0 1 0,0 0-1,1 0 1,0 0 0,0 0 0,-6 15 0,10-18-63,0 0 1,1 0-1,-1 0 0,1 0 0,1 1 0,-1-1 0,1 1 1,0-1-1,1 1 0,0 8 0,0-11-48,1 0 0,-1 0 1,1 0-1,0 0 0,1 0 0,-1 0 0,1 0 0,-1 0 0,1-1 0,0 1 0,1-1 0,-1 1 1,1-1-1,-1 0 0,1 0 0,0 0 0,5 4 0,-3-4-40,0 0-1,0 0 1,0 0-1,0-1 1,1 1-1,-1-1 1,1-1-1,-1 1 1,1-1-1,0 0 1,0 0-1,0-1 1,-1 1-1,1-1 1,0 0-1,0-1 1,0 0-1,0 0 1,-1 0-1,7-3 1,43-18-153</inkml:trace>
</inkml:ink>
</file>

<file path=ppt/ink/ink1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4.870"/>
    </inkml:context>
    <inkml:brush xml:id="br0">
      <inkml:brushProperty name="width" value="0.05" units="cm"/>
      <inkml:brushProperty name="height" value="0.05" units="cm"/>
    </inkml:brush>
  </inkml:definitions>
  <inkml:trace contextRef="#ctx0" brushRef="#br0">0 108 17716,'42'8'1480,"15"-4"-1072,8-2-160,8-11 288,16-5-112,2-3-240,-2 0-328,-17-1-608,-9 1 632,-31 3-168,-14-2-160</inkml:trace>
</inkml:ink>
</file>

<file path=ppt/ink/ink1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5.315"/>
    </inkml:context>
    <inkml:brush xml:id="br0">
      <inkml:brushProperty name="width" value="0.05" units="cm"/>
      <inkml:brushProperty name="height" value="0.05" units="cm"/>
    </inkml:brush>
  </inkml:definitions>
  <inkml:trace contextRef="#ctx0" brushRef="#br0">60 1 17212,'35'-1'785,"-1"3"0,1 1 1,-1 1-1,0 2 0,0 1 1,38 14-1,-68-20-767,1 1 1,-1 1 0,1-1-1,-1 0 1,0 1 0,0 0-1,0 0 1,0 0 0,0 1-1,-1-1 1,4 6-1,-5-7-25,0 1-1,-1 0 0,1 0 0,-1 0 0,0 0 0,0 0 1,0 0-1,0 0 0,0 0 0,-1 1 0,0-1 0,1 0 1,-1 0-1,0 1 0,-1-1 0,1 0 0,-1 0 0,0 4 1,-3 6-31,-1 0 0,0 0 0,-1-1 0,0 0 1,-1 0-1,0 0 0,-1-1 0,0 0 1,-11 11-1,-14 12-135,-46 37-1,-75 49 1145,119-94-817,10-13 59</inkml:trace>
</inkml:ink>
</file>

<file path=ppt/ink/ink1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5.771"/>
    </inkml:context>
    <inkml:brush xml:id="br0">
      <inkml:brushProperty name="width" value="0.05" units="cm"/>
      <inkml:brushProperty name="height" value="0.05" units="cm"/>
    </inkml:brush>
  </inkml:definitions>
  <inkml:trace contextRef="#ctx0" brushRef="#br0">72 103 15819,'-2'31'882,"-1"1"-1,-8 31 0,0 4-621,-2 20-74,-18 175 118,32-251-361,3-17-68,4-25-131,3-33-254,-3-2 1,-3 1 0,-2-1 0,-3 0 0,-10-69-1,7 120 640,3 20 253,4 24 338,5 3-68,1 0 0,14 32 0,-20-55-532,0-1 0,0 0 1,1 0-1,0 0 0,0-1 0,1 0 0,0 0 0,0 0 0,0-1 1,1 1-1,0-2 0,14 10 0,-18-14-73,0 1 0,0-1 0,0 0-1,0 0 1,0 0 0,1 0 0,-1-1 0,0 1 0,0-1-1,1 0 1,-1 0 0,0 0 0,1 0 0,-1-1 0,0 1-1,4-2 1,-1 0 27,-1 0 0,1-1 0,-1 0 0,0 1 0,0-2 0,0 1-1,-1 0 1,8-7 0,0-3 110,0-1 0,-1 0 1,-1 0-1,0-1 0,8-17 0,-6 8 140,-1 0-1,14-45 1,-21 54-236,-1 0-1,0 1 1,-1-1 0,0 0 0,-1 0-1,-2-18 1,1 30-112,0 1 0,-1 0 0,1 0-1,-1 0 1,1-1 0,-1 1 0,0 0 0,0 0 0,0 0 0,0 0 0,-1 0-1,1 1 1,0-1 0,-4-3 0,4 5-10,1-1 1,-1 1-1,0-1 1,1 1-1,-1-1 1,0 1-1,0 0 1,1-1-1,-1 1 1,0 0-1,0 0 1,0 0-1,1-1 1,-1 1-1,0 0 1,0 0-1,0 0 1,0 0-1,1 1 1,-1-1-1,0 0 1,0 0-1,0 0 0,0 1 1,1-1-1,-1 0 1,0 1-1,0-1 1,1 1-1,-1-1 1,0 1-1,1-1 1,-1 1-1,1-1 1,-1 1-1,0-1 1,1 1-1,-1 0 1,1 0-1,-1 0 1,-3 6-64,1 1 1,-1 0 0,1 0-1,1 0 1,0 0-1,0 0 1,-1 9 0,-1 14-345</inkml:trace>
</inkml:ink>
</file>

<file path=ppt/ink/ink1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6.247"/>
    </inkml:context>
    <inkml:brush xml:id="br0">
      <inkml:brushProperty name="width" value="0.05" units="cm"/>
      <inkml:brushProperty name="height" value="0.05" units="cm"/>
    </inkml:brush>
  </inkml:definitions>
  <inkml:trace contextRef="#ctx0" brushRef="#br0">121 72 13291,'0'-2'135,"0"1"0,0-1 0,0 1 0,0-1 0,0 1 0,0-1-1,0 1 1,-1 0 0,1-1 0,0 1 0,-1-1 0,1 1 0,-1 0 0,0-1 0,1 1 0,-1 0 0,0 0 0,0 0 0,0 0 0,0-1 0,0 1 0,-2-1 0,2 2-1,0-1 0,-1 1 0,1-1 0,-1 1 0,1 0 0,-1-1 0,1 1 0,-1 0 0,1 0 0,-1 0 0,1 0 0,-1 1 0,1-1 0,-1 0 0,1 1 0,-1-1 0,-2 2 0,-1 0 17,0 0-1,0 1 0,0 0 1,0 0-1,0 0 0,1 1 0,0 0 1,-1-1-1,1 2 0,-4 5 0,4-4-113,1-1-1,0 1 0,1 0 1,-1 0-1,1 0 0,1 1 1,-1-1-1,1 0 0,0 1 1,0-1-1,1 1 1,0-1-1,0 1 0,2 9 1,-2-13-9,1 0 1,-1-1 0,1 1-1,0 0 1,0-1-1,0 1 1,0 0 0,0-1-1,0 0 1,1 1 0,0-1-1,-1 0 1,1 0 0,0 0-1,0 0 1,0 0 0,0 0-1,0 0 1,0-1-1,1 1 1,-1-1 0,0 1-1,1-1 1,-1 0 0,1 0-1,0 0 1,-1 0 0,1-1-1,0 1 1,0-1 0,-1 0-1,1 0 1,0 0-1,0 0 1,4 0 0,0-2 50,0 0 1,1 0-1,-1 0 1,0-1-1,0 1 1,-1-2-1,1 1 1,-1-1 0,1 0-1,-1-1 1,0 1-1,-1-1 1,7-7-1,-5 5 10,0-1 1,0 0-1,-1 0 0,0 0 0,0-1 1,-1 0-1,0 0 0,-1-1 0,4-10 0,-7 16-120,0 0-1,0 0 0,-1 0 0,1 0 0,-1-1 1,0 1-1,0 0 0,0 0 0,-1-1 0,1 1 1,-1 0-1,0 0 0,-2-6 0,2 8 33,0 0 1,0 0-1,0 1 0,0-1 0,-1 0 1,1 1-1,0-1 0,-1 1 0,1-1 1,-1 1-1,0 0 0,1 0 0,-1 0 1,0 0-1,0 0 0,1 0 0,-1 0 1,0 0-1,0 1 0,0-1 0,0 1 0,0-1 1,0 1-1,0 0 0,0 0 0,0 0 1,0 0-1,0 0 0,-4 1 0,-9 4-169,7 4-53</inkml:trace>
</inkml:ink>
</file>

<file path=ppt/ink/ink1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6.712"/>
    </inkml:context>
    <inkml:brush xml:id="br0">
      <inkml:brushProperty name="width" value="0.05" units="cm"/>
      <inkml:brushProperty name="height" value="0.05" units="cm"/>
    </inkml:brush>
  </inkml:definitions>
  <inkml:trace contextRef="#ctx0" brushRef="#br0">1 78 16884,'8'3'1984,"7"-3"-1312,8-2-312,5 0 913,12-7-689,5-1-352,8-3-768,1-3 632,-8 3-312,-4-2-137</inkml:trace>
</inkml:ink>
</file>

<file path=ppt/ink/ink1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7.137"/>
    </inkml:context>
    <inkml:brush xml:id="br0">
      <inkml:brushProperty name="width" value="0.05" units="cm"/>
      <inkml:brushProperty name="height" value="0.05" units="cm"/>
    </inkml:brush>
  </inkml:definitions>
  <inkml:trace contextRef="#ctx0" brushRef="#br0">49 1 14723,'-7'14'1096,"-2"12"-872,2 1-128,2 5 713,-3 2-585,3 3-264,2 2-128,3-7 144,-2-5 16,2-7-40,-3-3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09:00.432"/>
    </inkml:context>
    <inkml:brush xml:id="br0">
      <inkml:brushProperty name="width" value="0.05" units="cm"/>
      <inkml:brushProperty name="height" value="0.05" units="cm"/>
    </inkml:brush>
  </inkml:definitions>
  <inkml:trace contextRef="#ctx0" brushRef="#br0">1 321 9002,'2'-5'165,"1"0"1,-1 0-1,1 1 1,0-1-1,0 1 1,1 0-1,-1 0 1,1 0 0,0 0-1,0 1 1,1 0-1,-1-1 1,7-2-1,6-3 24,1 1 1,26-9-1,-23 10-245,112-37 28,2 6 1,1 6 0,1 7 0,169-11 0,568 14-141,-529 21 26,295-8-55,499-3 255,-5 47 643,-776-5-1062,-322-25 249</inkml:trace>
</inkml:ink>
</file>

<file path=ppt/ink/ink1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7.599"/>
    </inkml:context>
    <inkml:brush xml:id="br0">
      <inkml:brushProperty name="width" value="0.05" units="cm"/>
      <inkml:brushProperty name="height" value="0.05" units="cm"/>
    </inkml:brush>
  </inkml:definitions>
  <inkml:trace contextRef="#ctx0" brushRef="#br0">0 135 15387,'14'-13'382,"0"0"-1,0 1 0,1 0 0,0 1 0,1 1 1,1 0-1,-1 1 0,1 1 0,1 1 1,0 0-1,27-6 0,-32 10-233,0 1 0,0 0-1,0 1 1,0 0 0,0 1 0,0 0 0,1 1-1,-1 1 1,0 0 0,-1 0 0,1 2-1,0-1 1,-1 2 0,0 0 0,0 0 0,0 1-1,14 9 1,-22-12-144,0 0 0,-1 0 0,1 0 0,-1 0 0,0 1 0,0-1 0,0 1 0,-1 0 0,1 0 0,-1 0-1,0 0 1,0 0 0,0 0 0,0 1 0,1 6 0,-3-8-8,1 1 0,-1-1 1,0 1-1,0-1 0,0 0 0,0 1 0,-1-1 0,1 1 1,-1-1-1,0 0 0,0 0 0,0 1 0,-1-1 0,1 0 1,-1 0-1,0 0 0,1-1 0,-1 1 0,-1 0 1,1-1-1,-3 4 0,-7 4-21,1-1-1,-1-1 1,0 0 0,-1-1 0,1 0 0,-2-1 0,-17 7-1,31-13 1,0 0 0,0 0-1,-1 0 1,1 0 0,0 0 0,0 0-1,-1 0 1,1 0 0,0 0-1,0 0 1,0 0 0,-1 0-1,1 0 1,0 1 0,0-1-1,0 0 1,-1 0 0,1 0-1,0 0 1,0 0 0,0 1-1,0-1 1,0 0 0,-1 0-1,1 0 1,0 1 0,0-1-1,0 0 1,0 0 0,0 0-1,0 1 1,0-1 0,0 0-1,0 0 1,0 1 0,0-1 0,8 6-713,27 4-368,-21-6 567,3 2 56,-1 0 0,0 1 0,17 11 0,-28-15 411,0 0 0,-1 0 1,0 1-1,0 0 0,0 0 0,5 6 1,-8-8 75,1-1 1,-1 1-1,0 0 1,0 0 0,0 0-1,0 0 1,0 1-1,-1-1 1,1 0-1,-1 0 1,1 0 0,-1 1-1,0-1 1,0 0-1,0 0 1,0 4 0,-1-3 84,-1 0 1,1 1 0,-1-1 0,1 0-1,-1 0 1,0 0 0,0 0 0,0 0 0,0 0-1,-1 0 1,1-1 0,-1 1 0,0-1-1,0 0 1,0 0 0,0 0 0,0 0 0,-6 2-1,-7 4 531,-1-1 0,-21 6 0,38-13-618,-20 6 663,-1-1-1,-25 3 1,36-7-514,1 0 1,0-1 0,0 0 0,-1-1 0,1 0 0,0 0 0,-14-4 0,21 5-162,1-1 1,0 1-1,0 0 1,0-1-1,-1 1 1,1 0-1,0-1 1,0 1 0,0-1-1,0 0 1,0 1-1,0-1 1,0 0-1,0 0 1,0 0-1,1 0 1,-1 0-1,0 0 1,0 0 0,1 0-1,-1 0 1,0 0-1,1 0 1,-1 0-1,1 0 1,0 0-1,-1 0 1,1-1-1,0 1 1,0-2-1,0 1 15,1 0-1,-1 1 1,1-1-1,0 0 1,0 1-1,0-1 1,0 1-1,0-1 1,0 1-1,0-1 1,0 1-1,1 0 1,-1-1-1,0 1 1,1 0-1,-1 0 1,1 0-1,0 0 1,-1 0-1,3-1 1,20-7-197</inkml:trace>
</inkml:ink>
</file>

<file path=ppt/ink/ink1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8.214"/>
    </inkml:context>
    <inkml:brush xml:id="br0">
      <inkml:brushProperty name="width" value="0.05" units="cm"/>
      <inkml:brushProperty name="height" value="0.05" units="cm"/>
    </inkml:brush>
  </inkml:definitions>
  <inkml:trace contextRef="#ctx0" brushRef="#br0">170 342 13299,'-4'-2'188,"1"0"1,0 1 0,-1 0-1,1-1 1,-1 1 0,1 1-1,-1-1 1,1 0-1,-1 1 1,0 0 0,1 0-1,-1 0 1,0 0-1,1 1 1,-1-1 0,0 1-1,1 0 1,-1 0 0,1 0-1,-1 1 1,1-1-1,0 1 1,-4 1 0,0 1 26,0 0 0,0 1 0,0-1 0,1 1 1,-1 0-1,1 1 0,0 0 0,1 0 0,-7 9 1,10-13-158,1 1 0,-1 0 0,1-1 0,0 1 0,0 0-1,0 0 1,0 0 0,1 0 0,-1 0 0,1 0 0,0 6 0,0-8-38,0 0 0,0 1 0,0-1-1,0 0 1,1 0 0,-1 0-1,0 1 1,1-1 0,-1 0 0,1 0-1,-1 0 1,1 0 0,0 0 0,0 0-1,-1 0 1,1 0 0,0 0-1,0 0 1,0 0 0,0-1 0,0 1-1,0 0 1,0-1 0,0 1-1,0 0 1,0-1 0,0 1 0,1-1-1,-1 0 1,0 1 0,2-1 0,4 1 6,1-1 1,0 0-1,0 0 1,0-1-1,-1 0 1,1-1-1,0 1 1,-1-1-1,0-1 1,1 1-1,-1-1 1,0-1-1,0 1 1,0-1-1,9-8 1,-1 2-35,-1-2 0,0 1 0,-1-2 1,-1 0-1,19-24 0,-20 18-292,-24 44 168,11-19 149,1 1 0,-1-1 0,1 0-1,0 1 1,0-1 0,1 1 0,0 10 0,0-15-8,0-1-1,0 0 1,1 1 0,-1-1-1,0 1 1,1-1-1,-1 0 1,1 1 0,-1-1-1,1 0 1,0 0 0,0 0-1,-1 1 1,1-1-1,0 0 1,0 0 0,0 0-1,0 0 1,0 0 0,0 0-1,0-1 1,1 1-1,-1 0 1,0-1 0,0 1-1,1 0 1,-1-1 0,0 1-1,1-1 1,-1 0-1,1 0 1,-1 1 0,0-1-1,1 0 1,-1 0 0,1 0-1,-1 0 1,0-1-1,1 1 1,-1 0 0,2-1-1,3 0 1,0-1-1,0 0 0,0 0 0,0 0 1,0-1-1,-1 0 0,1 0 1,-1 0-1,0 0 0,6-6 0,3-4-147,25-29 0,-26 27-353,21-20 0,-34 35 484,0 0 0,1 0 0,-1 0 0,0 0 0,0 0 0,0 0 0,0 0 0,0 0-1,1 0 1,-1 0 0,0 0 0,0 0 0,0 0 0,0 0 0,0 0 0,1 0 0,-1 0 0,0 0-1,0 0 1,0 0 0,0 0 0,0 0 0,0 1 0,0-1 0,0 0 0,1 0 0,-1 0-1,0 0 1,0 0 0,0 0 0,0 1 0,0-1 0,0 0 0,0 0 0,0 0 0,0 0 0,0 0-1,0 0 1,0 1 0,0-1 0,0 0 0,0 0 0,0 0 0,0 0 0,0 0 0,0 1-1,0-1 1,0 0 0,0 0 0,0 0 0,0 0 0,0 0 0,0 0 0,0 1 0,-1-1 0,1 0-1,0 0 1,0 0 0,0 0 0,-1 11-7,-2-1 73,-1 7 138,1-1-1,0 1 1,1 0 0,1 0-1,1 17 1,0-32-176,0 1 0,0 0 0,1-1 0,-1 1 0,1 0 0,-1-1 0,1 1 0,0-1 0,0 1 0,0-1 0,1 1 0,-1-1 0,0 0 0,1 1 0,0-1 0,-1 0 0,1 0 0,0 0 0,0-1 0,0 1 0,0 0-1,0-1 1,1 1 0,-1-1 0,0 0 0,1 1 0,-1-1 0,1-1 0,-1 1 0,1 0 0,0 0 0,-1-1 0,1 0 0,0 1 0,-1-1 0,1 0 0,0 0 0,-1-1 0,6 0 0,2-1-23,0 0 0,1-1 0,-1 0 0,0 0 0,-1-1 0,1 0 0,-1-1 0,0 0 0,0-1 1,0 0-1,-1 0 0,0-1 0,11-11 0,-1-1-14,-1-1 0,-1 0 0,-1-1 1,17-31-1,-11 16-163,-2-1 1,-1-1 0,-3-1-1,0 0 1,10-51-1,-24 72-99,-1 18 277,0 0 0,-1 0-1,1 0 1,0 0 0,0-1-1,0 1 1,0 0 0,-1 0-1,1 0 1,0 0 0,0 0-1,0 0 1,-1 0 0,1 0-1,0 0 1,0 0 0,0 0-1,0 0 1,-1 0 0,1 0 0,0 0-1,0 0 1,0 1 0,-1-1-1,1 0 1,0 0 0,0 0-1,0 0 1,0 0 0,0 0-1,-1 0 1,1 1 0,0-1-1,0 0 1,0 0 0,0 0-1,0 0 1,0 0 0,0 1-1,-1-1 1,1 0 0,0 0-1,-21 32 42,13-20-53,7-11 4,0 0 0,-1 0 0,1 0 0,0 0 1,-1 0-1,1 0 0,0 0 0,-1 0 0,1-1 0,-1 1 1,0-1-1,1 1 0,-1-1 0,1 0 0,-1 1 1,0-1-1,-2 0 0,1 0 3,1 0 0,-1 0 1,1 1-1,0-1 0,-1 1 1,1 0-1,0-1 0,0 1 0,-4 2 1,0 2 31,0 1 1,0 0-1,1 0 1,-1 1-1,1 0 1,1-1-1,-1 2 1,-3 6-1,-7 12 126,1-4-9,-5 5 179,1 0 1,2 2 0,-18 43-1,34-71-307,-1 0-1,1 1 0,0-1 1,0 1-1,0-1 1,0 1-1,0-1 1,0 0-1,0 1 1,1-1-1,-1 1 0,0-1 1,1 0-1,-1 1 1,1-1-1,0 0 1,-1 1-1,1-1 1,0 0-1,0 0 0,0 0 1,0 1-1,0-1 1,0 0-1,0 0 1,0-1-1,0 1 1,0 0-1,2 1 1,6 3 16,0 0 1,1 0-1,11 4 1,-4-1 3,3 3 81,-10-6-316,0 1 0,21 7 1,-29-12 151,0 0 1,0-1 0,1 1 0,-1-1-1,0 1 1,0-1 0,1 0 0,-1 0 0,0 0-1,1 0 1,-1 0 0,0-1 0,0 1-1,1-1 1,-1 1 0,0-1 0,0 0 0,0 0-1,0 0 1,3-2 0,5-6-242</inkml:trace>
</inkml:ink>
</file>

<file path=ppt/ink/ink1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8.715"/>
    </inkml:context>
    <inkml:brush xml:id="br0">
      <inkml:brushProperty name="width" value="0.05" units="cm"/>
      <inkml:brushProperty name="height" value="0.05" units="cm"/>
    </inkml:brush>
  </inkml:definitions>
  <inkml:trace contextRef="#ctx0" brushRef="#br0">1 1 16267,'0'0'1313,"3"2"-993,2 0-128,8-1 160,3 2-304,4 4 112,2 0-64,14 5-168</inkml:trace>
  <inkml:trace contextRef="#ctx0" brushRef="#br0" timeOffset="1">614 555 19172,'3'-7'1856,"6"4"-1423,11 0-209,7 0 880,10 2-864,3 0-336,9 1-760,1 0 2048,3 0-1264,-2 4-32,-6-3-64</inkml:trace>
</inkml:ink>
</file>

<file path=ppt/ink/ink1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09:59.684"/>
    </inkml:context>
    <inkml:brush xml:id="br0">
      <inkml:brushProperty name="width" value="0.05" units="cm"/>
      <inkml:brushProperty name="height" value="0.05" units="cm"/>
    </inkml:brush>
  </inkml:definitions>
  <inkml:trace contextRef="#ctx0" brushRef="#br0">248 420 15947,'-10'0'203,"-1"1"-1,1 0 1,0 0-1,0 1 1,0 0 0,0 1-1,0 0 1,0 1-1,1 0 1,0 0-1,-1 1 1,2 0-1,-1 1 1,-9 7-1,9-6-28,1 0-1,0 0 0,1 1 1,0 0-1,0 0 0,1 0 1,-1 1-1,2 0 1,0 1-1,0-1 0,0 1 1,1 0-1,-4 16 1,8-24-143,-1 0 0,1 0 0,-1 0 0,1 0 0,0 0 0,0 0 0,0 0 0,0 0 0,0 1 0,0-1 0,1 0 0,-1 0 1,1 0-1,-1 0 0,1 0 0,0 0 0,1 3 0,-1-4-18,0 0 0,1 0 0,-1 0 1,0 0-1,0 0 0,0 0 0,0-1 0,1 1 1,-1 0-1,0-1 0,1 1 0,-1-1 0,1 1 1,-1-1-1,1 0 0,-1 1 0,0-1 0,1 0 1,1 0-1,2 0-9,-1-1 0,1 1 1,0-1-1,-1 0 0,1-1 0,-1 1 1,0-1-1,1 1 0,-1-1 0,0-1 0,0 1 1,0 0-1,0-1 0,4-4 0,-1-1-14,0 1-1,-1-2 0,0 1 1,0-1-1,-1 0 0,0 0 1,0-1-1,-1 1 0,0-1 1,-1 0-1,0 0 0,-1-1 1,0 1-1,0 0 0,-1-1 1,-1 1-1,0-1 0,-1-14 1,1 24 8,-1-1 0,1 1-1,0-1 1,-1 0 0,1 1 0,-1-1 0,1 1 0,-1-1 0,0 1 0,1-1 0,-1 1 0,0 0 0,0-1 0,0 1 0,0 0-1,-1 0 1,1-1 0,0 1 0,0 0 0,-1 0 0,1 0 0,0 1 0,-1-1 0,1 0 0,-1 0 0,-2 0 0,2 1 3,1 0 0,-1 0 0,0 0 0,1 0 0,-1 1 0,0-1 1,1 1-1,-1-1 0,1 1 0,-1 0 0,1-1 0,-1 1 0,1 0 1,-1 0-1,1 0 0,0 0 0,0 0 0,-1 0 0,1 0 0,0 1 1,0-1-1,0 0 0,0 1 0,0-1 0,1 0 0,-2 4 0,0-2 11,0 1-1,0-1 1,0 1-1,1 0 1,0 0-1,-1-1 1,1 1-1,1 0 1,-1 0-1,1 0 1,-1 0-1,1 0 1,0 0-1,1 0 1,-1 0-1,1 0 1,0 0-1,-1 0 1,2 0-1,-1 0 1,0-1-1,1 1 1,0 0-1,0-1 1,0 1-1,0-1 1,0 0-1,1 0 1,0 0-1,-1 0 1,1 0-1,0 0 1,0-1-1,1 1 1,-1-1-1,0 0 1,1 0-1,0 0 1,-1-1-1,1 1 1,4 0-1,1 0-20,0 0 0,0-1 0,0-1 0,0 1 0,0-1 0,1-1 0,-1 0 0,0 0 1,0-1-1,0 0 0,-1 0 0,1-1 0,0 0 0,-1-1 0,0 0 0,12-7 0,-10 5-38,0-1 0,-1 0 0,0-1 0,0 1 0,-1-2 0,0 1 0,-1-1 0,1 0 0,-2-1 0,1 0 0,-2 0 0,8-17 0,-9 13-32,-4 14 78,0 0 1,0 0-1,0 0 0,0 0 1,0 0-1,0-1 1,0 1-1,0 0 0,0 0 1,0 0-1,0 0 1,0 0-1,0 0 1,0 0-1,0-1 0,0 1 1,0 0-1,0 0 1,-1 0-1,1 0 0,0 0 1,0 0-1,0 0 1,0 0-1,0 0 0,0 0 1,0 0-1,0-1 1,0 1-1,0 0 0,-1 0 1,1 0-1,0 0 1,0 0-1,0 0 0,0 0 1,0 0-1,0 0 1,0 0-1,-1 0 0,1 0 1,0 0-1,0 0 1,0 0-1,0 0 1,0 0-1,0 0 0,-1 0 1,0 1 6,-1 0 0,1 0 0,0 1 0,-1-1 0,1 0 0,0 0 1,-1 1-1,1-1 0,0 1 0,-2 2 0,-2 5 63,0 0 1,1 1-1,0-1 1,0 1-1,1 0 1,0 0-1,1 0 1,0 1-1,0-1 1,1 20-1,1-29-62,0 1 1,0-1-1,0 0 0,0 0 1,1 0-1,-1 0 0,0 0 0,1 0 1,-1 0-1,1 0 0,-1 0 1,1 0-1,-1 0 0,1 0 0,0 0 1,0 0-1,-1-1 0,1 1 1,0 0-1,0 0 0,0-1 0,0 1 1,0 0-1,0-1 0,0 1 1,0-1-1,0 0 0,0 1 0,0-1 1,0 0-1,0 1 0,0-1 1,0 0-1,0 0 0,1 0 0,-1 0 1,0 0-1,0 0 0,0 0 1,0-1-1,2 1 0,2-1-24,1-1 0,-1 1-1,0-1 1,1 0 0,-1 0 0,9-6 0,-3 1-120,-1-1 1,-1 0-1,1-1 1,-1 0 0,-1-1-1,1 1 1,-2-2-1,1 1 1,-2-1 0,8-13-1,-15 28 124,0 0 0,0 0 0,0 1 0,1-1 1,0 0-1,0 1 0,0-1 0,1 0 0,-1 1 0,1-1 0,0 0 0,0 0 0,4 9 0,-4-10 38,0 1 0,1-1 0,0 0 0,0 1 0,0-1 0,0 0 0,0 0 0,1 0 0,-1 0 0,1-1 0,0 1 0,0-1 0,0 1 0,0-1 0,0 0 0,1 0 0,-1-1 0,0 1 0,6 1 0,-2-1-35,0-1 0,0 0 0,0 0 0,0 0 1,0-1-1,0 0 0,0-1 0,0 0 0,1 0 0,12-4 0,-10 2-52,1-1 0,-1-1-1,0 0 1,-1 0 0,1-1-1,12-10 1,-3-1-88,0-1 0,-1-1 0,-1 0-1,-1-1 1,18-29 0,-13 15-77,-2 0 0,20-49-1,-30 60 220,-1-1-1,-1 1 1,-1-2 0,5-42-1,-10 65 30,-1-1-1,0 1 1,0-1-1,0 1 1,0-1-1,0 1 1,-1-1-1,1 1 1,-1-1-1,0 1 1,1-1-1,-1 1 1,0 0-1,0-1 1,-1 1-1,1 0 1,-3-4-1,3 6-6,1-1-1,-1 1 1,0-1 0,1 1-1,-1 0 1,0-1-1,1 1 1,-1 0-1,0-1 1,0 1-1,1 0 1,-1 0-1,0 0 1,0 0-1,1 0 1,-1 0-1,0 0 1,0 0-1,0 0 1,1 0-1,-2 0 1,0 1 10,0 0 1,0 0 0,0 0-1,0 0 1,0 0 0,0 1 0,1-1-1,-1 0 1,0 1 0,1-1-1,-2 3 1,-4 5 66,1 0 0,0 0 0,1 0 0,0 1 0,1 0-1,-1 0 1,-3 17 0,0 3 84,-5 46 1,10-54-207,1-1 1,1 1 0,2-1 0,0 0 0,1 1 0,1-1 0,0 0 0,2 0 0,1 0-1,0-1 1,17 34 0,-22-50-45,1 0-1,0-1 1,0 1-1,0-1 1,0 1-1,1-1 1,0 0-1,-1 0 1,1 0-1,0 0 1,0 0 0,1-1-1,-1 1 1,0-1-1,1 0 1,6 3-1,-10-5 53,1 0-1,-1 0 1,0 0-1,1 0 0,-1 0 1,0 0-1,1 0 1,-1 0-1,1 0 1,-1 0-1,0 0 0,1 0 1,-1 0-1,0 0 1,1 0-1,-1 0 1,1 0-1,-1-1 0,0 1 1,1 0-1,-1 0 1,0 0-1,0-1 1,1 1-1,-1 0 0,0 0 1,1-1-1,-1 1 1,0 0-1,0-1 1,0 1-1,1 0 0,-1-1 1,0 1-1,0 0 1,0-1-1,0 1 1,0 0-1,1-1 1,-1 1-1,0 0 0,0-1 1,0 1-1,0-1 1,0 1-1,0 0 1,0-1-1,0 1 0,-1-1 1,-3-19-691,-6 2 385,0 0 0,-1 1 1,-1 0-1,0 1 0,-1 0 1,-21-18-1,7 5 185,-17-17 276,-24-28 1577,68 74-1655,-1 0 0,1-1 0,-1 1-1,1-1 1,0 1 0,-1-1 0,1 1 0,-1-1 0,1 1 0,0-1 0,-1 0 0,1 1 0,0-1 0,0 1 0,0-1 0,-1 0 0,1 1 0,0-1 0,0 0 0,0 1 0,0-1 0,0 0 0,0 1 0,0-1-1,0 0 1,0 1 0,1-1 0,-1 0 0,1 0-1,0 1 0,-1 0-1,1-1 1,0 1 0,0 0 0,0-1-1,0 1 1,0 0 0,0 0-1,0 0 1,0 0 0,0 0-1,0 0 1,-1 0 0,1 0 0,2 1-1,50 13 639,-44-11-572,1 0-68,105 27-927,-98-26 686,1-2 0,-1 0 1,1-1-1,30-2 0,-7-6-198</inkml:trace>
</inkml:ink>
</file>

<file path=ppt/ink/ink1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0.111"/>
    </inkml:context>
    <inkml:brush xml:id="br0">
      <inkml:brushProperty name="width" value="0.05" units="cm"/>
      <inkml:brushProperty name="height" value="0.05" units="cm"/>
    </inkml:brush>
  </inkml:definitions>
  <inkml:trace contextRef="#ctx0" brushRef="#br0">0 85 18892,'23'1'1752,"4"-1"-1335,9-4-241,2-6 688,10 2-1176,5-5 440,0-10-168,-3-5-88</inkml:trace>
</inkml:ink>
</file>

<file path=ppt/ink/ink1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0.799"/>
    </inkml:context>
    <inkml:brush xml:id="br0">
      <inkml:brushProperty name="width" value="0.05" units="cm"/>
      <inkml:brushProperty name="height" value="0.05" units="cm"/>
    </inkml:brush>
  </inkml:definitions>
  <inkml:trace contextRef="#ctx0" brushRef="#br0">1 91 14363,'0'-1'97,"1"0"1,-1 0-1,1-1 0,-1 1 1,1 0-1,0 0 0,0 0 1,-1 0-1,1 0 0,0 0 1,0 0-1,0 0 0,0 0 1,2 0-1,-3 1-60,0 0 1,1 0-1,-1 0 0,0 0 0,1 0 1,-1 0-1,0 0 0,1 0 1,-1 0-1,0 1 0,1-1 0,-1 0 1,0 0-1,0 0 0,1 1 1,-1-1-1,0 0 0,0 0 1,1 1-1,-1-1 0,0 0 0,0 1 1,0-1-1,0 0 0,1 0 1,-1 1-1,0-1 0,0 0 0,0 1 1,0-1-1,0 0 0,0 1 1,0-1-1,1 7 274,1 0 0,-2 0 0,1 0-1,-1 10 1,-4 58 514,0-9-374,6 98-1,-2-161-416,0 1 0,1 0 0,-1 0 0,1 0 0,0 0 0,0-1 0,1 1 0,-1 0 0,1-1 0,-1 1 0,1-1 0,0 0 0,1 1 0,3 4 0,-5-7-11,0-1 1,1 1-1,-1 0 1,0 0-1,1 0 0,-1-1 1,1 1-1,-1-1 0,1 1 1,-1-1-1,1 1 0,-1-1 1,1 0-1,-1 0 0,3 0 1,-1 0 7,1 0 0,-1-1 1,0 0-1,0 0 0,0 0 0,1 0 1,-1 0-1,0 0 0,3-3 0,17-13 170,-1 0 1,0-1-1,-2-1 0,34-40 0,-47 51-142,39-45 192,-2-2 1,-3-1 0,43-78-1,-83 131-259,3-3-72,-1 1 1,0-1-1,-1 0 1,1 0-1,1-9 1,-4 15 62,0 0-1,0 0 1,0-1 0,0 1-1,0 0 1,0 0 0,0 0-1,0 0 1,0 0 0,0 0-1,0-1 1,0 1 0,0 0-1,0 0 1,0 0 0,0 0 0,0 0-1,0 0 1,0-1 0,0 1-1,0 0 1,0 0 0,0 0-1,0 0 1,0 0 0,0 0-1,0 0 1,0-1 0,-1 1-1,1 0 1,0 0 0,0 0-1,0 0 1,0 0 0,0 0-1,0 0 1,0 0 0,-1 0-1,1 0 1,0 0 0,0 0 0,0 0-1,0 0 1,0 0 0,0 0-1,-1 0 1,1 0 0,-8 3-229,-7 8 108,-3 9-201,-5 3-111</inkml:trace>
</inkml:ink>
</file>

<file path=ppt/ink/ink1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1.245"/>
    </inkml:context>
    <inkml:brush xml:id="br0">
      <inkml:brushProperty name="width" value="0.05" units="cm"/>
      <inkml:brushProperty name="height" value="0.05" units="cm"/>
    </inkml:brush>
  </inkml:definitions>
  <inkml:trace contextRef="#ctx0" brushRef="#br0">0 297 14715,'0'37'1456,"6"-5"-911,1-4-217,8-5 616,-1-3-184,4-12-464,1-7-264,1-12-520,2-8-216,1-14-1369,0-4 1665,-3-12-312,1-4-272</inkml:trace>
  <inkml:trace contextRef="#ctx0" brushRef="#br0" timeOffset="1">307 6 13667,'7'-6'1592,"-1"6"-1016,-6 13-224,-4 6 1169,-5 11-769,0 1-144,1 10-280,-1-1-32,2 0-264,3 0-176,2-6-352,4-1 1728,6-13-1232,4-5 8,2-14 0</inkml:trace>
</inkml:ink>
</file>

<file path=ppt/ink/ink1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1.750"/>
    </inkml:context>
    <inkml:brush xml:id="br0">
      <inkml:brushProperty name="width" value="0.05" units="cm"/>
      <inkml:brushProperty name="height" value="0.05" units="cm"/>
    </inkml:brush>
  </inkml:definitions>
  <inkml:trace contextRef="#ctx0" brushRef="#br0">132 76 14819,'0'-1'64,"0"0"0,-1 0 0,1 0 0,0 0 0,-1 0 0,1-1-1,0 1 1,-1 0 0,0 0 0,1 0 0,-1 0 0,1 0 0,-1 1 0,0-1 0,0 0-1,0 0 1,1 0 0,-1 0 0,0 1 0,0-1 0,0 1 0,0-1 0,0 0 0,0 1-1,0 0 1,-1-1 0,1 1 0,0 0 0,0-1 0,0 1 0,0 0 0,0 0 0,-1 0 0,1 0-1,0 0 1,0 0 0,0 0 0,0 1 0,0-1 0,-1 0 0,0 1 0,-3 0 88,1 0 0,-1 1 0,0 0 0,1 0 0,-1 0 1,1 0-1,-1 0 0,-5 6 0,5-4-70,1 0 1,0 1-1,0 0 0,0-1 1,1 1-1,-1 1 0,1-1 1,1 1-1,-1-1 0,1 1 1,0 0-1,0 0 0,0 0 0,1 0 1,0 0-1,0 11 0,0-14-49,1 1 0,0-1 0,1 1-1,-1 0 1,1-1 0,0 1-1,-1-1 1,2 1 0,-1-1-1,0 0 1,1 1 0,-1-1 0,1 0-1,0 0 1,0 0 0,0 0-1,0-1 1,1 1 0,-1 0 0,1-1-1,0 0 1,0 1 0,-1-1-1,1 0 1,1-1 0,-1 1-1,0 0 1,0-1 0,7 2 0,-2-1 6,1-1 0,0 0 1,0 0-1,-1-1 1,1-1-1,0 1 1,0-1-1,0-1 1,-1 1-1,1-1 1,-1-1-1,1 0 1,-1 0-1,0-1 0,0 0 1,-1 0-1,11-7 1,-5 2-15,-1 0 0,0 0 1,0-2-1,-1 1 0,0-2 0,-1 1 1,0-1-1,-1-1 0,8-14 0,-15 24-39,0 0-7,0 1 0,-1-1 0,1 0-1,-1 0 1,0 0 0,1 0 0,-1 0 0,-1-1 0,1 1 0,0 0 0,-1 0 0,1-1 0,-1-2 0,-1 6 16,1-1 0,0 1 0,0 0 0,-1 0 0,1 0-1,0 0 1,-1 0 0,1 0 0,0 0 0,-1 0 0,1 0 0,0 0 0,0 0 0,-1 0 0,1 0 0,0 0-1,-1 0 1,1 0 0,0 0 0,0 0 0,-1 1 0,1-1 0,0 0 0,-1 0 0,1 0 0,0 0 0,0 1 0,0-1-1,-1 0 1,1 0 0,0 0 0,0 1 0,0-1 0,-1 0 0,1 0 0,0 1 0,0-1 0,0 0 0,0 1-1,0-1 1,0 0 0,0 0 0,-1 1 0,1-1 0,0 1 0,-8 15-102,-11 36 67,18-49 64,0 1-1,0-1 1,1 1 0,-1 0 0,1-1 0,0 1 0,0 0 0,0-1 0,0 1 0,1-1 0,0 1-1,1 7 1,-1-11-13,-1 1 0,1 0 0,-1 0 0,0-1-1,1 1 1,-1 0 0,1-1 0,0 1 0,-1-1 0,1 1-1,-1-1 1,1 1 0,0-1 0,0 1 0,-1-1 0,1 1-1,0-1 1,0 0 0,-1 1 0,1-1 0,0 0 0,0 0-1,0 0 1,-1 0 0,1 1 0,2-1 0,-1-1 11,1 1 0,0-1 0,-1 1 0,1-1 0,-1 0 1,1 0-1,-1 0 0,5-3 0,2-2 30,0 0 0,0-1-1,10-10 1,10-14 5,34-47-1,-42 50-208,-22 62-209,0-29 346,0 5 23,-1 0 0,2 0 0,0 0 1,1 16-1,-1-25 6,0 1 1,1 0 0,-1 0-1,0 0 1,1-1 0,-1 1-1,1 0 1,0-1 0,0 1-1,-1 0 1,1-1 0,0 1-1,0-1 1,0 1 0,1-1-1,-1 0 1,0 1 0,1-1-1,-1 0 1,0 0 0,1 0-1,-1 0 1,1 0 0,0 0-1,-1 0 1,1-1 0,0 1-1,-1 0 1,1-1 0,0 0-1,0 1 1,0-1 0,1 0-1,5 0 29,-1-1 0,0 0 0,1-1 0,-1 1 0,0-1 0,0-1 0,0 1 0,0-1 1,-1 0-1,1-1 0,11-8 0,6-6 57,34-32 0,-53 45-90,1 0-11,2-2-41,-1 0 0,0 0 1,0 0-1,7-12 1,-18 25-226,-18 30-226,21-35 418,0 1 1,0 0 0,0-1-1,1 1 1,-1 0 0,1 0-1,-1 0 1,1-1 0,0 1-1,0 0 1,0 0 0,0 0-1,0 0 1,0 0 0,0-1-1,0 1 1,1 0 0,-1 0-1,1 0 1,0-1 0,1 4-1,-2-4 26,1 0-1,0 0 0,0-1 0,-1 1 0,1 0 0,0-1 0,0 1 1,0 0-1,0-1 0,0 1 0,-1-1 0,1 0 0,0 1 1,0-1-1,0 0 0,0 0 0,0 1 0,0-1 0,0 0 0,0 0 1,0 0-1,0 0 0,2-1 0,24-7-505,1-5-62</inkml:trace>
</inkml:ink>
</file>

<file path=ppt/ink/ink1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2.222"/>
    </inkml:context>
    <inkml:brush xml:id="br0">
      <inkml:brushProperty name="width" value="0.05" units="cm"/>
      <inkml:brushProperty name="height" value="0.05" units="cm"/>
    </inkml:brush>
  </inkml:definitions>
  <inkml:trace contextRef="#ctx0" brushRef="#br0">150 6 11939,'-1'-1'116,"-1"0"1,1 1 0,0-1 0,-1 0 0,1 1 0,-1-1 0,1 1 0,-1 0-1,1-1 1,-1 1 0,1 0 0,-1 0 0,1 0 0,-1 0 0,1 0 0,-1 0-1,1 1 1,-1-1 0,1 0 0,-3 2 0,-30 10 1480,32-11-1385,-7 3 144,0 0 0,1 1 0,-1 0 0,1 0 0,0 1 0,0 0 0,-9 9-1,17-14-335,-1-1-1,1 0 0,0 1 0,-1-1 0,1 1 1,0-1-1,-1 0 0,1 1 0,0-1 0,0 1 0,-1-1 1,1 1-1,0-1 0,0 1 0,0-1 0,0 1 1,0-1-1,0 1 0,0-1 0,0 1 0,0-1 0,0 1 1,0-1-1,0 1 0,0-1 0,0 1 0,0-1 1,1 1-1,-1 0 0,1 0-8,0 0-1,0 0 1,0 0 0,0 0-1,0 0 1,0-1 0,0 1-1,0 0 1,0-1 0,1 1 0,1 0-1,42 10-398,-36-9 271,28 5-314,-15-4 130,1 1 0,-1 2 0,0 0 1,-1 1-1,1 1 0,21 12 1,-41-19 317,-1 0-1,1 0 1,-1 0 0,1 0 0,-1 0 0,1 0 0,-1 0 0,0 0 0,1 1 0,-1-1 0,0 0 0,0 1 0,0-1 0,0 1 0,0-1 0,-1 1 0,1 0 0,0-1 0,-1 1 0,1 0 0,-1 0 0,1-1 0,-1 5 0,0-5 27,-1 1 0,0 0 0,1 0 0,-1 0 1,0-1-1,0 1 0,0 0 0,0-1 0,0 1 0,0-1 1,-1 1-1,1-1 0,0 0 0,-1 0 0,1 1 0,-1-1 1,0 0-1,1 0 0,-1 0 0,0-1 0,-3 2 1,-3 1 130,0 0 1,-1-1 0,1 0 0,-1 0 0,1-1 0,-1 0 0,-16-1 0,23 0-111,-1-1 0,0 1 0,0-1 0,0 1 1,1-1-1,-1 0 0,0 0 0,1 0 0,-1 0 0,1 0 1,-1-1-1,-2-1 0,3 1-26,1 1 0,0 0 0,0 0 1,0 0-1,1-1 0,-1 1 0,0-1 0,0 1 0,1-1 0,-1 1 1,1-1-1,-1 1 0,1-1 0,0 1 0,0-1 0,-1 1 1,1-1-1,0 1 0,0-1 0,1 0 0,-1 1 0,0-1 0,1-2 1,6-17 216</inkml:trace>
</inkml:ink>
</file>

<file path=ppt/ink/ink1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2.684"/>
    </inkml:context>
    <inkml:brush xml:id="br0">
      <inkml:brushProperty name="width" value="0.05" units="cm"/>
      <inkml:brushProperty name="height" value="0.05" units="cm"/>
    </inkml:brush>
  </inkml:definitions>
  <inkml:trace contextRef="#ctx0" brushRef="#br0">105 425 16147,'6'-1'306,"11"-1"425,0 0-1,26-8 1,-39 9-599,0-1-1,0 1 1,-1-1 0,1 0-1,0 0 1,-1 0-1,1 0 1,-1-1-1,1 1 1,-1-1-1,0 0 1,0 0 0,-1 0-1,1 0 1,0 0-1,2-5 1,-5 7-114,1 0-1,-1 0 1,1 0 0,-1-1-1,1 1 1,-1 0 0,1 0 0,-1-1-1,0 1 1,0 0 0,0 0 0,0-1-1,0 1 1,0 0 0,0 0-1,0-1 1,0 1 0,0 0 0,-1 0-1,1-1 1,0 1 0,-1 0 0,0-2-1,-1 2-11,1-1 0,0 1 0,-1 0 0,1-1 0,-1 1-1,1 0 1,-1 0 0,0 0 0,1 0 0,-1 0 0,0 1 0,0-1-1,-3 0 1,-3-1-18,1 1 0,0 0 0,0 1 0,-1-1 0,1 1 0,0 1 0,-11 1 0,8 1 12,-1 0 0,1 0 1,0 1-1,0 1 1,0 0-1,1 0 1,-17 12-1,21-13 19,1-1-1,-1 1 1,1 0-1,0 0 1,0 0-1,1 1 1,-1 0-1,1-1 1,0 1-1,0 0 1,0 0 0,1 1-1,0-1 1,0 1-1,0-1 1,-1 8-1,3-10-3,0-1 0,0 0 0,-1 0-1,2 1 1,-1-1 0,0 0 0,0 0 0,1 1-1,-1-1 1,1 0 0,0 0 0,0 0 0,-1 0-1,2 0 1,-1 0 0,0 0 0,0 0 0,0 0-1,4 3 1,-2-3 7,0 1 0,0-1 0,0 0-1,0 0 1,1-1 0,-1 1 0,1 0 0,0-1-1,-1 0 1,8 1 0,3 0 11,0-1 1,0 0-1,0-1 1,0-1-1,19-2 0,-18 0-90,0 0 0,0-1-1,0 0 1,-1-1-1,0 0 1,0-1 0,0-1-1,-1-1 1,0 0-1,0 0 1,-1-1 0,0-1-1,-1 0 1,0 0-1,0-1 1,-1-1 0,-1 0-1,0 0 1,-1-1-1,0 0 1,6-14 0,1-10-488,-1-1 0,-2 0 1,-2 0-1,8-65 0,-17 97 495,-1 1 1,1-1-1,-2 1 0,1-1 0,0 0 0,-1 1 0,-2-8 0,3 13 55,0-1 0,0 1 0,-1-1 0,1 1 0,0 0-1,0-1 1,0 1 0,-1-1 0,1 1 0,0 0 0,0-1-1,-1 1 1,1 0 0,0-1 0,0 1 0,-1 0 0,1 0-1,-1-1 1,1 1 0,0 0 0,-1 0 0,1-1 0,0 1-1,-1 0 1,1 0 0,-1 0 0,1 0 0,-1 0 0,1 0-1,0 0 1,-1 0 0,1 0 0,-1 0 0,0 0 0,0 1 33,-1 0 1,0 0 0,1 0 0,-1 0 0,0 1-1,1-1 1,0 0 0,-1 1 0,1 0 0,0-1-1,0 1 1,-2 3 0,-12 21 380,2 0 0,1 1 0,2 0 0,0 1-1,2 1 1,0-1 0,2 1 0,2 0 0,-2 39 0,5-57-337,1 0-1,1 0 1,0 0 0,0 0-1,1 0 1,0-1 0,1 1-1,4 11 1,-6-19-52,1 0 0,-1 0 0,1 0 0,0 0 0,0 0 0,0 0 0,0 0 0,0-1-1,0 1 1,1-1 0,-1 0 0,1 0 0,0 0 0,0 0 0,0 0 0,0 0 0,0-1 0,0 1 0,0-1 0,0 0 0,1 0 0,-1 0 0,0 0 0,1-1 0,-1 1 0,1-1 0,-1 0 0,1 0 0,4-1 0,13-3 52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0:18.210"/>
    </inkml:context>
    <inkml:brush xml:id="br0">
      <inkml:brushProperty name="width" value="0.05" units="cm"/>
      <inkml:brushProperty name="height" value="0.05" units="cm"/>
    </inkml:brush>
  </inkml:definitions>
  <inkml:trace contextRef="#ctx0" brushRef="#br0">19 167 11178,'-19'0'153,"19"0"-147,0 0 0,0 0 1,0 0-1,0-1 1,0 1-1,0 0 1,0 0-1,0 0 1,0 0-1,0 0 1,0 0-1,0 0 1,0 0-1,0 0 1,0 0-1,0 0 1,0 0-1,0 0 1,0 0-1,32-3 204,-15 2-135,199-15 449,169-16-420,6-4 44,-327 29-124,100-24 0,41-5-8,-121 32-3,92 9-1,-161-5-11,314 27-1,444 24-10,-195-19 5,320-3-13,-673-27 11,197 18-34,158-2-96,-62-48 41,-187 9 43,559-38-27,-528 33 117,-165 10-5,85-5 82,0 24 22,-254 0-584,37 10-1,-58-12 289</inkml:trace>
</inkml:ink>
</file>

<file path=ppt/ink/ink1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3.144"/>
    </inkml:context>
    <inkml:brush xml:id="br0">
      <inkml:brushProperty name="width" value="0.05" units="cm"/>
      <inkml:brushProperty name="height" value="0.05" units="cm"/>
    </inkml:brush>
  </inkml:definitions>
  <inkml:trace contextRef="#ctx0" brushRef="#br0">0 0 16508,'7'97'2302,"-7"-77"-1952,1 0 1,0 0-1,2 0 1,0 0-1,12 39 0,-14-56-377,0 0-1,1 0 0,-1 0 1,1 0-1,-1-1 0,1 1 1,0 0-1,0-1 0,1 1 0,-1-1 1,0 0-1,1 0 0,-1 0 1,1 0-1,0 0 0,-1 0 1,1-1-1,0 1 0,0-1 0,0 0 1,0 0-1,1 0 0,-1 0 1,0-1-1,0 1 0,0-1 1,1 0-1,-1 0 0,0 0 1,1 0-1,-1 0 0,6-2 0,-1-1-253,0 1-1,0-1 0,0 0 0,-1 0 1,1-1-1,-1 0 0,0 0 0,0-1 1,0 0-1,-1 0 0,0-1 0,6-6 0,-2 0-254,0 0 0,-1-1 0,0 0 0,-2 0-1,1-1 1,-1 0 0,-1 0 0,-1 0 0,0-1-1,-1 0 1,0 0 0,2-29 0,-10 22 691,0 17 393,-1 13 744,2 5-488,1 0 0,1-1 0,-1 1 0,2 0 0,1 15 0,-1-19-605,1 0-1,0 1 1,1-1-1,0 0 1,1 0-1,0 0 0,7 16 1,-9-24-176,0 1 0,0 0 1,1 0-1,-1-1 0,0 1 1,1 0-1,-1-1 1,1 1-1,2 1 0,14 0 112</inkml:trace>
</inkml:ink>
</file>

<file path=ppt/ink/ink1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3.852"/>
    </inkml:context>
    <inkml:brush xml:id="br0">
      <inkml:brushProperty name="width" value="0.05" units="cm"/>
      <inkml:brushProperty name="height" value="0.05" units="cm"/>
    </inkml:brush>
  </inkml:definitions>
  <inkml:trace contextRef="#ctx0" brushRef="#br0">76 38 14163,'-1'-1'75,"1"1"0,-1-1 0,1 0 0,0 1 0,-1-1 0,1 1 0,-1-1 0,0 1 0,1-1 0,-1 1 0,1 0 0,-1-1 0,0 1 0,1 0 0,-1-1 0,0 1 0,1 0 0,-1 0 0,0 0 0,1-1 0,-1 1 0,0 0 0,0 0 0,1 0 0,-1 0 0,0 0 0,0 1 0,1-1 0,-1 0 0,0 0 0,0 1 0,-1 0 33,0 0-1,0 0 0,1 1 0,-1-1 0,1 1 1,0-1-1,-1 1 0,1 0 0,0 0 0,0-1 0,-1 3 1,-4 8 299,1-1 1,-5 22-1,5-17-204,2 0-1,-3 18 0,5-28-186,1-1-1,0 0 0,0 1 0,0-1 1,1 1-1,0-1 0,0 0 0,0 0 0,0 1 1,3 5-1,-3-10-12,-1 0 0,1 0 1,-1 0-1,1 0 0,0 0 0,-1 0 1,1 0-1,0 0 0,0 0 1,-1 0-1,1-1 0,0 1 0,0 0 1,0-1-1,0 1 0,0-1 0,0 1 1,0-1-1,0 1 0,0-1 0,0 1 1,0-1-1,0 0 0,1 0 0,-1 0 1,0 0-1,0 0 0,0 0 0,0 0 1,0 0-1,0 0 0,1 0 1,-1 0-1,0-1 0,0 1 0,0-1 1,0 1-1,0 0 0,0-1 0,2-1 1,2-1 6,0 0 1,0-1-1,-1 0 1,1 0 0,-1 0-1,7-8 1,-1-4 29,1 1 1,-2-1-1,-1-1 0,0 0 1,0 0-1,-2-1 1,0 0-1,-2 0 0,0 0 1,3-28-1,-11 89 163,1 0 0,2 0 0,3 0 0,8 55 0,-6-80-80,2-9 45</inkml:trace>
</inkml:ink>
</file>

<file path=ppt/ink/ink1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4.280"/>
    </inkml:context>
    <inkml:brush xml:id="br0">
      <inkml:brushProperty name="width" value="0.05" units="cm"/>
      <inkml:brushProperty name="height" value="0.05" units="cm"/>
    </inkml:brush>
  </inkml:definitions>
  <inkml:trace contextRef="#ctx0" brushRef="#br0">11 0 10722,'-5'36'1003,"2"1"-1,1-1 0,4 52 0,-1-34-346,18 786 3673,-18-746-4124,27 447 116,-27-530-326,7 38-110,-7-47 96,-1 0 0,1 0 0,0 0 0,0 1 1,0-1-1,0 0 0,0 0 0,0-1 0,0 1 0,0 0 1,1 0-1,-1 0 0,1-1 0,-1 1 0,1-1 0,4 3 1,-5-4 53,0 1 1,0-1 0,0 0 0,1 0 0,-1 0-1,0 0 1,0 0 0,0 0 0,1 0 0,-1 0-1,0 0 1,0 0 0,1-1 0,-1 1 0,0 0-1,0-1 1,0 1 0,0-1 0,0 0 0,0 1-1,0-1 1,0 0 0,0 0 0,0 1 0,0-1-1,0 0 1,0 0 0,-1 0 0,1 0 0,0 0-1,-1 0 1,1 0 0,-1 0 0,1-1 0,-1 1-1,1 0 1,-1 0 0,0-2 0,9-28 123</inkml:trace>
</inkml:ink>
</file>

<file path=ppt/ink/ink1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4.744"/>
    </inkml:context>
    <inkml:brush xml:id="br0">
      <inkml:brushProperty name="width" value="0.05" units="cm"/>
      <inkml:brushProperty name="height" value="0.05" units="cm"/>
    </inkml:brush>
  </inkml:definitions>
  <inkml:trace contextRef="#ctx0" brushRef="#br0">0 395 14435,'75'-9'1682,"145"0"1,77 26-1008,-186-9-535,543 14-763,1-59 796,-4-56 1255,88-9 412,-549 86-1461,366 15-1,-178 47-396,-214-22-156,194 3-1,-311-27 97,1-3-1,93-17 1,-111 13-41,-1-1 1,1-1 0,-2-2-1,1-1 1,43-25 0,-60 30-81,0-1 0,20-18 1,-28 23 68,-1-1 0,1 0 1,-1 0-1,0 0 1,0 0-1,0-1 0,-1 1 1,1-1-1,-1 1 1,3-11-1,-5 14 76,1-1 1,-1 1-1,0-1 0,0 0 0,0 1 1,0-1-1,0 0 0,0 1 0,0-1 1,0 1-1,0-1 0,-1 0 0,1 1 1,-1-1-1,0 1 0,1-1 0,-1 1 1,0-1-1,0 1 0,-1-2 0,0 1-27,-1-1 0,1 1 0,-1-1-1,0 1 1,0 0 0,0 0-1,0 0 1,-5-1 0,-22-9-519</inkml:trace>
</inkml:ink>
</file>

<file path=ppt/ink/ink1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05.404"/>
    </inkml:context>
    <inkml:brush xml:id="br0">
      <inkml:brushProperty name="width" value="0.05" units="cm"/>
      <inkml:brushProperty name="height" value="0.05" units="cm"/>
    </inkml:brush>
  </inkml:definitions>
  <inkml:trace contextRef="#ctx0" brushRef="#br0">5856 1847 15995,'33'-24'569,"-2"-1"0,-1-2 0,-1-1 0,-1-1 0,-2-1-1,-1-2 1,-1-1 0,-2 0 0,-1-2 0,31-71 0,-15 10-743,-4-1 1,-4-1 0,16-111-1,-36 163 51,45-204-695,-40 198 578,2 0 0,36-79 0,-42 113 256,1 0 0,1 0 0,0 1 0,1 0 0,1 1 0,0 1 0,1 0 0,29-21 0,-42 34-19,19-18 156,-21 20-151,1 0 0,-1 0 1,0-1-1,0 1 0,1 0 1,-1 0-1,0-1 0,0 1 1,0 0-1,1 0 0,-1-1 1,0 1-1,0 0 0,0-1 1,0 1-1,0 0 0,0-1 0,1 1 1,-1 0-1,0-1 0,0 1 1,0 0-1,0-1 0,0 1 1,0 0-1,-1-1 0,1 1 1,0 0-1,0-1 0,0 1 1,0 0-1,0-1 0,0 1 1,0 0-1,-1-1 0,1 1 0,0 0 1,0 0-1,-1-1 0,1 1 1,0 0-1,0 0 0,-1-1 1,1 1-1,0 0 0,0 0 1,-1 0-1,1 0 0,0 0 1,-1-1-1,1 1 0,0 0 1,-1 0-1,1 0 0,0 0 0,-1 0 1,1 0-1,0 0 0,-1 0 1,1 0-1,0 0 0,-1 0 1,1 0-1,0 0 0,-1 0 1,0 1-1,-15-3 27,0-1 0,1 0 1,-22-7-1,25 5-23,0 2-1,-1 0 1,0 0 0,0 1 0,0 1 0,-18-1-1,-74 15-25,-10 0-97,13-10-57,-170-18-1,-101-37-23,237 30 126,-551-61-137,-4 54 2,-911 135-1053,867-9 785,7 21 428,-37 5 678,647-108-747,112-14 105,10 0 7,15-2-18,44-4-74</inkml:trace>
</inkml:ink>
</file>

<file path=ppt/ink/ink1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0:59.805"/>
    </inkml:context>
    <inkml:brush xml:id="br0">
      <inkml:brushProperty name="width" value="0.05" units="cm"/>
      <inkml:brushProperty name="height" value="0.05" units="cm"/>
    </inkml:brush>
  </inkml:definitions>
  <inkml:trace contextRef="#ctx0" brushRef="#br0">19 23 18796,'-19'-1'56,"81"-5"-48,2 1-80,-8 0-72,-4 4-184,-12-1-136,0 0-104,-11 2-304,-19 1 583,-6 8-175,-8 3-32</inkml:trace>
</inkml:ink>
</file>

<file path=ppt/ink/ink1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0.251"/>
    </inkml:context>
    <inkml:brush xml:id="br0">
      <inkml:brushProperty name="width" value="0.05" units="cm"/>
      <inkml:brushProperty name="height" value="0.05" units="cm"/>
    </inkml:brush>
  </inkml:definitions>
  <inkml:trace contextRef="#ctx0" brushRef="#br0">26 1 11803,'-17'6'1320,"9"-2"-856,15-4-112,11 0 808,17-1-400,6-2-103,11 1-217,4 2-96,5 2-368,1 2 2088,-10-1-1808,-6 0 96,-16-2 48</inkml:trace>
</inkml:ink>
</file>

<file path=ppt/ink/ink1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0.651"/>
    </inkml:context>
    <inkml:brush xml:id="br0">
      <inkml:brushProperty name="width" value="0.05" units="cm"/>
      <inkml:brushProperty name="height" value="0.05" units="cm"/>
    </inkml:brush>
  </inkml:definitions>
  <inkml:trace contextRef="#ctx0" brushRef="#br0">0 152 14179,'4'-1'111,"0"1"0,0 0 0,-1-1 0,1 0 0,0 0 0,-1 0 0,1-1 0,-1 1 0,1-1 0,-1 1 0,0-1 0,1 0 0,3-4 0,10-4 102,23-12 46,1 3-1,1 1 1,1 2-1,0 2 1,61-12-1,-93 24-253,0 1 0,1 0 0,-1 0 1,0 1-1,1 0 0,16 3 0,-25-2-8,1 0 0,-1 0-1,1 0 1,-1 0 0,1 0 0,-1 1 0,0-1 0,0 1 0,0 0-1,0 0 1,0 1 0,0-1 0,0 0 0,-1 1 0,1 0-1,-1-1 1,0 1 0,0 0 0,0 0 0,0 0 0,0 1-1,-1-1 1,3 6 0,-2 2 13,0-1-1,0 1 1,-1 0-1,-1 0 1,1-1-1,-2 1 1,0 0-1,0 0 1,-1-1-1,0 1 1,0-1-1,-1 1 1,-6 11-1,-2 4 126,-1 0 0,-2-2-1,-30 45 1,27-45 293,-1 0-1,-2-1 1,0-1 0,-1-1-1,-45 34 1,62-52-127</inkml:trace>
</inkml:ink>
</file>

<file path=ppt/ink/ink1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2.913"/>
    </inkml:context>
    <inkml:brush xml:id="br0">
      <inkml:brushProperty name="width" value="0.05" units="cm"/>
      <inkml:brushProperty name="height" value="0.05" units="cm"/>
    </inkml:brush>
  </inkml:definitions>
  <inkml:trace contextRef="#ctx0" brushRef="#br0">39 177 13899,'-5'17'395,"1"0"1,1 0 0,1 1-1,0 34 1,1-15-211,-4 41-42,-12 340 145,24-521 312,-2 43-372,12-439 2266,-17 510-2476,1 1 0,1-1 0,0 0 0,0 0 1,1 0-1,1-1 0,-1 1 0,2-1 0,8 16 0,-12-25-19,0 0-1,0 1 0,0-1 0,0 0 1,1 0-1,-1 0 0,0 0 0,1 0 1,-1-1-1,1 1 0,-1 0 1,1-1-1,-1 1 0,1-1 0,-1 1 1,1-1-1,-1 0 0,1 1 1,0-1-1,-1 0 0,1 0 0,0 0 1,-1 0-1,1-1 0,-1 1 0,1 0 1,-1-1-1,1 1 0,0-1 1,-1 1-1,2-2 0,3-1-3,0 0-1,-1-1 1,0 1-1,1-1 1,-1 0-1,7-8 1,14-19 18,-3 0 1,0-2-1,33-67 0,-20 36 81,-27 53-57,-7 19-10,-6 17-10,-17 72-21,5 1 1,-4 111-1,20-201-3,1 54-244,-1-59 201,0 1 0,1-1 0,-1 0 1,1 0-1,0 1 0,0-1 0,0 0 0,1 0 1,-1 0-1,1 0 0,-1 0 0,1-1 0,0 1 1,4 4-1,-5-6 39,0-1 1,0 1 0,-1-1-1,1 1 1,0-1 0,0 0-1,0 1 1,0-1-1,0 0 1,-1 0 0,1 1-1,0-1 1,0 0 0,0 0-1,0 0 1,0 0 0,0 0-1,0-1 1,0 1-1,-1 0 1,1 0 0,0 0-1,1-1 1,19-13-180,4-16-98</inkml:trace>
</inkml:ink>
</file>

<file path=ppt/ink/ink1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3.353"/>
    </inkml:context>
    <inkml:brush xml:id="br0">
      <inkml:brushProperty name="width" value="0.05" units="cm"/>
      <inkml:brushProperty name="height" value="0.05" units="cm"/>
    </inkml:brush>
  </inkml:definitions>
  <inkml:trace contextRef="#ctx0" brushRef="#br0">109 102 15467,'-1'1'104,"0"-1"1,0 0-1,1 1 0,-1-1 0,0 0 0,0 0 1,0 0-1,1 0 0,-1 1 0,0-1 0,0 0 1,0-1-1,0 1 0,1 0 0,-1 0 0,0 0 0,0 0 1,0-1-1,1 1 0,-1 0 0,0-1 0,0 1 1,1 0-1,-1-1 0,0 1 0,1-1 0,-1 1 0,1-1 1,-2 0-1,2 0-81,-1 0 0,0 1 0,1-1 0,-1 0 0,0 1 0,0-1 0,0 1 0,0-1 0,1 1 0,-1 0 0,0-1 0,0 1 0,0 0 0,0-1 0,0 1 0,0 0 0,0 0 0,0 0 0,0 0 0,0 0 0,0 0 1,0 0-1,0 0 0,0 1 0,0-1 0,0 0 0,0 1 0,1-1 0,-1 0 0,-1 1 0,-2 2-30,1 1 0,0-1 0,-1 0 0,1 1 0,1 0 0,-1 0 0,1 0 0,-1 0 0,1 0 0,0 0 1,0 1-1,-1 6 0,-13 58-39,16-66 43,-2 7 1,1 0 0,0 0 0,0 0 0,1 0 0,2 15 0,-2-24 2,1 1-1,-1 0 0,0 0 0,1 0 1,-1 0-1,1 0 0,-1-1 1,1 1-1,0 0 0,0 0 0,0-1 1,0 1-1,0-1 0,0 1 1,0-1-1,0 1 0,1-1 1,-1 0-1,0 1 0,1-1 0,0 0 1,-1 0-1,1 0 0,-1 0 1,1 0-1,0-1 0,0 1 0,-1 0 1,1-1-1,0 0 0,0 1 1,0-1-1,0 0 0,0 0 1,3 0-1,3-1-7,0-1 1,0 1-1,0-2 0,0 1 1,-1-1-1,1 0 0,10-7 1,51-35-31,-45 28 27,-10 7 10,-11 7 1,-1 1-1,0 0 1,1 0-1,0 0 1,0 0-1,-1 0 1,1 1-1,0-1 1,0 1-1,0 0 1,1 0 0,-1 0-1,0 0 1,0 1-1,1-1 1,4 1-1,-8-1 9,0 1 1,-1 0-1,1 0 1,0 0-1,0 0 0,-1 0 1,1 0-1,0 0 1,0 0-1,-1 0 0,1 0 1,0 0-1,0 0 1,-1 0-1,1 0 0,0 0 1,0 0-1,0 0 1,-1 0-1,1 0 0,0 0 1,0 0-1,-1 0 1,1 1-1,0-1 0,0 0 1,0 0-1,-1 0 1,1 0-1,0 0 0,0 1 1,0-1-1,0 0 1,0 0-1,-1 0 0,1 1 1,0-1-1,0 0 1,0 0-1,0 0 0,0 1 1,0-1-1,0 0 1,0 0-1,0 1 0,0-1 1,0 0-1,0 0 1,0 1-1,0-1 0,0 0 1,0 0-1,0 1 1,0-1-1,0 0 0,0 0 1,0 0-1,0 1 1,0-1-1,0 0 0,1 0 1,-1 0-1,0 1 1,0-1-1,0 0 0,0 0 1,-3-1 52,0-1 1,1 0-1,-1 1 0,0-1 1,0-1-1,1 1 1,-1 0-1,1-1 0,0 1 1,-1-1-1,1 1 1,1-1-1,-1 0 0,-2-5 1,-2-3 92,1-1 1,-7-19-1,11 29-160,1 1 1,-1-1-1,1 1 0,-1-1 0,1 0 0,0 1 0,0-1 1,0 0-1,-1 1 0,1-1 0,1 0 0,-1 1 1,0-1-1,0 1 0,1-1 0,-1 0 0,1 1 1,-1-1-1,1 1 0,0-1 0,-1 1 0,1-1 1,0 1-1,0 0 0,0-1 0,0 1 0,0 0 0,1 0 1,-1 0-1,0 0 0,0 0 0,4-2 0,2 0-231,1 0 0,-1 1 0,1 0 0,0 0 0,15-1 0,16-5-1186,-30 5 1233,-1 0-1,1-1 0,-1 0 1,0 0-1,14-10 0,8-13-520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0:30.186"/>
    </inkml:context>
    <inkml:brush xml:id="br0">
      <inkml:brushProperty name="width" value="0.05" units="cm"/>
      <inkml:brushProperty name="height" value="0.05" units="cm"/>
    </inkml:brush>
  </inkml:definitions>
  <inkml:trace contextRef="#ctx0" brushRef="#br0">14 305 11442,'-1'-1'66,"0"1"-1,0 0 0,0-1 1,1 0-1,-1 1 0,0-1 1,0 1-1,1-1 0,-1 0 1,0 1-1,1-1 0,-1 0 1,1 0-1,-1 0 0,1 1 1,-1-1-1,1 0 0,0 0 1,-1 0-1,1 0 0,0 0 0,0 0 1,0 0-1,0 0 0,0 0 1,0-1-1,0 1 2,1-1-1,-1 1 1,1-1 0,0 1-1,0 0 1,0 0 0,0-1-1,0 1 1,0 0 0,0 0-1,0 0 1,0 0 0,0 0-1,3-1 1,6-5 53,0 2-1,1 0 1,15-6-1,-22 10-141,19-7 35,-1 1 0,1 2 0,0 0 0,1 1 0,39 0 0,121 11 105,-65 0-85,393 23-724,-141-8 216,32 2-225,-105 31-126,-210-35 756,1-3-1,108 5 1,247-34 184,1-33-74,16-2-326,222-20 65,16-1-548,-333 60-26,-16 0 749,61-23 125,320-16 17,-119 13 171,83-2 82,-679 35-378,-11 0-11,-1 1-1,1 0 1,0 0-1,-1 0 0,1 0 1,0 1-1,-1 0 0,1 0 1,8 3-1,-13-4 37,1 0 0,-1 1 0,1-1 0,-1 0 0,1 0 0,-1 1 0,0-1 0,1 0 0,-1 1 0,0-1 0,1 0 0,-1 1 0,0-1-1,1 0 1,-1 1 0,0-1 0,0 1 0,1-1 0,-1 0 0,0 1 0,0-1 0,0 1 0,0-1 0,1 1 0,-1-1 0,0 1 0,0-1 0,0 1 0,0-1 0,0 1 0,0-1 0,0 1 0,-1-1 0,1 1 0,0-1 0,0 1 0,0-1 0,0 0 0,-1 1 0,1-1 0,0 1 0,0-1 0,-1 0 0,1 1 0,0-1 0,-1 1 0,-9 13-106</inkml:trace>
</inkml:ink>
</file>

<file path=ppt/ink/ink1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3.982"/>
    </inkml:context>
    <inkml:brush xml:id="br0">
      <inkml:brushProperty name="width" value="0.05" units="cm"/>
      <inkml:brushProperty name="height" value="0.05" units="cm"/>
    </inkml:brush>
  </inkml:definitions>
  <inkml:trace contextRef="#ctx0" brushRef="#br0">80 7 12907,'0'0'51,"-1"0"1,0 0 0,0 0 0,0 0-1,1 0 1,-1 0 0,0 1-1,0-1 1,0 0 0,1 0 0,-1 1-1,0-1 1,0 0 0,1 1 0,-1-1-1,0 0 1,1 1 0,-1-1-1,1 1 1,-1-1 0,0 1 0,1 0-1,-1-1 1,1 1 0,-1 0-1,1-1 1,0 1 0,-1 0 0,1 1-1,-13 26 172,12-26-140,-9 26 89,1 1-1,1 0 0,2 0 0,0 1 0,3-1 0,0 1 0,2 0 0,0 0 0,3 0 0,7 45 0,-7-67-213,0 0-1,0-1 0,1 1 0,0-1 1,1 1-1,-1-1 0,1 0 1,7 7-1,-10-12 30,0-1 0,0 0 1,0 1-1,0-1 0,0 0 0,0 0 1,1 0-1,-1 0 0,0 0 0,1 0 1,-1 0-1,1 0 0,-1-1 1,1 1-1,0 0 0,-1-1 0,1 0 1,-1 1-1,1-1 0,0 0 0,-1 0 1,1 0-1,0 0 0,0 0 0,-1 0 1,1 0-1,0-1 0,-1 1 0,1 0 1,-1-1-1,1 0 0,-1 1 1,1-1-1,-1 0 0,1 0 0,-1 0 1,1 0-1,-1 0 0,0 0 0,1 0 1,-1 0-1,0 0 0,0-1 0,2-2 1,6-7 52,-1-1 1,0-1-1,-1 1 1,8-17-1,7-14 258,-13 33-88,-3 13-99,1 20-118,-2-3-159,-5-19 153,1 0 0,-1-1 0,1 1 0,0 0 0,-1 0 0,1-1 0,-1 1 0,1 0 0,0 0 0,0-1 0,0 1 0,-1-1 0,1 1 0,0-1 0,0 1 0,0-1 0,0 0 0,0 1 0,0-1 0,0 0 0,0 0 0,0 0 0,1 1 0,1-2-4,-1 1-1,0 0 0,0-1 0,0 0 1,0 1-1,0-1 0,0 0 0,0 0 0,0 0 1,2-2-1,4-3-37,0 0 0,0-1 0,10-12 0,-4 2 74,-1-1 0,-1-1 0,0 1 0,-1-2 1,13-34-1,-6 4 321,15-63 1,-32 109-314,2-5 77,-1 0 0,-1 0 0,1 0 0,-1-15 0,-1 24-97,0 0 0,0 0 1,0 0-1,0 0 0,0 0 0,0 1 0,0-1 0,0 0 1,0 0-1,0 0 0,0 0 0,0 0 0,0 0 1,0 0-1,0 0 0,0 0 0,0 0 0,0 0 0,0 0 1,0 0-1,-1 0 0,1 0 0,0 0 0,0 0 1,0 0-1,0 0 0,0 0 0,0 0 0,0 0 1,0 0-1,0 0 0,0 0 0,0 0 0,0 0 0,0 0 1,0 0-1,-1 0 0,1 0 0,0 0 0,0 0 1,0 0-1,0 0 0,0 0 0,0 0 0,0 0 0,0 0 1,0 0-1,0 0 0,0 0 0,-5 12 149,-5 18 21,-22 124 705,29-133-711,1 1 0,0-1 1,2 0-1,1 1 0,4 30 1,-3-47-138,-1 0 0,1 0 0,0 0 0,0 0 0,0 0 0,0-1 0,1 1 0,0-1 0,0 1 0,1-1 0,-1 0 0,1 0 0,-1-1 0,6 5 0,-6-6-100,0 0 0,0 0 0,0 0 1,0 0-1,0-1 0,1 1 0,-1-1 0,0 0 0,1 0 1,-1 0-1,1 0 0,-1-1 0,1 1 0,-1-1 0,1 0 0,0 0 1,-1 0-1,1-1 0,-1 1 0,1-1 0,-1 0 0,4-1 1,-6 2 4,0-1 1,-1 1 0,1 0 0,0-1-1,0 1 1,-1 0 0,1-1 0,0 1 0,-1-1-1,1 1 1,0-1 0,-1 1 0,1-1-1,-1 0 1,1 1 0,-1-1 0,1 0-1,-1 1 1,1-1 0,-1 0 0,0 0 0,1 1-1,-1-1 1,0 0 0,0-1 0,0 0-35,0 1 0,0-1 0,0 1 0,-1-1 0,1 1 0,-1-1 0,1 1 0,-1-1 0,1 1 0,-1 0 0,0-1 0,-1-1 0,-5-5-237,1 1 0,-1 0-1,-11-9 1,15 13 279,-50-35-104,41 31 667,1-1 0,0 0 1,0 0-1,-18-19 0,29 26-453,-1 1 0,1-1 0,-1 1 0,1-1 0,-1 1-1,1-1 1,0 1 0,-1-1 0,1 0 0,0 1 0,-1-1-1,1 0 1,0 1 0,0-1 0,0 0 0,0 1 0,-1-1 0,1 0-1,0 1 1,0-1 0,0 0 0,1 1 0,-1-1 0,0 0 0,0 1-1,0-1 1,0 0 0,1 1 0,-1-2 0,1 1 19,0 0-1,1 0 1,-1 0 0,0 0-1,0 0 1,1 0 0,-1 0 0,0 0-1,1 1 1,-1-1 0,1 0-1,2 0 1,8-2 423,0 1 0,21-2 0,-26 3-35,65-2 214,-35 3-348</inkml:trace>
</inkml:ink>
</file>

<file path=ppt/ink/ink1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5.137"/>
    </inkml:context>
    <inkml:brush xml:id="br0">
      <inkml:brushProperty name="width" value="0.05" units="cm"/>
      <inkml:brushProperty name="height" value="0.05" units="cm"/>
    </inkml:brush>
  </inkml:definitions>
  <inkml:trace contextRef="#ctx0" brushRef="#br0">17 193 14187,'18'-15'3822,"15"-24"-2402,-30 36-1359,20-36 365,-22 37-413,0 1 1,0-1-1,0 0 0,0-1 1,-1 1-1,1 0 0,-1 0 1,0 0-1,1 0 0,-1 0 1,0 0-1,0-1 1,0 1-1,-1 0 0,1 0 1,0 0-1,-2-4 0,2 6-10,-1-1 0,1 1-1,0-1 1,-1 0 0,1 1-1,-1-1 1,0 1 0,1-1-1,-1 1 1,1-1 0,-1 1-1,0 0 1,1-1 0,-1 1-1,0 0 1,1-1 0,-1 1-1,0 0 1,0 0 0,1 0-1,-1 0 1,0-1 0,0 1-1,1 0 1,-1 0 0,0 1-1,0-1 1,1 0 0,-1 0-1,0 0 1,0 0 0,1 1-1,-1-1 1,0 0 0,1 1-1,-2 0 1,-24 16 45,21-13-50,1 1 0,0 0 0,0 0 1,0 0-1,1 0 0,-1 1 0,1-1 0,1 1 0,-1 0 0,1 0 0,0 0 1,0 0-1,1 0 0,-1 1 0,2-1 0,-1 0 0,1 1 0,-1-1 1,2 8-1,-1-12-3,1-1 1,-1 1 0,1-1 0,-1 1 0,1-1 0,-1 1-1,1-1 1,0 0 0,-1 1 0,1-1 0,0 0 0,0 1-1,0-1 1,0 0 0,0 0 0,0 0 0,1 0-1,-1 0 1,0 0 0,1 0 0,-1-1 0,2 2 0,0-1-2,-1-1 0,1 1 0,0-1 0,0 1 1,0-1-1,-1 0 0,1 0 0,0 0 0,0-1 0,0 1 1,3-2-1,5-1-8,-1-1 1,1 0-1,-1 0 1,0-1-1,10-7 1,20-18-11,-32 22 19,1 1 0,-1 1 0,1 0 0,1 0 0,-1 0 0,20-7 0,-28 13 3,-1 0 0,1 0-1,-1 0 1,1 0 0,-1 0-1,0 0 1,1 0 0,-1 1-1,1-1 1,-1 0 0,1 0-1,-1 0 1,0 0 0,1 1-1,-1-1 1,1 0 0,-1 1-1,0-1 1,1 0 0,-1 0-1,0 1 1,1-1 0,-1 1-1,0-1 1,0 0 0,1 1-1,-1-1 1,0 1 0,0-1-1,0 0 1,0 1 0,1-1-1,-1 1 1,0-1 0,0 1-1,0-1 1,0 1 0,0-1-1,0 1 1,0-1 0,0 0-1,0 1 1,0-1 0,-1 1 0,5 11-31,-3-12 33,-1 0 0,1 0 1,-1 0-1,1 0 0,0 0 0,-1 0 0,1 0 1,-1 0-1,1 0 0,0 0 0,-1 0 0,1 0 1,-1 0-1,1-1 0,-1 1 0,1 0 0,-1 0 0,1-1 1,-1 1-1,1 0 0,-1-1 0,1 1 0,-1-1 1,1 1-1,-1-1 0,1 0 0,18-14-21,1 1 0,0 1 0,1 0 0,0 2 0,1 0 0,0 1 0,1 2 0,0 0 0,47-9 0,-65 16-8,0 1 0,-1 0 0,1 0 0,0 0-1,0 0 1,-1 1 0,1-1 0,-1 1 0,1 1 0,0-1 0,-1 0 0,0 1 0,7 4 0,-9-5 16,0 1 0,0-1 0,0 1 0,0 0 0,0 0 0,0 0 0,-1 0 0,1 1 0,-1-1 0,0 0 0,0 1 0,1-1 0,-1 1 0,-1-1 0,1 1 0,0-1 0,-1 1 0,1-1 0,-1 1 0,0 0 0,0-1 0,0 1 0,0 0 0,0-1 0,-1 4 0,-1 5 70,-1-1-1,0 0 1,0 1-1,-1-1 1,-5 9-1,72-84 396,-43 38-477,-14 19-20,0 0 0,0 0 0,1 0 0,0 1 0,13-12 0,-20 19 39,1 0 0,-1 0 0,0 0 0,0-1 0,0 1 0,0 0 0,1 0 0,-1 0 0,0 0 0,0 0 0,1 0 0,-1 0 0,0 0 0,0 0 0,0 0 0,1 0 0,-1 0 0,0 0 0,0 0 0,1 0 0,-1 0 0,0 0 0,0 0 0,0 0 0,1 0 0,-1 0 0,0 0 0,0 0 0,0 0 0,1 0 0,-1 0 0,0 1 0,0-1 0,0 0 0,1 0 0,-1 0 0,0 0 0,0 1 0,3 11-105,-3 21 61,0-26 28,-1 10 25,1 1 0,0-1-1,2 0 1,6 30 0,-7-43 2,0-1 1,0 1-1,1-1 1,-1 1-1,1-1 0,0 0 1,0 0-1,0 0 1,0 0-1,1 0 0,-1 0 1,5 3-1,-5-4 0,1-1-1,-1 1 1,1-1 0,-1 0-1,1 0 1,0 0 0,-1 0-1,1-1 1,0 1-1,0-1 1,-1 0 0,1 1-1,0-1 1,0-1 0,0 1-1,-1 0 1,1-1-1,5-1 1,2-1 9,-1 0 0,0-1 0,0 0 0,-1 0 0,1-1 0,-1 0 0,0-1 0,0 0 0,10-9 0,-8 5 28,0-1 1,-1 0-1,0 0 1,0-1-1,12-22 1,-19 30-28,0 0 0,-1 0 0,1-1 0,-1 1 0,0-1 0,0 1 0,0-1 0,0-5 0,-1 9-12,0 0 0,0 0-1,0 0 1,0 0 0,0 0 0,0 0-1,0 1 1,-1-1 0,1 0-1,0 0 1,-1 0 0,1 0 0,-1 0-1,1 0 1,-1 0 0,1 0-1,-1 1 1,1-1 0,-1 0 0,0 0-1,1 1 1,-1-1 0,0 0-1,0 1 1,0-1 0,1 1 0,-1-1-1,0 1 1,0-1 0,0 1-1,0 0 1,0-1 0,0 1 0,0 0-1,0 0 1,0 0 0,0 0-1,0 0 1,0 0 0,0 0 0,-1 0-1,-1 1-2,0-1 0,1 1 0,-1 0 0,1 0-1,-1 1 1,1-1 0,-1 0 0,1 1 0,0-1 0,0 1-1,0 0 1,0 0 0,0 0 0,0 0 0,0 0 0,0 0 0,1 0-1,-1 1 1,-1 3 0,2-5-1,1 0 0,-1 0 0,0 0 0,1 0 0,-1 1 0,1-1 0,-1 0 0,1 0 0,0 0 0,0 0 0,-1 1 0,1-1 0,0 0 0,0 0 0,0 1 0,0-1 0,0 0 0,0 0 0,1 0 0,-1 1 0,0-1 0,1 0 0,-1 0 0,1 0 0,-1 0 0,1 1 0,-1-1 0,1 0 0,0 0 0,0 0 0,-1 0 0,1-1 0,0 1 0,0 0 0,0 0 0,0 0 0,0-1 0,0 1 1,0 0-1,0-1 0,0 1 0,1-1 0,1 1 0,3 0-96,0 0 0,-1-1 1,1 0-1,0 0 1,0 0-1,0-1 1,0 0-1,-1 0 1,12-3-1,-1 0 44,14-2-134</inkml:trace>
</inkml:ink>
</file>

<file path=ppt/ink/ink1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6.018"/>
    </inkml:context>
    <inkml:brush xml:id="br0">
      <inkml:brushProperty name="width" value="0.05" units="cm"/>
      <inkml:brushProperty name="height" value="0.05" units="cm"/>
    </inkml:brush>
  </inkml:definitions>
  <inkml:trace contextRef="#ctx0" brushRef="#br0">107 332 12155,'-7'2'272,"0"1"1,1-1-1,-1 1 1,1 0-1,0 1 1,0-1-1,0 1 1,0 0-1,1 1 1,-9 7-1,11-9-212,1 0 0,-1 0-1,0 0 1,1 0 0,0 0 0,0 1 0,0-1-1,0 1 1,0-1 0,1 1 0,0 0-1,-1-1 1,1 1 0,1 0 0,-1 0 0,0 0-1,1 0 1,0 0 0,0 0 0,1 4 0,-1-7-45,0 0 1,1 0 0,-1 0-1,1 0 1,-1 0 0,1 0 0,0 0-1,-1 0 1,1-1 0,0 1 0,0 0-1,-1 0 1,1-1 0,0 1 0,0-1-1,0 1 1,0-1 0,0 1-1,0-1 1,0 1 0,0-1 0,0 0-1,0 0 1,0 1 0,0-1 0,0 0-1,0 0 1,0 0 0,0 0 0,0 0-1,0 0 1,0-1 0,2 1 0,3-1 29,0 0 1,0-1-1,0 0 1,9-3-1,1-3 19,-1-1 0,0 0-1,22-19 1,-20 15-199,34-20-1,-50 32 126,-1 1-1,0 0 0,1 0 0,-1-1 0,0 1 1,1 0-1,-1 0 0,0 0 0,1 0 0,-1 0 1,1-1-1,-1 1 0,1 0 0,-1 0 0,0 0 1,1 0-1,-1 0 0,1 0 0,-1 0 0,1 1 0,-1-1 1,0 0-1,1 0 0,-1 0 0,1 0 0,-1 0 1,0 1-1,1-1 0,0 0 0,2 14-166,-9 26 147,4-28 100,1-9-25,1 0 0,0 1 1,0-1-1,0 0 0,0 1 0,0-1 1,0 0-1,1 1 0,1 4 0,-1-7-26,-1 0-1,1 0 0,0 0 0,-1 0 1,1 0-1,0 0 0,0 0 0,0-1 1,0 1-1,-1 0 0,1-1 0,0 1 1,0-1-1,0 1 0,0-1 0,0 1 0,0-1 1,1 0-1,-1 1 0,0-1 0,0 0 1,0 0-1,0 0 0,0 0 0,0 0 1,1 0-1,-1 0 0,0 0 0,0 0 1,0-1-1,0 1 0,0 0 0,0-1 1,1 0-1,12-3-99,0-2 0,-1 1 0,0-2 0,0 0 0,-1 0 0,0-1 0,0-1 1,-1 0-1,20-20 0,0-6-498,48-66 1,-42 48-419,-2 0-1,34-74 0,-60 112 2137,-12 31-325,-5 2-278,-8 24 466,1 1-1,-10 47 1,22-77-956,1 0 0,1 0 0,0 0 0,0 0 0,1 0 0,1 0 0,0 0 0,1 0 0,0 0 0,1 0 0,9 24 0,-11-35-74,0 0 1,0 0 0,0 0 0,0 0-1,0 0 1,0 0 0,1 0-1,-1 0 1,1-1 0,-1 1-1,1-1 1,0 1 0,-1-1 0,1 1-1,0-1 1,2 1 0,-3-2 9,-1 0 0,1 1 0,-1-1 0,1 0 0,0 0 0,-1 0 0,1 0 1,0 0-1,-1 0 0,1 0 0,-1-1 0,1 1 0,-1 0 0,1 0 0,0 0 0,-1-1 0,1 1 1,-1 0-1,1 0 0,-1-1 0,1 1 0,0-1 0,0-1-15,1 1-1,-1-1 1,0 1 0,0-1-1,0 0 1,0 0-1,0 1 1,0-1 0,-1 0-1,2-2 1,7-47-511,-8 46 504,-1 1-1,0 0 0,0-1 0,0 1 1,-1-1-1,1 1 0,-1 0 0,0 0 1,-2-7-1,3 11 40,0 0-1,0-1 1,-1 1 0,1 0 0,0-1-1,0 1 1,0 0 0,0-1 0,0 1-1,0 0 1,-1-1 0,1 1 0,0 0 0,0 0-1,0-1 1,-1 1 0,1 0 0,0 0-1,0-1 1,-1 1 0,1 0 0,0 0-1,-1 0 1,1 0 0,0-1 0,-1 1-1,1 0 1,0 0 0,-1 0 0,1 0-1,0 0 1,-1 0 0,1 0 0,0 0-1,-1 0 1,1 0 0,0 0 0,-1 0-1,1 0 1,0 0 0,-1 0 0,1 0-1,0 0 1,-1 1 0,1-1 0,0 0 0,-1 0-1,1 0 1,0 1 0,0-1 0,-1 0-1,1 0 1,0 1 0,-1 0 10,0 0 0,0 0 1,0 1-1,1-1 0,-1 0 0,0 1 1,1-1-1,-1 0 0,1 1 0,-1-1 1,1 3-1,0-2 3,0 1 0,0-1 0,0 1 0,0 0 0,0-1 0,1 1 0,-1-1 0,1 1 0,0 0 0,-1-1 0,1 0 0,1 1 0,-1-1 0,0 0 0,0 1 0,1-1 0,0 0 0,-1 0 0,1 0 0,0 0 0,0-1 0,0 1 0,0 0 0,0-1 0,0 1 0,0-1 0,1 0 0,-1 0 0,1 0 0,-1 0 0,0 0 0,1 0 0,3 0 0,4 1-34,1 0 0,-1-1 0,0 0 0,0-1 1,1 0-1,-1-1 0,14-2 0,-5-1-195,-1-2-1,0 0 1,0 0-1,0-2 1,-1 0-1,0-1 1,-1-1-1,0 0 1,0-2-1,20-17 1,-32 25 133,18-13-496,-22 17 576,1 0-1,-1 0 1,0-1 0,1 1 0,-1 0-1,0 0 1,1 0 0,-1 0-1,0 0 1,0 0 0,1 0 0,-1 0-1,0 0 1,1 0 0,-1 0-1,0 0 1,1 0 0,-1 0 0,0 1-1,0-1 1,1 0 0,-1 0-1,0 0 1,0 0 0,1 0 0,-1 1-1,4 13 226,-4-11-175,-1 4 137,1 1-1,1 0 1,0-1-1,0 1 1,2 7 0,-2-13-143,-1 0 1,1 0 0,0 0 0,0 0 0,0 0 0,0 0 0,0-1 0,1 1 0,-1 0 0,1-1-1,-1 1 1,1-1 0,-1 1 0,1-1 0,0 0 0,0 1 0,0-1 0,-1 0 0,1 0 0,0 0-1,0-1 1,0 1 0,3 0 0,4 1-48,-1-1 1,1 0-1,0-1 0,0 0 1,0 0-1,-1-1 1,15-3-1,60-19-123,-45 11 22</inkml:trace>
</inkml:ink>
</file>

<file path=ppt/ink/ink1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6.607"/>
    </inkml:context>
    <inkml:brush xml:id="br0">
      <inkml:brushProperty name="width" value="0.05" units="cm"/>
      <inkml:brushProperty name="height" value="0.05" units="cm"/>
    </inkml:brush>
  </inkml:definitions>
  <inkml:trace contextRef="#ctx0" brushRef="#br0">72 57 10194,'19'83'2441,"42"119"1,-52-177-2414,-2-1 1,0 1-1,-2 0 1,3 27 0,-7-44 32,0 0 1,-1 0 0,0 0 0,0-1-1,-1 1 1,0 0 0,0 0-1,-1-1 1,0 1 0,-1-1-1,1 1 1,-1-1 0,-1 0-1,1 0 1,-1 0 0,-1-1-1,-6 10 1,9-14 6,-1 1-1,1-1 1,-1 0 0,0 0-1,1 0 1,-1 0-1,0 0 1,0 0 0,0-1-1,0 1 1,-1-1 0,1 0-1,0 0 1,0-1-1,-1 1 1,1 0 0,-1-1-1,1 0 1,0 0-1,-1 0 1,1 0 0,-1-1-1,1 1 1,0-1 0,-5-1-1,4 0-23,1 1 0,-1-1 0,0 0 0,1-1 0,-1 1 0,1-1 0,0 1 0,0-1 0,0 0 0,0 0 0,1 0 0,-1-1 0,1 1 0,0-1 0,0 1 0,0-1 0,0 0 0,0 0 0,1 0 0,-2-7 0,1 0-52,1 0 0,0-1-1,1 1 1,0 0 0,0-1 0,2 1 0,-1 0-1,1-1 1,1 1 0,0 0 0,1 0 0,0 1-1,8-18 1,1 5-36,1 0-1,0 0 1,2 1-1,31-33 1,-9 18 4,76-57 0,-52 46 25,-56 43 4,25-23-44,-29 26 45,-1 1 0,1-1 1,-1 0-1,0 0 1,0 0-1,0 0 0,0 0 1,0 0-1,0 0 1,0 0-1,-1 0 0,1 0 1,-1 0-1,1-1 1,-1-2-1,0 4 4,0 0-1,0 0 1,0 0 0,0 1 0,-1-1-1,1 0 1,0 0 0,-1 0 0,1 0-1,0 1 1,-1-1 0,1 0 0,-1 0-1,1 1 1,-1-1 0,1 0-1,-1 1 1,0-1 0,1 0 0,-1 1-1,0-1 1,0 1 0,1-1 0,-1 1-1,0 0 1,-1-1 0,-1 0-6,0 0 1,0 1-1,0-1 0,0 1 1,0-1-1,0 1 1,0 0-1,-4 1 0,-1 0 5,-1 0 0,0 1-1,0 0 1,-15 7-1,19-7 38,1 0 0,0 1 0,0 0-1,0 0 1,0 0 0,0 0 0,0 1 0,1 0 0,0-1-1,0 1 1,0 0 0,-4 7 0,6-9-13,0-1 1,1 1 0,-1 0-1,1-1 1,-1 1 0,1 0-1,-1-1 1,1 1-1,0 0 1,0-1 0,0 1-1,0 0 1,0 0-1,0-1 1,0 1 0,1 0-1,-1-1 1,1 1 0,-1 0-1,1-1 1,0 1-1,-1 0 1,1-1 0,0 1-1,0-1 1,0 0-1,0 1 1,0-1 0,0 0-1,1 0 1,-1 1-1,0-1 1,1 0 0,-1 0-1,1 0 1,-1-1 0,1 1-1,-1 0 1,4 0-1,7 4 15,0-1 0,0 0 0,1-1-1,0 0 1,0-1 0,0-1 0,0 0-1,13-1 1,105-11-617,-124 10 532,31-5-237,-23 3 56,0 1-1,0 1 1,27 0-1,-40 1 245,-1 0 0,1 1 0,-1-1 0,0 0 0,1 1 0,-1-1-1,0 1 1,1 0 0,-1 0 0,0-1 0,1 1 0,-1 0 0,0 0 0,0 0 0,0 0 0,0 0 0,0 1-1,0-1 1,0 0 0,-1 0 0,1 0 0,0 1 0,0 2 0,0-3 36,0 1 0,-1-1 0,1 0 1,0 1-1,0-1 0,0 0 0,0 1 0,0-1 0,0 0 1,0 0-1,0 0 0,0 0 0,1 0 0,-1 0 1,0 0-1,1-1 0,-1 1 0,1 0 0,-1-1 0,0 1 1,3 0-1,2-1-45,1 0 0,-1 0 0,0-1 0,1 1 0,-1-1 0,0-1 0,1 1 0,-1-1 0,7-3 0,25-6-339,-26 10 159</inkml:trace>
</inkml:ink>
</file>

<file path=ppt/ink/ink1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7.395"/>
    </inkml:context>
    <inkml:brush xml:id="br0">
      <inkml:brushProperty name="width" value="0.05" units="cm"/>
      <inkml:brushProperty name="height" value="0.05" units="cm"/>
    </inkml:brush>
  </inkml:definitions>
  <inkml:trace contextRef="#ctx0" brushRef="#br0">68 25 12811,'-2'0'101,"0"0"1,0 0-1,0 0 1,0 0-1,0 0 1,0 0 0,0 1-1,0-1 1,0 1-1,1-1 1,-1 1-1,0 0 1,0-1-1,0 1 1,1 0 0,-1 0-1,0 1 1,-1 1-1,0-1 43,1 1-1,0 0 1,-1 0 0,1 0-1,1 0 1,-1 0-1,0 1 1,1-1-1,-2 5 1,0 1-15,1 0-1,1 0 1,-1 0 0,1 0-1,1 0 1,0 0-1,1 13 1,0-18-102,-1 0 0,1 1 0,0-1-1,0 0 1,1 0 0,-1 0 0,1 0 0,0 0 0,0 0-1,0-1 1,0 1 0,1 0 0,0-1 0,-1 0 0,1 0 0,1 0-1,-1 0 1,0 0 0,1-1 0,-1 1 0,1-1 0,0 0-1,-1 0 1,9 3 0,-6-4-3,0 1 0,0-1 0,0-1 0,0 1 0,0-1 0,0 0 0,1 0-1,-1-1 1,0 1 0,0-2 0,0 1 0,0 0 0,0-1 0,-1 0 0,1-1 0,10-5 0,-4 0 17,-1 0 0,-1-1 0,0 0 0,0-1 0,0 0 0,-1-1 1,-1 1-1,0-2 0,0 1 0,-1-1 0,-1 0 0,0-1 1,7-22-1,-5 6 37,-8 28-75,1 1 1,-1-1-1,0 1 0,0-1 0,0 1 0,0-1 0,0 0 0,0 1 0,0-1 0,0 1 1,0-1-1,0 0 0,0 1 0,0-1 0,0 1 0,-1-1 0,1 1 0,0-1 0,0 0 1,-1 1-1,1-1 0,0 1 0,-1-1 0,1 1 0,0 0 0,-1-1 0,1 1 0,-1-1 1,1 1-1,0 0 0,-1-1 0,1 1 0,-1 0 0,1-1 0,-1 1 0,0 0 0,1 0 1,-1 0-1,1-1 0,-1 1 0,0 0 0,0 0 3,-1 1 0,1-1 0,0 0 0,0 1 1,-1-1-1,1 1 0,0 0 0,0-1 0,0 1 0,0 0 0,0-1 0,0 1 0,0 0 0,0 0 1,0 0-1,0 0 0,0 0 0,1 0 0,-1 0 0,0 0 0,1 1 0,-1 0 0,-12 31 119,10-20-56,0 1 0,0 0 0,2 0 0,-1 1-1,2-1 1,0 0 0,1 0 0,0 1-1,4 14 1,-3-21-21,0-1 0,1 1 0,-1-1 0,1 0 0,1 0-1,-1 0 1,1 0 0,6 7 0,-7-10-11,0-1 0,1 1 0,-1-1 0,1 1 0,0-1 1,0-1-1,0 1 0,1 0 0,-1-1 0,0 0 0,1 0 0,0 0 0,8 2 0,-10-3-15,1-1 0,0 1 0,0-1 0,0 0 0,1 0 0,-1 0 0,0-1 0,0 1 0,0-1 0,-1 0 0,1 0 0,0 0 0,0-1-1,4-1 1,-2-1 15,0 1 0,0-1 0,-1 0 0,0-1-1,1 1 1,-2-1 0,1 0 0,4-6-1,-3 2 9,1 0-1,-2 0 0,1-1 1,-1 0-1,-1 0 1,0 0-1,0-1 0,-1 1 1,-1-1-1,3-14 0,-5 14-5,1 1-1,-2-1 0,1 0 1,-1 1-1,-1-1 0,-5-17 1,6 24-36,0 1 0,0 0 0,0 0 0,0 0 0,-1 0-1,1 0 1,-1 0 0,0 0 0,0 0 0,0 1 0,0-1 0,0 1 0,-1 0 0,1-1 0,-1 1 0,0 0 0,1 0 0,-1 1 0,0-1 0,0 1 0,0-1 0,0 1 0,0 0 0,-1 0 0,-3-1 0,6 2-23,0 0 1,0-1 0,0 1-1,0 0 1,0 0 0,-1 0-1,1 0 1,0 0 0,0 0-1,0 0 1,0 0 0,0 0-1,0 1 1,0-1 0,-1 0-1,1 1 1,0-1 0,0 1-1,0-1 1,0 1-1,1 0 1,-1-1 0,0 1-1,0 0 1,0 0 0,0-1-1,1 1 1,-1 0 0,0 0-1,1 0 1,-1 0 0,1 0-1,-1 0 1,1 0 0,-1 0-1,1 0 1,0 0 0,-1 0-1,1 0 1,0 0-1,0 1 1,0-1 0,0 0-1,0 0 1,0 0 0,0 0-1,0 1 1,1 3 50,0-1 0,0 0 0,0 0 0,1 0 0,-1 0 0,1 0 0,0 0 0,0 0 0,0-1-1,0 1 1,6 5 0,-6-7-45,0 0 0,0 0-1,1 0 1,0 0 0,-1 0 0,6 2-1,30 9-107</inkml:trace>
</inkml:ink>
</file>

<file path=ppt/ink/ink1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8.137"/>
    </inkml:context>
    <inkml:brush xml:id="br0">
      <inkml:brushProperty name="width" value="0.05" units="cm"/>
      <inkml:brushProperty name="height" value="0.05" units="cm"/>
    </inkml:brush>
  </inkml:definitions>
  <inkml:trace contextRef="#ctx0" brushRef="#br0">193 94 12899,'-5'-2'233,"0"1"-1,0-1 1,-1 1 0,1 0 0,0 0-1,0 1 1,0 0 0,-1 0 0,1 0 0,0 0-1,0 1 1,-1 0 0,1 0 0,0 0-1,0 1 1,0-1 0,0 1 0,0 1-1,1-1 1,-10 6 0,8-4-112,0 0 0,1 1 0,-1 0 0,1 0 0,-1 0 0,1 1 0,1-1 0,-1 1 1,1 0-1,0 0 0,1 1 0,-1-1 0,1 1 0,-3 10 0,5-13-99,0 0 0,0 1 0,0-1 1,1 1-1,0-1 0,0 1 0,0-1 0,1 7 1,-1-9-20,0-1 0,1 0 1,-1 0-1,1 1 0,-1-1 1,1 0-1,0 0 0,-1 0 1,1 0-1,0 0 0,0 0 1,-1 0-1,1 0 0,0 0 1,0 0-1,0 0 0,0-1 0,0 1 1,1 0-1,-1-1 0,0 1 1,0-1-1,0 1 0,0-1 1,1 1-1,-1-1 0,0 0 1,1 0-1,-1 1 0,0-1 1,0 0-1,1 0 0,-1-1 1,2 1-1,4-1-3,0 0 1,-1-1 0,1 0-1,-1 0 1,1 0-1,-1-1 1,0 0-1,0 0 1,8-7-1,50-40-16,-53 40 6,3-2-7,23-20-27,-34 30 43,0 0 0,0 0 0,0 0 0,0 1 1,0-1-1,1 1 0,-1 0 0,0 0 0,1 0 0,4-1 0,-7 2 3,0 1-1,0-1 1,0 0 0,0 0 0,0 1-1,0-1 1,-1 1 0,1-1-1,0 1 1,0-1 0,-1 1 0,1-1-1,0 1 1,0 0 0,-1 0-1,1-1 1,-1 1 0,1 0 0,-1 0-1,1-1 1,-1 1 0,1 0 0,-1 0-1,0 0 1,1 0 0,-1 0-1,0 0 1,0 0 0,0 0 0,0 0-1,0-1 1,0 1 0,0 2 0,0 40 74,0-32-58,0-3-8,0 0-1,1-1 1,0 1-1,0 0 1,4 8-1,-5-15-7,0 0-1,1 0 0,-1 0 0,0 0 0,1 0 0,-1 0 0,1 0 0,0-1 0,-1 1 0,1 0 0,-1 0 0,1-1 0,0 1 0,0 0 0,0-1 0,-1 1 0,1 0 1,0-1-1,2 1 0,-2-1-1,0 0 1,0 0 0,0 0 0,1 0-1,-1 0 1,0-1 0,0 1 0,0 0-1,0-1 1,0 1 0,1-1 0,-1 1-1,0-1 1,0 0 0,0 0 0,0 1-1,-1-1 1,1 0 0,0 0-1,0 0 1,1-1 0,1-2-1,-1 0 0,1 0 0,-1 0 1,0 0-1,0-1 0,0 1 0,-1 0 0,1-1 0,-1 0 0,0 1 1,0-1-1,-1 0 0,1 1 0,-1-1 0,-1-7 0,1 6 22,-1-1-1,1 0 0,-1 1 1,-1 0-1,0-1 1,1 1-1,-2 0 0,1-1 1,-1 1-1,-5-8 0,10 16 17,1 1 1,-1-1-1,1 0 0,-1 0 0,1 0 0,0 0 0,0 0 0,0 0 0,0-1 0,3 2 0,47 12 87,-24-10-153,55 3 0,-58-7-85,0-2 1,52-7-1,-68 6 58,-1 0 0,1-1 0,0 1 0,-1-2 1,1 0-1,-1 0 0,0 0 0,-1-1 0,1-1 1,13-10-1,-20 14 56,-1 1 1,0-1-1,1 1 1,-1-1-1,0 1 1,0-1-1,0 0 1,0 0-1,0 1 1,-1-1-1,1 0 1,-1 0-1,1 0 1,-1 0-1,1 0 1,-1 0-1,0 0 1,0 0-1,0 0 1,0 0-1,0 0 1,-1 0-1,1 1 1,-1-1-1,1 0 1,-1 0-1,1 0 1,-1 0-1,0 0 1,0 1-1,0-1 1,-2-2-1,2 2 13,-1-1 0,0 1 0,0-1 0,-1 1 0,1 0 0,0 0 0,-1 0 0,0 0 0,1 0 0,-1 1 0,0-1-1,0 1 1,0-1 0,0 1 0,0 0 0,0 0 0,0 1 0,0-1 0,-5 0 0,5 2-5,1-1 0,0 1-1,0 0 1,-1-1 0,1 1 0,0 0 0,0 1-1,0-1 1,0 0 0,0 1 0,0-1 0,0 1-1,1-1 1,-1 1 0,1 0 0,-1 0 0,-2 3-1,-21 39 271,22-36-208,-1 0 0,2 0-1,-1 0 1,1 0-1,1 0 1,-1 1 0,1-1-1,1 1 1,-1-1-1,2 11 1,0-16-100,-1 0 0,1 0 0,-1 0 0,1 0 0,0 0-1,0 0 1,0-1 0,1 1 0,-1 0 0,1-1 0,-1 1 0,1-1 0,0 0-1,0 1 1,0-1 0,0 0 0,1 0 0,-1 0 0,0 0 0,1-1 0,-1 1 0,1-1-1,0 1 1,0-1 0,-1 0 0,1 0 0,0 0 0,0 0 0,0-1 0,0 1 0,0-1-1,3 0 1,12 0-167,0-2-76</inkml:trace>
</inkml:ink>
</file>

<file path=ppt/ink/ink1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8.681"/>
    </inkml:context>
    <inkml:brush xml:id="br0">
      <inkml:brushProperty name="width" value="0.05" units="cm"/>
      <inkml:brushProperty name="height" value="0.05" units="cm"/>
    </inkml:brush>
  </inkml:definitions>
  <inkml:trace contextRef="#ctx0" brushRef="#br0">29 1 17604,'0'0'76,"0"1"0,1-1 0,-1 1 0,0 0 0,1-1 0,-1 1 0,0-1 0,0 1-1,1 0 1,-1-1 0,0 1 0,0-1 0,0 1 0,0 0 0,0-1 0,0 1 0,0 0 0,0-1 0,0 1 0,0-1 0,0 1 0,0 0 0,-1 0 0,-6 20 82,5-16 87,-3 11 85,1-1 1,0 1 0,1 0 0,0 1-1,2-1 1,0 0 0,2 32-1,-1-45-306,0-1 0,1 1-1,-1-1 1,1 0-1,-1 1 1,1-1-1,0 0 1,0 1-1,0-1 1,0 0-1,0 0 1,0 0-1,1 0 1,-1 0-1,1 0 1,-1 0-1,1-1 1,0 1-1,4 2 1,-4-2-23,1-1 0,0 0 1,0 0-1,0 0 0,0-1 0,0 1 1,0-1-1,0 1 0,0-1 0,0 0 1,0 0-1,0-1 0,6 0 0,2-2-66,1 0 0,0-1-1,-1 0 1,0-1 0,0-1-1,19-11 1,-7-1-131,-1 0 0,24-26-1,-9 9-114,-31 32 360,-5 7 8,-5 7 37,-4 8-187,1 1 0,1 0 0,1-1 0,-3 26 0,7-44 7,1 1 1,0 0 0,0-1 0,0 1 0,1-1-1,-1 1 1,0-1 0,0 0 0,1 1 0,-1-1 0,1 1-1,-1-1 1,1 0 0,0 1 0,0-1 0,-1 0-1,1 1 1,0-1 0,0 0 0,0 0 0,0 0-1,0 0 1,1 0 0,-1 0 0,0 0 0,0 0 0,1-1-1,-1 1 1,0 0 0,1-1 0,2 1 0,18 5-638</inkml:trace>
</inkml:ink>
</file>

<file path=ppt/ink/ink1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9.138"/>
    </inkml:context>
    <inkml:brush xml:id="br0">
      <inkml:brushProperty name="width" value="0.05" units="cm"/>
      <inkml:brushProperty name="height" value="0.05" units="cm"/>
    </inkml:brush>
  </inkml:definitions>
  <inkml:trace contextRef="#ctx0" brushRef="#br0">338 40 18092,'0'-2'90,"0"1"0,0-1 1,0 0-1,-1 0 0,1 1 1,0-1-1,-1 0 0,0 1 1,1-1-1,-1 0 0,0 1 1,0-1-1,0 1 0,0-1 0,0 1 1,0 0-1,0-1 0,-1 1 1,1 0-1,0 0 0,-4-2 1,3 2-6,-1 0 1,0 1-1,1-1 1,-1 1-1,0-1 1,0 1 0,0 0-1,1 0 1,-1 0-1,0 0 1,0 1-1,0-1 1,-4 2 0,-10 3 205,0 1 0,0 0 0,1 2 0,-26 15 1,-57 42 150,99-64-437,-9 5 20,-25 20 108,32-24-144,0 0 0,1 0-1,-1 0 1,1 0 0,-1 1 0,1-1-1,0 0 1,-1 1 0,1-1 0,0 0 0,1 1-1,-1-1 1,0 5 0,1-6-31,0 1 0,0-1 1,1 1-1,-1-1 0,0 1 0,1 0 1,-1-1-1,1 0 0,0 1 0,0-1 1,-1 1-1,1-1 0,0 0 0,0 1 1,0-1-1,0 0 0,1 0 0,-1 0 1,0 0-1,0 0 0,1 0 0,-1 0 1,0 0-1,1-1 0,-1 1 0,1-1 1,2 2-1,6 2-348,1-1 0,18 4 1,-26-6 317,69 13-1276,-32-7 713,-1 1 0,0 2 0,50 20 1,-85-28 654,0 0 1,0 0 0,-1 0-1,1 0 1,-1 1 0,1-1-1,-1 1 1,0 0 0,4 5-1,-6-8 5,-1 1-1,1 0 1,-1 0-1,1 0 1,-1 0-1,0 0 1,1 0-1,-1 0 1,0 0-1,0 0 1,1 0-1,-1 0 1,0 0-1,0 0 0,0 0 1,0 0-1,-1 1 1,1-1-1,0 0 1,0 0-1,-1 0 1,1 0-1,0 0 1,-1-1-1,1 1 1,-1 0-1,1 0 1,-1 0-1,0 0 0,1 0 1,-1-1-1,0 1 1,0 0-1,1 0 1,-1-1-1,0 1 1,0-1-1,0 1 1,0-1-1,0 1 1,0-1-1,-1 1 1,-12 6 281,0 0 0,-1-1-1,0 0 1,0-1 0,-22 4 0,-83 9 1110,107-17-1276,6 0-89,-17 2-12,-1 0-1,0-2 0,-40-2 0,62 0-77,4 0-31,11-2-106</inkml:trace>
</inkml:ink>
</file>

<file path=ppt/ink/ink1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09.627"/>
    </inkml:context>
    <inkml:brush xml:id="br0">
      <inkml:brushProperty name="width" value="0.05" units="cm"/>
      <inkml:brushProperty name="height" value="0.05" units="cm"/>
    </inkml:brush>
  </inkml:definitions>
  <inkml:trace contextRef="#ctx0" brushRef="#br0">346 103 17148,'-1'-3'116,"0"0"0,1 0 1,-1-1-1,0 1 0,-1 0 1,1 0-1,-1 0 1,1 0-1,-1 0 0,0 0 1,0 1-1,0-1 0,0 1 1,0-1-1,-1 1 0,1 0 1,-1 0-1,0 0 0,-4-3 1,3 4-38,0-1 0,-1 1 0,1 0 0,0 1-1,0-1 1,-1 1 0,1 0 0,0 0 0,-1 0 0,1 0 0,0 1 0,0 0 0,-1 0 0,1 0 0,-4 2 0,-11 3 127,0 2-1,1 0 1,1 1 0,0 1 0,-28 21 0,36-24-145,0 0 1,0 1 0,1 0 0,0 1 0,0 0-1,1 0 1,0 0 0,0 1 0,1 0 0,1 1-1,-5 10 1,9-18-46,0-1 0,0 1 1,1-1-1,-1 1 0,0-1 0,1 1 0,0-1 0,0 1 1,-1 0-1,2-1 0,-1 1 0,0-1 0,0 1 0,1 0 0,0-1 1,-1 1-1,1-1 0,0 1 0,2 2 0,-1-2-7,-1-1-1,1-1 1,0 1-1,0 0 1,0 0-1,0-1 1,1 1-1,-1-1 1,0 0-1,1 1 1,-1-1-1,1 0 1,-1-1-1,1 1 1,4 1-1,4-1-1,-1 0 1,1-1-1,-1 0 0,1 0 0,-1-1 1,1-1-1,-1 0 0,15-4 0,-9 0 1,0 0 0,0-1 1,0-1-1,-1 0 0,0-1 0,0 0 0,22-20 0,-30 22-25,0 0-1,0 0 1,0-1 0,-1 0-1,0 0 1,-1-1 0,0 1 0,0-1-1,-1 0 1,0-1 0,0 1-1,-1-1 1,0 1 0,2-16 0,-5 22-9,1 0 1,-1 0-1,0-1 1,0 1-1,0 0 1,-1 0-1,1 0 1,0 0-1,-1 0 1,0 0-1,0 0 1,0 0-1,0 0 1,0 1-1,-1-1 1,1 0-1,-1 1 0,0-1 1,0 1-1,0-1 1,0 1-1,0 0 1,-4-3-1,3 3-58,1 1 0,-1 0-1,0-1 1,0 1-1,0 1 1,0-1-1,0 0 1,0 1-1,0-1 1,0 1-1,0 0 1,0 0-1,0 0 1,0 0 0,0 0-1,0 1 1,0 0-1,0-1 1,0 1-1,0 0 1,1 1-1,-1-1 1,-4 3-1,2-1-132,-1 1-1,1 1 1,0-1-1,0 1 1,0 0-1,1 0 1,0 0-1,0 0 1,0 1-1,0 0 0,1 0 1,0 0-1,1 0 1,-1 0-1,1 1 1,-2 9-1,-1 24-709</inkml:trace>
</inkml:ink>
</file>

<file path=ppt/ink/ink1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0.059"/>
    </inkml:context>
    <inkml:brush xml:id="br0">
      <inkml:brushProperty name="width" value="0.05" units="cm"/>
      <inkml:brushProperty name="height" value="0.05" units="cm"/>
    </inkml:brush>
  </inkml:definitions>
  <inkml:trace contextRef="#ctx0" brushRef="#br0">103 0 18860,'-8'19'1608,"-7"8"-1152,-3 8-231,0 9 983,1 1-944,1 5-640,5-4-1057,11-3 1257,4-2-224,9-14-216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0:41.196"/>
    </inkml:context>
    <inkml:brush xml:id="br0">
      <inkml:brushProperty name="width" value="0.05" units="cm"/>
      <inkml:brushProperty name="height" value="0.05" units="cm"/>
    </inkml:brush>
  </inkml:definitions>
  <inkml:trace contextRef="#ctx0" brushRef="#br0">1860 95 11178,'-2'-5'112,"0"0"0,-1 1 0,1-1-1,-1 1 1,0 0 0,-1 0-1,1 0 1,-1 0 0,1 0 0,-1 1-1,0-1 1,0 1 0,-1 0 0,1 1-1,-1-1 1,1 1 0,-1 0-1,0 0 1,0 0 0,-7-1 0,-11-3 115,0 1 1,-1 2-1,-26-2 1,-21 2-130,1 3 1,-109 15-1,-141 39-189,-36 35-46,277-63 105,2 3-1,-107 57 0,154-70 37,2 2-1,0 1 0,1 2 0,1 0 0,-41 44 0,55-52 2,0 2 0,1-1 0,0 1 0,2 0 0,0 1 0,0 1 0,2-1 0,0 1 0,1 0 0,0 1 0,1-1 0,-2 24 0,6-30-9,1 0 1,0 0-1,1-1 0,1 1 0,-1 0 0,2-1 0,-1 1 0,2-1 0,-1 0 0,1 0 0,1 0 0,-1-1 0,2 1 0,-1-1 0,12 13 0,8 8-91,2-1 0,56 47 0,-30-31-112,1-4 0,2-1-1,2-3 1,80 38 0,-94-55 117,1-2 1,1-2-1,0-2 1,1-2-1,1-3 1,93 8-1,-72-16 86,0-3 0,0-3 0,0-3 0,-1-3 0,89-27-1,-37 1 106,-3-5 0,118-61 0,-164 68-24,-1-3 1,96-71-1,-136 86-67,-1-1-1,-1-1 0,-2-1 0,0-1 1,-2-2-1,-1 0 0,27-47 0,-40 58-21,-1 0 0,-1 0-1,0-1 1,-2 0-1,0 0 1,5-30-1,-10 36 3,0 0 0,0 0 0,-1 0 0,-1 0-1,0 0 1,-1 0 0,0 0 0,-1 1 0,0-1-1,-1 1 1,-6-13 0,4 12 10,-1 0-1,0 1 1,-1-1 0,-1 2-1,0-1 1,0 1-1,-1 0 1,-18-14 0,11 12 17,-1 0 0,0 2 0,-1 0 0,0 1 0,-23-9 0,-16 0-121,-1 3 0,0 2 0,-69-8 0,51 12-10,-79-1 1,18 11-32</inkml:trace>
</inkml:ink>
</file>

<file path=ppt/ink/ink1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0.906"/>
    </inkml:context>
    <inkml:brush xml:id="br0">
      <inkml:brushProperty name="width" value="0.05" units="cm"/>
      <inkml:brushProperty name="height" value="0.05" units="cm"/>
    </inkml:brush>
  </inkml:definitions>
  <inkml:trace contextRef="#ctx0" brushRef="#br0">182 254 13267,'-1'-2'69,"1"1"0,-1-1 0,0 1 0,0-1 0,0 1 0,-1 0 0,1 0 0,0 0 0,0-1 0,-1 1 1,1 0-1,-1 1 0,1-1 0,-1 0 0,1 0 0,-1 1 0,1-1 0,-1 0 0,0 1 0,1 0 0,-1-1 0,-3 1 0,2 0 6,1 1 0,-1-1-1,0 1 1,0 0-1,1 0 1,-1 0-1,0 0 1,1 0 0,-1 1-1,1-1 1,0 1-1,-4 3 1,-4 4 74,1 1 1,0 0-1,0 0 0,-13 21 1,15-19-64,0 1 0,0 0 0,1 1 0,1 0 0,0-1 0,1 2 0,0-1 0,-1 16 0,4-29-68,1 1 1,0-1-1,0 1 0,0 0 0,0-1 0,0 1 0,0-1 0,0 1 0,0 0 0,1-1 0,-1 1 1,0-1-1,1 1 0,0-1 0,-1 1 0,1-1 0,0 0 0,0 1 0,1 1 0,-1-3 1,0 1-1,0 0 1,0-1-1,0 1 1,0-1 0,0 1-1,0-1 1,0 0-1,0 1 1,0-1-1,0 0 1,1 0-1,-1 0 1,0 0-1,0 0 1,0 0-1,1 0 1,-1 0-1,2-1 1,3-1 27,0 0 0,0 0 0,0-1 0,0 0 0,-1 0 0,1 0 0,8-8 0,5-6 19,-1-1 1,0-1 0,-2 0 0,0-2-1,-1 1 1,12-25 0,1-6 224,32-85 1,-52 118-210,11-34 139,-17 48-181,-1 0-1,0-1 0,0 1 0,-1-1 0,1 1 0,-1-1 0,0 1 0,-1-8 0,1 12-33,0 0-1,0 0 0,0 0 0,-1 0 1,1-1-1,0 1 0,0 1 0,-1-1 1,1 0-1,0 0 0,0 0 1,0 0-1,-1 0 0,1 0 0,0 0 1,0 0-1,0 0 0,0 0 0,-1 0 1,1 0-1,0 0 0,0 1 0,0-1 1,0 0-1,-1 0 0,1 0 1,0 0-1,0 1 0,0-1 0,0 0 1,0 0-1,0 0 0,0 0 0,-1 1 1,1-1-1,0 0 0,0 0 0,0 0 1,0 1-1,0-1 0,0 0 1,0 0-1,0 1 0,-7 14 46,-4 22-93,1 0 0,3 0 0,1 1 0,1-1 0,2 1 0,3 40 1,0-70-248,1-1 0,0 1 0,0-1 0,1 1 0,3 9 1,-4-15 220,-1 0 1,1-1 0,0 1 0,0 0 0,-1-1-1,1 1 1,0-1 0,1 1 0,-1-1 0,0 1-1,0-1 1,1 0 0,-1 0 0,0 1-1,1-1 1,0 0 0,-1 0 0,1-1 0,-1 1-1,1 0 1,0 0 0,0-1 0,-1 1 0,1-1-1,0 0 1,0 1 0,2-1 0,23-5-678</inkml:trace>
</inkml:ink>
</file>

<file path=ppt/ink/ink1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1.400"/>
    </inkml:context>
    <inkml:brush xml:id="br0">
      <inkml:brushProperty name="width" value="0.05" units="cm"/>
      <inkml:brushProperty name="height" value="0.05" units="cm"/>
    </inkml:brush>
  </inkml:definitions>
  <inkml:trace contextRef="#ctx0" brushRef="#br0">173 1 14139,'-16'10'1631,"-29"14"1,32-17-1143,1-1 0,-1 2 0,1-1 1,-12 11-1,21-14-464,0-1 1,-1 1 0,1-1-1,0 1 1,1 0-1,-1 0 1,1 0 0,-1 0-1,1 1 1,1-1-1,-1 1 1,1-1 0,-1 1-1,1 0 1,0-1-1,0 8 1,1-11-24,0 1-1,0-1 1,0 1-1,0-1 1,0 1 0,0 0-1,0-1 1,1 1-1,-1-1 1,0 1 0,1-1-1,-1 0 1,1 1-1,0-1 1,-1 1 0,1-1-1,0 0 1,0 0-1,0 1 1,0-1-1,0 0 1,2 2 0,-1-2 3,0 0 1,1 0-1,-1 0 0,0 0 1,0-1-1,0 1 1,1-1-1,-1 1 1,0-1-1,1 0 0,-1 0 1,0 0-1,4-1 1,3 0 11,0-1 1,-1 0-1,1 0 0,-1-1 1,1 0-1,12-8 1,-7 2-33,-2 0 1,0-1-1,0 0 1,0-1-1,-2-1 1,1 0-1,-1 0 1,11-20-1,-10 17-142,-18 53-1246,-1-13 859,1 1 1,1 0-1,-4 40 1,10-34 85</inkml:trace>
</inkml:ink>
</file>

<file path=ppt/ink/ink1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1.845"/>
    </inkml:context>
    <inkml:brush xml:id="br0">
      <inkml:brushProperty name="width" value="0.05" units="cm"/>
      <inkml:brushProperty name="height" value="0.05" units="cm"/>
    </inkml:brush>
  </inkml:definitions>
  <inkml:trace contextRef="#ctx0" brushRef="#br0">131 363 17236,'11'-5'1176,"-7"8"-210,-10 19 244,6-21-1192,-47 115 1243,21-54-1305,3 0-1,-21 86 1,44-141-169,5-13 99,6-14-14,73-223-391,-10 26 475,-64 189 42,43-100 45,-45 110-33,2 0-1,0 0 0,1 1 0,22-26 0,-31 42-10,-1-1-1,1 0 1,0 0-1,-1 1 1,1-1 0,0 0-1,0 1 1,0 0-1,0 0 1,0-1-1,1 1 1,-1 0-1,0 1 1,0-1 0,1 0-1,-1 1 1,1-1-1,-1 1 1,4 0-1,-4 0 0,0 1-1,0-1 0,0 1 0,-1 0 0,1 0 1,0 0-1,-1 0 0,1 0 0,0 0 0,-1 0 1,1 0-1,-1 1 0,0-1 0,1 0 0,-1 1 1,0-1-1,0 1 0,0 0 0,0-1 0,0 1 0,0 0 1,-1 0-1,2 3 0,1 7 4,0 1 0,-1 0 0,-1 0 0,0 0 0,-1 0 0,0 1 0,0-1 0,-2 0 0,-4 20 0,3-13 27,0 1 0,1 26-1,2-46-49,0 1-1,1-1 0,-1 0 0,0 1 1,0-1-1,1 0 0,-1 0 0,1 0 1,-1 1-1,1-1 0,0 0 0,-1 0 1,1 0-1,0 0 0,0 0 0,0 0 1,-1 0-1,1 0 0,0 0 0,0-1 0,1 1 1,-1 0-1,2 1 0,32 8-809,-16-6 446,-2 2-56,1 1 1,21 12-1,-34-17 434,0 1 0,0 1-1,0-1 1,0 1-1,0 0 1,-1 0-1,0 0 1,0 1 0,0-1-1,0 1 1,4 7-1,-8-10 72,1 0 0,0 0-1,0 1 1,-1-1 0,1 0-1,-1 1 1,0-1 0,0 0-1,0 1 1,0-1 0,0 1-1,0-1 1,-1 0 0,1 1-1,-1-1 1,0 0 0,1 0-1,-1 1 1,0-1 0,0 0-1,-1 0 1,1 0 0,0 0-1,-1 0 1,1 0 0,-1-1-1,0 1 1,1 0 0,-4 2-1,-5 3 292,0 1-1,0-1 0,0-1 0,-16 7 1,15-7-92,0-2 1,0 1-1,-1-2 1,-23 5 0,29-7-294,-1 0 0,1 0 0,0-1 1,0 0-1,-1 0 0,1-1 0,0 0 1,0 0-1,-1 0 0,1-1 0,-7-3 1,11 5 14,1-1-1,-1 0 1,0 0 0,1 0 0,-1 0 0,1 0 0,-1 0 0,1-1 0,0 1-1,-1 0 1,1-1 0,0 1 0,0-1 0,0 1 0,0-1 0,0 0 0,1 1-1,-1-1 1,0 0 0,0-2 0,-1-26-321</inkml:trace>
</inkml:ink>
</file>

<file path=ppt/ink/ink1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2.812"/>
    </inkml:context>
    <inkml:brush xml:id="br0">
      <inkml:brushProperty name="width" value="0.05" units="cm"/>
      <inkml:brushProperty name="height" value="0.05" units="cm"/>
    </inkml:brush>
  </inkml:definitions>
  <inkml:trace contextRef="#ctx0" brushRef="#br0">203 215 13771,'1'-7'390,"0"0"0,0 1 0,0-1 0,-1 0-1,0 0 1,-2-12 0,2 17-309,0 0-1,0 0 0,-1 1 1,1-1-1,-1 0 0,1 1 0,-1-1 1,0 1-1,0-1 0,0 1 1,1-1-1,-2 1 0,1-1 1,0 1-1,0 0 0,0-1 1,0 1-1,-1 0 0,1 0 1,-1 0-1,1 0 0,-1 0 1,1 1-1,-1-1 0,0 0 1,1 1-1,-1-1 0,0 1 0,1-1 1,-1 1-1,0 0 0,-2 0 1,0 0 6,0 1 1,0 0 0,0 0 0,1 0-1,-1 0 1,0 1 0,0 0-1,1 0 1,-1 0 0,1 0 0,-1 0-1,1 1 1,0-1 0,0 1-1,0 0 1,-4 6 0,-7 7 75,-20 33 1,32-47-157,-6 11 8,0 1 0,1 1-1,-11 26 1,16-35-17,0 0 0,1 1 0,-1-1 0,1 1-1,0-1 1,1 1 0,0-1 0,0 1 0,0-1 0,0 1 0,4 11 0,-4-16 0,0-1 0,1 1 0,0-1 0,-1 1 0,1 0 0,0-1 0,0 0 0,0 1 0,0-1 0,0 1 0,0-1 0,0 0 0,0 0 1,0 0-1,1 1 0,-1-1 0,0 0 0,1-1 0,-1 1 0,1 0 0,-1 0 0,1-1 0,0 1 0,-1-1 0,1 1 0,-1-1 0,1 1 0,0-1 0,0 0 0,-1 0 0,1 0 0,0 0 1,-1 0-1,1-1 0,0 1 0,2-1 0,2-1-2,0 0-1,0 0 1,-1 0 0,1-1 0,-1 0 0,1 0 0,-1-1 0,0 1 0,5-6-1,6-7 4,-1-1-1,0 0 0,-2-1 0,0 0 0,-1-1 0,13-29 0,-9 15 26,-2-1-1,-2 0 1,10-43 0,-13 19 14,-15 76-34,2 1-1,1 0 0,0 0 0,0 27 0,1-10-8,-4 70-20,6-90 24,1 1 1,1 0-1,0-1 1,6 22-1,-7-36 2,-1 1 1,1-1-1,0 0 0,-1 0 0,1 0 1,0 0-1,0 0 0,0-1 0,1 1 1,-1 0-1,0 0 0,1-1 0,-1 1 0,1-1 1,-1 1-1,1-1 0,0 0 0,0 1 1,0-1-1,2 1 0,-2-1 1,0-1 0,0 0-1,0 0 1,0 0 0,0 0-1,1 0 1,-1 0 0,0 0 0,0-1-1,0 1 1,0-1 0,0 0 0,0 1-1,-1-1 1,1 0 0,0 0 0,0 0-1,0 0 1,-1-1 0,1 1-1,1-2 1,5-4-6,-1 0 0,-1 0 0,1-1 0,-1 0 1,0 0-1,5-11 0,26-56-137,-28 55 57,-6 34-241,-1 10 299,-2-13 30,1 0 0,0 0-1,1-1 1,5 20 0,-6-27 8,0 0 1,0 0-1,0 0 1,1 0-1,-1 0 1,1 0-1,0 0 0,0-1 1,0 1-1,0-1 1,0 0-1,0 1 1,1-1-1,-1 0 1,1 0-1,0 0 1,-1-1-1,1 1 1,0-1-1,5 3 0,1-3 18,0 1 0,0-1 0,0-1-1,-1 1 1,1-1 0,0-1-1,0 0 1,0 0 0,0-1 0,-1 0-1,1 0 1,-1-1 0,1 0 0,-1-1-1,0 0 1,0 0 0,11-8-1,2-3-33,-1 0 0,-1-1 0,0-1 0,-2 0 0,18-22 0,-27 28-40,1 0-1,-2-1 0,11-20 1,-15 27 16,-1-1-1,0 1 1,0-1 0,0 0-1,-1 0 1,1 0 0,-1 0 0,-1 0-1,1 0 1,-2-9 0,1 15 23,0-1 1,0 1-1,1 0 1,-1-1-1,0 1 0,0-1 1,0 1-1,-1 0 1,1-1-1,0 1 1,0 0-1,0-1 1,0 1-1,0 0 1,0-1-1,0 1 0,-1 0 1,1-1-1,0 1 1,0 0-1,0 0 1,-1-1-1,1 1 1,0 0-1,0 0 0,-1-1 1,1 1-1,0 0 1,-1 0-1,1 0 1,0-1-1,-1 1 1,1 0-1,0 0 0,-1 0 1,1 0-1,0 0 1,-1 0-1,1 0 1,0 0-1,-1 0 1,1 0-1,-16 11-63,-11 24 158,20-23-2,0 0 0,1 0 0,0 0 0,-7 23 0,11-29-35,0 1 0,1-1-1,0 1 1,0 0 0,0 0-1,1 0 1,0-1 0,0 1 0,1 0-1,0 0 1,2 8 0,-2-12-35,0-1 0,0 0 0,0 1 0,0-1 0,1 0 0,-1 0 0,1 0 0,-1 0 0,1 0 1,0 0-1,0 0 0,0-1 0,0 1 0,0-1 0,1 1 0,-1-1 0,0 0 0,0 0 0,1 0 0,-1 0 1,1 0-1,-1 0 0,1-1 0,0 1 0,-1-1 0,1 0 0,-1 0 0,5 0 0,-3 0 42,1-1 0,-1 1 0,0-1 0,0 0 0,1 0 0,-1 0 0,0 0 0,0-1-1,0 1 1,-1-1 0,1 0 0,0-1 0,-1 1 0,1 0 0,-1-1 0,0 0 0,4-4 0,13-28 77,-2-7 59</inkml:trace>
</inkml:ink>
</file>

<file path=ppt/ink/ink1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3.286"/>
    </inkml:context>
    <inkml:brush xml:id="br0">
      <inkml:brushProperty name="width" value="0.05" units="cm"/>
      <inkml:brushProperty name="height" value="0.05" units="cm"/>
    </inkml:brush>
  </inkml:definitions>
  <inkml:trace contextRef="#ctx0" brushRef="#br0">24 5 15747,'-16'-5'1313,"10"8"-1137,5 3 1712,9 5-944,4 2-240,7 2-111</inkml:trace>
</inkml:ink>
</file>

<file path=ppt/ink/ink1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3.672"/>
    </inkml:context>
    <inkml:brush xml:id="br0">
      <inkml:brushProperty name="width" value="0.05" units="cm"/>
      <inkml:brushProperty name="height" value="0.05" units="cm"/>
    </inkml:brush>
  </inkml:definitions>
  <inkml:trace contextRef="#ctx0" brushRef="#br0">65 7 16836,'15'-2'1456,"-11"19"-968,-4 9-208,-4 21 720,-4 6-280,1 22-351,-4-1-145,4 2-112,-1-2-8,6-11-184,-4-8-176,3-20-217,1-8-151,-2-33-1232,-2-25 1472,1-15-232,-2-17-80</inkml:trace>
  <inkml:trace contextRef="#ctx0" brushRef="#br0" timeOffset="1">1 100 12899,'35'125'2079,"0"-3"-878,-22-88-733,25 45-1,-31-67-316,0 0 0,1 0-1,1 0 1,0-1 0,0-1-1,18 16 1,-25-24-105,1 1 0,-1-1 0,1 0 1,0 0-1,0 0 0,0-1 0,0 1 0,0-1 0,1 1 0,-1-1 0,0 0 0,1 0 0,-1-1 0,1 1 1,-1-1-1,1 1 0,-1-1 0,1 0 0,-1-1 0,1 1 0,-1-1 0,0 1 0,1-1 0,-1 0 0,1 0 1,-1 0-1,0-1 0,0 1 0,0-1 0,0 0 0,0 0 0,0 0 0,0 0 0,-1 0 0,1-1 0,-1 1 0,1-1 1,-1 0-1,0 1 0,0-1 0,0 0 0,1-5 0,6-8 137,-2-1 1,0 0-1,-1 0 1,0 0-1,3-26 1,-2 2 136,1-55 1,-6 73-300,0-91-18,-2 98-121,-1 1-1,-1-1 1,0 1-1,-9-29 1,11 42 92,0 1 0,-1 0 0,1 0 0,-1 0 0,1 0 0,-1-1 0,1 1 0,-1 0 0,0 0 0,1 0 0,-1 0 0,0 0 0,0 0 0,0 1 0,0-1 0,0 0 0,0 0 0,0 0 0,0 1 0,0-1 0,0 1 0,0-1 0,0 1 0,0-1 0,-2 0 0,2 2 43,0-1 0,0 0 0,0 1 0,0-1 0,0 0-1,0 1 1,0-1 0,0 1 0,1-1 0,-1 1 0,0 0 0,0-1-1,1 1 1,-1 0 0,0 0 0,1-1 0,-1 1 0,0 0-1,1 0 1,-1 0 0,1 0 0,0 0 0,-1 0 0,1 0-1,0 0 1,-1 0 0,1 0 0,0 2 0,-2 23-77,1 5 59</inkml:trace>
</inkml:ink>
</file>

<file path=ppt/ink/ink1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4.163"/>
    </inkml:context>
    <inkml:brush xml:id="br0">
      <inkml:brushProperty name="width" value="0.05" units="cm"/>
      <inkml:brushProperty name="height" value="0.05" units="cm"/>
    </inkml:brush>
  </inkml:definitions>
  <inkml:trace contextRef="#ctx0" brushRef="#br0">166 180 13731,'0'-2'163,"-1"0"-1,0 0 1,0 0 0,0 1 0,0-1-1,0 0 1,-1 1 0,1-1 0,0 1 0,-1-1-1,1 1 1,-1 0 0,1 0 0,-1 0-1,0 0 1,-2-2 0,0 1 77,-1 0 0,1 0 1,0 0-1,0 1 0,-1 0 1,-5-1-1,6 1-157,0 1 1,0 1-1,0-1 1,0 0 0,0 1-1,0 0 1,0 0-1,1 0 1,-1 0-1,0 1 1,1 0-1,-1-1 1,1 1-1,0 0 1,-1 1-1,1-1 1,0 1-1,0-1 1,0 1-1,1 0 1,-1 0 0,1 0-1,0 0 1,-1 1-1,1-1 1,1 1-1,-1-1 1,-2 8-1,1-5-63,1 0-1,0 0 0,1 0 1,-1 1-1,1-1 0,0 1 1,0-1-1,1 1 0,0-1 1,0 1-1,1-1 0,0 1 1,0-1-1,0 1 0,1-1 1,4 12-1,-5-16 1,0 0 1,1 0-1,-1-1 0,0 1 0,1 0 0,-1 0 0,1-1 1,0 1-1,-1-1 0,1 1 0,0-1 0,0 1 1,0-1-1,0 0 0,0 0 0,0 0 0,0-1 1,3 2-1,-1-1 16,0-1 0,0 0 1,0 1-1,-1-1 0,1-1 1,0 1-1,0-1 1,-1 1-1,1-1 0,5-2 1,-1 0 29,0 0-1,-1-1 1,1 0 0,-1 0 0,0 0 0,0-1 0,0-1 0,0 1 0,7-10 0,-7 7-51,-1-1 0,0 1 0,0-1 0,-1-1 0,0 1 0,-1-1 0,0 0 0,-1 0 0,0 0 0,0 0 0,2-20 0,-5 23-150,1 0 1,-1-1-1,0 1 0,-1-1 0,0 1 0,0 0 1,-1-1-1,0 1 0,0 0 0,0 0 1,-1 0-1,0 0 0,0 1 0,-1-1 1,0 1-1,0 0 0,-9-9 0,11 12 50,-1 0-1,0 1 1,-1-1-1,1 1 0,0-1 1,-1 1-1,1 1 1,-1-1-1,0 0 1,1 1-1,-6-2 0,-13 2-643</inkml:trace>
</inkml:ink>
</file>

<file path=ppt/ink/ink1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4.709"/>
    </inkml:context>
    <inkml:brush xml:id="br0">
      <inkml:brushProperty name="width" value="0.05" units="cm"/>
      <inkml:brushProperty name="height" value="0.05" units="cm"/>
    </inkml:brush>
  </inkml:definitions>
  <inkml:trace contextRef="#ctx0" brushRef="#br0">1 256 17572,'13'-2'1624,"0"-2"-1112,4-3-240,-3 0 969,2-2-1009,-3-1-112,0-6-88,2-5-168</inkml:trace>
  <inkml:trace contextRef="#ctx0" brushRef="#br0" timeOffset="1">610 1 17316,'-1'24'1304,"-2"19"-1056,0 4-112,0 10 384,0 4-240,2 0-448,-1-3-208,-1-11-928,2-8 1096,-2-16-184,-3-8-160</inkml:trace>
</inkml:ink>
</file>

<file path=ppt/ink/ink1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5.198"/>
    </inkml:context>
    <inkml:brush xml:id="br0">
      <inkml:brushProperty name="width" value="0.05" units="cm"/>
      <inkml:brushProperty name="height" value="0.05" units="cm"/>
    </inkml:brush>
  </inkml:definitions>
  <inkml:trace contextRef="#ctx0" brushRef="#br0">0 54 13491,'24'-11'833,"0"2"0,0 0 1,41-8-1,-50 14-499,1 1 1,-1 1-1,0 0 0,0 1 1,1 0-1,-1 2 0,21 3 1,-32-4-269,1 0 0,0 1 0,0 0 0,0 0 0,-1 0 0,1 0 0,-1 1 1,0-1-1,1 1 0,-1 0 0,-1 1 0,5 3 0,-6-5-54,-1 0 0,0-1 0,1 1-1,-1 0 1,0 1 0,0-1 0,0 0 0,0 0 0,0 0 0,-1 1-1,1-1 1,-1 0 0,1 1 0,-1-1 0,0 0 0,0 1-1,0-1 1,0 0 0,0 1 0,-1-1 0,1 0 0,-1 1 0,0-1-1,1 0 1,-1 0 0,0 1 0,-2 2 0,-2 3 15,-1 0-1,0 0 1,0-1 0,-1 0 0,0 0-1,0 0 1,0-1 0,-1 0 0,0-1-1,0 1 1,-1-2 0,1 1 0,-1-1-1,-14 5 1,30-10-149,0 1 1,-1 0-1,1 1 0,0 0 1,0 0-1,-1 0 0,1 1 1,-1 0-1,0 1 0,1-1 0,-1 1 1,0 0-1,0 0 0,-1 1 1,1 0-1,-1 0 0,1 0 0,8 10 1,-8-7-3,0 0 1,-1 0 0,0 1 0,0 0-1,0 0 1,-1 0 0,0 0 0,-1 1-1,0-1 1,4 18 0,-6-22 152,0 1 1,-1-1-1,0 1 0,0-1 1,0 1-1,0-1 0,-1 1 1,0-1-1,0 1 0,0-1 0,0 1 1,-1-1-1,0 0 0,1 0 1,-2 0-1,1 0 0,0 0 1,-1 0-1,0 0 0,0-1 1,0 0-1,0 1 0,-6 3 1,1-1 202,-1 0 0,0-2 0,0 1 1,-1-1-1,1 0 0,-1-1 1,0 0-1,0 0 0,0-1 1,0-1-1,0 0 0,-1 0 1,1-1-1,0 0 0,0-1 1,-1 0-1,1 0 0,0-1 1,-19-7-1,27 9-286,0-1 0,0 0 0,0 1 0,0-1 1,-1 0-1,1 0 0,0-1 0,1 1 0,-1 0 0,0-1 0,0 1 1,1-1-1,-1 1 0,0-1 0,1 0 0,0 0 0,-1 0 0,1 0 1,0 0-1,0 0 0,0 0 0,0 0 0,1 0 0,-1 0 1,0-1-1,1 1 0,0 0 0,-1 0 0,1-1 0,0 1 0,0-4 1,1 2-147,1-1 0,-1 1 0,1-1 0,-1 1 0,1-1 0,0 1 0,1 0 0,-1 0 0,1 0 0,0 0 0,0 1 0,0-1 0,0 1 0,5-5 1,19-12-832</inkml:trace>
</inkml:ink>
</file>

<file path=ppt/ink/ink1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5.624"/>
    </inkml:context>
    <inkml:brush xml:id="br0">
      <inkml:brushProperty name="width" value="0.05" units="cm"/>
      <inkml:brushProperty name="height" value="0.05" units="cm"/>
    </inkml:brush>
  </inkml:definitions>
  <inkml:trace contextRef="#ctx0" brushRef="#br0">184 41 15307,'-4'-3'123,"0"1"1,0 0-1,-1 1 0,1-1 0,-1 1 1,1 0-1,-1 0 0,0 0 0,1 1 0,-1-1 1,0 1-1,1 0 0,-1 1 0,0-1 1,1 1-1,-1 0 0,-6 2 0,6-1-32,0 1 0,1-1 0,-1 1 0,1 0 0,-1 1 0,1-1 0,0 1 0,0 0 0,0 0 0,1 0 0,-1 0 0,1 1-1,0-1 1,-4 9 0,2-2 72,0 0-1,1 1 1,0-1-1,0 1 1,-2 20 0,5-29-127,0 1 0,1-1 0,-1 1 1,1 0-1,0-1 0,0 1 1,0 0-1,1-1 0,-1 1 0,1 0 1,0-1-1,0 1 0,0-1 1,1 1-1,-1-1 0,1 0 0,0 1 1,0-1-1,0 0 0,0 0 1,0-1-1,4 5 0,-3-6-21,-1 1 1,0-1-1,0 0 1,1 0-1,-1 0 0,1 0 1,-1-1-1,1 1 0,-1-1 1,1 1-1,-1-1 1,1 0-1,-1 0 0,1 0 1,-1 0-1,1 0 0,0-1 1,-1 1-1,1-1 0,-1 0 1,0 1-1,1-1 1,3-2-1,1-1 4,1 0 1,-1-1-1,-1 0 0,1 0 1,-1 0-1,7-7 0,-1-2-35,0 1 0,-1-1 1,-1-1-1,0 0 0,-1-1 0,-1 0 0,0 0 0,-1 0 0,-1-1 0,-1 0 0,7-36 0,-13 48-148,-2 10 100,-7 25 98,3 0 0,0 1 0,2 0-1,1-1 1,1 1 0,2 36-1,1-60-11,1 1-1,-1-1 0,1 0 0,1 1 0,-1-1 0,1 0 0,0 0 0,4 8 0,-5-13-33,0 0 0,0 0 1,0 0-1,1-1 0,-1 1 1,0 0-1,1-1 0,-1 1 0,1-1 1,0 0-1,0 1 0,-1-1 1,1 0-1,0 0 0,0 0 0,0 0 1,0-1-1,0 1 0,0 0 0,0-1 1,0 1-1,0-1 0,1 0 1,-1 0-1,0 0 0,0 0 0,0 0 1,0 0-1,0 0 0,0-1 1,1 1-1,1-2 0,15-6-127</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48.791"/>
    </inkml:context>
    <inkml:brush xml:id="br0">
      <inkml:brushProperty name="width" value="0.05" units="cm"/>
      <inkml:brushProperty name="height" value="0.05" units="cm"/>
    </inkml:brush>
  </inkml:definitions>
  <inkml:trace contextRef="#ctx0" brushRef="#br0">0 50 7506,'26'13'2223,"-20"-12"-2369,0-1 0,1 1-1,-1-1 1,0-1 0,12-1 0,-12 1 366,0 0 0,0 1 0,0-1 0,0 1 1,0 1-1,0-1 0,7 2 0,26 7-411,1-2 0,0-1 0,76 0 0,186-16-1170,16 0 717,-234 11 662,147 22 0,-100-7 3,209-1-1,-58-7 309,-97 2-1214,0-8 0,355-44 0,234-38 558,-755 79 363,449-20 374,0 39 283,-200 8 474,369-11 1,-367-29-1079,137-5-137,2 31 443,435 36-18,-284-61-368,-1 1 607,-457 16 38,162 30 0,-136-15-549,-101-15-64,10 1 65,47 2 1,-89-8-82,1 0 1,-1 0 0,1 0-1,0-1 1,0 1 0,0-1 0,0 0-1,0-1 1,-6-3 0,-11-7-39</inkml:trace>
</inkml:ink>
</file>

<file path=ppt/ink/ink1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6.090"/>
    </inkml:context>
    <inkml:brush xml:id="br0">
      <inkml:brushProperty name="width" value="0.05" units="cm"/>
      <inkml:brushProperty name="height" value="0.05" units="cm"/>
    </inkml:brush>
  </inkml:definitions>
  <inkml:trace contextRef="#ctx0" brushRef="#br0">12 242 15411,'-2'23'1897,"-1"5"-1209,0 8-200,1 9 1096,0 5-664,2 1-175,4-2-329,2-3-256,6-14-488,-1-5-256,6-14 448,-4-6-129,-3-14-143</inkml:trace>
  <inkml:trace contextRef="#ctx0" brushRef="#br0" timeOffset="0.5">305 8 16083,'1'-1'126,"1"0"-1,-1 1 0,0-1 1,0 0-1,1 1 0,-1-1 1,0 0-1,1 1 0,-1 0 1,0-1-1,1 1 0,-1 0 0,1-1 1,-1 1-1,1 0 0,-1 0 1,1 0-1,-1 1 0,0-1 1,1 0-1,-1 0 0,3 2 0,-3-1-27,0 0-1,0 0 1,1 0-1,-1 1 1,0-1-1,-1 0 1,1 1-1,0-1 1,0 1-1,0-1 1,-1 1-1,1-1 1,-1 1-1,0 0 1,1-1-1,-1 1 1,0 0-1,0-1 1,0 4-1,0 35 305,-2 0 0,-2 0 0,-9 41 0,2-12-151,-1 9-555,-2 158 0,13-224-1075,-1-20 549,-3-14 328,-8-15-133</inkml:trace>
</inkml:ink>
</file>

<file path=ppt/ink/ink1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6.535"/>
    </inkml:context>
    <inkml:brush xml:id="br0">
      <inkml:brushProperty name="width" value="0.05" units="cm"/>
      <inkml:brushProperty name="height" value="0.05" units="cm"/>
    </inkml:brush>
  </inkml:definitions>
  <inkml:trace contextRef="#ctx0" brushRef="#br0">0 6 17076,'2'-6'1472,"11"11"-1080,2-2-160,8 2 488,3 1-536,3 4-8,-2 3-24,0 1-240</inkml:trace>
  <inkml:trace contextRef="#ctx0" brushRef="#br0" timeOffset="1">687 578 16540,'17'-1'2016,"6"-12"-1376,14-9-296,5 1 1777,7 1-1881,-1 4-488,3-3 296,0 3-104,-1-1-208</inkml:trace>
</inkml:ink>
</file>

<file path=ppt/ink/ink1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6.993"/>
    </inkml:context>
    <inkml:brush xml:id="br0">
      <inkml:brushProperty name="width" value="0.05" units="cm"/>
      <inkml:brushProperty name="height" value="0.05" units="cm"/>
    </inkml:brush>
  </inkml:definitions>
  <inkml:trace contextRef="#ctx0" brushRef="#br0">1 0 16524,'0'0'77,"1"1"1,0-1 0,0 0 0,-1 1 0,1-1 0,0 0 0,-1 1 0,1-1 0,0 1 0,-1-1-1,1 1 1,0-1 0,-1 1 0,1 0 0,-1-1 0,1 1 0,-1 0 0,1-1 0,-1 1 0,0 0 0,1-1-1,-1 1 1,0 0 0,1 1 0,5 23 285,-5-24-293,4 33 794,0 1 1,-1 67-1,-14 74-262,3-71-263,5-78-280,1-19-39,0-1 0,0 0 0,0 1 0,1-1 0,1 0-1,-1 1 1,1-1 0,0 0 0,1 0 0,3 10 0,-5-17-17,0 0 1,0 1-1,1-1 1,-1 1-1,0-1 1,0 0-1,1 1 1,-1-1-1,0 0 1,0 1-1,1-1 1,-1 0-1,1 1 1,-1-1-1,0 0 1,1 0-1,-1 0 1,1 1-1,-1-1 1,0 0-1,1 0 1,-1 0-1,1 0 1,-1 0-1,1 0 1,-1 0-1,1 0 1,-1 0-1,0 0 1,1 0-1,14-9 62,9-20 8,-23 29-71,124-184 225,33-45-863,-138 203-322,36-37-1,-53 58 435,-7 6 129,-10 7-48</inkml:trace>
</inkml:ink>
</file>

<file path=ppt/ink/ink1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7.440"/>
    </inkml:context>
    <inkml:brush xml:id="br0">
      <inkml:brushProperty name="width" value="0.05" units="cm"/>
      <inkml:brushProperty name="height" value="0.05" units="cm"/>
    </inkml:brush>
  </inkml:definitions>
  <inkml:trace contextRef="#ctx0" brushRef="#br0">3 385 14963,'-3'46'1721,"3"1"-921,3-5-328,4-7 864,2-4-272,2-11-400,2-5-231,4-10-777,1-5 1328,2-13-984,0-10 16,4-16-48</inkml:trace>
  <inkml:trace contextRef="#ctx0" brushRef="#br0" timeOffset="1">423 4 16371,'-7'-3'1401,"-3"20"-833,-2 6-200,1 13 752,-2 8-288,2 16-271,1 8-41,2 2-112,1-1-64,4-2-304,1-2-120,0-9-448,2-6-256,7-20 599,2-7-119,8-15-152</inkml:trace>
</inkml:ink>
</file>

<file path=ppt/ink/ink1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8.025"/>
    </inkml:context>
    <inkml:brush xml:id="br0">
      <inkml:brushProperty name="width" value="0.05" units="cm"/>
      <inkml:brushProperty name="height" value="0.05" units="cm"/>
    </inkml:brush>
  </inkml:definitions>
  <inkml:trace contextRef="#ctx0" brushRef="#br0">146 58 13803,'-1'-2'115,"0"1"1,0 0 0,0-1-1,-1 1 1,1 0-1,0 0 1,-1 0-1,1 0 1,-1 0-1,1 0 1,-1 0-1,1 0 1,-1 1-1,0-1 1,0 1-1,1-1 1,-1 1 0,0 0-1,1-1 1,-1 1-1,0 0 1,0 0-1,-2 1 1,1 0 16,0 0 0,0 0 0,0 0 0,0 0 0,1 1 0,-1 0 1,0-1-1,1 1 0,-1 0 0,1 0 0,0 0 0,-3 4 0,-3 4 136,0 0 0,1 0 0,1 1 0,0 0-1,-8 21 1,9-19-77,1 0-1,1 0 1,0 1-1,-1 21 1,3-30-146,1 0 1,0 0 0,0 0 0,0 0 0,1 0 0,-1 0-1,1 0 1,1 0 0,-1 0 0,1 0 0,-1 0 0,2-1-1,-1 1 1,0 0 0,5 5 0,-5-8-35,0 0-1,0-1 1,0 1-1,0-1 1,0 1 0,0-1-1,0 0 1,0 0-1,1 0 1,-1 0 0,0 0-1,1-1 1,-1 1-1,1 0 1,-1-1 0,1 0-1,-1 0 1,1 0-1,-1 0 1,1 0-1,-1 0 1,1-1 0,-1 1-1,0-1 1,1 0-1,-1 1 1,0-1 0,1 0-1,3-3 1,2 0-4,0-1 1,1 0-1,-2-1 0,1 0 1,-1 0-1,9-10 0,-6 4-40,0 0 0,-1-1-1,0 0 1,-1-1-1,0 0 1,-1 0-1,-1-1 1,-1 0 0,0 0-1,0 0 1,-2 0-1,0-1 1,-1 0-1,0 1 1,-1-28 0,-1 42 26,0-1 0,-1 1 0,1-1 0,0 1 1,-1-1-1,1 0 0,-1 1 0,1-1 0,-1 1 1,0 0-1,1-1 0,-3-1 0,3 3 6,0-1-1,-1 1 0,1 0 1,0 0-1,-1-1 1,1 1-1,-1 0 1,1-1-1,0 1 1,-1 0-1,1 0 0,-1 0 1,1 0-1,-1 0 1,1-1-1,-1 1 1,1 0-1,-1 0 0,1 0 1,-1 0-1,1 0 1,-1 1-1,1-1 1,-1 0-1,0 0 1,-1 1 5,0 0 1,1 0-1,-1 0 1,0 1 0,1-1-1,-1 1 1,1-1 0,0 1-1,-1-1 1,1 1 0,0-1-1,0 1 1,0 0 0,0 0-1,0 0 1,0 0 0,0 2-1,-4 12 99,0 1 0,1 0 0,1 0 0,-1 28 0,4-38-66,-1 1 1,2-1 0,-1 0 0,1 1-1,0-1 1,0 0 0,1 0 0,0 0-1,1 0 1,-1 0 0,1 0 0,0 0-1,6 8 1,-7-13-32,1 1-1,-1 0 0,1-1 1,0 0-1,-1 0 0,1 1 1,0-2-1,0 1 1,0 0-1,1-1 0,-1 1 1,0-1-1,1 0 0,-1 0 1,1 0-1,-1 0 1,1-1-1,-1 0 0,1 1 1,-1-1-1,1-1 1,-1 1-1,1 0 0,-1-1 1,1 0-1,5-1 0,-2-1-22,1 0 0,-1 0 0,0 0 0,0-1-1,0 0 1,0 0 0,-1-1 0,1 0-1,-1 0 1,-1 0 0,7-8 0,-3 4-19,-2-2 0,1 1 0,-1-1 1,0 0-1,-1 0 0,-1-1 0,0 0 0,0 0 1,-1 0-1,-1-1 0,3-17 0,-6 30 37,0 0-1,0 0 0,0 0 0,0 0 1,0 0-1,1 0 0,-1 0 0,0-1 1,0 1-1,0 0 0,0 0 1,0 0-1,0 0 0,0 0 0,0 0 1,0 0-1,0-1 0,0 1 0,0 0 1,0 0-1,0 0 0,0 0 0,0 0 1,0 0-1,0 0 0,0-1 1,-1 1-1,1 0 0,0 0 0,0 0 1,0 0-1,0 0 0,0 0 0,0 0 1,0 0-1,0 0 0,0 0 0,0-1 1,0 1-1,0 0 0,-1 0 1,1 0-1,0 0 0,0 0 0,0 0 1,0 0-1,0 0 0,0 0 0,0 0 1,-1 0-1,1 0 0,0 0 0,0 0 1,0 0-1,-6 6 36,-4 11 33,7-2-17,-1-1 1,2 1-1,0 0 0,0 15 0,1-20-16,1-1 0,1 0 1,0 0-1,0 1 0,1-1 1,0 0-1,5 15 0,-6-21-34,1 0 1,-1 0-1,0 0 0,1 0 1,0-1-1,0 1 0,0-1 1,0 1-1,0-1 0,0 1 0,0-1 1,1 0-1,0 0 0,-1 0 1,1 0-1,0-1 0,0 1 1,0-1-1,0 0 0,0 0 1,0 0-1,0 0 0,0 0 0,0 0 1,0-1-1,1 0 0,-1 0 1,0 0-1,0 0 0,1 0 1,-1 0-1,4-2 0,1-1-40,0-1 0,-1 0-1,1-1 1,-1 0 0,0 0-1,0 0 1,0-1 0,-1 0-1,0 0 1,0-1 0,-1 0-1,0 0 1,0 0 0,7-13-1,-6 7-46,0 0 0,-1 1 1,0-2-1,-1 1 0,0 0 0,-1-1 0,-1 0 0,1-21 0,-3 32 72,0 1 0,0-1-1,0 0 1,0 1 0,-1-1-1,1 0 1,-1 0 0,0 1 0,0-1-1,0 1 1,0-1 0,0 1-1,-3-5 1,3 6 13,0 0 0,0 1 0,0-1 0,0 0 0,0 0 0,0 1 1,0-1-1,0 1 0,0-1 0,-1 1 0,1-1 0,0 1 0,0-1 0,-1 1 0,1 0 0,0 0 0,0 0 0,-1 0 0,1 0 0,0 0 1,-1 0-1,1 0 0,0 0 0,0 1 0,-1-1 0,1 1 0,0-1 0,0 0 0,0 1 0,-2 1 0,-2 1 19,1 0 0,-1 0 0,1 1 0,0-1 0,0 1 0,0 0 0,0 0 0,1 1 0,0-1 0,0 1 0,0-1 0,0 1 0,1 0 0,-3 8 0,2-5-69,0 0 0,1 0 0,-1 1 0,2-1 0,-1 1 0,1 0 0,1-1 0,0 13 0,0-20 76,0 1 0,0-1 0,1 0 0,-1 0 0,0 0 0,1 0 0,-1 0 0,1 0 0,-1 0 0,1 0 0,-1 0 0,1 0 0,0 0 0,0 0 0,-1 0 0,1 0 0,0 0 0,0 0 0,0-1 0,0 1 0,0 0 0,0-1 0,0 1 0,0-1 0,0 1 0,0-1 0,0 0 0,1 1 0,-1-1 0,0 0 0,0 0 0,0 0 0,0 0 0,1 0 0,-1 0 0,0 0 0,0 0 0,0 0 0,1 0 0,-1-1 0,0 1 0,0-1 0,2 0 0,19-12 25</inkml:trace>
</inkml:ink>
</file>

<file path=ppt/ink/ink1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8.518"/>
    </inkml:context>
    <inkml:brush xml:id="br0">
      <inkml:brushProperty name="width" value="0.05" units="cm"/>
      <inkml:brushProperty name="height" value="0.05" units="cm"/>
    </inkml:brush>
  </inkml:definitions>
  <inkml:trace contextRef="#ctx0" brushRef="#br0">76 1 16980,'-2'0'171,"0"0"1,0 1-1,0-1 1,0 1-1,0-1 1,0 1-1,0 0 1,0 0-1,0 0 1,0 0-1,0 1 1,1-1-1,-1 0 0,1 1 1,-1-1-1,1 1 1,-1-1-1,1 1 1,0 0-1,0-1 1,-1 1-1,1 0 1,1 0-1,-3 4 1,1 0-134,0 0-1,0 0 1,0 0 0,1 1 0,0-1-1,-1 13 1,2-13-81,1 0-1,0 0 0,0 0 1,0 0-1,0 0 0,1 0 1,0-1-1,0 1 1,1-1-1,0 1 0,0-1 1,0 0-1,5 7 0,6 4-228,0-1-1,27 21 0,-29-25 62,1 0-1,-2 0 1,1 1 0,13 20-1,-24-31 209,0 1 0,0-1 0,0 0 0,0 1 0,0-1-1,-1 1 1,1 0 0,-1-1 0,1 1 0,-1-1 0,0 1 0,1 0-1,-1-1 1,0 1 0,0 0 0,0-1 0,-1 3 0,1-3 19,-1 0 1,1 0 0,-1 0-1,1 0 1,-1 0 0,1 0-1,-1 0 1,0 0 0,0-1-1,1 1 1,-1 0 0,0-1-1,0 1 1,0 0 0,0-1-1,0 1 1,0-1 0,0 1-1,0-1 1,-1 1 0,-3 0 62,1 0-1,-1-1 1,0 1 0,0-1 0,1 0 0,-1 0 0,0-1 0,0 1 0,1-1 0,-9-2 0,2-1 3,0 0 0,1-1-1,0 0 1,0-1 0,0 0 0,-15-13 0,22 17-203,0 0 0,0-1 0,0 0 0,1 1 0,-1-1 0,1 0 1,-1 0-1,1-1 0,0 1 0,0 0 0,0-1 0,1 1 0,-1-1 0,1 0 0,0 1 1,0-1-1,0 0 0,1 0 0,-1 0 0,1 1 0,0-1 0,0 0 0,1-5 0,-1 8-20,1-1 0,-1 1 0,1-1 0,0 1-1,0-1 1,0 1 0,0 0 0,0 0-1,0-1 1,0 1 0,0 0 0,0 0 0,0 0-1,1 0 1,-1 0 0,0 0 0,1 1-1,-1-1 1,1 0 0,-1 1 0,1-1-1,1 0 1,37-5-1475,-37 6 1553,25-2-893</inkml:trace>
</inkml:ink>
</file>

<file path=ppt/ink/ink1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18.964"/>
    </inkml:context>
    <inkml:brush xml:id="br0">
      <inkml:brushProperty name="width" value="0.05" units="cm"/>
      <inkml:brushProperty name="height" value="0.05" units="cm"/>
    </inkml:brush>
  </inkml:definitions>
  <inkml:trace contextRef="#ctx0" brushRef="#br0">20 388 16315,'8'-7'630,"0"-1"-1,0 1 0,9-12 0,-15 16-458,0 1 0,0 0 0,0-1 0,-1 1 0,1-1 0,-1 0 0,0 1 0,0-1 0,0 0 0,0 0 0,0 0 0,-1 0 0,1 0 0,-1 0 0,0 0 0,0 0 0,0-4 0,0 7-159,0 0-1,0 0 1,0-1-1,0 1 1,0 0 0,0 0-1,0-1 1,0 1-1,0 0 1,0 0-1,0-1 1,0 1 0,-1 0-1,1 0 1,0 0-1,0-1 1,0 1 0,0 0-1,0 0 1,-1 0-1,1-1 1,0 1 0,0 0-1,0 0 1,-1 0-1,1 0 1,0-1-1,0 1 1,-1 0 0,1 0-1,0 0 1,0 0-1,-1 0 1,1 0 0,0 0-1,0 0 1,-1 0-1,-9 7 54,-6 15-137,9-11 66,1 1-1,0 0 0,1 0 0,0 0 0,1 1 1,0-1-1,1 1 0,1 0 0,0 0 1,-1 21-1,3-32 9,0 1-1,1 0 1,-1 0 0,0 0 0,1-1 0,0 1-1,-1 0 1,1-1 0,0 1 0,1-1 0,-1 1-1,0-1 1,1 1 0,-1-1 0,1 0 0,0 1-1,0-1 1,0 0 0,0 0 0,0-1 0,0 1-1,0 0 1,1-1 0,-1 1 0,0-1 0,1 0-1,0 0 1,-1 0 0,1 0 0,0 0 0,-1 0 0,1-1-1,0 0 1,0 1 0,2-1 0,4 0-12,0 0 1,0-1-1,0 0 1,0 0-1,0-1 0,0 0 1,-1 0-1,1-1 1,-1-1-1,9-3 1,4-6-30,0 0 0,0-1 0,-2-2 0,0 0 0,0 0 0,-2-2 0,0 0 0,-1-1 0,-1-1 0,-1 0 0,0-1 0,-2-1 0,0 0 0,-2 0 0,0-1 0,8-32 0,-15 43 33,-1 1 1,0-1-1,0 0 0,-2 0 1,1 0-1,-3-21 1,2 30 6,-1 0 1,1 0 0,-1 0 0,0 1 0,1-1 0,-1 0-1,0 0 1,-1 1 0,1-1 0,0 0 0,-1 1 0,0 0-1,1-1 1,-1 1 0,0 0 0,0 0 0,0 0 0,-1 0 0,1 0-1,0 0 1,-1 1 0,1-1 0,-1 1 0,1-1 0,-1 1-1,0 0 1,0 0 0,1 0 0,-1 1 0,0-1 0,0 1-1,-3-1 1,1 1 16,0 0 0,0 0 0,0 1-1,0 0 1,0 0 0,0 0 0,0 0 0,0 0-1,1 1 1,-1 0 0,1 0 0,-9 5-1,6-1 18,0-1 0,0 1 0,1 0 0,0 0 0,0 1 0,-9 12 0,3 0 54,1 1 0,1 0 0,0 0 0,-11 41-1,13-35-15,2-1-1,1 1 0,0 0 0,0 41 0,5-55-86,0 0-1,1 0 1,0-1-1,1 1 1,0-1-1,1 1 1,0-1-1,1 0 1,0 0-1,1 0 1,0-1-1,11 17 1,-13-23-43,0 0 0,1 0 1,-1 0-1,1-1 1,0 1-1,0-1 1,0 0-1,1 0 1,-1 0-1,1-1 0,0 0 1,-1 0-1,1 0 1,0 0-1,0-1 1,0 0-1,0 0 1,1 0-1,-1 0 0,0-1 1,0 0-1,0 0 1,1 0-1,-1-1 1,0 0-1,9-2 1,21-15-269</inkml:trace>
</inkml:ink>
</file>

<file path=ppt/ink/ink1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20.077"/>
    </inkml:context>
    <inkml:brush xml:id="br0">
      <inkml:brushProperty name="width" value="0.05" units="cm"/>
      <inkml:brushProperty name="height" value="0.05" units="cm"/>
    </inkml:brush>
  </inkml:definitions>
  <inkml:trace contextRef="#ctx0" brushRef="#br0">15 0 13163,'-2'26'5010,"-1"30"-4479,0-23-367,-1 6-38,2 53 0,2-89-120,0-1 0,0 1 0,1 0 0,-1 0 0,1 0 0,0 0 0,0 0 0,0-1 0,0 1 0,0 0 0,3 3 0,-3-5-3,-1 0 1,1-1 0,0 1-1,-1-1 1,1 1 0,0-1-1,0 1 1,0-1-1,0 0 1,0 1 0,-1-1-1,1 0 1,0 0 0,0 1-1,0-1 1,0 0 0,0 0-1,0 0 1,0 0-1,0 0 1,0 0 0,0-1-1,0 1 1,-1 0 0,1 0-1,0-1 1,0 1-1,0 0 1,0-1 0,0 1-1,-1-1 1,1 1 0,0-1-1,0 0 1,-1 1 0,1-1-1,0 0 1,0 0-1,11-11 49,0 0-1,-1-1 0,-1 0 0,0-1 1,-1 0-1,10-20 0,-8 15-4,1 0 0,23-30-1,-35 49-44,1-1-1,-1 1 1,1-1 0,-1 0-1,1 1 1,-1-1-1,1 1 1,-1-1-1,1 1 1,-1-1-1,1 1 1,0-1 0,-1 1-1,1 0 1,0-1-1,-1 1 1,1 0-1,0 0 1,0-1 0,-1 1-1,1 0 1,0 0-1,0 0 1,-1 0-1,1 0 1,0 0 0,0 0-1,-1 0 1,1 0-1,0 1 1,0-1-1,-1 0 1,1 0-1,0 1 1,-1-1 0,1 0-1,0 1 1,-1-1-1,1 1 1,0-1-1,-1 0 1,1 1 0,-1 0-1,1-1 1,-1 1-1,1-1 1,-1 1-1,1 0 1,-1 0 0,4 5-4,-1 0 1,-1 0 0,1 0-1,2 10 1,-3-9 7,3 8 47,0 0 1,1-1 0,1 1 0,15 23 0,-20-35-28,-1 0 0,1-1 1,0 1-1,0-1 0,0 1 0,1-1 1,-1 0-1,0 0 0,1 0 0,0 0 1,-1 0-1,1-1 0,0 1 0,0-1 1,0 0-1,0 0 0,0 0 0,0 0 1,0 0-1,0-1 0,1 1 1,-1-1-1,0 0 0,0 0 0,0 0 1,1 0-1,-1-1 0,0 1 0,0-1 1,0 0-1,4-1 0,3-3 46,0-1 0,-1 1-1,0-1 1,0-1 0,0 0-1,-1 0 1,0-1 0,0 0-1,12-17 1,-3 2 55,-1-1 1,20-42-1,-14 12-35,-28 77-82,1 1 0,-3 41 0,7-52-4,0 0 0,1 0 0,1 1 0,0-1 0,1 0 0,1 0 0,6 20-1,-9-32-27,0 1 0,1-1 0,-1 0 0,1 0 0,-1 0 0,1 0 0,0 1 0,-1-1 0,1 0 0,0 0 0,0 0 0,-1 0 0,1 0 1,0-1-1,0 1 0,0 0 0,0 0 0,1-1 0,0 2 0,-1-2 21,0 0 1,-1 0 0,1 0-1,0 0 1,0-1 0,-1 1 0,1 0-1,0 0 1,0 0 0,-1-1 0,1 1-1,0 0 1,-1-1 0,1 1-1,0-1 1,-1 1 0,1 0 0,-1-1-1,1 0 1,-1 1 0,1-1 0,0 0-1,2-4 84,0 0 0,0 1 0,0-1 0,-1 0 0,0 0 0,3-10 0,2-21-86,-3-11-3</inkml:trace>
</inkml:ink>
</file>

<file path=ppt/ink/ink1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20.532"/>
    </inkml:context>
    <inkml:brush xml:id="br0">
      <inkml:brushProperty name="width" value="0.05" units="cm"/>
      <inkml:brushProperty name="height" value="0.05" units="cm"/>
    </inkml:brush>
  </inkml:definitions>
  <inkml:trace contextRef="#ctx0" brushRef="#br0">12 1 13755,'-6'23'1368,"3"0"-1024,1 3-208,2 1 793,1-1-793,5-1-16,5-5-32</inkml:trace>
</inkml:ink>
</file>

<file path=ppt/ink/ink1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21.053"/>
    </inkml:context>
    <inkml:brush xml:id="br0">
      <inkml:brushProperty name="width" value="0.05" units="cm"/>
      <inkml:brushProperty name="height" value="0.05" units="cm"/>
    </inkml:brush>
  </inkml:definitions>
  <inkml:trace contextRef="#ctx0" brushRef="#br0">233 495 13187,'3'-2'267,"0"0"1,0-1-1,0 1 1,0-1-1,-1 0 1,0 0-1,1 0 1,2-5-1,-5 8-201,0-1 1,1 1-1,-1-1 0,0 0 0,0 1 1,0-1-1,1 0 0,-1 1 0,0-1 0,0 0 1,0 1-1,0-1 0,0 0 0,0 1 0,0-1 1,-1 0-1,1 1 0,0-1 0,0 1 0,0-1 1,-1-1-1,0 1 41,0 0-1,0 0 1,0 0 0,0 1 0,0-1-1,-1 0 1,1 0 0,0 1-1,0-1 1,-1 1 0,1-1 0,0 1-1,0-1 1,-1 1 0,-1 0 0,-2-1-16,-1 1 1,1 0 0,-1 0-1,1 0 1,-1 1-1,1 0 1,-1 0 0,1 0-1,0 1 1,0 0-1,0 0 1,-7 3 0,1 1-55,0 1 1,0-1-1,0 2 1,-10 9 0,8-6 17,2 0 1,-1 1-1,2 0 1,0 1 0,-10 17-1,17-26-28,0 1 1,0 0-1,1 0 0,0 0 0,0 0 0,0 0 0,1 1 0,0-1 1,0 1-1,0-1 0,0 0 0,1 1 0,0-1 0,0 1 1,1-1-1,0 1 0,0-1 0,3 11 0,-2-12-13,0 1 1,1-1-1,0 0 0,-1-1 0,1 1 0,1 0 0,-1-1 1,0 0-1,1 0 0,0 0 0,0 0 0,0 0 1,0-1-1,0 0 0,0 0 0,1 0 0,-1 0 0,1-1 1,-1 1-1,1-1 0,0 0 0,7 0 0,0 0-8,1 0-1,-1-1 0,1 0 0,-1-1 1,1 0-1,-1-1 0,20-5 0,-17 1-3,0 0 0,-1-1-1,1 0 1,-1-1-1,-1-1 1,0 0 0,0-1-1,-1-1 1,0 0 0,0 0-1,-2-1 1,1 0 0,-2-1-1,16-25 1,-9 8-19,0-1 1,-2 0 0,-1-1 0,-2-1-1,13-63 1,-22 85-1,1-1-24,-1 1 1,0-1-1,-1 0 0,0-23 1,-1 35 36,0-1-1,0 1 1,0 0 0,0-1 0,0 1-1,0-1 1,0 1 0,0 0-1,0-1 1,0 1 0,0-1 0,0 1-1,0-1 1,0 1 0,0 0 0,0-1-1,0 1 1,-1 0 0,1-1-1,0 1 1,0-1 0,0 1 0,-1 0-1,1-1 1,0 1 0,0 0 0,-1 0-1,1-1 1,0 1 0,-1 0 0,1-1-1,0 1 1,-1 0 0,1 0-1,-1 0 1,1-1 0,-11 14-72,-5 28 30,4 1 54,2 0-1,2 0 1,1 1 0,0 73-1,7-109 1,0 0 0,0 0 0,1 0 0,0 0 0,1 0 0,2 8 0,-4-14 1,1 1 1,-1-1 0,1 1 0,0-1-1,-1 1 1,1-1 0,0 0-1,0 1 1,0-1 0,0 0-1,0 0 1,1 0 0,-1 0 0,0 0-1,0 0 1,1 0 0,-1 0-1,1 0 1,-1-1 0,1 1 0,-1-1-1,1 1 1,-1-1 0,1 1-1,-1-1 1,1 0 0,0 0 0,-1 0-1,1 0 1,-1 0 0,1 0-1,0 0 1,2-1 0,3-1 31,1 0 1,-1-1 0,0 0-1,0 0 1,0-1-1,0 0 1,-1 0-1,1 0 1,5-6-1,8-7 113,24-28 0,6-16 60,-3-2 0,-2-2 0,-4-2 0,37-79 1,-33 43-9,-36 80-168,-5 9-6,-10 20-24,-11 23-28,-8 41 15,2 0 1,4 2-1,3 0 1,3 1-1,-5 112 1,18-156-3,4 28-1,-18-87-169,-2 0 0,-21-29-1,-2-2-77,20 30 105,-18-31 5,35 57 148,-1 0 0,1 0 0,0 0 0,1-1 0,-1 1 1,1 0-1,0-1 0,0 1 0,1-11 0,0 15 3,0 0-1,0 0 0,1 0 0,-1 0 1,0 0-1,1 0 0,-1 0 0,1 0 1,-1 0-1,1 0 0,-1 0 0,1 0 1,0 0-1,0 0 0,-1 1 1,1-1-1,0 0 0,0 0 0,0 1 1,0-1-1,0 1 0,0-1 0,-1 1 1,1-1-1,1 1 0,-1 0 0,0-1 1,0 1-1,0 0 0,0 0 0,2 0 1,4-1 8,1 1 0,-1 0 0,14 2 0,-13-1-37,39 4-123,-19-1 99,40 0 1,-11-8-27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07.255"/>
    </inkml:context>
    <inkml:brush xml:id="br0">
      <inkml:brushProperty name="width" value="0.05" units="cm"/>
      <inkml:brushProperty name="height" value="0.05" units="cm"/>
    </inkml:brush>
  </inkml:definitions>
  <inkml:trace contextRef="#ctx0" brushRef="#br0">0 0 8202,'6'1'289,"0"0"1,0 0 0,0 1-1,0-1 1,0 1-1,0 1 1,8 3 0,-7-2-146,1-1 0,0 0-1,14 3 1,39 2 479,76-1 0,-77-5-410,82 12-1,-37 10-195,-72-15-59,1-1-1,0-2 1,59 4-1,-73-12 194,-20 0 69,-12 2-71,-120 0 457,-206-2-525,302 1-288,0-2 1,0-1-1,-48-12 0,86 17-95,88 16-866,-33-14 457,0-2-1,103-13 1,114-35-741,-57 8 137,-177 33 1087</inkml:trace>
</inkml:ink>
</file>

<file path=ppt/ink/ink1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22.448"/>
    </inkml:context>
    <inkml:brush xml:id="br0">
      <inkml:brushProperty name="width" value="0.05" units="cm"/>
      <inkml:brushProperty name="height" value="0.05" units="cm"/>
    </inkml:brush>
  </inkml:definitions>
  <inkml:trace contextRef="#ctx0" brushRef="#br0">237 71 16804,'1'-1'99,"0"0"0,0-1 0,0 1 0,-1-1 0,1 1 0,0-1 0,-1 0 0,1 1 0,-1-1 0,0 0 0,1 1 0,-1-1 0,0 0 0,0 1 0,0-1 0,0 0 1,0 1-1,-1-1 0,1 0 0,0 1 0,-2-4 0,1 4-31,0-1-1,0 1 1,0-1 0,-1 1 0,1 0 0,-1 0 0,1 0-1,-1 0 1,1 0 0,-1 0 0,1 0 0,-1 0 0,0 1-1,1-1 1,-1 0 0,0 1 0,0 0 0,0-1 0,1 1-1,-1 0 1,-2 0 0,-3 0 59,0 1-1,-1-1 1,1 1 0,0 1-1,0 0 1,0 0 0,0 0-1,1 1 1,-1 0 0,0 0-1,1 0 1,0 1 0,-9 7-1,4-3-109,0 1-1,1 0 1,0 1 0,1 0-1,0 0 1,-9 15 0,13-19-19,1 1 0,1 0 0,0 0 0,-4 12 0,6-18 1,1 1-1,0-1 1,0 0 0,-1 0 0,1 0 0,0 0 0,0 0 0,0 0 0,0 0 0,0 0 0,1 0 0,-1 0 0,0 0 0,0 1 0,1-1 0,-1 0 0,1 1 0,0-1 0,0 0 0,0-1 0,0 1 1,0-1-1,-1 1 0,1-1 0,0 0 1,0 1-1,0-1 0,0 0 0,0 0 1,0 1-1,0-1 0,0 0 0,0 0 1,0 0-1,0 0 0,0 0 0,0-1 1,0 1-1,0 0 0,0 0 0,0-1 1,1 1-1,10-5-6,-1 0 1,0 0 0,0-1-1,0-1 1,-1 0 0,0 0-1,0-1 1,13-13 0,16-12-188,-38 32 176,0 1 0,0-1 0,-1 0 1,1 1-1,0-1 0,0 1 0,0-1 0,0 1 0,0-1 1,0 1-1,0 0 0,0-1 0,0 1 0,1 0 0,-1 0 0,1 0 1,-1 0 4,-1 0 0,1 0 1,-1 1-1,0-1 1,1 0-1,-1 0 0,1 1 1,-1-1-1,0 0 1,1 1-1,-1-1 0,0 0 1,0 1-1,1-1 0,-1 0 1,0 1-1,0-1 1,0 1-1,1-1 0,-1 1 1,0-1-1,0 1 1,0-1-1,0 0 0,0 2 1,0 4-66,0-1 0,0 1 1,-1 0-1,-1 9 0,2-15 78,-41 277-368,9-52 718,30-212-267,-1 1-1,-7 18 1,9-27-37,-1-1 0,0 0 1,0 1-1,-1-1 0,1 0 0,-1 0 1,0-1-1,0 1 0,0-1 0,-6 6 1,8-8-26,0 0 0,0 0 0,0-1 0,0 1 0,0 0 1,0-1-1,0 1 0,0-1 0,-1 1 0,1-1 0,0 0 0,0 1 1,0-1-1,0 0 0,-1 0 0,1 0 0,0 0 0,0 0 1,0 0-1,-1 0 0,1 0 0,0 0 0,0-1 0,-2 0 0,1 0 5,0 0-1,0-1 0,1 1 0,-1 0 0,1-1 0,-1 1 0,1-1 0,-1 0 0,1 0 0,0 1 0,0-1 0,-2-4 0,0-2 16,0 0-1,0-1 1,1 1 0,0-1 0,-2-16 0,4 6-70,1 0 0,1 0 1,0 0-1,1 1 1,1 0-1,1-1 0,1 1 1,14-32-1,-5 19-82,1 2 0,1 0 0,2 1-1,25-29 1,-35 46 66,2 0-1,0 0 1,0 1 0,1 0-1,19-12 1,-23 18 38,0-1 1,0 1-1,0 1 1,1 0-1,-1 0 1,1 0-1,0 1 1,0 0-1,-1 1 1,15-1-1,-21 2 7,0 0-1,-1 0 1,1 0 0,0 0 0,0 0-1,0 1 1,0-1 0,0 1 0,-1-1-1,1 1 1,0 0 0,0 0-1,-1-1 1,1 1 0,-1 0 0,1 0-1,-1 1 1,1-1 0,-1 0 0,1 0-1,-1 1 1,0-1 0,0 1-1,0-1 1,0 1 0,0 0 0,0-1-1,0 1 1,-1 0 0,1-1 0,0 1-1,-1 0 1,0 0 0,1 0-1,-1 0 1,0-1 0,0 4 0,0 7 43,0 1 1,-2-1-1,1 1 0,-7 20 1,2-4 152,6-28-178,0 0 0,-1 1 1,1-1-1,0 0 1,0 0-1,0 1 0,0-1 1,0 0-1,0 0 1,0 1-1,0-1 0,1 0 1,-1 0-1,0 1 0,1-1 1,-1 0-1,1 0 1,0 0-1,-1 0 0,1 0 1,1 2-1,-1-3-5,0 1 0,0-1 1,0 0-1,0 0 0,0 0 0,-1 0 0,1-1 0,0 1 0,0 0 1,0 0-1,0 0 0,0-1 0,0 1 0,-1 0 0,1-1 0,0 1 1,0-1-1,0 1 0,-1-1 0,1 1 0,0-1 0,-1 0 1,1 1-1,0-1 0,-1 0 0,1 1 0,-1-1 0,1 0 0,0-1 1,7-10 34,0-1 0,-1 1 1,0-1-1,-1 0 1,-1 0-1,0-1 1,4-15-1,15-98 23,-24 127-71,0 0-2,0 0 0,0 0 0,0 1 0,1-1 0,-1 0 1,0 0-1,0 0 0,0 0 0,0 1 0,0-1 0,0 0 0,0 0 0,0 0 0,0 0 0,1 1 0,-1-1 0,0 0 0,0 0 0,0 0 0,0 0 0,0 0 0,1 0 0,-1 0 0,0 1 0,0-1 0,0 0 0,0 0 0,1 0 0,-1 0 0,0 0 0,0 0 0,0 0 0,1 0 0,-1 0 0,0 0 1,0 0-1,0 0 0,0 0 0,1 0 0,-1 0 0,0 0 0,0 0 0,0 0 0,1-1 0,-1 1 0,0 0 0,0 0 0,0 0 0,0 0 0,0 0 0,1 0 0,-1 0 0,0-1 0,0 1 0,0 0 0,0 0 0,0 0 0,0 0 0,1 0 0,-1-1 0,0 1 0,0 0 0,0 0 0,0 0 0,0-1 1,0 1-1,0 0 0,0 0 0,0 0 0,12 18-46,-7-11 27,0-2 17,0 1 1,1-1 0,0 0 0,0 0-1,1 0 1,-1-1 0,1 0 0,0-1-1,0 1 1,0-1 0,1-1 0,-1 1-1,1-1 1,-1 0 0,1-1 0,0 0 0,-1 0-1,1-1 1,12-1 0,-4 1 4,0-2 1,1 0 0,-1-1-1,0 0 1,0-1-1,0-1 1,-1-1-1,20-10 1,-25 11 3,-1 0 0,-1-1 0,1 0 0,-1-1 0,0 0 0,8-8 0,-14 12-3,1 0-1,-1 0 0,0 0 0,1 0 0,-1 0 0,-1 0 0,1 0 0,0-1 0,-1 1 0,0-1 0,0 1 0,0-1 0,0 1 0,0-1 0,-1 0 0,0 1 0,1-1 0,-1 0 0,-1 0 1,1 1-1,-1-5 0,1 7-2,-1 0 0,1-1 1,-1 1-1,1 0 0,-1-1 0,1 1 1,-1 0-1,0 0 0,0-1 1,0 1-1,1 0 0,-1 0 1,0 0-1,0 0 0,0 0 1,-1 0-1,1 1 0,0-1 0,0 0 1,0 0-1,-1 1 0,1-1 1,0 1-1,-1-1 0,1 1 1,0 0-1,-1-1 0,1 1 1,-1 0-1,1 0 0,0 0 0,-1 0 1,1 0-1,-1 0 0,1 1 1,0-1-1,-1 0 0,1 1 1,0-1-1,-1 1 0,1-1 1,0 1-1,-2 0 0,-4 3-1,0-1-1,1 1 1,-1 0-1,1 1 1,-1-1-1,-9 11 1,10-8 11,-1 1 1,1 0-1,0 0 1,1 0-1,0 1 0,0 0 1,1 0-1,0 0 1,1 0-1,-5 18 1,8-23-3,-1-1 1,0 0-1,1 1 1,0-1-1,0 1 1,0-1 0,0 0-1,0 1 1,1-1-1,-1 0 1,1 1-1,0-1 1,0 0-1,0 0 1,1 1-1,-1-1 1,1 0 0,-1 0-1,1-1 1,0 1-1,0 0 1,1-1-1,-1 1 1,0-1-1,1 1 1,0-1-1,-1 0 1,1 0-1,0-1 1,0 1 0,0 0-1,0-1 1,0 0-1,5 2 1,1-1 1,-1 0 0,1 0 0,0-1 1,-1-1-1,1 1 0,0-1 0,0 0 0,-1-1 1,1 0-1,0-1 0,-1 0 0,1 0 1,-1-1-1,0 1 0,0-2 0,9-4 0,-11 5-30,0 0 0,-1-1-1,1 0 1,-1 0-1,0 0 1,0-1-1,0 1 1,-1-1 0,1 0-1,-1 0 1,0-1-1,-1 1 1,0-1-1,1 0 1,-2 0 0,1 0-1,-1 0 1,0-1-1,0 1 1,-1-1-1,2-11 1,-3 17 11,0 0 0,0 1 1,1-1-1,-1 0 0,0 1 0,0-1 1,0 0-1,-1 1 0,1-1 0,0 0 0,0 1 1,0-1-1,0 0 0,-1 1 0,1-1 1,0 0-1,0 1 0,-1-1 0,1 1 1,-1-1-1,1 1 0,-1-2 0,0 2 1,1 0 0,-1 0 0,1 0 0,-1 0 0,0 0 0,1 0 0,-1 0 0,1 0 0,-1 0 0,1 0 0,-1 0 0,1 0 0,-1 1 0,1-1 0,-1 0 0,1 0 1,-1 1-1,1-1 0,-1 0 0,1 1 0,-1 0 0,-2 1-15,0 1 1,0-1-1,1 1 1,-1 0 0,1 0-1,-1 0 1,-1 5-1,0 1 33,0 0 0,1-1-1,1 2 1,0-1-1,0 0 1,1 0 0,-1 14-1,2-21-63,0 1 0,0 0 0,0-1 0,1 1 0,-1-1 0,1 1 0,0-1 0,-1 1 0,1-1 0,0 1 0,0-1 0,1 0 0,2 4 0,-3-4-88,1-1-1,-1 0 1,1 0 0,-1 0-1,1 0 1,-1 0-1,1 0 1,0 0-1,0 0 1,-1-1-1,1 1 1,0-1 0,0 1-1,0-1 1,0 0-1,0 0 1,0 0-1,-1 0 1,1 0 0,0 0-1,3-1 1,0 0-59,1 0 1,-1-1-1,0 1 0,1-1 1,-1 0-1,0-1 1,7-4-1,15-14-789</inkml:trace>
</inkml:ink>
</file>

<file path=ppt/ink/ink1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23.155"/>
    </inkml:context>
    <inkml:brush xml:id="br0">
      <inkml:brushProperty name="width" value="0.05" units="cm"/>
      <inkml:brushProperty name="height" value="0.05" units="cm"/>
    </inkml:brush>
  </inkml:definitions>
  <inkml:trace contextRef="#ctx0" brushRef="#br0">115 1 14707,'-1'13'398,"0"0"-1,-2 0 1,0 0 0,0 0-1,-1-1 1,-10 22 0,-5 20 519,0 14-59,3 1 1,-8 81-1,19-101-648,3 0 1,1 0-1,3 0 1,8 50-1,-9-93-231,-1-5 14,0 0-1,0 0 0,0 0 0,0 1 1,0-1-1,0 0 0,0 0 1,1 1-1,-1-1 0,0 0 1,1 0-1,-1 0 0,1 0 1,0 0-1,-1 0 0,1 0 1,0 0-1,0 0 0,1 1 1,1-6-157,2-38-965,-1-65 0,-5 72 336,3 0 0,0 1 0,11-47 0,-13 80 761,0-1 0,1 1 0,-1-1-1,1 1 1,-1-1 0,1 1 0,0-1-1,-1 1 1,1 0 0,0 0-1,0-1 1,0 1 0,0 0 0,1-1-1,-1 1 37,0 1-1,-1 0 0,1-1 0,0 1 0,-1 0 0,1 0 0,0-1 1,0 1-1,-1 0 0,1 0 0,0 0 0,0 0 0,0 0 1,-1 0-1,1 0 0,0 0 0,0 0 0,-1 1 0,1-1 0,1 0 1,3 3 117,-1-1 0,1 1 1,-1 0-1,1 1 0,-1-1 1,5 6-1,3 2 146,-6-7-168,-1 0 1,1 0-1,1 0 0,-1 0 0,0-1 0,1 0 1,0 0-1,0-1 0,0 0 0,0 0 0,0-1 0,0 0 1,0 0-1,0 0 0,0-1 0,1 0 0,-1-1 0,0 0 1,0 0-1,0 0 0,0-1 0,0 0 0,0 0 0,0-1 1,0 0-1,9-6 0,-3 2-49,-1-1-1,0-1 1,-1 0 0,0-1-1,0 0 1,-1 0 0,0-1-1,-1 0 1,-1-1 0,1 0-1,-2-1 1,9-18 0,-8 14-67,-1 0 0,-1-1 0,-1 0 1,0-1-1,-1 1 0,-1-1 0,-1 0 1,0-27-1,-2 43 6,-1 0-1,1 1 1,0-1 0,-1 1 0,0-1-1,1 0 1,-1 1 0,0 0-1,0-1 1,-2-2 0,3 5 8,-1 0 0,1-1 0,0 1 0,0 0 0,-1 0 0,1-1 0,0 1 0,0 0 0,-1 0 0,1-1 0,0 1 0,-1 0 0,1 0 0,0 0 0,-1 0 0,1 0 0,0 0 0,-1-1 0,1 1 0,0 0 0,-1 0 0,1 0 0,0 0 0,-1 0 1,1 0-1,-1 1 0,0-1-1,0 0 0,0 1 0,0-1 0,1 1 1,-1 0-1,0-1 0,0 1 0,1 0 0,-1-1 1,0 1-1,1 0 0,-1 0 0,1 0 0,-1 0 1,-5 10-2,0 0 1,1 0 0,1 0-1,0 0 1,-3 15 0,-10 64 185,13-62-95,-15 109 373,18-118-371,0 0 1,2 1-1,0-1 1,0 0-1,6 20 1,7-2 89,-14-35-173,1-1 1,-1 0-1,1 0 0,0 0 0,-1 0 0,1 0 0,0 0 1,0 0-1,-1 0 0,1 0 0,0 0 0,0 0 1,0 0-1,0-1 0,0 1 0,0 0 0,0-1 0,1 1 1,-1-1-1,0 1 0,0-1 0,0 0 0,1 1 1,-1-1-1,2 0 0,-2 0-7,-1 0 1,1 0-1,-1-1 1,1 1-1,-1 0 1,1-1-1,-1 1 1,1-1-1,-1 1 1,1 0-1,-1-1 1,0 1-1,1-1 1,-1 1-1,0-1 1,1 0-1,-1 1 1,0-1-1,0 1 1,1-1-1,-1 1 1,0-1-1,0 0 1,0 1-1,0-1 1,0 1-1,0-1 1,0 0-1,0 1 1,0-2-1,-3-19-170,3 20 162,-4-12-192,0-1 1,-1 1-1,0 0 1,-1 0-1,-8-14 1,-44-59-923,27 42 561,10 14 233,13 21 327,2 0 0,-1-1-1,1 0 1,0 0 0,-8-20 0,14 30 12,0 0 0,0-1-1,0 1 1,0 0 0,0 0 0,0 0 0,0 0 0,0 0 0,0-1 0,0 1-1,0 0 1,0 0 0,0 0 0,0 0 0,0-1 0,0 1 0,0 0-1,0 0 1,0 0 0,0 0 0,0 0 0,0-1 0,0 1 0,0 0 0,1 0-1,-1 0 1,0 0 0,0 0 0,0 0 0,0-1 0,0 1 0,0 0-1,0 0 1,1 0 0,-1 0 0,0 0 0,0 0 0,0 0 0,0 0 0,0 0-1,1 0 1,-1 0 0,0 0 0,0 0 0,11 1 233,11 8 73,5 4 1,-2-1-332,1-1 1,-1-1-1,39 9 0,-62-18 69,1-1 0,-1 1 0,0-1 0,0 0 0,1 0 0,-1 0 0,0 0 0,0 0 0,1-1 0,-1 1 0,0-1 0,3 0 0,-4 0-48,0 1 0,0-1 0,0 0 0,0 0 0,0 1 0,0-1 0,-1 0 0,1 0 0,0 0 0,0 0 0,-1 0-1,1 0 1,0 0 0,-1 0 0,1-1 0,-1 1 0,0 0 0,1 0 0,-1 0 0,0 0 0,0-1 0,1 1 0,-1 0 0,0-2 0,-3-26 13</inkml:trace>
</inkml:ink>
</file>

<file path=ppt/ink/ink1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23.617"/>
    </inkml:context>
    <inkml:brush xml:id="br0">
      <inkml:brushProperty name="width" value="0.05" units="cm"/>
      <inkml:brushProperty name="height" value="0.05" units="cm"/>
    </inkml:brush>
  </inkml:definitions>
  <inkml:trace contextRef="#ctx0" brushRef="#br0">0 4 16876,'0'-4'1280,"6"4"-952,4 0-192,0 1 120,1 2 1776,-1 6-1759,2 1 103,-3 3-80</inkml:trace>
</inkml:ink>
</file>

<file path=ppt/ink/ink1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24.075"/>
    </inkml:context>
    <inkml:brush xml:id="br0">
      <inkml:brushProperty name="width" value="0.05" units="cm"/>
      <inkml:brushProperty name="height" value="0.05" units="cm"/>
    </inkml:brush>
  </inkml:definitions>
  <inkml:trace contextRef="#ctx0" brushRef="#br0">130 0 17524,'-2'6'1520,"-8"13"-1040,-1 8-232,-4 13 1153,3 6-873,-1 10-472,0 1-216,3 2 1568,4 0-1280,6-6 24,4-6 64</inkml:trace>
  <inkml:trace contextRef="#ctx0" brushRef="#br0" timeOffset="1">22 634 11715,'-13'21'1384,"8"2"-816,2-1-272,3-6 1416,1-4 857,8-6-2201,-1-3 128,1-3 8</inkml:trace>
</inkml:ink>
</file>

<file path=ppt/ink/ink1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1:24.540"/>
    </inkml:context>
    <inkml:brush xml:id="br0">
      <inkml:brushProperty name="width" value="0.05" units="cm"/>
      <inkml:brushProperty name="height" value="0.05" units="cm"/>
    </inkml:brush>
  </inkml:definitions>
  <inkml:trace contextRef="#ctx0" brushRef="#br0">21 165 14299,'-1'0'109,"-1"0"1,1 0-1,-1 0 0,1 0 1,0-1-1,-1 1 1,1 0-1,-1-1 0,1 1 1,0-1-1,-1 0 0,-1 0 1,3 1-100,0-1 0,0 1 0,0 0 0,0 0 0,0 0 0,0 0 0,0 0 0,0 0 0,0 0 0,0 0 1,0 0-1,-1-1 0,1 1 0,0 0 0,0 0 0,0 0 0,0 0 0,0 0 0,0 0 0,0 0 0,0 0 0,0-1 0,0 1 1,0 0-1,0 0 0,0 0 0,1 0 0,-1 0 0,0 0 0,0 0 0,0 0 0,0-1 0,0 1 0,0 0 0,0 0 1,0 0-1,0 0 0,0 0 0,0 0 0,0 0 0,0 0 0,1 0 0,-1 0 0,0 0 0,0 0 0,0-1 0,0 1 0,0 0 1,0 0-1,14-3 395,340-1 1508,-290 6-1732,316 9 513,607 3-652,-701-27 59,295-53 0,-362 26 108,-174 32-96,-10-1 1028,-35 9-1136,0 0 1,0 0 0,0-1 0,1 1 0,-1 0 0,0 0 0,0 0-1,0 0 1,1 0 0,-1 0 0,0 0 0,0-1 0,0 1 0,0 0-1,0 0 1,1 0 0,-1 0 0,0-1 0,0 1 0,0 0 0,0 0-1,0 0 1,0-1 0,0 1 0,0 0 0,0 0 0,0 0 0,0-1-1,0 1 1,0 0 0,0 0 0,0-1 0,0 1 0,0 0 0,0 0-1,0 0 1,0-1 0,0 1 0,0 0 0,0 0 0,0 0 0,0-1-1,0 1 1,-1 0 0,1 0 0,0 0 0,0 0 0,0-1 0,0 1-1,0 0 1,-1 0 0,1 0 0,0 0 0,0 0 0,0 0 0,0 0-1,-1-1 1,1 1 0,0 0 0,-1 0 0,-22-13 129,-16-3 29</inkml:trace>
</inkml:ink>
</file>

<file path=ppt/ink/ink1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6.062"/>
    </inkml:context>
    <inkml:brush xml:id="br0">
      <inkml:brushProperty name="width" value="0.05" units="cm"/>
      <inkml:brushProperty name="height" value="0.05" units="cm"/>
    </inkml:brush>
  </inkml:definitions>
  <inkml:trace contextRef="#ctx0" brushRef="#br0">155 136 10074,'-34'-11'651,"0"-1"1,-37-21-1,68 32-556,2 1-84,1-1 0,0 1 1,0 0-1,0 0 0,-1-1 1,1 1-1,0 0 1,0 0-1,-1 0 0,1-1 1,0 1-1,0 0 0,-1 0 1,1 0-1,0 0 1,-1 0-1,1 0 0,0 0 1,-1 0-1,1-1 0,0 1 1,-1 0-1,1 0 1,0 1-1,-1-1 0,1 0 1,0 0-1,-1 0 0,1 0 1,0 0-1,0 0 1,-1 0-1,1 0 0,0 1 1,-1-1-1,1 0 0,0 0 1,0 0-1,-1 0 1,1 1-1,0-1 0,0 0 1,0 1 2,0 0 0,1 0 1,-1 0-1,0 0 1,1-1-1,-1 1 0,1 0 1,-1-1-1,1 1 0,0 0 1,-1-1-1,1 1 1,0 0-1,-1-1 0,1 1 1,1 0-1,13 7 2,-1-1 0,1 0 0,0-2 0,1 1 0,-1-2 0,28 5 0,100 6-80,487-31-134,-326-1 149,435 24 461,-2 42 211,153 6-848,536-87-3026,-1196 8 3145,312-15 1989,-536 39-1838,119 5 873,-110-4-780,0 1-1,-1 1 1,1 1-1,-1-1 1,0 2-1,18 8 1,-29-11-109,1 0 0,-1 0 1,1 0-1,-1 1 0,0-1 0,0 1 1,4 4-1,-7-7-26,1 1 0,-1 0-1,1-1 1,-1 1 0,1 0 0,-1-1 0,0 1 0,1 0 0,-1 0 0,0 0 0,0-1-1,0 1 1,1 0 0,-1 0 0,0 0 0,0 0 0,0-1 0,0 1 0,-1 0-1,1 0 1,0 0 0,0-1 0,0 1 0,-1 0 0,1 0 0,0 0 0,-1-1 0,1 1-1,0 0 1,-1-1 0,1 1 0,-1 0 0,1-1 0,-1 1 0,0 0 0,1-1 0,-1 1-1,0-1 1,1 0 0,-2 2 0,-4 1 8,-1 1 0,1-1 1,0 0-1,-1 0 0,0-1 0,0 0 0,0 0 0,-9 1 1,-62 5 42,56-7-34,-85 3-21,0-4 1,0-5 0,-117-21-1,-148-26-50,-2 23 78,-812 24-193,982 7 118,-940 72-46,10 79 21,1049-141 47,-5 0-137,-1 3 0,-104 33 0,175-38-67,14-4 61,5-6 162,1 0 1,0 0-1,0 0 0,0 0 0,0 0 0,0 0 1,0 0-1,0 0 0,0 1 0,0-1 1,0 0-1,0 0 0,0 0 0,0 0 0,0 0 1,0 0-1,0 1 0,0-1 0,0 0 1,0 0-1,0 0 0,0 0 0,0 0 1,0 0-1,0 0 0,0 1 0,0-1 0,1 0 1,-1 0-1,0 0 0,0 0 0,0 0 1,0 0-1,0 0 0,0 0 0,0 0 0,0 0 1,0 0-1,1 1 0,-1-1 0,0 0 1,0 0-1,0 0 0,0 0 0,0 0 1,1 0-1,9 2-111,1-1 1,-1 0-1,1 0 0,0-1 1,18-2-1,-22 1 72,623-68-908,-474 48 945,1534-229 281,-1124 162-183,-192 33-28</inkml:trace>
</inkml:ink>
</file>

<file path=ppt/ink/ink1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7.523"/>
    </inkml:context>
    <inkml:brush xml:id="br0">
      <inkml:brushProperty name="width" value="0.05" units="cm"/>
      <inkml:brushProperty name="height" value="0.05" units="cm"/>
    </inkml:brush>
  </inkml:definitions>
  <inkml:trace contextRef="#ctx0" brushRef="#br0">5906 603 11474,'-122'-64'-1967,"-143"-52"1,244 107 1595,-320-116-610,142 66 2160,-1 9 0,-234-27 0,-592-11 528,-5 74-1574,-42 89 164,748-9-23,250-45-134,2 3 1,-94 45-1,123-47-56,1 2 0,1 1 0,2 3 0,-63 54 0,76-56-45,1 1-1,1 1 1,2 1 0,0 1 0,3 1 0,-33 63-1,37-58-93,2 0 0,1 0 0,2 1 0,2 1 0,1-1 0,2 2-1,2-1 1,1 1 0,4 63 0,2-67-125,1 0-1,2-1 1,1 1 0,2-1-1,2-1 1,1 0 0,1 0-1,1-1 1,3-1 0,34 52-1,-16-38-223,2-1 0,2-1 0,2-3 1,1-1-1,91 63 0,-68-60-19,3-2 1,1-4 0,136 51-1,-77-45 311,1-6 0,2-6 0,1-5-1,202 11 1,-133-30 329,0-8 0,270-38 0,1050-251 486,-450-49 418,-724 186 101,-299 128-814,-1-1-1,-2-3 1,-1-1-1,75-71 1,-104 87-216,0-1 0,-1-1 1,-1 0-1,0-1 0,-1 0 1,-1-1-1,8-21 0,-15 31-124,-1 0 1,0 0-1,-1 0 0,0 0 0,0-1 0,-1 1 0,0-1 1,0 1-1,-1-1 0,-1 0 0,0 1 0,0-1 0,-1 1 1,0 0-1,0-1 0,-1 1 0,0 0 0,-6-9 0,2 4-30,-1 1 0,-1 0 0,0 0 0,-1 1 0,0 0 0,-1 0-1,-19-15 1,10 12-50,-1 0 0,0 1-1,-2 1 1,-24-10 0,-7 1-204,-1 3 0,-1 2 1,-75-12-1,-42 1-564,-200-6 1,178 26 346</inkml:trace>
</inkml:ink>
</file>

<file path=ppt/ink/ink1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8.442"/>
    </inkml:context>
    <inkml:brush xml:id="br0">
      <inkml:brushProperty name="width" value="0.05" units="cm"/>
      <inkml:brushProperty name="height" value="0.05" units="cm"/>
    </inkml:brush>
  </inkml:definitions>
  <inkml:trace contextRef="#ctx0" brushRef="#br0">5210 56 12659,'1'-1'35,"0"0"1,0 0 0,0 0 0,0 0-1,-1 1 1,1-1 0,0 0-1,-1-1 1,1 1 0,0 0 0,-1 0-1,0 0 1,1 0 0,-1 0-1,0 0 1,1-1 0,-1 1 0,0 0-1,0 0 1,0-1 0,0 1-1,0 0 1,0 0 0,0 0 0,-1-1-1,1-1 1,-2 2-26,1 0 0,0-1 0,0 1 0,-1 0 1,1 0-1,0-1 0,-1 1 0,0 0 0,1 0 0,-1 1 0,1-1 0,-1 0 0,0 1 1,0-1-1,-2 0 0,-9-2-76,1 1-1,-1 1 1,-22-1 0,-38 5-526,0 3-1,-83 17 1,-143 44-1208,273-61 1682,-703 193-1103,253-66 2304,11 0-141,12 36-603,82 8-56,256-114-57,-119 87 0,81-38 194,-226 218 1,291-241-327,5 4 0,4 3 0,-103 164 0,71-68-63,-96 232 0,-42 218 60,214-545-82,10-34-103,-29 126 1,52-181-82,1-1 1,0 1-1,1 15 1,-1-22 152,1 0 0,0 0 1,0 0-1,0-1 0,0 1 1,0 0-1,1 0 1,-1-1-1,0 1 0,0 0 1,0 0-1,1-1 0,-1 1 1,0 0-1,1 0 0,-1-1 1,1 1-1,-1 0 0,1-1 1,-1 1-1,1-1 1,-1 1-1,1 0 0,-1-1 1,1 1-1,0-1 0,-1 0 1,1 1-1,0-1 0,-1 0 1,1 1-1,0-1 0,0 0 1,0 0-1,-1 1 1,1-1-1,0 0 0,0 0 1,-1 0-1,1 0 0,0 0 1,0 0-1,0 0 0,-1-1 1,3 1-1,-1-1-5,1 0 0,-1 0-1,1 0 1,-1 0 0,0-1-1,1 1 1,-1-1 0,0 0 0,0 1-1,2-4 1,33-41-384</inkml:trace>
</inkml:ink>
</file>

<file path=ppt/ink/ink1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08.921"/>
    </inkml:context>
    <inkml:brush xml:id="br0">
      <inkml:brushProperty name="width" value="0.05" units="cm"/>
      <inkml:brushProperty name="height" value="0.05" units="cm"/>
    </inkml:brush>
  </inkml:definitions>
  <inkml:trace contextRef="#ctx0" brushRef="#br0">269 0 13403,'-40'80'373,"3"1"1,-25 87-1,26-38-376,6 1 0,5 2 0,7 0 0,-2 198 0,24-221-82,-3-97 70,2 0 1,-1 0-1,2-1 0,-1 1 1,2-1-1,6 13 0,-10-21 16,1-1 0,0 0 0,0 0 0,0-1 0,0 1 0,0 0 0,1-1-1,-1 1 1,1-1 0,-1 0 0,1 0 0,0 0 0,0 0 0,0 0 0,0-1-1,5 3 1,-2-3 11,-1 0-1,1 0 0,-1 0 0,1-1 1,-1 1-1,1-1 0,-1-1 1,1 1-1,8-3 0,9-3 62,0-1 0,-1-1 0,42-22-1,-48 22-44,538-307 849,-440 246-776,532-369 165,-451 280-258</inkml:trace>
</inkml:ink>
</file>

<file path=ppt/ink/ink1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1:13:30.358"/>
    </inkml:context>
    <inkml:brush xml:id="br0">
      <inkml:brushProperty name="width" value="0.05" units="cm"/>
      <inkml:brushProperty name="height" value="0.05" units="cm"/>
    </inkml:brush>
  </inkml:definitions>
  <inkml:trace contextRef="#ctx0" brushRef="#br0">1693 44 7690,'-2'0'285,"-1"0"-1,0 0 1,1 0 0,-1-1 0,0 1 0,1-1 0,-1 0 0,0 0 0,1 0 0,-1 0 0,1 0 0,0-1 0,-1 1 0,1-1 0,0 1-1,-3-3 1,1 1-135,0 0-1,0 0 0,0 1 0,0 0 0,-9-3 0,-11 1 156,0 2 0,0 0 0,-1 2 0,-29 3 0,21-1-254,-45-2-1,-5-5 104,-99 6 0,138 1-166,25-3-8,0 2 1,1 1-1,0 0 1,-23 6 0,29-5 17,-18 7-14,0-2 0,-1-1 0,0-2 0,-54 3 0,-79-13 19,-102 3 1,254 4-10,0 0 1,0 1-1,0 0 1,0 1-1,1 1 0,0 0 1,0 0-1,0 1 1,0 0-1,-11 10 0,7-5-11,0 1 0,1 1 0,1 0 0,0 1 0,-21 29 0,28-34 13,1 0-1,1 0 1,-1 0 0,2 1-1,-1-1 1,1 1 0,1 0 0,0 0-1,0 0 1,1 0 0,0 0-1,0 0 1,1 0 0,3 18 0,-2-21 2,0 0 0,1 0 0,0 0 0,0 0 0,1 0 0,0-1 1,0 1-1,0-1 0,1 0 0,0 0 0,0 0 0,1 0 0,0-1 0,0 0 1,0 0-1,0 0 0,1 0 0,0-1 0,0 0 0,0 0 0,10 4 1,-2-3-11,0 0 1,0-1 0,1-1-1,-1 0 1,1-1 0,0 0-1,15-1 1,110-9-18,-20-1 38,-40 10 20,108-4-50,-158 1 20,-1-2 0,0-1 0,0-2 0,40-14 0,-39 11 13,1 1 0,0 1 1,0 2-1,0 1 1,42-2-1,-32 4-24,0-2 1,0-2-1,-1-2 0,0-1 0,0-3 0,44-20 0,-80 32 9,-1-1-1,0 1 0,0-1 0,0 0 1,0 0-1,-1-1 0,1 1 0,0 0 0,-1-1 1,0 0-1,0 1 0,1-1 0,-2 0 1,1 0-1,0 0 0,-1-1 0,1 1 0,-1 0 1,0-1-1,0 1 0,0 0 0,0-1 1,-1 1-1,1-1 0,-1 1 0,0-7 0,-1 5 25,1-1-1,-1 1 0,0-1 0,-1 1 0,1-1 0,-1 1 0,0 0 0,0 0 1,-1 0-1,1 0 0,-1 0 0,0 1 0,0-1 0,-1 1 0,0 0 0,-5-5 1,-1 1 47,-1 0 1,0 1 0,0 0 0,-1 1 0,0 1 0,0 0 0,-19-5 0,-94-17 208,69 16-203,-208-38-684,245 45 472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27.187"/>
    </inkml:context>
    <inkml:brush xml:id="br0">
      <inkml:brushProperty name="width" value="0.05" units="cm"/>
      <inkml:brushProperty name="height" value="0.05" units="cm"/>
    </inkml:brush>
  </inkml:definitions>
  <inkml:trace contextRef="#ctx0" brushRef="#br0">2416 33 12123,'-138'-18'460,"-1"7"1,-164 8-1,255 5-704,0 2 0,1 2 1,0 3-1,0 1 0,1 2 0,0 3 0,1 1 0,-59 32 0,-170 116-1961,13 25 481,17-12 1341,0 4 915,185-131-11,-101 109-1,146-143-434,1 0-1,0 2 1,2-1 0,0 1-1,0 1 1,2 0 0,-11 31 0,17-37-79,-1 0 1,2 0-1,0 1 1,0-1-1,1 1 1,1 0 0,0-1-1,1 1 1,1 0-1,0-1 1,1 0-1,7 23 1,-1-12-90,2-1 0,0 0 0,2-1-1,0 0 1,2-1 0,31 37 0,-6-16-224,87 73 0,-79-80 187,0-2-1,2-2 0,2-2 1,74 30-1,230 61 21,-255-93 129,1-5 0,1-4 0,123 4 1,-150-19 0,0-4 0,-1-2 0,1-5-1,-1-2 1,83-23 0,-109 18-9,-1-3-1,-1-1 0,0-2 1,-1-3-1,-2-1 0,-1-3 1,0-1-1,-3-2 0,0-2 1,58-62-1,-60 52 152,-2-1 0,-1-1 0,-3-2-1,-2-2 1,-2 0 0,-2-2 0,-3-1 0,-1-1 0,19-78-1,-35 109-40,0 0 0,-2-1 0,-1 0 0,-1 0 0,-1-1 0,0 1 0,-2 0 0,-1 0 0,-1 0 0,-1 0 0,-10-36-1,6 37-103,0 1-1,-2 0 0,0 0 1,-2 0-1,0 2 0,-1-1 1,-1 2-1,-1 0 0,0 0 0,-1 1 1,-1 1-1,-1 1 0,0 1 1,-1 0-1,0 1 0,-24-11 1,-79-21-84</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23.688"/>
    </inkml:context>
    <inkml:brush xml:id="br0">
      <inkml:brushProperty name="width" value="0.05" units="cm"/>
      <inkml:brushProperty name="height" value="0.05" units="cm"/>
    </inkml:brush>
  </inkml:definitions>
  <inkml:trace contextRef="#ctx0" brushRef="#br0">239 628 12203,'-5'-11'907,"6"12"-306,7 21-202,-2 12-359,-3 1 1,-1 67-1,-15 68-82,8-117 49,-1 6-8,-15 217 33,19-212-14,4 0-1,12 85 0,-7-106 4,2 0 0,1-1 0,3 0 0,1-1 0,2-1 0,22 41 0,-28-64-27,0 1 0,1-2-1,1 1 1,1-1 0,0-1-1,1 0 1,0-1 0,1-1 0,1 0-1,0-1 1,1-1 0,0-1 0,1 0-1,0-1 1,25 9 0,-7-8-2,1-1 1,0-2-1,0-1 0,1-3 1,44 0-1,189-21-21,210-50 35,23-2-13,1555-40-219,-925 85 236,-236 2 10,-171 6-7,-472 4-24,-1-11-1,-1-11 1,254-70 0,309-86 23,-665 155-34,-149 36 21,0-1 0,-1 1 0,1 0 0,0-1 0,-1 0 1,1 1-1,0-1 0,-1 0 0,1 0 0,-1 0 0,0 0 0,1 0 0,-1-1 0,0 1 0,0 0 0,1 0 0,-1-1 0,0 1 0,0-1 0,1-2 0,-2 3 0,0-1 0,0 0 1,0 1-1,-1-1 0,1 1 0,0-1 1,-1 1-1,1-1 0,-1 1 0,0-1 1,1 1-1,-1-1 0,0 1 0,0 0 1,0-1-1,0 1 0,0 0 0,0 0 0,0 0 1,0 0-1,-1 0 0,1 0 0,-2-1 1,-26-22 11,13 13 16,1-2-1,-16-16 0,26 23-19,0 0 0,1 0 0,0 0-1,0 0 1,0-1 0,1 1 0,0-1 0,0 0 0,-2-10-1,0-4 11,2 0-1,0 0 0,2 0 0,1-34 0,13-86 5,-5 75-17,-1-9 23,-3-102 1,-7 136-10,-1 0 0,-2 0-1,-1 1 1,-16-46 0,-52-103 10,22 62-30,42 90 1,9 29-4,0 1 0,-1-1 1,1 1-1,-8-13 0,9 17 3,-1 0 0,0 1 0,-1-1 0,1 1-1,0 0 1,-1 0 0,1-1 0,-1 1 0,1 1 0,-1-1 0,0 0 0,0 1 0,0-1 0,0 1 0,-5-1 0,-9-2 2,0 0 1,-1 1 0,1 1-1,-36 1 1,-74 10-5,82-5 10,-975 96 9,-3-9-331,-636 64-150,-146-34 424,676-65 185,273-11 194,27-8-345,720-33-34,14-6-43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16.736"/>
    </inkml:context>
    <inkml:brush xml:id="br0">
      <inkml:brushProperty name="width" value="0.05" units="cm"/>
      <inkml:brushProperty name="height" value="0.05" units="cm"/>
    </inkml:brush>
  </inkml:definitions>
  <inkml:trace contextRef="#ctx0" brushRef="#br0">4 594 13731,'0'0'32,"0"0"0,0 0-1,0 0 1,0 0 0,0 0 0,-1 0 0,1 0 0,0 0-1,0 0 1,0 0 0,0 0 0,0 1 0,0-1 0,0 0-1,0 0 1,0 0 0,0 0 0,-1 0 0,1 0 0,0 0-1,0 0 1,0 0 0,0 0 0,0 0 0,0 0-1,0 0 1,0-1 0,0 1 0,0 0 0,0 0 0,-1 0-1,1 0 1,0 0 0,0 0 0,0 0 0,0 0 0,0 0-1,0 0 1,0 0 0,0 0 0,0 0 0,0 0 0,0 0-1,0 0 1,0 0 0,0-1 0,0 1 0,0 0 0,0 0-1,0 0 1,-1 0 0,1 0 0,0 0 0,0 0 0,0 0-1,0 0 1,0 0 0,0-1 0,0 1 0,0 0 0,1 0-1,-1 0 1,0 0 0,5-9 1003,20-17-557,-8 8-131,191-262 514,-28 34-911,-167 234-45,-12 12 92,-1 0 0,0 0 0,0 0 0,0 0 0,1 0 0,-1 0 0,0 0 0,0 0 0,0 0 0,0 0 1,1 0-1,-1 0 0,0 1 0,0-1 0,0 0 0,0 0 0,1 0 0,-1 0 0,0 0 0,0 1 0,0-1 0,0 0 1,0 0-1,0 0 0,1 0 0,-1 1 0,0-1 0,0 0 0,0 0 0,0 0 0,0 1 0,0-1 0,0 0 0,0 0 0,0 0 1,0 1-1,0-1 0,0 0 0,0 0 0,0 1 0,-5 31-124,-43 210 42,42-194-240,2-1 1,3 1 0,4 57-1,-2-84 117,-3-6-55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1.269"/>
    </inkml:context>
    <inkml:brush xml:id="br0">
      <inkml:brushProperty name="width" value="0.05" units="cm"/>
      <inkml:brushProperty name="height" value="0.05" units="cm"/>
    </inkml:brush>
  </inkml:definitions>
  <inkml:trace contextRef="#ctx0" brushRef="#br0">0 71 11755,'35'-41'1896,"-32"37"-1797,0 1 0,0 0-1,1 1 1,-1-1 0,1 0-1,0 1 1,-1 0 0,1 0-1,0 0 1,5-1-1,-8 3-89,-1 0-1,1-1 1,0 1-1,-1 0 0,1 0 1,-1 0-1,1 0 0,-1 0 1,1 0-1,0 0 1,-1 0-1,1 0 0,-1 1 1,1-1-1,-1 0 0,1 0 1,-1 0-1,1 1 1,-1-1-1,1 0 0,-1 1 1,1-1-1,-1 0 0,1 1 1,-1-1-1,1 1 1,-1 0-1,6 17 82,-7 23 36,0-40-115,-1 12 99,-1 0 0,-6 16 1,6-18 18,-1 0 1,1 0 0,-2 19-1,5-28-123,0 0-1,1 0 0,-1 0 0,0-1 1,1 1-1,0 0 0,-1 0 1,1-1-1,0 1 0,0 0 0,0-1 1,0 1-1,0-1 0,0 1 0,0-1 1,0 1-1,1-1 0,-1 0 1,1 0-1,-1 0 0,1 0 0,-1 0 1,1 0-1,0 0 0,-1 0 0,1 0 1,0-1-1,0 1 0,-1-1 0,3 1 1,2 0-33,0 1 0,0-1 0,1 0 0,-1-1 0,0 0 0,0 0 1,0 0-1,7-1 0,-8-1-109,0 1 1,0-1 0,0 1 0,0-1-1,0-1 1,9-5 0,-12 7 58,0 0 0,0-1 0,0 0 0,0 1 0,0-1 0,-1 0 1,1 0-1,0 0 0,-1 0 0,0-1 0,1 1 0,-1 0 0,0 0 1,0-1-1,0 1 0,0-3 0,-1-6-363</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19.002"/>
    </inkml:context>
    <inkml:brush xml:id="br0">
      <inkml:brushProperty name="width" value="0.05" units="cm"/>
      <inkml:brushProperty name="height" value="0.05" units="cm"/>
    </inkml:brush>
  </inkml:definitions>
  <inkml:trace contextRef="#ctx0" brushRef="#br0">274 36 13547,'0'0'66,"17"-20"1578,-17 19-1617,1 1 0,-1 0 1,0-1-1,0 1 1,0-1-1,0 1 1,0 0-1,1-1 0,-1 1 1,0-1-1,0 1 1,0 0-1,0-1 0,0 1 1,0-1-1,0 1 1,0-1-1,-1 1 0,1 0 1,0-1-1,0 1 1,0-1-1,0 1 0,0 0 1,-1-1-1,1 1 1,0 0-1,0-1 1,-1 1-1,1 0 0,0-1 1,0 1-1,-1 0 1,1 0-1,0-1 0,-1 1 1,1 0-1,-1 0 1,1-1-1,0 1 0,-1 0 1,1 0-1,0 0 1,-1 0-1,1 0 0,-1 0 1,1 0-1,-1 0 1,1 0-1,0 0 1,-1 0-1,1 0 0,-1 0 1,1 0-1,-1 0 1,-5 0 123,-1 0 0,1 1 1,0 0-1,0 0 0,0 0 1,-1 1-1,1 0 0,1 0 1,-1 0-1,-9 6 1,3-2-121,0 2 1,0 0-1,-18 16 1,16-10-62,1 0 1,1 1-1,0 0 1,0 1-1,2 1 1,0 0-1,1 0 0,1 1 1,0-1-1,2 2 1,0-1-1,1 1 1,0 0-1,-2 39 1,6-54 20,1 1 0,0-1 0,0 0 0,1 1 0,-1-1-1,1 1 1,0-1 0,0 0 0,1 0 0,-1 0 0,1 1 0,0-1 0,0 0 0,4 6 0,-4-8 2,1 1 1,-1-1 0,0 0-1,1 0 1,0 0-1,-1 0 1,1-1 0,0 1-1,0-1 1,0 1-1,0-1 1,0 0-1,0 0 1,0 0 0,0-1-1,1 1 1,-1-1-1,0 0 1,0 0 0,6 0-1,0-1-55,-1 0-1,1 0 0,0-1 1,-1 0-1,0-1 1,1 0-1,-1 0 0,0-1 1,0 0-1,9-7 1,-13 8 8,0 1 1,0-1-1,0 0 1,-1-1-1,0 1 1,1-1-1,-1 1 1,-1-1 0,1 0-1,0 0 1,-1 0-1,0-1 1,0 1-1,0 0 1,-1-1-1,1 1 1,-1-1-1,0 0 1,-1 1 0,1-8-1,-4-15-289</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19.418"/>
    </inkml:context>
    <inkml:brush xml:id="br0">
      <inkml:brushProperty name="width" value="0.05" units="cm"/>
      <inkml:brushProperty name="height" value="0.05" units="cm"/>
    </inkml:brush>
  </inkml:definitions>
  <inkml:trace contextRef="#ctx0" brushRef="#br0">69 25 8698,'-10'7'1360,"6"-3"-624,0 1 1569,8-7-1393,6-3-280,3-3-112,3 1-184,2 0-88,8 3-192,3-1-96,2 5-624,-2 0 664,-9 5-168,-3-2-104</inkml:trace>
  <inkml:trace contextRef="#ctx0" brushRef="#br0" timeOffset="1">19 79 11658,'-14'9'1225,"10"-3"-849,4 0-192,11-4 1304,9 0-1088,10-2-168,7 0-88,9-4-168,2-4-112,5-3-760,1-8 856,-4-11-112,-5-1-88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19.810"/>
    </inkml:context>
    <inkml:brush xml:id="br0">
      <inkml:brushProperty name="width" value="0.05" units="cm"/>
      <inkml:brushProperty name="height" value="0.05" units="cm"/>
    </inkml:brush>
  </inkml:definitions>
  <inkml:trace contextRef="#ctx0" brushRef="#br0">268 1 13843,'-3'1'105,"0"0"0,1 1 1,0-1-1,-1 1 0,1-1 0,0 1 1,0 0-1,0 0 0,0 0 0,0 0 1,-2 4-1,-5 5 4,-26 24 134,1 1-1,-54 80 1,78-102-236,1 1 1,1 1-1,0-1 1,1 1-1,1 0 1,0 1-1,1 0 1,1-1-1,1 2 1,0-1-1,0 35 1,3-41-39,2 0 0,-1 0 1,1 1-1,1-1 0,0-1 1,1 1-1,5 11 0,-7-17 10,1 0 0,-1 0 0,2 0 0,-1 0 0,0-1-1,1 1 1,0-1 0,0 0 0,0 0 0,0 0-1,1-1 1,0 0 0,-1 1 0,1-2 0,8 5 0,17-2-73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0.315"/>
    </inkml:context>
    <inkml:brush xml:id="br0">
      <inkml:brushProperty name="width" value="0.05" units="cm"/>
      <inkml:brushProperty name="height" value="0.05" units="cm"/>
    </inkml:brush>
  </inkml:definitions>
  <inkml:trace contextRef="#ctx0" brushRef="#br0">0 483 11586,'43'-34'1629,"-3"-2"-1,61-69 1,-51 51-1460,184-197-300,-229 249-54,-8 12 140,-7 16 91,9-25-50,-9 22 126,1-1-1,-8 34 1,15-50-287,1 1 0,0-1 1,0 1-1,0-1 0,1 1 1,0 0-1,0-1 1,1 1-1,0-1 0,0 1 1,0-1-1,1 1 0,4 10 1,-5-15 106,-1 0 1,1-1-1,0 0 0,0 1 1,0-1-1,0 0 1,1 1-1,-1-1 0,0 0 1,0 0-1,1 0 1,-1 0-1,0 0 0,1 0 1,1 0-1,11 1-543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0.690"/>
    </inkml:context>
    <inkml:brush xml:id="br0">
      <inkml:brushProperty name="width" value="0.05" units="cm"/>
      <inkml:brushProperty name="height" value="0.05" units="cm"/>
    </inkml:brush>
  </inkml:definitions>
  <inkml:trace contextRef="#ctx0" brushRef="#br0">98 0 8570,'8'6'1216,"-11"6"-592,-2-1-248,-5 2 1393,-5 3-1089,1-1-256,4 4-80,0 1-120,-2 2-88,4 2-56,-4 0-8,8-1-184,1-3-368,3-7 440,3-10-72,-2-9-48</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1.123"/>
    </inkml:context>
    <inkml:brush xml:id="br0">
      <inkml:brushProperty name="width" value="0.05" units="cm"/>
      <inkml:brushProperty name="height" value="0.05" units="cm"/>
    </inkml:brush>
  </inkml:definitions>
  <inkml:trace contextRef="#ctx0" brushRef="#br0">0 72 13211,'0'0'1224,"6"0"-696,1 0-128,8-1 576,3-2-143,5-3-185,4 2-96,3-2-328,3-1-272,0-4-296,8-1 336,-6 1-176,-3 1-112</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1.520"/>
    </inkml:context>
    <inkml:brush xml:id="br0">
      <inkml:brushProperty name="width" value="0.05" units="cm"/>
      <inkml:brushProperty name="height" value="0.05" units="cm"/>
    </inkml:brush>
  </inkml:definitions>
  <inkml:trace contextRef="#ctx0" brushRef="#br0">23 118 15787,'8'-11'197,"0"0"0,1 1 0,0 0 0,1 0-1,0 1 1,1 0 0,0 1 0,0 1 0,1-1 0,0 2-1,17-8 1,-27 13-214,1 0 0,-1 1 0,0-1-1,0 1 1,0-1 0,0 1 0,0 0-1,1-1 1,-1 1 0,0 1 0,3-1-1,-5 0 12,1 0-1,-1 0 0,0 0 0,1 1 0,-1-1 0,0 0 0,1 0 0,-1 0 1,0 1-1,1-1 0,-1 0 0,0 0 0,1 0 0,-1 1 0,0-1 0,0 0 0,0 1 1,1-1-1,-1 0 0,0 1 0,0-1 0,0 0 0,0 1 0,1-1 0,-1 1 1,-5 14-142,-8 2 113,0 0 1,-1-1 0,-1-1-1,-16 15 1,16-18 85,1 1 0,1 1 0,0 0-1,0 1 1,-16 27 0,28-38-51,-1-1-1,1 1 0,-1-1 1,1 1-1,0-1 0,0 1 1,1-1-1,-1 1 1,1 0-1,0-1 0,0 1 1,0 0-1,0 0 0,1-1 1,1 8-1,-1-9-21,0 0-1,0 1 1,0-1-1,0 0 1,0 0-1,1 0 1,-1 0-1,1 0 1,-1 0-1,1 0 1,0 0-1,0 0 1,0-1-1,0 1 1,0-1-1,0 0 1,0 1-1,0-1 1,1 0-1,-1 0 1,0 0-1,1-1 1,-1 1 0,4 0-1,3 0-226,0-1 0,0 1 0,0-2 0,0 1 0,-1-1 1,1 0-1,15-5 0,61-24-753,-83 29 1000,53-23-601</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1.911"/>
    </inkml:context>
    <inkml:brush xml:id="br0">
      <inkml:brushProperty name="width" value="0.05" units="cm"/>
      <inkml:brushProperty name="height" value="0.05" units="cm"/>
    </inkml:brush>
  </inkml:definitions>
  <inkml:trace contextRef="#ctx0" brushRef="#br0">157 0 12163,'0'0'72,"1"1"0,-1-1 0,0 0 0,0 1 1,0-1-1,0 0 0,0 1 0,0-1 0,0 0 1,0 1-1,1-1 0,-1 0 0,0 1 0,0-1 1,0 0-1,-1 1 0,1-1 0,0 0 0,0 1 1,0-1-1,0 0 0,0 0 0,0 1 0,0-1 1,-1 0-1,1 1 0,0-1 0,0 0 0,0 0 0,0 1 1,-1-1-1,1 0 0,0 0 0,0 1 0,-1-1 1,1 0-1,-12 17 97,10-14 13,-131 199 760,129-196-1019,1-2-429,3-7 370,5-8 31,4-6-155</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2.339"/>
    </inkml:context>
    <inkml:brush xml:id="br0">
      <inkml:brushProperty name="width" value="0.05" units="cm"/>
      <inkml:brushProperty name="height" value="0.05" units="cm"/>
    </inkml:brush>
  </inkml:definitions>
  <inkml:trace contextRef="#ctx0" brushRef="#br0">217 35 12723,'-5'-1'93,"-1"0"1,1 1-1,-1-1 0,1 1 1,0 0-1,-1 1 1,1-1-1,-1 1 0,1 0 1,0 0-1,-1 1 1,1-1-1,0 1 0,0 1 1,0-1-1,0 0 1,-7 7-1,-4 2-53,0 0 1,1 2-1,-23 22 1,13-3-102,25-32 59,-1 1 0,1-1 0,-1 1 0,1-1 0,0 1 0,-1-1 0,1 1 0,0-1-1,0 1 1,-1-1 0,1 1 0,0 0 0,0-1 0,0 1 0,0-1 0,0 1 0,0 0 0,0-1 0,0 1 0,0-1 0,0 1 0,0 0 0,0-1 0,0 1 0,0-1 0,1 1 0,-1-1 0,0 1 0,0-1 0,1 1 0,-1 0 0,0-1-1,1 0 1,-1 1 0,0-1 0,1 1 0,-1-1 0,1 1 0,-1-1 0,1 0 0,-1 1 0,1-1 0,-1 0 0,1 1 0,-1-1 0,1 0 0,0 0 0,-1 0 0,1 0 0,-1 1 0,1-1 0,0 0 0,-1 0 0,1 0 0,-1 0 0,1 0-1,0 0 1,0-1 0,5 1 28,0-1-1,0 1 1,0-1 0,0-1-1,0 1 1,-1-1-1,1 0 1,0-1-1,-1 1 1,0-1-1,1 0 1,5-5-1,0 0 194,1-1 0,-1-1 0,19-21-1,-26 25-76,1 0-1,-1 0 1,0-1-1,-1 1 1,5-12 0,-7 16-96,0-1 0,-1 1 1,1 0-1,-1 0 0,0 0 1,1-1-1,-1 1 0,0 0 1,0 0-1,-1-4 1,1 5-30,-1 0 1,1 0 0,0 0-1,-1 0 1,1 0 0,-1 0-1,1 0 1,-1 0 0,0 1 0,1-1-1,-1 0 1,0 0 0,0 1-1,1-1 1,-1 0 0,0 1-1,0-1 1,0 1 0,0-1 0,0 1-1,0 0 1,0-1 0,0 1-1,-1-1 1,-2 1-33,1 0 0,-1 0 0,1 0 0,-1 0 0,0 0-1,1 1 1,-1 0 0,1-1 0,-1 1 0,1 1 0,-1-1 0,1 0 0,0 1 0,0 0-1,0 0 1,0 0 0,-5 3 0,-1 2-305,1 1-1,0-1 0,0 1 1,-10 14-1,15-19 135,0 1-1,0 0 1,0 1 0,0-1-1,1 0 1,-1 1 0,1 0-1,0-1 1,1 1-1,-1 0 1,1 0 0,0 0-1,0 0 1,0 8 0,10 7-574</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2.757"/>
    </inkml:context>
    <inkml:brush xml:id="br0">
      <inkml:brushProperty name="width" value="0.05" units="cm"/>
      <inkml:brushProperty name="height" value="0.05" units="cm"/>
    </inkml:brush>
  </inkml:definitions>
  <inkml:trace contextRef="#ctx0" brushRef="#br0">141 1 12235,'-2'3'404,"1"0"0,-1 1 1,1-1-1,-1 0 0,0-1 1,0 1-1,-1 0 0,-4 4 1,-8 13-266,4-5-108,1 0 0,-8 20 0,16-31-36,0-1 1,0 1 0,1 0-1,0-1 1,0 1 0,0 0-1,0 0 1,0 0-1,1 0 1,0 0 0,0 0-1,0-1 1,0 1 0,0 0-1,1 0 1,2 7-1,-3-10 8,1 0 0,-1 0 0,1 0 0,-1 0 0,1 0 0,-1 0 0,1-1 0,0 1 0,-1 0 0,1-1 0,0 1 0,0 0 0,0-1 0,0 1 0,-1-1 0,1 1 0,0-1 0,0 1 0,0-1 0,0 0 0,0 0 0,0 1 0,1-1 0,1 0 18,-1 0-1,1 0 1,-1 0-1,0-1 1,1 1-1,-1-1 1,0 0-1,0 1 1,5-3 0,-1 0 68,-1-1 1,1 1-1,0-1 1,-1 0-1,0 0 1,7-8 0,-8 8-15,-1 0 0,0 0 0,0 0 0,-1-1 0,1 1 1,-1-1-1,0 0 0,0 1 0,-1-1 0,1 0 1,-1 0-1,1-10 0,-2 13-67,0-1-1,0 1 1,0-1 0,-1 1 0,1-1-1,-1 1 1,1-1 0,-1 1-1,0 0 1,0-1 0,0 1 0,0 0-1,0 0 1,-1-1 0,1 1-1,-1 0 1,1 1 0,-1-1 0,0 0-1,0 0 1,0 1 0,0-1 0,0 1-1,0-1 1,0 1 0,0 0-1,-4-1 1,0-1-124,0 1-1,0 1 0,0-1 0,0 1 1,0 0-1,0 1 0,0-1 0,0 1 1,0 0-1,-12 2 0,15-1 36,0-1 0,0 1 1,0 0-1,-1 0 0,1 0 0,0 1 0,0-1 0,0 1 0,1-1 0,-1 1 0,0 0 0,1 0 0,-1 0 0,1 0 0,-1 1 0,1-1 0,0 1 0,0-1 0,0 1 0,0 0 1,-1 3-1,0 9-326,8-8 16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1.827"/>
    </inkml:context>
    <inkml:brush xml:id="br0">
      <inkml:brushProperty name="width" value="0.05" units="cm"/>
      <inkml:brushProperty name="height" value="0.05" units="cm"/>
    </inkml:brush>
  </inkml:definitions>
  <inkml:trace contextRef="#ctx0" brushRef="#br0">1 84 11803,'2'3'113,"1"0"0,0-1 1,0 1-1,0-1 1,0 0-1,0 0 0,0 0 1,1 0-1,-1 0 1,1-1-1,-1 1 0,1-1 1,-1 0-1,6 1 1,6 1-44,32 2 0,-29-4-340,-1-1-1,1-1 0,-1-1 0,1 0 1,-1-1-1,28-9 0,-32 7 195,0 0-1,-1 0 1,0-1 0,0 0-1,-1-1 1,0-1-1,0 0 1,0 0-1,12-14 1,-16 16 1067,-7 12 806,-1 9-1138,1-12-631,1 1-1,-1-1 1,1 1-1,0-1 0,0 1 1,0-1-1,0 0 1,0 1-1,1-1 0,0 0 1,0 0-1,2 4 0,-2-5-19,0-1-1,0 1 0,-1-1 0,1 0 0,0 1 0,0-1 0,1 0 0,-1 0 0,0 0 0,0 0 0,0-1 0,1 1 0,-1-1 0,0 1 0,0-1 0,1 0 0,-1 0 0,0 0 0,1 0 0,2 0 1,6-2-20,0-1 1,0 1 0,0-2 0,-1 1 0,1-2-1,-1 1 1,18-12 0,16-7-42,-43 23 44,0-1 1,0 1-1,0-1 1,0 1-1,1-1 1,-1 1-1,0 0 1,0 0-1,0-1 0,1 1 1,-1 0-1,0 0 1,0 0-1,1 0 1,-1 0-1,0 1 1,0-1-1,0 0 1,1 1-1,-1-1 1,0 0-1,0 1 1,0-1-1,0 1 0,0 0 1,2 0-1,-1 2-6,0 0 1,0 0-1,1 0 0,-2 0 0,1 0 0,0 0 0,1 5 0,-2-6 16,0 1 1,0 0-1,1-1 0,-1 1 1,1 0-1,-1-1 1,1 0-1,0 1 1,0-1-1,2 2 0,-2-3 6,-1-1 0,1 1 1,-1-1-1,1 0 0,-1 1 0,1-1 0,-1 0 0,1 0 0,-1 0 0,1 0 0,-1 0 0,1 0 0,-1 0 0,1-1 0,-1 1 0,1 0 0,-1-1 0,0 1 0,1-1 0,-1 0 0,1 0 1,-1 1-1,0-1 0,0 0 0,1 0 0,0-1 0,35-27 114,-23 17-150,0 1 1,28-16 0,-39 25 4,0 0 0,0 1 0,1-1 0,-1 1 0,1 0 0,-1 0 0,1 0 0,0 0 0,-1 1 0,1-1 0,0 1 0,-1 0 1,1 0-1,0 1 0,0-1 0,-1 1 0,1-1 0,6 3 0,-7-1 4,0 0-1,1 1 1,-1-1 0,0 0-1,-1 1 1,4 2-1,-4-3-63,-1 0 0,1 0 0,0 0 0,0-1 0,0 1 0,0-1 0,0 1-1,0-1 1,1 0 0,-1 0 0,0 0 0,3 1 0,-4-2 71,-1 0 1,1 0-1,-1 0 1,0-1-1,1 1 1,-1 0-1,0 0 1,1 0-1,-1-1 1,0 1-1,1 0 1,-1 0-1,0-1 0,1 1 1,-1 0-1,0-1 1,0 1-1,1 0 1,-1-1-1,0 1 1,0-1-1,0 1 1,0 0-1,1-1 1,-1 1-1,0-1 1,0 1-1,0-1 1,0 1-1,0 0 1,0-1-1,0 1 1,0-1-1,0 1 1,-1-1-1,2-11-264</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3.156"/>
    </inkml:context>
    <inkml:brush xml:id="br0">
      <inkml:brushProperty name="width" value="0.05" units="cm"/>
      <inkml:brushProperty name="height" value="0.05" units="cm"/>
    </inkml:brush>
  </inkml:definitions>
  <inkml:trace contextRef="#ctx0" brushRef="#br0">197 1 9858,'14'7'1160,"2"6"-704,-2 7-191,3 3 927,-1 6-744,3 4-64,-5 4-112,-5 4-56,-12 11-96,-10 8-104,-23 16-184,-8 7-128,-21 8 256,-5 3-56,-15 4-56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0.189"/>
    </inkml:context>
    <inkml:brush xml:id="br0">
      <inkml:brushProperty name="width" value="0.05" units="cm"/>
      <inkml:brushProperty name="height" value="0.05" units="cm"/>
    </inkml:brush>
  </inkml:definitions>
  <inkml:trace contextRef="#ctx0" brushRef="#br0">348 0 7458,'-11'7'822,"0"-1"0,0 0-1,0 0 1,-17 4 0,-18 9 427,33-12-1078,0 1 0,1 0 0,0 0 1,1 2-1,-1-1 0,2 1 0,-1 1 0,2 0 0,-1 0 0,2 1 1,-1 0-1,-9 20 0,5-5-91,1 1-1,2 0 1,1 1 0,1 0 0,-5 34-1,6-22-47,2 0-1,1 76 1,4-102-70,1 1 0,1 0 1,0 0-1,1-1 0,1 0 1,0 1-1,1-1 0,1-1 1,1 1-1,11 19 0,-17-32 32,0 0 0,0-1-1,1 1 1,-1 0 0,1-1 0,-1 1-1,1 0 1,-1-1 0,4 2 0,-4-3 1,-1 0 1,1 1 0,0-1-1,0 0 1,0 0 0,0 0-1,-1 0 1,1 0 0,0 0 0,0-1-1,0 1 1,-1 0 0,1 0-1,0 0 1,0-1 0,0 1 0,1-1-1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1.578"/>
    </inkml:context>
    <inkml:brush xml:id="br0">
      <inkml:brushProperty name="width" value="0.05" units="cm"/>
      <inkml:brushProperty name="height" value="0.05" units="cm"/>
    </inkml:brush>
  </inkml:definitions>
  <inkml:trace contextRef="#ctx0" brushRef="#br0">0 535 12539,'7'-2'194,"0"-1"1,-1 0-1,1 0 1,-1-1-1,0 0 0,0 0 1,0 0-1,6-7 1,40-45 242,-23 22-118,-13 18-218,256-297 1423,-261 295-1337,0 0-1,9-19 0,-18 33-137,-11 42 50,5-17-106,-8 29-34,7-30-180,0 1-1,1 0 0,0 1 0,1 40 1,3-61 201,0 0 1,0 0-1,0 0 0,0 0 1,0-1-1,0 1 1,0 0-1,1 0 0,-1 0 1,0 0-1,1 0 1,-1 0-1,1 0 0,-1-1 1,1 1-1,-1 0 1,1 0-1,-1-1 0,1 1 1,0 0-1,0-1 1,0 2-1,9-2-275</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1.965"/>
    </inkml:context>
    <inkml:brush xml:id="br0">
      <inkml:brushProperty name="width" value="0.05" units="cm"/>
      <inkml:brushProperty name="height" value="0.05" units="cm"/>
    </inkml:brush>
  </inkml:definitions>
  <inkml:trace contextRef="#ctx0" brushRef="#br0">71 4 9242,'10'-4'2319,"-9"14"-564,-2-1-1577,-3 25 220,-2-1 0,-1 0 1,-19 55-1,18-61-263,-5 7-64,-4 20-557,18-45-254,7-14 425,0-5 14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2.353"/>
    </inkml:context>
    <inkml:brush xml:id="br0">
      <inkml:brushProperty name="width" value="0.05" units="cm"/>
      <inkml:brushProperty name="height" value="0.05" units="cm"/>
    </inkml:brush>
  </inkml:definitions>
  <inkml:trace contextRef="#ctx0" brushRef="#br0">16 36 12331,'-7'0'1368,"0"0"-960,5 0-200,5 1 744,7-1-408,7 0-144,9 0-199,3-1-81,5-2-40,4-1-56,5-2-208,-3 0-129,-2-1 281,-3 1-56,-9 2-80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2.741"/>
    </inkml:context>
    <inkml:brush xml:id="br0">
      <inkml:brushProperty name="width" value="0.05" units="cm"/>
      <inkml:brushProperty name="height" value="0.05" units="cm"/>
    </inkml:brush>
  </inkml:definitions>
  <inkml:trace contextRef="#ctx0" brushRef="#br0">98 1 14339,'2'0'1736,"-2"4"-1512,-5 10 505,1 2-145,-7 7-192,1 3-136,-2 1-232,-1 3-88,0-1-112,5-4-80,-1-7-200,3-5-72,4-5 344,0-6-97,-2 0-63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3.127"/>
    </inkml:context>
    <inkml:brush xml:id="br0">
      <inkml:brushProperty name="width" value="0.05" units="cm"/>
      <inkml:brushProperty name="height" value="0.05" units="cm"/>
    </inkml:brush>
  </inkml:definitions>
  <inkml:trace contextRef="#ctx0" brushRef="#br0">2 22 16908,'0'-5'1240,"0"0"-1016,-2 2 184,2 6-336,0 2-536,0-1-192,6-5 472,3-7-136,1-3-136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3.736"/>
    </inkml:context>
    <inkml:brush xml:id="br0">
      <inkml:brushProperty name="width" value="0.05" units="cm"/>
      <inkml:brushProperty name="height" value="0.05" units="cm"/>
    </inkml:brush>
  </inkml:definitions>
  <inkml:trace contextRef="#ctx0" brushRef="#br0">7 136 12307,'0'1'89,"-1"-1"0,0 1 0,1 0 0,-1-1 0,1 1 0,-1 0 1,1-1-1,0 1 0,-1 0 0,1 0 0,0-1 0,-1 1 0,1 0 0,0 0 1,0 0-1,0 0 0,-1 1 0,12-5 950,19-19-335,94-104 520,-124 126-1225,0 0 0,0 0-1,0 1 1,0-1 0,0 0-1,0 0 1,0 0 0,0 0-1,0 0 1,0 0 0,0 0-1,0 0 1,0 1 0,0-1-1,0 0 1,0 0 0,1 0-1,-1 0 1,0 0 0,0 0 0,0 0-1,0 0 1,0 0 0,0 0-1,0 1 1,0-1 0,0 0-1,0 0 1,0 0 0,0 0-1,1 0 1,-1 0 0,0 0-1,0 0 1,0 0 0,0 0-1,0 0 1,0 0 0,0 0-1,0 0 1,1 0 0,-1 0-1,0 0 1,0 0 0,0 0-1,0 0 1,0 0 0,0 0-1,0 0 1,0 0 0,0 0 0,1 0-1,-1 0 1,0 0 0,0 0-1,0 0 1,0 0 0,0 0-1,0 0 1,0-1 0,0 1-1,0 0 1,0 0 0,1 0-1,-1 0 1,0 0 0,0 0-1,0 0 1,0 8-69,-17 51-151,10-36-226,1-1 1,-3 29 0,16-61-104,1-8 242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4.198"/>
    </inkml:context>
    <inkml:brush xml:id="br0">
      <inkml:brushProperty name="width" value="0.05" units="cm"/>
      <inkml:brushProperty name="height" value="0.05" units="cm"/>
    </inkml:brush>
  </inkml:definitions>
  <inkml:trace contextRef="#ctx0" brushRef="#br0">69 231 14307,'30'-10'2765,"-6"-2"-2636,0-2 0,-1-1 0,0 0 0,-2-2 1,0 0-1,0-2 0,21-26 0,-40 43-126,0 0 0,-1 0 0,1 0-1,-1 0 1,0 0 0,0-1 0,0 1 0,0 0 0,0-1-1,0 1 1,-1-1 0,1 0 0,-1 1 0,1-1-1,-1-4 1,-1 5-7,1 1-1,0 0 0,-1-1 0,0 1 1,1 0-1,-1 0 0,0 0 1,1 0-1,-1-1 0,0 1 1,0 0-1,0 0 0,0 1 0,0-1 1,0 0-1,0 0 0,0 0 1,-1 1-1,1-1 0,0 0 1,0 1-1,-1-1 0,1 1 0,0 0 1,-1-1-1,1 1 0,0 0 1,-1 0-1,1 0 0,0 0 1,-2 0-1,-7 0-28,1 1 0,0-1 0,0 2 1,0-1-1,0 1 0,0 1 0,0 0 0,0 0 0,1 1 1,-10 5-1,0 1-52,1 0 0,0 2-1,-24 20 1,31-23 60,1 0-1,0 0 1,1 1-1,-10 15 1,15-20 16,0 0 0,0 1 0,0-1 0,1 1 0,0 0 0,0 0 0,0 0 1,1 0-1,0 0 0,-1 11 0,2-15 4,0 1 0,0-1 1,0 0-1,1 0 0,-1 0 0,1 0 0,-1 0 0,1 0 1,0 0-1,0 0 0,0 0 0,0 0 0,0 0 1,0 0-1,0 0 0,1-1 0,-1 1 0,3 1 1,-1 0-8,0-1 0,0 0 1,1 0-1,-1 0 1,1 0-1,-1-1 0,1 1 1,0-1-1,5 1 0,5 0-69,0 0-1,0-1 0,0-1 1,20-1-1,-18 0 15,1-1-1,-1-1 1,0-1 0,0 0-1,0-1 1,0 0 0,-1-2 0,22-11-1,15-21-84</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24.683"/>
    </inkml:context>
    <inkml:brush xml:id="br0">
      <inkml:brushProperty name="width" value="0.05" units="cm"/>
      <inkml:brushProperty name="height" value="0.05" units="cm"/>
    </inkml:brush>
  </inkml:definitions>
  <inkml:trace contextRef="#ctx0" brushRef="#br0">425 0 13715,'10'7'212,"1"0"1,-1 1-1,0 0 0,0 0 1,-1 1-1,0 0 0,-1 1 0,0 0 1,0 0-1,11 22 0,-12-18-134,-1 1-1,-1 0 1,0 0-1,-1 0 0,0 0 1,-1 1-1,1 30 1,-5-11-109,-1-1 1,-1-1-1,-2 1 1,-1 0-1,-2-1 1,-2 0 0,-21 51-1,3-21-79,-3-2-1,-42 62 1,-88 108-171,136-196 258,-106 130-107,71-103 80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6:07.666"/>
    </inkml:context>
    <inkml:brush xml:id="br0">
      <inkml:brushProperty name="width" value="0.05" units="cm"/>
      <inkml:brushProperty name="height" value="0.05" units="cm"/>
    </inkml:brush>
  </inkml:definitions>
  <inkml:trace contextRef="#ctx0" brushRef="#br0">30 23 11979,'-5'3'816,"-4"-3"-656,2-1-56,4 1 128,2 0 432,-1 0-336,-1-6-264,3-1 24,0-5-32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42.258"/>
    </inkml:context>
    <inkml:brush xml:id="br0">
      <inkml:brushProperty name="width" value="0.05" units="cm"/>
      <inkml:brushProperty name="height" value="0.05" units="cm"/>
    </inkml:brush>
  </inkml:definitions>
  <inkml:trace contextRef="#ctx0" brushRef="#br0">1 0 9850,'3'7'135,"-1"0"1,2 0-1,-1 0 0,1 0 1,0-1-1,0 0 0,1 0 1,0 0-1,0 0 0,1-1 1,-1 0-1,1 0 0,0 0 1,0-1-1,1 1 0,-1-2 1,1 1-1,0-1 0,0 0 1,0 0-1,0-1 0,1 0 1,-1 0-1,12 0 0,-5 1-221,0-1 0,0-1-1,-1 0 1,1-1-1,0 0 1,0-1-1,0-1 1,0 0 0,-1-1-1,25-8 1,-26 4 178,-11 4 311,-3 3-352,1 0-1,0 0 1,0 1-1,-1-1 1,1 0-1,0 1 1,0-1-1,0 1 1,0-1-1,0 1 1,0-1-1,0 1 1,-2 1 0,-17 12 390,1 1 0,1 0 0,0 2 0,-28 33 0,45-49-431,0 0-1,1 0 0,-1 0 0,0 0 1,1 0-1,-1 0 0,1 0 1,-1 0-1,1 0 0,0 0 0,-1 0 1,1 1-1,0 0 0,0-1-10,0-1 1,0 0-1,0 1 0,0-1 0,0 0 0,0 1 1,0-1-1,1 0 0,-1 0 0,0 1 0,0-1 0,0 0 1,1 0-1,-1 1 0,0-1 0,0 0 0,1 0 1,-1 1-1,0-1 0,1 0 0,-1 0 0,0 0 0,0 0 1,1 0-1,-1 1 0,0-1 0,1 0 0,-1 0 1,1 0-1,4 0-45,-1 0-1,1 0 1,0 0 0,0-1 0,5 0-1,7-1-97,-7 1 42,0 2 0,1-1 0,-1 1 0,0 1 0,0 0 0,18 6 0,-23-6 69,1 0-1,-1 1 1,1 0 0,-1 0-1,0 0 1,0 0-1,0 1 1,-1 0 0,1 0-1,-1 0 1,0 1-1,6 8 1,-9-11 49,0 0 0,0-1 0,0 1 1,0 0-1,0 0 0,0 0 0,-1 0 0,1 0 0,-1 0 1,1 0-1,-1 0 0,0 0 0,0 0 0,0 0 0,0 0 0,0 1 1,-1-1-1,1 0 0,0 0 0,-2 2 0,1-1 47,-1 1-1,0-1 0,0 1 1,0-1-1,-1 0 1,1 0-1,-1 0 1,1 0-1,-7 5 0,-2 0 140,1-1-1,-2 0 0,1 0 1,-1-1-1,-15 5 0,13-6 395,1-1 1,-23 4-1,31-7-441,-1 0 0,1-1 1,-1 1-1,0-1 0,1 0 1,-1-1-1,1 0 1,-1 0-1,-5-1 0,-1-6 349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7.343"/>
    </inkml:context>
    <inkml:brush xml:id="br0">
      <inkml:brushProperty name="width" value="0.05" units="cm"/>
      <inkml:brushProperty name="height" value="0.05" units="cm"/>
    </inkml:brush>
  </inkml:definitions>
  <inkml:trace contextRef="#ctx0" brushRef="#br0">0 0 15763,'22'10'953,"13"15"-937,7 5 0,8 13 24,16 15-24,22 10-128,13 1-24,20-2-121,2-1-47,-3-6-88,-4 0-368,-9 0 560,-4 2-160,-23 20 40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13.594"/>
    </inkml:context>
    <inkml:brush xml:id="br0">
      <inkml:brushProperty name="width" value="0.05" units="cm"/>
      <inkml:brushProperty name="height" value="0.05" units="cm"/>
    </inkml:brush>
  </inkml:definitions>
  <inkml:trace contextRef="#ctx0" brushRef="#br0">2128 550 8786,'23'-31'465,"88"-116"1733,-84 107-1285,39-75 0,-61 105-794,0 0 1,-1 0-1,-1-1 1,0 1-1,3-14 1,-6 21-104,0 0 0,1 1 0,-1-1 0,0 0 1,0 0-1,0 1 0,-1-1 0,1 0 1,-1 0-1,0 1 0,1-1 0,-1 0 1,0 1-1,-1-1 0,1 1 0,0-1 1,-1 1-1,1 0 0,-1-1 0,0 1 1,0 0-1,0 0 0,0 0 0,0 0 1,-4-2-1,-2-1-29,-1 1 1,0 0 0,-1 0 0,1 1-1,-1 0 1,1 1 0,-14-2-1,-76-5-166,65 7 127,-461-23-60,378 20 160,15 1-1,-137 10-1,203-2-38,-1 2 0,1 1 1,-1 2-1,2 1 0,0 2 0,0 1 1,-40 22-1,15 0-12,2 2 1,1 3-1,2 3 1,2 1-1,2 3 0,1 3 1,4 1-1,1 2 1,-45 72-1,40-47-40,4 2-1,-39 94 1,64-121 5,1 1-1,4 1 1,1 1 0,-11 90 0,21-99 22,2 0 0,2 0 0,3 0-1,1 0 1,2 0 0,3-1 0,16 60 0,-16-80 18,1 0-1,1-1 0,2 0 1,0-1-1,1 0 1,2-1-1,0 0 0,2-2 1,0 0-1,1 0 0,1-2 1,1 0-1,1-2 1,23 17-1,-14-17-2,1 0 0,0-2 1,1-1-1,1-2 0,0-1 0,1-2 1,0-1-1,1-1 0,-1-2 0,46 1 0,21-6-29,-1-4-1,128-21 0,29-15 70,459-134 0,-616 141 130,-2-4 0,184-98 0,-228 104-144,-3-3-1,0-1 1,-3-3 0,-1-2 0,-2-2 0,58-69 0,-81 82-37,-2-1 1,0 0-1,-2-1 0,-2-2 1,-1 1-1,-1-2 0,-2 0 1,-1 0-1,12-67 0,-18 60 38,-1 0-1,-1-1 0,-3 1 1,-1-1-1,-3 1 0,-1 0 0,-2 0 1,-15-53-1,15 71-8,-2 1 0,0-1 0,-1 1 0,-1 1 0,-1 0 0,-1 0 1,0 1-1,-2 1 0,-1 0 0,0 1 0,-1 1 0,-1 1 0,0 0 0,-1 1 0,-1 1 0,0 1 0,-1 1 0,0 1 0,-1 0 0,-1 2 0,-25-8 0,14 9 60,0 0-1,0 3 0,-1 1 0,-34 0 0,-1 5-26,-73 9 0,-7 9-32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07.398"/>
    </inkml:context>
    <inkml:brush xml:id="br0">
      <inkml:brushProperty name="width" value="0.05" units="cm"/>
      <inkml:brushProperty name="height" value="0.05" units="cm"/>
    </inkml:brush>
  </inkml:definitions>
  <inkml:trace contextRef="#ctx0" brushRef="#br0">2443 522 9394,'-47'-75'753,"-82"-100"1,104 145-468,-2 1 1,-1 2 0,-1 1 0,-1 1 0,-61-38-1,69 52-206,0 0 0,-2 1 0,1 2 0,-1 0 0,0 1 0,-1 2 0,1 1 0,-1 0 0,0 2 0,0 1 0,-39 3 0,1 4-79,-1 4 0,1 2-1,-82 27 1,73-15-45,1 3 1,-111 59-1,-122 100-78,232-136 79,1 3-1,3 4 1,3 2 0,-88 102 0,142-148 35,-54 64-57,-55 88-1,103-139 56,1 2 0,1 0 0,2 0 0,1 2-1,1-1 1,1 1 0,-8 51 0,14-52 5,1 0 1,1 0-1,2 1 0,1-1 1,7 41-1,-4-51-22,0 0-1,2 1 0,0-2 0,1 1 0,0-1 1,2 0-1,0-1 0,1 0 0,14 18 0,0-7-82,1-1 0,1-2 0,1 0-1,1-2 1,1-1 0,1-1 0,54 28-1,-28-22-148,0-2 0,1-3 0,107 27-1,-22-20-351,213 17 1,148-28 28,52-46 281,-457 16 442,-1-5 1,0-5 0,152-53 0,-171 45 150,-2-4-1,0-2 1,-3-4 0,105-76 0,-142 88-44,-2-1 1,0-2-1,55-69 0,-68 72-71,-1-1 0,-2-1-1,-1-1 1,-1-1 0,21-58-1,-31 71-93,0-1 0,-2 0 0,0 0 1,-1 0-1,-1-1 0,0-25 0,-3 35-57,0 0 0,0 0 0,-1 0 0,0 0 1,-1 1-1,0-1 0,-1 1 0,-1-1 1,1 1-1,-1 0 0,-1 1 0,0 0 0,-9-12 1,5 10-40,0 1 1,-1 0 0,0 1 0,0 0-1,-1 0 1,-1 1 0,1 1 0,-1 0 0,0 1-1,-1 0 1,1 1 0,-1 1 0,0 0-1,-1 1 1,1 0 0,0 1 0,-1 1 0,-16 0-1,0 2-107,1 1 0,-1 2 0,1 0 0,0 2 0,0 2 0,1 0 0,-46 21 0,54-20 50,2 1-1,-22 13 0,39-21 50,-1 0 0,1 0 1,-1 0-1,1 0 0,0 0 0,0 1 0,0-1 0,0 1 0,0-1 0,1 1 0,-2 3 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50.205"/>
    </inkml:context>
    <inkml:brush xml:id="br0">
      <inkml:brushProperty name="width" value="0.05" units="cm"/>
      <inkml:brushProperty name="height" value="0.05" units="cm"/>
    </inkml:brush>
  </inkml:definitions>
  <inkml:trace contextRef="#ctx0" brushRef="#br0">62 608 6049,'-14'0'450,"-28"-4"1150,41 4-1562,1 0-1,0 0 1,0 0-1,0 0 0,-1 0 1,1 0-1,0 0 1,0 0-1,0-1 1,-1 1-1,1 0 1,0 0-1,0 0 1,0 0-1,0 0 1,-1 0-1,1 0 1,0-1-1,0 1 1,0 0-1,0 0 1,0 0-1,0 0 1,-1 0-1,1-1 1,0 1-1,0 0 1,0 0-1,0 0 1,0-1-1,0 1 1,0 0-1,0 0 0,0 0 1,0-1-1,0 1 1,6-7 513,12-3-142,12 1-412,1 0 0,47-6-1,67-2-631,-98 13 561,687-48-789,-30 3 928,474-108 587,-532 62-310,211 10-255,0 39-178,-496 28 157,-301 15-57,151-14-14,-207 14-93,-10 1 84,-15 2-37</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9.255"/>
    </inkml:context>
    <inkml:brush xml:id="br0">
      <inkml:brushProperty name="width" value="0.05" units="cm"/>
      <inkml:brushProperty name="height" value="0.05" units="cm"/>
    </inkml:brush>
  </inkml:definitions>
  <inkml:trace contextRef="#ctx0" brushRef="#br0">111 3 13955,'0'0'17,"0"0"0,0 0 0,0-1 0,0 1 0,0 0 0,0 0 0,0 0 0,0 0 0,0 0 0,0 0 0,0 0 0,0 0 0,0 0 0,0-1 0,0 1 0,0 0 0,0 0 0,0 0 0,-1 0 0,1 0 0,0 0 0,0 0 0,0 0 0,0 0 0,0 0 0,0 0 0,0-1 0,0 1 0,0 0 0,0 0 0,0 0 0,0 0 0,-1 0 0,1 0 0,0 0 0,0 0 0,0 0 0,0 0 0,0 0 0,0 0 0,0 0 0,0 0 0,0 0 0,-1 0 0,1 0 0,0 0 0,0 0 0,0 0 0,0 0 0,0 0 0,0 0 0,0 0 0,0 0 0,0 0 0,-1 0 0,1 0 1,0 0-1,0 1 0,0-1 0,0 0 0,0 0 0,0 0 0,0 0 0,0 0 0,0 0 0,0 0 0,-9 9 345,-9 14 64,1 2 47,-19 38-1,31-54-416,1 0-1,1 0 0,-1 1 1,2-1-1,-1 1 0,1-1 1,1 1-1,-1 13 0,2-21-45,0 0 0,0 0 1,0 0-1,0 1 0,0-1 0,1 0 0,-1 0 0,1 0 0,-1 0 0,1 0 0,0 0 0,0 0 0,0 0 0,0 0 0,0-1 0,0 1 0,1 0 0,-1-1 1,1 1-1,1 1 0,0-1 0,-1-1 0,1 0 0,-1 1 0,1-1 0,0-1 0,-1 1 0,1 0 0,0-1 0,0 1 0,-1-1 0,1 0 0,0 0 0,4 0 0,6-2 16,-1 0 1,0-1-1,0 0 1,0-1 0,20-9-1,-7 1 10,1-1 0,-2-2 0,0 0 0,-1-2 0,0 0 0,-2-2 0,0 0 0,29-35 0,-42 38-48,-8 16 11,0 0 1,0-1-1,0 1 0,0 0 0,0 0 0,0 0 0,0-1 0,0 1 0,0 0 1,0 0-1,0 0 0,0-1 0,-1 1 0,1 0 0,0 0 0,0 0 0,0-1 1,0 1-1,0 0 0,0 0 0,-1 0 0,1 0 0,0 0 0,0-1 0,0 1 1,0 0-1,-1 0 0,1 0 0,0 0 0,0 0 0,0 0 0,0 0 0,-1 0 1,1 0-1,0 0 0,0 0 0,-1-1 0,-1 2-3,0-1 0,1 0 0,-1 1 0,0-1 0,0 1-1,1-1 1,-1 1 0,0 0 0,1-1 0,-1 1 0,0 0 0,1 0 0,-3 3 0,-1 0-8,0 1 1,0 0-1,1 0 1,0 0-1,0 1 1,0-1-1,0 1 1,1 0-1,0 0 1,-3 8-1,5-11 12,0-1 0,1 1 0,-1-1-1,0 0 1,1 1 0,0-1 0,-1 1 0,1-1 0,0 1 0,0 0 0,1-1-1,-1 1 1,0-1 0,1 0 0,-1 1 0,1-1 0,0 1 0,0-1-1,0 0 1,0 1 0,0-1 0,1 0 0,-1 0 0,1 0 0,-1 0 0,1 0-1,0 0 1,0-1 0,0 1 0,2 2 0,3-1 14,0 1 0,1-1 0,-1-1 0,0 1 0,1-1 0,0 0 0,-1-1 0,1 0-1,0 0 1,0-1 0,-1 0 0,1 0 0,0 0 0,8-3 0,1 0 38,0 0 0,0-2 0,-1 0 0,1-1 0,19-10 0,-16 6 71,0-1 0,18-15-1,-31 21-66,0 0 0,-1-1 0,0 1 0,0-2 0,0 1-1,-1 0 1,0-1 0,8-14 0,-10 14-169,-6 9-768,3-1 798,-1 0-1,0 0 1,1 0 0,0 0-1,-1 0 1,1 1 0,0-1-1,0 0 1,-1 0 0,1 0 0,0 0-1,0 1 1,0-1 0,0 0-1,1 2 1,4 8-328,4 0-112</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9.671"/>
    </inkml:context>
    <inkml:brush xml:id="br0">
      <inkml:brushProperty name="width" value="0.05" units="cm"/>
      <inkml:brushProperty name="height" value="0.05" units="cm"/>
    </inkml:brush>
  </inkml:definitions>
  <inkml:trace contextRef="#ctx0" brushRef="#br0">21 1 14091,'-1'10'1456,"-5"3"-1056,-1 4-176,2 1 561,4 2-425,2 2-168,14-3-344,2-6 232,13-6-128,0-4-72,10-6-56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40.058"/>
    </inkml:context>
    <inkml:brush xml:id="br0">
      <inkml:brushProperty name="width" value="0.05" units="cm"/>
      <inkml:brushProperty name="height" value="0.05" units="cm"/>
    </inkml:brush>
  </inkml:definitions>
  <inkml:trace contextRef="#ctx0" brushRef="#br0">1 220 10482,'14'3'287,"1"-1"-1,1 0 1,-1-1-1,0 0 0,0-1 1,0-1-1,1-1 1,-1 0-1,0 0 1,-1-2-1,1 0 1,0-1-1,14-6 0,-3-7 523,-26 17-778,0 1 0,1 0 0,-1-1 0,1 1 0,-1-1 0,0 1 0,0-1 0,1 1 0,-1-1 0,0 1 0,0-1 0,1 1 0,-1-1 0,0 1 0,0-1 0,0 1 0,0-1 0,0 1 0,0-1 0,0 0 0,0 0 0,-1 1 0,1-1 0,0 1 0,-1-1 0,1 1 0,-1-1 0,1 1 0,-1-1 0,1 1 0,-1 0 0,1-1 1,-1 1-1,0 0 0,1 0 0,-1-1 0,1 1 0,-1 0 0,0 0 0,1 0 0,-1 0 0,0 0 0,0 0 0,-7-1 55,1 1-1,0 0 0,0 0 1,0 1-1,0 0 0,0 0 1,0 0-1,0 1 0,-13 5 1,16-5-72,1-1 1,-1 1 0,0 0-1,1 0 1,-1 0-1,1 0 1,0 1 0,0-1-1,0 1 1,0 0-1,0 0 1,0 0 0,1 0-1,0 0 1,-1 1-1,1-1 1,1 1 0,-1-1-1,-1 5 1,2-6-9,1-1 0,0 1 1,0-1-1,0 1 0,0-1 0,0 1 0,1-1 1,-1 0-1,0 1 0,1-1 0,-1 1 1,0-1-1,1 1 0,0-1 0,-1 0 1,1 0-1,0 1 0,0-1 0,0 0 1,0 0-1,0 0 0,0 0 0,0 0 1,0 0-1,0 0 0,0 0 0,1 0 1,-1 0-1,0-1 0,1 1 0,-1-1 0,0 1 1,1-1-1,-1 1 0,3-1 0,1 2-40,0-1 0,-1 0-1,1 0 1,0-1-1,0 0 1,0 1-1,0-2 1,0 1-1,7-2 1,-9 2-18,1-1 0,-1 0 1,0-1-1,0 1 0,0 0 1,0-1-1,0 0 0,0 0 0,-1 0 1,1 0-1,-1 0 0,1 0 1,-1-1-1,0 1 0,0-1 1,0 0-1,0 1 0,0-1 0,0 0 1,-1 0-1,0 0 0,1 0 1,-1-1-1,0 1 0,0-5 0,1-17-284</inkml:trace>
  <inkml:trace contextRef="#ctx0" brushRef="#br0" timeOffset="1">144 20 11707,'-10'-13'1584,"1"6"-976,2 7 1296,10 7-1352,3 5-303,7 2-786,5 2 553,5 5-200,4 2-80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40.605"/>
    </inkml:context>
    <inkml:brush xml:id="br0">
      <inkml:brushProperty name="width" value="0.05" units="cm"/>
      <inkml:brushProperty name="height" value="0.05" units="cm"/>
    </inkml:brush>
  </inkml:definitions>
  <inkml:trace contextRef="#ctx0" brushRef="#br0">173 123 14731,'-13'1'168,"0"1"0,1 0 1,-1 1-1,1 1 0,0 0 0,0 0 0,0 1 0,1 1 1,-1 0-1,-18 13 0,28-18-154,1 0 0,-1 1 0,0-1 0,1 0-1,0 1 1,-1-1 0,1 1 0,0-1 0,0 1 0,0 0 0,0-1 0,0 1 0,0 0 0,-1 3 0,2-4-12,0 0 0,0 0 0,0 0 0,0 0 0,0-1 0,0 1 0,1 0 1,-1 0-1,0-1 0,0 1 0,1 0 0,-1 0 0,0-1 0,1 1 0,-1 0 1,1-1-1,-1 1 0,1 0 0,-1-1 0,1 1 0,0-1 0,-1 1 0,1-1 1,0 1-1,-1-1 0,1 1 0,0-1 0,0 0 0,-1 1 0,1-1 0,0 0 1,0 0-1,0 0 0,-1 1 0,1-1 0,0 0 0,1 0 0,7 1-67,1 0 0,0-1 0,0 0 0,-1-1 0,1 0 0,-1 0 0,1-1 1,-1 0-1,1-1 0,-1 0 0,0 0 0,16-9 0,-5 1-74,-1 0 0,0-2 1,0 0-1,22-22 1,-31 27 216,0-2-1,0 1 1,-1-1 0,-1-1 0,1 1 0,-2-2 0,1 1 0,5-13 0,-13 23-57,0 1 0,0 0 0,1 0 0,-1-1 0,0 1 0,0 0 0,0-1 0,0 1 0,0 0 0,0 0 0,1-1 0,-1 1 0,0 0 0,0-1 0,0 1 0,0 0 0,0-1 0,0 1 0,0 0 0,0-1 0,0 1 0,0 0 0,-1-1 0,1 1 0,0 0 0,0-1 0,0 1 0,0 0-1,0 0 1,-1-1 0,1 1 0,0 0 0,0 0 0,-1-1 0,-10 5 415,-11 15 74,17-14-450,1 1-1,-1 0 1,2 0 0,-1 0-1,1 0 1,0 1-1,0-1 1,0 1-1,1 0 1,0 0-1,-1 7 1,3-10-53,0-1 1,0 0-1,0 1 1,0-1-1,0 0 1,1 1 0,-1-1-1,1 0 1,0 1-1,0-1 1,0 0-1,0 0 1,1 0 0,-1 0-1,1 0 1,0 0-1,0-1 1,0 1-1,0 0 1,0-1 0,1 0-1,-1 1 1,1-1-1,0 0 1,4 3-1,1-1-36,0 0-1,1-1 1,-1 1-1,1-2 1,0 1 0,0-1-1,0 0 1,0-1-1,17 0 1,-18 0-12,-1-2 1,0 1-1,1-1 1,-1 0 0,0 0-1,0-1 1,0 0-1,0-1 1,0 1-1,0-1 1,-1 0 0,12-8-1,-17 10 34,0 0 0,1 0 1,-1 0-1,0 0 0,0 0 0,0 0 0,0 0 0,0 0 0,0 0 0,-1 0 1,1-1-1,0 1 0,-1 0 0,1-1 0,0-1 0,-1 2 11,0 0-1,0 1 1,0-1-1,0 0 1,0 1-1,0-1 1,0 1-1,-1-1 1,1 0-1,0 1 1,0-1-1,-1 1 0,1-1 1,0 1-1,-1-1 1,1 1-1,0-1 1,-1 1-1,1-1 1,-1 1-1,1-1 1,-1 1-1,1 0 1,-2-1-1,-1-1 31,0 1 0,0 0 0,0 0 0,0 0 0,0 0 0,0 1 0,0-1 0,-1 1 0,1-1 0,0 1 0,0 0 0,-5 1 0,4 0 25,-1 0 1,1 0-1,-1 1 1,0-1-1,1 1 1,0 0-1,-1 0 1,1 0-1,0 1 1,0 0-1,-6 5 1,9-7-47,1-1 0,-1 1 0,0 0 0,1 0 0,-1 0 1,0 0-1,1 0 0,-1 0 0,1 0 0,-1 0 1,1 0-1,0 0 0,-1 0 0,1 0 0,0 0 0,0 0 1,0 0-1,0 0 0,0 0 0,0 0 0,0 2 1,1-1-13,0-1 0,-1 1 0,1-1 0,0 1 1,0-1-1,0 1 0,1-1 0,-1 0 0,0 1 1,0-1-1,1 0 0,-1 0 0,1 0 1,-1 0-1,1 0 0,-1 0 0,4 1 0,7 3-136,0-1-1,0 0 0,0 0 1,1-1-1,0-1 0,-1 0 1,19 0-1,-4-2-189,1-1 0,38-5 0,-53 4 351,0-1 1,0 0-1,0 0 0,0-2 0,14-5 1,-23 8 93,0 0 1,0-1 0,0 1-1,0-1 1,-1 0 0,1 0 0,-1 0-1,0 0 1,1-1 0,-1 0-1,-1 1 1,1-1 0,-1 0 0,1 0-1,-1 0 1,0-1 0,-1 1-1,3-6 1,5-39 1059,-8 48-1196,-1 1 1,0-1-1,0 1 0,1-1 0,-1 1 0,0-1 0,1 1 0,-1-1 0,0 1 0,1 0 0,-1-1 0,1 1 0,-1 0 0,1-1 0,-1 1 0,1 0 0,-1-1 0,1 1 0,-1 0 0,1 0 0,-1-1 0,1 1 0,0 0 0,-1 0 0,1 0 0,-1 0 0,1 0 0,-1 0 0,1 0 0,0 0 0,-1 0 0,1 0 0,-1 0 0,2 1 0,25 4-660,-21-3 355,75 13-1211,-53-9 1092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41.480"/>
    </inkml:context>
    <inkml:brush xml:id="br0">
      <inkml:brushProperty name="width" value="0.05" units="cm"/>
      <inkml:brushProperty name="height" value="0.05" units="cm"/>
    </inkml:brush>
  </inkml:definitions>
  <inkml:trace contextRef="#ctx0" brushRef="#br0">191 25 13667,'0'-2'66,"-1"1"0,0-1 0,0 1 0,-1-1 0,1 1 0,0 0 0,0-1 0,-1 1 0,1 0 0,-1 0 0,1 0 0,-1 0 1,1 0-1,-1 0 0,1 1 0,-1-1 0,0 0 0,0 1 0,1-1 0,-1 1 0,0 0 0,-3-1 0,-3 0 81,0 1 0,1-1 0,-17 2 0,16 1-88,0 0-1,1 0 1,-1 0-1,0 1 1,1 0-1,0 1 1,0 0-1,-11 7 1,15-9-34,0 0 0,1 0 0,-1 1 0,1-1 0,0 0 0,0 1 0,0 0 0,0 0 0,0-1 0,-2 6 1,3-6-10,1-1 0,-1 1 0,1 0 0,0-1 1,0 1-1,-1 0 0,1 0 0,0 0 0,0-1 1,1 1-1,-1 0 0,0 0 0,1-1 0,-1 1 1,1 0-1,-1-1 0,1 1 0,0 0 1,-1-1-1,3 3 0,0 0 1,0-1 0,0 0 0,0-1 0,0 1 1,0 0-1,1-1 0,-1 0 0,1 0 0,-1 0 0,1 0 0,0-1 1,0 1-1,0-1 0,0 0 0,0 0 0,6 0 0,8 2-55,0-2 0,26-1 0,-8-2 0,0-1 0,-1-2 0,1-2 0,-1-1 0,0-2 0,-1-1 0,0-1 0,33-19 0,-59 26 537,-14 6-37,6-1-456,-1 0 0,1 0 0,0 0 0,-1 0-1,1 0 1,0 0 0,0 0 0,-1 0 0,1 0 0,0 0 0,-1 1-1,1-1 1,0 0 0,0 0 0,-1 0 0,1 0 0,0 1 0,0-1-1,0 0 1,-1 0 0,1 1 0,0-1 0,0 0 0,0 0-1,-1 1 1,1-1 0,0 0 0,0 0 0,0 1 0,0-1 0,0 0-1,0 1 1,0-1 0,0 0 0,0 0 0,0 1 0,0-1 0,0 0-1,0 1 1,0-1 0,0 0 0,0 1 0,0-1 0,0 0-1,0 0 1,0 1 0,0-1 0,0 0 0,1 0 0,-1 1 0,0-1-1,0 0 1,0 0 0,1 1 0,-1-1 0,0 0 0,0 0 0,0 0-1,1 1 1,-1-1 0,0 0 0,1 0 0,-1 0 0,0 0-1,0 0 1,1 1 0,8 1-261,0 1 0,0-1-1,0 0 1,0-1 0,1 0 0,-1-1-1,12-1 1,-4 2 77,13-1-190,-1-2-122</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42.425"/>
    </inkml:context>
    <inkml:brush xml:id="br0">
      <inkml:brushProperty name="width" value="0.05" units="cm"/>
      <inkml:brushProperty name="height" value="0.05" units="cm"/>
    </inkml:brush>
  </inkml:definitions>
  <inkml:trace contextRef="#ctx0" brushRef="#br0">161 1 13315,'-20'21'422,"1"1"-1,1 1 1,1 1 0,1 0 0,1 1-1,1 1 1,-15 38 0,27-60-382,0 1 1,0 0-1,1 0 0,-1 0 0,1 0 1,0 0-1,0 1 0,1-1 1,0 0-1,0 0 0,0 1 1,0-1-1,1 0 0,1 7 0,0-8-83,0-1 0,-1 0 0,1 0 0,0 1 0,0-2 0,1 1 0,-1 0 0,0 0 0,1-1 0,0 1 0,0-1 0,0 0 0,0 0 0,0 0 0,0 0 0,0 0 0,1-1 0,-1 1 0,0-1 0,8 1 0,-1 1-570,1 0 0,-1-1 0,1-1-1,0 0 1,0 0 0,-1-1 0,1-1 0,0 0 0,19-4-1,-17 2-68,1-1-1,-1-1 1,17-8-1,16-12 2705,-37 18 1804,-14 11-934,4-3-2863,1-1-1,0 0 1,-1 1-1,1-1 1,-1 0 0,1 1-1,0-1 1,-1 1-1,1-1 1,0 1 0,-1-1-1,1 1 1,0-1-1,0 1 1,0-1-1,0 1 1,-1-1 0,1 1-1,0-1 1,0 1-1,0-1 1,0 1 0,0 0-1,0-1 1,0 1-1,0-1 1,1 1 0,-1-1-1,0 1 1,0-1-1,0 1 1,0-1 0,1 1-1,-1-1 1,0 1-1,1-1 1,-1 1 0,0-1-1,1 0 1,-1 1-1,0-1 1,1 1 0,-1-1-1,1 0 1,-1 1-1,1-1 1,-1 0 0,1 1-1,5 1-31,-1 0 0,1 0 1,-1-1-1,1 1 0,-1-1 0,1 0 0,0-1 0,0 1 0,-1-1 1,1 0-1,0-1 0,0 1 0,-1-1 0,7-2 0,5-1-158,0-1-1,0-1 0,21-9 1,6-9-283,-48 27 486,0 0 0,1 0 1,-1 1-1,1-1 1,0 1-1,0 0 1,0 0-1,1 0 1,-1 0-1,1 0 1,0 1-1,0-1 1,1 1-1,-1-1 1,1 1-1,0 0 1,0-1-1,0 1 1,1 6-1,-1 9-101,2-1 0,1 0 1,6 29-1,-4-23-53,5 25-86,-1-8-109,3 58 0,-10-87 314,-1-1-1,-1 1 1,0-1 0,-1 0-1,0 0 1,0 1 0,-2-1-1,1-1 1,-8 16 0,9-22 73,-1-1 0,0 1 0,0 0 0,-1-1 0,1 0 0,-1 1 0,0-1 0,0-1 0,0 1 0,-1-1 0,0 1 0,1-1 0,-1-1 0,0 1 0,0-1 0,0 1 0,-1-2 0,1 1 0,0 0 0,-6 0 0,9-2-62,1 0 0,0 0 0,0 0 0,0 0 0,0 0 0,0-1 0,0 1-1,0 0 1,0-1 0,-1 1 0,1 0 0,0-1 0,0 1 0,0-1 0,1 0 0,-1 1 0,0-1-1,0 0 1,0 0 0,0 1 0,1-1 0,-2-1 0,1 0-21,0 0 1,0 0-1,0-1 1,0 1-1,0 0 1,0-1-1,1 1 1,-1 0-1,1-5 1,-1-2-121,1 0 1,1 0 0,0 0-1,3-15 1,0 10-53,0 0 0,1 1 0,1-1 0,0 1 1,0 0-1,2 0 0,-1 1 0,2 0 0,0 1 1,0 0-1,1 0 0,0 1 0,1 0 0,20-14 0,3 1 223,1 3-1,1 0 1,76-28-1,-83 38 459,-1-2 0,0-1 0,0-1 0,29-21 0,-54 33-413,0-1 1,0 1-1,-1-1 0,1 0 0,-1 1 0,0-1 0,1 0 1,-1 0-1,0-1 0,-1 1 0,1 0 0,1-5 0,-3 6-69,1 1 0,-1-1-1,0 1 1,0-1 0,0 1 0,0-1-1,0 1 1,0-1 0,0 1-1,0 0 1,-1-1 0,1 1-1,-1-1 1,1 1 0,-1-1-1,1 1 1,-1 0 0,0-1-1,0 1 1,1 0 0,-1 0-1,0 0 1,0 0 0,0 0-1,-1 0 1,1 0 0,0 0 0,0 0-1,0 0 1,-1 0 0,1 1-1,0-1 1,-2 0 0,-5-2-37,1 1 0,0 0 0,-1 0-1,0 1 1,1 0 0,-1 0 0,0 1 0,1 0 0,-1 0 0,0 1 0,1 0 0,-1 1 0,1-1 0,-12 5 0,15-5-32,0 1 0,1-1 0,-1 1-1,1 0 1,-1 0 0,1 0 0,0 1 0,0-1 0,0 1-1,0 0 1,0 0 0,1 0 0,-3 3 0,3-3-20,1-1 0,0 1 1,0 0-1,0 0 0,0-1 1,0 1-1,1 0 1,-1 0-1,1 0 0,0 0 1,0 0-1,0 0 0,0 0 1,1-1-1,-1 1 1,1 0-1,-1 0 0,1 0 1,2 4-1,-1-2-12,1 0 0,-1 0 0,1 0-1,0 0 1,1 0 0,-1-1 0,6 6 0,13 6-267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23.455"/>
    </inkml:context>
    <inkml:brush xml:id="br0">
      <inkml:brushProperty name="width" value="0.05" units="cm"/>
      <inkml:brushProperty name="height" value="0.05" units="cm"/>
    </inkml:brush>
  </inkml:definitions>
  <inkml:trace contextRef="#ctx0" brushRef="#br0">543 1 7874,'-9'5'96,"-150"92"964,130-76-979,0 2 1,2 0-1,-29 31 0,39-35-55,-129 148-261,137-154 56,1 0 0,0 1 0,0 0 0,1 0 0,1 1 0,1 0 0,0 0 0,1 0 0,0 1 0,1 0 0,1-1 0,1 1 0,0 0 0,1 0 0,1 0 0,0 0 0,1 0 0,1-1 0,0 1 0,1-1 0,1 1 0,0-1 0,1-1 0,1 1 0,0-1 0,1 0 0,1-1 0,0 0 0,0 0 0,2-1 0,-1 0 0,15 12 0,14 6-552,0-1 0,59 31-1,31 23 750,-7 13 378,72 50 522,-167-132-774,-1 0 1,2-2 0,0-1-1,0-1 1,1-1 0,46 7-1,185 12 524,-165-21-508,467 18 125,-474-28-487,142-23 0,84-41-610,-212 43 551</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8.500"/>
    </inkml:context>
    <inkml:brush xml:id="br0">
      <inkml:brushProperty name="width" value="0.05" units="cm"/>
      <inkml:brushProperty name="height" value="0.05" units="cm"/>
    </inkml:brush>
  </inkml:definitions>
  <inkml:trace contextRef="#ctx0" brushRef="#br0">5 511 10162,'-5'12'1911,"12"-10"-531,-5-3-1273,0 0 0,1 0 0,-1 0 0,0 0 0,0-1 0,0 1 0,0 0 0,2-3 0,15-18 300,-2-1-1,23-38 0,-11 16-111,20-30 85,50-71-158,-76 115-337,1 2-1,45-42 0,-56 62-96,-13 9 210,0 0 0,0 0 0,0 0 0,0 0 0,0 0 0,0 0 0,1 0 0,-1 0 0,0 1 0,0-1 0,0 0 0,0 0 0,0 0 0,0 0 0,0 0 0,0 0 0,1 0-1,-1 0 1,0 0 0,0 0 0,0 1 0,0-1 0,0 0 0,0 0 0,0 0 0,0 0 0,0 0 0,0 0 0,0 0 0,0 1 0,0-1 0,0 0 0,0 0 0,0 0-1,0 0 1,0 0 0,0 0 0,0 1 0,0-1 0,0 0 0,0 0 0,0 0 0,0 0 0,0 0 0,0 0 0,0 0 0,0 1 0,0-1 0,-1 0 0,1 0 0,0 0 0,-14 29-42,7-15 32,-18 55 97,4 1 0,-21 116 0,39-174-70,0 4-86,-7 30-299,2 0-1,-3 73 1,12-120 149,0-6-70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8.931"/>
    </inkml:context>
    <inkml:brush xml:id="br0">
      <inkml:brushProperty name="width" value="0.05" units="cm"/>
      <inkml:brushProperty name="height" value="0.05" units="cm"/>
    </inkml:brush>
  </inkml:definitions>
  <inkml:trace contextRef="#ctx0" brushRef="#br0">314 33 12603,'3'-1'246,"22"-14"742,-24 15-948,0 0 1,0 0-1,-1-1 1,1 1-1,-1 0 0,1-1 1,0 1-1,-1 0 1,1-1-1,-1 1 1,1-1-1,0 1 1,-1-1-1,1 1 1,-1-1-1,0 0 1,1 1-1,-1-1 1,0 1-1,1-1 1,-1 0-1,0 0 1,1 1-1,-1-1 0,0 0 1,0 1-1,0-3 1,-1 3 55,-1 0-1,0 0 1,1 0 0,-1-1-1,0 1 1,1 1 0,-1-1-1,0 0 1,1 0 0,-1 1-1,1-1 1,-1 1 0,1-1-1,-1 1 1,-1 0 0,1 0-32,-15 6 133,1 1 1,-1 0-1,1 2 0,1 0 1,0 0-1,-17 16 0,6-2-144,1 1 0,-29 36 0,42-44-42,0 0-1,1 0 1,0 1-1,2 1 1,-9 21-1,14-29-11,0 0 0,1 0 0,1 0 0,-1 0 0,2 1 0,0-1-1,0 1 1,1-1 0,0 0 0,4 22 0,-3-30-3,0 1 1,0 0-1,0 0 0,1 0 1,-1 0-1,1-1 1,0 1-1,0-1 0,1 1 1,-1-1-1,1 0 1,-1 0-1,1 0 0,6 5 1,-4-5 1,0 0 0,0 0 0,1 0 0,-1-1 0,1 0 0,-1 0 0,1 0 0,0-1 0,7 1 0,3 0-43,-1-2 0,0 0-1,1 0 1,-1-2 0,0 0-1,30-8 1,-32 6-155,0 0-1,0-1 0,0-1 1,0 0-1,20-14 1,-28 17 115,0-1 1,0 0-1,-1 0 1,1-1-1,-1 1 1,0-1-1,0 0 1,0 0-1,-1 0 1,0 0-1,0-1 1,0 0-1,-1 1 1,1-1-1,0-6 1,0-25-419</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9.319"/>
    </inkml:context>
    <inkml:brush xml:id="br0">
      <inkml:brushProperty name="width" value="0.05" units="cm"/>
      <inkml:brushProperty name="height" value="0.05" units="cm"/>
    </inkml:brush>
  </inkml:definitions>
  <inkml:trace contextRef="#ctx0" brushRef="#br0">16 105 12651,'-10'3'1328,"6"-2"-840,2-1-224,8 0 848,7-4-447,13-2-185,7-2-104,15-5-176,5 1-48,8-2-56,-3 1-80,0 0-224,-5 2-152,-12 4-521,-8 1 713,-17 5-152,-6 1-128</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29.741"/>
    </inkml:context>
    <inkml:brush xml:id="br0">
      <inkml:brushProperty name="width" value="0.05" units="cm"/>
      <inkml:brushProperty name="height" value="0.05" units="cm"/>
    </inkml:brush>
  </inkml:definitions>
  <inkml:trace contextRef="#ctx0" brushRef="#br0">1 144 13331,'0'1'1472,"7"-4"-960,8-4-152,8 0 777,9-2-409,10 1-168,8-2-144,4 2-32,2-2-392,0 0-304,-4-1-1392,-4-6 1520,-5-5-257,-8-1-151</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4.099"/>
    </inkml:context>
    <inkml:brush xml:id="br0">
      <inkml:brushProperty name="width" value="0.05" units="cm"/>
      <inkml:brushProperty name="height" value="0.05" units="cm"/>
    </inkml:brush>
  </inkml:definitions>
  <inkml:trace contextRef="#ctx0" brushRef="#br0">299 29 11314,'1'-1'100,"0"0"0,-1 0-1,1 0 1,0-1 0,-1 1-1,1 0 1,-1 0 0,1 0-1,-1-1 1,1 1 0,-1 0-1,0-1 1,0 1 0,0 0-1,0-1 1,0-1 0,0 2-47,0 1 1,-1 0-1,1-1 1,0 1 0,-1 0-1,1-1 1,0 1 0,-1 0-1,1 0 1,-1-1 0,1 1-1,-1 0 1,1 0-1,0-1 1,-1 1 0,1 0-1,-1 0 1,1 0 0,-1 0-1,1 0 1,-1 0-1,1 0 1,-1 0 0,1 0-1,-1 0 1,1 0 0,-1 0-1,1 0 1,-1 1-1,-4 0 127,1 0-1,-1 1 0,0-1 0,1 1 0,0 1 0,-1-1 0,-6 6 0,-6 6-132,1 1-1,1 1 1,1 0-1,0 1 1,1 1-1,0 0 1,2 0-1,0 2 1,-12 29-1,4 1-64,3 0 0,-19 90 0,6 54 23,26-164-4,2-1 0,1 1 0,2 0 1,7 42-1,-8-66-6,0 0 1,1 1 0,0-1 0,0-1-1,1 1 1,-1 0 0,1-1 0,1 1 0,-1-1-1,1 0 1,0 0 0,6 7 0,-6-9 14,0 0 0,1 1 0,-1-1 1,1-1-1,0 1 0,0-1 0,0 0 1,0 0-1,0 0 0,0-1 0,1 0 1,-1 0-1,0 0 0,8 0 0,20-1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4.634"/>
    </inkml:context>
    <inkml:brush xml:id="br0">
      <inkml:brushProperty name="width" value="0.05" units="cm"/>
      <inkml:brushProperty name="height" value="0.05" units="cm"/>
    </inkml:brush>
  </inkml:definitions>
  <inkml:trace contextRef="#ctx0" brushRef="#br0">37 483 10282,'-11'17'876,"8"-13"-681,-1 0 0,2 1 0,-1-1 0,0 1 0,1 0-1,0-1 1,0 1 0,-2 9 0,4-14-151,0 1 0,0-1-1,0 0 1,0 1 0,0-1 0,0 0-1,0 0 1,0 1 0,0-1 0,0 0 0,0 1-1,0-1 1,0 0 0,0 1 0,0-1-1,0 0 1,0 0 0,0 1 0,0-1-1,1 0 1,-1 1 0,0-1 0,0 0 0,0 0-1,1 1 1,-1-1 0,0 0 0,0 0-1,0 0 1,1 1 0,-1-1 0,0 0-1,1 0 1,-1 0 0,0 0 0,1 0-1,13-3 707,16-17-110,130-134 738,-87 79-1055,23-24 17,68-64-83,-155 155-264,0 0 0,1 0 1,0 1-1,12-6 0,-21 13 6,-1 0 1,0 0-1,0 0 0,0 0 0,0 0 0,0 0 0,1 0 1,-1 0-1,0 0 0,0 0 0,0 0 0,0 0 0,0 0 1,1 0-1,-1 0 0,0 0 0,0 0 0,0 1 1,0-1-1,0 0 0,0 0 0,0 0 0,1 0 0,-1 0 1,0 0-1,0 0 0,0 1 0,0-1 0,0 0 0,0 0 1,0 0-1,0 0 0,0 0 0,0 0 0,0 1 0,0-1 1,0 0-1,0 0 0,0 0 0,0 0 0,0 1 1,0-1-1,0 0 0,0 0 0,0 0 0,0 0 0,0 0 1,0 0-1,0 1 0,0-1 0,0 0 0,0 0 0,0 0 1,0 0-1,-1 0 0,1 0 0,0 1 0,0-1 0,0 0 1,0 0-1,0 0 0,0 0 0,0 0 0,-1 0 1,1 0-1,-6 13-23,-11 13-51,-90 150 9,94-151-25,2 0-1,0 0 1,1 1 0,2 0 0,-7 37-1,14-62 48,1 0-1,0 0 1,-1 0-1,1 1 0,0-1 1,0 0-1,-1 0 0,1 0 1,0 0-1,0 0 1,0 0-1,1 1 0,-1-1 1,0 0-1,0 0 1,0 0-1,1 0 0,-1 0 1,1 1-1,0-3 21,0 0-1,0 0 0,1 0 1,-2 0-1,1 0 0,0 0 1,0-1-1,0 1 1,-1 0-1,1-1 0,0 1 1,0-3-1,12-26-282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5.006"/>
    </inkml:context>
    <inkml:brush xml:id="br0">
      <inkml:brushProperty name="width" value="0.05" units="cm"/>
      <inkml:brushProperty name="height" value="0.05" units="cm"/>
    </inkml:brush>
  </inkml:definitions>
  <inkml:trace contextRef="#ctx0" brushRef="#br0">122 3 15611,'8'-3'1153,"-10"13"-921,-8 10-96,-4 13 368,-2 6-152,0 14-232,1 6-16,0 4-40,4 1-48,2-5-104,3-6-64,2-13-104,1-5-88,0-18-144,3-16 328,-4-6-64,3-18-89</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5.422"/>
    </inkml:context>
    <inkml:brush xml:id="br0">
      <inkml:brushProperty name="width" value="0.05" units="cm"/>
      <inkml:brushProperty name="height" value="0.05" units="cm"/>
    </inkml:brush>
  </inkml:definitions>
  <inkml:trace contextRef="#ctx0" brushRef="#br0">1 323 14875,'-1'-2'1593,"2"-3"-1113,10-5-200,4 0 624,10 1-272,5-1-168,8 3-440,5 1-232,12 0-424,4 2-240,-1-2 640,1-1-192,-1-3-185</inkml:trace>
  <inkml:trace contextRef="#ctx0" brushRef="#br0" timeOffset="1">833 0 15299,'0'1'49,"0"-1"0,1 0 0,-1 0-1,0 1 1,1-1 0,-1 0 0,0 0 0,0 1-1,1-1 1,-1 0 0,0 1 0,0-1 0,0 1-1,1-1 1,-1 0 0,0 1 0,0-1 0,0 0-1,0 1 1,0-1 0,0 1 0,0-1 0,0 0-1,0 1 1,0-1 0,0 1 0,0-1 0,0 0-1,0 1 1,0-1 0,0 1 0,-1-1 0,1 0-1,0 1 1,0-1 0,-1 1 0,-8 17-64,8-16 177,-38 65 755,-35 67-513,63-112-438,2 1-1,0 0 1,1 0 0,-4 26-1,11-44 13,0 0 1,0 0-1,1 1 0,-1-1 0,1 0 1,1 0-1,-1 0 0,1 0 0,0 0 1,2 7-1,-3-10 7,1-1-1,0 1 1,0-1 0,0 1 0,0-1 0,0 1-1,1-1 1,-1 0 0,0 1 0,1-1 0,-1 0-1,1 0 1,-1 0 0,1 0 0,-1 0 0,1-1-1,0 1 1,-1 0 0,1-1 0,0 1 0,-1-1-1,1 0 1,0 1 0,0-1 0,0 0 0,0 0-1,-1 0 1,1 0 0,0-1 0,0 1 0,-1 0 0,1-1-1,2 0 1,10-3-257,0 0 0,-1 0 0,1-2 0,-1 0 0,-1 0 0,24-16 0,65-57-1736,-99 77 1994,30-25-630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5.824"/>
    </inkml:context>
    <inkml:brush xml:id="br0">
      <inkml:brushProperty name="width" value="0.05" units="cm"/>
      <inkml:brushProperty name="height" value="0.05" units="cm"/>
    </inkml:brush>
  </inkml:definitions>
  <inkml:trace contextRef="#ctx0" brushRef="#br0">173 161 14595,'-18'26'1232,"-6"9"-888,0 5-152,-2 4 401,1 2-137,2-2-208,3-2-168,12-9-448,4-6 24,4-14 240,1-4-80,3-11-80</inkml:trace>
  <inkml:trace contextRef="#ctx0" brushRef="#br0" timeOffset="1">767 1 11851,'19'3'904,"-25"15"-600,-10 8-64,-12 13 192,-5 5 40,-6 9 128,-2 2 8,3-2-88,4-2-55,10-6-97,5-8-80,15-20-136,5-12-128,13-25-416,5-11-529,8-16 753,2-3-136,4-6-128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6.211"/>
    </inkml:context>
    <inkml:brush xml:id="br0">
      <inkml:brushProperty name="width" value="0.05" units="cm"/>
      <inkml:brushProperty name="height" value="0.05" units="cm"/>
    </inkml:brush>
  </inkml:definitions>
  <inkml:trace contextRef="#ctx0" brushRef="#br0">336 30 10434,'-10'-3'285,"0"0"0,0 1 1,0 1-1,-1 0 0,1 0 0,0 1 0,0 0 0,-1 1 0,1 0 0,0 0 0,0 1 0,-15 5 0,18-4-129,1 0-1,0-1 1,0 2-1,0-1 1,0 1-1,0 0 0,1 0 1,-1 0-1,1 1 1,0 0-1,1 0 1,-1 0-1,1 1 0,0 0 1,0 0-1,1 0 1,0 0-1,0 0 1,-3 8-1,10-27 60,-2 0 0,0 0 0,0 0 0,-1-1 0,-1 1 1,-1-20-1,1 32-230,0 0 0,0 0 1,0 0-1,-1 0 0,1 0 1,0 0-1,0 0 0,0 1 1,-1-1-1,1 0 1,-1 0-1,1 0 0,0 0 1,-1 0-1,0 0 0,1 1 1,-1-1-1,1 0 0,-2-1 1,1 2 1,0 0 0,1 0 0,-1 0 0,0 0 0,1-1 0,-1 1 0,1 0 1,-1 0-1,0 0 0,1 0 0,-1 1 0,0-1 0,1 0 0,-1 0 0,0 0 1,1 0-1,-1 1 0,0-1 0,1 0 0,-1 1 0,0-1 0,-3 3-33,1 0-1,-1 0 0,1 0 1,-1 0-1,1 1 0,-5 6 1,1 2-138,0 0 0,0 0 0,-6 19 0,10-24 55,1 0 1,0-1 0,0 1-1,1 0 1,0 0 0,0 0-1,0 0 1,2 12 0,6-1-151,5-5-88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24.383"/>
    </inkml:context>
    <inkml:brush xml:id="br0">
      <inkml:brushProperty name="width" value="0.05" units="cm"/>
      <inkml:brushProperty name="height" value="0.05" units="cm"/>
    </inkml:brush>
  </inkml:definitions>
  <inkml:trace contextRef="#ctx0" brushRef="#br0">0 1814 2176,'434'12'653,"734"9"446,-650-46-1031,-2-32-47,-323 35-14,1 8 1,276 16 0,-358 6 0,301 15 81,-281-22-41,153-19 0,138-56-66,-5-32-377,79-16-510,-353 93 242,217-14 1,-240 38 579,108-9 615,-179 8-303,-1-2-1,76-22 1,-108 25-183,-1 0 31,1 0 0,-1 0 0,0-2 0,-1 0 0,1-1-1,-1 0 1,15-12 0,-18 10 85,-10 9-86,-1 0 1,1 0-1,0 0 1,-1 0-1,1 0 1,-1 0-1,0-1 1,1 1 0,-1-1-1,0 1 1,0-1-1,0 1 1,0-1-1,0 0 1,0 0-1,0 1 1,-1-1 0,1 0-1,-1 0 1,1 0-1,-1 0 1,0 0-1,0 0 1,0 1-1,0-1 1,0-3 0,-1-4-10,0 1 0,-1 0 0,0-1 0,-1 1 0,0 0 1,0 0-1,0 0 0,-1 1 0,-1-1 0,1 1 1,-1 0-1,-8-9 0,0 1-30,-2 0 0,1 0-1,-2 2 1,-17-12 0,-13-6 66,-1 2 0,-77-33 0,-111-32 167,168 69-242,-567-251-1581,444 189 572,90 45 168,-182-51 0,-118 7-696,-396-52 1825,650 113-346</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6.647"/>
    </inkml:context>
    <inkml:brush xml:id="br0">
      <inkml:brushProperty name="width" value="0.05" units="cm"/>
      <inkml:brushProperty name="height" value="0.05" units="cm"/>
    </inkml:brush>
  </inkml:definitions>
  <inkml:trace contextRef="#ctx0" brushRef="#br0">41 0 11386,'-4'34'1434,"-3"0"-1,-13 43 1,17-66-952,2-5-313,-1-1 1,1 1-1,0-1 1,0 1-1,0 10 1,2-14-160,-1-1 1,0 0-1,0 0 0,0 0 1,1 0-1,-1 0 0,0 0 0,1 0 1,-1 1-1,1-1 0,-1 0 1,1 0-1,0-1 0,-1 1 1,1 0-1,0 0 0,0 0 1,0 0-1,-1-1 0,1 1 0,0 0 1,0-1-1,0 1 0,0-1 1,0 1-1,0-1 0,1 1 1,-1-1-1,0 0 0,0 1 1,0-1-1,0 0 0,0 0 0,1 0 1,0 0-1,4 0-4,0-1 0,0 0 0,-1 0-1,1-1 1,-1 1 0,1-1 0,-1 0 0,0-1-1,0 1 1,0-1 0,0 0 0,0-1 0,-1 1-1,1-1 1,-1 0 0,0 0 0,0 0 0,0 0 0,4-7-1,-5 7-4,0 0 0,0-1-1,0 1 1,0-1-1,-1 1 1,0-1 0,0 0-1,0 0 1,-1 0-1,1 0 1,-1 0-1,0 0 1,-1-1 0,1 1-1,-1 0 1,0 0-1,0-1 1,-1 1 0,0 0-1,0 0 1,-2-8-1,2 11-14,0 0-1,0 0 0,-1 0 0,1 0 0,-1 1 1,1-1-1,-1 0 0,1 1 0,-1-1 0,0 1 0,0 0 1,1-1-1,-1 1 0,0 0 0,0 0 0,-1 0 0,1 0 1,0 1-1,0-1 0,0 1 0,0-1 0,-1 1 1,1 0-1,-3-1 0,2 1-13,-1 0 0,1 1 1,0-1-1,-1 0 0,1 1 0,0 0 0,0 0 1,-1 0-1,1 0 0,0 0 0,0 1 1,0-1-1,0 1 0,1 0 0,-1 0 0,-3 3 1,3 1-113,11-5 8</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7.046"/>
    </inkml:context>
    <inkml:brush xml:id="br0">
      <inkml:brushProperty name="width" value="0.05" units="cm"/>
      <inkml:brushProperty name="height" value="0.05" units="cm"/>
    </inkml:brush>
  </inkml:definitions>
  <inkml:trace contextRef="#ctx0" brushRef="#br0">82 0 11674,'-1'2'89,"-1"0"0,1 0 0,0 0 0,-1 0 0,1 0 0,0 0 0,1 1 0,-1-1 0,0 0 0,0 0-1,1 1 1,0-1 0,-1 0 0,1 1 0,0-1 0,0 1 0,0-1 0,0 0 0,1 1 0,-1-1 0,1 0 0,-1 1-1,1-1 1,0 0 0,2 4 0,2 5 251,0-1 0,1 0 0,13 18 0,45 46 819,-43-52-760,31 43 1,-46-55-360,-1-1 0,1 1 1,-2 0-1,1 0 1,-1 1-1,-1-1 1,0 1-1,3 17 1,-5-5-31,0-1 1,-1 1 0,-2 0-1,0-1 1,-1 1 0,-1-1-1,-2 0 1,0 0-1,-1 0 1,-1-1 0,-1 0-1,-12 21 1,-8 8 33,-3-1 0,-1-1-1,-58 63 1,55-69 83,33-42-87</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7.431"/>
    </inkml:context>
    <inkml:brush xml:id="br0">
      <inkml:brushProperty name="width" value="0.05" units="cm"/>
      <inkml:brushProperty name="height" value="0.05" units="cm"/>
    </inkml:brush>
  </inkml:definitions>
  <inkml:trace contextRef="#ctx0" brushRef="#br0">303 0 15443,'-9'20'1225,"-5"10"-905,-6 2-136,-9 11 680,-4 7-352,-7 10-296,0 6-56,1 16-24,5 2-8,9 1-40,7 0-64,16-7-200,8-2-168,20-8-176,5-10-160,14-22 496,5-13-152,10-27-128</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7.911"/>
    </inkml:context>
    <inkml:brush xml:id="br0">
      <inkml:brushProperty name="width" value="0.05" units="cm"/>
      <inkml:brushProperty name="height" value="0.05" units="cm"/>
    </inkml:brush>
  </inkml:definitions>
  <inkml:trace contextRef="#ctx0" brushRef="#br0">20 445 12899,'-20'17'2649,"39"-27"-570,2-1-1930,100-57-25,-3-6 1,-3-5-1,137-123 0,-230 184-382,-22 19 254,0-1 0,0 0 0,0 0 0,0 0 1,0 0-1,0 1 0,0-1 0,0 0 1,0 0-1,0 0 0,0 0 0,0 1 0,0-1 1,0 0-1,0 0 0,0 0 0,0 0 0,0 1 1,0-1-1,0 0 0,0 0 0,0 0 1,1 0-1,-1 0 0,0 1 0,0-1 0,0 0 1,0 0-1,0 0 0,0 0 0,1 0 1,-1 0-1,0 1 0,0-1 0,0 0 0,0 0 1,0 0-1,1 0 0,-1 0 0,0 0 1,0 0-1,0 0 0,0 0 0,1 0 0,-1 0 1,0 0-1,0 0 0,0 0 0,1 0 1,-1 0-1,0 0 0,0 0 0,0 0 0,0 0 1,1 0-1,-1 0 0,0 0 0,0 0 1,0-1-1,1 1 0,-9 18-6,-80 135 589,50-90-17,-55 124-1,92-185-590,-8 25-146,8-26 171,1-1 1,0 1-1,0-1 0,0 1 0,-1-1 1,1 1-1,0-1 0,0 1 1,0 0-1,0-1 0,0 1 1,0-1-1,0 1 0,0-1 0,0 1 1,0 0-1,0-1 0,0 1 1,1-1-1,-1 1 0,0-1 0,0 1 1,1-1-1,-1 1 0,0-1 1,1 1-1,-1-1 0,0 1 1,1-1-1,-1 0 0,0 1 0,1-1 1,-1 1-1,1-1 0,-1 0 1,1 0-1,-1 1 0,1-1 0,-1 0 1,1 1-1,15-5-128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8.345"/>
    </inkml:context>
    <inkml:brush xml:id="br0">
      <inkml:brushProperty name="width" value="0.05" units="cm"/>
      <inkml:brushProperty name="height" value="0.05" units="cm"/>
    </inkml:brush>
  </inkml:definitions>
  <inkml:trace contextRef="#ctx0" brushRef="#br0">293 1 14963,'-10'24'1096,"-6"8"-880,-1 5-87,0 9 231,-2 1-104,3 0-80,6 1-88,-1-8-184,1-2-128,2-9-192,4-5-89,-3-16 345,1-8-120,-4-18-64</inkml:trace>
  <inkml:trace contextRef="#ctx0" brushRef="#br0" timeOffset="1">8 168 13251,'-8'-15'1472,"10"3"-784,5 2-216,14 6 881,8-1-265,11 3-392,5-1-152,5 1-448,3 2-280,1 0-432,4 0-984,-5-3 1264,-2 2-273,1-2-215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8.749"/>
    </inkml:context>
    <inkml:brush xml:id="br0">
      <inkml:brushProperty name="width" value="0.05" units="cm"/>
      <inkml:brushProperty name="height" value="0.05" units="cm"/>
    </inkml:brush>
  </inkml:definitions>
  <inkml:trace contextRef="#ctx0" brushRef="#br0">267 0 16291,'-4'11'265,"-2"0"0,1-1-1,-1 0 1,0 0 0,-1 0-1,-14 14 1,2 0 135,-25 33 78,-91 128-151,133-182-371,1 0-1,-1 0 0,0 1 0,1-1 0,0 1 1,0-1-1,0 1 0,0-1 0,0 6 0,1-8 28,0 0-1,0-1 0,0 1 1,0 0-1,0 0 0,0-1 1,0 1-1,1 0 0,-1-1 1,0 1-1,0 0 0,1-1 0,-1 1 1,0-1-1,1 1 0,-1 0 1,1-1-1,-1 1 0,1-1 1,-1 1-1,1-1 0,1 1-4,-1 0-1,0-1 0,0 0 1,1 1-1,-1-1 0,0 0 0,1 1 1,-1-1-1,0 0 0,1 0 1,-1 0-1,0 0 0,1-1 1,-1 1-1,2-1 0,17-4-254,0-1 1,-1-1-1,1-1 0,17-11 0,-10 6-672,30-11-1,-28 15 502,-2 3-167</inkml:trace>
  <inkml:trace contextRef="#ctx0" brushRef="#br0" timeOffset="1">343 300 13155,'-1'-6'1488,"-2"2"-856,-4 2-264,-6 8 729,-3 5-169,-7 14-224,-3 6-120,-2 11-256,-1 4-96,2 5-88,2-1-48,8-5-248,6-8-208,11-21 320,10-15-72,8-21-72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9.154"/>
    </inkml:context>
    <inkml:brush xml:id="br0">
      <inkml:brushProperty name="width" value="0.05" units="cm"/>
      <inkml:brushProperty name="height" value="0.05" units="cm"/>
    </inkml:brush>
  </inkml:definitions>
  <inkml:trace contextRef="#ctx0" brushRef="#br0">241 0 12683,'-3'10'1432,"-8"9"-904,-17 7-120,-3 5 608,-1 6-359,-2 3-9,4 2-96,3-3-88,7-3-312,2-5-184,13-12-368,3-6-168,5-19 424,6-7-120,4-13-88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9.540"/>
    </inkml:context>
    <inkml:brush xml:id="br0">
      <inkml:brushProperty name="width" value="0.05" units="cm"/>
      <inkml:brushProperty name="height" value="0.05" units="cm"/>
    </inkml:brush>
  </inkml:definitions>
  <inkml:trace contextRef="#ctx0" brushRef="#br0">184 1 12987,'-6'-1'166,"0"1"0,0 0 0,0 0 1,0 1-1,0-1 0,0 1 0,0 1 1,0-1-1,0 1 0,0 0 0,1 0 0,-1 1 1,1-1-1,-1 1 0,1 1 0,0-1 0,0 1 1,0 0-1,1 0 0,0 0 0,-8 9 1,5-5 52,0 1 1,1 0 0,0 0-1,1 1 1,0 0 0,0 0-1,-6 20 1,10-27-192,0 0 1,1 0-1,-1 0 1,1 1 0,0-1-1,0 0 1,0 0-1,0 0 1,0 0-1,1 0 1,-1 0-1,1 0 1,2 6 0,-2-7-36,1 0 0,-1 0 1,1 0-1,-1 0 0,1-1 0,0 1 1,0 0-1,-1-1 0,1 1 1,1-1-1,-1 0 0,0 1 1,0-1-1,0 0 0,0 0 0,1-1 1,-1 1-1,1 0 0,-1-1 1,3 1-1,4 0-85,-1-1 0,1 0 0,0 0-1,-1 0 1,1-1 0,-1-1 0,1 1 0,-1-1 0,0-1-1,1 0 1,8-4 0,-10 4 4,0-1 0,0 1 0,-1-1 0,1 0 0,-1-1 0,0 1-1,-1-1 1,1 0 0,-1-1 0,0 0 0,0 1 0,-1-1 0,5-8 0,-8 12 60,0 0 0,0-1 0,1 1 1,-1-1-1,-1 1 0,1-1 0,0 0 0,-1 1 0,1-1 1,-1 1-1,0-1 0,0 0 0,0 0 0,0 1 0,0-1 1,-1 0-1,1 1 0,-1-1 0,0 1 0,0-1 0,0 1 1,0-1-1,0 1 0,0-1 0,-1 1 0,1 0 1,-1 0-1,0 0 0,1 0 0,-1 0 0,0 0 0,0 0 1,0 0-1,-1 1 0,1-1 0,0 1 0,0 0 0,-1-1 1,1 1-1,-1 0 0,1 1 0,-1-1 0,0 0 0,1 1 1,-1-1-1,0 1 0,1 0 0,-1 0 0,0 0 1,1 0-1,-4 1 0,0 0-7,1 0-1,-1 0 1,1 0 0,-1 1-1,1 0 1,-1 0 0,1 1-1,0-1 1,0 1 0,0 0-1,0 0 1,1 1 0,-1-1-1,1 1 1,0 0 0,0 1-1,-6 8 1,8-11 1,0 1 0,0 0-1,0 1 1,0-1 0,1 0 0,0 0-1,-1 1 1,1-1 0,0 1 0,1-1-1,-1 1 1,1-1 0,0 1 0,-1-1-1,1 1 1,1 0 0,-1-1 0,1 1-1,-1-1 1,1 1 0,0-1 0,0 1 0,0-1-1,1 0 1,-1 1 0,1-1 0,0 0-1,0 0 1,3 4 0,19 18-198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2:09.946"/>
    </inkml:context>
    <inkml:brush xml:id="br0">
      <inkml:brushProperty name="width" value="0.05" units="cm"/>
      <inkml:brushProperty name="height" value="0.05" units="cm"/>
    </inkml:brush>
  </inkml:definitions>
  <inkml:trace contextRef="#ctx0" brushRef="#br0">279 594 14027,'-18'13'714,"-74"61"1247,84-66-1788,1 0-1,-1 0 1,1 0 0,1 1 0,0 0 0,0 1 0,0-1-1,-4 15 1,9-22-150,0 0 0,0 0 0,0 0 0,1 0 0,-1 1 0,1-1 0,0 0 0,-1 1 0,1-1 0,0 0 0,1 0 0,-1 1 0,0-1 0,0 0 0,1 0 0,0 1 0,-1-1 0,2 3 0,0-3-24,-1 0 0,0-1 0,1 1 0,-1-1 0,1 1-1,0-1 1,0 1 0,-1-1 0,1 0 0,0 0 0,0 0-1,0 0 1,0 0 0,0 0 0,4 0 0,3 1-41,0-1 0,0 0 0,0 0 1,-1-1-1,1-1 0,0 1 0,0-1 1,11-3-1,3-2-4,0-1 0,-1-2 0,1 0 0,-2-1 0,0-1 0,0-1 0,-1 0 0,23-20 0,-40 30 61,0-1-1,0 1 1,0-1 0,-1 0-1,1 0 1,-1 0-1,0-1 1,0 1-1,0 0 1,0-1-1,0 1 1,1-6-1,-3 7-4,0 0-1,1 0 0,-1 1 1,0-1-1,0 0 1,0 0-1,-1 0 1,1 1-1,0-1 1,-1 0-1,1 0 1,-1 1-1,1-1 0,-1 0 1,0 1-1,0-1 1,0 1-1,0-1 1,0 1-1,0-1 1,0 1-1,-1 0 1,1-1-1,0 1 0,-1 0 1,1 0-1,-1 0 1,-1-1-1,-7-4 23,-1 1 0,1 0-1,-1 1 1,0 0-1,0 0 1,-16-2 0,4 2-252,-49-2 1,68 6 104,1 0 0,-1 0 0,1 1 0,-1-1 0,1 1 0,-7 2 0,10-3 107,0 0 0,1 0 0,-1 0 0,0 0 0,0 0 1,0 0-1,0 0 0,0 0 0,0 0 0,0 0 1,0 0-1,0 1 0,0-1 0,0 0 0,0 0 0,0 0 1,0 0-1,0 0 0,0 0 0,0 0 0,0 0 0,0 0 1,0 0-1,0 0 0,0 0 0,0 0 0,0 1 0,0-1 1,0 0-1,0 0 0,0 0 0,0 0 0,0 0 0,0 0 1,0 0-1,0 0 0,0 0 0,0 0 0,0 0 0,0 0 1,0 1-1,0-1 0,0 0 0,0 0 0,0 0 0,0 0 1,0 0-1,0 0 0,0 0 0,0 0 0,0 0 0,0 0 1,-1 0-1,1 0 0,0 0 0,0 0 0,0 0 1,0 0-1,0 0 0,0 0 0,0 0 0,0 0 0,18 1-277,17-4-100</inkml:trace>
  <inkml:trace contextRef="#ctx0" brushRef="#br0" timeOffset="1">626 0 13875,'-4'9'324,"1"-1"1,1 0-1,0 1 1,0-1-1,1 1 1,-1 0-1,2 0 1,0-1-1,0 1 1,0 0-1,1 0 0,0-1 1,1 1-1,0-1 1,3 10-1,7 16 323,1-1 0,23 42 0,-29-62-577,8 16 89,-2 1 0,0 1 0,10 44 0,-19-59-157,-1 1-1,-1 0 1,0 0 0,-1 0 0,-1 0-1,-1 0 1,0 0 0,-6 25 0,1-19-47,-2 1-1,0-1 1,-2 0 0,0-1 0,-1 0 0,-26 35 0,-100 113-314,-175 144 917,168-176-185,72-67-121</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3:48.257"/>
    </inkml:context>
    <inkml:brush xml:id="br0">
      <inkml:brushProperty name="width" value="0.05" units="cm"/>
      <inkml:brushProperty name="height" value="0.05" units="cm"/>
    </inkml:brush>
  </inkml:definitions>
  <inkml:trace contextRef="#ctx0" brushRef="#br0">5 74 10898,'-4'2'776,"4"-4"-321,13-3 317,177-9-1196,-100 10 183,729-34-758,-598 33 999,354-2 280,0 37 191,-109 28-223,380 31-136,-223-76-798,-546-14 562</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24.785"/>
    </inkml:context>
    <inkml:brush xml:id="br0">
      <inkml:brushProperty name="width" value="0.05" units="cm"/>
      <inkml:brushProperty name="height" value="0.05" units="cm"/>
    </inkml:brush>
  </inkml:definitions>
  <inkml:trace contextRef="#ctx0" brushRef="#br0">2913 1 3409,'-1368'207'1911,"404"-36"1544,621-64-2704,181-51-762,86-33-38</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3:49.466"/>
    </inkml:context>
    <inkml:brush xml:id="br0">
      <inkml:brushProperty name="width" value="0.05" units="cm"/>
      <inkml:brushProperty name="height" value="0.05" units="cm"/>
    </inkml:brush>
  </inkml:definitions>
  <inkml:trace contextRef="#ctx0" brushRef="#br0">49 67 12915,'-4'-1'107,"0"1"1,0-1-1,-1 0 1,1 0-1,0-1 1,0 1-1,-6-4 1,9 4-104,1 1 0,-1-1 0,0 1 1,1 0-1,-1-1 0,1 1 1,-1-1-1,0 1 0,1-1 1,0 0-1,-1 1 0,1-1 0,-1 1 1,1-1-1,0 0 0,-1 1 1,1-1-1,0 0 0,-1-1 0,1 1-3,1 0 0,-1 1-1,0-1 1,0 0-1,1 0 1,-1 1-1,1-1 1,-1 0-1,1 0 1,-1 1-1,1-1 1,-1 0-1,1 1 1,-1-1-1,1 1 1,0-1-1,-1 1 1,1-1-1,0 1 1,0-1-1,-1 1 1,2-1-1,9-3-70,-1-1 0,1 2 1,-1-1-1,1 2 0,0-1 0,0 2 0,14-2 0,9 2-359,38 3 1,-3 6-70,1 3-1,-2 3 1,76 27 0,13 2-31,61 3-37,324 27-1,231-37 416,181-46 859,-1-28-58,394-10-745,101 33-323,-746-5 916,-495 12-122,-40 6-35,-143 4-299,-14 3-296,-9-5 225,-1 1 1,0-1 0,0 0 0,0 0 0,0 1-1,0-1 1,0 0 0,0 0 0,0 1 0,0-1-1,0 0 1,1 1 0,-1-1 0,0 0 0,-1 0-1,1 1 1,0-1 0,0 0 0,0 0 0,0 1-1,0-1 1,0 0 0,0 0 0,0 1 0,0-1-1,0 0 1,-1 0 0,1 1 0,0-1-1,0 0 1,0 0 0,0 0 0,-1 1 0,1-1-1,0 0 1,-1 0 0,-1 2-5,0-1 0,0 0 0,0 0 0,0 0 0,0 0 1,0 0-1,0-1 0,-1 1 0,1-1 0,0 1 0,0-1 0,-1 0 0,1 0 0,0 0 0,-1 0 0,1 0 0,0 0 0,-4-2 1,-48-12-355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51.012"/>
    </inkml:context>
    <inkml:brush xml:id="br0">
      <inkml:brushProperty name="width" value="0.05" units="cm"/>
      <inkml:brushProperty name="height" value="0.05" units="cm"/>
    </inkml:brush>
  </inkml:definitions>
  <inkml:trace contextRef="#ctx0" brushRef="#br0">0 121 5737,'206'-21'1855,"-120"15"-1393,1432-75 1146,2 68-474,-928 15-776,-597-1-378,-12 5-16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4.751"/>
    </inkml:context>
    <inkml:brush xml:id="br0">
      <inkml:brushProperty name="width" value="0.05" units="cm"/>
      <inkml:brushProperty name="height" value="0.05" units="cm"/>
    </inkml:brush>
  </inkml:definitions>
  <inkml:trace contextRef="#ctx0" brushRef="#br0">0 26 12923,'2'0'1176,"8"-2"-960,14 0-104,2 2 840,8 2-832,11 2-80,11-1-24,7-2-48,10-1-120,3-3-16,-5-4 112,0-3-8,-10-1-32</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5.166"/>
    </inkml:context>
    <inkml:brush xml:id="br0">
      <inkml:brushProperty name="width" value="0.05" units="cm"/>
      <inkml:brushProperty name="height" value="0.05" units="cm"/>
    </inkml:brush>
  </inkml:definitions>
  <inkml:trace contextRef="#ctx0" brushRef="#br0">0 0 12011,'11'6'438,"0"-1"1,0 0-1,0-1 1,0 0 0,16 3-1,19 7-247,-32-8-184,0 0 1,0 0 0,-1 1-1,0 1 1,0 0 0,20 18-1,-29-22 1,-1-1 0,1 1 0,-1 0 0,0 0 0,0 0 0,0 0 0,0 1 0,-1-1 0,0 1 0,0-1 0,0 1 0,0 0 0,-1 0 0,0 0 0,0 0 0,0 0 0,-1 0 0,0 0 0,0 0 0,0 0 0,0 0 0,-1 0 0,-2 10 0,-1-1 75,-1-1 0,-1 1 0,0-1-1,-1 0 1,-13 19 0,-51 59 554,49-63-431,11-15-96,1-1-69,0 0 0,1 0 0,1 1 0,-12 22 0,20-34-41,-1-1 0,1 1 0,0-1 0,-1 1 0,1-1 0,0 1 0,0-1 0,0 1 0,-1 0 0,1-1 0,0 1 0,0 0 0,0-1 0,0 1 0,0-1 0,0 1 0,0 0 0,0-1 0,0 1 0,0 0 0,0-1 0,1 1 0,-1-1 0,0 1 0,0 0 0,1-1 0,-1 1 0,0-1 0,1 1 0,-1-1 0,0 1 0,1-1 0,-1 1 0,1-1 0,-1 1 0,1-1 0,-1 0 0,1 1 0,-1-1 0,1 0 0,-1 1 0,1-1 0,0 0 0,0 0 0,18-1-89</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6.314"/>
    </inkml:context>
    <inkml:brush xml:id="br0">
      <inkml:brushProperty name="width" value="0.05" units="cm"/>
      <inkml:brushProperty name="height" value="0.05" units="cm"/>
    </inkml:brush>
  </inkml:definitions>
  <inkml:trace contextRef="#ctx0" brushRef="#br0">301 216 15163,'1'-1'48,"0"-1"1,0 0-1,0 1 0,0-1 0,-1 0 0,1 1 0,-1-1 0,1 0 1,-1 0-1,0 1 0,1-1 0,-1 0 0,0 0 0,0 0 0,-1 1 0,1-1 1,0 0-1,0 0 0,-1 1 0,1-1 0,-1 0 0,0 0 0,1 1 1,-1-1-1,0 1 0,0-1 0,0 0 0,0 1 0,0 0 0,-1-1 1,1 1-1,0 0 0,0 0 0,-1-1 0,1 1 0,-1 0 0,1 0 1,-1 1-1,0-1 0,1 0 0,-1 0 0,0 1 0,1-1 0,-1 1 1,0 0-1,0-1 0,0 1 0,1 0 0,-1 0 0,-3 0 0,-3 1 28,0 0-1,0 0 1,0 1 0,0 0-1,0 0 1,1 0-1,-1 1 1,1 1-1,-1-1 1,1 1-1,-13 9 1,4-1-79,1 1 0,0 0 0,-22 26 0,26-26-17,0 0-1,2 1 0,-10 17 0,16-24-6,-1 0 0,1 0 0,0 1-1,1-1 1,0 1 0,0-1 0,0 1-1,0 14 1,2-20 16,0 0 0,0 0 1,0 0-1,1 0 0,-1 0 0,1 0 0,-1 0 0,1 0 0,0 0 1,-1-1-1,1 1 0,0 0 0,0 0 0,0-1 0,1 1 0,-1-1 0,0 1 1,1-1-1,-1 1 0,1-1 0,-1 0 0,1 0 0,0 0 0,-1 0 1,1 0-1,0 0 0,0 0 0,0 0 0,-1-1 0,1 1 0,0-1 0,0 1 1,0-1-1,0 0 0,2 0 0,5 1-26,0-1-1,0 0 1,-1-1 0,1 0 0,0 0-1,14-5 1,-4 1 1,0-2-1,-1-1 1,29-15 0,-37 17 34,-1 0 0,0 0 0,0-1 0,-1 0 0,0 0 0,0-1 0,0 0 0,7-12 0,-8 1-75,-9 14-23,-8 9-28,9-3 121,-1 0 0,0 0 0,1 1 0,-1-1 0,1 1 0,0 0-1,-1-1 1,1 1 0,0 0 0,0 0 0,0-1 0,0 1 0,0 0 0,1 0 0,-1 0 0,1 0 0,-1 0 0,1 0 0,0 0 0,-1 1 0,1-1-1,0 0 1,0 0 0,1 0 0,-1 0 0,0 0 0,1 0 0,-1 0 0,1 0 0,0 0 0,0 0 0,0 0 0,0 0 0,0-1 0,0 1-1,0 0 1,0 0 0,1-1 0,-1 1 0,1-1 0,-1 1 0,1-1 0,-1 0 0,1 0 0,0 0 0,0 0 0,0 0 0,-1 0 0,1 0-1,0 0 1,0-1 0,4 2 0,4-2 8,0 1 0,0-1 0,0-1 0,0 1-1,0-2 1,0 0 0,0 0 0,-1 0 0,1-1 0,12-7 0,-2 1-29,0-1 0,-1-1 1,28-22-1,-47 33 24,0 0 1,1 0-1,-1-1 0,0 1 1,0 0-1,0 0 0,0 0 1,0 0-1,0 0 1,0 0-1,0 0 0,0 0 1,0-1-1,0 1 0,0 0 1,0 0-1,0 0 1,1 0-1,-1 0 0,0 0 1,0 0-1,0 0 0,0 0 1,0 0-1,0 0 0,0 0 1,1 0-1,-1 0 1,0 0-1,0 0 0,0 0 1,0 0-1,0 0 0,0 0 1,1 0-1,-1 0 1,0 0-1,0 0 0,0 0 1,0 0-1,0 0 0,0 0 1,0 0-1,1 0 0,-1 0 1,0 0-1,0 0 1,0 0-1,0 0 0,0 0 1,0 0-1,0 0 0,0 1 1,0-1-1,1 0 1,-1 0-1,0 0 0,0 0 1,-2 11-155,-2 17 32,4-27 128,0 0 0,0 0 0,0-1-1,0 1 1,1 0 0,-1 0 0,0-1-1,0 1 1,1 0 0,-1-1-1,1 1 1,-1 0 0,1-1 0,-1 1-1,1-1 1,-1 1 0,1-1 0,-1 1-1,1-1 1,0 1 0,-1-1-1,1 0 1,0 1 0,-1-1 0,1 0-1,0 1 1,-1-1 0,1 0 0,0 0-1,0 0 1,-1 0 0,1 0 0,0 0-1,0 0 1,-1 0 0,2 0-1,10-1 40,-1-1 0,0-1 0,1 0 0,-1 0-1,0-1 1,0 0 0,-1-1 0,1-1-1,10-7 1,10-3-94,-31 17 32,1-1 1,-1 1-1,0 0 0,0 0 1,0 0-1,0 0 0,0 0 0,0-1 1,0 1-1,0 0 0,0 0 1,0 0-1,0 0 0,-1 1 0,0 2-34,-1 1 0,1-1 0,1 1 0,-1-1-1,1 1 1,-1 6 0,2-9 45,-1-1 0,0 0 0,0 0 0,1 1 0,-1-1 0,1 0 0,-1 0 0,1 0 0,-1 1 0,1-1 0,0 0 0,-1 0 0,1 0-1,0 0 1,0 0 0,0 0 0,0 0 0,0-1 0,0 1 0,0 0 0,0 0 0,0-1 0,1 1 0,-1-1 0,0 1 0,0-1 0,0 1 0,3-1 0,3 1-141,0 0 1,0 0-1,1-1 0,-1 0 1,0 0-1,0-1 0,1 0 1,-1-1-1,0 1 0,0-1 1,0-1-1,0 1 0,-1-1 1,10-6-1,6-3-543,-1-1 1,36-31-1,-19 12-253,-1-2-1,-2-2 1,44-58 0,-15-3 2725,-58 86-67,-10 18-895,-14 25-97,13-21-366,-67 147 2140,60-128-2284,2 1 0,1 0 0,-7 44 0,15-66-160,0 1-1,1-1 1,0 1-1,3 18 1,-3-25-47,1 0 1,-1 0-1,1-1 0,0 1 0,1 0 1,-1 0-1,0-1 0,3 5 0,-3-6-7,0 0 1,0 0-1,0 0 0,0-1 0,-1 1 0,1 0 0,0 0 0,1-1 0,-1 1 1,0-1-1,0 1 0,0-1 0,0 1 0,0-1 0,0 0 0,1 1 0,-1-1 1,0 0-1,0 0 0,0 0 0,2 0 0,-2 0-10,0 0-1,0-1 1,1 1 0,-1-1-1,0 1 1,0-1 0,0 1-1,0-1 1,0 1-1,0-1 1,0 0 0,0 0-1,-1 1 1,1-1 0,0 0-1,0 0 1,-1 0-1,1 0 1,0 0 0,-1 0-1,1 0 1,-1 0 0,1 0-1,-1 0 1,0 0-1,1-1 1,-1 1 0,0 0-1,0-2 1,1-2-77,0-1 1,-1 0-1,0 1 1,-1-11-1,-1 6-13,0 1 1,-1-1-1,0 1 0,0 0 0,-1 0 0,0 0 1,-9-14-1,11 19 109,-1 0 0,1 1 0,-1-1 1,0 1-1,0-1 0,0 1 0,0 0 0,0 0 1,-1 1-1,1-1 0,-1 1 0,0-1 0,0 1 0,0 0 1,0 1-1,0-1 0,0 1 0,-9-2 0,12 2 13,1 1 0,-1 0 0,0 0-1,1 0 1,-1 0 0,1 0 0,-1 0 0,0 1-1,1-1 1,-1 0 0,0 0 0,1 0-1,-1 1 1,1-1 0,-1 0 0,1 0-1,-1 1 1,0-1 0,1 0 0,-1 1-1,1-1 1,0 1 0,-1-1 0,1 1-1,-1-1 1,1 1 0,0-1 0,-1 1 0,1-1-1,0 1 1,0 0 0,-1-1 0,1 1-1,0-1 1,0 2 0,0-1 9,0 0 1,0 1 0,0-1-1,0 0 1,0 0-1,0 0 1,0 0-1,1 1 1,-1-1 0,0 0-1,1 0 1,-1 0-1,1 0 1,0 0-1,-1 0 1,1 0 0,0 0-1,0 1 1,4 2-5,0 0 0,1 0 1,-1-1-1,1 1 1,-1-1-1,1-1 1,0 1-1,0-1 0,0 0 1,0 0-1,13 1 1,-1-1-86,0 0 0,0-1 0,19-2 0,-1-3-12</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6.764"/>
    </inkml:context>
    <inkml:brush xml:id="br0">
      <inkml:brushProperty name="width" value="0.05" units="cm"/>
      <inkml:brushProperty name="height" value="0.05" units="cm"/>
    </inkml:brush>
  </inkml:definitions>
  <inkml:trace contextRef="#ctx0" brushRef="#br0">77 1 9642,'-14'11'1002,"-3"3"418,-22 24 0,39-38-1373,-1 0 0,1 1 0,-1-1-1,1 1 1,-1 0 0,1-1 0,0 1-1,-1-1 1,1 1 0,0 0 0,-1-1 0,1 1-1,0 0 1,0-1 0,-1 1 0,1 0 0,0-1-1,0 1 1,0 0 0,0 0 0,0 0-1,0 0-23,1-1-1,-1 1 1,0-1-1,1 1 0,-1-1 1,1 1-1,-1-1 0,0 0 1,1 1-1,-1-1 1,1 0-1,-1 1 0,1-1 1,-1 0-1,1 0 0,0 0 1,-1 1-1,1-1 1,-1 0-1,2 0 0,34 0 96,-35 0-117,50-7-289,75-19 1,-5 0-69,-119 26 383,0-1 0,1 1 0,-1-1 1,0 1-1,0 0 0,1 0 0,-1 0 0,0 0 0,1 0 1,-1 1-1,0-1 0,0 1 0,0-1 0,1 1 0,-1 0 0,0 0 1,0 0-1,0 0 0,0 0 0,0 0 0,0 1 0,0-1 0,-1 0 1,3 3-1,-2-2 30,2 0 28,0 1 1,1-1-1,-1 0 0,1 0 0,-1 0 0,1-1 0,0 1 0,0-1 1,-1 0-1,1-1 0,0 1 0,7-1 0,11-1 32,33-4 0,-22 1-163,-8 1-1,39-1-369,-61 4 379,0 0-1,0 0 0,1 1 1,-1 0-1,0-1 1,0 2-1,0-1 0,0 0 1,0 1-1,0 0 0,-1 0 1,5 2-1,5 11 226,-13-14-184,0-1 1,1 1-1,-1 0 1,1 0-1,-1-1 1,1 1-1,-1 0 1,1-1-1,0 1 0,-1 0 1,1-1-1,0 1 1,-1-1-1,1 1 1,0-1-1,0 0 1,0 1-1,-1-1 1,1 0-1,0 1 1,0-1-1,0 0 0,0 0 1,-1 0-1,1 0 1,0 0-1,0 0 1,0 0-1,0 0 1,0 0-1,0 0 1,-1-1-1,1 1 0,0 0 1,0 0-1,0-1 1,1 0-1,75-27-3490,-49 16 2759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7.249"/>
    </inkml:context>
    <inkml:brush xml:id="br0">
      <inkml:brushProperty name="width" value="0.05" units="cm"/>
      <inkml:brushProperty name="height" value="0.05" units="cm"/>
    </inkml:brush>
  </inkml:definitions>
  <inkml:trace contextRef="#ctx0" brushRef="#br0">35 42 13723,'25'-41'1807,"-40"80"-833,2 1-1,-8 47 1,18-69-997,0 1 0,1 0 1,0-1-1,2 1 0,0 0 1,1 0-1,1 0 0,6 23 1,-4-37-165,0-12 76,1-10-54,-5 15 147,3-14-189,-1 1 0,0-1 0,-1 0 0,-1 0 0,-1-16 0,1 36 192,2 0 0,-1 0 0,0 0 0,1 0 0,-1-1 0,1 1 0,0 0 0,1-1 0,-1 1 0,0-1 0,1 0 0,0 0 0,0 0 1,0 0-1,6 5 0,-1-3 19,0-1 0,0 0 0,0 0 0,0 0 0,0-1 0,1 0 0,11 1 0,1 0-60,1-1 0,-1-1 1,1-1-1,0-1 0,42-6 0,-39 1-167,27-9 1,-5 1-254,-47 16 442,-9 6 127,-8 7 158,5-6-57,-30 27 393,39-34-521,1 0 0,-1 0-1,1 0 1,-1 1 0,1-1 0,0 0 0,0 1-1,1 0 1,-1-1 0,-1 7 0,3-9-67,-1-1 0,1 1 0,0 0-1,0-1 1,0 1 0,0-1 0,1 1 0,-1-1 0,0 1 0,0-1 0,0 1 0,0-1 0,1 1 0,-1-1 0,0 1 0,0-1 0,1 1 0,-1-1 0,0 1 0,1-1 0,-1 0 0,0 1 0,1-1 0,-1 0 0,1 1 0,-1-1 0,1 0 0,-1 1 0,1-1 0,-1 0 0,1 0 0,-1 0 0,1 1 0,-1-1 0,1 0 0,-1 0 0,1 0 0,-1 0 0,1 0 0,-1 0-1,1 0 1,-1 0 0,1 0 0,0 0 0,-1 0 0,1-1 0,-1 1 0,1 0 0,-1 0 0,1-1 0,29-9-1275,-22 6 1157,-1-1-1,-1 1 1,1-1-1,-1 0 0,12-13 1,8-20-308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7.606"/>
    </inkml:context>
    <inkml:brush xml:id="br0">
      <inkml:brushProperty name="width" value="0.05" units="cm"/>
      <inkml:brushProperty name="height" value="0.05" units="cm"/>
    </inkml:brush>
  </inkml:definitions>
  <inkml:trace contextRef="#ctx0" brushRef="#br0">8 0 13779,'-7'23'992,"7"-4"-832,4 0-96,13-2 176,2-1-168,11-6-8,7-2-40,6 1-88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8.032"/>
    </inkml:context>
    <inkml:brush xml:id="br0">
      <inkml:brushProperty name="width" value="0.05" units="cm"/>
      <inkml:brushProperty name="height" value="0.05" units="cm"/>
    </inkml:brush>
  </inkml:definitions>
  <inkml:trace contextRef="#ctx0" brushRef="#br0">191 1 13715,'-57'22'1969,"37"-16"-1565,0 2 0,0 1 0,1 0 0,-26 18 0,44-26-410,1-1 0,-1 0 0,1 1 1,-1-1-1,0 0 0,1 1 0,-1-1 0,1 1 1,-1-1-1,1 1 0,0 0 0,-1-1 1,1 1-1,0-1 0,-1 1 0,1 0 0,0-1 1,-1 1-1,1 0 0,0-1 0,0 2 0,0-2-25,0 1 0,0-1 0,1 1-1,-1-1 1,0 1 0,1-1 0,-1 1-1,0-1 1,1 0 0,-1 1 0,1-1-1,-1 0 1,0 1 0,1-1 0,-1 0-1,1 0 1,-1 1 0,1-1 0,-1 0-1,1 0 1,0 0 0,36 6-1747,-32-6 1552,33 2-379,-5 0-1013,1 1 0,-1 1 0,51 14 0,-80-17 1771,0 1-1,0-1 0,0 1 0,0 0 1,0 0-1,4 4 0,-7-5-86,0-1 0,-1 1-1,1-1 1,-1 1 0,1-1 0,-1 1-1,1-1 1,-1 1 0,1 0 0,-1-1-1,0 1 1,1 0 0,-1-1 0,0 1 0,0 0-1,1 0 1,-1-1 0,0 1 0,0 0-1,0 0 1,0 0 0,0-1 0,0 1-1,0 0 1,0 0 0,0-1 0,0 1 0,-1 0-1,1 0 1,0-1 0,-1 1 0,1 0-1,0-1 1,-1 1 0,1 0 0,-1-1-1,1 1 1,0-1 0,-1 1 0,0 0 0,1-1-1,-1 1 1,-1 0 0,-5 5 600,0-1 0,-1 0 0,0 0 0,0-1 0,-1 0 0,1 0 0,-14 3 0,-66 15 2085,85-21-2696,-19 2 225,22-3-308,-1 0 0,0 0 0,1 0 1,-1 1-1,0-1 0,1-1 0,-1 1 0,0 0 1,1 0-1,-1 0 0,0 0 0,1 0 0,-1 0 1,0-1-1,1 1 0,-1 0 0,1-1 1,-1 1-1,1 0 0,-1-1 0,0 1 0,1-1 1,-1 0-1,1 0-69,0 1 0,0-1 0,0 0 0,0 1 0,0-1-1,1 1 1,-1-1 0,0 0 0,0 1 0,1-1 0,-1 1 0,0-1 0,1 1 0,-1-1 0,0 1 0,1-1 0,-1 1 0,1-1 0,-1 1 0,1-1 0,-1 1-1,1 0 1,-1-1 0,1 1 0,1-1 0,18-10-989,-18 10 1023,25-11-730,3-1-261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1:38.448"/>
    </inkml:context>
    <inkml:brush xml:id="br0">
      <inkml:brushProperty name="width" value="0.05" units="cm"/>
      <inkml:brushProperty name="height" value="0.05" units="cm"/>
    </inkml:brush>
  </inkml:definitions>
  <inkml:trace contextRef="#ctx0" brushRef="#br0">53 179 13003,'17'-3'871,"6"-2"270,-23 5-1130,0 0 1,0 0-1,0 1 1,0-1-1,0 0 0,0 0 1,0 0-1,0 0 0,0 0 1,0 0-1,0 0 0,0 0 1,0 0-1,0 0 1,0 0-1,0 0 0,0 0 1,0 0-1,0 0 0,0 0 1,0 1-1,0-1 1,0 0-1,0 0 0,0 0 1,0 0-1,0 0 0,0 0 1,0 0-1,0 0 0,0 0 1,0 0-1,0 0 1,0 0-1,0 0 0,0 0 1,0 0-1,0 0 0,0 1 1,0-1-1,0 0 0,0 0 1,0 0-1,0 0 1,0 0-1,0 0 0,0 0 1,0 0-1,1 0 0,-1 0 1,0 0-1,0 0 1,0 0-1,0 0 0,0 0 1,0 0-1,0 0 0,0 0 1,0 0-1,0 0 0,0 0 1,0 0-1,0 0 1,0 0-1,0 0 0,1 0 1,-1 0-1,0 0 0,0 0 1,-11 8 1077,-2 0-668,0 0 1,-14 13-1,24-19-394,1 0-1,0 0 1,-1 0 0,1 0-1,0 0 1,0 1 0,1-1-1,-1 0 1,0 1 0,1 0-1,0-1 1,-1 1 0,1 0-1,0 0 1,0 0 0,1-1-1,-1 1 1,1 0 0,-1 4-1,1-5-16,1-1 1,0 1-1,-1-1 0,1 1 0,0-1 0,0 1 1,0-1-1,0 0 0,0 1 0,0-1 0,0 0 0,0 0 1,0 0-1,1 0 0,-1 0 0,0 0 0,1 0 0,-1 0 1,1 0-1,-1-1 0,1 1 0,-1-1 0,1 1 0,0-1 1,-1 1-1,1-1 0,2 0 0,4 1 9,1 0-1,-1 0 1,1-1-1,9-1 1,-1-1-57,-1-1 0,1-1 0,-1 0 0,0-1 0,0-1 0,0 0 0,-1-1 0,0-1 0,19-12 0,-24 13-34,-1 0-1,1-1 1,-1 0 0,-1 0-1,0 0 1,0-1 0,0-1-1,-1 1 1,-1-1 0,1-1 0,-2 1-1,0-1 1,0 0 0,4-12-1,-8 20 54,0-1-1,-1 1 1,1-1-1,-1 1 1,1-1-1,-1 1 1,0-1-1,0 0 1,-1 1-1,1-1 1,-1 1-1,1-1 1,-1 1-1,0-1 1,-1 1-1,1 0 1,-3-6-1,2 7 26,1 1 0,-1-1 1,0 0-1,1 1 0,-1-1 0,0 1 0,0 0 0,0 0 0,0 0 0,0 0 1,0 0-1,0 0 0,-1 0 0,1 1 0,0-1 0,0 1 0,-1-1 1,1 1-1,0 0 0,-1 0 0,1 0 0,0 0 0,0 1 0,-1-1 1,1 0-1,0 1 0,0 0 0,-3 1 0,-2 0 35,0 2-1,0-1 1,0 1-1,1 0 1,0 0-1,0 0 1,0 1-1,0 0 1,1 1-1,-1-1 1,2 1-1,-1 0 1,0 0-1,-3 8 1,6-10-22,0 0 0,0 0 0,0 0 0,0 1 1,1-1-1,0 1 0,0-1 0,0 1 1,0-1-1,1 10 0,0-11-23,0 0-1,1 0 1,0 0 0,-1 0-1,1 0 1,0 0 0,0 0 0,1 0-1,-1 0 1,1 0 0,-1-1-1,1 1 1,0-1 0,0 1-1,0-1 1,0 0 0,4 3 0,3 2-134,1-1 1,-1 0 0,1-1 0,0 0 0,0-1 0,1 0 0,0-1 0,-1 0 0,1 0 0,12 0 0,19 2-788,52 0 0,-92-5 904,29-1-441,55-9 0,-36 4 2063,-41 5-1528,-1 0 1,1 0-1,0-1 1,-1 0-1,1-1 1,-1 0 0,0 0-1,0-1 1,0 0-1,0 0 1,0-1-1,11-9 1,3-10 718,-25 28-684,-1 0 1,1 0-1,0 0 0,0 1 0,1-1 0,-1 1 1,-2 7-1,5-10-96,-1 0 0,1 0 0,0-1 0,0 1 0,0 0 0,0-1 0,0 1 0,0 0 0,0 0 0,1-1 0,-1 1 0,1-1 0,-1 1 0,1 0 0,0-1 0,0 1 0,-1-1 0,1 1 0,0-1 0,0 0 0,0 1 0,1-1 0,-1 0 0,0 0 0,0 1 0,1-1 0,2 1 0,17 13-362,-15-12 323,0 1-1,-1 0 1,0 0-1,0 0 1,0 0-1,0 1 1,-1 0 0,1 0-1,-1 0 1,0 0-1,3 6 1,-4 0-133</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2.657"/>
    </inkml:context>
    <inkml:brush xml:id="br0">
      <inkml:brushProperty name="width" value="0.05" units="cm"/>
      <inkml:brushProperty name="height" value="0.05" units="cm"/>
    </inkml:brush>
  </inkml:definitions>
  <inkml:trace contextRef="#ctx0" brushRef="#br0">6666 229 3993,'-862'-23'4395,"154"-90"-3933,548 83-758,78 17 214,0 4 0,-127 2 0,-166 28 308,10-1 127,306-19-282,-438-1 88,3-42-601,373 26 399,-1 5-1,0 5 0,-149 12 0,-220 18 550,440-21-477,-196 23 62,-246 89 972,423-93-756,-333 100 663,359-109-906,-76 31-1,100-35-28,0 2 0,0 0 1,2 1-1,-1 1 0,-29 28 0,39-32-13,-1-1-15,2 1 1,-1 0-1,-12 17 0,19-22-15,0 0 0,0 0 1,0 0-1,1 0 0,-1 1 0,1-1 0,0 0 0,0 1 0,0-1 1,1 0-1,0 1 0,-1-1 0,2 1 0,-1 4 0,7 23-47,0 0 0,2-1-1,1 0 1,2-1 0,1 0 0,21 35-1,-25-50-39,0-1-1,1 0 0,1 0 1,0-1-1,0-1 1,2 0-1,-1 0 0,2-1 1,-1-1-1,2 0 0,-1-1 1,18 8-1,14 3-321,1-1-1,91 21 1,53 5 143,3-9-1,214 13 1,395-32 173,-205-13 80,43-2-734,-489-7 347,533-23-983,-3-26-75,-570 43 1209</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5:52.217"/>
    </inkml:context>
    <inkml:brush xml:id="br0">
      <inkml:brushProperty name="width" value="0.05" units="cm"/>
      <inkml:brushProperty name="height" value="0.05" units="cm"/>
    </inkml:brush>
  </inkml:definitions>
  <inkml:trace contextRef="#ctx0" brushRef="#br0">75 259 2737,'-13'-8'235,"6"4"156,0 0-1,1-1 1,0 1-1,-1-1 1,2-1-1,-1 1 1,1-1-1,-7-9 1,12 15-375,0 0 1,0 0-1,0 0 1,0 0-1,0 0 1,0 0 0,0 0-1,0 0 1,0 0-1,0 0 1,0 0-1,0-1 1,0 1-1,-1 0 1,1 0 0,0 0-1,0 0 1,0 0-1,0 0 1,0 0-1,1 0 1,-1 0 0,0 0-1,0 0 1,0-1-1,0 1 1,0 0-1,0 0 1,0 0-1,0 0 1,0 0 0,0 0-1,0 0 1,0 0-1,0 0 1,0 0-1,0 0 1,0 0-1,0 0 1,0 0 0,0 0-1,0-1 1,0 1-1,1 0 1,-1 0-1,0 0 1,0 0-1,0 0 1,0 0 0,0 0-1,0 0 1,0 0-1,0 0 1,0 0-1,0 0 1,0 0-1,1 0 1,-1 0 0,0 0-1,0 0 1,9 2 375,12 7-246,-21-9-127,33 13-80,-1-1 0,2-2 0,-1-2-1,2-1 1,45 4 0,183-2 479,-214-9-376,1022-47 686,-651 21-692,-217 14-29,1689-81-30,702 36-190,-2524 56 117,331-13-630,-345 8 318,-37 0 298,-19 6 108,1 0 0,-1 0 1,0 0-1,0 0 0,0 0 0,1 0 1,-1 0-1,0 0 0,0 0 0,1 0 1,-1 0-1,0 0 0,0 0 0,0-1 1,1 1-1,-1 0 0,0 0 1,0 0-1,0 0 0,0 0 0,1 0 1,-1-1-1,0 1 0,0 0 0,0 0 1,0 0-1,0 0 0,1-1 1,-1 1-1,0 0 0,0 0 0,0 0 1,0-1-1,0 1 0,0 0 0,0 0 1,0 0-1,0-1 0,0 1 0,0 0 1,0 0-1,0-1 0,0 1 1,0 0-1,0 0 0,0 0 0,0-1 1,0 1-1,0 0 0,0 0 0,0 0 1,0-1-1,-1 1 0,-15-5-84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6.193"/>
    </inkml:context>
    <inkml:brush xml:id="br0">
      <inkml:brushProperty name="width" value="0.05" units="cm"/>
      <inkml:brushProperty name="height" value="0.05" units="cm"/>
    </inkml:brush>
  </inkml:definitions>
  <inkml:trace contextRef="#ctx0" brushRef="#br0">14 5 14043,'1'-5'1038,"-2"9"-409,-8 54 207,6-21-790,1 0 0,2 0 1,2 0-1,10 59 0,-12-93-47,1 0 1,0 0-1,-1 0 0,1-1 1,0 1-1,1 0 0,-1-1 1,0 1-1,1 0 0,0-1 1,-1 0-1,1 1 0,0-1 1,0 0-1,0 0 0,1 0 1,3 3-1,-4-5 5,0 1-1,0-1 0,0 1 1,1-1-1,-1 0 1,0 1-1,0-1 1,0 0-1,1-1 1,-1 1-1,0 0 1,0-1-1,0 1 1,1-1-1,-1 0 0,0 1 1,0-1-1,0 0 1,0 0-1,0 0 1,-1-1-1,1 1 1,0 0-1,3-4 1,32-29 114,0-1 1,33-44 0,-19 21 13,-49 56-130,24-22 18,-26 24-19,0 0-1,1-1 0,-1 1 1,1 0-1,-1-1 0,1 1 1,0 0-1,-1 0 0,1 0 0,-1-1 1,1 1-1,-1 0 0,1 0 1,0 0-1,-1 0 0,1 0 1,-1 0-1,1 0 0,0 0 0,-1 0 1,1 1-1,-1-1 0,1 0 1,-1 0-1,1 0 0,-1 1 1,1-1-1,-1 0 0,1 1 1,-1-1-1,1 0 0,-1 1 0,1-1 1,-1 1-1,1-1 0,-1 0 1,0 1-1,1-1 0,-1 1 1,0-1-1,0 1 0,1-1 1,-1 1-1,0 0 0,0-1 0,0 1 1,1 0-1,5 26-33,-4-19 23,0 0 1,0 0-1,6 13 1,-7-19-3,0 0 0,1 0 1,-1 0-1,0 0 0,1 0 1,-1-1-1,1 1 0,-1 0 1,1-1-1,0 1 0,-1-1 0,1 0 1,0 0-1,0 1 0,0-1 1,0-1-1,0 1 0,4 1 1,0-1-1,-1 0 0,1 0 1,0-1-1,0 0 0,0 0 0,0-1 1,0 1-1,6-3 0,27-9-50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6.610"/>
    </inkml:context>
    <inkml:brush xml:id="br0">
      <inkml:brushProperty name="width" value="0.05" units="cm"/>
      <inkml:brushProperty name="height" value="0.05" units="cm"/>
    </inkml:brush>
  </inkml:definitions>
  <inkml:trace contextRef="#ctx0" brushRef="#br0">94 34 15243,'-33'25'980,"27"-21"-919,1-1 1,-1 1 0,1 1 0,0-1 0,0 1 0,0-1 0,1 1 0,-1 1 0,1-1 0,-5 9 0,9-12-50,-1 0 1,1 0 0,-1 0-1,1 0 1,0 0 0,0 0-1,0 0 1,0-1 0,0 1-1,1 0 1,-1 0 0,0 0 0,1 0-1,0 0 1,-1 0 0,1-1-1,0 1 1,0 0 0,0 0-1,0-1 1,0 1 0,0-1-1,1 1 1,-1-1 0,0 1-1,1-1 1,-1 0 0,1 0-1,-1 0 1,3 1 0,2 2-23,1 0 0,-1-1 1,1 1-1,0-2 0,0 1 1,13 2-1,-11-3 15,0-1-1,1 0 1,-1-1 0,0 0-1,1-1 1,-1 0 0,0 0-1,0-1 1,1 0-1,-1-1 1,-1 0 0,15-6-1,-18 7 48,0-1 0,-1 1 0,1-1 0,-1 0 0,1 0 0,-1-1 0,0 1-1,-1-1 1,1 0 0,0 0 0,-1 0 0,0 0 0,0-1 0,0 0 0,-1 1 0,1-1-1,-1 0 1,0 0 0,-1 0 0,1 0 0,-1 0 0,0-1 0,0-7 0,-1 9-6,0 1 1,0 0-1,-1 0 1,0 0 0,0 0-1,0 0 1,0 0 0,0 0-1,0 0 1,-1 0-1,1 0 1,-1 1 0,0-1-1,0 0 1,0 1 0,0 0-1,-1-1 1,1 1-1,0 0 1,-1 0 0,-5-3-1,7 4-44,-1 0 0,0 0 0,0 0 0,0 0 0,0 1 0,0-1 0,0 0 0,-1 1 0,1-1-1,0 1 1,0 0 0,0 0 0,0 0 0,-1 0 0,1 0 0,0 0 0,0 0 0,0 1 0,0-1 0,-1 1-1,1 0 1,0 0 0,0-1 0,0 1 0,0 1 0,1-1 0,-1 0 0,0 0 0,0 1 0,1-1 0,-3 3 0,3-3-17,0-1 0,1 0 0,-1 1 1,1-1-1,-1 1 0,1-1 0,0 1 1,-1-1-1,1 1 0,-1-1 0,1 1 1,0 0-1,-1-1 0,1 1 0,0-1 1,0 1-1,-1 0 0,1-1 1,0 1-1,0 0 0,0-1 0,0 1 1,0 0-1,0-1 0,0 1 0,0 0 1,0-1-1,0 1 0,1 0 0,-1-1 1,0 1-1,0 0 0,0-1 1,1 1-1,-1-1 0,0 1 0,1-1 1,-1 1-1,1 0 0,-1-1 0,1 0 1,-1 1-1,1-1 0,-1 1 0,1-1 1,-1 1-1,1-1 0,0 1 0,1-1-1,0 1 0,0-1-1,-1 1 1,1-1 0,0 0-1,0 0 1,0 0 0,0 0-1,0 0 1,0 0 0,0 0-1,0-1 1,-1 1 0,1-1-1,0 1 1,0-1 0,2-1-1,28-19-232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7.382"/>
    </inkml:context>
    <inkml:brush xml:id="br0">
      <inkml:brushProperty name="width" value="0.05" units="cm"/>
      <inkml:brushProperty name="height" value="0.05" units="cm"/>
    </inkml:brush>
  </inkml:definitions>
  <inkml:trace contextRef="#ctx0" brushRef="#br0">517 18 11947,'5'-17'1547,"-12"20"-372,-18 27-230,22-27-993,-22 30 176,-112 144 389,-155 250 369,276-406-857,-1 2 23,17-23-53,0-1 0,0 1 0,0 0 0,0 0 0,0 0 0,1 0 0,-1 0 0,0 0 0,0 1 0,0-1 0,0 0 0,0 0 0,0 0 0,0 0 0,0 0 0,0 0 0,0 0 0,0 0-1,0 0 1,0 0 0,0 0 0,0 0 0,0 0 0,0 0 0,0 0 0,0 0 0,0 0 0,12-12-99,146-182-1529,-118 141 1432,12-16-199</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8.365"/>
    </inkml:context>
    <inkml:brush xml:id="br0">
      <inkml:brushProperty name="width" value="0.05" units="cm"/>
      <inkml:brushProperty name="height" value="0.05" units="cm"/>
    </inkml:brush>
  </inkml:definitions>
  <inkml:trace contextRef="#ctx0" brushRef="#br0">116 123 12867,'-4'8'1516,"-15"34"-534,12-12-892,1 0-1,2 0 1,1 1 0,2 51 0,18 124-13,-12-163-2,-25-75 158,-9-24-156,19 39-4,1-1-1,-13-38 1,21 54-64,0 0 1,1 0-1,-1 0 0,1-1 0,-1 1 0,1 0 0,0 0 1,0-1-1,0 1 0,0 0 0,1 0 0,-1-1 1,1 1-1,-1 0 0,1 0 0,0 0 0,0 0 0,-1-1 1,2 1-1,-1 0 0,0 1 0,0-1 0,1 0 1,-1 0-1,1 0 0,-1 1 0,1-1 0,0 1 0,-1-1 1,1 1-1,0 0 0,0 0 0,0 0 0,0 0 0,0 0 1,4-1-1,7-2 34,1 1 0,-1 0 1,1 0-1,25 0 0,-31 3-33,2-1-5,24-1-12,52 2 0,-78 0-9,0 1 0,1 0-1,-1 1 1,0-1 0,0 2-1,0-1 1,0 1 0,0 0-1,-1 1 1,1 0 0,12 9 0,-16-10 5,-1 1 0,0-1 0,-1 1 0,1-1 0,0 1 0,-1 0 0,0 0 0,0 0 1,0 0-1,0 0 0,-1 1 0,0-1 0,0 0 0,0 1 0,0-1 0,-1 1 0,1-1 0,-1 1 1,0 0-1,-1-1 0,0 8 0,-1-5 45,1-1 1,-1 1 0,0 0-1,0 0 1,-1-1 0,0 1-1,0-1 1,0 0 0,-1 0-1,0 0 1,0 0 0,-1-1-1,-6 7 1,11-11-15,-1-1 0,0 1 0,1 0 0,-1-1 0,0 1 0,1-1 0,-1 1 0,0-1 0,0 1 0,1-1 0,-1 0 0,0 1 0,0-1 0,0 0 0,0 0 0,1 0 0,-1 0 0,0 1 0,-1-1 0,1-1-6,1 1-1,-1 0 1,1 0-1,-1-1 1,1 1 0,-1 0-1,1-1 1,0 1-1,-1-1 1,1 1-1,0 0 1,-1-1-1,1 1 1,0-1-1,-1 1 1,1-1-1,0 1 1,0-1-1,-1 1 1,1-1-1,0 0 1,-1-5 49,0 0 1,0 0-1,1 1 0,0-9 0,0 12-55,2-26 39,0 1 0,2-1 0,0 0 0,14-41 1,-17 66-50,0 0 1,0 0 0,0 0-1,0 0 1,1 1 0,-1-1-1,1 0 1,0 1 0,0-1-1,0 1 1,0-1 0,0 1-1,0 0 1,1 0 0,-1 0-1,1 0 1,-1 1 0,1-1-1,0 1 1,0-1 0,0 1-1,-1 0 1,1 0 0,0 0-1,0 1 1,1-1 0,-1 1-1,0-1 1,4 1 0,20-2 41,0-1 0,0-1 1,-1-2-1,1 0 0,-1-2 1,30-13-1,-38 12 10,0 0 0,0-1 0,-1 0-1,0-2 1,-1 0 0,-1 0 0,0-2 0,26-28-1,-35 34-24,0-1-1,-1 0 0,1 1 0,5-16 0,-10 21-20,1 0-1,-1 0 0,0 0 0,0 0 0,0-1 0,-1 1 1,1-1-1,-1 1 0,0 0 0,0-1 0,0 1 0,0-1 0,-1 1 1,1 0-1,-1-1 0,-1-4 0,2 8-4,-1-1 0,1 0 0,-1 1-1,1-1 1,0 0 0,-1 1 0,1-1 0,-1 0 0,0 1 0,1-1-1,-1 1 1,1-1 0,-1 1 0,0 0 0,1-1 0,-1 1-1,0-1 1,0 1 0,1 0 0,-1 0 0,0-1 0,0 1 0,1 0-1,-2 0 1,0 0-3,0 0 0,0 0 0,0 1-1,0-1 1,0 1 0,0-1 0,1 1-1,-1 0 1,-3 1 0,-1 2-11,1-1 0,-1 1 1,1 0-1,0 0 0,-5 6 0,4-1 4,-1 0-1,2 0 0,-1 0 1,1 0-1,1 1 1,-1 0-1,2 0 1,-1 0-1,2 1 1,-1-1-1,1 1 1,1-1-1,0 1 1,1 20-1,0-13-14,2 0-1,0 0 1,1 0-1,1 0 1,1-1 0,0 1-1,1-1 1,9 16-1,-14-31 22,0 0 0,0 0 0,0 0 0,1 0 0,-1 0 0,0 0 0,1-1 0,0 1 1,-1 0-1,4 1 0,-4-2 8,-1-1 0,1 1 0,0-1 0,0 0 1,0 1-1,0-1 0,0 0 0,0 0 0,0 1 1,0-1-1,0 0 0,-1 0 0,1 0 1,0 0-1,0 0 0,0-1 0,0 1 0,2 0 1,0-2 21,0 0 0,0 0 1,0 0-1,-1 0 0,1 0 1,0 0-1,-1-1 1,0 1-1,1-1 0,-1 0 1,0 0-1,2-3 0,67-116 976,-71 122-1002,0 0-1,0 0 1,0 0 0,0 0 0,0-1 0,0 1 0,0 0 0,0 0 0,0 0 0,1 0 0,-1 0 0,0-1 0,0 1 0,0 0 0,0 0 0,0 0 0,0 0-1,1 0 1,-1 0 0,0 0 0,0 0 0,0 0 0,0-1 0,1 1 0,-1 0 0,0 0 0,0 0 0,0 0 0,0 0 0,1 0 0,-1 0 0,0 0 0,0 0-1,0 0 1,0 0 0,1 0 0,-1 0 0,0 0 0,0 1 0,0-1 0,5 9-49,0 25-69,-2-11 4,-1-18 100,-1 0 0,1 0 0,0 0 0,1 0 0,-1 0 0,1-1 0,0 1 0,0-1 0,0 1 0,1-1 0,-1 0 0,1-1 0,0 1 0,0-1 0,8 6 0,-9-8 15,1 1 0,0 0 0,-1-1-1,1 0 1,0 0 0,0 0 0,0 0-1,0-1 1,0 1 0,0-1 0,0 0 0,0 0-1,0-1 1,0 1 0,0-1 0,0 0 0,0 0-1,-1 0 1,1 0 0,0-1 0,5-3-1,-4 3-6,0-1-1,0-1 0,0 1 1,-1-1-1,0 0 0,1 0 0,-1 0 1,-1-1-1,1 1 0,-1-1 0,1 0 1,-1 0-1,3-9 0,-4 10-208,-1 1-1,0 0 0,0-1 1,0 1-1,0-1 0,0 1 1,-1-1-1,0 0 0,0 1 1,0-1-1,0 1 0,0-1 1,-1 0-1,0 1 1,1-1-1,-1 1 0,-1 0 1,1-1-1,0 1 0,-1 0 1,0 0-1,1-1 0,-4-2 1,4 5 46,-1-3-1679,9 3 133,-7 1 1703,13-1-1035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8.804"/>
    </inkml:context>
    <inkml:brush xml:id="br0">
      <inkml:brushProperty name="width" value="0.05" units="cm"/>
      <inkml:brushProperty name="height" value="0.05" units="cm"/>
    </inkml:brush>
  </inkml:definitions>
  <inkml:trace contextRef="#ctx0" brushRef="#br0">10 158 9074,'15'-21'1222,"-2"-1"0,-1 0 0,0 0 0,12-38 1,-21 49 325,-8 18-978,-7 20-203,-7 26-209,-20 92 0,34-116-171,1 1 1,1 0 0,1 0-1,5 57 1,-3-84 9,1 1 1,0 0 0,-1 0 0,1 0-1,0-1 1,4 8 0,-5-11 5,0 1 0,1 0 1,-1-1-1,1 1 0,-1-1 1,1 1-1,-1-1 1,1 1-1,0-1 0,-1 1 1,1-1-1,-1 0 0,1 1 1,0-1-1,0 0 0,-1 1 1,1-1-1,0 0 1,-1 0-1,1 0 0,0 0 1,0 0-1,-1 0 0,1 0 1,0 0-1,0 0 1,-1 0-1,1 0 0,0 0 1,0 0-1,-1-1 0,1 1 1,0 0-1,-1 0 1,1-1-1,0 1 0,-1-1 1,1 1-1,1-1 1,14-11 77,1-1 0,-2 0 0,1-1 0,-2-1 1,18-22-1,15-15 24,-40 45-104,16-15-59,-22 21 46,0 0 0,0 0 0,1 0 0,-1 0 0,0 0 0,1 1 0,-1-1 0,1 0 0,-1 1 0,1-1 0,-1 1 0,1 0 1,-1-1-1,1 1 0,2 0 0,-3 0 2,0 1 0,-1-1 0,1 1 1,0-1-1,-1 1 0,1 0 0,0-1 0,-1 1 1,1 0-1,-1-1 0,1 1 0,-1 0 1,0-1-1,1 1 0,-1 0 0,0 0 0,1 0 1,-1-1-1,0 1 0,0 0 0,0 0 1,1 0-1,-1 0 0,0 0 0,-1 1 0,1 29-124,0-24 98,-5 52 147,6-59-72,0 0-1,0-1 0,0 1 0,0 0 1,0 0-1,0-1 0,0 1 1,0-1-1,0 1 0,0-1 1,0 1-1,0-1 0,0 1 1,1-2-1,4-3 34,1 1-1,0 0 1,0 0 0,0 1-1,0 0 1,1 0 0,-1 1-1,1 0 1,12-2 0,3 2-232,43 1 1,-35 2-267,-30-1 447,0 0 0,0 0 0,-1 0 0,1 0 0,0 0 0,0 0 0,0 0 0,-1 0 0,1 0 0,0-1 0,0 1 0,-1 0-1,1 0 1,0-1 0,0 1 0,-1 0 0,1-1 0,0 1 0,-1-1 0,1 1 0,0-1 0,-1 1 0,1-2 0,-1 2-22,0-1 0,0 0 0,0 1 1,0-1-1,0 0 0,-1 1 0,1-1 0,0 1 0,-1-1 0,1 0 0,0 1 0,-1-1 1,1 1-1,0-1 0,-1 1 0,1-1 0,-1 1 0,1-1 0,-1 1 0,0-1 0,1 1 1,-1 0-1,1-1 0,-1 1 0,-1-1 0,-19-11-79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9.251"/>
    </inkml:context>
    <inkml:brush xml:id="br0">
      <inkml:brushProperty name="width" value="0.05" units="cm"/>
      <inkml:brushProperty name="height" value="0.05" units="cm"/>
    </inkml:brush>
  </inkml:definitions>
  <inkml:trace contextRef="#ctx0" brushRef="#br0">1 0 11578,'33'6'1105,"7"-5"-745,6 1-152,8-2 448,1 0-304,2-3-120,-5 2-64,-4-1-136</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9.666"/>
    </inkml:context>
    <inkml:brush xml:id="br0">
      <inkml:brushProperty name="width" value="0.05" units="cm"/>
      <inkml:brushProperty name="height" value="0.05" units="cm"/>
    </inkml:brush>
  </inkml:definitions>
  <inkml:trace contextRef="#ctx0" brushRef="#br0">187 1 14011,'-20'7'315,"0"1"-1,1 0 1,-22 14-1,32-17-271,1 1-1,0-1 0,1 1 1,0 1-1,-1 0 0,2 0 1,-1 0-1,1 0 0,-6 11 1,11-17-33,0 1 0,0-1 0,0 0 0,0 1 0,1-1 0,-1 1 0,1-1 1,-1 1-1,1-1 0,-1 1 0,1-1 0,0 1 0,0-1 0,-1 1 0,1-1 1,0 1-1,1 0 0,-1-1 0,0 1 0,0-1 0,1 1 0,-1-1 0,1 1 0,-1-1 1,1 1-1,0-1 0,-1 1 0,1-1 0,1 2 0,0-1 1,0-1-1,0 0 1,1 1 0,-1-1-1,0 0 1,0 0 0,1 0-1,-1 0 1,0-1-1,1 1 1,-1-1 0,1 1-1,-1-1 1,0 0 0,1 0-1,-1 0 1,1 0-1,3-1 1,8-1 24,-1-1-1,0-1 1,1 0 0,-1 0-1,-1-2 1,14-6-1,71-47 41,-95 57-81,-3 2-4,1 1 1,-1 0-1,0-1 1,0 1-1,0 0 1,0 0-1,1-1 1,-1 1-1,0 0 1,1 0-1,-1 0 1,1 0-1,-1 0 1,1 0-1,-1 0 1,1 0-1,0 0 1,-1 0-1,1 1 0,0-1 1,0 0-1,0 0 1,0 0-1,0 0 1,0 0-1,0 0 1,0 1-1,1-1 1,-1 0-1,0 0 1,1 0-1,-1 0 1,1 0-1,-1 0 1,1 0-1,-1 0 1,1 0-1,0 0 1,-1-1-1,1 1 1,0 0-1,0 0 1,0 0-1,-1-1 1,1 1-1,0 0 0,0-1 1,0 1-1,0-1 1,1 1-1,8 1-40,0 0-1,1 0 0,-1-1 1,0 0-1,0-1 0,1 0 0,-1-1 1,19-3-1,6-4-378,39-12-1,-32 4-1500,67-34 0,-125 67 2542,0 1 0,-15 21 0,27-32-367,-6 5-18,2 0 0,-1 1-1,2 0 1,0 1-1,0-1 1,2 2-1,-1-1 1,2 0-1,0 1 1,1 0-1,0 0 1,1 0 0,1 0-1,0 0 1,2 16-1,0-5-224,0 4-45,-4 57 0,2-76 34,-1 0 0,-1 0 0,0 0 0,0 0 0,-1-1 0,0 0 0,-1 1 0,-10 15 0,7-14 28,-1-1-1,1-1 1,-1 1 0,-15 12 0,20-20 2,1 0 1,-1 0-1,0 0 0,0-1 1,0 1-1,0-1 0,-1 0 1,1 0-1,0 0 1,-1-1-1,1 0 0,-1 0 1,0 0-1,1 0 1,-1-1-1,-7 0 0,12 0-18,-1 0-1,0 0 0,0 0 0,0 0 1,1 0-1,-1-1 0,0 1 1,0 0-1,1-1 0,-1 1 0,0-1 1,1 1-1,-1-1 0,0 1 1,1-1-1,-1 1 0,1-1 1,-1 1-1,0-1 0,1 0 0,0 1 1,-1-1-1,1 0 0,-1 0 1,1 1-1,0-1 0,0 0 0,-1 0 1,1 1-1,0-1 0,0 0 1,0 0-1,0 0 0,0 1 0,0-1 1,0 0-1,0 0 0,0 0 1,0 0-1,2-6-33,-1 1 0,1 0 0,0 0-1,3-9 1,17-32-552,1 1 0,53-76-1,78-75-1094,-97 134 1095</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0.072"/>
    </inkml:context>
    <inkml:brush xml:id="br0">
      <inkml:brushProperty name="width" value="0.05" units="cm"/>
      <inkml:brushProperty name="height" value="0.05" units="cm"/>
    </inkml:brush>
  </inkml:definitions>
  <inkml:trace contextRef="#ctx0" brushRef="#br0">87 1 9698,'6'0'1056,"-11"7"-600,-5 4-184,-3 5 873,-1 4-481,-2 7-384,2 3-56,3 3-72,2 2-32,10-5-40,7-3-72,12-14 8,0-9 8,5-11 8</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0.967"/>
    </inkml:context>
    <inkml:brush xml:id="br0">
      <inkml:brushProperty name="width" value="0.05" units="cm"/>
      <inkml:brushProperty name="height" value="0.05" units="cm"/>
    </inkml:brush>
  </inkml:definitions>
  <inkml:trace contextRef="#ctx0" brushRef="#br0">195 107 12779,'3'-14'728,"4"-14"1189,-7 28-1895,0 0 0,0 0 0,0 0 0,0 0 0,0 0 0,0 0 0,0 0 0,0 0 0,0 0 0,1 0 0,-1 0 0,0 0 0,0 0 0,0 0 0,0 0 0,0 0 0,0 0 0,0 0 0,0 0 1,0 0-1,0 0 0,0 0 0,0 0 0,0 0 0,0 0 0,0 0 0,0 0 0,0 0 0,0 0 0,0 0 0,0 0 0,1 0 0,-1-1 0,0 1 0,0 0 0,0 0 0,-1 18 471,-33 216 384,17-130-846,6-23 36,-15 76-140,20-164-760,0-7 436,-87-309-2289,89 305 2980,1-1 0,0 1 0,1-1 0,1 0 0,1 0 0,4-34 0,-3 46-174,1 0 1,-1 0-1,1 1 0,1-1 1,-1 1-1,1-1 0,0 1 1,1 0-1,-1 0 0,1 1 1,0-1-1,1 1 0,-1 0 1,1 0-1,0 0 1,1 0-1,-1 1 0,1 0 1,-1 0-1,1 1 0,0 0 1,8-3-1,-1 1-53,0 0 0,1 2-1,0-1 1,0 2 0,0 0 0,0 1 0,1 0 0,-1 1-1,20 2 1,-25-1-65,-1 1-1,1 0 0,-1 0 1,0 1-1,0 0 1,0 0-1,11 7 0,-14-7-9,-1 0-1,1 0 0,-1 1 0,0-1 1,0 1-1,-1 0 0,1 0 0,-1 1 1,0-1-1,0 1 0,0 0 0,3 8 0,-4-8 8,-1 1-1,1 0 0,-1 0 0,0 0 0,-1 0 0,0 0 0,0 0 0,0 0 1,-1-1-1,1 1 0,-1 0 0,-1 0 0,1 0 0,-1 0 0,0-1 1,0 1-1,-1-1 0,0 0 0,0 0 0,-4 6 0,-8 11 76,-2-1 1,0-1-1,-22 21 0,37-39-64,1-2-19,1 1-1,-1-1 1,1 1 0,0-1-1,-1 0 1,1 1-1,0-1 1,0 1-1,-1 0 1,1-1-1,0 1 1,0-1-1,0 1 1,0-1-1,0 1 1,0-1-1,0 1 1,0 0-1,0-1 1,0 1-1,0-1 1,0 1-1,0-1 1,0 1-1,0-1 1,1 1-1,-1-1 1,0 1-1,0-1 1,1 1-1,-1-1 1,0 1-1,1-1 1,-1 1-1,0-1 1,1 1-1,-1-1 1,1 0-1,-1 1 1,0-1-1,1 0 1,-1 1-1,2-1 1,28 16-465,-20-11 287,5 3-76,-1 0 1,0 1 0,0 1 0,18 15-1,-29-22 220,0 1-1,0-1 1,0 1-1,-1-1 0,1 1 1,-1 0-1,0 0 1,0 0-1,3 7 0,-5-8 36,1 0-1,-1 0 0,1 0 0,-1-1 0,0 1 0,0 0 0,0 0 1,0 0-1,-1 0 0,1 0 0,-1-1 0,0 1 0,0 0 0,0-1 1,0 1-1,-3 4 0,-2 2 75,0 0 0,-1-1 0,0 0 0,-1 0 0,0-1 0,0 0 1,-1 0-1,-12 7 0,-9 5 374,-40 16 0,56-27-361,-1-2-1,1 0 1,-1-1 0,0 0-1,0-1 1,-1-1 0,1 0-1,-32 0 1,45-3-154,0 0 1,0 0-1,0 0 0,0-1 0,0 1 1,0-1-1,1 1 0,-1-1 1,0 0-1,0 1 0,0-1 0,0 0 1,1 0-1,-1 0 0,1-1 1,-1 1-1,-1-2 0,2 2-14,0-1-1,0 1 1,1-1-1,-1 1 0,0-1 1,1 1-1,-1-1 1,1 1-1,0-1 1,0 1-1,-1-1 0,1 1 1,0-1-1,0 0 1,0 1-1,1-1 1,-1 1-1,0-1 1,1 1-1,-1-1 0,1 1 1,0-3-1,11-17-585,8 1-186</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3.136"/>
    </inkml:context>
    <inkml:brush xml:id="br0">
      <inkml:brushProperty name="width" value="0.05" units="cm"/>
      <inkml:brushProperty name="height" value="0.05" units="cm"/>
    </inkml:brush>
  </inkml:definitions>
  <inkml:trace contextRef="#ctx0" brushRef="#br0">1 886 2657,'435'-59'1573,"-6"-33"-995,-235 33-554,-154 44-16,-1-1 1,66-39-1,-94 49 12,78-54 28,-78 52 106,-1-1 0,0 0 0,-1 0 0,0-1 0,-1 0 0,8-12 0,-15 19-65,1 0 0,-1 0 0,0-1 0,0 1 0,0-1 0,0 1 0,0 0 0,-1-1 0,0 1 1,1-1-1,-1 1 0,-1-1 0,1 0 0,0 1 0,-1 0 0,0-1 0,0 1 0,0-1 0,0 1 0,0 0 0,-1 0 1,0-1-1,1 1 0,-4-3 0,-5-8 89,0 0 0,-1 1 1,-19-19-1,29 31-187,-17-16 41,-2 1 0,1 1 0,-2 1 0,0 1 1,-1 0-1,0 2 0,-1 0 0,0 2 0,-37-11 0,-20 1 242,-125-14 0,175 29-236,-79-11-746,-135-36-1,168 26 415</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1.372"/>
    </inkml:context>
    <inkml:brush xml:id="br0">
      <inkml:brushProperty name="width" value="0.05" units="cm"/>
      <inkml:brushProperty name="height" value="0.05" units="cm"/>
    </inkml:brush>
  </inkml:definitions>
  <inkml:trace contextRef="#ctx0" brushRef="#br0">0 118 12899,'8'-2'302,"-1"1"1,1 1 0,-1-1 0,1 1-1,-1 0 1,10 2 0,-9-1-144,-1 0 0,1-1 0,0 0 0,-1-1 0,1 1 0,8-3 0,-6 0 87,0 0 0,-1 0 0,1-1 0,15-10 0,-22 13-193,-1 0 0,0 0 0,0 0 0,0-1 0,0 1 0,0-1 0,-1 0 1,1 1-1,0-1 0,-1 0 0,1 0 0,-1 0 0,0 0 0,0 0 0,1-1 0,-1 1 0,-1 0 0,1 0 0,0-1 0,0 1 0,-1-1 0,0 1 0,1 0 0,-1-1 0,0-4 0,0 6-36,-1-1 1,1 1-1,0-1 0,-1 1 1,1 0-1,-1-1 1,0 1-1,1 0 0,-1-1 1,0 1-1,0 0 0,1 0 1,-1 0-1,0 0 0,0-1 1,-1 2-1,1-1 0,0 0 1,0 0-1,0 0 0,-1 0 1,-1 0-1,1 0-10,-1 0 0,0 0 0,0 1 0,0-1 0,0 1 0,0 0 0,0 0 0,0 0 0,0 0 0,-5 1 0,0 1-35,0 0 0,0 1 0,0-1 0,0 1 0,0 1 0,-14 8 0,15-6 6,0-1 0,1 1 0,0 0 0,0 1 0,0 0 0,1 0 0,0 0 0,0 0 0,1 1 0,-4 9 0,6-14 16,1 0 1,0 0-1,0 1 0,0-1 1,1 0-1,-1 1 0,1-1 1,0 0-1,0 1 0,0-1 0,0 1 1,1 4-1,0-6-1,0 1 0,0-1 0,0 0 0,0 0 0,0 0 0,0 0 0,1 0 1,-1 0-1,1 0 0,0 0 0,-1 0 0,1-1 0,0 1 0,0-1 0,0 1 0,0-1 0,0 0 0,0 0 0,3 2 0,5 0-40,-1 0 1,1 0-1,-1-1 0,1 0 0,0 0 0,19-1 1,-1-1-17,33-5 0,-14-2-37</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2.314"/>
    </inkml:context>
    <inkml:brush xml:id="br0">
      <inkml:brushProperty name="width" value="0.05" units="cm"/>
      <inkml:brushProperty name="height" value="0.05" units="cm"/>
    </inkml:brush>
  </inkml:definitions>
  <inkml:trace contextRef="#ctx0" brushRef="#br0">226 292 8226,'3'-6'539,"0"1"0,0-1-1,-1 0 1,1 0 0,-2 0 0,1 0 0,1-12 0,-2 18-449,-1-1 0,0 0 1,0 0-1,0 0 1,0 0-1,-1 0 0,1 1 1,0-1-1,0 0 0,0 0 1,-1 0-1,1 1 1,0-1-1,-1 0 0,1 0 1,-1 1-1,1-1 0,-1 0 1,1 1-1,-1-1 0,1 0 1,-1 1-1,0-1 1,1 1-1,-2-1 0,0 0-6,1 1 0,-1 0 0,0-1 0,0 1 0,0 0-1,0 0 1,0 0 0,0 0 0,0 1 0,0-1-1,0 0 1,0 1 0,0 0 0,0-1 0,0 1 0,-1 1-1,-17 8-6,0 0 0,2 2 0,-1 0-1,1 1 1,1 1 0,0 0-1,-23 28 1,36-39-89,1 1-1,-1-1 1,1 1-1,0 0 1,1 0-1,-1 1 1,1-1-1,0 0 1,0 1-1,0 0 1,-1 4 0,3-8 9,0 0 0,0 0 0,-1-1 0,1 1 0,0 0 0,0 0 0,1 0 0,-1-1 1,0 1-1,0 0 0,0 0 0,0-1 0,1 1 0,-1 0 0,0 0 0,1-1 0,-1 1 0,0 0 1,1-1-1,-1 1 0,1 0 0,-1-1 0,1 1 0,0-1 0,-1 1 0,1-1 0,-1 1 1,1-1-1,0 0 0,-1 1 0,1-1 0,0 0 0,0 1 0,-1-1 0,1 0 0,0 0 0,0 0 1,-1 1-1,1-1 0,0 0 0,1 0 0,3 0-9,0 0 1,0 0-1,0-1 0,0 1 0,9-3 1,10-5-6,-1 0 0,0-2 0,-1 0 1,0-1-1,-1-1 0,21-16 0,113-99 143,-109 84 21,67-80 0,-93 94-105,-16 20-13,-9 10-19,-11 11-17,-15 22-34,1 0-1,2 2 1,1 1 0,-35 66 0,59-98 41,-24 49 11,25-49-5,0-1 1,1 1-1,0-1 0,0 1 0,0-1 0,0 1 0,1-1 0,0 1 1,0 0-1,0 5 0,1-9-3,-1 0 0,0 0 0,0 0 0,1 0 1,-1 0-1,1 0 0,-1 0 0,1 0 0,-1 0 0,1 0 0,-1 0 0,1 0 1,0 0-1,0 0 0,0 0 0,-1-1 0,1 1 0,0 0 0,0-1 1,0 1-1,1 0 0,1 0 3,-1 0 0,1 0 0,0-1 0,-1 1 0,1-1 0,0 1 0,-1-1 0,6 0 0,3-1 9,1 0 0,-1-1-1,14-4 1,-25 6-14,38-13 26,-1 0 1,49-26 0,-32 13-41,-50 24 5,24-8-65,-28 10 71,1 0 0,-1 0 0,1 0 0,-1 0 0,1 0 1,-1 0-1,1 0 0,-1 0 0,1 0 0,-1 0 1,1 0-1,-1 0 0,0 1 0,1-1 0,-1 0 0,1 0 1,-1 0-1,1 0 0,-1 1 0,0-1 0,1 0 1,-1 1-1,0-1 0,1 0 0,-1 1 0,0-1 0,1 0 1,-1 1-1,0-1 0,0 0 0,1 1 0,-1-1 1,0 1-1,0-1 0,0 1 0,0-1 0,1 1 0,-1-1 1,0 0-1,0 1 0,0-1 0,0 1 0,0-1 1,0 1-1,0-1 0,0 1 0,-1-1 0,1 1 0,0-1 1,0 0-1,0 1 0,0-1 0,-1 1 0,-5 20-32,-3 13-20,8-32 54,1 0-1,-1 0 1,1 0-1,0 0 1,0 0-1,0-1 1,0 1-1,1 0 1,-1 0-1,0 0 0,1 0 1,-1 0-1,1 0 1,1 2-1,-1-3 2,0 0 0,0 0 0,0 0 0,0-1-1,1 1 1,-1 0 0,0 0 0,0-1 0,1 1 0,-1 0-1,1-1 1,-1 0 0,0 1 0,1-1 0,-1 0-1,1 1 1,-1-1 0,1 0 0,-1 0 0,1 0 0,-1-1-1,1 1 1,-1 0 0,1 0 0,-1-1 0,0 1 0,3-2-1,2 0 8,-1 0-1,1 0 1,-1 0 0,0-1-1,0 0 1,5-4-1,14-16 7</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2.698"/>
    </inkml:context>
    <inkml:brush xml:id="br0">
      <inkml:brushProperty name="width" value="0.05" units="cm"/>
      <inkml:brushProperty name="height" value="0.05" units="cm"/>
    </inkml:brush>
  </inkml:definitions>
  <inkml:trace contextRef="#ctx0" brushRef="#br0">18 16 15723,'-9'22'1337,"3"-15"-1049,3-7-240,6-2 344,3-5-528,4-3 208,0 0-168,3-6-208</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3.366"/>
    </inkml:context>
    <inkml:brush xml:id="br0">
      <inkml:brushProperty name="width" value="0.05" units="cm"/>
      <inkml:brushProperty name="height" value="0.05" units="cm"/>
    </inkml:brush>
  </inkml:definitions>
  <inkml:trace contextRef="#ctx0" brushRef="#br0">28 45 12491,'-3'8'1493,"-4"11"-589,4-12-840,0-1 1,0 1-1,1 0 1,0 0 0,1 0-1,-1 0 1,1 0 0,1 0-1,-1 11 1,2-17-74,-1 0 1,1 0-1,-1 1 0,1-1 0,-1 0 1,1 0-1,0 0 0,0 0 0,-1 0 1,1 0-1,0 0 0,0 0 1,0 0-1,0 0 0,0 0 0,1-1 1,-1 1-1,0 0 0,0-1 0,0 1 1,1-1-1,-1 1 0,0-1 0,0 0 1,1 1-1,-1-1 0,0 0 1,1 0-1,-1 0 0,0 0 0,1 0 1,-1 0-1,2-1 0,6 0-42,1 0 1,-1 0-1,12-4 0,36-17-45,-45 17 205,1-1-1,0 2 0,1 0 0,13-3 0,-25 7-49,0 0-1,0 0 1,0 0-1,0 1 0,0-1 1,0 0-1,0 1 1,-1-1-1,1 1 0,0 0 1,0 0-1,2 1 1,18 6 216,-11-7-293,-1-1-1,1 0 1,0-1-1,0 0 1,-1 0-1,1-1 1,0-1-1,-1 0 1,0 0-1,19-10 1,8-5-331,50-35 0,-80 49 358,39-26-252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4.241"/>
    </inkml:context>
    <inkml:brush xml:id="br0">
      <inkml:brushProperty name="width" value="0.05" units="cm"/>
      <inkml:brushProperty name="height" value="0.05" units="cm"/>
    </inkml:brush>
  </inkml:definitions>
  <inkml:trace contextRef="#ctx0" brushRef="#br0">188 0 11314,'-3'11'834,"-1"0"0,-1 0-1,-6 12 1,8-18-630,-1 1-1,1-1 1,0 1-1,1 0 1,0 0-1,0 1 1,0-1 0,0 0-1,1 1 1,0-1-1,1 0 1,-1 1-1,1-1 1,1 9-1,1-6-207,23 119-163,-23-107 136,-1-1 0,0 1 1,-2 0-1,-3 27 0,0-25 14,-1 0 1,-13 39-1,14-52 28,1-1 0,-2 0 0,1-1 0,-1 1 0,0-1 0,-1 0 0,0 0 0,-1 0 0,-7 7 0,12-13-5,1-1-1,-1 0 1,1 0 0,-1 0-1,1 0 1,-1 0 0,0 0-1,0 0 1,1 0 0,-1-1-1,0 1 1,0-1 0,0 1-1,0-1 1,-2 0-1,3 0-4,-1 0 0,1-1 0,0 1 0,-1 0 0,1-1 0,0 1 0,0-1 0,-1 0 0,1 0 0,0 1 0,0-1 0,0 0 0,0 0 0,0 0 0,0 0 0,0 0 0,0 0 0,0 0 0,0 0 0,1-1 0,-1 1 0,0 0-1,0-2 1,-3-8-66,0 0-1,0 0 1,1-1-1,0 1 1,1-1-1,1 0 1,-1 1-1,2-1 1,0 0-1,0 0 1,3-12-1,0 3-130,0 1-1,2-1 0,0 1 1,2 1-1,13-30 1,-16 40 129,1 0 1,0 0 0,0 1 0,1 0 0,0 0 0,1 1-1,0-1 1,0 2 0,0-1 0,1 1 0,13-9 0,-9 9 101,-1 0 1,1 1-1,0 1 1,1 0 0,-1 0-1,1 1 1,0 1 0,17-2-1,-3 2 184,77-11 871,-91 10-882,-1 0 0,0-1 0,0 0 0,0-1 0,-1 0 0,15-9 0,-15 8 95,-8 8-140,-12 16-85,0-2-62,8-15-14,1 1-1,-1 0 1,0-1 0,1 1 0,-1-1-1,1 1 1,0 0 0,-1 0 0,1-1-1,0 1 1,0 0 0,0 0-1,0-1 1,0 1 0,1 0 0,-1-1-1,1 1 1,-1 0 0,1-1 0,-1 1-1,1 0 1,0-1 0,0 1 0,0-1-1,1 3 1,0-2 5,1-1 0,-1 1 0,0-1 0,1 1 0,-1-1 0,1 0 0,-1 0 0,1 0 0,0 0 0,-1-1 0,1 1 0,0-1 0,0 0 0,-1 0 0,6 0 0,8 0-2,0-2-1,-1 0 0,1 0 0,-1-1 1,1-1-1,16-7 0,85-43-341,-12 5-617,-100 48 903,0 0 1,0 0 0,1 0-1,-1 1 1,0 0 0,1 0-1,-1 1 1,1-1-1,-1 1 1,0 0 0,0 1-1,6 1 1,29 5 218,36-8 39,-51-2-302,0 2-1,45 6 1,-62-4 40,1 0 1,-1 0-1,0 1 0,0 0 1,0 0-1,0 1 0,-1 0 1,1 1-1,-1-1 0,0 1 1,-1 0-1,9 8 0,-8-5 51,0-1-1,-1 1 0,0 0 1,0 1-1,-1-1 0,0 1 1,0 0-1,-1 0 0,0 1 1,-1-1-1,0 1 0,0 0 1,-1 0-1,0 0 0,0 11 1,-2-9 95,0 1 0,-1 0 1,-1-1-1,0 1 0,0-1 0,-1 0 0,-1 0 1,0 0-1,-1 0 0,0 0 0,-12 18 1,-7 8 19,-2-2 0,-2 0 1,-37 37-1,58-67-83,1 0-1,-1 0 1,-13 8-1,18-13-15,1 0-1,-1 0 0,1-1 1,-1 1-1,1-1 1,-1 1-1,0-1 0,1 1 1,-1-1-1,0 0 1,-2 0-1,3 0-5,0 0 1,1 0-1,-1 0 1,0-1-1,1 1 1,-1 0-1,0-1 0,1 1 1,-1 0-1,1-1 1,-1 1-1,1-1 1,-1 1-1,1-1 1,-1 1-1,1-1 0,-1 1 1,1-1-1,0 1 1,-1-1-1,1 0 1,0 1-1,0-1 1,-1 0-1,1 1 0,0-1 1,0 0-1,0 1 1,0-2-1,-1-7 31,0-1 0,1 1 0,0-1 0,0 1-1,1-1 1,1 1 0,5-18 0,25-66 128,-31 89-157,10-24-41,2 1-1,0 0 1,2 1-1,21-29 0,-29 45 117,1 0-1,0 0 0,1 1 0,0 0 0,1 1 0,0 0 0,0 0 1,1 1-1,0 0 0,0 1 0,0 1 0,18-7 0,-6 6 105,1 1 0,34-3 0,-3 3 63</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05.139"/>
    </inkml:context>
    <inkml:brush xml:id="br0">
      <inkml:brushProperty name="width" value="0.05" units="cm"/>
      <inkml:brushProperty name="height" value="0.05" units="cm"/>
    </inkml:brush>
  </inkml:definitions>
  <inkml:trace contextRef="#ctx0" brushRef="#br0">2801 260 10618,'-39'-37'769,"-56"-42"0,72 63-596,0 1 0,-1 1 0,-1 1 0,-35-13 0,16 12 1,0 1-1,-1 3 1,0 2-1,-1 1 0,-53 0 1,3 7-67,-140 16 0,89 6-79,1 6-1,2 6 0,1 7 0,-223 95 0,275-95-32,3 4-1,1 4 1,3 4-1,2 3 1,3 4-1,-79 76 1,132-110 13,0 1 1,2 1-1,1 1 0,1 1 1,2 0-1,-27 55 1,37-63-1,1 2 0,1-1 0,1 1 0,1 0 0,1 0 0,2 1 0,0-1 0,1 1 1,1 0-1,5 40 0,2-28 12,1-2 0,1 1-1,3-1 1,0-1 0,24 47 0,-2-15-4,69 100 1,-68-119-42,1-1 0,3-3 0,1 0 0,2-3 0,2-2 0,1-1 0,2-2 0,2-3 0,0-1 0,3-3 0,0-2 0,1-2 0,2-2 0,0-3 0,1-2 0,1-3 0,0-2 0,109 9 0,-97-20 11,0-3-1,0-3 1,-1-3 0,0-3-1,0-3 1,79-27 0,-34 0 284,0-4 0,175-100 0,153-143 954,-31-35-19,-217 144-951,-170 155-288,-2 0-1,0-2 1,-1 0-1,-2-1 1,26-54-1,-40 73 14,1-1 0,-1 0 0,-1 0 0,0 0 0,0 0 0,-1-1 0,0 1 0,-1 0 0,0-1 0,0 1 1,-1 0-1,0-1 0,0 1 0,-1 0 0,-1 0 0,1 0 0,-2 0 0,1 1 0,-1-1 0,0 1 0,-1 0 0,-10-14 0,-1 3 6,0 1 0,-2 0-1,0 2 1,0 0 0,-2 1-1,0 1 1,-31-17 0,-3 2-132,0 3 0,-114-37-1,82 39-176,-122-19-1,90 28 124,-1 12-61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49.351"/>
    </inkml:context>
    <inkml:brush xml:id="br0">
      <inkml:brushProperty name="width" value="0.05" units="cm"/>
      <inkml:brushProperty name="height" value="0.05" units="cm"/>
    </inkml:brush>
  </inkml:definitions>
  <inkml:trace contextRef="#ctx0" brushRef="#br0">23 140 9794,'-2'-1'237,"-17"-16"2460,17 9-1148,14 4-119,371-40-270,329-21-2880,-701 65 1406,0 0-1,-1 0 1,1 1-1,17 3 1,-28-4 301,1 0 0,-1 0 0,0 0 1,1 0-1,-1 0 0,0 0 0,1 0 0,-1 0 0,0 0 1,0 1-1,1-1 0,-1 0 0,0 0 0,1 0 0,-1 0 1,0 1-1,0-1 0,0 0 0,1 0 0,-1 1 0,0-1 0,0 0 1,0 0-1,1 1 0,-1-1 0,0 0 0,0 1 0,0-1 1,0 0-1,0 1 0,0-1 0,-4 8-484</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49.751"/>
    </inkml:context>
    <inkml:brush xml:id="br0">
      <inkml:brushProperty name="width" value="0.05" units="cm"/>
      <inkml:brushProperty name="height" value="0.05" units="cm"/>
    </inkml:brush>
  </inkml:definitions>
  <inkml:trace contextRef="#ctx0" brushRef="#br0">253 45 7362,'-71'12'1127,"29"-5"116,-77 23-1,100-20-248,19-10-976,0 0 0,-1 1 0,1-1 0,0 0 0,0 0 0,0 0 1,0 0-1,0 1 0,0-1 0,0 0 0,0 0 0,0 1 0,-1-1 0,1 0 0,0 0 1,0 0-1,0 1 0,0-1 0,0 0 0,1 0 0,-1 1 0,0-1 0,0 0 0,0 0 1,0 0-1,0 1 0,0-1 0,0 0 0,0 0 0,0 0 0,0 1 0,1-1 1,-1 0-1,0 0 0,0 0 0,0 1 0,0-1 0,1 0 0,-1 0 0,0 0 0,1 0 1,2 2 42,0-1 0,0 0 1,1 0-1,-1 0 1,0 0-1,1-1 1,-1 1-1,1-1 0,5 0 1,389-35 1360,-298 22-1126,662-57-1153,-735 68 480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3.561"/>
    </inkml:context>
    <inkml:brush xml:id="br0">
      <inkml:brushProperty name="width" value="0.05" units="cm"/>
      <inkml:brushProperty name="height" value="0.05" units="cm"/>
    </inkml:brush>
  </inkml:definitions>
  <inkml:trace contextRef="#ctx0" brushRef="#br0">1 2864 12947,'5'-22'1090,"-4"14"-1002,1 1-1,0-1 1,0 1 0,1 0-1,0-1 1,0 1-1,5-6 1,6-7 76,1 1 0,1 0 1,1 2-1,1 0 0,0 1 1,29-20-1,-15 11-37,607-413 731,-135 81-517,-230 155-203,335-258 20,30-38 174,-480 389-271,-77 56-126,112-97 0,-24-16-97,-33 31-449,-136 134 562,19-19-255,-14 9 145,-6 11 154,0 0 1,0 0-1,0-1 0,0 1 0,0 0 0,0 0 1,0 0-1,1-1 0,-1 1 0,0 0 0,-1 0 1,1 0-1,0-1 0,0 1 0,0 0 0,0 0 1,0 0-1,0-1 0,0 1 0,0 0 0,0 0 1,0 0-1,0 0 0,0-1 0,-1 1 0,1 0 1,0 0-1,0 0 0,0 0 0,0 0 0,0-1 1,-1 1-1,1 0 0,0 0 0,0 0 0,0 0 1,0 0-1,-1 0 0,1 0 0,0 0 0,-20-2-203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6:54.178"/>
    </inkml:context>
    <inkml:brush xml:id="br0">
      <inkml:brushProperty name="width" value="0.05" units="cm"/>
      <inkml:brushProperty name="height" value="0.05" units="cm"/>
    </inkml:brush>
  </inkml:definitions>
  <inkml:trace contextRef="#ctx0" brushRef="#br0">130 29 12971,'5'-3'269,"-1"-1"-115,0 0-1,1 1 0,-1 0 1,1 0-1,7-3 0,-12 5-140,1 1-1,0 0 1,-1 0 0,1-1-1,0 1 1,0 0-1,-1 0 1,1 0-1,0 0 1,0 0-1,0 0 1,-1 0-1,1 0 1,0 0-1,0 0 1,-1 1-1,1-1 1,0 0-1,-1 0 1,1 1 0,0-1-1,0 1 1,-1-1-1,1 0 1,-1 1-1,1-1 1,0 1-1,-1-1 1,1 1-1,-1 0 1,1-1-1,-1 1 1,0 0-1,1-1 1,-1 1-1,0 0 1,1-1 0,-1 1-1,0 0 1,0-1-1,1 1 1,-1 0-1,0 0 1,0 0-1,0-1 1,0 1-1,0 1 1,0 5 42,0-1-1,0 1 1,0 0 0,-1-1 0,1 1 0,-2 0-1,1-1 1,-5 11 0,-24 54 28,23-54-62,-49 90 10,-17 43-8,69-140-20,1-1 1,0 1 0,1 0-1,0 0 1,0 0 0,1 1 0,0 18-1,1-25 9,1 1-1,-1-1 0,1 0 1,0 1-1,0-1 0,1 0 1,-1 0-1,1 0 0,0 0 1,0 0-1,0 0 1,0 0-1,1-1 0,0 1 1,-1-1-1,1 1 0,1-1 1,-1 0-1,0-1 0,7 6 1,-1-4 30,-1 0 1,1-1 0,0 0-1,0 0 1,0-1 0,0 0-1,1 0 1,-1-1 0,0 0-1,1-1 1,12-1 0,9-2 86,0-1 0,35-9 1,53-21 130,178-77 0,-160 56-311,-25 12 42,-12 3-44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4.897"/>
    </inkml:context>
    <inkml:brush xml:id="br0">
      <inkml:brushProperty name="width" value="0.05" units="cm"/>
      <inkml:brushProperty name="height" value="0.05" units="cm"/>
    </inkml:brush>
  </inkml:definitions>
  <inkml:trace contextRef="#ctx0" brushRef="#br0">5797 258 5761,'-74'-26'170,"-1"3"-1,-1 3 0,-1 4 1,0 3-1,-112-5 1,-398 25-582,443-1 589,-804 38 137,197-8-346,-559-26-1365,733-14 1768,214 18-566,318-8-14,1 1 0,-1 2 0,1 2 0,1 2 0,-82 36 0,110-42 295,0 2-1,1-1 1,0 2-1,0 0 0,1 1 1,1 0-1,0 1 1,0 0-1,-16 24 1,21-25 16,0 0 1,1 1 0,0 0 0,1 1 0,0-1 0,1 1-1,0 0 1,1 0 0,1 0 0,0 0 0,1 0 0,0 23-1,3-8-62,1 1 0,2-1 0,1 0-1,1 0 1,13 34 0,-3-20 102,2 0 1,37 61 0,-41-80-111,1-1 0,1-1 0,0 0 0,2-1 0,0-1 0,26 19 0,-16-17-28,1 0 0,1-3 0,1 0 0,37 14 0,-9-10-28,1-2-1,1-3 1,0-3-1,127 12 1,-51-18-27,165-11 1,139-33-215,-214 15-23,565-22-1061,-240 18 492,-2-25-115,416-94-165,180-10 2395,-1084 148-1163,422-50-231,-399 41-99,-1-4 0,0-4 1,123-51-1,-160 52 334,-1-2 1,-2-2-1,0-2 0,-2-2 1,-1-2-1,37-37 0,-70 61 148,0-1 1,0 0-1,-2-1 0,1 0 1,-1 0-1,10-19 0,-15 25-129,0-1 0,-1 1-1,0 0 1,1 0 0,-2 0-1,1-1 1,0 1 0,-1-1 0,0 1-1,0 0 1,0-1 0,-1 1-1,1 0 1,-1-1 0,0 1-1,0 0 1,-1-1 0,1 1 0,-1 0-1,0 0 1,0 1 0,-3-6-1,-7-7 135,-1 0 0,0 1 1,-1 0-1,0 1 0,-1 1 0,-17-12 0,-107-62 138,95 65-440,-1 2 0,0 2 0,-1 2-1,-1 1 1,0 3 0,-64-8 0,2 8-641,-190 4 1,-324 64-872,380-21 1130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27.346"/>
    </inkml:context>
    <inkml:brush xml:id="br0">
      <inkml:brushProperty name="width" value="0.05" units="cm"/>
      <inkml:brushProperty name="height" value="0.05" units="cm"/>
    </inkml:brush>
  </inkml:definitions>
  <inkml:trace contextRef="#ctx0" brushRef="#br0">1809 256 10122,'-4'-12'153,"-1"0"-1,0 1 0,-1 0 1,-1 0-1,0 0 0,0 1 1,-1 0-1,0 1 0,0 0 1,-1 0-1,-1 0 0,0 1 1,0 1-1,0 0 0,-1 0 1,-13-6-1,-8-2 85,-1 1 1,0 2-1,-1 1 1,-53-10-1,45 14-217,-1 2-1,1 2 1,0 1 0,-1 3 0,1 1-1,-1 2 1,1 2 0,1 2-1,-66 21 1,26-1-45,2 4-1,2 4 0,-129 79 1,156-84 11,2 3 1,1 2-1,2 1 1,-41 45-1,63-57 7,0 2-1,2 0 1,0 2-1,3 0 1,0 1-1,2 1 1,1 0-1,-12 38 1,14-28-142,2 2-1,1-1 1,3 1 0,1 1-1,0 74 1,7-96-24,0-1-1,1 1 1,1-1 0,1 0-1,1 1 1,1-2 0,1 1 0,1-1-1,0 0 1,2 0 0,0-1-1,1-1 1,19 25 0,-14-24 63,1-1 1,1-1 0,0 0-1,1-2 1,1 0-1,1-1 1,-1-1-1,2-1 1,0-1 0,0-1-1,1-1 1,1-1-1,-1 0 1,1-2-1,27 3 1,-8-6 143,0-1 0,1-3-1,-1-1 1,1-2 0,56-14 0,213-66 729,-311 83-758,599-205 1703,-494 161-1394,-1-5-1,-3-4 1,138-98 0,-239 151-309,43-31 187,74-70 0,-108 93-162,-2-2-1,1 1 0,-2-1 0,1 0 1,-2-1-1,1 0 0,-2 0 0,1-1 1,-2 0-1,0 0 0,0 0 0,4-25 1,-8 32-20,0 0 1,-1 0 0,0 0 0,0 0 0,-1 0 0,1 0 0,-1 1 0,-1-1-1,1 0 1,-1 0 0,0 1 0,0-1 0,-1 1 0,0-1 0,0 1 0,-5-7-1,1 3 4,-2 1 0,1-1-1,-1 2 1,0-1-1,0 1 1,-1 1-1,-20-11 1,-7-1-4,-1 2 1,-71-21-1,-86-8 0,58 21-259,-2 6 0,-158 0-1,281 18 191,-19 0-38,-1-2 0,-59-10 1,34-5-92</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29.358"/>
    </inkml:context>
    <inkml:brush xml:id="br0">
      <inkml:brushProperty name="width" value="0.05" units="cm"/>
      <inkml:brushProperty name="height" value="0.05" units="cm"/>
    </inkml:brush>
  </inkml:definitions>
  <inkml:trace contextRef="#ctx0" brushRef="#br0">10187 915 11026,'-17'-34'178,"-1"1"-1,-1 1 0,-2 0 1,-1 2-1,-49-53 0,15 28-49,-115-86-1,107 96-142,-3 3-1,-1 3 0,-2 3 0,-1 3 1,-85-26-1,26 19-342,-2 5 1,-152-19-1,-300-2-833,-2 36 323,549 19 823,-2529-13 1449,1480 44-568,9 97-558,87 114-234,806-178-41,2 8 1,4 8 0,-310 188-1,425-228-24,2 4 0,2 2 0,2 2 0,3 3 0,1 2 0,3 3 0,2 2 0,2 1 0,-58 101 0,71-99-106,2 2 1,3 1-1,3 1 0,-26 102 1,42-124 22,1 1 0,3 0 0,1 0-1,2 0 1,2 0 0,1 0 0,3 0 0,12 59 0,-4-57-45,2 0-1,1 0 1,43 81 0,-24-64-1,3-2 0,45 55 0,-27-48 81,4-3-1,2-2 1,3-2-1,2-4 1,96 63 0,-39-41 50,3-6 0,190 78 0,-97-63 134,4-10 0,334 69-1,-259-91 156,449 24-1,-344-66 12,485-48 0,395-156-26,10-144-287,-887 200-19,430-206-1,-635 244 189,-4-8-1,297-211 1,-416 256 60,88-88 0,-118 99 8,-2-2 0,70-102-1,-93 116-85,-1 0-1,-2-2 0,-1 0 0,-3-1 0,17-58 0,-25 67-43,-2 0 0,-1-1 1,-2 0-1,0 0 0,-3 0 0,0 0 0,-2 0 1,-7-33-1,2 28-29,-2 0 0,-2 1 0,-1 0 0,-2 1 0,-2 0 0,-1 1 1,-21-31-1,9 22-29,-1 2 1,-3 1-1,-1 1 1,-63-53-1,35 41-70,-2 2-1,-92-51 0,-146-52-327,-7 38 237,-57 25 28,-32 13-30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08.249"/>
    </inkml:context>
    <inkml:brush xml:id="br0">
      <inkml:brushProperty name="width" value="0.05" units="cm"/>
      <inkml:brushProperty name="height" value="0.05" units="cm"/>
    </inkml:brush>
  </inkml:definitions>
  <inkml:trace contextRef="#ctx0" brushRef="#br0">1947 238 8314,'0'-8'45,"0"1"-1,0-1 1,-1 0 0,0 1 0,0-1 0,-1 1 0,0 0 0,0-1-1,-1 1 1,0 0 0,0 0 0,0 0 0,-1 1 0,0-1-1,-1 1 1,1 0 0,-1 0 0,0 1 0,-1-1 0,1 1-1,-1 0 1,0 1 0,-7-5 0,-6-1-9,-1 0 1,-1 2-1,1 0 1,-1 1-1,0 1 0,-42-5 1,-135-4 21,121 14-54,-142 15 0,176-7 3,2 1 1,-1 2-1,1 2 1,1 1-1,-40 20 0,18-2 68,1 1 0,1 4 0,2 2 0,2 3 0,2 2-1,1 2 1,3 3 0,2 1 0,-63 84 0,64-66 81,3 1-1,-64 135 1,92-167-182,2 1-1,1 1 0,2 0 0,2 0 0,1 1 1,2 0-1,-2 73 0,9-89-63,1-1 0,0 1 0,2-1-1,0 1 1,2-1 0,0-1 0,2 1 0,0-1 0,1 0-1,1-1 1,1 0 0,1-1 0,1 0 0,24 28 0,-18-27-27,1 0-1,1-1 1,0-1 0,2-1 0,0-1 0,1-1-1,29 14 1,-21-15 62,0-1 0,2-1 0,-1-2 0,1-1 0,44 5 0,-26-9 165,1-3 1,0-1-1,0-3 1,-1-2-1,1-2 1,-1-3-1,88-27 1,-22-4 483,-2-5 0,199-108 1,-223 99-131,120-93 0,-159 105-254,-2-2-1,-2-3 0,55-67 0,-90 98-151,-1-1 0,-1 0 0,0-1 0,-2-1-1,0 0 1,12-33 0,-20 46-48,0-1-1,0 1 0,-1-1 1,0 0-1,-1 1 1,0-1-1,0 0 0,0 0 1,0 1-1,-1-1 1,-1 0-1,1 1 1,-1-1-1,0 1 0,0 0 1,-1-1-1,0 1 1,0 0-1,0 0 0,-1 1 1,0-1-1,0 1 1,-9-10-1,-1 2 2,-1 1 1,-1 0-1,0 0 0,-1 2 0,0 0 0,0 1 0,-1 1 1,-28-9-1,-157-36-218,193 50 173,-134-23-813,-71-18 366,113 13 199</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0.421"/>
    </inkml:context>
    <inkml:brush xml:id="br0">
      <inkml:brushProperty name="width" value="0.05" units="cm"/>
      <inkml:brushProperty name="height" value="0.05" units="cm"/>
    </inkml:brush>
  </inkml:definitions>
  <inkml:trace contextRef="#ctx0" brushRef="#br0">16 2304 13363,'-1'0'36,"1"0"0,-1 1 0,1-1 0,-1 0 0,1 1-1,-1-1 1,0 0 0,1 0 0,-1 0 0,1 0 0,-1 1 0,0-1 0,1 0 0,-1 0 0,0 0 0,1 0 0,-1-1 0,1 1 0,-1 0 0,0 0 0,1 0-1,-1 0 1,0-1 0,8-10 297,29-21-115,30-18 199,83-47 0,91-34-404,1016-450 135,-810 403-69,855-323 237,-274 145-56,100 29-780,-955 290 264,-158 34 81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0.861"/>
    </inkml:context>
    <inkml:brush xml:id="br0">
      <inkml:brushProperty name="width" value="0.05" units="cm"/>
      <inkml:brushProperty name="height" value="0.05" units="cm"/>
    </inkml:brush>
  </inkml:definitions>
  <inkml:trace contextRef="#ctx0" brushRef="#br0">1189 1 12563,'-18'17'432,"-20"26"1,-5 5-425,-24 20 167,-136 144-103,24-17 47,-155 178 358,287-317-326,2 1 1,4 3-1,1 1 0,-56 122 0,89-166-123,0 0-1,1 1 1,1 0 0,1 0-1,0 0 1,-1 26 0,5-36-23,0-1 1,1 1-1,0 0 1,0-1-1,0 1 1,1-1-1,0 1 1,1-1 0,0 0-1,0 0 1,0 0-1,1 0 1,0 0-1,0-1 1,1 0-1,0 0 1,5 6 0,-2-5-4,-1 0 0,1-1 1,0 0-1,1 0 1,-1-1-1,1 0 0,0 0 1,1-1-1,14 5 1,-3-4-3,1 0 0,-1-1 1,31 1-1,-11-3-5,0-2 1,68-9-1,78-26-14,131-47-540,-4-12 0,424-191 0,-463 159 270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1.584"/>
    </inkml:context>
    <inkml:brush xml:id="br0">
      <inkml:brushProperty name="width" value="0.05" units="cm"/>
      <inkml:brushProperty name="height" value="0.05" units="cm"/>
    </inkml:brush>
  </inkml:definitions>
  <inkml:trace contextRef="#ctx0" brushRef="#br0">62 147 14843,'10'-12'92,"-1"0"0,2 0-1,0 1 1,0 1 0,1 0 0,0 0-1,1 1 1,0 1 0,0 0 0,1 1-1,0 0 1,0 1 0,1 1 0,-1 0-1,1 1 1,0 1 0,1 0-1,24-1 1,-35 4-90,0 0 0,1 0-1,-1 0 1,1 1 0,-1 0 0,0 0-1,1 1 1,7 3 0,-11-5-6,0 1 0,-1 0 1,1 0-1,0 1 0,-1-1 1,1 0-1,0 1 0,-1-1 0,0 1 1,1-1-1,-1 1 0,0-1 0,0 1 1,0 0-1,0 0 0,0 0 0,0-1 1,-1 1-1,1 0 0,0 0 0,-1 0 1,0 0-1,1 0 0,-1 0 0,0 0 1,0 4-1,-1 1-8,0 0-1,-1 0 1,0 0 0,0-1 0,0 1 0,-1 0-1,0-1 1,0 1 0,-8 10 0,-6 7-31,-20 23 1,31-40 34,-113 117-20,80-88 159,2 3 0,-49 65-1,79-94-87,0 1 1,1-1-1,1 1 0,0 0 0,0 0 1,-3 15-1,7-23-33,0-1-1,1 0 1,-1 1-1,1-1 1,0 0 0,0 1-1,0-1 1,0 1 0,0-1-1,0 1 1,0-1-1,1 0 1,-1 1 0,1-1-1,0 0 1,0 1 0,0-1-1,0 0 1,0 0-1,0 0 1,1 0 0,-1 0-1,1 0 1,-1 0 0,1 0-1,0-1 1,-1 1-1,1-1 1,0 1 0,0-1-1,0 0 1,1 1 0,-1-1-1,0 0 1,0 0-1,5 1 1,7 1 3,1 0 0,-1-1-1,1-1 1,0 0 0,28-2 0,74-15-249,-95 12 140,-1-2-1,25-8 1,-38 11 80,-1 0 0,1-1 0,-1 0 0,1 0 0,-1-1 0,-1 0 0,1 0 0,9-10 0,-13 11-6,1 0 1,-1-1-1,-1 0 1,1 1-1,3-9 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2.048"/>
    </inkml:context>
    <inkml:brush xml:id="br0">
      <inkml:brushProperty name="width" value="0.05" units="cm"/>
      <inkml:brushProperty name="height" value="0.05" units="cm"/>
    </inkml:brush>
  </inkml:definitions>
  <inkml:trace contextRef="#ctx0" brushRef="#br0">1 0 13475,'0'2'49,"0"-1"0,0 0 0,1 0 0,-1 0 0,0 0 1,1 0-1,-1 0 0,1 0 0,-1 0 0,1 0 0,-1 0 0,1 0 0,0 0 1,0 0-1,-1 0 0,1-1 0,0 1 0,0 0 0,0-1 0,0 1 0,0 0 0,0-1 1,0 1-1,0-1 0,0 1 0,1-1 0,35 9 149,-30-7-28,31 5 56,159 21-3,-178-26-257,1-2 0,-1 0 0,1-1-1,-1-1 1,0-1 0,0-1 0,0 0 0,19-8 0,-31 9 56,0-1 0,0 0-1,-1 0 1,7-5 0,14-9 400,-27 18-408,0 0 1,0 1-1,1-1 0,-1 0 0,0 0 1,0 0-1,1 0 0,-1 0 0,0 0 1,0 1-1,1-1 0,-1 0 1,0 0-1,0 0 0,0 1 0,0-1 1,1 0-1,-1 0 0,0 1 0,0-1 1,0 0-1,0 0 0,0 1 0,0-1 1,1 0-1,-1 0 0,0 1 1,0-1-1,0 0 0,0 1 0,0-1 1,0 0-1,0 0 0,0 1 0,1 13 172,-1-12-139,0 1-39,1-1 0,-1 1 0,1 0 0,-1 0 0,1-1-1,0 1 1,0 0 0,0-1 0,0 1 0,1-1 0,-1 1 0,1-1-1,-1 0 1,1 1 0,0-1 0,0 0 0,4 3 0,-2-2 7,0-1 1,0 0-1,0 0 1,0 0 0,0-1-1,0 0 1,0 1-1,1-1 1,-1-1-1,7 2 1,6-2 25,1 0 0,-1-2 0,0 0 0,29-6 0,94-34-82,-60 16 0,-77 24 35,1 1-1,-1 1 0,0-1 1,0 0-1,1 1 1,-1 0-1,0 0 0,5 0 1,-8 0 5,1 0 1,-1 0 0,1 0-1,-1 0 1,0 0-1,1 1 1,-1-1-1,0 0 1,1 0 0,-1 0-1,0 1 1,1-1-1,-1 0 1,0 0 0,0 1-1,1-1 1,-1 0-1,0 1 1,0-1 0,0 0-1,1 1 1,-1-1-1,0 0 1,0 1 0,0 0-1,-3 15 19,-9 8 37,-18 27-1,-11 23 55,37-66-79,0 0-1,1 0 1,0 1 0,1-1-1,0 1 1,-2 16 0,4-24-26,0 0 1,0 0 0,-1 0-1,1 0 1,0 0 0,0 0 0,0 0-1,1 0 1,-1 0 0,0 0-1,0 0 1,0 0 0,1 0-1,-1 0 1,0 0 0,1 0-1,-1 0 1,1-1 0,-1 1 0,1 0-1,-1 0 1,1 0 0,0-1-1,-1 1 1,1 0 0,0-1-1,0 1 1,0-1 0,-1 1-1,1-1 1,0 1 0,0-1 0,0 1-1,0-1 1,0 0 0,0 1-1,0-1 1,0 0 0,0 0-1,0 0 1,0 0 0,0 0-1,0 0 1,1 0 0,2-1-3,1 0-1,-1 0 1,1 0 0,-1 0-1,0-1 1,1 0 0,-1 0 0,6-4-1,5-5 1,-1 0-1,-1-1 0,0-1 0,0 0 0,-1-1 1,-1 0-1,0-1 0,11-21 0,2-6-34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2.453"/>
    </inkml:context>
    <inkml:brush xml:id="br0">
      <inkml:brushProperty name="width" value="0.05" units="cm"/>
      <inkml:brushProperty name="height" value="0.05" units="cm"/>
    </inkml:brush>
  </inkml:definitions>
  <inkml:trace contextRef="#ctx0" brushRef="#br0">2 84 13715,'-1'-22'1416,"1"2"-1016,8 3-280,4 3 977,6 6-1209,5 6-505,10 3 529,5 8-176,7 5-112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2.853"/>
    </inkml:context>
    <inkml:brush xml:id="br0">
      <inkml:brushProperty name="width" value="0.05" units="cm"/>
      <inkml:brushProperty name="height" value="0.05" units="cm"/>
    </inkml:brush>
  </inkml:definitions>
  <inkml:trace contextRef="#ctx0" brushRef="#br0">390 0 13563,'-57'4'1013,"0"2"0,0 3 1,-81 22-1,130-28-959,-2 0 19,0 0 1,0 0 0,0 1 0,-14 8 0,24-12-74,-1 0 0,1 0 0,-1 0 0,1 1 0,0-1 0,-1 0 0,1 0 1,-1 1-1,1-1 0,-1 0 0,1 1 0,0-1 0,-1 0 0,1 1 0,0-1 1,-1 1-1,1-1 0,0 1 0,0-1 0,-1 1 0,1-1 0,0 1 0,0-1 1,0 1-1,0-1 0,-1 1 0,1-1 0,0 1 0,0-1 0,0 1 1,0-1-1,0 1 0,0-1 0,1 2 0,0-1-10,0 0 0,0 0 1,0-1-1,0 1 0,0 0 0,0 0 1,0 0-1,0-1 0,1 1 0,-1-1 0,0 1 1,0-1-1,2 1 0,50 9-357,-50-9 341,50 4-336,-10 0 27,43 9 1,-75-11 287,0 0 1,0 0-1,0 1 0,-1 1 1,1 0-1,-1 0 0,0 1 1,17 13-1,-23-16 62,0 0 0,-1 1 0,1-1 0,-1 1 0,0 0 0,0 0 0,-1 0 0,1 0 0,-1 0 0,1 1 0,-1-1 0,-1 1 0,1 0 0,-1 0 0,0-1 0,0 1 0,0 0 0,-1 0 0,1 0 0,-1 0 0,0 0 0,-1 0 0,1 0 0,-1 0 0,0-1 0,0 1 0,-1 0 0,1 0 0,-4 5 0,2-3 64,-1-1-1,0 1 1,0-1 0,0 0-1,-1 0 1,0-1-1,0 1 1,-1-1-1,0 0 1,0-1 0,0 1-1,0-1 1,0 0-1,-1-1 1,0 0-1,0 0 1,0 0 0,-13 3-1,15-5-45,-1 0-1,0-1 0,0 1 1,0-1-1,1 0 0,-1 0 1,0-1-1,0 0 0,0 0 1,1 0-1,-1 0 1,1-1-1,-10-4 0,12 4-106,0 0 0,1 1-1,-1-1 1,1 0-1,0 0 1,-1 0 0,1-1-1,0 1 1,0 0-1,1-1 1,-1 0 0,0 1-1,1-1 1,-1 0 0,1 0-1,0 0 1,0 1-1,0-1 1,1 0 0,-1-1-1,1 1 1,-1 0-1,1 0 1,0 0 0,0 0-1,0 0 1,2-5 0,-1-1-32,2 1 1,-1 0-1,1 0 1,0 1-1,1-1 1,-1 1-1,2-1 1,-1 1-1,1 0 1,5-6-1,32-31-658</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3.253"/>
    </inkml:context>
    <inkml:brush xml:id="br0">
      <inkml:brushProperty name="width" value="0.05" units="cm"/>
      <inkml:brushProperty name="height" value="0.05" units="cm"/>
    </inkml:brush>
  </inkml:definitions>
  <inkml:trace contextRef="#ctx0" brushRef="#br0">326 36 12483,'0'-1'119,"-1"0"0,1 0 0,-1 0 1,1 0-1,-1 0 0,1 1 0,-1-1 1,0 0-1,1 0 0,-1 0 0,0 1 1,0-1-1,0 0 0,1 1 0,-1-1 1,0 1-1,0-1 0,0 1 0,-2-1 1,-22-7 151,20 7-1,-11-3 207,-1 1-1,0 1 1,0 0 0,-1 2 0,-33 2 0,43-2-461,-1 2 0,0-1 1,0 1-1,1 0 0,-1 1 0,1 0 0,0 1 0,0-1 0,0 2 0,0-1 1,1 1-1,-1 0 0,-8 8 0,15-11-18,-1-1-1,0 1 1,1 0 0,-1-1-1,1 1 1,-1 0 0,1 0 0,0 0-1,0 0 1,0 0 0,0 0-1,0 0 1,0 0 0,0 1-1,1-1 1,-1 0 0,1 0 0,0 1-1,0-1 1,0 0 0,0 1-1,0-1 1,0 0 0,1 1-1,-1-1 1,1 0 0,-1 0 0,1 0-1,1 3 1,0-1-15,1-1 0,-1 1 0,1-1 0,0 0 0,0 0 0,0 0 0,1 0 0,-1-1 0,1 1 0,-1-1 0,1 0 0,0 0 0,0 0 0,8 2 0,13 4-181,38 4 0,16 5-158,-70-14 298,0 0 1,0 0-1,-1 1 1,1 0-1,-1 0 1,9 7-1,-15-10 56,-1 0 0,1 0 0,-1 0 0,1 0 0,-1 0 0,1 0 0,-1 1 0,0-1 0,0 0 0,1 1 0,-1 0 0,0-1 0,0 1 0,-1-1 0,1 1 0,0 0 0,-1 0 0,1-1 0,0 1 0,-1 0 0,0 0 0,0 0 0,1 0 0,-1 0 0,0-1 0,0 1 0,-1 0 0,1 0 0,0 0 0,-1 0 0,1-1 0,-1 1 0,1 0 0,-1 0 0,0-1 0,0 1 0,0 0 0,0-1 0,0 1 0,0-1 0,0 1 0,-2 1 0,-3 3 51,0 0 0,-1-1-1,1 0 1,-1 0-1,0-1 1,0 1 0,-1-1-1,-9 3 1,10-4-8,-1 1 0,1-2 1,-1 1-1,0-1 0,0 0 0,0-1 0,0 0 1,-16 0-1,24-1-63,-1 0 0,1 0 0,-1 0 0,1 0 0,-1 0 0,1 0 1,-1 0-1,0 0 0,1-1 0,-1 1 0,1 0 0,-1 0 0,1-1 0,-1 1 0,1 0 1,-1 0-1,1-1 0,0 1 0,-1-1 0,1 1 0,-1 0 0,1-1 0,0 1 0,-1-1 0,1 1 1,0-1-1,0 1 0,-1-1 0,1 1 0,0-1 0,0 1 0,0-1 0,-1 1 0,1-1 1,0 1-1,0-1 0,0 0 0,0 1 0,0-1 0,0 1 0,0-1 0,1 0 0,0-2-188,0 0-1,0 0 1,0 1-1,0-1 1,1 0-1,-1 1 0,1 0 1,2-4-1,9-8-133,0 1 0,1 1 0,21-16 0,22-10-540</inkml:trace>
  <inkml:trace contextRef="#ctx0" brushRef="#br0" timeOffset="1">584 63 12899,'-22'12'706,"1"1"0,1 1 0,-22 18 0,32-24-436,1 1 0,0 0 0,0 1 0,1 0 0,0 0 0,1 1 0,-10 19-1,15-27-205,1 0-1,0 0 0,0 1 0,0-1 1,0 0-1,0 1 0,1-1 0,-1 1 1,1 6-1,0-8-47,1-1 0,-1 0 0,0 1 0,1-1 0,-1 1 0,1-1 0,-1 0 0,1 1 0,0-1 0,0 0 0,-1 0 0,1 0 0,0 1 0,0-1 1,0 0-1,0 0 0,0 0 0,1-1 0,-1 1 0,0 0 0,0 0 0,1-1 0,-1 1 0,0 0 0,1-1 0,1 1 0,3 0-36,0 1 0,1-2 0,-1 1 0,1-1 0,-1 0-1,1 0 1,-1-1 0,0 0 0,1 0 0,-1 0 0,0-1 0,0 0 0,0 0 0,0 0-1,10-6 1,1-2-117,-1 0 0,0-1-1,0 0 1,13-15 0,-17 15-26,0 0 1,16-23 0,-24 29 106,0-1-1,-1 1 1,1-1 0,-1 0 0,-1 0 0,1 0 0,-1 0 0,0-1 0,1-8 0,-4 1 0,-6 16 153,-8 19 127,12-15-193,1 0 0,0 0 0,1 0 0,-1 0 0,1 1 0,0-1 0,1 0 0,-1 0 0,1 1 0,0-1 0,1 0 0,0 1 0,2 7 0,-3-12-50,1 0 1,0 0-1,0 0 1,-1 0-1,2 0 0,-1 0 1,0-1-1,0 1 1,0 0-1,1-1 1,-1 1-1,1-1 1,-1 1-1,1-1 1,0 0-1,0 1 1,2 0-1,-1-1-57,0 0 0,-1 0 0,1-1 1,0 1-1,0-1 0,0 0 0,0 0 0,0 0 0,0 0 0,0 0 1,0-1-1,0 1 0,-1-1 0,1 0 0,0 0 0,3-1 0,11-6-143,1-1 0,28-19-1,-31 18 92,50-32-362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4:37.208"/>
    </inkml:context>
    <inkml:brush xml:id="br0">
      <inkml:brushProperty name="width" value="0.05" units="cm"/>
      <inkml:brushProperty name="height" value="0.05" units="cm"/>
    </inkml:brush>
  </inkml:definitions>
  <inkml:trace contextRef="#ctx0" brushRef="#br0">1077 410 9666,'-26'9'195,"-138"51"229,139-48-444,1 0-1,0 1 0,1 2 0,-32 26 0,20-10-160,2 2 1,1 2-1,2 0 1,-32 51-1,11-6-621,-44 96 0,40-56-334,6 2 1,-55 210-1,-21 269-801,95-414 1866,9 0 0,8 2 0,14 255 0,115 531-688,-95-829 718,89 410 685,-81-453-279,5-1 0,4-2 0,65 121 0,-68-157-115,4-1-1,2-2 1,2-2-1,3-2 1,58 55 0,-35-47-113,2-3 1,3-4 0,3-2-1,2-4 1,3-4 0,1-3-1,2-4 1,92 30 0,-14-19-186,3-7 0,325 44 0,356-24-406,2984-123-273,-2986-14 662,633-92 93,-14-70 479,-779 94-235,-12-51 21,-17-70 155,-483 180-248,272-176 0,-334 181-161,-4-5-1,-4-4 0,123-130 1,-154 136-49,-4-3-1,-3-3 1,-4-3 0,-4-2 0,-4-3-1,-4-2 1,-5-2 0,45-139 0,-71 170 14,-3 0 1,-3-1-1,-3-1 1,-3 0-1,-6-129 0,-6 116 85,-3 2 0,-4 0-1,-4 0 1,-44-129-1,21 111 129,-4 1-1,-4 2 0,-4 3 0,-89-118 1,91 144-88,-4 2-1,-87-80 1,56 69-71,-117-80 1,75 72-67,-4 6 0,-3 6 0,-151-55 0,-440-115-134,216 118 85,-5 22 49,200 40 14,-75-17-1,-430-83-21,-4 22 7,-560-47 823,908 124-330,-496-31 77,-3 87-905,-1046 230 557,1347-100 159,14 49-396,511-124-98,3 7 0,-263 143 0,195-70 18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3.687"/>
    </inkml:context>
    <inkml:brush xml:id="br0">
      <inkml:brushProperty name="width" value="0.05" units="cm"/>
      <inkml:brushProperty name="height" value="0.05" units="cm"/>
    </inkml:brush>
  </inkml:definitions>
  <inkml:trace contextRef="#ctx0" brushRef="#br0">260 0 13907,'-33'19'1097,"1"1"0,-53 43 0,74-53-864,0 0 0,0 0 0,2 1 0,-1 0 0,1 1 0,1 0 0,0 0 0,1 1 0,0 0 0,-5 16 1,10-25-230,1-1 0,0 0 1,0 0-1,1 1 1,-1-1-1,0 1 1,1-1-1,0 0 1,0 1-1,0-1 1,0 1-1,1-1 1,-1 1-1,1-1 1,0 0-1,0 0 1,0 1-1,1-1 0,-1 0 1,1 0-1,-1 0 1,1 0-1,0 0 1,0-1-1,0 1 1,1 0-1,-1-1 1,1 0-1,-1 1 1,1-1-1,4 2 1,0 0-116,1-1 1,-1 1 0,1-1 0,0-1 0,0 1 0,0-2-1,0 1 1,1-1 0,-1 0 0,0-1 0,17 0 0,-6-3-106,1 0 0,0-1-1,-1-1 1,0-1 0,0 0 0,-1-2 0,0 0 0,19-11 0,-46 28 365,1 0-1,0 1 1,1 0 0,0 0-1,1 1 1,0 0 0,0 0-1,-5 17 1,11-27-142,-1 1 0,1 0-1,0 0 1,0-1 0,-1 1 0,1 0 0,0 0 0,0-1-1,1 1 1,-1 0 0,0 0 0,1-1 0,-1 1 0,1 0-1,-1-1 1,1 1 0,0-1 0,0 1 0,0 0 0,-1-1-1,3 2 1,-1-1-3,0 0 0,0-1 0,0 1 0,1-1 0,-1 1 0,1-1 0,-1 0 0,1 0 0,-1 0 0,1 0 0,0 0 0,3 0 0,8 1-12,1-1 1,-1-1 0,0 0 0,17-3 0,-28 3 5,81-10-165,106-26-1,-189 36 151,0 0-1,0 0 1,0-1 0,0 1-1,0 0 1,0-1 0,0 1-1,0-1 1,0 1 0,0-1-1,0 1 1,0-1 0,0 0-1,1-1 1,-2 2-1,0 0 0,0 0 0,0-1 0,0 1 0,0 0-1,0-1 1,0 1 0,0 0 0,0-1 0,0 1 0,0 0 0,0 0 0,0-1 0,0 1 0,-1 0 0,1-1 0,0 1-1,0 0 1,0 0 0,0-1 0,-1 1 0,1 0 0,0 0 0,0 0 0,0-1 0,-1 1 0,1 0 0,0 0-1,0 0 1,-1 0 0,1-1 0,-33-12-1141,-101-27-1265,80 23 1748</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4.106"/>
    </inkml:context>
    <inkml:brush xml:id="br0">
      <inkml:brushProperty name="width" value="0.05" units="cm"/>
      <inkml:brushProperty name="height" value="0.05" units="cm"/>
    </inkml:brush>
  </inkml:definitions>
  <inkml:trace contextRef="#ctx0" brushRef="#br0">117 455 12523,'-28'-14'1584,"5"1"-872,9 3-144,6 0 729,8-2-265,2 1-176,13 1-184,5 0-88,6 6-328,7-1-312,2 2 8,1 2 24,-4-5-48,-5-5-32</inkml:trace>
  <inkml:trace contextRef="#ctx0" brushRef="#br0" timeOffset="1">8 7 16043,'-7'-3'1609,"11"0"-1441,9 3 408,4 3-360,4 7-624,4 0-1352,-7-2 1503,-2 0-239,-4-4-200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4.476"/>
    </inkml:context>
    <inkml:brush xml:id="br0">
      <inkml:brushProperty name="width" value="0.05" units="cm"/>
      <inkml:brushProperty name="height" value="0.05" units="cm"/>
    </inkml:brush>
  </inkml:definitions>
  <inkml:trace contextRef="#ctx0" brushRef="#br0">51 3 16524,'-6'-2'1400,"-6"2"-1048,2 4-152,3 2 392,0 1-248,3 3-664,1-2 440,1-2-152,2-2-152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5.219"/>
    </inkml:context>
    <inkml:brush xml:id="br0">
      <inkml:brushProperty name="width" value="0.05" units="cm"/>
      <inkml:brushProperty name="height" value="0.05" units="cm"/>
    </inkml:brush>
  </inkml:definitions>
  <inkml:trace contextRef="#ctx0" brushRef="#br0">104 96 6777,'-16'-8'835,"10"4"-219,-1 0 1,0 1-1,-1 0 1,1 0-1,0 0 1,-1 1-1,0 0 1,-11-1-1,19 3-571,-1-1-1,1 1 1,0 0-1,-1 0 0,1 0 1,-1 0-1,1 0 1,0 0-1,-1 1 1,1-1-1,0 0 1,-1 0-1,1 0 0,0 0 1,-1 0-1,1 0 1,0 1-1,-1-1 1,1 0-1,0 0 1,-1 0-1,1 1 1,0-1-1,0 0 0,-1 0 1,1 1-1,0-1 1,0 0-1,-1 1 1,1-1-1,0 0 1,0 1-1,0-1 1,0 0-1,-1 1 0,7 15 887,-4-13-819,0 0-1,0 0 0,1 0 1,0 0-1,-1 0 0,1 0 1,4 2-1,-2-3-73,-1 0 0,1-1-1,-1 0 1,1 0 0,0 0-1,0-1 1,-1 1 0,1-1-1,0 0 1,0-1 0,-1 1-1,1-1 1,0 0 0,-1 0 0,1 0-1,-1-1 1,8-3 0,-1 1-6,0-2 1,-1 1-1,1-2 1,-1 1-1,17-16 1,-6 0 10,-20 21-43,0-1 1,-1 1-1,1 0 0,0 0 1,0 0-1,-1-1 1,1 1-1,0 0 0,-1-1 1,0 1-1,1 0 1,-1-1-1,0 1 0,1-1 1,-1 1-1,0 0 1,0-1-1,0-1 0,-1 2 1,1 1-1,-1-1 1,0 1-1,1-1 1,-1 1-1,1-1 1,-1 1-1,0 0 0,1-1 1,-1 1-1,0 0 1,1-1-1,-1 1 1,0 0-1,0 0 1,1 0-1,-1 0 0,0 0 1,0-1-1,1 1 1,-1 1-1,0-1 1,0 0-1,1 0 1,-1 0-1,0 0 0,0 0 1,0 1-1,-23 6 69,-28 18 153,33-16-6,17-8-73,5-3 25,16-4-1005,-33 8 2149,12-2-1733,9 0-910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5.731"/>
    </inkml:context>
    <inkml:brush xml:id="br0">
      <inkml:brushProperty name="width" value="0.05" units="cm"/>
      <inkml:brushProperty name="height" value="0.05" units="cm"/>
    </inkml:brush>
  </inkml:definitions>
  <inkml:trace contextRef="#ctx0" brushRef="#br0">629 1 16059,'12'0'1054,"-15"8"-444,-21 13-39,23-20-548,-60 44 412,-98 56 0,82-55-365,53-31-56,-209 138 35,229-150-56,-4 3-21,0 1 1,0 0-1,-12 14 1,18-20 20,1 0-1,0 1 1,0 0 0,0-1-1,1 1 1,-1-1 0,0 1 0,0 0-1,1 0 1,-1-1 0,1 1-1,-1 2 1,1-3 2,1 0-1,-1 0 1,0 0-1,0 0 1,0 0 0,1 0-1,-1 0 1,0 0 0,1 0-1,-1 0 1,1 0-1,-1 0 1,1 0 0,0-1-1,-1 1 1,1 0-1,0 0 1,0-1 0,-1 1-1,1 0 1,0-1-1,0 1 1,1 0 0,6 3-19,1-1 0,0 0 0,0-1 0,0 1 0,0-2 0,1 1 0,-1-1 0,14-1 0,4 2-10,17 2 22,206 11-916,-240-14 879,0-2 0,-1 1 0,1-1 0,0-1 0,-1 0 0,17-5 0,2-10-193</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6.134"/>
    </inkml:context>
    <inkml:brush xml:id="br0">
      <inkml:brushProperty name="width" value="0.05" units="cm"/>
      <inkml:brushProperty name="height" value="0.05" units="cm"/>
    </inkml:brush>
  </inkml:definitions>
  <inkml:trace contextRef="#ctx0" brushRef="#br0">133 0 15659,'-23'39'1305,"6"-2"-905,-1 5-176,1 8 344,1 3-104,2 7-80,0-1-48,5-3-272,6-2-144,3-8-312,-1-5-104,5-13-72,2-13-912,8-20 1135,5-12-271,4-16-64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6.568"/>
    </inkml:context>
    <inkml:brush xml:id="br0">
      <inkml:brushProperty name="width" value="0.05" units="cm"/>
      <inkml:brushProperty name="height" value="0.05" units="cm"/>
    </inkml:brush>
  </inkml:definitions>
  <inkml:trace contextRef="#ctx0" brushRef="#br0">42 1 12195,'-10'32'769,"2"0"1,0 1-1,3 1 1,-4 65-1,9-86-697,-2 64 166,3-70-227,0 0 0,0 1-1,0-1 1,1 0-1,0 0 1,0 1-1,1-2 1,3 8 0,-5-12-4,1 0 1,-1 0 0,0-1 0,0 1 0,1 0 0,-1-1 0,1 1-1,-1-1 1,1 0 0,-1 1 0,1-1 0,0 0 0,0 0 0,0 0-1,0 0 1,0-1 0,0 1 0,0 0 0,0-1 0,0 1 0,0-1-1,0 0 1,0 0 0,0 0 0,0 0 0,0 0 0,0 0 0,0 0-1,0-1 1,0 1 0,0-1 0,0 1 0,0-1 0,0 0 0,3-2-1,8-3 57,-1-1 0,0 0-1,-1-1 1,14-12 0,-19 14-32,4-1 18,23-20 229,37-38 1,-61 56-227,-1 0 0,0-1-1,0 0 1,-2 0 0,1-1-1,-1 0 1,-1 0 0,1 0 0,2-13-1,-7 20-39,0 1 0,0-1 0,0 1-1,-1 0 1,0-1 0,1 1 0,-1-1 0,0 1-1,-1-1 1,1 1 0,-1-1 0,0 1 0,1-1-1,-1 1 1,-1 0 0,1 0 0,0-1 0,-4-4-1,2 5-4,0 0-1,0 0 1,0 0-1,0 0 1,0 0-1,-1 1 1,1-1-1,-1 1 1,0 0-1,0 0 1,0 1-1,0-1 1,0 1-1,0 0 0,-5-1 1,-3 0 4,1 0-1,-1 1 1,-1 1-1,1 0 1,0 0 0,0 1-1,-22 5 1,27-4-67,1-1 0,0 1-1,0 0 1,0 0 0,0 1 0,1 0 0,-1 0 0,1 0 0,-1 0 0,1 1 0,0 0-1,1 0 1,-1 1 0,1-1 0,-1 1 0,-5 9 0,9-13 29,1 0-1,-1 0 1,0 1 0,1-1 0,-1 0-1,1 0 1,-1 1 0,1-1 0,0 0-1,-1 0 1,1 1 0,0-1 0,0 0-1,0 1 1,0-1 0,0 0 0,0 1-1,1-1 1,-1 0 0,0 1 0,1-1-1,-1 0 1,0 0 0,1 1 0,0-1-1,-1 0 1,1 0 0,0 0 0,0 0-1,-1 0 1,1 0 0,0 0 0,0 0-1,0 0 1,0 0 0,0-1 0,0 1-1,1 0 1,-1-1 0,1 2 0,22 6-359</inkml:trace>
  <inkml:trace contextRef="#ctx0" brushRef="#br0" timeOffset="0.99">567 1 12835,'-12'2'1592,"-4"10"-936,-14 8-240,-4 6 1265,-5 8-985,1 5-152,-1 7-248,6 1-120,3 0-272,1-2-152,13-8-200,5-3-192,8-15-465,3-9 761,13-19-96,1-9-96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7.045"/>
    </inkml:context>
    <inkml:brush xml:id="br0">
      <inkml:brushProperty name="width" value="0.05" units="cm"/>
      <inkml:brushProperty name="height" value="0.05" units="cm"/>
    </inkml:brush>
  </inkml:definitions>
  <inkml:trace contextRef="#ctx0" brushRef="#br0">173 16 12907,'-2'-2'61,"0"1"1,1-1-1,-1 1 0,0 0 1,0 0-1,0-1 1,0 1-1,0 1 1,-1-1-1,1 0 0,0 0 1,0 1-1,-1-1 1,1 1-1,0 0 0,0 0 1,-1 0-1,1 0 1,0 0-1,-1 0 1,1 1-1,0-1 0,0 1 1,-1-1-1,1 1 1,0 0-1,0 0 1,0 0-1,0 0 0,0 0 1,0 1-1,0-1 1,1 1-1,-1-1 0,-2 3 1,-3 4 50,1 0-1,1 0 1,-1 1-1,1-1 1,1 1 0,0 0-1,-6 16 1,4-3 89,0 1-1,-4 28 1,9-45-150,0 0 1,1-1-1,-1 1 1,1 0-1,1 0 1,-1 0-1,1 0 1,0-1-1,0 1 1,1 0-1,-1-1 1,1 1-1,6 10 1,-6-13-17,1 1 0,0-1 1,0 0-1,0 0 1,0 0-1,1 0 0,-1 0 1,1-1-1,-1 0 0,1 0 1,0 0-1,0 0 1,0 0-1,0-1 0,1 1 1,-1-1-1,0 0 0,0-1 1,7 1-1,0 0 7,1-2 1,0 1-1,-1-1 0,1-1 0,-1 0 0,1-1 1,-1 0-1,0-1 0,0 0 0,0-1 0,-1 0 1,1 0-1,9-8 0,-14 9-36,0-1-1,0 0 1,0 0 0,0 0-1,-1-1 1,0 0 0,0 0 0,-1 0-1,6-9 1,-8 11-19,0-1 1,-1 1-1,1 0 0,-1-1 1,0 1-1,0-1 0,0 0 1,0 1-1,-1-1 1,0 0-1,0 1 0,0-1 1,-1 0-1,1 1 0,-4-10 1,3 9-16,-1 1 1,0-1 0,0 1 0,0-1 0,-1 1-1,1 0 1,-1-1 0,0 2 0,0-1 0,-1 0-1,1 0 1,-1 1 0,0 0 0,0 0 0,0 0-1,0 0 1,0 1 0,-1-1 0,1 1 0,-1 0-1,0 1 1,-5-2 0,3 1-17,0 1-1,0 0 1,0 0 0,0 1-1,0 0 1,0 0 0,-1 1-1,1-1 1,0 2 0,0-1-1,0 1 1,0 0 0,1 0-1,-1 1 1,-6 3 0,2 1-59,1 0 0,0 0 0,0 1 1,1 0-1,0 1 0,0 0 0,1 0 1,0 1-1,1 0 0,0 0 0,1 1 1,-8 15-1,8-13-29,1 1 0,0 0 0,1 0 0,0 0-1,1 0 1,1 1 0,0 0 0,1-1 0,0 1 0,2 16 0,9 15-276</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7.480"/>
    </inkml:context>
    <inkml:brush xml:id="br0">
      <inkml:brushProperty name="width" value="0.05" units="cm"/>
      <inkml:brushProperty name="height" value="0.05" units="cm"/>
    </inkml:brush>
  </inkml:definitions>
  <inkml:trace contextRef="#ctx0" brushRef="#br0">291 89 14131,'-26'46'1203,"-26"53"276,46-85-1270,1 0 0,1 0 1,0 0-1,0 1 0,-1 23 0,4-34-179,1 1 0,-1-1 0,1 0 0,1 0 0,-1 1 0,0-1 0,1 0 0,0 0 0,0 0 0,0 0 1,1 0-1,-1 0 0,1 0 0,0 0 0,0 0 0,0-1 0,0 1 0,1-1 0,0 1 0,-1-1 0,1 0 0,0 0 0,1 0 0,-1-1 0,0 1 1,1-1-1,0 0 0,-1 0 0,1 0 0,0 0 0,0-1 0,0 1 0,0-1 0,5 1 0,0-1-15,-1 0 0,1 0 0,0-1 0,0 0 1,-1-1-1,1 0 0,0 0 0,0-1 0,-1 0 0,0-1 0,1 1 0,-1-2 0,0 1 0,0-1 0,0 0 1,-1-1-1,1 0 0,-1 0 0,-1-1 0,1 1 0,-1-1 0,0-1 0,0 1 0,0-1 0,6-11 0,-7 10-10,1-1 0,-2 0 0,1 0 0,-1 0-1,0-1 1,-1 1 0,0-1 0,-1 0-1,0 0 1,-1 0 0,1 0 0,-2 0 0,0-1-1,0 1 1,-1 0 0,0 0 0,0 0-1,-1 0 1,-1 0 0,0 1 0,-7-18 0,5 17-31,-1 1 1,0 0 0,0 1 0,-1-1 0,0 1 0,-1 0 0,1 1 0,-2 0 0,1 0 0,-1 1 0,0 0 0,0 1 0,0-1 0,-1 2 0,0-1 0,0 2 0,0-1 0,0 1 0,-1 1 0,1 0 0,-1 0 0,1 1 0,-1 0-1,-21 2 1,20 0-72,0 0 0,0 0 0,0 1 0,0 1 0,0 0 0,1 1 0,-1 0 0,1 1 0,0 0 0,0 1 0,1 0 0,0 0 0,0 1 0,0 1 0,1 0 0,0 0 0,0 0 0,1 1 0,0 1 0,1-1 0,-11 20 0,2 5-308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7.853"/>
    </inkml:context>
    <inkml:brush xml:id="br0">
      <inkml:brushProperty name="width" value="0.05" units="cm"/>
      <inkml:brushProperty name="height" value="0.05" units="cm"/>
    </inkml:brush>
  </inkml:definitions>
  <inkml:trace contextRef="#ctx0" brushRef="#br0">83 126 12643,'-16'10'264,"10"-8"-179,0 1 1,0 1-1,1-1 0,-1 1 1,1-1-1,0 2 0,0-1 1,1 0-1,-1 1 0,-6 9 1,10-13-76,1 0 1,0-1 0,0 1 0,-1 0 0,1-1-1,0 1 1,0 0 0,0-1 0,-1 1 0,1 0 0,0-1-1,0 1 1,0 0 0,0 0 0,0-1 0,0 1-1,1 0 1,-1-1 0,0 1 0,0 0 0,0-1-1,1 1 1,-1 0 0,0-1 0,1 1 0,-1 0-1,1-1 1,-1 1 0,1-1 0,-1 1 0,1-1 0,-1 1-1,1-1 1,-1 1 0,1-1 0,-1 0 0,1 1-1,0-1 1,-1 0 0,1 1 0,1-1 0,34 9 376,-31-9-326,31 3 262,1-1-1,0-2 1,57-7-1,-84 6-273,588-75 1920,-322 37-1396,142-10-328,584 5 0,-229 91-851,-212-6 333,-454-36-111,190-15 1,-285 9 214,-2 1 12,0-1-1,-1 0 1,1-1-1,-1 0 1,0 0-1,0-1 1,1 0-1,-2 0 1,1-1-1,0-1 0,10-6 1,-16 9 116,-1 0 1,0 0-1,0 0 0,0 0 1,0 0-1,-1 0 1,1 0-1,0-1 0,-1 1 1,2-4-1,-2 4-25,-1-1 1,1 1-1,-1-1 0,0 0 0,0 0 0,0 1 0,0-1 1,-1-4-1,1 7 62</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03.787"/>
    </inkml:context>
    <inkml:brush xml:id="br0">
      <inkml:brushProperty name="width" value="0.05" units="cm"/>
      <inkml:brushProperty name="height" value="0.05" units="cm"/>
    </inkml:brush>
  </inkml:definitions>
  <inkml:trace contextRef="#ctx0" brushRef="#br0">0 18 3825,'0'-18'-68,"0"27"15,2 42-45,25 229-129,3 37 201,-22-125 12,9 122 6,-7-215 11,26 112 1,-18-141 10,3-2-1,41 93 1,77 121 33,-72-151-24,64 186 70,-26 11 164,66 175 172,11-135-321,-156-325-143,3 0 1,1-3 0,2 0 0,2-2 0,2-2 0,1-1-1,1-1 1,2-3 0,1-1 0,2-2 0,1-2 0,0-2-1,2-1 1,1-3 0,93 27 0,-1-17-33,-1-5-30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19.575"/>
    </inkml:context>
    <inkml:brush xml:id="br0">
      <inkml:brushProperty name="width" value="0.05" units="cm"/>
      <inkml:brushProperty name="height" value="0.05" units="cm"/>
    </inkml:brush>
  </inkml:definitions>
  <inkml:trace contextRef="#ctx0" brushRef="#br0">2046 457 11290,'-52'-156'2081,"12"38"-960,32 93-976,4 9-52,-2-1-1,-12-28 1,15 40-87,0 0-1,0 0 1,0 1 0,-1-1 0,1 1-1,-1 0 1,0 0 0,0 0-1,0 0 1,-1 1 0,1 0 0,-1 0-1,-5-3 1,-2 2-3,0 0 0,-1 1 0,0 0 0,1 0 1,-1 2-1,0-1 0,0 2 0,0 0 0,-17 2 0,-24 2-3,0 3 0,1 2 1,0 2-1,1 3 0,-59 23 0,-245 119-5,325-141 5,22-10 0,-325 163 24,259-126-13,2 4 0,-88 72 0,129-92 3,2 2-1,1 1 0,2 1 1,1 2-1,1 0 0,2 2 1,-36 67-1,51-81-8,0 0 0,0 0 0,2 1 1,1 0-1,0 0 0,2 0 0,-2 44 0,5-38-2,2 1 0,1 0 0,1-1 0,1 0 0,16 48 0,-9-41-3,2-1 1,2-1-1,1 0 1,1-1-1,1-1 1,2 0-1,1-2 1,1-1-1,2 0 0,31 26 1,-11-18-7,1-2 1,2-1-1,1-3 0,2-2 0,0-3 1,2-1-1,1-3 0,0-2 1,68 13-1,-30-14-35,2-5 0,-1-3 0,1-4 0,175-14 1,-173-2-19,0-5 1,168-49 0,-119 17-5,144-71 0,-160 56 31,-2-7-1,145-104 1,197-207 35,-412 329 16,-1-3 0,61-80 0,-102 114-26,26-47-1,-38 61-6,1-1 0,-1 1 0,0-1 0,-1 0 0,1 0 0,-2 0 0,1 0 0,-1 0 0,0-10 0,-1 16-3,0-1-1,-1 1 0,1-1 1,-1 1-1,1 0 0,-1-1 1,0 1-1,0 0 0,0 0 0,0 0 1,-1 0-1,1 0 0,-1 0 1,1 0-1,-1 0 0,1 0 1,-1 1-1,0-1 0,0 1 0,0-1 1,-2-1-1,-1 1-33,0-1 0,0 1 1,-1 0-1,1 1 0,0-1 0,-1 1 0,1 0 0,-8-1 1,-8 2-7,0 2 0,0-1 1,0 2-1,0 1 1,1 1-1,-23 8 0,-44 17-209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0.512"/>
    </inkml:context>
    <inkml:brush xml:id="br0">
      <inkml:brushProperty name="width" value="0.05" units="cm"/>
      <inkml:brushProperty name="height" value="0.05" units="cm"/>
    </inkml:brush>
  </inkml:definitions>
  <inkml:trace contextRef="#ctx0" brushRef="#br0">1576 139 10226,'-6'-10'277,"-3"-7"17,0 2 1,-2-1-1,-18-21 0,25 33-229,0 0 0,0 0 0,0 0 0,-1 1-1,1 0 1,-1 0 0,0 0 0,0 0-1,0 1 1,-1 0 0,1 0 0,0 0-1,-1 1 1,1-1 0,-1 1 0,-7 0-1,-1 1-14,0 1-1,0 1 0,0 0 1,0 1-1,0 0 1,1 1-1,-1 0 0,1 1 1,0 1-1,-12 7 0,-10 7-22,1 2 0,-44 36-1,-276 266-86,212-175-52,-196 267 0,290-350 129,2 3 1,-48 95-1,78-132 17,2 1-1,2 0 1,0 1 0,3 1-1,0-1 1,3 1 0,-5 64 0,11-83-13,0 0 0,1 0 0,1 0 1,1-1-1,0 1 0,1 0 1,0-1-1,1 0 0,1 0 0,1-1 1,14 26-1,-11-26-9,1 0 0,0 0 0,0-1 0,2-1 0,0 0 0,0-1 0,1 0 0,0-1-1,1 0 1,23 11 0,-11-9-8,1-1-1,0-2 1,0 0-1,1-2 1,50 6 0,-11-7 8,97-4 0,-73-7-8,0-4 1,0-4-1,126-34 1,-108 14-2,-1-4 0,141-71 1,-162 63 38,-2-4 0,-2-3 0,-3-5 0,111-97 0,-86 55 164,-4-4 0,-5-4 0,140-202 1,-220 283-152,-2-1 1,15-32-1,-24 45-29,-1-1 0,0 1-1,-1-1 1,-1 0 0,0 0 0,0-17-1,-2 27-17,-1-1 0,1 1-1,-1 0 1,-1 0 0,1 0-1,-1 0 1,0 0 0,0 0-1,0 0 1,-1 0 0,0 0-1,-4-8 1,4 10-7,-1 0 1,0 1-1,0-1 1,0 1-1,0-1 1,0 1-1,0 0 1,-1 0-1,1 0 1,-1 1-1,0-1 1,1 1-1,-1 0 1,0 0-1,0 0 1,0 0-1,-5 1 1,-10-2-8,0 0 0,-1 2 0,1 1 0,-36 5 0,-78 23-90,130-28 93,-355 119-344,6 30 179,3-1 66,142-73 17</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0.858"/>
    </inkml:context>
    <inkml:brush xml:id="br0">
      <inkml:brushProperty name="width" value="0.05" units="cm"/>
      <inkml:brushProperty name="height" value="0.05" units="cm"/>
    </inkml:brush>
  </inkml:definitions>
  <inkml:trace contextRef="#ctx0" brushRef="#br0">90 2 14667,'-42'19'1600,"13"-4"-1087,15-5-145,10 0 680,18-8-320,12-2-88,18-5-208,5-3-96,17-2-176,7 0-112,4 0-328,-2 1-192,-12 5-360,-13 2 664,-27 5-72,-14 0-152,-22 3-88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1.261"/>
    </inkml:context>
    <inkml:brush xml:id="br0">
      <inkml:brushProperty name="width" value="0.05" units="cm"/>
      <inkml:brushProperty name="height" value="0.05" units="cm"/>
    </inkml:brush>
  </inkml:definitions>
  <inkml:trace contextRef="#ctx0" brushRef="#br0">24 1 11442,'-23'21'1177,"23"-2"-553,10-5-184,25-5 928,13-3-600,13-5-175,10-1-41,10-3-176,0-4-264,-4 0-8,-8-3-48,-22-2-64</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5.951"/>
    </inkml:context>
    <inkml:brush xml:id="br0">
      <inkml:brushProperty name="width" value="0.05" units="cm"/>
      <inkml:brushProperty name="height" value="0.05" units="cm"/>
    </inkml:brush>
  </inkml:definitions>
  <inkml:trace contextRef="#ctx0" brushRef="#br0">1 629 12955,'33'-17'509,"-1"0"1,0-3-1,52-42 0,75-81-344,-133 118-119,-22 21-44,125-125-46,-102 101-2,-2-2 1,33-51 0,-54 74 32,0 0 0,-1 1 1,1-2-1,-1 1 0,-1 0 1,1-1-1,2-13 0,-5 21 14,0 0-1,-1 0 1,1 1 0,0-1-1,0 0 1,0 0-1,0 0 1,0 0 0,0 0-1,0 0 1,0 0-1,0 0 1,0 0-1,-1 0 1,1 1 0,0-1-1,0 0 1,0 0-1,0 0 1,0 0 0,0 0-1,0 0 1,-1 0-1,1 0 1,0 0 0,0 0-1,0 0 1,0 0-1,0 0 1,0 0 0,-1 0-1,1 0 1,0 0-1,0 0 1,0 0 0,0-1-1,0 1 1,0 0-1,0 0 1,-1 0-1,1 0 1,0 0 0,0 0-1,0 0 1,0 0-1,0 0 1,0 0 0,0 0-1,0-1 1,0 1-1,0 0 1,0 0 0,0 0-1,0 0 1,-1 0-1,1 0 1,0 0 0,0-1-1,0 1 1,0 0-1,0 0 1,0 0 0,-7 8 42,-1 0 0,1 0 1,1 1-1,-1 0 1,2 0-1,-1 1 0,-5 13 1,-1 0 55,-18 35 367,-32 90-1,52-120-312,1 1 0,2 0 0,1 0 0,1 0 0,-1 49 0,6-72-156,0 0 1,1 0 0,-1 0 0,1 0-1,1 0 1,2 9 0,-3-12-2,0-1 0,0 0 1,0 0-1,0-1 1,0 1-1,1 0 0,-1 0 1,0 0-1,1-1 0,0 1 1,-1-1-1,1 1 1,0-1-1,0 0 0,0 0 1,-1 0-1,1 0 1,0 0-1,1 0 0,2 1 1,15 1-69</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7.038"/>
    </inkml:context>
    <inkml:brush xml:id="br0">
      <inkml:brushProperty name="width" value="0.05" units="cm"/>
      <inkml:brushProperty name="height" value="0.05" units="cm"/>
    </inkml:brush>
  </inkml:definitions>
  <inkml:trace contextRef="#ctx0" brushRef="#br0">90 18 15011,'-1'-16'1202,"1"16"-1189,0 0 0,0 0 0,0 0 0,0 0 0,0 0 0,0 0 0,0-1 0,-1 1 1,1 0-1,0 0 0,0 0 0,0 0 0,0 0 0,0 0 0,0 0 0,0 0 0,0 0 1,-1 0-1,1 0 0,0 0 0,0 0 0,0 0 0,0 0 0,0 0 0,0 0 1,0 0-1,-1 0 0,1 0 0,0 0 0,0 0 0,0 0 0,0 0 0,0 0 0,0 0 1,0 0-1,0 0 0,-1 0 0,1 0 0,0 0 0,0 0 0,0 0 0,0 0 0,0 0 1,0 1-1,0-1 0,0 0 0,0 0 0,0 0 0,-1 0 0,1 0 0,0 0 0,0 0 1,0 0-1,0 1 0,-2 1 79,1 1 1,-1 0-1,1 0 0,0 0 1,-1 0-1,1 1 1,-1 4-1,-7 53 184,-2 113-1,1-9-831,10-164 492,0 0 1,0 0-1,0 0 0,0 0 1,0 0-1,0 0 0,-1 0 1,1 0-1,0 0 1,-1-1-1,1 1 0,-1 0 1,1 0-1,-1 0 0,1 0 1,-1 0-1,1-1 1,-1 1-1,0 0 0,1-1 1,-2 2-1,1-2 18,0 0 0,0 0 0,1 0 1,-1 0-1,0 0 0,0-1 0,0 1 0,0 0 0,0 0 0,1-1 0,-1 1 0,0 0 1,0-1-1,0 1 0,1-1 0,-1 1 0,0-1 0,1 0 0,-1 1 0,0-1 0,1 1 0,-2-2 1,-11-13-517</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7.469"/>
    </inkml:context>
    <inkml:brush xml:id="br0">
      <inkml:brushProperty name="width" value="0.05" units="cm"/>
      <inkml:brushProperty name="height" value="0.05" units="cm"/>
    </inkml:brush>
  </inkml:definitions>
  <inkml:trace contextRef="#ctx0" brushRef="#br0">0 118 12387,'2'-9'1232,"6"2"-664,5 0-208,9 3 704,5-1-223,11 1-305,5-2-112,9 2-208,-2-2-184,2 2-416,-1-2-168,-2-5 416,0-5-113,-5-13-111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7.871"/>
    </inkml:context>
    <inkml:brush xml:id="br0">
      <inkml:brushProperty name="width" value="0.05" units="cm"/>
      <inkml:brushProperty name="height" value="0.05" units="cm"/>
    </inkml:brush>
  </inkml:definitions>
  <inkml:trace contextRef="#ctx0" brushRef="#br0">157 0 13987,'-2'8'1839,"-5"4"-1523,-29 46 843,-31 72-1,59-112-1107,0 0 0,2 0 0,0 1 0,1 0 0,1 1 0,1-1 1,1 1-1,-1 36 0,4-50-49,-1-1-1,1 1 1,0-1 0,1 0 0,-1 1 0,1-1 0,0 0-1,0 0 1,0 0 0,1 0 0,0 0 0,0-1 0,0 1 0,1-1-1,-1 0 1,1 0 0,0 0 0,0 0 0,8 5 0,-6-6-47,0 1-1,1-1 1,-1-1 0,0 1 0,1-1 0,0 0 0,-1-1 0,1 0 0,0 0 0,0 0 0,0-1 0,0 1 0,0-2 0,0 1 0,11-3 0,-1-2-121,-1 0 1,1-1 0,-1-1-1,-1 0 1,0-1 0,0-1 0,0 0-1,-1-1 1,0-1 0,-1 0 0,0-1-1,-1 0 1,12-17 0,-17 18 395,-14 15 274,-18 16 207,9-5-312,2 1 0,-24 34 0,33-44-350,1 1-1,0 0 1,0 0 0,1 1 0,-1-1 0,2 1 0,-1-1 0,1 1-1,0 0 1,-1 16 0,3-23-63,0 1 0,0-1 0,0 1 0,1-1 0,-1 0 0,0 1 0,0-1 0,1 1 0,-1-1 0,1 0 0,-1 1 0,1-1 0,0 0 0,0 0 0,-1 1 1,1-1-1,0 0 0,0 0 0,0 0 0,0 0 0,2 1 0,-1 0-19,1-1 0,-1 0 1,1 0-1,-1 0 0,1 0 0,-1-1 1,1 1-1,-1-1 0,1 0 1,-1 1-1,4-1 0,6-1-53,-1 0-1,0-1 1,0 0-1,19-7 1,20-9-158</inkml:trace>
  <inkml:trace contextRef="#ctx0" brushRef="#br0" timeOffset="1">849 108 13915,'6'10'1504,"-4"6"-1048,-12 14-160,-5 4 681,-2 10-465,0 5-72,-2 1-112,3-1-120,4-4-168,0-8-48,8-10-224,2-4-160,2-14 504,3-7-176,2-7-64,-1-7-24</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8.276"/>
    </inkml:context>
    <inkml:brush xml:id="br0">
      <inkml:brushProperty name="width" value="0.05" units="cm"/>
      <inkml:brushProperty name="height" value="0.05" units="cm"/>
    </inkml:brush>
  </inkml:definitions>
  <inkml:trace contextRef="#ctx0" brushRef="#br0">203 37 13163,'-5'-1'135,"1"0"1,0 1-1,-1-1 1,1 1-1,-1 1 1,1-1 0,-1 0-1,1 1 1,0 0-1,-1 0 1,1 1-1,0-1 1,0 1-1,0-1 1,0 1-1,0 1 1,0-1-1,1 1 1,-7 4-1,-2 3 113,1 1-1,0 0 1,0 1-1,-12 16 0,16-18-128,0 1-1,1-1 0,-9 20 1,13-26-102,0 1 0,1-1 0,0 0 0,0 0 0,0 1 0,0-1 0,1 0 0,-1 1 0,1-1 0,0 1 1,1-1-1,-1 1 0,1-1 0,1 5 0,-2-8-14,1 1 0,-1-1 0,1 1 0,0-1 0,0 1 0,0-1 0,0 0 0,0 1 0,0-1 0,0 0 0,0 0 0,0 0 0,0 0 0,1 0 0,-1 0 0,0 0 0,1 0 0,-1-1 0,1 1 0,-1 0 0,1-1 0,-1 1 0,1-1 0,-1 1 0,1-1 0,0 0 0,-1 0 0,1 0 0,0 0 1,-1 0-1,1 0 0,1-1 0,3 0 6,-1 0 0,0 0 0,0-1 0,0 1 0,0-1 0,0-1 0,-1 1 0,10-6 0,-4 0 35,-1 0-1,1-1 0,-2 0 0,1 0 1,-1-1-1,0 0 0,-1-1 1,0 0-1,5-12 0,-9 17 0,0-1-1,-1 0 1,0 1-1,0-1 1,0 0 0,-1 0-1,1-14 1,-2 17-23,-1 0 1,1 0-1,0 0 1,-1 0-1,0-1 1,0 1-1,-1 0 1,1 0-1,-1 0 1,1 1 0,-1-1-1,-1 0 1,1 1-1,-3-4 1,3 4-36,0 1 1,-1-1 0,1 1-1,-1 0 1,0 0 0,0 0 0,1 0-1,-1 0 1,0 1 0,0-1-1,-1 1 1,1 0 0,0 0-1,0 0 1,-1 0 0,1 1-1,0-1 1,-1 1 0,1 0-1,-1 0 1,1 0 0,0 0 0,-1 1-1,1-1 1,0 1 0,-1 0-1,1 0 1,0 0 0,0 0-1,-3 3 1,1-2-57,0 0-1,1 1 1,-1 0 0,1 0-1,0 0 1,0 1 0,0-1-1,0 1 1,1 0 0,-1 0-1,1 0 1,0 0 0,0 1-1,1-1 1,-1 1 0,1 0-1,0 0 1,-2 8 0,3-8 23,1 0 1,-1 0 0,1 0-1,0 0 1,1 6 0,8 26-281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8.677"/>
    </inkml:context>
    <inkml:brush xml:id="br0">
      <inkml:brushProperty name="width" value="0.05" units="cm"/>
      <inkml:brushProperty name="height" value="0.05" units="cm"/>
    </inkml:brush>
  </inkml:definitions>
  <inkml:trace contextRef="#ctx0" brushRef="#br0">37 0 13899,'1'4'130,"-1"-1"-1,0 1 1,-1-1 0,1 1-1,0-1 1,-1 1 0,0-1-1,0 0 1,0 1 0,0-1-1,0 0 1,-1 0 0,0 0-1,1 0 1,-3 3 0,-10 23 566,12-24-572,1 0 0,-1-1 0,1 1 0,0 0 0,1 0 1,-1 0-1,1 10 0,0-14-107,0 0-1,1 0 1,-1 0 0,0 0 0,0-1 0,1 1 0,-1 0 0,1 0 0,-1 0 0,1-1 0,-1 1 0,1 0 0,-1 0 0,1-1 0,0 1-1,-1 0 1,1-1 0,0 1 0,1 0 0,-1-1-6,1 1 0,0 0 0,0-1-1,0 1 1,0-1 0,0 0 0,0 1-1,0-1 1,0 0 0,0 0 0,0-1-1,2 1 1,8-3 47,0 1-1,0-2 1,-1 1 0,1-2-1,12-5 1,-17 6-2,1 0-1,-1 0 1,0-1-1,0 0 1,-1 0-1,1-1 1,-1 1-1,7-9 1,-12 13-44,-1 0 1,1 1 0,0-1-1,-1 0 1,1 0 0,-1 0-1,1 0 1,-1 0 0,1 0-1,-1 0 1,0 0 0,1 0-1,-1 0 1,0 0 0,0 0-1,0 0 1,0 0 0,0 0-1,0 0 1,0 0 0,0 0-1,0-1 1,-1 1 0,1 0-1,0 0 1,-1-1 0,0 0-1,-1 1 1,1 0-1,0-1 1,-1 1-1,1 0 1,-1 0-1,1 0 1,-1 0-1,0 0 1,0 0-1,1 0 1,-1 1-1,-3-2 1,-6 0-15,0 0-1,-1 0 1,-19 0 0,24 2-16,-2-1-153,-1 1-1,0 0 0,1 0 1,-1 1-1,0 0 0,1 1 1,-18 5-1,27-7 166,0 0 1,-1 0-1,1 0 1,0 0-1,0 1 1,0-1-1,0 0 1,0 0-1,0 0 1,-1 0-1,1 0 1,0 0 0,0 1-1,0-1 1,0 0-1,0 0 1,0 0-1,0 0 1,0 0-1,0 1 1,0-1-1,0 0 1,0 0-1,0 0 1,0 0-1,0 1 1,0-1-1,0 0 1,0 0-1,0 0 1,0 0-1,0 1 1,0-1-1,0 0 1,0 0-1,0 0 1,0 0-1,0 1 1,0-1-1,0 0 1,0 0-1,0 0 1,1 0-1,-1 0 1,0 0-1,0 1 1,0-1-1,0 0 1,0 0-1,1 0 1,-1 0-1,0 0 1,0 0 0,0 0-1,1 0 1,10 5-199,16 1-137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04.844"/>
    </inkml:context>
    <inkml:brush xml:id="br0">
      <inkml:brushProperty name="width" value="0.05" units="cm"/>
      <inkml:brushProperty name="height" value="0.05" units="cm"/>
    </inkml:brush>
  </inkml:definitions>
  <inkml:trace contextRef="#ctx0" brushRef="#br0">10760 3388 3745,'15'-73'101,"-3"0"1,-4-1-1,-2 0 0,-4 0 1,-3-1-1,-4 1 0,-2 0 1,-4 1-1,-3 0 0,-26-80 1,27 116-31,-1 0 0,-2 0 0,-1 1 0,-2 2 1,-2 0-1,-27-35 0,13 24 26,-3 3-1,-1 1 1,-74-58 0,31 37 73,-105-60 0,-92-34 186,-186-63 165,-12 28-299,271 110-192,106 41-26,-560-216-52,-11 31-106,-587-108-421,809 232 444,-5 20 0,-561-27 0,-363 97 1061,3 76-172,821-22-617,10 28-99,346-33-7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9.101"/>
    </inkml:context>
    <inkml:brush xml:id="br0">
      <inkml:brushProperty name="width" value="0.05" units="cm"/>
      <inkml:brushProperty name="height" value="0.05" units="cm"/>
    </inkml:brush>
  </inkml:definitions>
  <inkml:trace contextRef="#ctx0" brushRef="#br0">232 30 16027,'10'-19'1705,"-5"9"-1209,-13 17-232,0 15 864,-9 12-480,-3 8-160,1 6-312,5 5-128,1 2-8,3-4-40,10-10-216,1-9-160,6-7-224,2-7-152,-1-9 520,-2-3-112,-4-6-192</inkml:trace>
  <inkml:trace contextRef="#ctx0" brushRef="#br0" timeOffset="1">0 139 14091,'19'1'1256,"14"3"-856,5-2-184,15 1 513,3-3-281,10 1-232,-1-1-128,-2-6-376,-4-5-128,-18-11 288,-5-1-80,-13-7-97</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9.516"/>
    </inkml:context>
    <inkml:brush xml:id="br0">
      <inkml:brushProperty name="width" value="0.05" units="cm"/>
      <inkml:brushProperty name="height" value="0.05" units="cm"/>
    </inkml:brush>
  </inkml:definitions>
  <inkml:trace contextRef="#ctx0" brushRef="#br0">67 1 14579,'-2'8'511,"0"1"0,-1-1-1,0 0 1,-1 0 0,-5 10 0,-7 15 554,10-18-816,1-1 0,1 1-1,0-1 1,1 1 0,1 1-1,-1 25 1,3-37-258,0 0-1,0-1 1,0 1-1,1 0 1,-1-1-1,1 1 1,0-1 0,0 1-1,0-1 1,1 1-1,-1-1 1,1 0 0,0 1-1,0-1 1,0 0-1,0 0 1,1-1-1,-1 1 1,1 0 0,-1-1-1,1 1 1,0-1-1,0 0 1,0 0-1,0 0 1,1-1 0,-1 1-1,0-1 1,1 1-1,-1-1 1,1 0-1,0-1 1,4 2 0,0-1-137,0-1 1,0 0 0,0 0-1,0 0 1,0-1-1,-1 0 1,1-1 0,0 1-1,13-6 1,-9 1-12,1 1 0,-2-2 1,1 0-1,-1 0 0,14-11 0,-7 1-825,0 0 0,-1-1 0,0 0 0,-2-1 0,24-38 0,-32 43 965,-13 22 1109,-13 21 356,-2 9 32,2 0-1,-19 53 1,31-72-1444,1 1 0,1 0 0,1 1 0,0-1 0,2 1 0,0 37 0,2-55-66,0 0 0,1 0 0,-1 0 0,1 0 0,-1-1 0,1 1 0,0 0-1,0 0 1,1-1 0,1 5 0,-2-6 24,0 0 0,0 0 1,0 0-1,0 0 0,0 0 0,0 0 0,0 0 0,0 0 1,1-1-1,-1 1 0,0 0 0,0-1 0,1 1 0,-1-1 1,1 1-1,-1-1 0,0 0 0,1 1 0,-1-1 0,1 0 1,-1 0-1,2 0 0,18-4-174</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9.905"/>
    </inkml:context>
    <inkml:brush xml:id="br0">
      <inkml:brushProperty name="width" value="0.05" units="cm"/>
      <inkml:brushProperty name="height" value="0.05" units="cm"/>
    </inkml:brush>
  </inkml:definitions>
  <inkml:trace contextRef="#ctx0" brushRef="#br0">317 0 13619,'-4'12'1304,"-15"9"-952,-12 12-88,-7 9 552,-3 8-399,-4 3-33,4 1-56,2-1-64,12-7-168,4-10-184,14-14 176,9-12-88,10-22-40,5-15-8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0.312"/>
    </inkml:context>
    <inkml:brush xml:id="br0">
      <inkml:brushProperty name="width" value="0.05" units="cm"/>
      <inkml:brushProperty name="height" value="0.05" units="cm"/>
    </inkml:brush>
  </inkml:definitions>
  <inkml:trace contextRef="#ctx0" brushRef="#br0">297 62 13747,'-14'5'313,"1"0"1,0 1-1,0 1 1,0 0-1,1 1 0,0 0 1,1 1-1,0 0 1,0 1-1,1 0 0,0 1 1,1 0-1,-15 23 1,23-33-272,0 1 0,0-1 1,0 1-1,0 0 1,1-1-1,-1 1 0,1 0 1,-1 0-1,1 0 1,-1 0-1,1-1 1,0 1-1,0 0 0,0 0 1,0 0-1,0 0 1,0 0-1,1 1 1,0-2-30,-1 0 0,1 0 0,0 0 0,0 0 0,0 0 0,-1 0 0,1-1 0,0 1 0,0 0 1,0-1-1,0 1 0,0-1 0,0 1 0,0-1 0,1 1 0,-1-1 0,0 0 0,0 1 1,0-1-1,0 0 0,0 0 0,1 0 0,-1 0 0,0 0 0,0 0 0,0 0 0,0-1 0,1 1 1,-1 0-1,1-1 0,8-1-17,0-1 1,-1 0-1,0-1 1,1 0-1,-1-1 0,0 1 1,-1-2-1,9-6 1,-2 1-20,0-1 1,-1-1 0,17-20-1,-27 29 14,0-1-1,-1 0 0,1 0 0,-1-1 0,0 1 0,-1-1 0,1 1 0,1-9 0,-3 12 9,-1 0 0,1-1 0,-1 1 0,0 0-1,0 0 1,0-1 0,0 1 0,0 0 0,0 0-1,-1 0 1,1-1 0,-1 1 0,1 0 0,-1 0-1,0 0 1,0 0 0,0 0 0,0 0 0,0 0 0,-1 0-1,1 0 1,0 1 0,-1-1 0,1 0 0,-3-1-1,-2 0 5,1-1 1,-1 1-1,0 0 0,0 1 0,0-1 0,0 1 0,-1 1 0,1-1 0,0 1 0,-1 0 0,1 0 0,-1 1 0,1 0 0,-1 0 0,-9 2 0,-1 0-3,-1 1-1,1 1 1,0 1 0,-26 10-1,32-11-56,1 1 0,-1 0 0,1 1 0,-18 14 0,25-18 88,0 0 0,0 1-1,1-1 1,-1 1 0,1 0 0,0 0-1,0 0 1,0 0 0,0 0-1,0 0 1,1 0 0,-1 1 0,1-1-1,0 1 1,0-1 0,0 1-1,1-1 1,-1 1 0,1-1-1,0 5 1,0-5-18,1-1-1,-1 0 1,1 1-1,0-1 1,-1 0-1,1 1 0,0-1 1,1 0-1,-1 0 1,0 0-1,1 0 1,-1 0-1,1 0 1,-1 0-1,1-1 1,0 1-1,0-1 1,0 1-1,0-1 0,0 1 1,0-1-1,0 0 1,0 0-1,1 0 1,2 0-1,35 16 116</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0.707"/>
    </inkml:context>
    <inkml:brush xml:id="br0">
      <inkml:brushProperty name="width" value="0.05" units="cm"/>
      <inkml:brushProperty name="height" value="0.05" units="cm"/>
    </inkml:brush>
  </inkml:definitions>
  <inkml:trace contextRef="#ctx0" brushRef="#br0">69 94 12867,'-12'5'1020,"-22"9"-43,32-13-787,0 0 0,1 0 0,-1 0 0,0 0 0,0 0 0,1 0 0,-1 1 0,1-1 0,-1 0 0,1 1 0,0 0 0,-3 3 0,4-5-162,0 0 1,0 1-1,0-1 0,0 0 0,0 1 0,1-1 0,-1 0 0,0 1 0,0-1 1,0 0-1,0 1 0,0-1 0,0 0 0,1 1 0,-1-1 0,0 0 0,0 1 0,0-1 1,1 0-1,-1 0 0,0 1 0,0-1 0,1 0 0,-1 0 0,0 0 0,1 1 0,-1-1 1,0 0-1,1 0 0,-1 0 0,0 0 0,1 0 0,-1 1 0,0-1 0,1 0 0,-1 0 1,0 0-1,1 0 0,-1 0 0,0 0 0,1 0 0,18 1 135,-17-1-104,27-1 7,-1 0 0,0-2 0,1-1 0,-1-1 0,-1-2 0,45-15 0,-68 20-35,-1 1 1,1-1 0,-1 0-1,0 0 1,0 0-1,0 0 1,5-5 0,-8 7-19,1-1 0,0 0 0,-1 0 1,1 1-1,-1-1 0,1 0 0,-1 0 0,0 0 1,1 0-1,-1 1 0,0-1 0,0 0 1,1 0-1,-1 0 0,0 0 0,0 0 1,0 0-1,0 0 0,0 0 0,0 0 1,0 0-1,-1 0 0,1 0 0,0 1 1,0-1-1,-1 0 0,1 0 0,-1 0 0,1 0 1,-1 1-1,1-1 0,-1 0 0,1 0 1,-2 0-1,-2-4 42,-1 1-1,0 0 1,-1 0 0,1 0 0,-1 1-1,1-1 1,-1 2 0,0-1-1,0 0 1,0 1 0,0 0 0,-13-2-1,7 2-42,0 0 1,-1 1-1,1 0 0,-1 1 0,-22 3 0,31-3-60,1 1 0,0 0 0,0 0 0,0 0 0,0 0 0,-1 0 0,2 1 0,-1-1 0,0 1 0,0 0 0,-4 3 0,7-4 33,-1-1-1,1 1 1,-1-1 0,1 1 0,-1 0-1,1-1 1,0 1 0,-1 0-1,1 0 1,0-1 0,-1 1 0,1 0-1,0 0 1,0 0 0,0-1 0,0 1-1,-1 0 1,1 0 0,1 1-1,-1-1 7,0 1-1,1-1 0,0 0 0,-1 1 1,1-1-1,0 0 0,-1 0 0,1 0 1,0 1-1,0-1 0,0 0 1,0 0-1,0 0 0,0 0 0,2 0 1,21 13-233</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1.094"/>
    </inkml:context>
    <inkml:brush xml:id="br0">
      <inkml:brushProperty name="width" value="0.05" units="cm"/>
      <inkml:brushProperty name="height" value="0.05" units="cm"/>
    </inkml:brush>
  </inkml:definitions>
  <inkml:trace contextRef="#ctx0" brushRef="#br0">311 1 12715,'2'7'1688,"-4"8"-832,-2 6-376,-3 6 1953,-1 6-1489,1 3-432,0 1-184,1 0-232,2-1-96,1-10-312,3-3-128,-3-13-296,-1-5 336,-5-7 144,-3-4-160,-7-10-40</inkml:trace>
  <inkml:trace contextRef="#ctx0" brushRef="#br0" timeOffset="0.49">0 54 12683,'13'-9'1592,"8"5"-928,20 2-176,9 2 857,11 2-529,5 2-104,3 0-368,1 1-232,-5-3-744,-4-2 632,-3-7-216,-8-1-112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1.461"/>
    </inkml:context>
    <inkml:brush xml:id="br0">
      <inkml:brushProperty name="width" value="0.05" units="cm"/>
      <inkml:brushProperty name="height" value="0.05" units="cm"/>
    </inkml:brush>
  </inkml:definitions>
  <inkml:trace contextRef="#ctx0" brushRef="#br0">173 1 12555,'0'10'1408,"-12"7"-728,-8 6-264,-6 4 1233,-2 3-1057,1 6-104,1 1-16,8 2-200,3 1-96,14-4-128,4-2-24,13-5-112,7-3-64,10-10-216,4-6-176,9-12 432,1-11-104,3-10-80</inkml:trace>
  <inkml:trace contextRef="#ctx0" brushRef="#br0" timeOffset="1">397 201 14755,'-31'29'1769,"-2"7"-1129,0 7-232,0 3 960,4 3-648,5-1-112,12-3-368,9-7-248,10-10-536,11-10 1192,6-6-720,5-5-56,8-10-16</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1.909"/>
    </inkml:context>
    <inkml:brush xml:id="br0">
      <inkml:brushProperty name="width" value="0.05" units="cm"/>
      <inkml:brushProperty name="height" value="0.05" units="cm"/>
    </inkml:brush>
  </inkml:definitions>
  <inkml:trace contextRef="#ctx0" brushRef="#br0">317 1 15099,'-9'9'1112,"-15"9"-863,-9 5-113,-9 14 288,-1 5-112,-1 7-120,0 1-8,11-1-96,7-4-96,13-7-216,7-7-128,12-18 288,7-9-64,5-19-64</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2.282"/>
    </inkml:context>
    <inkml:brush xml:id="br0">
      <inkml:brushProperty name="width" value="0.05" units="cm"/>
      <inkml:brushProperty name="height" value="0.05" units="cm"/>
    </inkml:brush>
  </inkml:definitions>
  <inkml:trace contextRef="#ctx0" brushRef="#br0">335 16 12307,'-18'-4'493,"1"0"0,-1 1 0,0 1 0,1 0 0,-1 1 0,0 1 0,0 1 0,0 1 0,1 0 0,-1 1 1,1 1-1,-1 1 0,1 0 0,-18 9 0,33-13-445,1 0 0,-1 0 0,0 0 0,0 0 0,0 1 0,1-1 0,-1 0 0,1 1 1,-3 1-1,4-2-46,0-1 0,-1 1 0,1-1 0,0 1 0,-1 0-1,1-1 1,0 1 0,0-1 0,0 1 0,-1 0 0,1-1 0,0 1 0,0 0 0,0-1 0,0 1 0,0 0 0,0-1 0,0 1 0,0 0 0,1 0 0,0 1-31,0-1-1,0 1 1,0-1-1,0 0 1,0 0-1,1 1 1,-1-1-1,0 0 1,1 0-1,-1 0 1,1 0-1,-1-1 1,1 1-1,0 0 1,-1-1-1,1 1 1,0-1-1,-1 1 1,1-1-1,2 0 1,5 2-118,0-1 0,1-1 0,-1 0 0,0 0 0,0-1 0,11-1 0,-16 1 88,1 0 0,0-1 0,0 1 1,0-1-1,-1 0 0,1 0 0,0-1 1,-1 1-1,0-1 0,0 0 1,0 0-1,6-6 0,-9 9 53,-1-1-1,1 1 0,-1-1 1,1 1-1,-1-1 1,1 0-1,-1 1 1,1-1-1,-1 0 1,0 1-1,1-1 0,-1 0 1,0 0-1,0 1 1,1-1-1,-1 0 1,0 0-1,0 1 0,0-1 1,0 0-1,0 0 1,0 0-1,0 1 1,0-1-1,-1 0 0,1-1 1,-1 1 1,0 0 1,0 0-1,1 0 1,-1 0-1,0 0 0,0 0 1,0 0-1,0 1 1,-1-1-1,1 0 0,0 1 1,0-1-1,0 0 1,-2 0-1,-3 0-4,1-1 0,-1 1 0,1 0 0,-1 0 0,0 0 0,-9 1 0,7 1-27,0 0 0,-1 1 0,1 0 0,0 0 0,1 0 0,-1 1 0,0 1 0,1-1 0,0 1 0,0 1 0,0-1 0,-10 9 0,14-10-28,0-1 0,0 1 0,1 0 0,-1 0 0,1 1 0,-1-1 0,1 0 0,0 1 0,0-1 0,1 1 0,-1 0 0,1-1 0,0 1 0,0 0 0,0 0 1,0 0-1,1 0 0,-1 0 0,1 0 0,0 0 0,0 0 0,1 0 0,-1 0 0,1 0 0,0 0 0,0 0 0,3 6 0,9 14-306</inkml:trace>
  <inkml:trace contextRef="#ctx0" brushRef="#br0" timeOffset="1">607 587 14459,'-6'4'397,"0"0"-19,-1 1 0,1 0 0,0 0 0,1 0 0,-8 10-1,12-14-332,0 0 0,1 0-1,-1 0 1,1 0-1,-1 0 1,1 0 0,-1 0-1,1 0 1,0 0-1,-1 1 1,1-1 0,0 0-1,0 0 1,0 0-1,0 0 1,0 1 0,0 1-1,1-2-9,0 1-1,-1-1 0,1 1 1,0-1-1,0 0 1,0 0-1,0 1 0,0-1 1,0 0-1,0 0 1,0 0-1,1 0 0,-1 0 1,0 0-1,1 0 1,-1-1-1,2 2 0,6 1-4,-1 0 0,1 0-1,0-1 1,0 0 0,1 0-1,-1-1 1,0 0 0,0-1-1,1 0 1,-1-1 0,0 0-1,0 0 1,0-1-1,0 0 1,0 0 0,0-1-1,0 0 1,-1-1 0,1 0-1,12-8 1,-18 10-18,-1 0 1,0 1-1,1-1 0,-1 0 0,0 0 1,0 0-1,0-1 0,-1 1 1,1 0-1,0-1 0,-1 1 0,0-1 1,1 0-1,-1 1 0,0-1 1,0 0-1,-1 0 0,1 0 0,0 1 1,-1-1-1,0 0 0,0 0 1,0 0-1,0 0 0,0 0 0,0 0 1,-1 0-1,1 0 0,-1 1 0,0-1 1,0 0-1,0 0 0,0 1 1,-3-5-1,-1 0 6,1 0-1,-1 0 1,0 1 0,-1 0 0,1 0-1,-1 0 1,-1 1 0,1 0 0,-1 0-1,0 0 1,-10-4 0,4 3 2,-1 0 0,0 2 0,0 0 0,0 0 0,-1 1 0,-18-1 0,26 3-34,1 1-1,-1-1 1,0 1 0,1 1-1,-1-1 1,0 1 0,1 0-1,-1 1 1,1 0 0,-1 0-1,1 0 1,0 1 0,0-1-1,0 2 1,-11 6 0,15-8 0,1-1 0,-1 1 1,1-1-1,-1 1 0,1 0 0,0 0 1,0-1-1,0 1 0,0 0 1,0 0-1,0 0 0,0 0 1,0 0-1,1 0 0,-1 1 1,1-1-1,0 0 0,0 0 1,0 0-1,0 0 0,0 1 1,0-1-1,0 0 0,1 0 1,-1 0-1,1 0 0,-1 0 1,1 0-1,0 0 0,0 0 1,0 0-1,0 0 0,0 0 1,0 0-1,1-1 0,-1 1 0,1 0 1,2 1-1,23 20-122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3.131"/>
    </inkml:context>
    <inkml:brush xml:id="br0">
      <inkml:brushProperty name="width" value="0.05" units="cm"/>
      <inkml:brushProperty name="height" value="0.05" units="cm"/>
    </inkml:brush>
  </inkml:definitions>
  <inkml:trace contextRef="#ctx0" brushRef="#br0">594 4 15035,'-29'-3'944,"-15"14"-832,-8 7-64,-13 17 192,-6 11-119,-3 17-73,-1 12-16,9 14 8,10 7 0,19-2-24,13 1 8,27-9-72,18-3-104,31-11-65,11-9-1407,17-19 1408,7-7-152,7-5-152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6:29.067"/>
    </inkml:context>
    <inkml:brush xml:id="br0">
      <inkml:brushProperty name="width" value="0.05" units="cm"/>
      <inkml:brushProperty name="height" value="0.05" units="cm"/>
    </inkml:brush>
  </inkml:definitions>
  <inkml:trace contextRef="#ctx0" brushRef="#br0">2 184 11498,'0'0'15,"0"0"-1,0 0 0,0 0 0,0-1 0,0 1 1,0 0-1,0 0 0,0 0 0,0 0 0,0 0 1,0 0-1,0 0 0,0 0 0,-1 0 0,1 0 1,0 0-1,0 0 0,0 0 0,0 0 0,0-1 0,0 1 1,0 0-1,0 0 0,0 0 0,0 0 0,0 0 1,0 0-1,0 0 0,0 0 0,0 0 0,0 0 1,0 0-1,0 0 0,-1 0 0,1 0 0,14-4-30,20-3-202,77 3-1504,-70 4 627,0-2 1,47-8-1,-37-3 465,-1-2-1,59-25 0,47-15 1853,-110 45-582,1 1 0,0 3 1,0 2-1,72 2 1,-30 8 229,116 24 0,27 3-493,239-32-402,-149-7 22,-54 10-82,886 24-194,-627 7 354,83 2-92,-243-29 0,392 16 50,-650-17-21,827 38 13,147-31-37,1-36-68,-300-21-5,-209 9-145,-299 18 111,167-8 738,-432 23-446,-2 1-251,1 0 0,0-1 0,-1 0 0,12-3 0,-21 4 73,0 0 0,1-1 1,-1 1-1,1 0 0,-1 0 0,0 0 1,1 0-1,-1-1 0,1 1 0,-1 0 0,0 0 1,1-1-1,-1 1 0,0 0 0,0-1 1,1 1-1,-1 0 0,0-1 0,0 1 0,1-1 1,-1 1-1,0 0 0,0-1 0,4-24-187</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18.383"/>
    </inkml:context>
    <inkml:brush xml:id="br0">
      <inkml:brushProperty name="width" value="0.05" units="cm"/>
      <inkml:brushProperty name="height" value="0.05" units="cm"/>
    </inkml:brush>
  </inkml:definitions>
  <inkml:trace contextRef="#ctx0" brushRef="#br0">33 1029 11162,'-19'21'999,"9"-13"-506,10-8-480,0 0-1,0 0 0,0 0 1,0 0-1,0 0 0,0 0 1,0 0-1,0 0 0,0-1 0,0 1 1,0 0-1,0 0 0,0 0 1,0 0-1,0 0 0,0 0 1,0 0-1,0 0 0,0 0 1,0-1-1,0 1 0,0 0 0,0 0 1,0 0-1,0 0 0,0 0 1,0 0-1,0 0 0,0 0 1,0 0-1,0 0 0,0 0 0,0-1 1,0 1-1,-1 0 0,1 0 1,0 0-1,0 0 0,0 0 1,0 0-1,0 0 0,0 0 1,0 0-1,0 0 0,0 0 0,0 0 1,0 0-1,-1 0 0,1 0 1,0 0-1,0 0 0,0 0 1,0 0-1,0 0 0,0 0 0,0 0 1,0 0-1,0 0 0,-1 0 1,1 0-1,0 0 0,0 0 1,0 0-1,0 0 0,0 0 1,0 1-1,3-9 219,0 1 0,1 0 1,-1 0-1,2 0 0,-1 1 1,9-10-1,0-2-27,4-5-113,1 2-1,1 0 1,1 1-1,1 1 1,40-29 0,126-67-150,-97 63 10,549-363-260,-273 173-294,-366 242 574,0 0 0,0 0 0,0 0 1,0-1-1,0 1 0,0 0 0,0 0 0,0 0 1,0 0-1,0 0 0,0-1 0,0 1 0,0 0 1,-1 0-1,1 0 0,0 0 0,0 0 1,0 0-1,0-1 0,0 1 0,0 0 0,0 0 1,0 0-1,-1 0 0,1 0 0,0 0 0,0 0 1,0 0-1,0 0 0,0-1 0,0 1 0,-1 0 1,1 0-1,0 0 0,0 0 0,0 0 0,0 0 1,-1 0-1,1 0 0,0 0 0,0 0 0,0 0 1,0 0-1,0 0 0,-1 0 0,1 0 0,0 1 1,0-1-1,0 0 0,0 0 0,0 0 0,-1 0 1,1 0-1,-29 9-593,15-5 392,-19 6-258</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3.614"/>
    </inkml:context>
    <inkml:brush xml:id="br0">
      <inkml:brushProperty name="width" value="0.05" units="cm"/>
      <inkml:brushProperty name="height" value="0.05" units="cm"/>
    </inkml:brush>
  </inkml:definitions>
  <inkml:trace contextRef="#ctx0" brushRef="#br0">437 0 12059,'29'89'2323,"27"145"1,-49-195-2132,-3 0 1,-1 1-1,-1-1 0,-3 1 0,-1 0 1,-10 53-1,5-66-190,-1 0 0,-1-1 1,-1 0-1,-2 0 0,0-2 0,-2 1 0,0-2 1,-29 36-1,7-17 379,-2-1 1,-1-1-1,-57 43 1,55-51-29,-50 30 0,39-34 19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4.053"/>
    </inkml:context>
    <inkml:brush xml:id="br0">
      <inkml:brushProperty name="width" value="0.05" units="cm"/>
      <inkml:brushProperty name="height" value="0.05" units="cm"/>
    </inkml:brush>
  </inkml:definitions>
  <inkml:trace contextRef="#ctx0" brushRef="#br0">36 99 13331,'17'-14'457,"1"2"-1,0 0 1,1 1 0,0 1 0,0 1 0,22-7-1,-31 13-272,1 0-1,-1 0 0,1 1 1,0 1-1,0-1 0,0 2 1,0 0-1,0 0 0,0 1 1,0 0-1,0 1 0,-1 0 0,18 6 1,-26-7-142,1 0 0,0 0 0,0 1 0,-1-1 0,1 1 0,-1 0 0,1 0 0,-1-1 1,0 2-1,0-1 0,0 0 0,2 3 0,-3-4-28,0 1-1,0-1 1,-1 1-1,1 0 1,0-1-1,-1 1 1,1-1 0,-1 1-1,0 0 1,0-1-1,0 1 1,1 0 0,-1-1-1,-1 1 1,1 0-1,0-1 1,0 1-1,-1 0 1,1-1 0,-1 1-1,1-1 1,-1 1-1,0 0 1,-1 1 0,-2 3 16,0 1 1,-1-1 0,0-1-1,0 1 1,-1-1 0,1 0-1,-8 5 1,-50 31 180,44-29-149,-40 23 122,27-17-43,0 2 1,1 1-1,-44 39 1,72-57-124,0 0-1,0 1 1,0-1 0,1 0-1,-1 1 1,1 0 0,0-1-1,0 1 1,0 0 0,-2 7 0,4-9-15,-1 0 1,1 0 0,0 0 0,0 0 0,0-1 0,0 1 0,0 0 0,1 0 0,-1 0 0,1 0 0,-1 0 0,1 0 0,0-1 0,-1 1 0,1 0 0,0 0 0,0-1 0,0 1 0,1-1 0,-1 1 0,0-1 0,0 1-1,1-1 1,-1 0 0,1 1 0,3 1 0,4 2-49,0 0 0,0 0-1,1 0 1,-1-2 0,1 1-1,16 3 1,66 9-462,-88-15 484,24 2-7,-1 0-1,1-2 1,0-1-1,-1-1 1,1-1-1,-1-2 1,34-8-1,15-13-177</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06.441"/>
    </inkml:context>
    <inkml:brush xml:id="br0">
      <inkml:brushProperty name="width" value="0.05" units="cm"/>
      <inkml:brushProperty name="height" value="0.05" units="cm"/>
    </inkml:brush>
  </inkml:definitions>
  <inkml:trace contextRef="#ctx0" brushRef="#br0">0 1 15123,'22'16'1192,"4"11"-1023,-2 14-113,3 20 328,12 15-184,4 5-136,7 5-256,7-1-152,14-14 312,3-13-72,5-21-24</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14.723"/>
    </inkml:context>
    <inkml:brush xml:id="br0">
      <inkml:brushProperty name="width" value="0.05" units="cm"/>
      <inkml:brushProperty name="height" value="0.05" units="cm"/>
    </inkml:brush>
  </inkml:definitions>
  <inkml:trace contextRef="#ctx0" brushRef="#br0">1903 171 10122,'-248'-88'1410,"167"63"-939,-93-16 1,127 34-354,1 1-1,-1 3 1,-72 3 0,85 3-119,0 1 0,0 2-1,0 1 1,0 2 0,-52 21 0,45-12-6,1 2 1,0 1-1,2 2 1,1 2-1,0 2 1,2 1-1,2 1 0,0 2 1,-37 47-1,17-12-25,4 3 0,3 1 0,2 3 0,4 1 0,-52 138 0,53-97-31,5 2-1,-23 153 1,45-187 17,4 1 1,3 1 0,4-1-1,11 96 1,-7-153 32,1-1 0,1 1 0,2-1 0,0 0 0,2-1-1,1 0 1,0 0 0,2-1 0,1 0 0,1-1 0,1-1 0,1 0 0,1-1 0,1-1 0,28 25 0,-6-12-54,1-3 1,2-1 0,1-2 0,72 32-1,-23-20-68,130 35 0,-79-36 52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8:15.143"/>
    </inkml:context>
    <inkml:brush xml:id="br0">
      <inkml:brushProperty name="width" value="0.05" units="cm"/>
      <inkml:brushProperty name="height" value="0.05" units="cm"/>
    </inkml:brush>
  </inkml:definitions>
  <inkml:trace contextRef="#ctx0" brushRef="#br0">1005 2200 10906,'202'-184'1212,"-157"137"-1019,-3-1 0,46-68 0,-54 64 56,-1-2 0,-3-2 0,-3-1-1,-2 0 1,24-86 0,-38 101-197,-1-1 1,-3 0 0,-1 0-1,-3-1 1,-1 0-1,-2 0 1,-2 1 0,-13-70-1,5 68-4,-3-1 0,-1 2 0,-2 0 0,-2 1 0,-2 0 0,-46-70 0,32 62 55,-3 2 0,-2 2 0,-2 1 0,-80-69 0,80 82-64,0 2-1,-3 1 1,-58-29-1,72 44-60,-2 1 1,0 1-1,0 2 1,-1 2-1,0 0 0,-38-3 1,30 9 111,0 1 1,-1 2 0,-76 11 0,-125 42-46,46 5-7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4.683"/>
    </inkml:context>
    <inkml:brush xml:id="br0">
      <inkml:brushProperty name="width" value="0.05" units="cm"/>
      <inkml:brushProperty name="height" value="0.05" units="cm"/>
    </inkml:brush>
  </inkml:definitions>
  <inkml:trace contextRef="#ctx0" brushRef="#br0">93 138 6241,'-19'-16'1899,"-1"1"-1,-33-19 0,53 32-723,7 2-810,12 1-198,82 13-671,2-6 0,-1-3 0,1-5-1,-1-5 1,136-23 0,-187 17 192,52-17-1,-28 2-22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5.147"/>
    </inkml:context>
    <inkml:brush xml:id="br0">
      <inkml:brushProperty name="width" value="0.05" units="cm"/>
      <inkml:brushProperty name="height" value="0.05" units="cm"/>
    </inkml:brush>
  </inkml:definitions>
  <inkml:trace contextRef="#ctx0" brushRef="#br0">33 189 9922,'-31'8'1657,"29"-8"-1011,7-1-39,10-2-33,254-64 1253,92-18-3094,-327 78 999,44-12 0,-38 4-87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8.891"/>
    </inkml:context>
    <inkml:brush xml:id="br0">
      <inkml:brushProperty name="width" value="0.05" units="cm"/>
      <inkml:brushProperty name="height" value="0.05" units="cm"/>
    </inkml:brush>
  </inkml:definitions>
  <inkml:trace contextRef="#ctx0" brushRef="#br0">65 2472 11987,'-4'3'116,"1"-1"-37,0 1 0,-1 0 0,0-1 1,1 1-1,-1-1 0,0 0 0,0-1 1,0 1-1,0-1 0,0 1 0,-6 0 0,10-2-75,0 0-1,-1 0 0,1-1 0,-1 1 0,1 0 0,0 0 0,-1 0 1,1 0-1,-1 0 0,1 0 0,0-1 0,-1 1 0,1 0 0,0 0 1,-1-1-1,1 1 0,0 0 0,-1 0 0,1-1 0,0 1 0,-1 0 1,1-1-1,0 1 0,0 0 0,0-1 0,-1 1 0,1-1 0,0 1 1,0 0-1,0-1 0,0 1 0,0-1 0,0 1 0,0 0 0,0-1 0,3-17 129,5 1-69,1 0 1,1 0-1,0 1 1,23-27 0,64-61-13,-94 100-48,344-331-13,349-248-589,-348 296 273,205-162-160,-378 309 392,42-30-52,118-51-771,-236 169 713,-95 49 186,0 1 1,1 0 0,-1 0 0,0 0 0,1 1-1,0 0 1,-1 0 0,1 0 0,6 0 0,-11 1 8,1 1 1,0-1 0,-1 1-1,1-1 1,0 1 0,-1-1-1,1 1 1,-1 0 0,1-1-1,-1 1 1,1 0 0,-1-1-1,1 1 1,-1 0 0,0 0-1,1-1 1,-1 1 0,0 0-1,1 0 1,-1 0 0,0 0-1,0-1 1,0 1 0,0 0 0,0 0-1,0 0 1,0 0 0,-1 1-1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9.325"/>
    </inkml:context>
    <inkml:brush xml:id="br0">
      <inkml:brushProperty name="width" value="0.05" units="cm"/>
      <inkml:brushProperty name="height" value="0.05" units="cm"/>
    </inkml:brush>
  </inkml:definitions>
  <inkml:trace contextRef="#ctx0" brushRef="#br0">7 80 10594,'-1'-2'24,"0"0"-1,0 0 0,1 0 0,-1 1 0,0-1 1,1 0-1,-1 0 0,1 0 0,0 0 1,-1 0-1,1 0 0,0 0 0,0 0 1,1 0-1,-1 0 0,0 0 0,1 0 1,-1 0-1,1 0 0,-1 0 0,1 0 1,0 0-1,0 0 0,0 1 0,0-1 0,0 0 1,0 1-1,1-1 0,-1 1 0,0-1 1,1 1-1,-1 0 0,1-1 0,0 1 1,-1 0-1,1 0 0,0 0 0,0 0 1,2 0-1,2-2 1,0 1 0,0 1 1,1-1-1,-1 1 0,0 0 1,1 0-1,-1 1 0,1 0 1,0 0-1,-1 0 0,1 1 1,-1 0-1,0 1 0,1-1 1,-1 1-1,0 0 0,0 1 1,0-1-1,11 8 0,-6-3-20,1 1 0,-1 1-1,0 0 1,0 0-1,-1 1 1,-1 1-1,0 0 1,10 14 0,18 36 39,-3 3 1,33 86 0,-13-28 54,23 39 361,185 284-1,-32-133-205,-157-225-301,119 109 1,-87-103 7</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2.516"/>
    </inkml:context>
    <inkml:brush xml:id="br0">
      <inkml:brushProperty name="width" value="0.05" units="cm"/>
      <inkml:brushProperty name="height" value="0.05" units="cm"/>
    </inkml:brush>
  </inkml:definitions>
  <inkml:trace contextRef="#ctx0" brushRef="#br0">0 394 12051,'3'5'99,"1"0"0,0 0 0,0-1 0,0 1 0,0-1 0,1 0 1,0 0-1,9 6 0,-7-7-103,0 0 1,1 0-1,-1-1 1,1 0-1,-1 0 1,1 0-1,9-1 1,49 5 43,1-4 0,86-8 0,139-27 175,-206 22-159,275-36 156,827-95 546,839-27 176,-924 111-915,-2 72-155,-391 43 102,-200-13-341,-488-42 293,10 1-81,49-3 0,-77 0 149,0 0 1,0-1-1,0 0 0,0 1 0,0-1 0,0-1 0,0 1 0,5-3 0,-7 2-3,1 0-1,0 0 1,-1-1 0,1 1-1,-1-1 1,0 0 0,0 0-1,2-3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18.794"/>
    </inkml:context>
    <inkml:brush xml:id="br0">
      <inkml:brushProperty name="width" value="0.05" units="cm"/>
      <inkml:brushProperty name="height" value="0.05" units="cm"/>
    </inkml:brush>
  </inkml:definitions>
  <inkml:trace contextRef="#ctx0" brushRef="#br0">550 12 10762,'4'-11'1949,"-13"27"-873,-20 48-493,-63 99 1,-177 224 337,259-374-895,-20 26 18,1 2-1,2 0 0,-24 53 0,49-91-43,1 0 0,0-1 0,0 1 0,1 0 0,-1 0 0,0 0-1,1 0 1,0 2 0,0-4 0,0 0 0,0 0 0,0 0-1,0 0 1,0 0 0,1 0 0,-1-1 0,0 1 0,1 0-1,-1 0 1,0 0 0,1-1 0,-1 1 0,1 0-1,-1-1 1,1 1 0,0 0 0,-1-1 0,2 2-1,0-1 1,1 0 0,0 0 0,1 0 0,-1 0 0,0 0 0,0-1-1,0 1 1,0-1 0,0 0 0,1 0 0,-1 0 0,0 0 0,5-2-1,10-1 0,-1 0 0,0-1-1,32-13 1,50-28 11,-83 38-4,153-83-244,77-33-894,-174 96 900,-3-2-105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3.307"/>
    </inkml:context>
    <inkml:brush xml:id="br0">
      <inkml:brushProperty name="width" value="0.05" units="cm"/>
      <inkml:brushProperty name="height" value="0.05" units="cm"/>
    </inkml:brush>
  </inkml:definitions>
  <inkml:trace contextRef="#ctx0" brushRef="#br0">207 7 15667,'3'-7'1185,"-10"13"-929,-6 11-128,-3 16 296,-1 10-56,0 12-136,-1 3-72,1 5-128,4 0 0,2-5-24,5-5 0,-3-12 0,1-3-56,-2-14-328,0-3-208,-2-11 480,-1-5-64,1-7-96</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3.740"/>
    </inkml:context>
    <inkml:brush xml:id="br0">
      <inkml:brushProperty name="width" value="0.05" units="cm"/>
      <inkml:brushProperty name="height" value="0.05" units="cm"/>
    </inkml:brush>
  </inkml:definitions>
  <inkml:trace contextRef="#ctx0" brushRef="#br0">11 219 13371,'-9'31'1136,"8"-2"-712,1-3-120,13-3 440,7-6-7,11-6-1,8-3 24,11-10-40,5-5-40,9-9-120,3-4-56,1-10-168,-2-4-183,-5-5-450,-5-5-279,-11-11 440,-7-4-120,-12 2-104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4.190"/>
    </inkml:context>
    <inkml:brush xml:id="br0">
      <inkml:brushProperty name="width" value="0.05" units="cm"/>
      <inkml:brushProperty name="height" value="0.05" units="cm"/>
    </inkml:brush>
  </inkml:definitions>
  <inkml:trace contextRef="#ctx0" brushRef="#br0">86 48 14955,'8'-45'2155,"-8"45"-2143,0 0-1,0 0 1,0 0-1,0 1 0,0-1 1,-1 0-1,1 0 0,0 0 1,0 0-1,0 0 1,0 0-1,0 0 0,0 0 1,0 0-1,0 0 1,0 0-1,0 0 0,0 0 1,-1 0-1,1 0 1,0 0-1,0 0 0,0 0 1,0 0-1,0 0 1,0 0-1,0-1 0,0 1 1,0 0-1,0 0 1,0 0-1,0 0 0,0 0 1,0 0-1,-1 0 1,1 0-1,0 0 0,0 0 1,0 0-1,0 0 0,0 0 1,0 0-1,0 0 1,0-1-1,0 1 0,0 0 1,0 0-1,0 0 1,0 0-1,0 0 0,0 0 1,0 0-1,0 0 1,0 0-1,0 0 0,0 0 1,0-1-1,0 1 1,0 0-1,0 0 0,0 0 1,0 0-1,0 0 1,0 0-1,0 0 0,0 0 1,0 0-1,1 0 1,-7 7 449,-3 13 14,-10 39-477,3 2 0,2 0 0,3 0-1,3 1 1,-1 66 0,13-133-1825,1-12 1101,7-60-386,-5 18 480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4.608"/>
    </inkml:context>
    <inkml:brush xml:id="br0">
      <inkml:brushProperty name="width" value="0.05" units="cm"/>
      <inkml:brushProperty name="height" value="0.05" units="cm"/>
    </inkml:brush>
  </inkml:definitions>
  <inkml:trace contextRef="#ctx0" brushRef="#br0">10 98 13419,'-4'32'389,"0"0"0,3 1 0,0-1 0,5 36 0,-2-55-309,0 0 1,1 0-1,0-1 1,2 1 0,7 17-1,-8-23-14,0 0 1,0 0-1,0 0 0,1-1 0,0 1 0,1-2 0,-1 1 1,1 0-1,12 8 0,-12-10 3,0-1-1,-1 0 1,1 0 0,0 0-1,0-1 1,0 0 0,1 0 0,-1-1-1,1 1 1,-1-1 0,1-1-1,-1 1 1,1-1 0,-1 0-1,1-1 1,-1 1 0,1-1 0,-1-1-1,9-2 1,-7 1 36,0 0 1,0-1-1,0 0 1,0-1-1,-1 1 0,1-1 1,-1-1-1,0 0 1,-1 0-1,1 0 1,-1-1-1,-1 1 0,9-14 1,-2-1 84,-1 0-1,-1-1 1,0 0 0,-2-1 0,-1 0 0,5-30-1,-5 15-123,-2 1-1,-2-2 0,-1-43 0,-4 68-772,2 32-99,1-7 580,1 0 0,1 1 0,0-1 0,0 0 0,1 0 0,0 0-1,8 11 1,8 17-372</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5.025"/>
    </inkml:context>
    <inkml:brush xml:id="br0">
      <inkml:brushProperty name="width" value="0.05" units="cm"/>
      <inkml:brushProperty name="height" value="0.05" units="cm"/>
    </inkml:brush>
  </inkml:definitions>
  <inkml:trace contextRef="#ctx0" brushRef="#br0">198 106 13523,'-20'6'835,"1"2"0,0 0-1,1 1 1,-21 14 0,32-18-779,0 0-1,0 0 1,0 1-1,1 0 1,0 0 0,0 1-1,0-1 1,1 1 0,0 1-1,1-1 1,-1 1-1,-3 10 1,7-17-51,1 0 0,-1 1 0,1-1 0,-1 0 0,1 0 0,0 1 0,-1-1 1,1 0-1,0 0 0,0 1 0,0-1 0,0 0 0,0 1 0,1-1 0,-1 0 0,0 0 0,1 1 0,0 1 0,-1-2 1,1-1 0,0 1 0,-1 0 0,1-1 0,0 1 0,-1-1 0,1 1 0,0-1 0,0 1 0,0-1-1,-1 1 1,1-1 0,0 0 0,0 0 0,0 1 0,0-1 0,0 0 0,0 0 0,1 0 0,4 0 16,-1 0 0,0-1 0,0 0 1,0 0-1,0 0 0,0-1 0,0 0 0,5-2 1,5-4 47,0-1 0,-1 0 0,0-1 0,-1-1 0,0 0 0,-1 0 0,0-1 0,-1-1 0,0 0 0,-1-1 0,0 0 0,14-28 1,-23 40-53,-1 0 1,1 0-1,0 0 1,-1 0-1,1-1 1,-1 1-1,1 0 1,-1 0-1,0 0 1,0 0-1,0 0 1,0-1-1,-1-3 1,1 6-15,0 0 1,0 0-1,-1-1 0,1 1 1,0 0-1,0 0 1,0-1-1,0 1 1,-1 0-1,1 0 1,0-1-1,0 1 0,0 0 1,-1 0-1,1 0 1,0-1-1,-1 1 1,1 0-1,0 0 1,0 0-1,-1 0 1,1 0-1,0 0 0,-1 0 1,1-1-1,0 1 1,0 0-1,-1 0 1,1 0-1,0 0 1,-1 1-1,-15 8 80,12-4-84,0 1 1,0-1-1,0 0 0,1 1 1,-1 0-1,1 0 0,1 0 1,-1 0-1,1 0 0,-2 9 1,4-12-17,-1 0 1,1 1-1,-1-1 1,1 0-1,0 1 1,0-1-1,1 0 1,-1 0 0,1 1-1,1 3 1,-2-5 2,1 0 0,0-1 0,0 1 0,0 0 1,0-1-1,0 1 0,0-1 0,0 1 0,1-1 0,-1 0 1,0 1-1,1-1 0,-1 0 0,1 0 0,0 0 0,-1 0 1,1 0-1,0 0 0,2 0 0,1 0-65,1 1 0,0-1-1,0-1 1,0 1 0,0-1-1,-1 0 1,1-1 0,0 1 0,0-1-1,0 0 1,0-1 0,-1 1-1,1-1 1,-1 0 0,1 0-1,-1-1 1,7-4 0,1-1-108,0 0-1,-1-1 1,-1-1 0,0 0-1,19-20 1,9-24-173,-3-8-119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5.475"/>
    </inkml:context>
    <inkml:brush xml:id="br0">
      <inkml:brushProperty name="width" value="0.05" units="cm"/>
      <inkml:brushProperty name="height" value="0.05" units="cm"/>
    </inkml:brush>
  </inkml:definitions>
  <inkml:trace contextRef="#ctx0" brushRef="#br0">88 1 13835,'-5'3'199,"0"1"1,0 0 0,0 0-1,1 1 1,0-1-1,0 1 1,0 0-1,1 0 1,-1 0-1,1 0 1,0 1-1,1-1 1,0 1-1,-1 0 1,0 7-1,-3 11 117,1 0-1,-2 36 0,6-45-200,-4 32-33,2 0 1,2 0-1,6 60 0,-5-104-77,0-1-1,1 1 0,-1-1 0,1 0 0,0 1 1,-1-1-1,1 0 0,0 1 0,1-1 1,-1 0-1,0 0 0,0 0 0,1 0 1,0 0-1,2 2 0,-3-3-4,0 0-1,0-1 1,1 1-1,-1-1 1,1 1 0,-1-1-1,0 0 1,1 1 0,-1-1-1,1 0 1,-1 0-1,1 0 1,-1 0 0,0 0-1,1-1 1,-1 1-1,1 0 1,-1-1 0,0 1-1,1-1 1,-1 1 0,0-1-1,1 1 1,-1-1-1,0 0 1,2-1 0,11-10-71,0 1 0,-1-1 0,-1-1 0,0 0 0,0-1 0,-2-1 0,0 1 0,10-21 0,-22 41 79,-1 0 0,1 0 0,0 0 0,0 0 1,0 0-1,1 1 0,0-1 0,1 0 0,-1 1 0,1-1 0,0 1 1,2 8-1,-2-12 3,0 0 0,1-1 0,0 1 0,-1-1 0,1 1 0,0-1 0,0 1 0,0-1 0,1 0 0,-1 1 0,1-1 0,-1 0 0,1 0 1,-1 0-1,1 0 0,0 0 0,0 0 0,0-1 0,0 1 0,1-1 0,-1 1 0,0-1 0,1 0 0,-1 0 0,0 0 0,1 0 0,0 0 0,-1-1 0,1 1 0,-1-1 0,1 1 1,3-1-1,6-1 16,0 0 1,-1 0-1,1-2 1,0 1-1,-1-1 1,0-1-1,0 0 1,0-1 0,0 0-1,-1 0 1,12-9-1,-8 5 14,-1-1 0,0 0 0,-1-1 0,0 0-1,-1-1 1,0 0 0,15-23 0,-19 25 33,-6 16 24,-2-3-93,1-1-1,0 1 0,0 0 0,1-1 1,-1 1-1,1-1 0,-1 1 0,1-1 1,1 4-1,-1-3-8,1 0-1,0 0 1,1 0 0,-1-1 0,0 1 0,1-1 0,-1 1 0,1-1-1,0 0 1,0 0 0,0 0 0,0 0 0,0-1 0,0 1 0,0-1-1,1 0 1,-1 0 0,0 0 0,1 0 0,-1 0 0,1-1 0,-1 0-1,1 0 1,-1 0 0,7-1 0,3 0-66,0 0 0,0-2 0,0 1 1,-1-2-1,20-7 0,3-5-348,63-40-1,-27 14-208,-69 41 609,-1 0 0,1 0 0,0 0 0,-1 0 0,1 0 0,0 1 0,0-1 0,0 1 0,-1-1 0,1 1 0,0 0 0,0 0 0,3 0 0,-5 0 17,1 0 0,0 0 0,-1 1 0,0-1 0,1 0 0,-1 0 0,1 1 0,-1-1 0,1 0 0,-1 1 0,0-1 0,1 1 0,-1-1 0,0 1 0,1-1 0,-1 0 1,0 1-1,1-1 0,-1 1 0,0-1 0,0 1 0,0 0 0,0-1 0,1 1 0,-1-1 0,0 1 0,0-1 0,0 2 0,-1 5 37,0-1-1,0 1 1,0 0 0,-1 0 0,-3 9-1,2-6 3,-1 3 3,1 1 1,0 0-1,1-1 1,1 1-1,0 0 1,1 0 0,1 0-1,0 0 1,1 0-1,0-1 1,1 1-1,8 23 1,2 3-16,9 53 0,-20-80 49,0 0 0,-1 0 0,0 0 0,-1 0 0,-1 0 1,0 0-1,-1 0 0,-4 18 0,5-28-13,0 1 0,-1-1 0,1 0 0,-1 1 0,0-1 0,0 0 1,0 0-1,-4 4 0,5-6-39,1-1 1,-1 1 0,1 0 0,-1-1-1,0 1 1,0-1 0,1 1-1,-1-1 1,0 1 0,0-1-1,0 0 1,1 1 0,-1-1 0,0 0-1,0 0 1,0 1 0,0-1-1,0 0 1,0 0 0,1 0 0,-1 0-1,0 0 1,0 0 0,0 0-1,0-1 1,0 1 0,0 0-1,1 0 1,-1-1 0,0 1 0,0-1-1,0 1 1,1-1 0,-1 1-1,0-1 1,0 1 0,1-1-1,-1 1 1,0-2 0,-2-2 43,0 1 0,1-1 0,-1 0 1,1-1-1,0 1 0,0 0 0,0-1 0,1 1 0,0-1 1,0 1-1,-1-7 0,-4-56 233,6 61-275,-1-128 196,2 115-306,0 0 1,2 1 0,1 0-1,0-1 1,8-20-1,-10 34-61,1 0-1,-1 1 1,1-1-1,0 1 1,0-1-1,1 1 1,-1 0-1,1 0 1,0 1-1,0-1 1,0 1-1,0 0 1,1 0-1,7-4 1,6-1-780,0 0 0,33-8 1,-4 1 345,5-5-355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5.913"/>
    </inkml:context>
    <inkml:brush xml:id="br0">
      <inkml:brushProperty name="width" value="0.05" units="cm"/>
      <inkml:brushProperty name="height" value="0.05" units="cm"/>
    </inkml:brush>
  </inkml:definitions>
  <inkml:trace contextRef="#ctx0" brushRef="#br0">213 1 12011,'-3'0'205,"0"0"0,-1-1 0,1 1 1,0 0-1,-1 1 0,1-1 1,0 1-1,-1-1 0,1 1 1,0 0-1,0 0 0,-4 2 1,-37 20 1492,39-19-1236,-15 7 419,-32 27 1,48-35-835,0 1-1,0-1 1,0 1 0,1 0 0,0 0 0,-1 0 0,1 1 0,0-1-1,1 1 1,-1-1 0,1 1 0,0 0 0,-2 9 0,4-13-63,0 0 1,0 1-1,0-1 1,0 0-1,0 0 1,0 1 0,1-1-1,-1 0 1,0 0-1,1 0 1,-1 0-1,1 0 1,0 1-1,-1-1 1,1 0-1,0 0 1,-1 0-1,1 0 1,0-1-1,0 1 1,0 0 0,0 0-1,0 0 1,0-1-1,0 1 1,0 0-1,0-1 1,0 1-1,0-1 1,1 0-1,0 1 1,6 2-170,0-1 1,0-1-1,12 2 0,-17-3 136,58 2-817,-46-3 643,-1 1 1,1 0 0,-1 1-1,19 4 1,-32-4 219,1-1 0,-1 0 0,-1 0-1,1 0 1,0 1 0,0-1 0,0 1 0,0-1-1,0 1 1,0-1 0,0 1 0,0-1 0,-1 1 0,1 0-1,0-1 1,0 1 0,-1 0 0,1 0 0,0-1 0,-1 1-1,1 0 1,0 1 0,-1-1 14,0 0 1,0 0-1,0 0 1,0 0-1,0 0 1,-1 0-1,1 0 1,0 0-1,0 0 1,-1 0-1,1 0 1,0 0-1,-1-1 0,1 1 1,-1 0-1,1 0 1,-1 0-1,-1 0 1,-3 5 88,-1 0 0,1-1-1,-2 0 1,-7 6 0,1-2 10,-1 1 0,0-2 1,0 0-1,-1 0 0,0-1 0,-1-1 0,1-1 0,-26 6 0,40-11-157,0 0-1,-1 1 1,1-1-1,0 0 1,0 0 0,-1 0-1,1 0 1,0-1-1,-1 1 1,1 0 0,0 0-1,0-1 1,0 1-1,-2-1 1,2 0 20,1 0 0,0 1 0,0-1 0,-1 0 0,1 1 0,0-1-1,0 0 1,0 1 0,0-1 0,0 0 0,0 1 0,0-1 0,0 0 0,0 1 0,0-1 0,1 0 0,-1 1 0,0-1-1,0 0 1,0 1 0,1-1 0,-1 0 0,0 1 0,1-1 0,-1 1 0,1-1 0,-1 1 0,1-1 0,-1 1 0,1-1-1,0 0 1,24-25-310,8-6-122</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6.556"/>
    </inkml:context>
    <inkml:brush xml:id="br0">
      <inkml:brushProperty name="width" value="0.05" units="cm"/>
      <inkml:brushProperty name="height" value="0.05" units="cm"/>
    </inkml:brush>
  </inkml:definitions>
  <inkml:trace contextRef="#ctx0" brushRef="#br0">102 42 15443,'-4'1'181,"1"0"-1,-1 1 1,1-1-1,0 1 0,-1 0 1,1 0-1,0 0 1,0 0-1,0 1 0,-2 2 1,4-4-108,-5 6 82,-1 0-1,1 1 1,1-1 0,-1 2 0,1-1-1,1 0 1,-1 1 0,2 0-1,-1 0 1,1 0 0,-2 10 0,4-14-137,0 1 1,0-1 0,1 1 0,-1 0 0,1-1 0,0 1 0,1-1 0,0 1 0,1 6 0,-1-9-13,0 0 1,0 0-1,0 0 1,1-1-1,-1 1 1,1 0-1,0-1 1,-1 1-1,1-1 1,0 0-1,0 1 1,1-1 0,-1 0-1,0 0 1,1 0-1,0-1 1,3 3-1,-2-3-5,0 1 0,-1-1 0,1 0-1,0 0 1,0-1 0,1 1 0,-1-1 0,0 0 0,0 0-1,0 0 1,0-1 0,0 1 0,0-1 0,0 0-1,0 0 1,0 0 0,0-1 0,-1 0 0,1 1-1,0-1 1,-1 0 0,6-5 0,4-2 8,-1 0-1,-1-2 1,0 1 0,17-21 0,-12 12 130,-2 0 1,0-1-1,13-24 0,-24 34 57,-7 10 26,2 1-199,1 0 0,0 0 0,0 1 0,0-1 0,0 0 0,-1 0 0,2 1 0,-1-1 0,0 0 0,-1 3 0,0 2-15,-1 0 0,1 0 0,1 0 0,-1 0 0,1 1 0,1-1 0,-1 0-1,1 1 1,0-1 0,1 10 0,0-13-19,-1 1 0,1-1 1,0 0-1,0 0 0,1 0 0,-1 0 0,1 0 0,0 0 0,-1 0 1,1-1-1,0 1 0,1-1 0,-1 1 0,0-1 0,1 0 0,-1 0 1,1 0-1,0 0 0,-1 0 0,1 0 0,0-1 0,5 2 0,-1-1-10,1 0 0,0 0 0,0-1 1,0 0-1,0 0 0,0-1 0,0 0 0,0-1 0,0 0 0,0 0 0,0 0 0,0-1 0,-1 0 0,1-1 0,-1 0 0,11-5 0,-10 4 20,0 0 0,-1 0 1,0-1-1,0 0 0,0 0 0,0 0 1,-1-1-1,0 0 0,0 0 1,0-1-1,-1 1 0,0-1 0,-1-1 1,1 1-1,4-11 0,-9 15 14,1 1-1,-1 0 1,1-1-1,-1 1 1,0-1-1,0 1 1,0-1-1,0 1 1,-1 0-1,1-1 0,-1 1 1,1-1-1,-1 1 1,-2-5-1,3 7-6,0-1-1,-1 0 0,1 0 0,-1 1 1,1-1-1,-1 0 0,1 1 0,-1-1 1,1 1-1,-1-1 0,0 0 0,1 1 0,-1-1 1,0 1-1,0 0 0,1-1 0,-1 1 1,0 0-1,0-1 0,0 1 0,1 0 1,-1 0-1,0 0 0,0-1 0,0 1 1,0 0-1,0 0 0,1 0 0,-1 1 1,0-1-1,0 0 0,0 0 0,0 0 0,1 1 1,-1-1-1,0 0 0,0 1 0,0-1 1,1 0-1,-1 1 0,0-1 0,1 1 1,-1 0-1,0 0 0,0-1-4,1 0-1,-1 1 1,1-1-1,-1 0 1,1 1-1,-1-1 1,1 0-1,-1 1 1,1-1-1,-1 1 1,1-1-1,0 1 1,-1-1-1,1 1 1,0-1-1,-1 1 1,1-1-1,0 1 1,0-1-1,0 1 1,-1 0-1,1-1 1,0 1-1,0-1 1,0 1-1,0 0 1,0-1-1,0 1 1,0-1-1,0 1 1,0 0-1,0-1 1,1 1-1,-1-1 1,0 1-1,0-1 1,1 1-1,-1-1 1,0 1-1,0 0 1,1-1-1,-1 0 1,1 1-1,-1-1 1,0 1-1,1-1 1,-1 1-1,1-1 1,-1 0-1,1 1 1,-1-1-1,1 0 1,0 1-1,2 0-6,0 1 0,0 0 1,0-1-1,0 0 0,0 0 0,1 0 0,-1 0 1,5 0-1,2-1-21,1 0 0,-1-1 0,1 0 0,-1-1 0,0 0 0,1 0 1,-1-1-1,0-1 0,0 0 0,-1 0 0,1-1 0,-1 0 0,0 0 0,-1-1 1,1 0-1,-1-1 0,0 0 0,8-10 0,-15 17 26,0-1 0,0 0 0,0 0-1,-1 0 1,1 0 0,0 0 0,-1-1 0,1 1 0,-1 0 0,1 0-1,-1 0 1,1-1 0,-1 1 0,0 0 0,0 0 0,0-1 0,1-1-1,-2 2 5,1 1 0,0-1 0,0 1-1,-1-1 1,1 1 0,0-1 0,-1 1-1,1-1 1,-1 1 0,1-1 0,0 1-1,-1 0 1,1-1 0,-1 1 0,1-1-1,-1 1 1,1 0 0,-1 0 0,0-1-1,1 1 1,-1 0 0,1 0 0,-1 0-1,1 0 1,-2-1 0,-1 1 6,1 0 0,-1 0 1,0 0-1,0 0 0,1 0 0,-1 1 1,0-1-1,0 1 0,1 0 0,-1-1 0,0 1 1,1 1-1,-1-1 0,-2 2 0,2-1-4,-1 1 0,1 0 0,1 0 0,-1 0 0,0 0 0,1 0 0,-1 0 0,1 1 0,0-1 0,0 1 0,1-1 0,-1 1 0,-1 6-1,2-8-4,1 0 0,0 0 0,-1 0 0,1 0-1,0 0 1,0 0 0,0 0 0,1 0 0,-1 0-1,0 0 1,1 0 0,-1 0 0,1-1-1,0 1 1,-1 0 0,1 0 0,0 0 0,0-1-1,0 1 1,0 0 0,1-1 0,-1 1 0,0-1-1,1 1 1,-1-1 0,1 0 0,-1 0-1,1 1 1,3 0 0,1 1-4,1 0 0,0 0-1,0-1 1,0 0 0,1 0-1,-1-1 1,0 0 0,1 0 0,-1-1-1,1 0 1,-1 0 0,1-1 0,-1 0-1,9-2 1,7-3-17,-2 0 1,1-1-1,28-14 0,-44 19 19,47-25 1,-49 25 7,-1 0-1,0-1 0,0 1 0,0 0 1,0-1-1,0 0 0,0 0 0,-1 0 1,1 0-1,-1 0 0,0 0 0,2-4 1,-3 6-3,-1 1 0,0-1-1,0 1 1,0 0 0,0-1 0,0 1 0,0-1 0,0 1 0,0 0 0,0-1 0,0 1-1,0-1 1,0 1 0,0 0 0,0-1 0,0 1 0,0-1 0,-1 1 0,1 0 0,0-1 0,0 1-1,0-1 1,-1 1 0,1 0 0,0 0 0,0-1 0,-1 1 0,1 0 0,0-1 0,-1 1 0,1 0-1,0 0 1,-1-1 0,1 1 0,0 0 0,-1 0 0,1 0 0,-1 0 0,1 0 0,0-1 0,-1 1-1,1 0 1,-1 0 0,1 0 0,0 0 0,-1 0 0,1 0 0,-1 0 0,1 0 0,0 0 0,-1 1-1,1-1 1,-1 0 0,1 0 0,0 0 0,-1 1 0,-25 6 146,24-6-142,0 1-1,0-1 1,0 0-1,0 1 1,0 0-1,0-1 0,1 1 1,-1 0-1,0 0 1,1 0-1,0 0 0,-1 0 1,1 0-1,0 0 1,0 0-1,0 0 1,1 1-1,-1-1 0,0 3 1,1-4-7,0 1 1,0 0-1,0-1 1,0 1-1,0 0 1,1-1-1,-1 1 1,1-1-1,-1 1 1,1-1-1,0 1 1,-1-1-1,1 1 1,0-1-1,0 0 0,0 1 1,0-1-1,0 0 1,0 0-1,0 0 1,1 0-1,-1 0 1,0 0-1,1 0 1,-1 0-1,0 0 1,1-1-1,-1 1 1,4 0-1,-1 1-32,0-1 0,1 0-1,-1 0 1,0 0 0,1-1-1,0 1 1,-1-1 0,1 0-1,-1 0 1,1-1 0,-1 1 0,1-1-1,-1 0 1,0-1 0,1 1-1,7-4 1,-5 1 104,0 0 1,0 0-1,-1 0 1,1-1-1,-1 0 1,0 0-1,-1-1 0,11-11 1,1-9-95</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6.978"/>
    </inkml:context>
    <inkml:brush xml:id="br0">
      <inkml:brushProperty name="width" value="0.05" units="cm"/>
      <inkml:brushProperty name="height" value="0.05" units="cm"/>
    </inkml:brush>
  </inkml:definitions>
  <inkml:trace contextRef="#ctx0" brushRef="#br0">37 28 12763,'-13'-12'1808,"0"4"-1104,6 2-360,4 5 1465,4 4-1137,6 4-192,5 3-456,4 1-240,4 1-560,6 1-424,1-5 927,3-1-191,3-2-208</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7.361"/>
    </inkml:context>
    <inkml:brush xml:id="br0">
      <inkml:brushProperty name="width" value="0.05" units="cm"/>
      <inkml:brushProperty name="height" value="0.05" units="cm"/>
    </inkml:brush>
  </inkml:definitions>
  <inkml:trace contextRef="#ctx0" brushRef="#br0">136 59 14931,'-21'5'985,"12"-3"-761,0 0 0,-1 0 0,1 1 0,0 0 0,0 1 0,0 0 0,1 0 0,-14 10 0,21-14-238,1 0-1,-1 1 1,0-1 0,1 1-1,-1-1 1,0 1 0,1-1-1,-1 1 1,1 0 0,-1-1-1,1 1 1,-1-1 0,1 1-1,-1 0 1,1 0 0,0-1-1,-1 1 1,1 0 0,0 0-1,0-1 1,0 1 0,-1 0-1,1 0 1,0 0 0,0-1-1,0 1 1,0 0 0,0 0-1,1 0 1,-1 0 0,0-1-1,0 1 1,0 0 0,1 0-1,-1-1 1,0 1 0,1 0-1,-1 0 1,1-1 0,-1 1-1,1-1 1,-1 1 0,1 0 0,-1-1-1,1 1 1,0-1 0,-1 1-1,1-1 1,0 1 0,-1-1-1,1 0 1,0 1 0,1-1-1,6 4-312,0 0 0,0 0-1,17 3 1,-16-4 180,-3-1 148,0 0-1,-1 0 1,1 1-1,-1 0 1,0 0-1,0 1 1,0-1-1,0 1 1,7 8-1,-11-11 52,0 0-1,0 0 0,0 0 1,0 0-1,-1 0 1,1 1-1,0-1 0,-1 0 1,1 1-1,-1-1 1,0 0-1,1 1 0,-1-1 1,0 1-1,0-1 1,0 0-1,0 1 0,0 2 1,-1-2 20,0 0 1,1-1-1,-1 1 1,0 0-1,0 0 1,0-1-1,-1 1 1,1-1 0,0 1-1,-1-1 1,1 1-1,-1-1 1,1 0-1,-1 0 1,0 0-1,1 0 1,-4 2-1,1-1-56,-1 0-1,1 0 1,-1 0-1,1 0 0,-1-1 1,0 0-1,0 0 1,0 0-1,0-1 1,0 1-1,0-1 1,0 0-1,0-1 1,1 1-1,-1-1 0,0 0 1,0 0-1,0 0 1,1-1-1,-1 0 1,-6-3-1,-3-7-164</inkml:trace>
  <inkml:trace contextRef="#ctx0" brushRef="#br0" timeOffset="1">360 98 13011,'48'-10'932,"-19"5"-432,1-2 0,0-1 0,-2-1 0,46-21 1,-72 30-447,-1-1 1,0 0 0,1 1 0,-1-1 0,0 0 0,0 0 0,0 0 0,0 0 0,0 0-1,0 0 1,0 0 0,0 0 0,1-2 0,-2 3-31,0 0 1,0-1-1,0 1 0,0 0 1,0-1-1,0 1 1,0 0-1,0-1 0,0 1 1,0 0-1,0 0 0,0-1 1,0 1-1,-1 0 1,1-1-1,0 1 0,0 0 1,0-1-1,0 1 0,-1 0 1,1 0-1,0-1 1,0 1-1,0 0 0,-1 0 1,1 0-1,0-1 0,-1 1 1,1 0-1,0 0 0,0 0 1,-1 0-1,1-1 1,-4 0 78,1 0 1,-1 0-1,1 0 1,-1 1-1,0-1 1,1 1-1,-1 0 1,-4 0-1,-11 1-1,0 0 1,0 2-1,0 0 0,1 1 0,-1 1 1,1 1-1,0 0 0,0 1 1,-30 18-1,45-23-97,1 0-1,-1-1 1,1 1-1,0 0 1,0 0 0,0 1-1,0-1 1,1 0-1,-1 1 1,0-1 0,1 1-1,0-1 1,-2 4-1,3-4-14,0-1-1,-1 1 1,1-1-1,0 1 1,0-1-1,0 1 1,0 0-1,0-1 1,0 1-1,1-1 1,-1 1-1,0-1 0,1 1 1,-1-1-1,1 1 1,0-1-1,-1 0 1,1 1-1,0-1 1,0 0-1,0 1 1,0-1-1,0 0 1,0 0-1,2 2 1,7 4-405,0-1 1,0 1 0,0-2-1,1 0 1,0 0 0,0 0-1,0-2 1,13 4 0,3-1-312</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5.737"/>
    </inkml:context>
    <inkml:brush xml:id="br0">
      <inkml:brushProperty name="width" value="0.05" units="cm"/>
      <inkml:brushProperty name="height" value="0.05" units="cm"/>
    </inkml:brush>
  </inkml:definitions>
  <inkml:trace contextRef="#ctx0" brushRef="#br0">4 0 18340,'-4'4'1720,"4"5"-1368,3 4-432,1 0 616,3-5-279,1-5-145,-3-3-297</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8.262"/>
    </inkml:context>
    <inkml:brush xml:id="br0">
      <inkml:brushProperty name="width" value="0.05" units="cm"/>
      <inkml:brushProperty name="height" value="0.05" units="cm"/>
    </inkml:brush>
  </inkml:definitions>
  <inkml:trace contextRef="#ctx0" brushRef="#br0">11 306 11314,'0'0'18,"-6"-36"3169,4 33-2160,1 4-117,0 19 144,1-13-980,0 0 0,1 0 0,0 0 0,0 0 0,0 0-1,1 0 1,0 0 0,0 0 0,1 0 0,5 9 0,-6-13-57,1 1 0,-1-1 1,1 0-1,0 0 0,0 0 1,0 0-1,0 0 0,1-1 1,-1 1-1,1-1 0,-1 0 1,1 0-1,0 0 0,0-1 1,-1 1-1,1-1 0,0 0 1,1 0-1,4 0 0,3 0 3,-1-1 0,0 0 0,1-1 0,-1 0 0,0-1 1,1 0-1,-1-1 0,0 0 0,-1-1 0,1 0 0,0 0 0,-1-1 0,0-1 0,10-7 0,-8 5-6,-1 0 1,-1-1-1,0 0 1,0-1-1,0 0 1,-2 0-1,1-1 1,-1 0 0,-1-1-1,0 1 1,8-19-1,-13 24-16,0 0-1,-1 0 0,0 0 1,1-10-1,-2 15 0,0 0 0,0 0 0,0 0 0,0 0 0,0 0-1,0 0 1,0 0 0,0-1 0,-1 1 0,1 0 0,-1 0 0,1 0-1,0 0 1,-2-1 0,2 2-1,0 0 1,-1-1-1,1 1 0,-1 0 0,1 0 1,-1-1-1,1 1 0,-1 0 0,1 0 1,-1 0-1,0 0 0,1 0 0,-1 0 1,1 0-1,-1 0 0,1 0 0,-1 0 1,1 0-1,-1 0 0,1 0 0,-1 0 1,1 0-1,-1 0 0,1 1 0,-1-1 1,1 0-1,-1 0 0,1 1 1,-1-1-1,0 1 0,-3 2-9,1-1-1,-1 1 1,1 0-1,0 0 1,0 0-1,0 1 1,0-1-1,0 1 1,1 0-1,0 0 1,0 0-1,-3 6 1,2-3 8,1 0 0,-1 1 1,1-1-1,1 0 0,-1 1 1,1 14-1,0-20 11,1 0 0,1 0 0,-1 0-1,0 0 1,0 0 0,1 0 0,-1 0 0,1 1 0,0-1 0,0 0 0,-1-1-1,1 1 1,0 0 0,1 0 0,-1 0 0,0-1 0,0 1 0,1 0 0,-1-1-1,4 3 1,-2-2 7,1 0-1,-1 0 1,0-1-1,1 0 1,-1 0 0,1 0-1,-1 0 1,1 0-1,0-1 1,-1 1-1,6-1 1,3 0 19,0-1 0,0-1 0,0 0 0,-1 0 0,1-1 0,17-7-1,-20 6-13,-1 0-1,1-1 0,-1 0 0,-1 0 0,1-1 0,-1 0 0,12-12 0,-15 14 6,-1 0 0,0 0 0,0 0 0,0 0 0,0 0 0,-1-1-1,0 1 1,0-1 0,0 0 0,0 0 0,-1 0 0,1 1-1,-1-1 1,-1 0 0,1 0 0,-1-6 0,-1 3 82,-2 12 7,3-3-105,0 1 0,-1-1 1,1 1-1,0-1 0,0 1 0,0 0 1,0-1-1,1 1 0,-1-1 0,0 1 1,2 2-1,0 0-10,0-1 0,1 1-1,0-1 1,-1 0 0,1 0 0,0 0 0,1 0 0,-1-1 0,1 1-1,-1-1 1,1 0 0,0 0 0,-1 0 0,1 0 0,0-1-1,0 1 1,1-1 0,-1 0 0,5 0 0,2 1 0,1 0-1,-1-1 1,0-1 0,0 0 0,1-1 0,14-2 0,-13 0 11,-1-1 0,1 0 0,-1-1 0,0 0 0,0-1 0,0 0 0,-1-1 0,0 0 1,0-1-1,9-9 0,-14 12 21,-1 0-1,0-1 1,-1 1 0,1-1 0,-1 0 0,0-1 0,0 1-1,4-12 1,-7 14-2,1-1-1,-1 1 1,0-1-1,0 1 1,-1-1 0,0 1-1,1-1 1,-1 1-1,-1-1 1,1 0-1,-1 1 1,0-1-1,0 1 1,-3-9-1,3 11-15,0-1 0,0 1 0,0-1-1,0 1 1,-1-1 0,1 1 0,-1 0-1,0-1 1,0 1 0,0 0 0,0 0-1,0 1 1,0-1 0,0 0 0,0 1-1,-1-1 1,1 1 0,-1 0 0,1-1-1,-1 1 1,1 0 0,-1 1 0,0-1-1,1 0 1,-1 1 0,0 0 0,0-1-1,0 1 1,1 0 0,-1 1 0,0-1-1,0 0 1,1 1 0,-1-1 0,0 1-1,-4 2 1,0 0-12,0 0 0,0 0 0,1 0 0,-1 1 0,1 0 0,0 0 1,0 1-1,0 0 0,1 0 0,-1 0 0,1 0 0,-7 12 0,7-10-1,1 1 0,0 0 0,0 0 0,1 0 0,0 1 0,1-1 0,0 1 0,0-1 0,0 1 0,1 9 0,1-14 1,0 0 0,0 0 0,0 1 0,1-1-1,0 0 1,0 0 0,0 0 0,0 0 0,1 0 0,-1 0 0,1-1 0,0 1 0,0 0 0,1-1 0,-1 0 0,1 1-1,0-1 1,-1 0 0,1 0 0,1-1 0,-1 1 0,0 0 0,4 1 0,0 0-97,-1-1 1,0-1-1,1 1 1,0-1-1,-1 0 1,1 0-1,0-1 1,0 0-1,0 0 1,0-1-1,0 1 0,0-2 1,0 1-1,0-1 1,0 0-1,0 0 1,0-1-1,0 0 1,-1 0-1,1-1 1,-1 0-1,1 0 1,-1 0-1,0-1 1,0 0-1,-1 0 0,1-1 1,-1 1-1,6-7 1,13-17-443</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8.677"/>
    </inkml:context>
    <inkml:brush xml:id="br0">
      <inkml:brushProperty name="width" value="0.05" units="cm"/>
      <inkml:brushProperty name="height" value="0.05" units="cm"/>
    </inkml:brush>
  </inkml:definitions>
  <inkml:trace contextRef="#ctx0" brushRef="#br0">107 1 13515,'-6'3'351,"1"0"0,-1 0 0,1 1 1,0 0-1,0 0 0,0 0 0,1 1 0,0-1 0,-1 1 1,2 0-1,-6 9 0,0-1-166,2 1-1,0 0 1,-7 21 0,12-32-166,1 1 1,0-1-1,0 1 0,0-1 1,0 1-1,1 0 0,-1 0 1,1-1-1,0 1 0,0 0 1,1 3-1,0-5-22,0 0-1,-1 0 1,1 0 0,0-1-1,0 1 1,0 0-1,1-1 1,-1 1-1,0-1 1,0 1 0,1-1-1,-1 0 1,1 1-1,-1-1 1,1 0 0,0 0-1,0 0 1,-1 0-1,1 0 1,0-1 0,4 2-1,5 2-76,0 1-1,0 1 1,0-1 0,-1 2-1,0-1 1,0 2-1,-1-1 1,0 1-1,13 14 1,-16-14 57,0-1 0,0 0 1,-1 1-1,0 0 0,0 0 0,-1 1 1,0-1-1,-1 1 0,0 0 0,0 0 1,-1 0-1,2 18 0,-3-24 50,-1-1 0,0 1 0,0-1 1,-1 1-1,1-1 0,0 1 0,-1-1 0,0 1 0,1-1 0,-1 1 0,0-1 0,0 0 1,0 1-1,-1-1 0,1 0 0,-1 0 0,1 0 0,-1 0 0,1 0 0,-3 2 0,1-2 58,0 0 1,-1 0-1,1 0 0,0 0 0,-1-1 0,1 1 0,-1-1 0,0 0 0,1 0 0,-1 0 0,0 0 0,-6 0 0,6-1-13,-1 0 1,1 0-1,-1 0 1,1 0-1,-1-1 1,1 1-1,-1-1 1,1 0-1,0-1 1,-1 1 0,1-1-1,0 0 1,0 0-1,0 0 1,0 0-1,0-1 1,1 0-1,-1 1 1,1-1-1,-1-1 1,1 1-1,0 0 1,-3-6-1,3 3-89,1 0-1,1-1 0,-1 1 0,1 0 0,0-1 1,0 1-1,1-1 0,-1 1 0,2-1 0,-1 0 1,3-10-1,2-9-510,12-37 1,-17 63 518,70-182-1557,-42 122 1057</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9.435"/>
    </inkml:context>
    <inkml:brush xml:id="br0">
      <inkml:brushProperty name="width" value="0.05" units="cm"/>
      <inkml:brushProperty name="height" value="0.05" units="cm"/>
    </inkml:brush>
  </inkml:definitions>
  <inkml:trace contextRef="#ctx0" brushRef="#br0">21 3 13251,'-4'11'398,"0"-1"0,1 0 0,0 1 0,1 0 0,0 0 0,1 0 0,0 0 0,0 0 0,1 0 0,1 0 0,3 18 0,0-5-276,2 1 0,0-1 0,20 47 0,-24-66-155,1 1 1,0 0 0,0-1 0,0 0 0,1 0 0,4 6-1,-7-10 23,0 0 0,0 0-1,0-1 1,0 1 0,0 0 0,0 0-1,0 0 1,0-1 0,0 1-1,0-1 1,1 1 0,-1-1-1,0 1 1,0-1 0,0 0 0,1 0-1,-1 1 1,0-1 0,0 0-1,1 0 1,-1 0 0,0 0-1,1 0 1,-1-1 0,0 1-1,0 0 1,0-1 0,1 1 0,-1 0-1,0-1 1,0 0 0,0 1-1,0-1 1,0 0 0,2 0-1,3-5-41,1-1 0,-1 1-1,-1-1 1,1 0 0,-1 0 0,0 0-1,-1-1 1,5-9 0,25-68-127,-33 82 174,2-7 11,0 1 0,0-1 0,1-15 0,-5 15 107,-4 12 52,-4 12 93,4-3-147,0 0-1,1 1 1,1 0 0,0 0 0,1 0 0,0 0 0,1 0-1,0 0 1,1 17 0,1-22-78,-1-1 0,1 0 0,1 1 0,-1-1 0,1 0 0,0 0 0,0 0-1,6 10 1,-6-13-23,0 0 0,1 0 0,-1 0 0,1 0 0,-1-1 0,1 1 0,0-1 0,0 0 0,0 0 0,0 0 0,0 0 0,0 0 0,1 0 0,-1-1 0,7 2 0,-4-2-3,0 0 0,0-1-1,0 0 1,0 0 0,0 0 0,-1-1-1,1 0 1,0 0 0,0 0-1,-1-1 1,1 0 0,-1 0 0,1 0-1,-1-1 1,0 0 0,0 0 0,0 0-1,0 0 1,-1-1 0,1 0-1,4-5 1,0-1 1,1 1 0,-2-2-1,1 1 1,-2-1 0,1-1-1,-1 1 1,-1-1 0,6-15 0,-9 19-5,-1 1 1,0-1 0,-1 1-1,2-16 1,-2 22-5,-1 0-1,0 0 1,0 0 0,0 0-1,0 0 1,0 0 0,0 0 0,0 0-1,0 0 1,0 0 0,-1 0-1,1 0 1,0 0 0,0 0-1,-1 0 1,1 0 0,-1 0 0,1 0-1,-1 0 1,1 1 0,-1-1-1,0 0 1,1 0 0,-1 1-1,0-1 1,0 0 0,0 1 0,1-1-1,-1 0 1,0 1 0,0 0-1,0-1 1,0 1 0,0-1-1,0 1 1,0 0 0,0 0 0,0-1-1,0 1 1,0 0 0,0 0-1,0 0 1,0 0 0,0 0-1,0 0 1,-2 1 0,0 0-20,1 0 0,-1-1 1,1 1-1,-1 0 0,1 1 0,0-1 1,-1 0-1,1 1 0,0-1 0,0 1 1,0 0-1,0 0 0,0-1 0,0 2 0,1-1 1,-1 0-1,0 0 0,1 0 0,0 1 1,0-1-1,0 0 0,-2 5 0,3-7 5,0 1-1,0-1 1,0 1-1,0-1 1,-1 0-1,1 1 1,0-1-1,0 0 1,0 1-1,0-1 0,0 0 1,0 1-1,0-1 1,0 1-1,1-1 1,-1 0-1,0 1 1,0-1-1,0 0 1,0 1-1,0-1 1,1 0-1,-1 1 0,0-1 1,0 0-1,0 1 1,1-1-1,-1 0 1,0 0-1,1 1 1,-1-1-1,0 0 1,0 0-1,1 0 1,-1 1-1,0-1 0,1 0 1,18-1-752,18-11-834,-5-3 907,0-1-1,-1-2 0,-1-1 0,0-1 0,31-29 0,-60 47 575,21-22 1960,-21 24-1770,-1-1 0,0 1 0,0 0 1,1-1-1,-1 1 0,0-1 0,0 1 0,0-1 0,0 1 0,0 0 0,1-1 0,-1 1 1,0-1-1,0 1 0,0-1 0,0 1 0,0 0 0,0-1 0,-1 1 0,1-1 0,0 1 1,0-1-1,-1 0-33,1 1 1,-1-1 0,1 1 0,-1 0-1,1-1 1,-1 1 0,0 0-1,1-1 1,-1 1 0,0 0 0,1 0-1,-1 0 1,0-1 0,1 1-1,-1 0 1,0 0 0,1 0 0,-1 0-1,-1 0 1,-7 1 180,0 0 0,0 1 0,0 0 0,1 0 0,-1 1 1,0 0-1,1 0 0,0 1 0,0 0 0,0 1 0,0-1 0,1 2 0,0-1 0,0 1 0,0 0 0,0 0 0,-9 14 1,15-20-229,1 1 1,-1 0 0,1-1 0,0 1 0,-1 0-1,1 0 1,0-1 0,0 1 0,-1 0 0,1 0-1,0-1 1,0 1 0,0 0 0,0 0 0,0-1-1,0 1 1,0 0 0,0 0 0,0-1 0,1 1-1,-1 0 1,0 0 0,0-1 0,1 1 0,-1 0 0,0-1-1,1 1 1,-1 0 0,1-1 0,-1 1 0,1-1-1,-1 1 1,1 0 0,-1-1 0,1 1 0,0-1-1,-1 0 1,1 1 0,0-1 0,-1 1 0,1-1-1,0 0 1,-1 0 0,1 1 0,0-1 0,0 0-1,-1 0 1,1 0 0,1 0 0,5 2-206,1-1 1,-1 0 0,14-1-1,-19 0 170,44-1-783,-18 0 67,49 4 0,-76-3 771,0 0 0,1 0 0,-1 0-1,0 0 1,0 1 0,0-1 0,1 0-1,-1 1 1,0-1 0,0 1 0,0-1 0,0 1-1,0-1 1,0 1 0,0 0 0,0 0-1,0-1 1,0 1 0,0 0 0,0 0-1,0 0 1,0 1 0,-1 0 26,1-1 1,-1 0-1,0 0 0,0 0 1,0 0-1,0 0 0,0 1 1,-1-1-1,1 0 0,0 0 1,0 0-1,-1 0 0,1 0 1,-1 0-1,1 0 0,-1 0 1,1 0-1,-2 2 0,-5 5 332,0 0 0,0 0 0,-16 13 0,19-18-268,-5 5 158,0 0-122,1 0 0,-1-1 0,-1 0 0,1 0 0,-1-1 0,-1 0 0,1-1 0,-14 5 0,24-10-147,-1 1 0,0-1-1,0 0 1,0 0 0,0 0 0,0 1 0,1-1-1,-1 0 1,0 0 0,0 0 0,0-1 0,0 1-1,0 0 1,0 0 0,0 0 0,1-1 0,-1 1-1,0 0 1,0-1 0,0 1 0,1-1 0,-1 1-1,0-1 1,0 1 0,1-1 0,-1 1 0,0-1-1,1 0 1,-1-1 0,0 1-1,0-1-1,1 1 1,-1-1 0,1 0 0,-1 0-1,1 1 1,0-1 0,0 0-1,0 1 1,0-1 0,0 0-1,0 0 1,1-3 0,6-22-266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39.886"/>
    </inkml:context>
    <inkml:brush xml:id="br0">
      <inkml:brushProperty name="width" value="0.05" units="cm"/>
      <inkml:brushProperty name="height" value="0.05" units="cm"/>
    </inkml:brush>
  </inkml:definitions>
  <inkml:trace contextRef="#ctx0" brushRef="#br0">199 4 13531,'-8'-1'479,"-1"-1"0,1 2-1,-1-1 1,1 1 0,-1 1 0,1-1 0,-1 1 0,1 1-1,-11 3 1,8-2-304,0 0 1,1 1-1,0 1 0,0 0 0,0 0 0,-14 11 1,23-16-177,-1 1 0,1 0 0,0-1 0,0 1 1,0 0-1,0 0 0,0 0 0,0 0 0,0 0 1,1 0-1,-1 0 0,0 0 0,0 0 0,1 1 0,-1-1 1,1 0-1,-1 0 0,1 1 0,0-1 0,-1 0 1,1 1-1,0-1 0,0 2 0,0-2-4,1 0 0,-1 0 0,1 1 0,0-1 0,-1 0 0,1 0 0,0 0 0,0 0 0,0 0-1,0 0 1,0 0 0,0-1 0,0 1 0,0 0 0,0 0 0,0-1 0,0 1 0,3 0 0,6 3-42,1-1 1,0 0 0,21 3-1,94 12-304,-124-18 345,0 1-1,-1-1 0,1 1 0,0-1 0,0 1 0,0-1 0,-1 1 0,1 0 1,0 0-1,-1 0 0,1 0 0,2 2 0,-4-2 11,1 0 0,-1-1 0,0 1 0,0-1 0,0 1 0,0 0 0,1 0 0,-1-1 0,0 1 0,0 0 0,0-1 0,0 1 0,0 0 0,-1-1 0,1 1 0,0 0 0,0-1 0,0 1 0,-1 0 0,1-1 0,0 1 0,-1-1 0,1 1 0,0 0 0,-1-1 0,1 1 0,-1-1 0,1 1 0,-1-1 0,1 1 0,-1-1 0,1 0 0,-1 1 0,1-1 0,-2 1 0,-16 13 170,-1 0 0,0-2 0,-1 0 0,-1-1 0,0-1 0,-22 8 0,42-18-222,0 1 1,0-1 0,0 1-1,0-1 1,0 0-1,0 1 1,0-1 0,0 0-1,0 0 1,0 0-1,0 0 1,0 0 0,0 0-1,0 0 1,0 0 0,0 0-1,0 0 1,0-1-1,0 1 1,0 0 0,0-1-1,0 1 1,0-1 0,0 1-1,0-1 1,-1 0-1,1 0-25,1 0 0,0-1 0,0 1 0,0 0 0,0 0 0,-1 0 0,1-1 0,1 1 0,-1 0 0,0 0 0,0 0 0,0-1 0,1 1 0,-1 0 0,0 0 0,1 0 0,-1 0 0,1 0 0,0 0 0,-1 0-1,1 0 1,1-2 0,15-19-516,5-3-185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0.274"/>
    </inkml:context>
    <inkml:brush xml:id="br0">
      <inkml:brushProperty name="width" value="0.05" units="cm"/>
      <inkml:brushProperty name="height" value="0.05" units="cm"/>
    </inkml:brush>
  </inkml:definitions>
  <inkml:trace contextRef="#ctx0" brushRef="#br0">1 31 13555,'13'0'1250,"24"1"1405,-36-1-2579,0 0 0,0 0 0,0 0-1,-1 0 1,1 0 0,0 0 0,0-1 0,0 1 0,-1 0 0,1 0-1,0-1 1,0 1 0,-1 0 0,1-1 0,0 1 0,0-1-1,-1 1 1,1-1 0,-1 0 0,1 1 0,0-1 0,-1 1 0,1-1-1,-1 0 1,0 0 0,1 1 0,-1-1 0,1 0 0,-1 0 0,0 1-1,0-1 1,1 0 0,-1-1 0,0 1-68,0 1 0,0-1 0,0 0 0,0 1 0,0-1 0,-1 0 0,1 1 0,0-1 0,0 1 0,0-1 0,-1 1 0,1-1 0,0 1 1,-1-1-1,1 1 0,0-1 0,-1 1 0,1-1 0,-1 1 0,1-1 0,-1 1 0,1 0 0,-1-1 0,1 1 0,-1 0 0,1-1 0,-1 1 0,1 0 0,-1 0 0,1 0 0,-1-1 0,0 1 0,1 0 0,-1 0 0,0 0 0,1 0 0,-1 0 0,1 0 1,-1 0-1,0 0 0,1 0 0,-2 1 0,1-1-11,0 0 1,-1 1-1,1-1 0,0 0 1,0 1-1,-1-1 1,1 1-1,0-1 1,0 1-1,0 0 1,0 0-1,0-1 0,0 1 1,0 0-1,0 0 1,0 0-1,0 0 1,0 0-1,1 0 1,-2 2-1,2-2 2,-1 0 0,1 0 0,0 0-1,-1 0 1,1 0 0,0 0 0,0 0 0,0 1 0,0-1-1,0 0 1,0 0 0,0 0 0,1 0 0,-1 0 0,0 0 0,0 1-1,1-1 1,-1 0 0,1 0 0,-1 0 0,1 0 0,-1 0-1,1 0 1,1 1 0,0 0 0,1 0 1,-1 0-1,0-1 0,1 1 0,0 0 0,-1-1 1,1 0-1,0 0 0,3 2 0,7 0-38,1 0 0,-1-1 0,15 1 0,-27-3 31,42 3-213,0-3-1,-1-1 1,1-3 0,72-14 0,-108 17 212,-6 1 15,1 0 0,-1 0 1,0 0-1,0 0 0,1-1 0,-1 1 1,0 0-1,0-1 0,1 1 0,-1-1 1,0 0-1,0 1 0,0-1 0,0 0 1,2-1-1,-3 2 0,0 0 0,0 0 0,0 0 0,0-1 0,0 1 0,0 0 0,0 0 1,0 0-1,0 0 0,0-1 0,0 1 0,0 0 0,0 0 0,-1 0 0,1 0 0,0 0 0,0 0 1,0-1-1,0 1 0,0 0 0,0 0 0,0 0 0,0 0 0,-1 0 0,1 0 0,0 0 0,0 0 0,0 0 1,0 0-1,0-1 0,-1 1 0,1 0 0,0 0 0,0 0 0,0 0 0,0 0 0,0 0 0,-1 0 1,1 0-1,0 0 0,0 0 0,0 0 0,0 0 0,-1 0 0,1 0 0,0 1 0,0-1 0,0 0 1,0 0-1,0 0 0,-1 0 0,-18 1 261,-20 3 248,30-2-375,4-2-76,1 1 0,-1 0 0,0 0 0,1 0 1,-1 0-1,1 1 0,0 0 0,-6 3 0,10-5-59,0 0-1,0 0 0,0 0 1,-1 0-1,1 0 0,0 0 1,0 0-1,0 0 1,0 1-1,0-1 0,0 0 1,0 0-1,0 0 1,0 0-1,0 0 0,0 1 1,0-1-1,-1 0 0,1 0 1,0 0-1,0 0 1,0 0-1,0 1 0,0-1 1,0 0-1,1 0 1,-1 0-1,0 0 0,0 0 1,0 1-1,0-1 1,0 0-1,0 0 0,0 0 1,0 0-1,0 0 0,0 0 1,0 1-1,0-1 1,0 0-1,1 0 0,-1 0 1,0 0-1,0 0 1,0 0-1,0 0 0,0 0 1,0 0-1,1 1 0,-1-1 1,0 0-1,0 0 1,0 0-1,0 0 0,0 0 1,1 0-1,-1 0 1,0 0-1,0 0 0,0 0 1,0 0-1,0 0 0,1 0 1,-1 0-1,0 0 1,0 0-1,0 0 0,1-1 1,10 2-88,1-1-1,0 0 1,0-1 0,0 0-1,0-1 1,16-5 0,69-25-2308,-85 25 1116,-11 7 1251,-1 0 1,0 0 0,0 0-1,0-1 1,0 1 0,0 0-1,0 0 1,1 0 0,-1-1-1,0 1 1,0 0 0,0 0-1,0 0 1,0-1 0,0 1-1,0 0 1,0 0 0,0 0-1,0-1 1,0 1-1,0 0 1,0 0 0,0-1-1,0 1 1,0 0 0,0 0-1,0 0 1,0-1 0,0 1-1,0 0 1,0 0 0,-1 0-1,1-1 1,0 1 0,0 0-1,0 0 1,0 0 0,0 0-1,-1-1 1,1 1-1,0 0 1,0 0 0,0 0-1,0 0 1,-1 0 0,1-1-1,-1 1-340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0.677"/>
    </inkml:context>
    <inkml:brush xml:id="br0">
      <inkml:brushProperty name="width" value="0.05" units="cm"/>
      <inkml:brushProperty name="height" value="0.05" units="cm"/>
    </inkml:brush>
  </inkml:definitions>
  <inkml:trace contextRef="#ctx0" brushRef="#br0">29 13 14675,'0'-9'1809,"0"5"-1209,-3 10-272,0 5 1624,2 8-1424,-1 2-224,1 10-304,0 3-160,1 3-384,0 2-1496,2-9 1704,3-6-224,0-9-169</inkml:trace>
  <inkml:trace contextRef="#ctx0" brushRef="#br0" timeOffset="1">8 556 15051,'-8'12'1449,"8"-4"-865,2-3-280,6-5 608,4 0-664,-1-3 32,-1 0-72,-4 3-200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4.846"/>
    </inkml:context>
    <inkml:brush xml:id="br0">
      <inkml:brushProperty name="width" value="0.05" units="cm"/>
      <inkml:brushProperty name="height" value="0.05" units="cm"/>
    </inkml:brush>
  </inkml:definitions>
  <inkml:trace contextRef="#ctx0" brushRef="#br0">88 1 14235,'-19'40'1080,"4"2"-984,0 2-112,0-2 384,3-2-696,8-4-136,4-5-352,1-1-80,3-5-104,-4-4-233,0-10 705,-4-6-248,-4-11 48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5.257"/>
    </inkml:context>
    <inkml:brush xml:id="br0">
      <inkml:brushProperty name="width" value="0.05" units="cm"/>
      <inkml:brushProperty name="height" value="0.05" units="cm"/>
    </inkml:brush>
  </inkml:definitions>
  <inkml:trace contextRef="#ctx0" brushRef="#br0">1 6 14715,'4'-6'1256,"0"9"-920,1 7-167,-2 3 959,5 1-1064,2-1-48,7 0-32,2-3-48</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5.630"/>
    </inkml:context>
    <inkml:brush xml:id="br0">
      <inkml:brushProperty name="width" value="0.05" units="cm"/>
      <inkml:brushProperty name="height" value="0.05" units="cm"/>
    </inkml:brush>
  </inkml:definitions>
  <inkml:trace contextRef="#ctx0" brushRef="#br0">8 326 14923,'-7'36'1399,"7"-36"-1391,0 0 0,0 0 0,0 0 0,0 0 1,0 1-1,0-1 0,0 0 0,0 0 0,0 0 0,0 0 0,0 0 0,0 0 0,0 0 0,0 0 0,0 1 0,0-1 1,0 0-1,0 0 0,0 0 0,0 0 0,0 0 0,1 0 0,-1 0 0,0 0 0,0 0 0,0 0 0,0 0 0,0 0 0,0 1 1,0-1-1,0 0 0,0 0 0,1 0 0,-1 0 0,0 0 0,0 0 0,0 0 0,0 0 0,0 0 0,0 0 0,0 0 1,1 0-1,-1 0 0,0 0 0,0 0 0,0 0 0,0 0 0,0 0 0,0-1 0,0 1 0,0 0 0,1 0 0,-1 0 0,0 0 1,0 0-1,11-6 283,10-11 61,65-75 276,101-137-1,-174 209-705,-27 37-128,-14 26 9,2 1 1,2 1-1,2 0 0,-31 95 0,51-133 112,0 1 1,0-1-1,1 0 0,0 1 1,0-1-1,1 1 0,1 12 1,-1-19 80,0-1 0,0 0 1,0 0-1,0 1 1,0-1-1,0 0 0,0 1 1,0-1-1,0 0 1,0 0-1,0 1 0,1-1 1,-1 0-1,0 1 1,0-1-1,0 0 0,0 0 1,0 1-1,1-1 1,-1 0-1,0 0 0,0 0 1,1 1-1,-1-1 1,0 0-1,0 0 0,0 0 1,1 0-1,-1 0 1,0 1-1,1-1 1,-1 0-1,0 0 0,0 0 1,1 0-1,-1 0 1,0 0-1,1 0 0,-1 0 1,0 0-1,0 0 1,1 0-1,-1 0 0,0 0 1,1 0-1,-1 0 1,0 0-1,0-1 0,1 1 1,-1 0-1,14-13-119,12-25-71</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6.032"/>
    </inkml:context>
    <inkml:brush xml:id="br0">
      <inkml:brushProperty name="width" value="0.05" units="cm"/>
      <inkml:brushProperty name="height" value="0.05" units="cm"/>
    </inkml:brush>
  </inkml:definitions>
  <inkml:trace contextRef="#ctx0" brushRef="#br0">121 121 12099,'-2'-1'452,"-14"-12"618,16 13-1046,0 0 0,0 1 0,0-1 0,0 0 0,0 0-1,0 0 1,0 0 0,0 1 0,0-1 0,0 0 0,0 0 0,0 0 0,0 1-1,0-1 1,0 0 0,0 0 0,0 0 0,0 1 0,0-1 0,0 0-1,0 0 1,-1 0 0,1 0 0,0 0 0,0 1 0,0-1 0,0 0 0,0 0-1,-1 0 1,1 0 0,0 0 0,0 0 0,0 1 0,0-1 0,-1 0 0,1 0-1,0 0 1,0 0 0,0 0 0,0 0 0,-1 0 0,1 0 0,0 0-1,0 0 1,0 0 0,-1 0 0,1 0 0,0 0 0,0 0 0,0 0 0,0 0-1,-1 0 1,1 0 0,0 0 0,0-1 0,2 6 60,0 0 1,1-1 0,-1 1-1,1-1 1,0 0-1,0 0 1,1 0-1,0 0 1,-1 0 0,1-1-1,0 0 1,0 0-1,1 0 1,-1 0-1,1-1 1,-1 1 0,11 2-1,-7-2-3,1 0 0,1-1 0,-1 0 0,0 0 0,1-1 0,-1-1 0,0 1 0,1-1 0,9-2 0,-8 0 47,0 0 0,0-1 0,0-1 0,-1 1 0,1-2 0,17-9 0,-23 11-74,0 0 0,-1 0 0,1 0 0,-1 0 0,0-1 0,0 0 0,0 0 0,0 0 1,-1 0-1,1-1 0,-1 1 0,-1-1 0,1 0 0,0 0 0,2-8 0,-4 11-53,-1-1 1,0 1 0,1 0-1,-1-1 1,0 1 0,0-1-1,0 1 1,-1-1 0,1 1-1,0-1 1,-1 1 0,0-1-1,1 1 1,-1 0-1,0-1 1,0 1 0,-1 0-1,1 0 1,0 0 0,-1 0-1,1 0 1,-1 0 0,0 0-1,1 0 1,-1 1 0,0-1-1,0 1 1,0-1-1,0 1 1,-1 0 0,1 0-1,0 0 1,-4-1 0,-3-2-58,-1 1 0,0 0 1,0 1-1,0 0 1,0 0-1,-19 0 0,16 3 11,-1 0 0,1 1 0,-1 0 0,1 1-1,0 0 1,0 1 0,0 1 0,1 0 0,-1 1 0,1 0-1,0 1 1,1 0 0,0 1 0,0 0 0,1 1 0,-19 19-1,21-20 43,1 0 0,0 1 0,1 0 0,-1 1 0,2-1 0,-1 1 0,1 0 0,1 1 0,0-1 0,1 1 0,0 0 0,0 0 0,1 0 0,0 0 0,1 0-1,0 0 1,1 0 0,1 0 0,0 1 0,4 20 0,-3-25 31,1 1-1,0-1 0,0 0 1,1-1-1,0 1 0,0-1 1,0 1-1,1-1 0,0-1 1,0 1-1,1-1 0,0 0 1,0 0-1,0 0 0,0-1 1,1 0-1,-1 0 1,15 5-1,-4-2 179,1-1 0,0 0 0,0-1 0,1-2 0,-1 0 0,30 2 0,3-7 151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0.282"/>
    </inkml:context>
    <inkml:brush xml:id="br0">
      <inkml:brushProperty name="width" value="0.05" units="cm"/>
      <inkml:brushProperty name="height" value="0.05" units="cm"/>
    </inkml:brush>
  </inkml:definitions>
  <inkml:trace contextRef="#ctx0" brushRef="#br0">9 13 11074,'-6'-12'984,"4"18"-175,5 28 399,7 37-523,4 0 0,3-1 1,3-1-1,38 90 0,-57-157-660,16 29 439,-16-30-444,-1-1-1,1 1 0,-1 0 0,1-1 0,-1 1 1,1 0-1,0-1 0,-1 1 0,1-1 1,0 1-1,0-1 0,-1 1 0,1-1 0,0 0 1,0 1-1,0-1 0,0 0 0,-1 0 0,1 0 1,0 1-1,0-1 0,0 0 0,0 0 0,0 0 1,0 0-1,-1 0 0,1-1 0,0 1 0,0 0 1,0 0-1,0-1 0,0 1 0,-1 0 0,2-1 1,3-3 33,0-1 0,0 1 0,-1-1 1,0 0-1,0 0 0,0 0 0,3-6 0,23-42 178,34-89 37,-63 141-268,-1 0 1,1-1 0,0 1-1,0 0 1,0-1-1,0 1 1,0 0-1,0 0 1,0 0 0,0 0-1,0 0 1,0 0-1,1 0 1,-1 0-1,2-1 1,-2 2-2,0 0 1,-1 0-1,1 0 0,0 0 1,0-1-1,0 1 0,0 1 1,-1-1-1,1 0 0,0 0 1,0 0-1,0 0 0,-1 0 1,1 1-1,0-1 1,0 0-1,-1 1 0,1-1 1,0 1-1,0 0 0,3 2-2,-1 0 0,1 0-1,-1 1 1,0 0 0,-1 0 0,1-1-1,2 7 1,11 19-8,-11-18 9,0-1 0,1 1-1,0-1 1,1-1 0,0 1-1,1-1 1,12 12 0,-19-20 4,0 0-1,0 0 1,0-1 0,0 1 0,0 0-1,0-1 1,0 1 0,0 0 0,0-1-1,0 0 1,0 1 0,1-1-1,-1 0 1,0 1 0,0-1 0,0 0-1,1 0 1,-1 0 0,0 0 0,0 0-1,0 0 1,1-1 0,-1 1 0,0 0-1,0 0 1,0-1 0,0 1 0,0-1-1,0 1 1,1-1 0,-1 0 0,0 1-1,0-1 1,-1 0 0,1 0 0,0 1-1,0-1 1,0 0 0,1-2-1,1-1 9,-1-1 0,1 1-1,0-1 1,-1 0 0,0 0-1,0-1 1,1-7 0,2-9 14,6-20 27,-3 0 0,6-62 0,-14 101-59,2 8 3,1 24 1,4 39-11,-6-57 13,-1-6 2,0 0 1,0 0 0,1 1-1,-1-1 1,1 0 0,0 0 0,1 0-1,-1 0 1,1 0 0,0 0-1,0 0 1,4 5 0,-5-10-1,-1 0 0,0 0 0,1 1 0,-1-1 0,0 0 0,1 0 0,-1 0 0,0 0 0,1 0 0,-1 0 0,1 0 0,-1 0 0,0 0 0,1 0 0,-1 0 0,0 0 0,1 0 0,-1 0 0,0 0 1,1 0-1,-1 0 0,0-1 0,1 1 0,-1 0 0,0 0 0,1 0 0,-1-1 0,0 1 0,1 0 0,-1 0 0,0-1 0,0 1 0,1 0 0,-1-1 0,0 1 0,0 0 0,0 0 0,1-1 0,-1 1 1,0-1-1,0 1 0,0 0 0,0-1 0,0 1 0,0-1 0,11-25 8,-7 15-1,14-47 19,-15 45-20,1 1 0,0 0-1,10-20 1,-14 31-6,0 1 0,1-1 0,-1 0 0,0 1-1,1-1 1,-1 1 0,1-1 0,-1 1 0,1-1-1,-1 1 1,1 0 0,-1-1 0,1 1 0,-1 0 0,1-1-1,0 1 1,-1 0 0,1 0 0,0 0 0,-1-1 0,1 1-1,0 0 1,-1 0 0,1 0 0,0 0 0,-1 0-1,1 0 1,0 0 0,-1 0 0,1 0 0,0 1 0,-1-1-1,1 0 1,-1 0 0,1 1 0,0-1 0,-1 0 0,1 1-1,-1-1 1,1 0 0,-1 1 0,1-1 0,0 1-1,24 25-13,-19-19 8,-4-5 6,1 0 0,-1 0 0,1 0 0,0 0 0,0-1 0,0 1 0,0-1 0,0 0 0,0 1 0,0-1 0,0-1 0,0 1 0,0 0 0,1-1 0,-1 0 0,0 0 0,0 0 0,1 0 0,-1 0 0,0 0 0,0-1 0,1 0 0,-1 0 0,0 0 0,0 0 0,0 0 0,0 0 0,0-1 0,0 0 0,-1 1 0,5-4 0,6-6-1,0-1-1,-1 0 1,0 0-1,18-26 1,-18 22-9,27-29-67,-39 45 76,1-1 0,-1 1 0,1-1 0,-1 1 1,1-1-1,-1 1 0,1-1 0,-1 1 1,1-1-1,0 1 0,-1-1 0,1 1 0,0 0 1,-1-1-1,1 1 0,0 0 0,-1 0 1,1 0-1,0-1 0,0 1 0,-1 0 0,1 0 1,0 0-1,0 0 0,-1 0 0,1 0 1,0 1-1,0-1 0,0 1-1,1 0-1,-1-1 1,0 1 0,0 0-1,0 0 1,0 1-1,0-1 1,0 0 0,0 0-1,0 0 1,-1 1 0,1-1-1,1 2 1,2 10-17,0-1 0,4 23 0,-5-22 14,10 19 18,-4-19-1,-9-13-12,0 0 0,0 0 1,0 0-1,0 0 0,0 0 0,1 1 1,-1-1-1,0 0 0,0 0 0,0 0 1,1 0-1,-1 0 0,0 0 0,0 0 1,0 0-1,1 0 0,-1 0 0,0 0 1,0 0-1,0 0 0,1 0 0,-1 0 0,0 0 1,0 0-1,0 0 0,0 0 0,1 0 1,-1 0-1,0 0 0,0 0 0,0 0 1,1 0-1,-1 0 0,0 0 0,0-1 1,0 1-1,0 0 0,1 0 0,-1 0 1,0 0-1,0 0 0,0-1 0,0 1 1,0 0-1,0 0 0,1-1 0,1-3-95,1 0-1,0-1 1,-1 0-1,0 1 1,0-1-1,0 0 1,-1 0-1,1 0 1,-1 0-1,0 0 1,-1-1-1,1 1 1,-1 0-1,0 0 1,-1 0-1,1-1 0,-1 1 1,0 0-1,0 0 1,-3-7-1,-12-18-294</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6.976"/>
    </inkml:context>
    <inkml:brush xml:id="br0">
      <inkml:brushProperty name="width" value="0.05" units="cm"/>
      <inkml:brushProperty name="height" value="0.05" units="cm"/>
    </inkml:brush>
  </inkml:definitions>
  <inkml:trace contextRef="#ctx0" brushRef="#br0">64 1 14923,'0'6'1152,"-5"9"-1024,-2 5-80,-4 5 393,4 8-409,-1 4-8,1 8 8,3 2-16,4 2 0,0-4-8,3-2-32,1-2-56,-2-13-281,-2-6 257,0-21 48,-10-7-56,-3-15-40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7.439"/>
    </inkml:context>
    <inkml:brush xml:id="br0">
      <inkml:brushProperty name="width" value="0.05" units="cm"/>
      <inkml:brushProperty name="height" value="0.05" units="cm"/>
    </inkml:brush>
  </inkml:definitions>
  <inkml:trace contextRef="#ctx0" brushRef="#br0">0 155 14867,'5'0'1400,"2"3"-1023,14 3-137,10-2 536,17 0-384,8 1-208,10-5 8,3 0-32,1-3-80,-1-1-72</inkml:trace>
  <inkml:trace contextRef="#ctx0" brushRef="#br0" timeOffset="1">1050 0 6721,'-5'9'8130,"-9"5"-7114,-8 8-768,1 4-128,1 4 913,3 0-977,2 0-64,4-4-208,1-2-80,8-4-337,1-7 505,10-9-120,2-4-72</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7.842"/>
    </inkml:context>
    <inkml:brush xml:id="br0">
      <inkml:brushProperty name="width" value="0.05" units="cm"/>
      <inkml:brushProperty name="height" value="0.05" units="cm"/>
    </inkml:brush>
  </inkml:definitions>
  <inkml:trace contextRef="#ctx0" brushRef="#br0">18 0 14387,'-10'10'1216,"4"3"-992,4 3-208,4 2 512,9-3-2232,4-2 1600,3-8-184,1-2-184</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8.259"/>
    </inkml:context>
    <inkml:brush xml:id="br0">
      <inkml:brushProperty name="width" value="0.05" units="cm"/>
      <inkml:brushProperty name="height" value="0.05" units="cm"/>
    </inkml:brush>
  </inkml:definitions>
  <inkml:trace contextRef="#ctx0" brushRef="#br0">0 326 13947,'1'0'53,"0"0"1,1 0-1,-1 0 1,0-1-1,0 1 1,0 0-1,0 0 1,0-1-1,0 1 1,0-1-1,0 1 1,-1-1-1,1 1 1,0-1-1,0 1 1,0-1-1,0 0 0,-1 1 1,1-1-1,0 0 1,-1 0-1,1 0 1,0 0-1,-1 0 1,1 0-1,-1 1 1,1-3-1,4-4 106,199-248 2238,-198 248-2380,-1 2-4,-1-1 1,1 1-1,0 0 0,0 1 1,12-9-1,-17 13-12,0 0-1,0 0 0,0 0 1,0-1-1,1 1 1,-1 0-1,0 0 0,0 0 1,0 0-1,0 0 1,1 0-1,-1 0 0,0 0 1,0-1-1,0 1 1,1 0-1,-1 0 0,0 0 1,0 0-1,1 0 1,-1 0-1,0 0 1,0 0-1,0 0 0,1 0 1,-1 1-1,0-1 1,0 0-1,0 0 0,1 0 1,-1 0-1,0 0 1,0 0-1,0 0 0,1 0 1,-1 1-1,0-1 1,0 0-1,0 0 0,1 0 1,-2 12 1,-7 15-10,8-27 8,-21 53-13,5-13-6,1 1 0,-18 82-1,32-119 121,0-1 0,1 1 0,-1-1 0,1 1-1,0 0 1,1-1 0,-1 1 0,1 4 0,-1-8-85,0 0 0,0 0 0,1 0 0,-1 0 0,0 0 0,0 0 0,0 1-1,0-1 1,0 0 0,0 0 0,0 0 0,0 0 0,1 0 0,-1 0 0,0 0 0,0 0 0,0 0 0,0 0 0,0 0 0,0 0 0,1 0 0,-1 0 0,0 0 0,0 0 0,0 0 0,0 0 0,0 0 0,0 0 0,1 0 0,-1 0 0,0 0 0,0 0 0,0 0 0,0 0 0,0 0-1,0 0 1,0 0 0,1-1 0,-1 1 0,0 0 0,0 0 0,0 0 0,0 0 0,0 0 0,0 0 0,0 0 0,0 0 0,0-1 0,0 1 0,0 0 0,1 0 0,-1 0 0,0 0 0,0 0 0,0 0 0,0 0 0,0-1 0,9-20 159,3-15 175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8.661"/>
    </inkml:context>
    <inkml:brush xml:id="br0">
      <inkml:brushProperty name="width" value="0.05" units="cm"/>
      <inkml:brushProperty name="height" value="0.05" units="cm"/>
    </inkml:brush>
  </inkml:definitions>
  <inkml:trace contextRef="#ctx0" brushRef="#br0">171 250 12731,'0'-1'85,"0"0"1,1 0 0,-1 1 0,0-1-1,1 0 1,-1 0 0,1 1 0,-1-1-1,1 0 1,0 1 0,-1-1-1,1 1 1,0-1 0,-1 0 0,1 1-1,0 0 1,-1-1 0,1 1-1,0-1 1,0 1 0,0 0 0,-1 0-1,1-1 1,0 1 0,0 0 0,0 0-1,0 0 1,0 0 0,-1 0-1,2 0 1,36-1 850,-27 1-856,-4 0-22,-1 0 1,0-1 0,1 0-1,-1 0 1,0 0 0,0-1 0,0 0-1,0 0 1,0-1 0,0 1-1,0-1 1,-1 0 0,0-1 0,1 0-1,-1 1 1,-1-2 0,1 1-1,0 0 1,-1-1 0,0 0 0,0 0-1,-1 0 1,1-1 0,-1 1-1,0-1 1,-1 0 0,1 0 0,-1 0-1,0 0 1,-1 0 0,1 0-1,-1 0 1,0-1 0,-1-9 0,0 13-18,0-1 0,0 0 0,-1 1 0,1-1 1,-1 1-1,0-1 0,0 1 0,-1-1 0,1 1 1,-1 0-1,1 0 0,-1 0 0,0 0 0,0 0 1,0 0-1,-1 0 0,1 0 0,-1 1 0,1-1 1,-1 1-1,0 0 0,0 0 0,0 0 0,0 0 1,-1 0-1,1 1 0,-7-3 0,3 3-17,0-1 0,1 1 0,-1 0 1,0 0-1,0 1 0,0 0 0,0 0 0,0 0 0,0 1 0,0 0 0,0 1 0,0 0 1,-12 4-1,3 2-17,1 1 1,0 0 0,1 1 0,0 1 0,0 0 0,1 1 0,0 0-1,1 1 1,1 0 0,0 1 0,1 0 0,0 1 0,1 0 0,1 1-1,1 0 1,0 0 0,-9 30 0,15-40-6,0-1 1,0 1-1,0 0 0,1 0 1,-1 0-1,1 0 1,1 0-1,-1-1 0,1 1 1,3 11-1,-3-13-12,1 0 0,0-1 0,-1 0 0,1 1 0,0-1 0,1 0 0,-1 0 0,0 0 0,1 0 0,0 0 0,0-1 0,0 1 0,0-1 1,0 0-1,0 0 0,0 0 0,7 2 0,7 2-180,1-2 0,0 0 0,0-1 0,0 0 0,0-2 0,37-1 0,-42 0 159,35 0-238</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9.092"/>
    </inkml:context>
    <inkml:brush xml:id="br0">
      <inkml:brushProperty name="width" value="0.05" units="cm"/>
      <inkml:brushProperty name="height" value="0.05" units="cm"/>
    </inkml:brush>
  </inkml:definitions>
  <inkml:trace contextRef="#ctx0" brushRef="#br0">1 3 18180,'13'-1'1528,"-6"0"-1192,-6 1 376,2 0-1144,4 0 376,3 1-112,9-1-216</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9.494"/>
    </inkml:context>
    <inkml:brush xml:id="br0">
      <inkml:brushProperty name="width" value="0.05" units="cm"/>
      <inkml:brushProperty name="height" value="0.05" units="cm"/>
    </inkml:brush>
  </inkml:definitions>
  <inkml:trace contextRef="#ctx0" brushRef="#br0">103 51 15939,'10'-7'191,"0"1"0,0 0 0,0 0 0,1 2 0,0-1 0,0 1 0,0 1 0,21-4 0,-29 6-178,1 0 1,0 1-1,-1 0 0,1-1 0,0 2 0,0-1 1,-1 0-1,1 1 0,0-1 0,-1 1 1,1 0-1,-1 0 0,1 1 0,-1-1 0,0 1 1,1-1-1,-1 1 0,0 0 0,0 0 1,0 1-1,0-1 0,-1 1 0,1-1 0,-1 1 1,1 0-1,-1 0 0,0 0 0,0 0 1,0 0-1,-1 0 0,3 6 0,-2-2-13,0 1 0,-1-1 0,0 0 0,0 1 0,-1 0-1,0-1 1,0 1 0,-1-1 0,0 1 0,0-1 0,-1 1 0,0-1 0,0 0-1,-1 0 1,0 0 0,-6 11 0,-5 7 36,-1 0 0,-35 43 0,-32 25 202,55-66-95,1 2-1,2 0 1,-22 36 0,44-61-127,0-1 0,0 1 0,0 0 0,0 0-1,1 0 1,-1 0 0,1 0 0,0 1 0,1-1 0,-1 0 0,1 1-1,-1-1 1,1 0 0,2 9 0,-2-10-31,1-1 1,0 0-1,0 1 0,0-1 0,0 1 1,1-1-1,-1 0 0,1 0 0,-1 0 1,1 0-1,0 0 0,0 0 0,0 0 1,0-1-1,0 1 0,0-1 0,0 1 1,1-1-1,-1 0 0,0 0 0,1 0 1,-1 0-1,1 0 0,4 1 0,4 0-38,0-1-1,0 0 1,0 0-1,0-1 1,0-1-1,20-3 1,67-18-68,-85 18 67,60-17-130</inkml:trace>
  <inkml:trace contextRef="#ctx0" brushRef="#br0" timeOffset="1">1059 346 10242,'-3'8'1368,"-14"7"-567,-6 2-297,-7 9 1560,-2-2-1048,-2 8-319,0 1-65,1-5-136,5 1-80,13-8-256,6-5-112,9-11 1792,7-7-1672,3-8 104,3-3 89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9.894"/>
    </inkml:context>
    <inkml:brush xml:id="br0">
      <inkml:brushProperty name="width" value="0.05" units="cm"/>
      <inkml:brushProperty name="height" value="0.05" units="cm"/>
    </inkml:brush>
  </inkml:definitions>
  <inkml:trace contextRef="#ctx0" brushRef="#br0">223 1 14915,'-13'5'222,"1"0"0,-1 1 1,1 0-1,1 1 0,0 0 0,0 1 0,0 0 0,1 1 0,0 0 0,0 1 1,-12 17-1,12-14-87,1 0 0,0 1 1,2 0-1,-1 0 1,2 1-1,0 0 1,0 0-1,2 0 0,-5 23 1,8-32-98,0 0 0,1 0 1,0 1-1,0-1 1,0 0-1,1 0 0,0 0 1,0 0-1,0 0 1,1 0-1,3 9 0,-3-12-27,-1 0-1,1 1 1,1-1 0,-1 0-1,0-1 1,0 1-1,1 0 1,0-1 0,0 1-1,-1-1 1,1 0-1,1 0 1,-1 0-1,0 0 1,0 0 0,1-1-1,-1 0 1,1 1-1,-1-1 1,5 0 0,1 0-9,-1 0 1,0-1 0,0 0 0,0 0 0,1-1-1,-1 0 1,0-1 0,0 0 0,0 0 0,0-1-1,-1 0 1,1 0 0,-1 0 0,0-1 0,1-1-1,9-7 1,-8 5-1,1-1-1,-1 0 0,0 0 1,0-1-1,-1-1 0,-1 1 1,1-1-1,-1-1 0,-1 1 1,7-17-1,-10 20-6,-1 1 0,0-1-1,-1 1 1,1-1 0,-1 0 0,-1 0-1,1 1 1,-1-1 0,0 0-1,-1 0 1,0 0 0,0 1 0,0-1-1,-1 0 1,-3-9 0,4 13-1,-1 0 1,0 0-1,1-1 1,-1 1-1,-1 0 1,1 1-1,0-1 1,-1 0-1,1 0 0,-1 1 1,0 0-1,0 0 1,0-1-1,0 2 1,0-1-1,0 0 1,0 1-1,-1-1 1,1 1-1,-1 0 1,1 0-1,-1 0 0,1 1 1,-1-1-1,1 1 1,-1 0-1,0 0 1,1 0-1,-1 0 1,-5 2-1,3-1-33,0 0-1,0 1 0,-1 0 1,1 0-1,0 1 1,1 0-1,-1 0 0,0 0 1,1 0-1,0 1 0,0 0 1,0 0-1,0 1 1,1-1-1,-1 1 0,1 0 1,0 0-1,1 1 1,-1-1-1,1 1 0,0-1 1,1 1-1,-3 7 1,2-4-58,0 0 1,1 0-1,0 0 1,1 0-1,-1 0 1,2 0-1,0 1 1,0-1-1,0 0 1,1 1 0,0-1-1,1 0 1,0 0-1,1 0 1,5 14-1,17 20-317</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50.311"/>
    </inkml:context>
    <inkml:brush xml:id="br0">
      <inkml:brushProperty name="width" value="0.05" units="cm"/>
      <inkml:brushProperty name="height" value="0.05" units="cm"/>
    </inkml:brush>
  </inkml:definitions>
  <inkml:trace contextRef="#ctx0" brushRef="#br0">103 126 11330,'-2'3'141,"-42"58"1390,41-56-1305,-1 1 0,1-1 0,1 1 0,-1 0 0,1 0 0,0 0 0,0 1 0,1-1 0,-1 10 0,2-15-193,0 0 1,0 0-1,0 0 0,0 0 0,0 0 1,0 0-1,0 0 0,0 0 1,1 0-1,-1-1 0,0 1 1,1 0-1,-1 0 0,0 0 1,1 0-1,0 0 0,-1 0 0,1-1 1,-1 1-1,1 0 0,0 0 1,0-1-1,1 2 0,-1-1-7,1-1-1,-1 1 1,1-1 0,0 1-1,-1-1 1,1 1-1,0-1 1,0 0-1,-1 0 1,1 0-1,0 0 1,2-1 0,5 0 7,-1-1 0,0 0 0,1-1 0,11-6 1,-2 1 26,-2-1 1,1-1 0,-1 0 0,17-15 0,-25 19 46,0-1-1,-1-1 1,0 1 0,0-1-1,-1-1 1,0 1 0,0-1-1,-1 0 1,5-11 0,-8 17-56,-1 1 1,0-1 0,0 0-1,0 0 1,0 0 0,-1 0 0,1 0-1,-1 0 1,0 1 0,1-1 0,-1 0-1,-1 0 1,1 0 0,0 0 0,-1 0-1,1 0 1,-1 0 0,0 0 0,0 0-1,0 1 1,-1-1 0,1 0 0,0 1-1,-1-1 1,0 1 0,0-1 0,0 1-1,0 0 1,0 0 0,0 0 0,0 0-1,-1 0 1,1 1 0,-4-3-1,-1 1 35,0-1-1,0 2 1,-1-1-1,0 1 0,1 0 1,-1 0-1,0 1 0,0 0 1,0 1-1,0 0 0,-14 1 1,8 1-96,0 0-1,1 1 1,-1 1 0,-13 5 0,20-7 71,0 1 1,1 1 0,-1-1-1,0 1 1,1 0 0,0 1-1,0-1 1,0 1 0,-4 6-1,9-10-58,0-1 1,1 1-1,-1 0 0,1 0 0,-1 0 0,1-1 0,-1 1 1,1 0-1,0 0 0,-1 0 0,1 0 0,0 0 0,0 0 1,-1 0-1,1 2 0,4 10 60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0.837"/>
    </inkml:context>
    <inkml:brush xml:id="br0">
      <inkml:brushProperty name="width" value="0.05" units="cm"/>
      <inkml:brushProperty name="height" value="0.05" units="cm"/>
    </inkml:brush>
  </inkml:definitions>
  <inkml:trace contextRef="#ctx0" brushRef="#br0">1 663 8874,'17'-6'369,"-1"-1"0,0 0 0,0-1 0,27-20 0,53-49 391,-86 68-583,397-373 2343,-315 290-1654,-76 77-817,14-15 1600,-26 28-1165,-4 4-59,-11 18 71,-7 14-463,1 0-1,1 2 0,2 0 0,-15 60 1,3 12-41,22-92-45,2 1 1,0 0 0,1 0-1,2 25 1,0-39-17,-1 1-1,0-1 0,1 0 1,0 0-1,-1 0 1,1-1-1,1 1 1,-1 0-1,0 0 0,1 0 1,-1-1-1,1 1 1,0-1-1,0 1 0,0-1 1,3 3-1,-3-4 23,0 1 0,0-1 0,0 0 0,0 0-1,1 0 1,-1 0 0,0 0 0,1-1 0,-1 1-1,1-1 1,-1 0 0,1 1 0,-1-1 0,1 0 0,-1 0-1,1-1 1,-1 1 0,1 0 0,-1-1 0,3 0-1,26-11-380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0.683"/>
    </inkml:context>
    <inkml:brush xml:id="br0">
      <inkml:brushProperty name="width" value="0.05" units="cm"/>
      <inkml:brushProperty name="height" value="0.05" units="cm"/>
    </inkml:brush>
  </inkml:definitions>
  <inkml:trace contextRef="#ctx0" brushRef="#br0">0 31 18396,'0'1'1376,"0"7"-1256,3-7-312,8-1 144,9 0-696,3-6-824,0-2 1272,3-2-264,-6-6-201</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1.266"/>
    </inkml:context>
    <inkml:brush xml:id="br0">
      <inkml:brushProperty name="width" value="0.05" units="cm"/>
      <inkml:brushProperty name="height" value="0.05" units="cm"/>
    </inkml:brush>
  </inkml:definitions>
  <inkml:trace contextRef="#ctx0" brushRef="#br0">82 4 14203,'4'-3'1927,"-6"13"-904,-12 28-495,5-12-261,-2 10-170,3 2 1,-7 58 0,4 77-1837,9-155 510,2-17 1198,0-1 1,1 0-1,-1 1 1,0-1-1,0 1 0,0-1 1,0 0-1,0 1 1,0-1-1,-1 0 0,1 1 1,0-1-1,0 0 0,0 1 1,0-1-1,0 0 1,0 1-1,-1-1 0,1 0 1,0 1-1,0-1 0,0 0 1,-1 0-1,1 1 1,0-1-1,-1 0 0,1 0 1,0 1-1,0-1 0,-1 0 1,1 0-1,0 0 1,-1 0-1,1 0 0,0 1 1,-1-1-1,1 0 0,0 0 1,-1 0-1,1 0 1,-1 0-1,-4-5-665</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1.656"/>
    </inkml:context>
    <inkml:brush xml:id="br0">
      <inkml:brushProperty name="width" value="0.05" units="cm"/>
      <inkml:brushProperty name="height" value="0.05" units="cm"/>
    </inkml:brush>
  </inkml:definitions>
  <inkml:trace contextRef="#ctx0" brushRef="#br0">14 312 13587,'-9'-8'1232,"6"3"-912,2 5-136,4 6 568,4 4-271,6 2-225,2-1-144,10 3-112,3-1-32,10-7-152,5-6-112,8-9-673,5-9 833,7-8-112,2-1-104</inkml:trace>
  <inkml:trace contextRef="#ctx0" brushRef="#br0" timeOffset="1">719 33 14243,'3'-3'107,"0"0"0,0 0 0,0 0 0,1 1 0,-1-1 0,1 1 0,0 0 0,-1 0 0,1 0 0,0 1 0,0-1 0,0 1 0,1 0 0,-1 0 0,0 0 0,0 1 0,0 0 0,1 0-1,-1 0 1,0 0 0,1 0 0,7 3 0,-4-2-75,0 1-1,0 0 0,0 0 1,-1 1-1,1 0 1,-1 1-1,1-1 0,-1 1 1,-1 1-1,1-1 0,8 8 1,-13-9-23,0-1 0,0 1 1,0-1-1,0 1 0,-1 0 0,1-1 1,-1 1-1,0 0 0,1 0 1,-1 0-1,-1 0 0,1 1 0,0-1 1,-1 0-1,0 0 0,1 0 1,-1 1-1,-1-1 0,1 0 0,0 0 1,-1 0-1,1 0 0,-1 0 1,0 1-1,0-1 0,-3 4 0,-3 8 65,-1-1 1,0 0-1,-1 0 0,-11 12 0,13-17-37,-19 24 104,7-10 14,-26 43 0,41-60-149,0 1 0,1-1 0,0 1 0,1 0 0,-1 0 0,1 0 0,0 0 0,1 0 0,0 1 0,0-1 0,1 0 0,0 9 0,0-14-12,0 1 1,1-1 0,-1 1 0,1-1-1,0 1 1,0-1 0,0 1 0,0-1-1,0 0 1,0 0 0,1 1 0,-1-1-1,1 0 1,-1 0 0,1 0 0,0 0 0,2 1-1,0 0-25,0-1-1,0 0 1,0 0-1,0 0 1,0 0 0,0-1-1,0 1 1,0-1-1,7 1 1,3-1-127,-1 0 0,0-1 0,1-1 0,-1 0 0,27-6 0,-6-2 0,0-2-1,41-19 0,0-6-128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2.016"/>
    </inkml:context>
    <inkml:brush xml:id="br0">
      <inkml:brushProperty name="width" value="0.05" units="cm"/>
      <inkml:brushProperty name="height" value="0.05" units="cm"/>
    </inkml:brush>
  </inkml:definitions>
  <inkml:trace contextRef="#ctx0" brushRef="#br0">320 0 13491,'13'0'1184,"-9"5"-944,-19 6-112,-5 6 488,-9 8-416,-4 2-64,-4 9-112,-2 2-16,-3 1-112,7 0-72,7-5-168,4-4-424,8-17 600,3-8-112,8-14 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2.446"/>
    </inkml:context>
    <inkml:brush xml:id="br0">
      <inkml:brushProperty name="width" value="0.05" units="cm"/>
      <inkml:brushProperty name="height" value="0.05" units="cm"/>
    </inkml:brush>
  </inkml:definitions>
  <inkml:trace contextRef="#ctx0" brushRef="#br0">156 35 14107,'-15'11'151,"2"2"1,0-1-1,0 2 1,1-1-1,1 2 1,0 0-1,1 0 1,1 0-1,0 2 1,1-1-1,1 1 1,0 0-1,-6 29 0,11-42-143,2 0 0,-1 0-1,0 0 1,1 1 0,0-1-1,0 0 1,0 0 0,0 0-1,1 0 1,-1 1 0,1-1-1,3 7 1,-4-10-4,1 0-1,-1 0 1,1 0-1,0 0 1,0 0-1,-1 0 1,1 0-1,0-1 1,0 1-1,0 0 1,0 0-1,0-1 1,0 1-1,0 0 1,0-1 0,0 1-1,1-1 1,0 1-1,1-1 3,-1 1 1,1-1-1,0 0 0,-1 0 0,1-1 1,-1 1-1,1 0 0,-1-1 0,1 1 1,-1-1-1,0 0 0,3-1 1,6-3 15,-2 0 1,1-1 0,-1 0 0,1-1 0,-2 0 0,1 0 0,-1 0-1,14-18 1,-11 12 34,-2-1 0,1 1 0,-2-1 1,0-1-1,9-23 0,-14 29-21,0 1 1,-1-1 0,0 0 0,0 0-1,-1 0 1,0 0 0,-1 0-1,0-1 1,-1-9 0,0 17-24,1-1 0,-1 0-1,1 0 1,-1 1 0,0-1 0,0 0 0,0 1 0,0-1 0,0 1-1,-1-1 1,1 1 0,-1 0 0,0 0 0,1-1 0,-1 1 0,0 0-1,0 1 1,0-1 0,-1 0 0,1 0 0,0 1 0,-1 0-1,1-1 1,-1 1 0,1 0 0,-1 0 0,0 0 0,1 1 0,-1-1-1,0 0 1,0 1 0,0 0 0,-3 0 0,-1 0-6,1 1 0,0 0-1,0 0 1,0 1 0,0 0 0,0 0 0,0 0 0,0 1 0,1 0 0,-1 0-1,1 0 1,0 1 0,0 0 0,0 0 0,0 0 0,1 0 0,-1 1 0,1 0-1,-6 9 1,4-5-69,0 0 0,0 1 0,1-1-1,0 1 1,1 0 0,0 1 0,1-1 0,0 1-1,0-1 1,-1 19 0,4-25 25,0 1 0,0 0-1,0-1 1,1 1 0,-1 0 0,1-1-1,0 1 1,1-1 0,-1 1 0,1-1 0,0 0-1,0 0 1,0 0 0,1 0 0,-1 0 0,1 0-1,0 0 1,0-1 0,0 1 0,1-1-1,7 5 1,22 14-238</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2.844"/>
    </inkml:context>
    <inkml:brush xml:id="br0">
      <inkml:brushProperty name="width" value="0.05" units="cm"/>
      <inkml:brushProperty name="height" value="0.05" units="cm"/>
    </inkml:brush>
  </inkml:definitions>
  <inkml:trace contextRef="#ctx0" brushRef="#br0">68 69 10170,'-11'19'467,"1"0"0,-12 29 0,20-42-369,-1 0-1,1 0 1,1 0 0,-1 1 0,1-1 0,0 0 0,1 1-1,0-1 1,0 1 0,0-1 0,0 1 0,3 8 0,-2-12-52,-1-1 0,1 0 0,0 0 0,0 0 0,0 0 0,0-1 0,0 1 0,0 0 0,1 0 0,-1-1 0,1 1 0,-1 0 0,1-1 0,0 0 0,-1 1 0,1-1 0,0 0 0,0 0 0,0 0 0,2 1 0,1-1 23,-1 0-1,0 0 0,0 0 0,0-1 1,1 0-1,-1 0 0,0 0 1,0 0-1,8-2 0,3-1 176,-1-2-1,0 1 1,0-2-1,24-12 1,-24 10 44,-1 0-1,0-1 1,-1 0 0,18-17 0,-26 22-187,0 0 0,-1 0 1,1 0-1,-1-1 1,1 1-1,-1-1 0,-1 0 1,1 0-1,-1 0 0,1 0 1,-2 0-1,1-1 1,0 1-1,-1-1 0,1-8 1,-2 11-60,-1 0 1,1 0 0,-1-1-1,0 1 1,0 0 0,0 0-1,0 0 1,-1 0 0,1 0 0,-1 0-1,1 1 1,-1-1 0,0 0-1,0 1 1,-1 0 0,1-1-1,0 1 1,-1 0 0,1 0-1,-1 0 1,0 0 0,1 1-1,-1-1 1,-6-1 0,-4-3 14,-1 1-1,0 1 1,0 0 0,-16-2 0,3 2-82,-27-2 1,44 6-40,0 0 0,0 0 0,1 1 0,-1 0 0,0 1 0,-10 3 1,18-4 73,0-1 0,1 1 0,-1 0 0,0 0 0,0 0 0,1 0 0,-1 0 0,1 0 0,-1 0 0,-1 2 0,3-2-11,-1-1 0,1 0 0,0 1 0,0-1 0,0 0 0,0 1 0,0-1 0,0 1 0,0-1 0,-1 0 0,1 1 0,0-1 0,0 1 0,0-1 0,1 0 0,-1 1 0,0-1 0,0 1 0,0-1 0,0 0 0,0 1 0,0-1 0,1 1 0,-1-1 0,0 0 0,0 1 0,0-1 0,1 0 0,-1 0 0,0 1 0,1-1 0,-1 0 0,0 1 0,0-1 0,1 0 0,-1 0 0,1 0 0,-1 1 0,0-1 0,1 0 0,-1 0 0,0 0 0,1 0 0,-1 0 0,1 0 0,-1 0 0,0 0 0,1 0 0,-1 0 0,1 0 1,21 6-98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3.222"/>
    </inkml:context>
    <inkml:brush xml:id="br0">
      <inkml:brushProperty name="width" value="0.05" units="cm"/>
      <inkml:brushProperty name="height" value="0.05" units="cm"/>
    </inkml:brush>
  </inkml:definitions>
  <inkml:trace contextRef="#ctx0" brushRef="#br0">51 1 15227,'5'7'1201,"-5"12"-953,-4 2-112,-5 14 688,-1 3-536,0 11-216,2 0-8,1 8-80,1-1-32,4-9-32,2-4-24,3-8-24,0-4-112,0-8-256,0-6-377,-3-15 689,3-2-112,-3-13-56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7:43.633"/>
    </inkml:context>
    <inkml:brush xml:id="br0">
      <inkml:brushProperty name="width" value="0.05" units="cm"/>
      <inkml:brushProperty name="height" value="0.05" units="cm"/>
    </inkml:brush>
  </inkml:definitions>
  <inkml:trace contextRef="#ctx0" brushRef="#br0">9 102 14419,'-8'-7'1280,"13"4"-816,11-3-151,10-4 615,8 0-280,12-1-160,4-2-160,9 1-392,4 2-216,-1 2 280,-6 4-80,-12-4-120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6.186"/>
    </inkml:context>
    <inkml:brush xml:id="br0">
      <inkml:brushProperty name="width" value="0.05" units="cm"/>
      <inkml:brushProperty name="height" value="0.05" units="cm"/>
    </inkml:brush>
  </inkml:definitions>
  <inkml:trace contextRef="#ctx0" brushRef="#br0">140 220 7298,'-28'3'316,"11"0"-79,0-1 1,0-1-1,0-1 0,-26-2 1,43 2-223,0 0 1,0 0 0,0 0-1,0 0 1,1 0 0,-1 0 0,0 0-1,0-1 1,0 1 0,0 0 0,0 0-1,1 0 1,-1 0 0,0 0 0,0 0-1,0 0 1,0 0 0,0-1-1,0 1 1,0 0 0,1 0 0,-1 0-1,0 0 1,0 0 0,0-1 0,0 1-1,0 0 1,0 0 0,0 0-1,0 0 1,0-1 0,0 1 0,0 0-1,0 0 1,0 0 0,0 0 0,0-1-1,0 1 1,0 0 0,0 0 0,0 0-1,0 0 1,0-1 0,0 1-1,0 0 1,-1 0 0,1 0 0,0 0-1,0 0 1,0-1 0,0 1 0,0 0-1,0 0 1,0 0 0,-1 0-1,1 0 1,0 0 0,0 0 0,0 0-1,0 0 1,0-1 0,-1 1 0,1 0-1,0 0 1,12-6 438,18-5-90,1 2 1,0 1 0,0 2-1,1 1 1,36-1 0,48-8-199,86-35-979,-167 37 217,-1-1-1,0-1 0,51-31 0,-55 25-16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6.636"/>
    </inkml:context>
    <inkml:brush xml:id="br0">
      <inkml:brushProperty name="width" value="0.05" units="cm"/>
      <inkml:brushProperty name="height" value="0.05" units="cm"/>
    </inkml:brush>
  </inkml:definitions>
  <inkml:trace contextRef="#ctx0" brushRef="#br0">3 167 11747,'-3'-3'784,"3"0"-656,5 1-80,16 2 264,9 0-120,21-2-136,9-3-16,24-3-40,17-2-88,25-8-472,7-3-969,5-6 1321,4-6-168,9-2-208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7.827"/>
    </inkml:context>
    <inkml:brush xml:id="br0">
      <inkml:brushProperty name="width" value="0.05" units="cm"/>
      <inkml:brushProperty name="height" value="0.05" units="cm"/>
    </inkml:brush>
  </inkml:definitions>
  <inkml:trace contextRef="#ctx0" brushRef="#br0">16 2521 12403,'0'0'40,"-1"0"1,1 1 0,0-1 0,-1 0-1,1 1 1,-1-1 0,1 0 0,-1 0-1,1 1 1,-1-1 0,1 0 0,-1 0-1,1 0 1,-1 0 0,1 0 0,-1 1-1,1-1 1,-1 0 0,1 0 0,-1 0-1,1 0 1,-1-1 0,1 1 0,-1 0-1,1 0 1,-1 0 0,1 0 0,-1-1-1,0 1-23,1-1-1,0 0 0,0 0 1,0 1-1,0-1 0,0 0 1,0 0-1,0 1 1,0-1-1,0 0 0,0 0 1,0 1-1,0-1 0,0 0 1,1 1-1,-1-2 0,19-37 116,18-14 91,3 3 0,87-88 0,-66 75-158,331-319 121,22 16-57,-162 146-111,259-225 3,16 21-125,-129 153-1400,-377 259 950,0 1 1,0 1-1,39-12 1,-44 19 219,-12 3 85,-5 2-510,-24 9-125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2.406"/>
    </inkml:context>
    <inkml:brush xml:id="br0">
      <inkml:brushProperty name="width" value="0.05" units="cm"/>
      <inkml:brushProperty name="height" value="0.05" units="cm"/>
    </inkml:brush>
  </inkml:definitions>
  <inkml:trace contextRef="#ctx0" brushRef="#br0">3 224 10138,'-1'9'322,"0"0"-1,0 0 1,1 0-1,1 0 1,-1 0-1,1 0 1,1-1-1,-1 1 1,2 0-1,3 9 1,-6-15-316,1-1 0,0 0 0,-1 0 0,1 0 0,0 0 0,0 0 0,1 0 0,-1 0 0,0 0 0,1 0 0,-1-1 0,1 1 0,3 3 0,-5-5 2,1 0 0,-1 0 0,1 0 1,-1 1-1,1-1 0,-1 0 0,1 0 0,-1 0 0,1 0 0,-1 0 0,1 0 0,0 0 0,-1 0 1,1 0-1,-1 0 0,1 0 0,-1 0 0,1 0 0,-1-1 0,1 1 0,-1 0 0,1-1 1,1 1 17,-1-2 1,0 1 0,1 0 0,-1 0 0,0 0-1,0-1 1,0 1 0,0 0 0,0-1 0,1-2-1,7-18 333,3-7 100,-12 28-417,1-1-1,0 1 1,-1 0-1,1 0 0,0-1 1,0 1-1,0 0 1,0 0-1,0 0 0,0 0 1,0 0-1,0 0 1,1 0-1,1-1 0,-2 2-23,0 0 0,0 0 0,0 0 0,-1 0-1,1 0 1,0 0 0,0 0 0,0 1 0,-1-1 0,1 0-1,0 0 1,0 1 0,-1-1 0,1 1 0,0-1-1,-1 0 1,1 1 0,0 0 0,-1-1 0,1 1 0,0 0-1,13 16 148,-12-14-131,3 4 0,1 0 0,0 0 0,0-1 0,0 0 0,1 0-1,-1 0 1,1-1 0,14 7 0,-19-10-28,1-1 1,0-1-1,0 1 1,-1 0-1,1 0 0,0-1 1,0 0-1,0 1 1,0-1-1,0 0 0,-1-1 1,1 1-1,0 0 0,0-1 1,0 0-1,-1 1 1,1-1-1,0 0 0,0-1 1,-1 1-1,1 0 0,-1-1 1,0 1-1,1-1 1,-1 0-1,0 0 0,0 0 1,0 0-1,0 0 1,2-4-1,4-3-71,-1 0 1,-1-1-1,0-1 0,0 1 0,-1-1 1,0 1-1,-1-2 0,0 1 1,-1 0-1,0-1 0,1-13 1,-2 6-255,-1 1 0,0-1 0,-2 0 1,0 1-1,-1-1 0,-7-26 1,-1 1-261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28.244"/>
    </inkml:context>
    <inkml:brush xml:id="br0">
      <inkml:brushProperty name="width" value="0.05" units="cm"/>
      <inkml:brushProperty name="height" value="0.05" units="cm"/>
    </inkml:brush>
  </inkml:definitions>
  <inkml:trace contextRef="#ctx0" brushRef="#br0">0 0 10762,'0'2'31,"0"-1"0,0 0-1,1 0 1,-1 0 0,0 0-1,0 0 1,0 0-1,1 0 1,-1 0 0,1 0-1,-1 1 1,1-1 0,-1-1-1,1 1 1,0 0 0,-1 0-1,1 0 1,0 0 0,0 0-1,-1-1 1,3 2 0,23 9 54,-21-9-63,142 35 272,-30-10-164,31 17-102,-1 7 1,211 104-1,12 68-325,-209-119 189,234 131-5,-160-97-342,337 171-948,-381-219 1072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5.765"/>
    </inkml:context>
    <inkml:brush xml:id="br0">
      <inkml:brushProperty name="width" value="0.05" units="cm"/>
      <inkml:brushProperty name="height" value="0.05" units="cm"/>
    </inkml:brush>
  </inkml:definitions>
  <inkml:trace contextRef="#ctx0" brushRef="#br0">2 1 12611,'-1'10'1560,"15"-3"-920,18-1-176,6 1 1289,14 0-1161,7-3-16,7-1-32,0-1-104,-3-2-304,-3 1-192,-14 0-464,-8-1-416,-17 5 752,-14 3-160,-17 4-112</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6.185"/>
    </inkml:context>
    <inkml:brush xml:id="br0">
      <inkml:brushProperty name="width" value="0.05" units="cm"/>
      <inkml:brushProperty name="height" value="0.05" units="cm"/>
    </inkml:brush>
  </inkml:definitions>
  <inkml:trace contextRef="#ctx0" brushRef="#br0">0 66 12915,'20'2'1408,"12"-1"-640,4-2-296,13-3 809,9-4-505,14 0-384,4-2-280,4-3 128,-1 1-104,-9 0-288</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6.600"/>
    </inkml:context>
    <inkml:brush xml:id="br0">
      <inkml:brushProperty name="width" value="0.05" units="cm"/>
      <inkml:brushProperty name="height" value="0.05" units="cm"/>
    </inkml:brush>
  </inkml:definitions>
  <inkml:trace contextRef="#ctx0" brushRef="#br0">136 1 11771,'27'10'1407,"-1"2"0,46 29 0,-29-17-1154,-33-18-166,1 0 0,-1 1 0,0 0 0,0 1 0,16 16 0,-23-20-56,0 0 0,0-1 1,-1 1-1,1 0 0,-1 0 1,0 1-1,0-1 0,-1 0 0,1 1 1,-1-1-1,0 1 0,0 0 0,0-1 1,-1 1-1,1 0 0,-1-1 1,-1 1-1,0 6 0,-1 0 49,-1 1 0,0-1 0,-1 0 0,0 0 0,-1 0 0,0-1 0,-1 1 0,-7 9 0,-60 74 471,67-87-516,-166 179 654,90-100 521,54-56-633,43-37-307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7.036"/>
    </inkml:context>
    <inkml:brush xml:id="br0">
      <inkml:brushProperty name="width" value="0.05" units="cm"/>
      <inkml:brushProperty name="height" value="0.05" units="cm"/>
    </inkml:brush>
  </inkml:definitions>
  <inkml:trace contextRef="#ctx0" brushRef="#br0">167 261 12339,'13'-12'4908,"-13"12"-4844,-17 29 1973,-16 21-1468,2 2 0,3 1-1,-30 79 1,55-125-568,1 1 0,0 0-1,0 0 1,1-1 0,0 1 0,0 15-1,1-21-6,0 0 0,0 0-1,0-1 1,0 1-1,0 0 1,1 0 0,-1 0-1,1-1 1,0 1 0,-1 0-1,1-1 1,0 1 0,0-1-1,0 1 1,0-1 0,0 1-1,0-1 1,0 1 0,1-1-1,-1 0 1,0 0-1,1 0 1,-1 0 0,1 0-1,0 0 1,-1 0 0,1 0-1,0 0 1,-1-1 0,1 1-1,0-1 1,0 0 0,-1 1-1,5-1 1,-1 0-95,1 0-1,0-1 1,-1 0 0,1 0 0,-1 0-1,1-1 1,-1 1 0,0-1 0,0-1-1,1 1 1,-2-1 0,1 0 0,0 0-1,0 0 1,5-5 0,4-6-205,1 0 1,-2 0-1,14-19 1,14-26-164,-4-5-118</inkml:trace>
  <inkml:trace contextRef="#ctx0" brushRef="#br0" timeOffset="1">237 26 13691,'-20'-17'1384,"10"11"-960,-1 4-208,9 2 737,4 2-681,11 1-1289,3 2 1017,6 0-304,4 5-160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7.468"/>
    </inkml:context>
    <inkml:brush xml:id="br0">
      <inkml:brushProperty name="width" value="0.05" units="cm"/>
      <inkml:brushProperty name="height" value="0.05" units="cm"/>
    </inkml:brush>
  </inkml:definitions>
  <inkml:trace contextRef="#ctx0" brushRef="#br0">1 305 12627,'0'0'31,"0"0"0,0 0 1,0-1-1,0 1 1,1 0-1,-1 0 0,0 0 1,0 0-1,0 0 0,0 0 1,1 0-1,-1 0 0,0 0 1,0 0-1,0 0 1,0 0-1,1 0 0,-1 0 1,0 0-1,0 0 0,0 0 1,1 0-1,-1 0 0,0 0 1,0 0-1,0 0 1,0 0-1,1 0 0,-1 0 1,0 0-1,0 0 0,0 1 1,0-1-1,0 0 1,1 0-1,-1 0 0,0 0 1,0 0-1,0 0 0,0 1 1,0-1-1,0 0 0,0 0 1,0 0-1,1 0 1,-1 1-1,0-1 0,0 0 1,0 0-1,0 0 0,0 0 1,0 1-1,0-1 0,0 0 1,0 0-1,0 0 1,0 1-1,0-1 0,0 0 1,0 0-1,0 0 0,-1 0 1,1 1-1,0-1 1,0 0-1,0 0 0,0 0 1,0 1-1,14-12 305,-13 10-258,45-42 1196,57-70 1,27-27-1129,-126 137-259,-3 5 23,-6 12-36,-17 28-6,17-34 101,-8 15-24,-4 7 27,1 0 1,2 1-1,-20 59 0,34-89 32,0 0-1,-1 0 1,1 1-1,0-1 0,0 0 1,0 0-1,0 1 0,0-1 1,0 0-1,0 1 1,0-1-1,0 0 0,1 3 1,-1-4 11,1 0 0,-1 0 0,0 1 0,0-1 0,1 0 0,-1 1 0,0-1 0,1 0 0,-1 0 0,0 0 0,1 1 0,-1-1 0,0 0 0,1 0 0,-1 0 0,0 0 0,1 0 0,-1 0 0,0 0 0,1 0 0,-1 0 0,1 0 1,-1 0-1,0 0 0,1 0 0,-1 0 0,0 0 0,1 0 0,0 0 0,2-2 46,0 1 1,0-1 0,1 1-1,-1-1 1,0 0 0,-1 0 0,1-1-1,5-4 1,22-31 95,6-18 50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7.839"/>
    </inkml:context>
    <inkml:brush xml:id="br0">
      <inkml:brushProperty name="width" value="0.05" units="cm"/>
      <inkml:brushProperty name="height" value="0.05" units="cm"/>
    </inkml:brush>
  </inkml:definitions>
  <inkml:trace contextRef="#ctx0" brushRef="#br0">43 279 14979,'0'1'51,"-1"-1"-1,0 0 1,1 0 0,-1 0-1,0 1 1,1-1 0,-1 0-1,1 1 1,-1-1 0,0 1-1,1-1 1,-1 0 0,1 1-1,-1-1 1,1 1-1,0 0 1,-1-1 0,1 1-1,-1-1 1,1 1 0,0 0-1,0-1 1,-1 1 0,1-1-1,0 1 1,0 0 0,0-1-1,0 1 1,0 0-1,0 0 1,0-1 0,0 1-1,0 0 1,0-1 0,0 1-1,0 0 1,0-1 0,0 1-1,1 0 1,-1-1 0,0 1-1,0 0 1,1-1-1,-1 1 1,1-1 0,-1 1-1,0-1 1,1 2 0,1 0 4,0 0 0,0-1 0,-1 1 1,1 0-1,0 0 0,0-1 0,1 1 0,-1-1 1,0 0-1,0 0 0,1 0 0,3 2 1,-2-3-14,1 1 1,-1-1 0,0 0 0,1 0-1,-1 0 1,1-1 0,-1 1 0,1-1 0,-1 0-1,0 0 1,0-1 0,1 0 0,5-2 0,5-5 89,0 0 1,15-12-1,-23 16-84,33-24 230,39-38 0,-63 51-214,0 1-1,-2-2 1,0 0 0,21-34 0,-33 48-62,-1 0 0,1 0 1,-1-1-1,1 1 0,-1 0 1,0 0-1,0-1 0,-1 1 1,1 0-1,0-7 0,-1 10-3,-1-1 0,1 0 0,0 0 0,0 0 0,-1 0 0,1 0 0,-1 0 0,1 0-1,-1 0 1,1 1 0,-1-1 0,1 0 0,-1 0 0,0 1 0,1-1 0,-1 0 0,0 1 0,0-1 0,0 0 0,1 1-1,-1 0 1,0-1 0,0 1 0,0-1 0,0 1 0,0 0 0,0 0 0,0-1 0,0 1 0,0 0 0,0 0 0,0 0 0,0 0-1,0 0 1,-1 1 0,-6-1-5,-1 1-1,1 0 0,0 1 0,0-1 1,0 2-1,1-1 0,-1 1 0,0 0 1,1 1-1,0 0 0,-10 6 0,-9 8-14,-36 34-1,59-50 21,-24 23 12,0 1-1,-38 50 1,52-59 9,2 0 0,0 0 0,1 1 1,0 1-1,2 0 0,-9 26 0,16-40-11,-1 0-1,1 0 0,0 0 0,0 0 1,1 0-1,0 0 0,0 0 0,0 1 1,0-1-1,1 0 0,2 8 0,-2-10-20,0-1-1,0 1 0,0-1 1,1 0-1,-1 1 0,1-1 1,0 0-1,0 0 0,0 0 1,0 0-1,0 0 0,0 0 0,0-1 1,0 1-1,1-1 0,-1 0 1,1 1-1,-1-1 0,1 0 1,0 0-1,5 1 0,17 2-102,1-1 0,0-1 0,0-2 0,50-4 0,-39 0-74</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8.551"/>
    </inkml:context>
    <inkml:brush xml:id="br0">
      <inkml:brushProperty name="width" value="0.05" units="cm"/>
      <inkml:brushProperty name="height" value="0.05" units="cm"/>
    </inkml:brush>
  </inkml:definitions>
  <inkml:trace contextRef="#ctx0" brushRef="#br0">0 4 13123,'0'1'1568,"3"2"-1008,12-2-200,6 2 1505,16-3-1329,9 0-104,9-1-128,3 1-96,5-3-216,-1 1-112,-12 0-240,-4-1-128,-19 3 72,-8 0 216,-19 4-160,-9 2-56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8.957"/>
    </inkml:context>
    <inkml:brush xml:id="br0">
      <inkml:brushProperty name="width" value="0.05" units="cm"/>
      <inkml:brushProperty name="height" value="0.05" units="cm"/>
    </inkml:brush>
  </inkml:definitions>
  <inkml:trace contextRef="#ctx0" brushRef="#br0">0 19 13963,'22'20'1464,"13"-11"-728,5-9-215,9-5 823,4-2-568,6-4-128,-2 1-192,1 4-568,-5 2-1504,-19 1 1440,-7 1-296,-12 2-192</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49.607"/>
    </inkml:context>
    <inkml:brush xml:id="br0">
      <inkml:brushProperty name="width" value="0.05" units="cm"/>
      <inkml:brushProperty name="height" value="0.05" units="cm"/>
    </inkml:brush>
  </inkml:definitions>
  <inkml:trace contextRef="#ctx0" brushRef="#br0">0 93 9770,'9'-11'712,"1"-3"-63,0 1 1,18-18-1,-26 29-497,0 0 0,1 0-1,-1 0 1,0 0 0,1 1 0,-1-1-1,1 0 1,-1 1 0,1 0 0,0 0-1,-1 0 1,1 0 0,0 0 0,0 0-1,0 1 1,0-1 0,0 1 0,0 0-1,0 0 1,-1 0 0,5 1 0,-5 0-70,0 0 1,0 0 0,0 0 0,0 1 0,0-1-1,-1 1 1,1-1 0,0 1 0,-1 0-1,1-1 1,-1 1 0,1 0 0,-1 0 0,0 0-1,0 0 1,0 0 0,0 1 0,0-1-1,0 0 1,-1 0 0,1 1 0,-1-1 0,0 0-1,1 1 1,-1-1 0,-1 5 0,2 4 99,-2 1 1,0 0-1,0-1 1,-3 14-1,-7 12 62,-2 0 0,-1-1 0,-2-1 0,-22 38-1,0 1-58,37-72-181,0 0 0,0 0-1,0-1 1,0 1 0,0 1 0,1-1-1,-1 0 1,1 0 0,-1 0-1,1 0 1,0 0 0,0 0-1,0 1 1,0-1 0,0 0-1,1 4 1,0-5-1,0 0-1,0 0 1,0 1 0,0-1-1,0 0 1,0-1-1,0 1 1,1 0 0,-1 0-1,0 0 1,0-1-1,1 1 1,-1-1 0,1 1-1,-1-1 1,0 1 0,1-1-1,-1 0 1,1 0-1,-1 0 1,1 0 0,-1 0-1,1 0 1,1 0-1,18-1-32,-1-1 0,0 0 0,0-2 0,32-9-1,74-36 157,-85 29-145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3.057"/>
    </inkml:context>
    <inkml:brush xml:id="br0">
      <inkml:brushProperty name="width" value="0.05" units="cm"/>
      <inkml:brushProperty name="height" value="0.05" units="cm"/>
    </inkml:brush>
  </inkml:definitions>
  <inkml:trace contextRef="#ctx0" brushRef="#br0">0 85 11554,'13'-71'1403,"-13"71"-1380,0-1 0,0 1-1,0 0 1,0-1 0,0 1-1,0-1 1,0 1 0,0-1 0,0 1-1,0-1 1,0 1 0,0-1-1,0 1 1,1-1 0,-1 1-1,0-1 1,0 1 0,0-1-1,1 1 1,-1 0 0,0-1-1,1 1 1,-1 0 0,0-1-1,1 1 1,-1 0 0,0-1-1,1 1 1,-1 0 0,1-1-1,-1 1 1,1 0 0,-1 0-1,1 0 1,0-1 0,0 2 3,0 0 1,0 0-1,0 0 1,0 0-1,0 0 1,0 0-1,-1 0 1,1 0 0,0 0-1,-1 0 1,1 0-1,0 2 1,16 43 129,35 161 396,7 27 116,-57-227-634,-1-2-7,0 0 0,0-1-1,1 0 1,-1 1 0,1-1 0,0 0-1,0 0 1,0 0 0,1 0 0,0 0-1,3 4 1,-6-8-21,0 0 0,0 1 1,1-1-1,-1 0 0,0 0 0,0 0 0,0 0 1,0 0-1,0 0 0,1 0 0,-1 0 1,0 0-1,0 0 0,0 0 0,0 0 0,1 0 1,-1 0-1,0 0 0,0 0 0,0 0 0,0-1 1,0 1-1,1 0 0,-1 0 0,0 0 0,0 0 1,0 0-1,0 0 0,0 0 0,0 0 0,0 0 1,1-1-1,-1 1 0,0 0 0,0 0 0,0 0 1,0 0-1,0 0 0,0 0 0,0-1 0,0 1 1,0 0-1,0 0 0,3-11 142,-2-10 41,-8-97 1033,9 116-1021,3 7-127,7 8-68,-10-10 15,1 1-15,1 0-1,-1 0 1,1-1 0,1 1 0,-1-1 0,0 0-1,1 0 1,7 4 0,-10-6 1,-1-1 0,1 1 0,-1-1 1,1 1-1,-1-1 0,1 0 0,0 1 0,-1-1 0,1 0 0,0 0 1,-1 0-1,1-1 0,0 1 0,-1 0 0,1 0 0,-1-1 1,1 1-1,-1-1 0,1 0 0,-1 1 0,1-1 0,-1 0 0,1 0 1,-1 0-1,0 0 0,1 0 0,-1 0 0,0 0 0,0-1 0,0 1 1,0 0-1,1-2 0,1-3 33,1 1-1,-1-1 1,-1 0 0,1 0 0,-1 0-1,0 0 1,1-10 0,-2 12-23,0 0 0,-1 0 0,1 0 1,-1 0-1,0 0 0,0 0 0,-1 0 0,1 0 1,-1 0-1,0 0 0,0 0 0,0 0 0,-3-4 1,4 7-21,0 1-1,0 0 1,0-1 0,-1 1 0,1-1 0,0 1 0,0 0 0,0-1 0,-1 1 0,1 0 0,0-1-1,-1 1 1,1 0 0,0-1 0,-1 1 0,1 0 0,0 0 0,-1-1 0,1 1 0,0 0-1,-1 0 1,1 0 0,-1 0 0,1-1 0,0 1 0,-1 0 0,1 0 0,-1 0 0,1 0-1,-1 0 1,1 0 0,0 0 0,-1 0 0,0 0 0,0 1-4,1 0 1,-1-1-1,0 1 0,0-1 1,1 1-1,-1 0 1,1 0-1,-1-1 0,1 1 1,-1 0-1,1 0 0,-1 0 1,1 0-1,0-1 0,-1 3 1,0-2-3,1 0 0,0 0 0,-1 0 0,1 1 0,0-1 0,-1 0 0,1 1 0,0-1 0,0 0 0,0 0 0,0 1 0,0-1 0,0 0 0,1 1 0,-1-1 0,0 0 0,1 0 0,-1 1 0,1-1 0,-1 0 0,1 0 0,-1 0 0,1 0 0,0 0 0,0 0 0,0 0 0,1 2 0,0-2 3,0-1 0,1 1-1,-1 0 1,0-1 0,1 0 0,-1 1 0,0-1 0,1 0-1,-1 0 1,1 0 0,-1 0 0,0-1 0,1 1 0,-1-1 0,0 1-1,1-1 1,3-2 0,3-1-7,0-2-1,17-10 1,-4 1-19,-19 13 30,9-6-4,-1 1 0,2 0 0,-1 1 0,1 1 0,0 0 0,0 1 0,15-4 0,-14 10 137,-6-1 503,-6-16 25,-6-39 513,1 21-479,2-40 0,1 71-706,0 0 1,1 0-1,-1 0 0,0 1 1,1-1-1,0 0 1,-1 0-1,1 0 0,0 1 1,0-1-1,0 1 0,0-1 1,0 0-1,0 1 1,0 0-1,1-1 0,-1 1 1,0 0-1,1-1 1,-1 1-1,1 0 0,2-1 1,3-1-224,0 0-1,0 0 1,1 1-1,10-2 1,5-1 118,18-9-177,4-3-113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0.043"/>
    </inkml:context>
    <inkml:brush xml:id="br0">
      <inkml:brushProperty name="width" value="0.05" units="cm"/>
      <inkml:brushProperty name="height" value="0.05" units="cm"/>
    </inkml:brush>
  </inkml:definitions>
  <inkml:trace contextRef="#ctx0" brushRef="#br0">127 1 16339,'-23'47'1537,"0"-1"-1145,0 3-224,0 1 640,6 3-384,6-3-176,6-4-504,4-8-240,9-10-296,4-10-608,5-16 1080,5-7-297,-1-15-175</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0.438"/>
    </inkml:context>
    <inkml:brush xml:id="br0">
      <inkml:brushProperty name="width" value="0.05" units="cm"/>
      <inkml:brushProperty name="height" value="0.05" units="cm"/>
    </inkml:brush>
  </inkml:definitions>
  <inkml:trace contextRef="#ctx0" brushRef="#br0">654 309 15435,'-12'37'944,"-27"7"-887,-2 2-9,-5 6 216,0 2-176,9-3 8,5-7 8,12-10-48,6-5-56,10-13-264,4-9 392,4-10-152,3-7-56,3-7-8</inkml:trace>
  <inkml:trace contextRef="#ctx0" brushRef="#br0" timeOffset="1">328 1 14611,'-13'0'162,"0"1"-1,0 0 1,0 1 0,0 1-1,1 0 1,-1 1-1,1 0 1,0 1 0,0 0-1,0 1 1,0 0 0,-12 10-1,9-6-54,1 1 1,0 0-1,1 1 0,0 1 0,1 0 0,1 1 1,0 0-1,-13 21 0,20-28-70,0 1-1,1-1 1,0 1 0,0 0-1,1 0 1,0 0-1,0 0 1,1 0 0,-1 16-1,2-20-22,0 1-1,1-1 1,-1 0 0,1 1-1,0-1 1,0 0 0,1 0-1,-1 0 1,1 1-1,0-1 1,0-1 0,0 1-1,0 0 1,1-1-1,0 1 1,0-1 0,0 0-1,0 1 1,0-2 0,5 4-1,-1-1 6,1-1-1,-1 0 0,1-1 1,0 0-1,0 0 1,1-1-1,-1 0 0,1 0 1,-1-1-1,1 0 0,-1-1 1,1 0-1,-1 0 1,1 0-1,13-4 0,-1 0 60,-1 0-1,0-2 1,0-1-1,-1 0 1,26-14-1,-31 14 25,-1-1 0,0-1-1,0 0 1,13-12 0,-22 17-50,0 1 1,-1-1-1,1 0 0,-1 0 1,0 0-1,0 0 1,0-1-1,-1 1 0,1-1 1,-1 0-1,0 1 0,-1-1 1,1 0-1,-1 0 1,2-11-1,-4 14-25,1-1 0,0 0-1,0 1 1,-1-1 0,0 0 0,1 1 0,-1-1-1,0 1 1,0-1 0,-1 1 0,1-1 0,0 1-1,-1 0 1,1 0 0,-1 0 0,0 0 0,0 0-1,0 0 1,0 0 0,0 0 0,0 1 0,0-1-1,-1 1 1,1 0 0,-1-1 0,1 1 0,-1 0-1,1 1 1,-1-1 0,1 0 0,-4 0 0,-3-1-8,-1 1 1,1 0-1,-1 0 1,1 1-1,-1 0 1,1 0-1,-17 4 1,14-1-56,-1 1 1,1 0 0,0 1-1,0 0 1,1 1 0,0 0-1,0 1 1,0 1 0,-13 11 0,19-15-53,0 0 1,0 0 0,1 1-1,0 0 1,0 0 0,0 0 0,0 0-1,1 1 1,0-1 0,0 1 0,0 0-1,1 0 1,0 0 0,0 0-1,0 1 1,1-1 0,0 0 0,0 1-1,1-1 1,0 11 0,1-13 40,0 0 0,0 1 0,1-1 1,0 0-1,0 0 0,0 1 0,0-1 1,0-1-1,1 1 0,0 0 0,-1-1 1,1 1-1,1-1 0,6 6 0,29 15-342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0.856"/>
    </inkml:context>
    <inkml:brush xml:id="br0">
      <inkml:brushProperty name="width" value="0.05" units="cm"/>
      <inkml:brushProperty name="height" value="0.05" units="cm"/>
    </inkml:brush>
  </inkml:definitions>
  <inkml:trace contextRef="#ctx0" brushRef="#br0">124 70 14547,'-7'5'172,"2"0"0,-1 1 0,0 0 0,1 0 0,0 1-1,1-1 1,-1 1 0,1 0 0,1 0 0,-1 1 0,1-1 0,0 1 0,1-1 0,0 1-1,0 0 1,1 0 0,-1 10 0,2-17-167,0 0-1,0 0 1,0 1-1,0-1 1,0 0 0,1 0-1,-1 0 1,0 0-1,1 0 1,-1 0-1,1 0 1,-1 0 0,1 0-1,-1 0 1,1 0-1,-1 0 1,1 0-1,0-1 1,0 1 0,0 0-1,-1 0 1,1-1-1,0 1 1,0 0-1,0-1 1,0 1 0,0-1-1,0 1 1,0-1-1,0 0 1,0 1-1,0-1 1,0 0 0,1 0-1,-1 0 1,0 0-1,0 0 1,0 0-1,0 0 1,0 0 0,0 0-1,0 0 1,0-1-1,2 1 1,3-2 29,-1 1 0,1-1 1,-1 0-1,1-1 0,-1 1 1,0-1-1,8-5 0,-3 0 114,1 0 1,-2-1-1,1-1 0,-1 1 1,8-13-1,-14 19-88,-1-1 1,1 1 0,-1-1-1,1 0 1,-1 0 0,0 0-1,-1 0 1,1-1 0,-1 1-1,0 0 1,0-1-1,0 1 1,0-1 0,-1 1-1,0-1 1,0 1 0,0-1-1,-2-6 1,1 7-36,-1 1 0,1 0-1,-1 0 1,0 0 0,-1 0 0,1 0-1,0 0 1,-1 0 0,0 1 0,1-1 0,-1 1-1,0 0 1,0 0 0,0 0 0,-1 0-1,1 0 1,0 1 0,-1 0 0,1-1 0,-1 1-1,1 0 1,-1 1 0,0-1 0,-6 0-1,0 0-85,1 1-1,-1 0 0,0 0 0,1 1 0,-1 0 0,1 0 0,-1 1 1,-12 5-1,17-5-74,-1 0 1,1 1-1,0-1 1,0 1 0,-7 6-1,11-8 105,0 0 1,-1 0-1,1 0 0,0 0 0,0 1 1,0-1-1,0 0 0,0 0 0,0 1 0,1-1 1,-1 1-1,0-1 0,1 0 0,-1 1 1,1-1-1,-1 1 0,1 0 0,0-1 1,0 1-1,0-1 0,-1 1 0,1-1 1,1 1-1,-1 2 0,5 9-297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2.065"/>
    </inkml:context>
    <inkml:brush xml:id="br0">
      <inkml:brushProperty name="width" value="0.05" units="cm"/>
      <inkml:brushProperty name="height" value="0.05" units="cm"/>
    </inkml:brush>
  </inkml:definitions>
  <inkml:trace contextRef="#ctx0" brushRef="#br0">22 15 15435,'9'-13'1553,"-2"12"-1025,-4 6-208,-3 20 696,-4 5-224,-4 10-272,0 4-192,1 4-216,1 1-48,2-6-112,1-8-96,3-7-152,3-4-128,1-8-328,-1-3-24,-2-8 504,-1-3-208,-3 5-16</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2.483"/>
    </inkml:context>
    <inkml:brush xml:id="br0">
      <inkml:brushProperty name="width" value="0.05" units="cm"/>
      <inkml:brushProperty name="height" value="0.05" units="cm"/>
    </inkml:brush>
  </inkml:definitions>
  <inkml:trace contextRef="#ctx0" brushRef="#br0">8 117 14355,'-7'-10'1456,"14"4"-863,4 0-177,14 1 928,5-1-528,9 0-240,5 0-216,8-1-504,1-3 1865,-5-1-1529,-3-5 40,-9-11 16</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2.873"/>
    </inkml:context>
    <inkml:brush xml:id="br0">
      <inkml:brushProperty name="width" value="0.05" units="cm"/>
      <inkml:brushProperty name="height" value="0.05" units="cm"/>
    </inkml:brush>
  </inkml:definitions>
  <inkml:trace contextRef="#ctx0" brushRef="#br0">70 10 15331,'0'-1'112,"0"1"-1,0 0 0,0-1 0,0 1 1,0-1-1,0 1 0,0 0 0,0-1 1,0 1-1,0-1 0,0 1 1,0 0-1,0-1 0,0 1 0,1 0 1,-1-1-1,0 1 0,0 0 0,1-1 1,-1 1-1,0 0 0,0-1 1,1 1-1,-1 0 0,1-1 0,-1 2-35,0-1-1,1 0 0,-1 0 0,0 1 0,0-1 1,1 0-1,-1 0 0,0 1 0,0-1 0,0 0 1,1 1-1,-1-1 0,0 0 0,0 1 1,0-1-1,0 0 0,0 1 0,0-1 0,0 0 1,0 1-1,0-1 0,0 1 0,0-1 0,0 0 1,0 1-1,0-1 0,0 0 0,0 1 0,0-1 1,0 0-1,-1 1 0,-1 11 209,0-1 0,-1 0-1,-1-1 1,-7 16 0,-4 12-111,-16 70-54,29-96-116,-1 1 0,2 0 0,0 1 0,0-1 0,2 0 0,2 21 0,-3-30-7,1 0 0,0 0 0,0 0 0,0-1 0,1 1 0,-1 0 0,1 0 0,0-1 0,0 1 0,0-1 0,1 0 0,-1 0-1,1 0 1,0 0 0,0 0 0,0 0 0,0-1 0,0 1 0,1-1 0,-1 0 0,1 0 0,-1 0 0,1-1 0,0 1 0,-1-1 0,1 0-1,0 0 1,0 0 0,8 0 0,-2 0-122,0-1 0,1-1 0,-1 1 0,0-2 0,0 1-1,0-1 1,0-1 0,0 0 0,0-1 0,16-7 0,-18 6 84,1 0 1,-1-1 0,0 1-1,-1-1 1,0-1 0,1 0-1,-2 0 1,1 0 0,-1-1-1,9-14 1,3-11-330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3.275"/>
    </inkml:context>
    <inkml:brush xml:id="br0">
      <inkml:brushProperty name="width" value="0.05" units="cm"/>
      <inkml:brushProperty name="height" value="0.05" units="cm"/>
    </inkml:brush>
  </inkml:definitions>
  <inkml:trace contextRef="#ctx0" brushRef="#br0">58 30 15595,'-7'20'1593,"-2"13"-977,-1 6-256,0 7 768,1 4-320,4 2-264,-1-1-160,4-4-360,4-4-184,5-11-464,3-9 688,6-9-144,3-5-88,-2-9-96</inkml:trace>
  <inkml:trace contextRef="#ctx0" brushRef="#br0" timeOffset="1">1104 0 17116,'-6'22'1408,"-17"5"-1184,-14 11-112,1 4 472,-4 8-416,2 0-56,2 1-24,4-4-16,12-13-184,7-5-184,9-12 1897,4-15-1529,-2 5 136,2-14 64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3.693"/>
    </inkml:context>
    <inkml:brush xml:id="br0">
      <inkml:brushProperty name="width" value="0.05" units="cm"/>
      <inkml:brushProperty name="height" value="0.05" units="cm"/>
    </inkml:brush>
  </inkml:definitions>
  <inkml:trace contextRef="#ctx0" brushRef="#br0">172 76 15451,'-9'0'178,"1"1"0,-1 0 0,1 1 0,0 0 0,-1 0 0,1 1 0,0 0 0,0 1 0,1-1 0,-1 1 0,1 1 0,-1 0 0,1 0 0,1 0-1,-1 0 1,1 1 0,0 1 0,0-1 0,1 1 0,-9 12 0,14-17-154,-1-1 1,0 1-1,0-1 0,0 1 0,1-1 1,-1 1-1,1-1 0,-1 1 0,1-1 0,0 1 1,0 0-1,0-1 0,0 1 0,0 0 1,0-1-1,0 4 0,1-4-10,-1-1 1,1 1-1,-1 0 0,1 0 1,-1-1-1,1 1 0,-1 0 1,1-1-1,0 1 0,-1-1 1,1 1-1,0 0 0,0-1 1,-1 0-1,1 1 0,0-1 1,0 1-1,0-1 0,0 0 0,-1 0 1,3 1-1,3-1 27,0 0 1,-1 0-1,1 0 0,0 0 1,-1-1-1,1 0 0,10-3 1,4-3 78,-1 0 1,0-1-1,30-18 1,-39 20-56,0-1 1,-1 0-1,0 0 1,0-1-1,0 0 0,-1 0 1,13-18-1,-19 24-55,-1-1 1,0 1-1,1 0 0,-1-1 0,0 1 1,0-1-1,0 1 0,0-1 0,-1 1 0,1-1 1,-1 0-1,1 1 0,-1-1 0,0-4 1,-1 5-14,1 1 0,0-1 0,-1 1 1,1-1-1,-1 1 0,0-1 1,0 1-1,1 0 0,-1-1 0,0 1 1,0 0-1,0-1 0,0 1 0,-1 0 1,1 0-1,0 0 0,0 0 1,-3-1-1,0 0-39,-1 0 0,0 0 1,0 0-1,0 1 0,-1-1 0,1 1 0,0 1 1,-1-1-1,1 1 0,0 0 0,-1 0 1,-8 1-1,3 1-145,0 1 0,0 0 0,0 0 1,0 1-1,1 1 0,0 0 0,0 0 1,0 1-1,0 0 0,1 0 0,0 1 0,-14 15 1,19-19 60,0 2 0,0-1 0,1 0 0,0 1 0,0 0 0,0-1 0,0 1 0,1 1 0,0-1 0,0 0 0,0 0 0,0 1 0,1-1 0,0 1 0,0-1 0,1 1 0,0 0 0,0-1 0,0 1 0,0-1 0,1 1 0,0 0 0,0-1 0,1 0 0,-1 1 0,1-1 0,4 9 0,19 22-597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4.143"/>
    </inkml:context>
    <inkml:brush xml:id="br0">
      <inkml:brushProperty name="width" value="0.05" units="cm"/>
      <inkml:brushProperty name="height" value="0.05" units="cm"/>
    </inkml:brush>
  </inkml:definitions>
  <inkml:trace contextRef="#ctx0" brushRef="#br0">67 156 14779,'-9'7'568,"-1"0"-1,2 1 1,-1 0-1,1 0 0,-12 15 1,20-23-544,0 1 0,-1-1 0,1 0 0,0 1 0,0-1 0,-1 1 1,1-1-1,0 0 0,0 1 0,0-1 0,0 1 0,-1-1 0,1 1 0,0-1 0,0 1 0,0-1 0,0 0 1,0 1-1,0-1 0,0 1 0,0-1 0,0 1 0,0-1 0,1 1 0,-1-1 0,0 0 0,0 1 1,0-1-1,1 1 0,-1-1 0,0 0 0,0 1 0,1-1 0,-1 0 0,0 1 0,0-1 0,1 0 0,-1 1 1,1-1-1,-1 0 0,0 0 0,1 1 0,-1-1 0,1 0 0,-1 0 0,0 0 0,1 1 0,-1-1 1,1 0-1,-1 0 0,1 0 0,-1 0 0,0 0 0,2 0 0,27-1 173,-16-1-162,1-1 1,-1-1-1,0-1 1,0 0 0,0 0-1,-1-1 1,14-9-1,-18 11 69,-2-1 0,1 0-1,0 0 1,-1 0 0,0-1 0,0 0-1,-1 0 1,1 0 0,-2-1-1,1 0 1,-1 0 0,1 0-1,3-11 1,-7 15-57,0 1 1,0-1-1,-1 0 1,1 1-1,-1-1 1,1 0-1,-1 1 1,0-1-1,0 0 0,0 0 1,-1 1-1,1-1 1,-1 0-1,1 1 1,-1-1-1,0 1 1,0-1-1,0 1 1,0-1-1,0 1 0,-1-1 1,1 1-1,-1 0 1,0 0-1,1 0 1,-1 0-1,0 0 1,0 0-1,0 0 1,-1 1-1,1-1 0,0 1 1,-1-1-1,1 1 1,0 0-1,-1 0 1,-5-1-1,1-1-59,-1 1 0,1 1 0,-1 0 0,0 0 0,0 0 0,0 1 0,1 0 0,-1 0 0,0 1 0,0 0 0,0 0 0,-9 4 0,12-3 8,0 0 1,0 0-1,0 1 1,0-1-1,1 1 0,-1 0 1,1 0-1,-7 8 1,9-9 14,0-1 0,1 1 0,-1 0-1,1 1 1,-1-1 0,1 0 0,0 0 0,0 1 0,0-1 0,0 0 0,1 1 0,-1-1 0,1 1 0,-1-1 0,1 1 0,0-1 0,0 1 0,0-1-1,0 1 1,1 3 0,7 13-68</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4.540"/>
    </inkml:context>
    <inkml:brush xml:id="br0">
      <inkml:brushProperty name="width" value="0.05" units="cm"/>
      <inkml:brushProperty name="height" value="0.05" units="cm"/>
    </inkml:brush>
  </inkml:definitions>
  <inkml:trace contextRef="#ctx0" brushRef="#br0">1 19 16035,'10'21'1593,"16"-2"-945,7-6-248,14-6 840,5-3-488,6-4-512,1-5-296,-2-10-176,2-3 232,-13-4-200,-6-1-128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3.862"/>
    </inkml:context>
    <inkml:brush xml:id="br0">
      <inkml:brushProperty name="width" value="0.05" units="cm"/>
      <inkml:brushProperty name="height" value="0.05" units="cm"/>
    </inkml:brush>
  </inkml:definitions>
  <inkml:trace contextRef="#ctx0" brushRef="#br0">0 0 14347,'130'413'3317,"-99"-336"-3141,4-1 1,3-2-1,54 80 0,-33-68-1,-57-85 62,-3-4-75,-6-11 1,-11-18 3,-17-15 58,-2 2 0,-2 2 0,-2 2 0,-54-44 0,92 83-214,1 0-1,-1 0 0,1 0 0,-1 0 0,1-1 0,0 1 0,0-1 1,-3-4-1,5 7-11,0-1 0,0 1 0,0 0 0,0-1 0,0 1 0,-1-1-1,1 1 1,0 0 0,0-1 0,0 1 0,0-1 0,1 1 0,-1 0 0,0-1 0,0 1 0,0-1 0,0 1 0,0 0 0,0-1 0,1 1 0,-1 0 0,0-1 0,0 1 0,0 0 0,1-1 0,-1 1 0,18-8-202,50-6-1026,-12 3-868,61-20 0,-102 26 1541,1-1 0,-1-1 0,0 0 0,0-1 0,-1-1 0,0 0 0,-1 0 0,18-18 0,-29 25 516,0 0 0,0-1 0,0 1 0,0-1 1,-1 1-1,1-1 0,0-2 0,-1 4 108,-1 0-1,1 0 1,-1 0 0,0 0-1,0 0 1,1 0-1,-1 1 1,0-1 0,0 0-1,0 0 1,0 0 0,0 0-1,0 0 1,0 0-1,-1 0 1,1 0 0,0 0-1,0 0 1,-1 1 0,1-1-1,-1 0 1,1 0-1,-2-1 1,2 1-4,0 1 0,0 0 1,-1 0-1,1-1 0,0 1 0,0 0 0,-1 0 0,1-1 1,0 1-1,-1 0 0,1 0 0,0 0 0,-1 0 1,1 0-1,0-1 0,-1 1 0,1 0 0,-1 0 0,1 0 1,0 0-1,-1 0 0,1 0 0,0 0 0,-1 0 0,1 0 1,-1 0-1,1 1 0,0-1 0,-1 0 0,1 0 1,0 0-1,-1 0 0,0 1 0,-10 12 721,-5 19 333,13-25-995,1 0 1,0 0-1,0 0 1,1 1-1,0-1 1,0 0-1,1 1 1,0-1-1,0 0 1,0 1-1,1-1 1,1 0-1,-1 1 1,1-1-1,0 0 1,0 0-1,1 0 1,5 8-1,-8-13-106,1-1 0,0 0 0,0 0 0,0 1 1,0-1-1,0 0 0,0 0 0,0 0 0,0 0 0,1 0 0,-1 0 0,0 0 0,1-1 0,-1 1 1,1 0-1,-1-1 0,0 1 0,1-1 0,-1 1 0,1-1 0,-1 0 0,1 0 0,0 0 0,-1 1 1,1-1-1,-1-1 0,1 1 0,-1 0 0,1 0 0,-1-1 0,1 1 0,-1-1 0,1 1 0,-1-1 1,1 1-1,-1-1 0,0 0 0,1 0 0,-1 0 0,2-2 0,2-1 28,0 0 0,-1 0-1,1-1 1,-1 0 0,0 0-1,-1 0 1,1 0 0,4-10 0,-1-3 36,0-1 1,-2 0-1,0 0 1,-1 0-1,-1 0 1,0-1-1,-2 0 1,0 1 0,-3-26-1,2 42-88,-1 0 0,1 1 0,-1-1 0,1 0 0,-1 1 0,0-1 0,0 0 0,0 1 0,0-1 0,-3-3 0,4 6 5,0 0 0,0 0 0,0 0 0,-1-1 0,1 1 0,0 0 0,0 0 0,0 0 0,-1 0 0,1 0 0,0 0 0,0-1 0,0 1 0,-1 0 0,1 0 0,0 0 0,0 0 1,-1 0-1,1 0 0,0 0 0,0 0 0,0 0 0,-1 0 0,1 0 0,0 0 0,0 0 0,-1 0 0,1 0 0,0 1 0,0-1 0,0 0 0,-1 0 0,1 0 0,0 0 0,0 0 0,0 0 0,0 0 0,-1 1 0,1-1 1,-8 18-112,5-5 46,0 0 0,1 0 1,0 19-1,1-25 58,1 0 0,1 0-1,-1 0 1,1 0 0,0-1 0,1 1 0,0 0-1,3 7 1,-5-13 7,0 0-1,1-1 0,-1 1 0,0 0 0,1-1 1,-1 1-1,0-1 0,1 1 0,-1 0 1,1-1-1,-1 1 0,1-1 0,-1 1 0,1-1 1,0 0-1,-1 1 0,1-1 0,-1 0 1,1 1-1,0-1 0,-1 0 0,1 1 0,0-1 1,-1 0-1,1 0 0,0 0 0,-1 0 1,2 0-1,0 0-34,-1-1 1,1 1-1,-1-1 1,1 1-1,-1-1 1,0 0-1,1 0 1,-1 0-1,0 1 1,1-1-1,-1-1 1,1 0-1,4-5-317,0 1-1,-1-1 1,7-13-1,-1 0 62,-1 0 1,11-34-1,-3-6-244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5.146"/>
    </inkml:context>
    <inkml:brush xml:id="br0">
      <inkml:brushProperty name="width" value="0.05" units="cm"/>
      <inkml:brushProperty name="height" value="0.05" units="cm"/>
    </inkml:brush>
  </inkml:definitions>
  <inkml:trace contextRef="#ctx0" brushRef="#br0">11 31 13779,'11'-5'486,"1"0"1,-1 1-1,1 0 1,0 0-1,0 2 1,0-1-1,0 2 1,0-1-1,0 2 1,1-1-1,-1 2 1,0 0 0,0 0-1,24 7 1,-33-8-458,0 1 0,0 0 0,-1 0 1,1 0-1,0 1 0,0-1 1,-1 1-1,1-1 0,-1 1 0,1 0 1,-1 0-1,0 0 0,0 0 1,0 0-1,0 1 0,0-1 0,0 1 1,-1-1-1,2 4 0,-2-4-27,0 1 0,-1 0-1,1 0 1,-1 0 0,0 0 0,0 0-1,0 0 1,0 0 0,0-1-1,-1 1 1,1 0 0,-1 0 0,0 0-1,0 0 1,0-1 0,0 1-1,0 0 1,-1-1 0,-2 5 0,-12 14 4,0-1 0,-1 0 1,-1-1-1,-37 29 1,34-31 22,1 2-1,0 0 1,2 0 0,-19 27 0,35-44-26,0 0 1,1 1 0,0-1-1,-1 0 1,1 1 0,0-1-1,0 1 1,0-1 0,1 1-1,-1 0 1,1-1 0,-1 1-1,1 0 1,0-1 0,0 1-1,0 0 1,1 4 0,0-4-16,0-1-1,0 0 1,0 0 0,0 0 0,1 0 0,-1 0 0,0 0-1,1-1 1,0 1 0,-1 0 0,1-1 0,0 1 0,0-1-1,0 0 1,0 0 0,0 1 0,0-1 0,0 0 0,0-1-1,4 2 1,6 1-13,-1 0-1,1-1 0,0 0 0,-1-1 1,1-1-1,0 1 0,0-2 0,19-3 1,-11 1 113,-1-1 1,0-1-1,0-1 1,27-13-1,12-10-121</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5.592"/>
    </inkml:context>
    <inkml:brush xml:id="br0">
      <inkml:brushProperty name="width" value="0.05" units="cm"/>
      <inkml:brushProperty name="height" value="0.05" units="cm"/>
    </inkml:brush>
  </inkml:definitions>
  <inkml:trace contextRef="#ctx0" brushRef="#br0">176 1 16323,'5'4'1353,"-10"13"-977,-7 6-184,-5 10 408,-2 3-112,-4 7-136,0 1-104,2-1-176,-1-1-64,7-8-152,2-4-160,4-14-392,8-14 576,1-10-88,7-15-56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5.984"/>
    </inkml:context>
    <inkml:brush xml:id="br0">
      <inkml:brushProperty name="width" value="0.05" units="cm"/>
      <inkml:brushProperty name="height" value="0.05" units="cm"/>
    </inkml:brush>
  </inkml:definitions>
  <inkml:trace contextRef="#ctx0" brushRef="#br0">170 1 16428,'-20'4'450,"0"2"1,-23 8 0,35-10-389,0-1 0,1 1 1,-1 1-1,1-1 1,0 1-1,0 0 0,0 1 1,-5 6-1,10-11-42,1 1 1,0-1-1,-1 1 0,1-1 0,0 1 0,0 0 1,0-1-1,0 1 0,0 0 0,0 0 0,1 0 1,-1 0-1,0 0 0,1 0 0,0 0 0,-1 0 1,1 0-1,0 0 0,0 0 0,0 0 0,0 0 1,1 0-1,-1 0 0,0 0 0,1 2 0,1-2-8,-1 1 0,1-1 0,-1 0-1,1 0 1,0 0 0,0 0 0,0 0-1,0 0 1,0 0 0,0-1-1,0 1 1,1-1 0,-1 1 0,1-1-1,-1 0 1,1 0 0,4 1-1,9 2 53,0-1-1,1 0 0,-1-2 0,1 0 1,0-1-1,-1 0 0,1-1 0,0-1 0,-1-1 1,0 0-1,0-2 0,0 1 0,0-2 1,0 0-1,-1-1 0,20-12 0,-32 17-29,0 0 0,0-1-1,0 1 1,0-1 0,0 1 0,-1-1-1,1 0 1,-1 0 0,0 0-1,2-4 1,-3 6-19,-1 0-1,1-1 1,-1 1-1,1-1 1,-1 1-1,0-1 1,1 1-1,-1-1 1,0 1-1,0-1 1,0 1-1,0-1 1,0 1-1,-1-1 1,1 1 0,0-1-1,-1 1 1,1-1-1,-1 1 1,0-1-1,1 1 1,-1 0-1,0-1 1,0 1-1,0 0 1,0 0-1,-1-2 1,-3-1 9,1 1 0,-1-1 0,1 1 1,-1 1-1,0-1 0,0 1 0,0-1 0,0 1 0,-1 1 1,1-1-1,0 1 0,-1 0 0,1 0 0,-7 0 1,-5 0-42,0 1 0,0 1 0,-26 4 0,28-3-83,0 2 0,0-1 0,0 2 1,-15 7-1,26-11 21,0 1 1,-1 0-1,1 1 0,0-1 1,0 1-1,0 0 1,1 0-1,-1 0 0,1 0 1,-1 1-1,1-1 1,0 1-1,0 0 0,1 0 1,-1 0-1,1 0 0,-2 6 1,3-8 49,1 1 0,0-1 0,-1 0 1,1 1-1,0-1 0,1 1 0,-1-1 0,0 1 1,1-1-1,-1 0 0,1 1 0,0-1 0,0 0 1,0 1-1,0-1 0,0 0 0,0 0 0,1 0 0,-1 0 1,1 0-1,-1 0 0,1-1 0,0 1 0,2 2 1,34 21-407</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6.381"/>
    </inkml:context>
    <inkml:brush xml:id="br0">
      <inkml:brushProperty name="width" value="0.05" units="cm"/>
      <inkml:brushProperty name="height" value="0.05" units="cm"/>
    </inkml:brush>
  </inkml:definitions>
  <inkml:trace contextRef="#ctx0" brushRef="#br0">101 537 16083,'-11'18'852,"-18"24"-1,22-33-742,0 0 0,0 0 0,1 1 0,1 0 0,-1 0 0,2 0 0,-1 1 0,1-1 0,-4 20 0,8-29-113,-1 1 0,1-1 1,0 0-1,0 1 0,-1-1 0,1 1 0,0-1 0,0 0 1,0 1-1,1-1 0,-1 0 0,0 1 0,0-1 1,1 0-1,-1 1 0,1-1 0,-1 0 0,1 1 0,0-1 1,-1 0-1,1 0 0,0 0 0,0 0 0,0 0 0,0 0 1,0 0-1,0 0 0,0 0 0,0 0 0,0 0 1,0-1-1,1 1 0,-1 0 0,0-1 0,0 1 0,1-1 1,-1 1-1,0-1 0,1 0 0,-1 0 0,3 1 1,1-2-27,0 1 0,0 0 1,1-1-1,-1 0 1,0 0-1,0-1 1,0 1-1,-1-1 1,1 0-1,6-4 1,6-4 89,-1-1 1,0-1 0,0-1 0,-2 0 0,1-1 0,-2 0 0,0-1-1,-1 0 1,0-2 0,18-33 0,-29 49-45,-1 0 0,1 0 0,-1 0-1,1 0 1,-1 0 0,1 0 0,-1 0 0,0 0 0,0 0 0,1 0-1,-1 0 1,0 0 0,0 0 0,0 0 0,0 0 0,0-1-1,0 1 1,-1 0 0,1 0 0,0 0 0,0 0 0,-1 0 0,1 0-1,-1 0 1,1 0 0,-1 0 0,1 0 0,-1 0 0,0 0-1,1 1 1,-1-1 0,0 0 0,0 0 0,0 0 0,1 1 0,-1-1-1,0 1 1,0-1 0,0 0 0,0 1 0,0 0 0,0-1 0,0 1-1,0 0 1,-2-1 0,-5-1 14,-1 1 0,1 0 0,-1 0 0,-15 1 1,16 0-41,-6 0-62,0 1 0,1 0 0,-1 0 0,0 2 0,1 0 0,-26 9-1,25-3-26,15-5 390,11-4-176,20-6-135,11-5 16</inkml:trace>
  <inkml:trace contextRef="#ctx0" brushRef="#br0" timeOffset="1">557 1 17548,'-2'14'199,"0"1"1,1 0-1,1 0 1,0 0-1,1 0 1,1 0 0,0-1-1,1 1 1,0-1-1,1 1 1,1-1-1,0 0 1,1-1-1,1 1 1,8 12-1,11 12-68,-10-16-143,-1 1 0,13 26 0,-24-40-16,-1 0 0,1 1-1,-2-1 1,1 0 0,-1 1 0,0 0-1,-1-1 1,0 1 0,-1 15-1,-2-9-65,-1 0 0,0-1 0,-1 0 0,0 0-1,-1 0 1,-1 0 0,0-1 0,-1 0-1,-1 0 1,0-1 0,-1 0 0,-17 20 0,0-5-344,-1 0 1,-1-2 0,-2-1-1,-32 21 1,10-12-127,-103 52 0,53-41-150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7.076"/>
    </inkml:context>
    <inkml:brush xml:id="br0">
      <inkml:brushProperty name="width" value="0.05" units="cm"/>
      <inkml:brushProperty name="height" value="0.05" units="cm"/>
    </inkml:brush>
  </inkml:definitions>
  <inkml:trace contextRef="#ctx0" brushRef="#br0">6 98 16572,'-6'21'1304,"11"0"-920,6-7-72,31-13 560,12-2-160,26-13-216,14-4-79,12-5-193,3 2-96,-5-5-280,-6 3-217,-24 7-399,-14 6-256,-30 7 696,-14 3-232,-27 6-40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19:57.474"/>
    </inkml:context>
    <inkml:brush xml:id="br0">
      <inkml:brushProperty name="width" value="0.05" units="cm"/>
      <inkml:brushProperty name="height" value="0.05" units="cm"/>
    </inkml:brush>
  </inkml:definitions>
  <inkml:trace contextRef="#ctx0" brushRef="#br0">0 0 15987,'48'13'1497,"2"-1"-1209,1-8-240,0-1 496,-8-3 1560,-3-3-1680,-16-4-175,-8-9 55</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3.478"/>
    </inkml:context>
    <inkml:brush xml:id="br0">
      <inkml:brushProperty name="width" value="0.05" units="cm"/>
      <inkml:brushProperty name="height" value="0.05" units="cm"/>
    </inkml:brush>
  </inkml:definitions>
  <inkml:trace contextRef="#ctx0" brushRef="#br0">9 1 16556,'-9'1'1072,"9"5"-1056,0 4-120,9 4-40,4 2-112,5-1 160,1-5-96,1-2-64</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3.076"/>
    </inkml:context>
    <inkml:brush xml:id="br0">
      <inkml:brushProperty name="width" value="0.05" units="cm"/>
      <inkml:brushProperty name="height" value="0.05" units="cm"/>
    </inkml:brush>
  </inkml:definitions>
  <inkml:trace contextRef="#ctx0" brushRef="#br0">98 7 14635,'0'-7'972,"-2"8"-306,-9 17 1,-12 33-215,9-20-312,2 1 1,-12 53-1,20-68-97,1 0 0,1 0-1,0 0 1,1 0 0,1 1-1,1-1 1,3 17 0,-4-30-21,1 0 0,0 0 0,0-1 0,1 1 0,-1-1 0,1 1 0,-1-1 0,1 1 0,0-1 1,0 0-1,5 5 0,-6-7-13,1 1 0,-1-1 0,1 0 0,-1 0 0,1 0 0,-1 0 0,1-1 0,0 1 1,0 0-1,-1-1 0,1 1 0,0-1 0,0 1 0,0-1 0,-1 0 0,1 0 0,0 0 0,0 0 0,0 0 0,0 0 1,0-1-1,-1 1 0,1-1 0,0 1 0,2-2 0,4-2 12,0 0 1,-1-1-1,1 0 0,-1 0 1,0-1-1,-1 0 0,1 0 1,-1-1-1,0 1 0,-1-1 1,8-12-1,13-21 31</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3.870"/>
    </inkml:context>
    <inkml:brush xml:id="br0">
      <inkml:brushProperty name="width" value="0.05" units="cm"/>
      <inkml:brushProperty name="height" value="0.05" units="cm"/>
    </inkml:brush>
  </inkml:definitions>
  <inkml:trace contextRef="#ctx0" brushRef="#br0">1 81 15251,'13'-3'552,"0"-1"1,1 0-1,-2-1 0,1-1 0,19-11 0,-23 11-387,0 1 0,0 0 0,0 1-1,1 0 1,-1 0 0,1 1 0,0 0 0,0 1-1,0 0 1,0 0 0,14 1 0,-22 1-144,0 0 0,0 0 1,1 1-1,-1-1 0,0 1 1,0-1-1,0 1 1,0 0-1,0 0 0,0 0 1,0 0-1,0 0 0,0 0 1,0 1-1,0-1 0,-1 0 1,1 1-1,-1 0 0,1-1 1,1 3-1,-1 0-7,-1-1-1,1 1 1,-1-1 0,1 1-1,-1 0 1,0-1 0,-1 1-1,1 0 1,-1 0 0,0 0 0,0 3-1,-1 8-4,0-1 1,-1 0-1,-1 0 0,0-1 1,-9 22-1,-1-5 12,-1 0 0,-1-1 0,-36 50 0,-71 74 251,104-131-216,3 0 49,15-22-103,-1 0-1,1 1 1,0-1-1,0 0 1,0 0-1,0 0 1,0 0-1,0 0 1,0 1-1,0-1 1,0 0 0,0 0-1,0 0 1,0 0-1,0 1 1,0-1-1,0 0 1,0 0-1,1 0 1,-1 0-1,0 0 1,0 1 0,0-1-1,0 0 1,0 0-1,0 0 1,0 0-1,0 0 1,0 0-1,1 0 1,-1 1 0,0-1-1,0 0 1,0 0-1,0 0 1,0 0-1,1 0 1,-1 0-1,0 0 1,0 0-1,0 0 1,16-2-17,34-15-328,1 0-201,1 1 1,74-11-1,-77 21 249</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4.750"/>
    </inkml:context>
    <inkml:brush xml:id="br0">
      <inkml:brushProperty name="width" value="0.05" units="cm"/>
      <inkml:brushProperty name="height" value="0.05" units="cm"/>
    </inkml:brush>
  </inkml:definitions>
  <inkml:trace contextRef="#ctx0" brushRef="#br0">3 22 17148,'7'-17'1464,"-7"13"-920,-1 25 128,0 9-136,-4 13-184,5 4-120,-1 11-168,-1 6-48,2 2-88,0-1-96,3-9-256,0-6-104,4-9-240,-4-6-56,-3-18 480,0-14-192,-13-5-16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4.282"/>
    </inkml:context>
    <inkml:brush xml:id="br0">
      <inkml:brushProperty name="width" value="0.05" units="cm"/>
      <inkml:brushProperty name="height" value="0.05" units="cm"/>
    </inkml:brush>
  </inkml:definitions>
  <inkml:trace contextRef="#ctx0" brushRef="#br0">3 184 14443,'-1'27'514,"0"7"119,0 0 1,2 1 0,8 41-1,-8-66-610,2-1 0,-1 1 0,1-1-1,1 1 1,-1-1 0,2 0 0,-1 0 0,1-1-1,1 1 1,-1-1 0,1-1 0,1 1-1,0-1 1,0 0 0,14 12 0,-19-18-40,0 1 0,0-1 1,0 0-1,1 0 0,-1 0 1,0 0-1,0 0 0,1 0 1,-1 0-1,1-1 0,-1 1 1,0-1-1,6 1 0,-7-1 4,1-1 0,0 1 0,0-1 0,-1 1 0,1-1 0,-1 1 0,1-1 0,0 0 0,-1 0 0,1 0 0,-1 0 0,0 0 0,1 0 0,-1 0 0,2-2 0,2-4-30,0 1 1,-1-1-1,0 0 0,-1-1 0,1 1 0,3-16 0,8-26-146,-2-1 0,9-73-1,-3-102 173,-18 201 302,-3 28 175,-1 41 160,4-11-290,2 1-1,11 54 1,-10-71-314,0-1 1,2 0 0,0 0 0,1-1 0,0 1 0,20 28 0,-23-39-133,1 0 0,1 0-1,-1-1 1,1 1-1,0-1 1,0 0 0,10 6-1,-14-10 75,0 0-1,0 0 1,0 0 0,0 0-1,0 0 1,0 0 0,1 0-1,-1 0 1,0-1 0,1 0-1,-1 1 1,0-1 0,1 0-1,-1 0 1,0 0 0,1 0-1,-1 0 1,0-1 0,1 1-1,-1-1 1,0 0 0,0 1-1,0-1 1,1 0 0,-1 0-1,0-1 1,0 1 0,2-2-1,10-14-411</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5.197"/>
    </inkml:context>
    <inkml:brush xml:id="br0">
      <inkml:brushProperty name="width" value="0.05" units="cm"/>
      <inkml:brushProperty name="height" value="0.05" units="cm"/>
    </inkml:brush>
  </inkml:definitions>
  <inkml:trace contextRef="#ctx0" brushRef="#br0">1 107 14675,'23'-6'1328,"12"3"-831,8 3-185,15 0 392,5-1-128,9-4-368,2-3-288,-4-7 216,-8-6-128,-12-26-160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5.599"/>
    </inkml:context>
    <inkml:brush xml:id="br0">
      <inkml:brushProperty name="width" value="0.05" units="cm"/>
      <inkml:brushProperty name="height" value="0.05" units="cm"/>
    </inkml:brush>
  </inkml:definitions>
  <inkml:trace contextRef="#ctx0" brushRef="#br0">313 14 11658,'5'-13'1609,"-10"16"-478,-17 25 602,-15 36-647,-39 93-1,57-117-900,-14 37 38,2 1 0,-19 83 0,36-106-165,3 1 1,2 0-1,-2 111 0,11-139-41,2 0-1,1-1 0,1 1 0,1-1 0,2 0 0,0-1 0,2 1 0,18 37 0,-17-45-93,1-1-1,0 0 1,1-1-1,1 0 1,1-1 0,0 0-1,1-2 1,1 1-1,0-2 1,1 0 0,29 17-1,-24-18-229,-1-2 1,1 0-1,1-1 0,0-2 0,0 0 0,0-1 0,1-2 0,41 3 0,11-5-373</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6.254"/>
    </inkml:context>
    <inkml:brush xml:id="br0">
      <inkml:brushProperty name="width" value="0.05" units="cm"/>
      <inkml:brushProperty name="height" value="0.05" units="cm"/>
    </inkml:brush>
  </inkml:definitions>
  <inkml:trace contextRef="#ctx0" brushRef="#br0">313 2 13811,'0'-1'71,"-1"1"1,1 0-1,-1 0 0,1 0 1,-1 0-1,0 0 1,1 0-1,-1 0 0,1 0 1,-1 0-1,0 0 0,1 0 1,-1 0-1,1 1 1,-1-1-1,1 0 0,-1 0 1,1 1-1,-1-1 0,1 0 1,-1 1-1,1-1 1,-1 0-1,1 1 0,-1-1 1,0 1-1,-16 14-44,14-12 197,-21 21 177,1 1 1,1 1 0,1 0 0,1 2-1,-18 34 1,17-22-238,1 1-1,2 0 1,-17 62-1,25-64-99,1 0-1,3 0 1,1 0-1,1 1 1,3 0-1,4 49 0,-1-65-202,1 0-1,1 0 1,1-1-1,1 1 1,2-1-1,0 0 0,1-1 1,1 0-1,1-1 1,1 0-1,22 29 0,-26-40 63,0-1 0,0 0-1,1 0 1,0-1 0,0 0-1,1-1 1,0 0 0,16 8-1,23 2-420</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6.839"/>
    </inkml:context>
    <inkml:brush xml:id="br0">
      <inkml:brushProperty name="width" value="0.05" units="cm"/>
      <inkml:brushProperty name="height" value="0.05" units="cm"/>
    </inkml:brush>
  </inkml:definitions>
  <inkml:trace contextRef="#ctx0" brushRef="#br0">281 1 14899,'-23'13'2675,"3"7"-2117,-1 0-1,2 1 0,-20 29 1,-43 77-220,63-94-283,-17 40 0,32-64-43,0 1 0,1-1-1,0 1 1,1 0 0,0 0 0,0 0-1,1 0 1,0 0 0,2 17 0,-1-24-3,0 0-1,1 0 1,0 0 0,0 0 0,0 0 0,0-1 0,0 1-1,0 0 1,1 0 0,-1-1 0,1 1 0,0-1 0,0 1-1,0-1 1,0 0 0,0 0 0,3 3 0,-1-3-10,0 0 0,0 0 0,-1 0 0,1-1 1,0 1-1,0-1 0,1 0 0,-1 0 0,0 0 0,0-1 0,6 1 1,1-1-120,0-1 1,1 0 0,-1-1 0,0 0-1,0-1 1,0 0 0,-1-1 0,17-7-1,-16 5 57,0 0 0,0 0-1,-1-1 1,1-1-1,-2 0 1,14-13-1,13-29-253</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7.363"/>
    </inkml:context>
    <inkml:brush xml:id="br0">
      <inkml:brushProperty name="width" value="0.05" units="cm"/>
      <inkml:brushProperty name="height" value="0.05" units="cm"/>
    </inkml:brush>
  </inkml:definitions>
  <inkml:trace contextRef="#ctx0" brushRef="#br0">9 12 16460,'-9'-12'1232,"9"14"-992,4 3-176,14 8 112,2 1-240,3 1 104,5 6-152,4 4-64</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7.808"/>
    </inkml:context>
    <inkml:brush xml:id="br0">
      <inkml:brushProperty name="width" value="0.05" units="cm"/>
      <inkml:brushProperty name="height" value="0.05" units="cm"/>
    </inkml:brush>
  </inkml:definitions>
  <inkml:trace contextRef="#ctx0" brushRef="#br0">1 82 13747,'70'-16'1053,"1"4"0,1 2 1,85 0-1,-156 10-1046,8 0 100,1 0-1,-1 0 0,1 1 0,-1 1 0,11 2 0,-19-4-94,1 1 1,-1-1-1,1 1 1,0 0-1,-1-1 0,0 1 1,1 0-1,-1 0 1,1 0-1,-1 0 0,0 0 1,0 0-1,0 0 1,0 0-1,0 1 0,0-1 1,0 0-1,0 1 1,0-1-1,0 1 0,-1-1 1,1 1-1,0-1 1,-1 1-1,0-1 0,1 1 1,-1 0-1,0-1 1,0 1-1,0-1 0,0 1 1,0 0-1,0-1 1,0 1-1,0 0 0,-2 2 1,0 5 5,-1-1-1,-1 1 1,0-1 0,0 0 0,0-1 0,-1 1-1,-11 13 1,-47 46 243,48-52-171,-26 25 172,12-13 77,2 1-1,-26 34 1,53-62-334,-16 27 322,16-27-316,0 1 0,0 0-1,-1-1 1,1 1 0,0 0 0,0-1 0,0 1 0,0 0 0,0-1-1,0 1 1,0 0 0,0-1 0,0 1 0,0 0 0,0-1 0,0 1-1,1 0 1,-1-1 0,0 1 0,0 0 0,1-1 0,-1 1-1,0 0 1,1-1 0,-1 1 0,1-1 0,-1 1 0,1-1 0,-1 1-1,1-1 1,-1 0 0,1 1 0,-1-1 0,1 1 0,-1-1 0,1 0-1,0 0 1,-1 1 0,1-1 0,0 0 0,-1 0 0,2 1 0,15 0-93,-1 0 0,0-1 0,1 0 0,-1-2 0,1 0 1,-1 0-1,23-8 0,-22 5-1,0 0 0,-1-1 0,26-14 0,1-5-111</inkml:trace>
  <inkml:trace contextRef="#ctx0" brushRef="#br0" timeOffset="1">1077 16 14523,'0'0'1640,"10"-1"-1031,7-3-185,9-2 752,12 3-416,6 1-112,9 2-488,3 0-368,-3 2 280,1 5-104,-3 2-152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8.239"/>
    </inkml:context>
    <inkml:brush xml:id="br0">
      <inkml:brushProperty name="width" value="0.05" units="cm"/>
      <inkml:brushProperty name="height" value="0.05" units="cm"/>
    </inkml:brush>
  </inkml:definitions>
  <inkml:trace contextRef="#ctx0" brushRef="#br0">224 1 14195,'1'0'43,"-1"0"-1,0 0 1,1 0 0,-1 0-1,0 0 1,1 0-1,-1 0 1,1 0 0,-1 0-1,0 0 1,1 0 0,-1 0-1,0 0 1,1 0-1,-1 0 1,0 1 0,1-1-1,-1 0 1,0 0 0,0 0-1,1 1 1,-1-1-1,0 0 1,0 0 0,1 1-1,-1-1 1,0 0-1,0 1 1,0-1 0,1 0-1,-1 1 1,0-1 0,0 0-1,0 1 1,0-1-1,0 0 1,0 1 0,0-1-1,0 0 1,0 1 0,0-1-1,0 0 1,0 1-1,0-1 1,0 0 0,0 1-1,0-1 1,0 0 0,0 1-1,0-1 1,-1 0-1,1 1 1,0 0 0,-16 18 444,13-16-281,-111 136 2721,97-114-2935,1 0 0,1 1 0,1 1-1,-10 28 1,21-48-3,1 0 1,0 0-1,0 0 0,0 1 0,1-1 0,0 1 1,1-1-1,0 0 0,0 1 0,0-1 0,3 9 1,-2-10-12,1 0 1,0-1 0,0 1-1,0-1 1,1 0 0,0 0-1,0 0 1,1 0 0,-1 0-1,1-1 1,0 1 0,0-1-1,0 0 1,8 6 0,-2-4-45,1 0 1,-1 0-1,1-1 1,0 0-1,0-1 0,0 0 1,1-1-1,-1 0 1,1-1-1,0 0 1,-1-1-1,18 0 1,-8-1-78,0-1 1,0-1-1,-1-2 1,1 0-1,-1 0 1,25-11-1,8-9-68,-9-8-7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8.704"/>
    </inkml:context>
    <inkml:brush xml:id="br0">
      <inkml:brushProperty name="width" value="0.05" units="cm"/>
      <inkml:brushProperty name="height" value="0.05" units="cm"/>
    </inkml:brush>
  </inkml:definitions>
  <inkml:trace contextRef="#ctx0" brushRef="#br0">27 6 16772,'-16'-5'1392,"10"8"-1072,2 2-128,7 2 400,5 1-168,9-4-416,5 0-272,2-2 240,3 1-112,1-3-48</inkml:trace>
  <inkml:trace contextRef="#ctx0" brushRef="#br0" timeOffset="1">309 810 16724,'-1'2'188,"0"0"0,1 1 0,-1-1 1,0 0-1,1 0 0,0 0 1,0 0-1,-1 0 0,1 0 1,1 4-1,-1-5-160,0-1 1,0 0 0,0 1-1,1-1 1,-1 0-1,0 0 1,0 1-1,1-1 1,-1 0-1,0 0 1,0 0 0,1 1-1,-1-1 1,0 0-1,0 0 1,1 0-1,-1 0 1,0 0-1,1 0 1,-1 1 0,0-1-1,1 0 1,-1 0-1,0 0 1,1 0-1,-1 0 1,18-5 599,21-12-122,-1-2-1,63-43 1,-48 28-402,6-3-55,19-12-130,92-43 0,-161 88 55,-5 2 9,0-1 1,0 1-1,0 0 1,1 1-1,-1-1 1,0 1-1,1 0 1,0 0-1,-1 0 1,1 1-1,0-1 1,-1 1-1,8 1 1,-11 0 10,0-1 0,1 1 0,-1-1-1,0 1 1,0-1 0,0 1 0,0 0 0,-1 0 0,1 0 0,0-1 0,0 1 0,0 0 0,-1 0 0,1 0 0,0 0 0,-1 0 0,1 0 0,-1 1 0,1-1 0,-1 0 0,1 0 0,-1 0 0,0 0 0,0 1 0,0-1 0,0 0 0,0 0 0,0 0 0,0 1 0,0-1 0,0 0 0,-1 2 0,0 7-16,-1-1 0,-1 0 0,-3 11 0,4-16 13,-38 100 17,-16 51 197,56-155-208,-6 31-39,7-17-167,-1-14 196,1 0-1,-1 0 1,0 0 0,0 1-1,0-1 1,1 0 0,-1 0-1,0 0 1,0 0 0,1 1-1,-1-1 1,0 0 0,0 0-1,1 0 1,-1 0 0,0 0-1,0 0 1,1 0 0,-1 0 0,0 0-1,1 0 1,-1 0 0,0 0-1,0 0 1,1 0 0,-1 0-1,0 0 1,1 0 0,-1 0-1,0 0 1,0 0 0,1 0-1,-1 0 1,0-1 0,0 1-1,1 0 1,-1 0 0,0-1-1,8-4-66,0-1-1,-1 0 0,11-12 0,-10 10 19,27-28-193</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09.121"/>
    </inkml:context>
    <inkml:brush xml:id="br0">
      <inkml:brushProperty name="width" value="0.05" units="cm"/>
      <inkml:brushProperty name="height" value="0.05" units="cm"/>
    </inkml:brush>
  </inkml:definitions>
  <inkml:trace contextRef="#ctx0" brushRef="#br0">836 1 15787,'-1'0'77,"1"1"1,-1-1-1,1 1 0,-1 0 0,0 0 0,1-1 0,0 1 0,-1 0 0,1 0 0,-1 0 0,1-1 0,0 1 0,0 0 0,-1 0 0,1 0 1,0 0-1,0 0 0,0 0 0,0 0 0,0-1 0,0 1 0,0 0 0,1 0 0,-1 0 0,0 0 0,0 0 0,1 0 0,-1-1 1,0 1-1,1 0 0,-1 0 0,1 0 0,21 34 852,-11-18-423,-6-6-437,0 0 0,-1 1 1,0-1-1,-1 1 1,-1 0-1,0 0 0,0 0 1,-1 0-1,-1 0 1,0 0-1,-1 0 0,0 1 1,-3 13-1,-2 3-11,-2 0 0,-1 0 0,0-1 0,-19 34 0,-7 6-15,-3-1 0,-3-2 0,-2-2 0,-4-1 0,-92 94 0,-161 117-70,115-128-26</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19.933"/>
    </inkml:context>
    <inkml:brush xml:id="br0">
      <inkml:brushProperty name="width" value="0.05" units="cm"/>
      <inkml:brushProperty name="height" value="0.05" units="cm"/>
    </inkml:brush>
  </inkml:definitions>
  <inkml:trace contextRef="#ctx0" brushRef="#br0">7149 487 9226,'-198'-32'1588,"-373"-110"1,338 77-1658,-4 10 0,-287-28 0,436 72 20,-688-72-107,518 67-238,-264 18-1,243 19 555,1 12 0,2 13 0,-507 152 1,148 28-396,501-176 103,84-32 81,-242 94-124,9 22 225,-50 61 179,249-140-163,-140 121 0,213-167-118,0 2 0,1-1-1,1 1 1,0 1 0,-13 20 0,19-27-9,0 1 0,1-1-1,0 1 1,0 0 0,0-1 0,1 1 0,-1 0 0,1 0 0,1 1 0,-1-1 0,1 0-1,0 0 1,1 0 0,-1 0 0,1 0 0,2 6 0,2 4-194,1-1-1,1 0 1,0 0 0,1-1 0,0 1 0,17 20-1,5 1-687,36 35-1,-24-33 169,0-1 1,3-2 0,1-3 0,84 46-1,-20-23-25,127 43 0,-8-18 701,247 51 0,252-1 185,9-53 268,0-28 251,-690-47-557,1380 29 945,-1160-47-962,-1-12 0,-2-10 0,440-125 0,474-255-260,-808 257 195,-283 117 267,-2-3 0,87-65 0,-153 99-2,0-2-1,-1 0 0,-1-1 0,16-21 0,-28 31-56,0-1-1,0 0 1,0 0 0,-1-1-1,-1 1 1,1-1 0,-1 0-1,0 0 1,-1 0 0,0 0-1,0-1 1,-1 1 0,0-1-1,0-11 1,-2 9 34,-1 0-1,0 1 1,0-1 0,-1 0-1,0 1 1,-1-1 0,-1 1-1,1 0 1,-2 0 0,1 1-1,-1-1 1,-1 1-1,0 1 1,0-1 0,0 1-1,-15-12 1,-11-7 326,-1 1 0,-70-39 0,103 64-529,-64-35 93,-2 3 1,-2 3-1,0 3 0,-2 3 1,-79-16-1,44 19-355,0 5 0,-205-5 0,166 23 49</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4.680"/>
    </inkml:context>
    <inkml:brush xml:id="br0">
      <inkml:brushProperty name="width" value="0.05" units="cm"/>
      <inkml:brushProperty name="height" value="0.05" units="cm"/>
    </inkml:brush>
  </inkml:definitions>
  <inkml:trace contextRef="#ctx0" brushRef="#br0">1 156 15011,'2'6'153,"0"-1"1,1 1-1,0-1 0,0 1 0,1-1 0,-1 0 1,1 0-1,0-1 0,1 1 0,-1-1 0,1 0 1,0 0-1,0 0 0,0-1 0,0 0 0,0 0 0,1 0 1,0-1-1,-1 1 0,1-1 0,0-1 0,0 1 1,7 0-1,-4-1-114,-1-1 0,1 1 1,0-2-1,-1 1 0,1-1 1,0-1-1,-1 1 0,1-1 1,-1-1-1,0 0 0,0 0 1,0 0-1,0-1 0,0-1 1,-1 1-1,8-6 0,-8 3-47,1 1 0,-1-1 1,-1 0-1,1 0 0,-1-1 0,9-14 0,-12 17-18,0 0-1,-1 0 1,0 0-1,1-1 1,-2 1-1,1-1 1,-1 1 0,0-1-1,0 0 1,0 1-1,-1-1 1,0-10-1,0 14 13,-1 0-1,1 0 0,0 0 0,-1 0 0,1 0 0,-1 0 0,0 0 1,1 0-1,-1 0 0,0 0 0,0 1 0,0-1 0,-1 0 0,1 0 1,0 1-1,-1-1 0,1 1 0,-1 0 0,1-1 0,-1 1 1,0 0-1,1 0 0,-1 0 0,0 0 0,0 0 0,0 0 0,0 0 1,0 1-1,0-1 0,0 1 0,0-1 0,-4 1 0,3 0 10,0 0 0,-1 0 0,1 1 0,0-1 0,0 1 0,-1 0 0,1 0-1,0 0 1,0 0 0,0 0 0,0 1 0,0 0 0,0-1 0,1 1 0,-1 0 0,1 0 0,-1 0-1,1 1 1,-3 3 0,1 0 35,0 0 1,1 0-1,0 1 0,0-1 0,0 1 0,1 0 0,0 0 1,1 0-1,-2 12 0,2-16-6,1-1 1,0 1-1,-1 0 0,1 0 0,0-1 1,1 1-1,-1 0 0,0 0 0,1-1 1,0 1-1,-1 0 0,1-1 1,0 1-1,0 0 0,1-1 0,-1 1 1,0-1-1,1 0 0,0 0 1,-1 1-1,1-1 0,0 0 0,0 0 1,0-1-1,0 1 0,1 0 0,3 2 1,0-2-11,1 0 0,0-1 0,-1 0 0,1 0 0,0 0 0,0-1 0,0 0 0,0 0 0,0 0 0,0-1 0,0 0 1,-1-1-1,1 0 0,0 0 0,-1 0 0,1 0 0,-1-1 0,10-6 0,8-5-220,-1-1 0,-1-1 1,27-26-1,-16 12-139,29-23-483,-61 52 822,0 0-1,-1 1 0,1-1 0,0 0 0,0 1 0,0-1 1,0 1-1,0-1 0,0 1 0,0-1 0,0 1 1,0 0-1,0 0 0,0-1 0,0 1 0,0 0 0,0 0 1,0 0-1,0 0 0,0 0 0,0 1 0,1-1 0,-1 0 1,1 1-1,-1-1 28,0 1 0,0 0 0,0 0 0,0 0 0,0 0 1,0 0-1,0 1 0,0-1 0,0 0 0,0 0 0,0 1 0,-1-1 1,1 0-1,-1 1 0,1 1 0,2 9 272,0-1 0,-1 1 1,0 19-1,-1-19-91,0 0 33,-1-7-115,0 0 0,1 0-1,-1 0 1,1 0 0,0 0 0,1 1-1,-1-2 1,1 1 0,2 6 0,-3-11-111,-1 0 1,1 1-1,-1-1 0,1 0 1,-1 1-1,1-1 1,-1 0-1,1 0 1,-1 1-1,1-1 0,-1 0 1,1 0-1,-1 0 1,1 0-1,0 0 1,-1 1-1,1-1 1,-1 0-1,1-1 0,-1 1 1,1 0-1,0 0 1,-1 0-1,1 0 1,-1 0-1,1 0 0,-1-1 1,1 1-1,0-1 1,15-8-342,-16 9 299,16-12-367,24-24 0,-26 22 268,18-15-180</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1.946"/>
    </inkml:context>
    <inkml:brush xml:id="br0">
      <inkml:brushProperty name="width" value="0.05" units="cm"/>
      <inkml:brushProperty name="height" value="0.05" units="cm"/>
    </inkml:brush>
  </inkml:definitions>
  <inkml:trace contextRef="#ctx0" brushRef="#br0">1 38 12003,'10'4'1328,"6"-1"-856,18-6-184,11-1 864,18-3-648,7-1-104,12 0-168,4 1-55,4 2-89,-3 2-88,-18 8-168,-13 3-121,-26 12-223,-11 3-288,-22 2 600,-13 5-112,-17 1-112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2.347"/>
    </inkml:context>
    <inkml:brush xml:id="br0">
      <inkml:brushProperty name="width" value="0.05" units="cm"/>
      <inkml:brushProperty name="height" value="0.05" units="cm"/>
    </inkml:brush>
  </inkml:definitions>
  <inkml:trace contextRef="#ctx0" brushRef="#br0">35 0 9234,'-20'7'1328,"10"5"-608,5-1-247,15-2 1607,12-2-920,24-1-312,10-2-95,17-2-185,6-1-40,9-1-312,4-1-248,-3-2-1737,-2 0 1633,-8 0-296,-8-1-176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5.446"/>
    </inkml:context>
    <inkml:brush xml:id="br0">
      <inkml:brushProperty name="width" value="0.05" units="cm"/>
      <inkml:brushProperty name="height" value="0.05" units="cm"/>
    </inkml:brush>
  </inkml:definitions>
  <inkml:trace contextRef="#ctx0" brushRef="#br0">344 133 12155,'10'-46'1526,"-7"37"-1180,-1 1 1,0-1-1,-1 0 0,1 0 0,-1-17 0,-1 25-310,0 0 0,0 1 0,0-1 0,-1 0 0,1 1 0,0-1 0,0 0 0,0 1 0,-1-1-1,1 0 1,0 1 0,-1-1 0,1 0 0,0 1 0,-1-1 0,1 1 0,-1-1 0,1 1 0,-1-1 0,1 1 0,-1-1 0,1 1 0,-1 0 0,0-1 0,1 1 0,-1 0 0,0-1-1,1 1 1,-1 0 0,0 0 0,1 0 0,-1 0 0,0 0 0,1-1 0,-1 1 0,0 0 0,1 0 0,-1 1 0,0-1 0,0 0 0,1 0 0,-1 0 0,0 0 0,1 1 0,-1-1-1,0 0 1,1 0 0,-2 1 0,-5 3 92,0-1-1,0 1 1,-10 6-1,13-7-21,-22 14-36,1 1 1,1 2 0,0 0 0,1 2-1,2 0 1,0 1 0,1 2 0,2 0-1,-24 41 1,34-51-82,0 1 1,1 1-1,1 0 0,0-1 0,1 2 1,1-1-1,1 1 0,0-1 0,1 1 0,1 0 1,1 0-1,1-1 0,0 1 0,1 0 0,1 0 1,1-1-1,0 0 0,8 18 0,-10-27 6,1-1-1,1 0 0,0 0 1,0 0-1,0-1 1,0 1-1,1-1 0,0 0 1,1 0-1,0-1 0,8 7 1,-10-9 3,1 0 1,-1-1 0,1 1-1,0-1 1,0 0-1,0 0 1,0-1-1,0 1 1,1-1-1,-1 0 1,0-1 0,1 1-1,-1-1 1,0 0-1,1-1 1,-1 1-1,7-2 1,0-1 12,0-1 1,0 0-1,0-1 1,-1-1-1,1 1 1,-1-2-1,-1 1 1,1-2-1,12-11 1,-9 7 27,-1-1 1,0 0 0,-2-1 0,1 0 0,17-29-1,-27 38-17,1 1 0,-1-1 0,0 1 0,-1-1 0,1 0 0,-1 0 0,0 0 0,0 1 0,0-1 0,0-10 0,-1 13-12,-1 0-1,1 1 0,0-1 1,-1 0-1,1 1 0,-1-1 1,0 0-1,1 1 0,-1-1 1,0 1-1,0-1 0,0 1 1,0-1-1,0 1 0,-1 0 0,1 0 1,0-1-1,-1 1 0,1 0 1,0 0-1,-1 0 0,1 0 1,-1 1-1,0-1 0,1 0 1,-1 1-1,0-1 0,1 1 1,-1-1-1,0 1 0,1 0 1,-1 0-1,-2 0 0,-5-1 17,-1 1-1,1 1 1,-1 0-1,1 0 0,0 1 1,0 0-1,0 1 1,0 0-1,-14 6 1,8-2-18,1 1-1,0 0 1,0 0 0,-23 21 0,33-26-53,1 0 1,-1 1 0,1 0 0,0-1 0,0 1-1,0 0 1,1 0 0,-1 1 0,1-1 0,0 0-1,-2 7 1,3-9-3,1 0-1,0 0 1,0 0 0,0 1-1,0-1 1,0 0-1,0 0 1,0 0 0,1 0-1,-1 0 1,1 0-1,-1 0 1,1 0 0,0 0-1,0-1 1,-1 1-1,2 0 1,-1 0 0,0-1-1,0 1 1,0 0-1,1-1 1,-1 1 0,1-1-1,-1 0 1,1 1-1,0-1 1,-1 0 0,3 1-1,3 1-20,-1 1 1,1-1-1,0-1 0,0 1 0,0-1 1,0-1-1,0 1 0,0-1 0,1 0 0,10-1 1,37 0-469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5.909"/>
    </inkml:context>
    <inkml:brush xml:id="br0">
      <inkml:brushProperty name="width" value="0.05" units="cm"/>
      <inkml:brushProperty name="height" value="0.05" units="cm"/>
    </inkml:brush>
  </inkml:definitions>
  <inkml:trace contextRef="#ctx0" brushRef="#br0">100 27 13947,'26'-27'1614,"-29"43"-71,-8 12-1142,-22 64 1,-31 142 0,49-174-706,16-103-159,5 4 269</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6.319"/>
    </inkml:context>
    <inkml:brush xml:id="br0">
      <inkml:brushProperty name="width" value="0.05" units="cm"/>
      <inkml:brushProperty name="height" value="0.05" units="cm"/>
    </inkml:brush>
  </inkml:definitions>
  <inkml:trace contextRef="#ctx0" brushRef="#br0">290 30 12315,'-6'-3'147,"-1"-1"1,1 1 0,0 1-1,-1-1 1,0 1 0,0 0-1,-12-2 1,15 4-100,0 0-1,0 0 1,0 0 0,0 1-1,0-1 1,0 1 0,0 0-1,0 0 1,0 0 0,0 1-1,0-1 1,0 1 0,1 0-1,-7 5 1,2-1 33,1 0 0,0 1 0,1 1 0,-1-1 0,1 1 0,1 0 0,0 0 1,0 0-1,0 1 0,1 0 0,0 0 0,1 0 0,0 0 0,1 1 0,-1-1 0,2 1 0,-1 0 0,2-1 0,-1 1 0,1 0 0,1 0 0,1 13 0,-1-20-63,-1-1-1,1 0 0,-1 0 0,1 0 0,0 0 0,0 0 0,0 0 0,0 0 0,0-1 0,0 1 0,1 0 0,-1 0 0,1-1 1,-1 1-1,1-1 0,-1 0 0,1 1 0,0-1 0,0 0 0,0 0 0,-1 0 0,1 0 0,0 0 0,0 0 0,1-1 0,-1 1 1,0-1-1,0 1 0,0-1 0,0 0 0,4 0 0,-1 0 11,-1 0 0,1-1 0,-1 0 0,1 0 0,-1 0 0,1-1 0,-1 1 0,0-1 0,0 0 0,0 0 0,0-1 0,0 1 0,0-1 0,4-4 0,-4 3-11,0-1-1,0 0 0,0 0 0,0 0 0,-1-1 1,0 1-1,0-1 0,0 0 0,-1 0 0,1 0 0,-2 0 1,1 0-1,-1-1 0,0 1 0,0 0 0,0-1 1,-1 1-1,0 0 0,-1-1 0,1 1 0,-1-1 1,0 1-1,-1 0 0,1 0 0,-1 0 0,-1 0 1,1 0-1,-1 0 0,0 0 0,0 1 0,-1-1 1,1 1-1,-1 0 0,0 0 0,-1 1 0,1-1 1,-1 1-1,0 0 0,0 0 0,-1 0 0,1 1 1,-1 0-1,1 0 0,-1 0 0,0 1 0,0 0 1,-13-3-1,15 4-40,-1 0 0,0 1 0,0 0 0,0-1 0,0 2 0,1-1 0,-1 1 0,0-1 0,0 1 0,0 1 0,1-1 0,-1 1 0,1-1 0,-1 1 0,1 1 0,0-1 0,0 1 0,0-1 0,0 1 0,-6 6 0,8-7-26,0 1-1,0 0 0,0-1 0,0 1 0,0 0 1,0 0-1,1 1 0,0-1 0,-1 0 0,1 0 1,1 1-1,-1-1 0,0 1 0,1-1 1,0 0-1,-1 1 0,1-1 0,1 1 0,-1-1 1,0 1-1,1-1 0,0 1 0,0-1 0,0 0 1,0 1-1,0-1 0,1 0 0,-1 0 1,4 5-1,1 0-24,0 0 0,1-1 0,0 1 0,0-1 1,0 0-1,1-1 0,0 0 0,12 7 0,37 18-273</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6.715"/>
    </inkml:context>
    <inkml:brush xml:id="br0">
      <inkml:brushProperty name="width" value="0.05" units="cm"/>
      <inkml:brushProperty name="height" value="0.05" units="cm"/>
    </inkml:brush>
  </inkml:definitions>
  <inkml:trace contextRef="#ctx0" brushRef="#br0">229 106 13867,'-3'10'580,"2"-6"-475,-1-1 0,1 1-1,0-1 1,1 1 0,-1-1-1,1 1 1,-1-1 0,1 1-1,1 4 1,-1-7-81,1-1 0,0 0-1,0 0 1,0 1 0,0-1 0,0 0 0,0 0-1,-1 0 1,1 0 0,0 0 0,0-1 0,0 1 0,0 0-1,0 0 1,0 0 0,-1-1 0,1 1 0,0 0-1,0-1 1,0 1 0,-1-1 0,1 1 0,0-1-1,-1 1 1,1-1 0,0 0 0,0 0 0,20-22 346,-19 20-297,1 1-11,-1-1 1,0 0-1,0 0 0,0 0 1,0 0-1,-1 0 1,1 0-1,-1 0 1,0-1-1,0 1 1,0 0-1,0-1 1,0 1-1,-1-1 1,0 1-1,1-1 1,-2-5-1,1 6-23,-1 1 0,0-1 0,0 0 0,0 1 0,-1-1 0,1 1 0,0-1 0,-1 1 0,0-1 0,0 1 0,1 0 0,-1 0 0,-1 0-1,1 0 1,0 0 0,0 1 0,-1-1 0,1 1 0,-1-1 0,1 1 0,-1 0 0,-3-1 0,-2-1-12,0 0 1,0 1-1,0 1 1,-1-1-1,1 1 1,-1 1-1,1-1 1,-1 2-1,1-1 1,-1 1-1,1 0 1,0 1-1,-1 0 1,1 0-1,0 1 1,-12 5-1,14-5-36,0 0 0,1 0 0,-1 0 0,1 0 0,0 1 0,0 0 0,0 0 0,1 1 0,0-1 0,-1 1 0,1 0-1,1 0 1,-1 0 0,1 1 0,0-1 0,0 1 0,1 0 0,-1 0 0,1 0 0,1 0 0,-1 0 0,-1 12 0,3-15 12,0 1 1,0-1 0,0 0-1,0 0 1,1 0 0,-1 0-1,1 0 1,0 0 0,0 0-1,0-1 1,0 1 0,0 0-1,0 0 1,1-1 0,0 1-1,-1 0 1,1-1 0,0 0-1,0 1 1,0-1 0,1 0-1,-1 0 1,5 3 0,-3-3 60,1 0 0,-1 0-1,0-1 1,0 1 0,1-1 0,-1 0 0,1 0 0,0 0 0,-1-1 0,1 0 0,-1 0 0,1 0 0,0 0 0,-1-1 0,7-1 0,2-1-16,-1-1 1,22-10-1,30-21 169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7.799"/>
    </inkml:context>
    <inkml:brush xml:id="br0">
      <inkml:brushProperty name="width" value="0.05" units="cm"/>
      <inkml:brushProperty name="height" value="0.05" units="cm"/>
    </inkml:brush>
  </inkml:definitions>
  <inkml:trace contextRef="#ctx0" brushRef="#br0">106 1 14275,'-3'20'1080,"-7"8"-984,-5 37-56,-4 28 192,0 20-184,4 2-40,3-6 8,4-9 0,5-11-8,1-7-48,4-22-216,2-13-72,0-27 272,-2-17-48,2-1-40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0:28.248"/>
    </inkml:context>
    <inkml:brush xml:id="br0">
      <inkml:brushProperty name="width" value="0.05" units="cm"/>
      <inkml:brushProperty name="height" value="0.05" units="cm"/>
    </inkml:brush>
  </inkml:definitions>
  <inkml:trace contextRef="#ctx0" brushRef="#br0">1 805 12987,'4'-2'2374,"45"-13"-979,-24 6-1244,0-1 0,-1-1 0,0-1 0,0-1 1,-2-1-1,0-1 0,0-1 0,30-30 1,-11 5-25,-2-2 0,66-94 1,-74 88-21,-1-2 1,-3-1 0,-2-1 0,-2-1 0,22-81-1,-41 111-27,-6 21-31,-3 8-38,-6 12-16,-5 16-43,2 0-1,2 0 1,-15 59 0,14-31-234,-7 80 0,17-97 127,2 0 1,1-1-1,3 1 1,1-1-1,12 51 1,-4-49-86</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5.156"/>
    </inkml:context>
    <inkml:brush xml:id="br0">
      <inkml:brushProperty name="width" value="0.05" units="cm"/>
      <inkml:brushProperty name="height" value="0.05" units="cm"/>
    </inkml:brush>
  </inkml:definitions>
  <inkml:trace contextRef="#ctx0" brushRef="#br0">312 1 12427,'0'1'81,"0"0"0,-1 0 0,1 0 0,-1 0 1,1 0-1,-1 0 0,0 0 0,0 0 0,1-1 1,-1 1-1,0 0 0,0 0 0,0 0 0,0-1 1,0 1-1,-1 0 0,-2 3 75,-22 20 441,2 1 1,1 2-1,-38 56 0,27-28-379,-33 72 0,57-105-169,0 0 0,1 0 0,2 1 0,0 1 0,1-1 1,-4 43-1,10-63-51,-1-1 1,1 0-1,0 1 1,0-1-1,0 0 1,0 1-1,1-1 0,-1 0 1,1 1-1,-1-1 1,1 0-1,0 0 1,0 0-1,0 1 1,0-1-1,0 0 1,0 0-1,1-1 1,-1 1-1,1 0 1,-1 0-1,1-1 1,0 1-1,-1-1 1,1 1-1,3 1 1,-1-2-49,0 1 1,1-1-1,-1 0 1,1-1 0,-1 1-1,1-1 1,0 1 0,-1-1-1,1-1 1,-1 1 0,1-1-1,6-1 1,40-12-1166,0-1 0,-2-3 0,63-32 0,-106 47 1192,52-24-845</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5.609"/>
    </inkml:context>
    <inkml:brush xml:id="br0">
      <inkml:brushProperty name="width" value="0.05" units="cm"/>
      <inkml:brushProperty name="height" value="0.05" units="cm"/>
    </inkml:brush>
  </inkml:definitions>
  <inkml:trace contextRef="#ctx0" brushRef="#br0">268 0 13611,'-24'16'351,"0"1"0,2 1 0,0 0 0,0 2 0,2 1 0,1 0 0,0 2 0,2 0 0,0 1 0,-15 29 0,27-42-247,0-1-1,1 1 1,0 0 0,0 0 0,-3 21-1,7-29-82,0 0 0,-1 0 0,1 0 0,0 0 0,1 0 0,-1 0 0,1 0 0,-1 0-1,1 0 1,0 0 0,2 5 0,-2-6-16,0 0-1,1-1 1,-1 1 0,0-1-1,1 1 1,-1-1-1,1 0 1,-1 1 0,1-1-1,-1 0 1,1 0-1,0 0 1,0 0 0,0 0-1,0-1 1,-1 1-1,1-1 1,0 1 0,4 0-1,2-1-40,0 1 0,1-1-1,-1-1 1,0 1-1,1-1 1,-1-1 0,0 0-1,0 0 1,8-3 0,72-34-433,-83 36 442,41-20-335,-1-3-1,-1-1 0,-1-3 0,70-62 1,-102 80 270,-12 7 71,0 5 31,0 0 0,-1 0 0,1 1 0,0-1 0,-1 0-1,1 1 1,-1-1 0,1 1 0,0-1 0,0 1 0,-3 1 0,-12 7 159,1 0 0,-27 23 0,34-26-86,1 1 1,1-1-1,-1 1 1,1 0-1,0 1 0,1 0 1,-6 10-1,10-17-70,1-1 0,0 1 0,-1-1 0,1 1 0,0 0 0,-1-1 1,1 1-1,0 0 0,0-1 0,0 1 0,-1 0 0,1-1 0,0 1 0,0 0 0,0-1 0,0 1 0,0 0 1,0-1-1,0 1 0,1 0 0,-1-1 0,0 1 0,0 0 0,0-1 0,1 1 0,-1-1 0,0 1 0,1 0 0,0 0 1,0 0-6,0-1 0,0 0 1,0 1-1,0-1 0,0 0 1,0 1-1,1-1 0,-1 0 1,0 0-1,0 0 0,0 0 1,1 0-1,-1 0 0,0-1 1,1 1-1,8-3-11,0 0 0,18-7 0,123-75-517,-16 9-612,-104 63 546,-30 13 573,-1 0 0,0 0 0,0 0 0,1 0-1,-1 0 1,0 0 0,1 0 0,-1 0 0,0 0-1,0 0 1,1 0 0,-1 0 0,0 0 0,1 0-1,-1 0 1,0 0 0,0 0 0,1 0 0,-1 0-1,0 1 1,1-1 0,-1 0 0,0 0 0,0 0-1,0 0 1,1 1 0,-1-1 0,0 0 0,1 1-1,-6 13-392,-28 36-718,34-48-346,4-4 914,6-5 288,3-6-187,4-2-148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6:44.681"/>
    </inkml:context>
    <inkml:brush xml:id="br0">
      <inkml:brushProperty name="width" value="0.05" units="cm"/>
      <inkml:brushProperty name="height" value="0.05" units="cm"/>
    </inkml:brush>
  </inkml:definitions>
  <inkml:trace contextRef="#ctx0" brushRef="#br0">0 136 9282,'5'1'146,"0"0"0,0 0 0,0 0 1,0-1-1,1 0 0,-1 0 0,10-1 0,2 0-28,89 5-747,-67-1 369,0-2 0,0-2 0,59-8-1,8-5 1253,180-1 1,-96 8-1001,295-10 34,0 41-18,-92 11 4,508-18-1,-465-26 146,183-9-133,217-43-4,-333 23-161,-392 30 100,336-17-78,396 39-747,225 41 886,62-29 84,59-17-174,-612 2-881,118 5 1380,-368-8-342,362-38 0,-50-4 345,-615 35-599,41 7 0,-25-2-555,-30-6 483</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5.347"/>
    </inkml:context>
    <inkml:brush xml:id="br0">
      <inkml:brushProperty name="width" value="0.05" units="cm"/>
      <inkml:brushProperty name="height" value="0.05" units="cm"/>
    </inkml:brush>
  </inkml:definitions>
  <inkml:trace contextRef="#ctx0" brushRef="#br0">94 188 14771,'0'-1'78,"0"-1"-1,-1 1 1,1 0-1,-1 0 1,1 0-1,-1 0 0,1-1 1,-1 1-1,0 0 1,1 0-1,-1 0 1,0 0-1,0 1 1,0-1-1,0 0 1,0 0-1,0 0 1,0 1-1,0-1 1,-2 0-1,2 0-25,0 1-1,0 1 0,0-1 1,0 0-1,0 0 1,0 0-1,1 0 1,-1 1-1,0-1 0,0 0 1,0 1-1,0-1 1,0 1-1,1-1 1,-1 1-1,0-1 0,0 1 1,1 0-1,-1-1 1,-1 2-1,-2 4 174,-1-1 0,1 1 0,1 0 0,-1 1 0,-5 11 0,2 0 128,1 0 0,-5 24-1,10-35-270,0-1-1,0 1 1,0 0-1,1 0 0,0-1 1,0 1-1,1 0 1,0-1-1,3 13 0,-4-18-72,0 0-1,0 0 0,1 0 1,-1 0-1,0 0 0,1 0 0,-1-1 1,1 1-1,-1 0 0,1 0 0,-1 0 1,1-1-1,-1 1 0,1 0 1,0-1-1,-1 1 0,1-1 0,0 1 1,0-1-1,-1 1 0,1-1 1,0 1-1,0-1 0,0 0 0,0 1 1,0-1-1,0 0 0,-1 0 1,1 0-1,0 1 0,0-1 0,0 0 1,0 0-1,0-1 0,0 1 0,0 0 1,0 0-1,0 0 0,0-1 1,-1 1-1,1 0 0,0-1 0,1 0 1,3-2-25,0 0 0,-1 0 1,0 0-1,0-1 0,0 1 1,6-7-1,6-11-160,-1 0 0,0 0 1,-2-1-1,17-36 0,33-102-1355,-40 97 598,-28 93 1197,1-1 1,2 1-1,1 35 0,1-55-134,1 1-1,0-1 1,0 0 0,1 0-1,0 0 1,1-1-1,5 15 1,-6-21-113,0 1 0,0-1 0,0 0 0,0 1 0,1-1-1,-1 0 1,1-1 0,0 1 0,0 0 0,0-1 0,0 1 0,0-1 0,0 0 0,1 0 0,-1 0 0,1-1-1,0 1 1,-1-1 0,1 0 0,0 0 0,0 0 0,4 0 0,1-1-96,1 1 0,0-2 0,-1 1 0,1-1 0,0-1 1,-1 0-1,1 0 0,-1-1 0,0 0 0,0-1 0,15-7 0,-8 2-125,0-1-1,-1 0 1,0-1-1,-1-1 1,16-16-1,12-26-54,-43 57 403,0-1 0,0 1 0,0 0-1,0-1 1,1 1 0,-1 0-1,1-1 1,0 1 0,0 0-1,0-1 1,0 6 0,7 31 652,-6-37-784,-1-1 0,1 1-1,-1-1 1,1 1 0,-1-1 0,1 1 0,0-1 0,0 0-1,0 1 1,0-1 0,0 0 0,0 0 0,0 0 0,0 0-1,1 0 1,-1 0 0,0 0 0,1 0 0,-1 0 0,0 0-1,1-1 1,-1 1 0,1-1 0,-1 1 0,1-1-1,-1 0 1,1 1 0,0-1 0,-1 0 0,1 0 0,-1 0-1,1 0 1,-1 0 0,1 0 0,0-1 0,-1 1 0,1-1-1,-1 1 1,1-1 0,-1 1 0,1-1 0,-1 0-1,0 0 1,3-1 0,3-3-128,1 0 0,-1-1-1,0 0 1,0-1 0,-1 1 0,8-10 0,-8 9-50,-1-1 1,0 1-1,0-1 1,0 0 0,-1 0-1,0 0 1,0 0 0,-1-1-1,3-11 1,-9 31 790,1-8-491,1 0-1,0 0 1,1 0 0,-1 0 0,0 1 0,1-1 0,0 0 0,0 5 0,0-5-57,1 0 1,0 0-1,-1 0 1,1 0-1,0-1 1,1 1-1,-1 0 1,0 0-1,1-1 1,0 1-1,-1-1 1,1 1-1,0-1 1,0 0-1,0 0 1,1 0-1,-1 0 1,4 2-1,-2-1-106,1-1 0,-1 0 0,1 0 0,-1 0-1,1 0 1,0-1 0,-1 0 0,1 0 0,0 0 0,0-1-1,5 1 1,-5-1-28,-1-1 0,1 1 0,0-1-1,-1 1 1,1-1 0,0-1-1,-1 1 1,0-1 0,1 0 0,-1 1-1,7-5 1,-9 4 81,1 0 1,-1 0-1,0 0 0,0 0 0,0 0 1,0 0-1,0-1 0,0 1 0,-1-1 1,1 1-1,-1-1 0,1 0 0,-1 0 1,0 1-1,0-1 0,0 0 0,-1 0 1,2-6-1,-3-27-175,-9-10-52</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6.006"/>
    </inkml:context>
    <inkml:brush xml:id="br0">
      <inkml:brushProperty name="width" value="0.05" units="cm"/>
      <inkml:brushProperty name="height" value="0.05" units="cm"/>
    </inkml:brush>
  </inkml:definitions>
  <inkml:trace contextRef="#ctx0" brushRef="#br0">115 1 10554,'1'0'73,"0"0"0,1 1 0,-1-1 0,0 0 1,0 1-1,-1-1 0,1 1 0,0 0 0,0-1 0,0 1 0,0 0 0,0-1 0,-1 1 0,1 0 0,0 0 0,-1 0 0,1 0 0,0 0 0,-1 0 0,1 0 0,-1 0 0,0 0 0,1 0 0,-1 0 1,0 0-1,1 0 0,-1 0 0,0 0 0,0 0 0,0 0 0,0 0 0,0 2 0,-1 8 338,1-1-1,-5 19 1,2-6-157,3-5-202,2 0 1,0 0-1,1-1 0,9 31 0,-5-21-21,3 26 0,-6-18 52,-1 0 1,-2-1 0,-4 38-1,2-59 44,0 0 0,-1 0 0,-1 0 0,0-1-1,-1 0 1,0 1 0,-1-1 0,-1 0 0,0-1 0,0 0-1,-12 16 1,15-24-45,1 0 1,-1 0-1,0-1 0,0 0 0,0 1 1,0-1-1,0 0 0,0 0 0,-6 1 1,8-2-55,0 0 0,-1-1 0,1 0 0,-1 1 0,1-1 0,-1 0-1,1 0 1,-1 0 0,1 0 0,-1 0 0,1 0 0,-1 0 0,1 0 0,0 0 0,-1-1 0,1 1 0,-1-1 0,1 1 0,0-1 0,-1 1 0,1-1 0,0 0 0,-1 0 0,1 0 0,0 0 0,-2-1 0,-1-4-1,1 1 1,0 0 0,-1-1-1,2 0 1,-1 1 0,1-1-1,0 0 1,0 0-1,0-1 1,1 1 0,-1-8-1,0-11-22,0-38-1,3 41-30,0 0 1,2 0-1,0 0 0,1 0 0,1 1 1,12-31-1,-13 43 13,0-1 1,1 1-1,0 0 1,0 0-1,1 0 0,0 1 1,1 0-1,-1 0 1,2 0-1,-1 1 1,1 0-1,0 1 0,1 0 1,-1 0-1,18-9 1,1 5-139,0 1 0,53-9 0,-4 0 71,-34 6-70</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6.859"/>
    </inkml:context>
    <inkml:brush xml:id="br0">
      <inkml:brushProperty name="width" value="0.05" units="cm"/>
      <inkml:brushProperty name="height" value="0.05" units="cm"/>
    </inkml:brush>
  </inkml:definitions>
  <inkml:trace contextRef="#ctx0" brushRef="#br0">195 7 12907,'0'0'35,"0"0"1,0-1-1,0 1 0,0 0 1,0 0-1,0-1 1,0 1-1,0 0 1,0 0-1,0-1 1,0 1-1,0 0 0,-1 0 1,1-1-1,0 1 1,0 0-1,0 0 1,-1-1-1,1 1 0,0 0 1,0 0-1,0 0 1,-1 0-1,1-1 1,0 1-1,0 0 0,-1 0 1,1 0-1,0 0 1,0 0-1,-1 0 1,1 0-1,0 0 1,-1 0-1,1 0 0,0 0 1,0 0-1,-1 0 1,1 0-1,0 0 1,-1 0-1,1 0 0,0 0 1,0 0-1,-1 0 1,1 0-1,0 0 1,0 1-1,-1-1 0,1 0 1,0 0-1,0 0 1,-1 0-1,1 1 1,0-1-1,0 0 1,0 0-1,0 0 0,-1 1 1,1-1-1,0 0 1,0 0-1,0 1 1,0-1-1,0 0 0,0 1 1,0-1-1,0 0 1,-1 1-1,-7 26 445,6-19-212,-152 458 2129,150-455-2349,2-7-37,0 0 0,0 0-1,0 0 1,1 0 0,0 0 0,0 0 0,0 1-1,0-1 1,1 0 0,-1 7 0,2-11-11,-1 1 0,1-1 0,-1 0 0,1 0 0,0 0 1,-1 0-1,1 0 0,-1 0 0,1 0 0,-1-1 0,1 1 0,-1 0 1,1 0-1,-1 0 0,1 0 0,-1-1 0,1 1 0,-1 0 0,1 0 1,-1-1-1,1 1 0,-1-1 0,0 1 0,1 0 0,-1-1 0,1 1 1,-1-1-1,1 0 0,16-15-29,-16 15 23,201-208-2245,-199 206 2159,9-12-226,-11 15 297,-1-1-1,0 1 1,1-1 0,-1 1 0,0-1 0,1 1-1,-1-1 1,0 1 0,0-1 0,1 1 0,-1-1-1,0 0 1,0 1 0,0-1 0,0 1 0,0-1-1,0 0 1,0 1 0,0-1 0,0 0-1,0 1 1,0-1 0,0 1 0,-1-2 0,0 2 8,0 0 0,-1 1 1,1-1-1,-1 0 0,1 0 0,0 1 1,-1-1-1,1 1 0,0-1 1,-1 1-1,1-1 0,0 1 0,0 0 1,-1 0-1,1 0 0,-2 1 1,2-1 18,-2 1 25,-1 1 0,1-1 0,0 1 0,-1-1 0,1 1-1,1 0 1,-1 0 0,0 1 0,1-1 0,0 0 0,-1 1 0,1-1-1,-1 6 1,2-9-24,1 1 0,0-1 0,0 1 0,0-1 0,0 0 0,0 1 0,1-1 0,-1 1 0,0-1 0,0 1-1,0-1 1,0 1 0,0-1 0,1 0 0,-1 1 0,0-1 0,0 1 0,1-1 0,-1 0 0,0 1 0,0-1 0,1 0-1,-1 1 1,0-1 0,1 0 0,-1 1 0,1-1 0,-1 0 0,0 0 0,1 0 0,-1 1 0,1-1 0,-1 0 0,1 0-1,-1 0 1,1 0 0,-1 0 0,0 0 0,1 0 0,-1 0 0,1 0 0,-1 0 0,1 0 0,-1 0 0,1 0 0,-1 0-1,1 0 1,-1-1 0,0 1 0,1 0 0,28-8 113,-26 8-107,54-21 126,-36 12-87,1 1 1,0 1 0,33-6-1,-54 13-48,-1 0 0,1-1-1,-1 1 1,1 0-1,-1 0 1,0 0 0,1 0-1,-1 0 1,1-1 0,-1 1-1,1 0 1,-1 0 0,1 0-1,-1 0 1,1 1 0,-1-1-1,1 0 1,-1 0 0,1 0-1,-1 0 1,1 0 0,-1 1-1,1-1 1,-1 0-1,0 0 1,1 1 0,-1-1-1,1 0 1,-1 1 0,0-1-1,1 0 1,-1 1 0,0-1-1,0 0 1,1 1 0,-1-1-1,0 1 1,0-1 0,1 1-1,-1-1 1,0 0 0,0 1-1,0-1 1,0 1-1,0-1 1,0 1 0,0-1-1,0 1 1,0-1 0,0 1-1,0-1 1,0 1 0,0-1-1,0 1 1,0-1 0,0 1-1,-1-1 1,1 1 0,0-1-1,-1 1 1,-20 35 280,11-21-120,9-14-156,1-1-1,0 1 1,0 0 0,0-1-1,0 1 1,0-1 0,0 1-1,-1-1 1,1 1 0,1 0-1,-1-1 1,0 1 0,0-1-1,0 1 1,0-1 0,0 1-1,0-1 1,1 1 0,-1-1-1,0 1 1,0-1 0,1 1-1,-1-1 1,0 1 0,1-1-1,-1 1 1,1-1 0,-1 1-1,0-1 1,1 0 0,-1 1-1,1-1 1,-1 0 0,1 0-1,-1 1 1,1-1 0,-1 0-1,1 0 1,-1 0 0,1 1-1,1-1 1,29 4 66,-20-3-42,0 1-77,0-1-1,0 2 1,-1-1-1,1 1 1,-1 1-1,0 0 1,0 1-1,0 0 1,0 0-1,13 11 1,-22-16-28,-1 1-1,1 0 1,0-1 0,-1 1-1,1 0 1,0-1-1,0 1 1,-1-1 0,1 0-1,0 1 1,0-1 0,0 1-1,0-1 1,-1 0 0,1 0-1,0 0 1,0 1-1,0-1 1,1 0 0,-1-1 24,0 1 0,0-1 1,-1 0-1,1 1 1,0-1-1,-1 0 0,1 1 1,0-1-1,-1 0 0,1 0 1,-1 1-1,1-1 1,-1 0-1,1 0 0,-1 0 1,0 0-1,1 0 0,-1-1 1,7-20-467</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7.295"/>
    </inkml:context>
    <inkml:brush xml:id="br0">
      <inkml:brushProperty name="width" value="0.05" units="cm"/>
      <inkml:brushProperty name="height" value="0.05" units="cm"/>
    </inkml:brush>
  </inkml:definitions>
  <inkml:trace contextRef="#ctx0" brushRef="#br0">0 1 12563,'2'14'580,"-1"12"-256,3 0-1,0 0 1,1-1 0,13 37 0,-16-55-505,1-1 1,0 0 0,1 0-1,0 0 1,-1 0 0,2-1-1,-1 1 1,1-1 0,7 6 0,-8-8-26,0 0 0,1 0 0,-1 0 0,1-1 1,-1 0-1,1 0 0,0 0 0,0-1 0,0 1 0,0-1 1,0 0-1,1-1 0,-1 1 0,5-1 0,5-3-649,-15 3 885,0 0 1,0-1-1,1 1 0,-1 0 0,0 0 1,0 0-1,0 0 0,0 0 0,0-1 0,0 1 1,0 0-1,0 0 0,0 0 0,0-1 1,0 1-1,0 0 0,0 0 0,0 0 0,0 0 1,0-1-1,0 1 0,0 0 0,0 0 0,0 0 1,0-1-1,0 1 0,0 0 0,0 0 1,0 0-1,0 0 0,0-1 0,0 1 0,0 0 1,-1 0-1,1 0 0,0 0 0,0 0 1,0-1-1,-1 0 106,0 1 0,-1-1 1,1 0-1,0 0 0,0 1 1,0-1-1,-1 1 0,1-1 0,0 1 1,0-1-1,-1 1 0,1 0 1,-1-1-1,1 1 0,0 0 0,-1 0 1,-1 0-1,-4 1 119,-1 1-1,1 0 1,0-1 0,0 2 0,0-1-1,1 1 1,-1 0 0,0 1 0,1 0-1,0 0 1,0 0 0,0 0-1,1 1 1,-1 0 0,-7 9 0,13-13-248,0-1 1,-1 1 0,1-1 0,0 0 0,-1 1 0,1-1 0,0 1 0,-1-1-1,1 1 1,0-1 0,0 1 0,0-1 0,0 1 0,-1-1 0,1 1 0,0-1-1,0 1 1,0-1 0,0 1 0,0 0 0,0-1 0,0 1 0,0-1 0,1 1-1,-1-1 1,0 1 0,0-1 0,0 1 0,1-1 0,-1 1 0,0-1 0,0 1-1,1-1 1,-1 0 0,0 1 0,1-1 0,-1 1 0,1-1 0,-1 0-1,0 1 1,1-1 0,-1 0 0,1 1 0,-1-1 0,1 0 0,-1 0 0,1 0-1,-1 1 1,1-1 0,-1 0 0,1 0 0,-1 0 0,1 0 0,0 0 0,-1 0-1,1 0 1,0 0 0,44 1-231,-28-2 118,-9 2 21,-1 0 1,0 0 0,0 1-1,0-1 1,0 2 0,0-1-1,-1 1 1,1 0 0,-1 0-1,0 1 1,10 6 0,-15-9 69,1 1 0,0 0 0,0-1 0,-1 1 0,1 0 1,-1 0-1,1 0 0,-1 0 0,0 0 0,0 1 0,1-1 1,-2 0-1,1 0 0,0 1 0,0-1 0,-1 0 0,0 1 1,1-1-1,-1 1 0,0-1 0,0 1 0,0-1 0,0 0 1,-1 1-1,1-1 0,-1 1 0,1-1 0,-1 0 0,0 1 1,0-1-1,0 0 0,0 0 0,0 0 0,-1 0 0,1 0 1,-1 0-1,-2 3 0,-6 7 112,0-1 0,-2 0 0,1 0 0,-1-1 1,-1-1-1,-23 14 0,35-22-122,0 0 1,0-1-1,0 1 1,0-1-1,0 1 0,0-1 1,0 1-1,-1-1 1,1 0-1,0 1 1,0-1-1,0 0 1,0 0-1,-1 0 1,1 0-1,0 0 0,0 0 1,0 0-1,-2-1 1,1-6-235,9-8 180,10-9-157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7.708"/>
    </inkml:context>
    <inkml:brush xml:id="br0">
      <inkml:brushProperty name="width" value="0.05" units="cm"/>
      <inkml:brushProperty name="height" value="0.05" units="cm"/>
    </inkml:brush>
  </inkml:definitions>
  <inkml:trace contextRef="#ctx0" brushRef="#br0">290 0 12779,'-19'30'473,"2"0"0,1 1 0,2 1 0,1 0 0,-16 60 0,24-70-482,1 1-1,1 0 1,1 0 0,1 0-1,1 0 1,1 0-1,1 0 1,1 0 0,10 37-1,-10-50-50,-1-6-21,0 1 0,-1-1 1,0 1-1,0 0 0,-1-1 1,1 9-1,-27-37-837,-6-19 1049,2-1-1,2-2 0,-32-71 1,41 69 836,18 48-946,1 0 1,0-1-1,0 1 1,0 0-1,0-1 1,0 1-1,0 0 1,-1-1-1,1 1 1,0 0-1,0-1 1,0 1-1,0-1 1,0 1-1,1 0 1,-1-1-1,0 1 1,0 0-1,0-1 1,0 1 0,0 0-1,0-1 1,1 1-1,-1 0 1,0-1-1,0 1 1,0 0-1,1-1 1,-1 1-1,0 0 1,0 0-1,1-1 1,-1 1-1,0 0 1,1 0-1,-1 0 1,0 0-1,1-1 1,-1 1-1,0 0 1,1 0-1,-1 0 1,0 0-1,1 0 1,-1 0-1,1 0 1,-1 0 0,0 0-1,1 0 1,0 0-1,20 4 464,-19-4-435,58 17 309,-18-4 348,44 7 1,-73-18-549,1-1-1,-1 0 1,0 0 0,1-1 0,-1-1 0,0-1 0,23-4 0,6-11 115</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48.645"/>
    </inkml:context>
    <inkml:brush xml:id="br0">
      <inkml:brushProperty name="width" value="0.05" units="cm"/>
      <inkml:brushProperty name="height" value="0.05" units="cm"/>
    </inkml:brush>
  </inkml:definitions>
  <inkml:trace contextRef="#ctx0" brushRef="#br0">0 102 11731,'2'2'218,"0"0"1,0-1-1,0 1 1,0 0 0,0 0-1,0-1 1,0 0 0,1 1-1,-1-1 1,1 0 0,-1 0-1,1 0 1,-1 0 0,1-1-1,-1 1 1,1-1 0,-1 1-1,1-1 1,0 0-1,5 0 1,-3-1-62,1 1-1,-1-1 0,1 0 1,-1 0-1,1 0 1,-1-1-1,0 0 1,0 0-1,6-3 0,-7 2-95,1-1 0,-1 1 0,0-1 0,0 1 0,0-1 0,0-1 0,-1 1 0,5-8 0,-6 9-49,-1 1-1,1-1 0,-1 1 0,0-1 0,0 1 0,0-1 0,0 0 0,0 1 1,-1-1-1,1 0 0,-1 0 0,0 0 0,0 1 0,0-1 0,0 0 0,0 0 0,-1 0 1,0-4-1,0 7-10,1-1 0,0 1 0,-1-1 0,1 1 0,0-1 0,-1 0 1,1 1-1,0 0 0,-1-1 0,1 1 0,-1-1 0,1 1 0,-1-1 0,1 1 1,-1 0-1,1-1 0,-1 1 0,0 0 0,1 0 0,-1 0 0,1-1 0,-1 1 0,0 0 1,1 0-1,-1 0 0,0 0 0,1 0 0,-1 0 0,0 0 0,1 0 0,-1 0 1,1 0-1,-1 0 0,0 1 0,1-1 0,-1 0 0,0 1 0,-22 11 11,15-5-4,0 0-1,0 0 1,0 1-1,1-1 1,1 2-1,-1-1 1,2 1-1,-1 0 1,1 0-1,0 0 1,1 1-1,0 0 1,0 0-1,1 0 1,-3 19-1,6-27-5,0 0 0,-1 0 0,1 0 0,0 0 0,1 0-1,-1-1 1,0 1 0,1 0 0,-1 0 0,1 0 0,-1-1 0,1 1-1,0 0 1,0 0 0,0-1 0,0 1 0,0-1 0,0 1-1,0-1 1,0 1 0,1-1 0,-1 0 0,0 1 0,1-1 0,-1 0-1,1 0 1,0 0 0,-1 0 0,1-1 0,0 1 0,-1 0-1,1-1 1,3 2 0,4-1-2,0 0 0,1 0 0,-1 0 0,0-1 0,16-2 0,6-2-58,0-2 0,-1-1 0,55-19 0,82-46-441,-144 59 278,-19 9 65,-12 5 44,-3 3 137,0 1 1,1 0 0,-1 0-1,1 1 1,0 0 0,1 1-1,-1 0 1,-13 15-1,22-22-16,1 1 0,-1-1-1,1 0 1,0 1 0,-1-1-1,1 1 1,-1-1-1,1 0 1,0 1 0,0-1-1,-1 1 1,1-1-1,0 1 1,0-1 0,-1 1-1,1 0 1,0-1 0,0 1-1,0-1 1,0 1-1,0-1 1,0 1 0,0 0-1,0 0 1,11 2 76,22-9-77,-33 6-8,20-6-7,-2 0-50,-1 2 1,2 0-1,-1 0 1,0 2-1,25-1 0,-40 3 57,1 1 0,-1-1 0,1 0-1,-1 1 1,1 0 0,-1 0 0,0 0-1,1 0 1,-1 0 0,0 1 0,0-1-1,0 1 1,0 0 0,0 0 0,0 0-1,-1 0 1,1 1 0,-1-1 0,1 1-1,-1-1 1,0 1 0,0 0 0,0 0 0,0 0-1,-1 0 1,1 0 0,-1 1 0,0-1-1,0 0 1,0 1 0,0-1 0,0 0-1,-1 1 1,1 5 0,3 55 24,-4-64-23,0 1 1,0-1-1,0 0 0,0 0 1,0 1-1,0-1 0,0 0 1,0 0-1,0 1 0,0-1 1,0 0-1,0 0 0,0 0 1,0 1-1,0-1 1,0 0-1,0 0 0,1 0 1,-1 1-1,0-1 0,0 0 1,0 0-1,0 0 0,0 0 1,1 1-1,-1-1 0,0 0 1,0 0-1,0 0 0,1 0 1,-1 0-1,0 0 1,0 1-1,0-1 0,1 0 1,-1 0-1,0 0 0,0 0 1,1 0-1,-1 0 0,0 0 1,0 0-1,1 0 0,-1 0 1,0 0-1,0 0 1,0 0-1,1 0 0,-1-1 1,0 1-1,0 0 0,0 0 1,1 0-1,-1 0 0,0 0 1,0 0-1,0 0 0,1-1 1,-1 1-1,10-8-38</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1.354"/>
    </inkml:context>
    <inkml:brush xml:id="br0">
      <inkml:brushProperty name="width" value="0.05" units="cm"/>
      <inkml:brushProperty name="height" value="0.05" units="cm"/>
    </inkml:brush>
  </inkml:definitions>
  <inkml:trace contextRef="#ctx0" brushRef="#br0">363 111 11386,'30'-32'1376,"-19"19"-648,1 0 0,1 1-1,0 0 1,25-16 0,-62 54 521,-29 19-940,-1-2-1,-3-3 0,-1-2 0,-2-3 0,-72 31 0,128-64-292,-2 0-2,1 1 0,0 0 1,-1 0-1,-5 5 0,11-8-14,0 0 0,-1 1 0,1-1 0,-1 1 0,1-1 0,0 0 0,-1 1 0,1-1 1,0 1-1,0-1 0,-1 1 0,1-1 0,0 1 0,0-1 0,0 1 0,-1-1 0,1 1 0,0-1 0,0 1 0,0-1 0,0 1 1,0 0-1,1 0-2,-1 0 1,1 0 0,-1-1 0,1 1-1,-1 0 1,1-1 0,0 1 0,-1 0 0,1-1-1,0 1 1,-1-1 0,1 1 0,0-1-1,0 0 1,0 1 0,0-1 0,-1 0-1,3 1 1,19 4-6,0 0-1,1-2 1,-1-1 0,1 0-1,42-3 1,-21 0 9,12-1-71,-31 0-248,0 2 0,-1 1 0,29 3 0,-36 1 91,-4 0-73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2.239"/>
    </inkml:context>
    <inkml:brush xml:id="br0">
      <inkml:brushProperty name="width" value="0.05" units="cm"/>
      <inkml:brushProperty name="height" value="0.05" units="cm"/>
    </inkml:brush>
  </inkml:definitions>
  <inkml:trace contextRef="#ctx0" brushRef="#br0">211 1 14547,'-1'0'65,"1"0"0,-1 0 0,1 0-1,-1 0 1,1 0 0,-1 0 0,1 0 0,0 0 0,-1 0-1,1 0 1,-1 1 0,1-1 0,-1 0 0,1 0-1,0 0 1,-1 1 0,1-1 0,0 0 0,-1 0 0,1 1-1,0-1 1,-1 0 0,1 1 0,0-1 0,-1 0 0,1 1-1,-11 12-40,10-12 85,-13 18 309,1 1 0,0 0 0,-15 36 0,-24 72 281,39-91-491,2-10-72,-19 58 237,26-74-310,1 0 0,1 0 0,0 0 0,1 1 0,0 16 0,1-27-58,0 0-1,-1 0 0,1 0 1,0-1-1,0 1 1,0 0-1,0 0 1,1 0-1,-1-1 0,0 1 1,0 0-1,0 0 1,1-1-1,-1 1 1,0 0-1,1-1 0,-1 1 1,0 0-1,1-1 1,-1 1-1,1 0 0,-1-1 1,1 1-1,0-1 1,-1 1-1,1-1 1,0 1-1,-1-1 0,1 1 1,0-1-1,-1 0 1,1 1-1,0-1 0,0 0 1,-1 0-1,1 0 1,0 1-1,0-1 1,-1 0-1,1 0 0,0 0 1,1 0-1,3-2 10,0 1 0,-1 0 0,1-1 0,0 0-1,-1-1 1,6-2 0,60-38 58,-2-3 0,-1-3 0,63-62 0,-119 101-109,-1 2-79,-1 0 0,-1-1 0,10-12 0,-17 21 92,-1-1 0,0 1-1,1 0 1,-1-1 0,0 1 0,0 0 0,1-1 0,-1 1 0,0 0 0,0-1 0,0 1 0,0-1 0,0 1 0,1 0 0,-1-1 0,0 1 0,0-1 0,0 1 0,0 0 0,0-1 0,0 1 0,0-1 0,0 1 0,0 0 0,-1-1 0,1 0 0,-9 0-530,-13 9 116,-35 22-278,24-11 195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2.688"/>
    </inkml:context>
    <inkml:brush xml:id="br0">
      <inkml:brushProperty name="width" value="0.05" units="cm"/>
      <inkml:brushProperty name="height" value="0.05" units="cm"/>
    </inkml:brush>
  </inkml:definitions>
  <inkml:trace contextRef="#ctx0" brushRef="#br0">1 113 13747,'2'4'109,"0"0"1,1 1-1,-1-1 1,1 0-1,0-1 1,0 1-1,1 0 1,-1-1-1,1 0 0,0 0 1,0 0-1,0 0 1,0-1-1,0 1 1,0-1-1,1 0 1,-1 0-1,1-1 1,0 1-1,-1-1 0,1 0 1,0-1-1,0 1 1,0-1-1,-1 0 1,1 0-1,8-1 1,3-1-13,-1 0 0,1-1 0,0-1 0,-1 0 0,0-1 0,0-1 0,26-14 1,-21 9-88,-1-1 0,0-1 0,-1-1 1,31-29-1,-47 41-16,0 0 0,0 0 0,-1 0 1,1 0-1,-1 0 0,1 0 0,-1 0 0,1-1 1,-1 1-1,0 0 0,0-1 0,1-3 0,-2 6 5,0 0 0,0-1 0,0 1 0,-1 0 0,1 0-1,0 0 1,0-1 0,0 1 0,0 0 0,0 0 0,0 0-1,0-1 1,0 1 0,-1 0 0,1 0 0,0 0 0,0 0-1,0-1 1,0 1 0,-1 0 0,1 0 0,0 0 0,0 0-1,0 0 1,-1 0 0,1 0 0,0 0 0,0-1 0,0 1-1,-1 0 1,1 0 0,0 0 0,0 0 0,-1 0 0,1 0-1,0 0 1,0 0 0,-1 0 0,1 1 0,0-1 0,-22 8-14,9 0 19,1 0 0,0 1-1,0 0 1,1 1-1,1 0 1,-1 1 0,2 0-1,-1 1 1,-9 16-1,18-27 2,0 1 0,0-1 0,0 1-1,0 0 1,0-1 0,0 1 0,1 0-1,-1 0 1,1-1 0,-1 1 0,1 0-1,-1 0 1,1 0 0,0 0-1,0 0 1,0 0 0,0 0 0,0-1-1,1 1 1,-1 0 0,1 3 0,1-3-3,-1-1 0,0 0 0,1 0 0,-1 0 0,1 0 0,-1 0 1,1 0-1,-1 0 0,1 0 0,0-1 0,0 1 0,-1 0 0,1-1 1,0 0-1,0 1 0,0-1 0,-1 0 0,1 0 0,0 0 0,0 0 1,0 0-1,2-1 0,22-2-63,1-1 1,-1-2-1,0 0 0,35-14 1,-24 7-204,41-7 0,-77 19 255,22-1-118,-22 2 125,0 0-1,0 0 0,0 0 1,-1 0-1,1 0 0,0 0 0,0 1 1,0-1-1,0 0 0,0 0 1,-1 1-1,1-1 0,0 1 1,0-1-1,-1 1 0,1-1 1,0 1-1,-1 0 0,1-1 1,0 1-1,-1 0 0,1 0 1,0 0 8,-1-1 1,1 1 0,0-1 0,-1 0-1,1 1 1,-1-1 0,1 1 0,0-1 0,0 0-1,-1 0 1,1 1 0,0-1 0,0 0 0,-1 0-1,1 0 1,0 0 0,0 0 0,-1 0-1,1 0 1,0 0 0,1 0 0,21-4 111,-18 3-84,22-4 12,-12 3-292,1-1 0,0 0 0,0-2 0,-1 1 0,28-14 0,-23 1-352,-8 8 216</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3.173"/>
    </inkml:context>
    <inkml:brush xml:id="br0">
      <inkml:brushProperty name="width" value="0.05" units="cm"/>
      <inkml:brushProperty name="height" value="0.05" units="cm"/>
    </inkml:brush>
  </inkml:definitions>
  <inkml:trace contextRef="#ctx0" brushRef="#br0">0 0 12643,'6'3'328,"-1"0"0,1 0-1,0-1 1,0 0 0,0 0 0,0 0 0,0-1 0,0 0 0,12 1 0,-11-2-126,-1 1 1,1 0-1,0 0 1,-1 1-1,1 0 0,-1 0 1,10 5-1,-15-7-190,0 1 1,0 0-1,0 0 0,0 0 0,0-1 0,0 1 1,-1 0-1,1 0 0,0 0 0,-1 1 0,1-1 1,-1 0-1,1 0 0,-1 0 0,0 0 0,1 0 1,-1 1-1,0-1 0,0 0 0,0 0 0,0 1 1,0-1-1,0 0 0,0 0 0,0 0 1,0 1-1,0-1 0,-1 0 0,1 0 0,-1 0 1,1 0-1,-1 0 0,1 1 0,-2 0 0,-3 7 2,0 0 0,0-1 0,-9 10 0,7-7 57,-3 2-10,-19 29 88,28-40-129,0 0 1,0 0-1,0 0 0,0 0 0,0 0 1,1 0-1,-1 0 0,1 1 0,-1-1 0,1 0 1,0 0-1,0 1 0,0-1 0,0 0 1,0 0-1,0 1 0,1 2 0,1-3 1,-1-1-1,0 1 1,1-1-1,0 1 0,-1-1 1,1 1-1,0-1 1,-1 0-1,1 0 0,0 0 1,0 0-1,0 0 1,0 0-1,0-1 0,0 1 1,0 0-1,0-1 1,0 0-1,1 0 1,-1 1-1,3-1 0,48-2-46,-46 2-173,1-1 0,-1 0 1,0-1-1,0 0 0,0 0 0,0 0 0,0-1 0,-1 0 1,1 0-1,11-8 0,-13 2-240,-6 0-136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3.585"/>
    </inkml:context>
    <inkml:brush xml:id="br0">
      <inkml:brushProperty name="width" value="0.05" units="cm"/>
      <inkml:brushProperty name="height" value="0.05" units="cm"/>
    </inkml:brush>
  </inkml:definitions>
  <inkml:trace contextRef="#ctx0" brushRef="#br0">1 35 13355,'11'7'1096,"15"-1"-792,4-3-120,8-5 336,2-2-216,1-6 1129,1-2-1161,-9 1 16,-2-1 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6.203"/>
    </inkml:context>
    <inkml:brush xml:id="br0">
      <inkml:brushProperty name="width" value="0.05" units="cm"/>
      <inkml:brushProperty name="height" value="0.05" units="cm"/>
    </inkml:brush>
  </inkml:definitions>
  <inkml:trace contextRef="#ctx0" brushRef="#br0">80 214 15275,'19'-37'1133,"-8"18"-645,-1-1 0,0-1 0,-2 1 0,11-40 0,-19 59-436,1 0 0,-1-1 0,0 1 1,1 0-1,-1-1 0,0 1 0,0-1 0,0 1 0,0-1 0,0 1 1,0 0-1,-1-1 0,1 1 0,0-1 0,-1 1 0,1 0 1,-1-1-1,1 1 0,-1 0 0,0 0 0,1-1 0,-1 1 0,-1-1 1,1 1-20,0 1 1,-1-1 0,1 1-1,0 0 1,-1-1-1,1 1 1,0 0 0,-1 0-1,1 0 1,0 0 0,-1 0-1,1 0 1,0 0 0,-1 0-1,1 0 1,0 1 0,0-1-1,-1 0 1,-1 2 0,-4 1 18,0 0 1,0 1 0,0-1 0,1 2-1,-1-1 1,-11 11 0,11-6-73,0-1 0,1 1 0,0 1 0,0-1 1,1 1-1,0 0 0,1 0 0,0 0 0,1 1 0,0-1 0,0 1 0,1 0 1,1 0-1,0 0 0,0 0 0,1 0 0,0 0 0,4 21 0,-2-28-24,-1 1 0,1-1 0,0 0 0,0 0 0,0 1 0,1-2 0,0 1 0,-1 0 0,1 0 0,1-1 0,-1 0 0,0 1 0,1-1-1,0-1 1,-1 1 0,1 0 0,5 1 0,6 3-239,1 0-1,0-1 1,22 5-1,-6-2-117,-15-4 209,0 1-1,0 1 1,0 0 0,-1 1-1,15 10 1,-27-15 208,-1-1 0,1 1 0,-1-1 0,0 1 0,0 0 0,0 0 0,0 1 0,0-1 0,-1 0 0,0 1 0,1 0 0,-1-1 0,0 1 0,-1 0 0,1 0 0,-1 0 0,0 0 0,0 1 0,0-1 0,0 0 0,-1 0 0,0 0 0,0 1 0,0-1 0,0 0 0,-2 9 0,-1-5 44,0 0-1,0 0 1,-1-1-1,1 1 0,-2-1 1,1 0-1,-1 0 1,0 0-1,-1-1 0,1 1 1,-1-1-1,-1-1 1,1 1-1,-1-1 0,0 0 1,0 0-1,0-1 1,-1 0-1,1-1 0,-1 1 1,0-2-1,0 1 1,0-1-1,-1 0 0,-15 1 1,22-2-103,1-1 1,0 0-1,0 0 1,-1 0-1,1 0 1,0 0-1,0 0 1,-1 0-1,1 0 1,0-1-1,0 1 1,0 0 0,0-1-1,-1 1 1,1-1-1,0 1 1,0-1-1,0 0 1,0 1-1,0-1 1,0 0-1,0 0 1,0 0-1,1 1 1,-1-1-1,0 0 1,0 0-1,1 0 1,-1 0-1,0-1 1,1 1-1,-1 0 1,1 0-1,0 0 1,-1 0-1,1-1 1,0 1 0,0 0-1,0 0 1,0 0-1,0-1 1,0 1-1,0 0 1,0 0-1,0-1 1,0 1-1,1 0 1,-1 0-1,0 0 1,1 0-1,-1-1 1,1 1-1,0 0 1,0-1-1,15-22-628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4.868"/>
    </inkml:context>
    <inkml:brush xml:id="br0">
      <inkml:brushProperty name="width" value="0.05" units="cm"/>
      <inkml:brushProperty name="height" value="0.05" units="cm"/>
    </inkml:brush>
  </inkml:definitions>
  <inkml:trace contextRef="#ctx0" brushRef="#br0">224 17 13891,'-4'-2'109,"0"0"1,1 0-1,-1 0 1,0 0-1,0 1 1,0-1-1,-1 1 1,1 0-1,0 1 1,0-1-1,-1 1 1,1 0-1,0 0 1,-1 0-1,1 0 1,0 1-1,0-1 1,-1 1-1,1 0 1,0 1-1,0-1 1,0 1-1,0 0 1,0 0-1,0 0 1,1 0-1,-1 1 1,1-1-1,-5 6 1,1-2-25,0 0 1,1 1-1,0 0 0,0 0 1,0 0-1,1 1 0,0 0 1,1 0-1,0 0 0,0 0 1,1 1-1,0 0 0,-2 11 1,2 9-8,1 1-1,1-1 1,5 40 0,0 9-111,-3-37 5,-3 91-65,0-112 102,0 0 0,-2-1 0,0 0-1,-12 33 1,77-172-417,-47 88 321,-8 18 58,-1 0 0,2 0 0,0 1 0,1 1 1,11-16-1,-19 27 29,0 1 0,0 0 0,1-1 0,-1 1 1,0 0-1,0 0 0,0 0 0,1-1 0,-1 1 0,0 0 1,0 0-1,1-1 0,-1 1 0,0 0 0,0 0 0,1 0 1,-1 0-1,0 0 0,1 0 0,-1-1 0,0 1 0,0 0 1,1 0-1,-1 0 0,0 0 0,1 0 0,-1 0 0,0 0 1,1 0-1,-1 0 0,0 0 0,0 0 0,1 1 0,-1-1 1,0 0-1,1 0 0,-1 0 0,0 0 0,0 0 0,1 1 1,-1-1-1,0 0 0,0 0 0,1 0 0,-1 1 0,0-1 1,0 0-1,0 0 0,1 1 0,-1-1 0,0 0 0,0 0 1,0 1-1,0-1 0,1 1 0,3 18 27,-3-16-22,0 6 10,2 6-4,0-2 0,0 1 0,1 0 0,9 18 0,-12-29-6,0-1-1,0 1 1,1-1-1,-1 0 0,1 0 1,-1 1-1,1-1 0,0 0 1,0 0-1,-1-1 0,2 1 1,-1 0-1,0-1 0,0 1 1,0-1-1,1 0 1,-1 1-1,0-1 0,1-1 1,0 1-1,-1 0 0,1 0 1,-1-1-1,1 0 0,0 1 1,-1-1-1,1 0 0,0 0 1,-1 0-1,6-2 1,-3 1 6,1-1 1,-1 0-1,1 0 1,-1 0-1,0-1 1,0 0 0,0 0-1,0 0 1,0 0-1,6-7 1,2-4 75,21-28 1,-18 22 35,-19 26-39,0-1-1,1 1 1,0 0 0,-2 9 0,-2 2 22,6-17-105,-4 10 52,0 1-1,0-1 1,1 1-1,1 0 1,-1 0-1,2 0 1,0 0-1,0 18 1,1-28-59,0 1 0,0-1 0,1 0 0,-1 0 0,0 0 1,1 0-1,-1 1 0,0-1 0,1 0 0,0 0 0,-1 0 0,1 0 0,-1 0 0,1 0 1,0 0-1,0 0 0,0 0 0,0-1 0,0 1 0,-1 0 0,1 0 0,2 0 1,-1 0-29,0-1 1,0 1 0,0-1 0,0 0-1,-1 0 1,1 0 0,0 1 0,0-2-1,0 1 1,0 0 0,0 0 0,0-1-1,2 0 1,2-1-51,1-1-1,-1 0 1,1 0-1,-1 0 1,0-1-1,0 0 1,6-6 0,0-1-12,-1-1 1,-1 0-1,0 0 1,13-22-1,8-22-185</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5.287"/>
    </inkml:context>
    <inkml:brush xml:id="br0">
      <inkml:brushProperty name="width" value="0.05" units="cm"/>
      <inkml:brushProperty name="height" value="0.05" units="cm"/>
    </inkml:brush>
  </inkml:definitions>
  <inkml:trace contextRef="#ctx0" brushRef="#br0">11 1 11378,'-3'8'185,"1"0"0,0 0 0,1 0 0,0 1 0,0-1 0,0 14-1,2-19-186,-1 0 0,1 0 0,0 0 0,0 0 0,0 0 0,0 0 0,0 0 0,1-1 1,-1 1-1,1 0 0,0-1 0,-1 1 0,1-1 0,1 0 0,-1 1 0,0-1 0,0 0 0,1 0 0,-1-1 0,6 4 0,2 0-349,0-1 0,0 0 1,0-1-1,1 0 0,0 0 1,-1-1-1,1-1 1,0 1-1,14-2 0,1 0-223,-1-1-1,47-9 0,-18-7 2196,-52 16 474,-12 4-1220,1 1 0,-1 0 0,0 0 0,-15 10 0,11-5-536,1 1 1,0 1-1,1-1 0,-18 21 1,28-29-324,0 0 0,0 0 0,1 0 1,-1 0-1,1 1 0,0-1 0,-1 0 1,1 1-1,0-1 0,0 1 0,0 4 1,1-5-17,0-1 0,0 1 0,0-1 0,0 1 0,0-1 0,1 1 0,-1-1 0,0 0 1,1 1-1,0-1 0,-1 1 0,1-1 0,0 0 0,0 1 0,-1-1 0,1 0 0,0 0 1,0 0-1,0 0 0,1 0 0,1 2 0,19 14-27,-12-11-7,-1 1 1,-1 0 0,1 0 0,-1 1 0,13 16 0,-20-22 14,1 0 0,-1 0 0,0 0 0,0 0 0,0 1 0,-1-1 0,1 0-1,0 0 1,-1 1 0,1-1 0,-1 0 0,0 1 0,0-1 0,0 1 0,0-1 0,0 0 0,-1 1 0,1-1 0,-1 0 0,1 1 0,-1-1 0,0 0 0,0 0 0,0 0 0,0 0 0,0 0 0,-1 0 0,1 0 0,-1 0 0,1 0 0,-1 0 0,1-1 0,-5 4 0,1-1-30,-1 1 0,1-1 1,-1 0-1,0-1 0,0 1 1,-13 4-1,14-7 2,1 1 0,0-1-1,0 0 1,-1 0 0,1 0 0,-1-1 0,1 1-1,-1-1 1,1 0 0,-1 0 0,-8-2 0,13 2 34,-1-1 1,0 1 0,1 0-1,-1 0 1,1 0 0,-1 0-1,1-1 1,-1 1 0,1 0-1,-1-1 1,1 1-1,-1 0 1,1-1 0,-1 1-1,1-1 1,-1 1 0,1-1-1,0 1 1,-1 0 0,1-1-1,0 0 1,-1 1 0,1-1-1,0 1 1,0-1 0,-1 1-1,1-1 1,0 0 0,0 1-1,0-1 1,0 1-1,0-1 1,0 0 0,0 1-1,0-1 1,0 1 0,0-1-1,0 0 1,1 0 0,0-2-6,0-1 1,1 1-1,-1 0 1,1 0-1,0 0 1,4-5 0,25-29-161</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6.088"/>
    </inkml:context>
    <inkml:brush xml:id="br0">
      <inkml:brushProperty name="width" value="0.05" units="cm"/>
      <inkml:brushProperty name="height" value="0.05" units="cm"/>
    </inkml:brush>
  </inkml:definitions>
  <inkml:trace contextRef="#ctx0" brushRef="#br0">123 1 11618,'-10'17'384,"-18"30"1024,-23 52 0,45-86-1244,0 1 1,1 1-1,1-1 0,0 1 1,1-1-1,1 1 0,0 0 1,0 26-1,2-38-160,1 0-1,-1 0 1,0 0 0,1 0-1,-1 0 1,1 0 0,0 0-1,0 0 1,0 0 0,0-1 0,1 1-1,-1 0 1,1-1 0,0 1-1,-1-1 1,1 0 0,4 5-1,-3-6-23,-1 1-1,1-1 0,0 1 0,-1-1 1,1 0-1,0 0 0,0 0 1,0-1-1,0 1 0,0-1 0,0 1 1,0-1-1,0 0 0,5-1 0,4 0-28,0-2-1,0 0 0,-1 0 0,1-1 0,-1 0 1,0-1-1,15-9 0,-22 12 34,11-5 436,-14 7-401,-1 0 0,0 0 0,1 0 0,-1 0 0,1 0 1,-1 0-1,0 0 0,1 0 0,-1 1 0,0-1 0,1 0 0,-1 0 0,0 0 0,0 0 0,1 1 1,-1-1-1,0 0 0,1 0 0,-1 1 0,0-1 0,0 0 0,0 1 0,1-1 0,-1 0 0,0 0 1,0 1-1,0-1 0,0 0 0,0 1 0,1-1 0,-1 1 0,0-1 0,0 0 0,0 1 0,0-1 0,0 0 1,0 1-1,0-1 0,0 0 0,0 1 0,0-1 0,-1 0 0,1 1 0,0 2-11,0-1-1,0 1 1,0-1-1,0 1 0,0 0 1,1-1-1,-1 1 1,1-1-1,-1 1 1,1-1-1,0 0 1,0 1-1,0-1 0,1 0 1,-1 1-1,0-1 1,1 0-1,0 0 1,-1 0-1,1 0 0,0-1 1,0 1-1,0 0 1,0-1-1,0 1 1,0-1-1,0 0 0,1 0 1,-1 0-1,1 0 1,-1 0-1,0 0 1,1-1-1,-1 1 1,1-1-1,0 1 0,-1-1 1,1 0-1,3-1 1,1 2-68,0-1 0,0 0 1,0-1-1,0 1 0,0-2 0,0 1 1,0-1-1,-1 0 0,1 0 1,-1 0-1,1-1 0,9-6 1,-27 20 118,1 1 1,1 0 0,0 1 0,0-1 0,1 2 0,1-1 0,0 1 0,1 0-1,-7 24 1,-30 85-581,51-128 366,133-134-463,-58 54 331,15-22 51,-104 117 290,-1-1 1,1 1 0,1 1-1,-1-1 1,-5 20 0,10-29-57,1 0 0,-1 0 0,1-1 0,0 1 0,-1 0 0,1 0 0,0 0 0,0 0 0,0 0 0,-1 0 0,1 0 0,0 0 0,1 0 0,-1 0 0,0 0 0,0 0 0,0 0 0,0 0 0,1-1 0,-1 1 0,0 0 0,1 0 0,-1 0 0,1 0 0,-1 0 0,1-1 0,-1 1 0,1 0 0,1 1 0,-1-2-8,1 1-1,0-1 1,0 1 0,-1-1 0,1 0-1,0 1 1,0-1 0,-1 0 0,1 0 0,0 0-1,0-1 1,0 1 0,-1 0 0,4-2-1,7-1-46,-1-1-1,1-1 0,15-8 1,92-59 381,-119 72-278,1-1 1,0 1-1,0-1 1,0 1 0,0 0-1,0-1 1,0 1-1,0 0 1,0-1 0,0 1-1,0 0 1,0 0-1,0 0 1,2 0 0,-3 0-12,0 0 1,1 1 0,-1-1-1,1 0 1,-1 0 0,1 0 0,-1 1-1,0-1 1,1 0 0,-1 1-1,1-1 1,-1 0 0,0 1 0,0-1-1,1 0 1,-1 1 0,0-1-1,1 1 1,-1-1 0,0 1 0,0 0-1,1 3 200,0 1 0,0-1 0,-1 1 0,0-1 0,0 8 0,1 15 275,0-24-301,0-1-1,0 1 0,0-1 1,1 0-1,-1 1 0,1-1 0,-1 0 1,3 2-1,4 6 201,-3-2-61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7.078"/>
    </inkml:context>
    <inkml:brush xml:id="br0">
      <inkml:brushProperty name="width" value="0.05" units="cm"/>
      <inkml:brushProperty name="height" value="0.05" units="cm"/>
    </inkml:brush>
  </inkml:definitions>
  <inkml:trace contextRef="#ctx0" brushRef="#br0">58 90 14371,'5'-17'358,"9"-43"632,-13 49-858,-4 10 134,-5 17 181,-2 14-265,3 2 1,0-1 0,-3 52 0,3 101-191,6-149 35,-1 176-162,-10 281-2882,12-492 3003,0-1 0,0 1 1,0 0-1,-1 0 1,1 0-1,0 0 0,0 0 1,0 0-1,0 0 0,0 0 1,-1 0-1,1 0 1,0-1-1,0 1 0,0 0 1,0 0-1,-1 0 1,1 0-1,0 0 0,0 0 1,0 0-1,0 0 0,-1 0 1,1 1-1,0-1 1,0 0-1,0 0 0,0 0 1,-1 0-1,1 0 0,0 0 1,0 0-1,0 0 1,0 0-1,0 0 0,0 1 1,-1-1-1,1 0 0,0 0 1,0 0-1,0 0 1,0 0-1,0 0 0,0 1 1,0-1-1,0 0 0,0 0 1,0 0-1,-1 0 1,1 1-1,0-1 0,0 0 1,0 0-1,0 0 1,0 0-1,0 1 0,0-1 1,0 0-1,0 0 0,1 0 1,-1 0-1,0 0 1,0 1-1,0-1 0,0 0 1,0 0-1,0 0 0,0 0 1,0 1-1,-4-11-511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7.500"/>
    </inkml:context>
    <inkml:brush xml:id="br0">
      <inkml:brushProperty name="width" value="0.05" units="cm"/>
      <inkml:brushProperty name="height" value="0.05" units="cm"/>
    </inkml:brush>
  </inkml:definitions>
  <inkml:trace contextRef="#ctx0" brushRef="#br0">30 231 10698,'-6'18'350,"0"0"-1,1 0 1,1 1-1,1-1 1,0 1-1,1 0 1,1 0-1,1 0 1,1 0-1,1 0 1,0 0-1,2-1 1,0 1-1,0-1 1,2 0-1,12 28 1,-8-23-227,0-1 1,1 1 0,2-2 0,0 0 0,1 0 0,1-1 0,1-1 0,21 20-1,-34-36-100,0 0 0,1 0 0,-1 0 0,1-1 0,0 1-1,0-1 1,0 0 0,0 0 0,0-1 0,0 1 0,1-1 0,-1 0-1,1 0 1,-1 0 0,1 0 0,-1-1 0,1 0 0,-1 0-1,1 0 1,-1-1 0,1 1 0,-1-1 0,0 0 0,1 0-1,-1-1 1,0 1 0,0-1 0,1 0 0,-1 0 0,-1-1-1,6-3 1,3-3 28,-1-1 1,0-1-1,-1 0 0,0-1 0,0 1 0,13-24 0,40-87 3,-7 2-335,119-234-398,-117 257 378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8.087"/>
    </inkml:context>
    <inkml:brush xml:id="br0">
      <inkml:brushProperty name="width" value="0.05" units="cm"/>
      <inkml:brushProperty name="height" value="0.05" units="cm"/>
    </inkml:brush>
  </inkml:definitions>
  <inkml:trace contextRef="#ctx0" brushRef="#br0">36 0 16043,'-16'129'2644,"7"-77"-2607,3 1 0,2 0 1,4 77-1,0-126-35,1 0 1,-1 0-1,1-1 0,0 1 1,0 0-1,0-1 1,1 1-1,-1-1 0,1 1 1,0-1-1,0 0 0,3 5 1,-4-7-3,0 0 0,0-1 0,0 1 0,0 0 1,0-1-1,0 1 0,0 0 0,0-1 0,0 1 0,0-1 1,0 0-1,0 1 0,0-1 0,0 0 0,0 0 0,0 0 1,2 0-1,-1 0-3,0 0 0,0-1 0,1 1 1,-1-1-1,0 0 0,0 1 0,0-1 0,-1 0 1,1 0-1,0 0 0,0-1 0,2-1 0,6-6-97,0 0 0,0-1-1,-1-1 1,-1 1 0,0-2-1,13-21 1,-7 6 19,-1-1 0,11-32 0,-3-13-99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8.474"/>
    </inkml:context>
    <inkml:brush xml:id="br0">
      <inkml:brushProperty name="width" value="0.05" units="cm"/>
      <inkml:brushProperty name="height" value="0.05" units="cm"/>
    </inkml:brush>
  </inkml:definitions>
  <inkml:trace contextRef="#ctx0" brushRef="#br0">9 0 15051,'-7'5'1160,"6"0"-1136,5 0 1745,10-2-1297,5-5 64,1-2 32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8.903"/>
    </inkml:context>
    <inkml:brush xml:id="br0">
      <inkml:brushProperty name="width" value="0.05" units="cm"/>
      <inkml:brushProperty name="height" value="0.05" units="cm"/>
    </inkml:brush>
  </inkml:definitions>
  <inkml:trace contextRef="#ctx0" brushRef="#br0">16 7 5369,'-4'0'40,"0"0"-56,1-4-16,-1 1 976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2:59.495"/>
    </inkml:context>
    <inkml:brush xml:id="br0">
      <inkml:brushProperty name="width" value="0.05" units="cm"/>
      <inkml:brushProperty name="height" value="0.05" units="cm"/>
    </inkml:brush>
  </inkml:definitions>
  <inkml:trace contextRef="#ctx0" brushRef="#br0">50 180 10530,'-12'14'1132,"8"-10"-776,-1 1 0,1-1 1,0 1-1,1 0 0,-1 0 0,1 1 0,0-1 0,-4 11 0,7-16-339,0 0 1,0 0-1,0 0 0,0 0 0,0 0 0,0 1 0,0-1 1,0 0-1,0 0 0,0 0 0,0 0 0,0 1 0,0-1 1,0 0-1,0 0 0,0 0 0,0 0 0,0 0 0,0 1 1,0-1-1,0 0 0,0 0 0,0 0 0,0 0 1,1 0-1,-1 0 0,0 1 0,0-1 0,0 0 0,0 0 1,0 0-1,0 0 0,0 0 0,1 0 0,-1 0 0,0 0 1,0 0-1,0 0 0,0 0 0,1 1 0,8-3 348,10-7 21,23-22 37,-1-2 0,71-74 0,-40 36-229,-83 93-143,-17 17-77,2 2 1,1 1 0,-32 79-1,56-120 74,-5 24-947,6-25 859,0 1 0,0-1 0,1 1 0,-1-1 0,0 1 0,0 0 0,0-1-1,0 1 1,0-1 0,0 0 0,1 1 0,-1-1 0,0 1 0,0-1 0,1 1 0,-1-1-1,0 1 1,1-1 0,-1 0 0,1 1 0,-1-1 0,0 0 0,1 1 0,-1-1-1,1 0 1,-1 0 0,1 1 0,-1-1 0,1 0 0,-1 0 0,1 0 0,-1 0 0,1 0-1,-1 1 1,1-1 0,-1 0 0,1 0 0,-1 0 0,1 0 0,-1-1 0,1 1-1,-1 0 1,1 0 0,-1 0 0,1 0 0,0-1 0,24-7-402,3-8-159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00.126"/>
    </inkml:context>
    <inkml:brush xml:id="br0">
      <inkml:brushProperty name="width" value="0.05" units="cm"/>
      <inkml:brushProperty name="height" value="0.05" units="cm"/>
    </inkml:brush>
  </inkml:definitions>
  <inkml:trace contextRef="#ctx0" brushRef="#br0">68 291 11739,'-9'0'597,"-2"0"700,11-2-468,6-2 95,13-7-728,-1-1 0,0 0 0,0-2 0,-1 0 0,-1-1 0,-1-1 0,0 0 0,-1-1 0,0-1 0,-2 0 0,16-30 0,-25 43-171,-1 0-1,0 0 0,0-1 1,0 1-1,0-1 0,-1 0 1,0 1-1,1-10 0,-2 14-22,0 0 0,0 1 0,-1-1 0,1 0 0,0 1 0,0-1 0,-1 0 0,1 1 0,0-1 0,-1 1 0,1-1 0,0 0 0,-1 1 0,1-1 0,-1 1 0,1-1 0,-1 1 0,1-1 0,-1 1 0,1 0 0,-1-1 0,0 1 0,1 0 0,-1-1 0,1 1 0,-1 0 0,0 0 0,1-1 0,-1 1 0,0 0 0,1 0 0,-1 0 0,0 0 0,0 0 0,1 0 0,-1 0 0,0 0 0,1 0 0,-1 0 0,0 1 0,1-1 0,-1 0 0,0 0 0,1 1 0,-1-1 0,0 1 0,-30 13 12,12-1-26,0 0-1,1 1 1,1 1-1,1 0 1,0 2-1,1 0 1,0 0-1,2 1 1,0 1-1,1 0 1,1 1-1,-13 32 0,22-47 4,0 1-1,0-1 0,1 1 0,0-1 0,0 1 0,0 0 1,1-1-1,0 1 0,0 0 0,1 9 0,0-12-2,-1 0 0,1 0 0,0 0 0,0 0 0,1-1 0,-1 1 0,0 0 0,1-1 0,0 1 0,0-1 0,-1 0 0,1 1 0,1-1 0,-1 0-1,0 0 1,0 0 0,1-1 0,-1 1 0,1-1 0,0 1 0,4 1 0,2 0-48,0-1 1,0 0-1,0 0 1,0-1-1,0 0 0,0-1 1,0 0-1,1 0 0,-1-1 1,0 0-1,10-3 1,12-3-122,53-21 1,-41 10 10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6.592"/>
    </inkml:context>
    <inkml:brush xml:id="br0">
      <inkml:brushProperty name="width" value="0.05" units="cm"/>
      <inkml:brushProperty name="height" value="0.05" units="cm"/>
    </inkml:brush>
  </inkml:definitions>
  <inkml:trace contextRef="#ctx0" brushRef="#br0">20 147 12827,'30'-35'2376,"-33"39"-2166,1 0 1,-1 0-1,1 0 0,-1 0 0,1 0 0,1 1 0,-1-1 1,-1 6-1,-9 42 498,11-47-614,-2 10 43,-8 44 153,10-54-264,1-1 0,-1 0 0,1 1 0,1-1 0,-1 1 0,0-1 0,1 0 0,0 0 1,0 1-1,3 5 0,-4-9-21,0-1 0,1 1 0,-1-1 0,1 1 0,-1-1 0,0 1 1,1-1-1,-1 0 0,1 1 0,-1-1 0,1 0 0,-1 1 0,1-1 1,-1 0-1,1 0 0,0 1 0,-1-1 0,1 0 0,-1 0 0,1 0 1,-1 0-1,1 0 0,0 0 0,-1 0 0,1 0 0,-1 0 0,1 0 0,0 0 1,-1 0-1,1 0 0,-1 0 0,1-1 0,-1 1 0,1 0 0,0 0 1,-1-1-1,1 1 0,-1 0 0,0-1 0,1 1 0,-1-1 0,1 1 1,-1-1-1,1 0 0,19-20 65,-19 21-69,38-60 57,-27 41-103,25-34 0,-33 48 14,1 0-1,-1 1 1,1-1-1,1 1 1,-1 0-1,0 0 1,1 0-1,0 1 1,0 0-1,10-4 1,-13 6 13,1 0 0,-1 0 1,1 1-1,-1-1 0,1 1 1,-1 0-1,1 0 0,-1 0 0,1 0 1,-1 0-1,1 1 0,-1 0 1,1 0-1,-1 0 0,0 0 1,4 2-1,2 2-21,1 0 1,-1 1-1,15 14 0,-18-15 50,-1 0 0,1 0-1,0-1 1,1 1 0,-1-2 0,1 1-1,-1-1 1,1 0 0,15 5 0,-19-8-18,0 0 1,0 0-1,0 0 1,1 0 0,-1 0-1,0-1 1,0 0-1,0 1 1,0-1 0,0 0-1,0 0 1,0-1-1,0 1 1,0-1-1,-1 1 1,1-1 0,0 0-1,2-3 1,5-4-77,-1 0-1,0-1 1,8-13 0,-10 15 113,56-85-195,-31 41-12</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38.877"/>
    </inkml:context>
    <inkml:brush xml:id="br0">
      <inkml:brushProperty name="width" value="0.05" units="cm"/>
      <inkml:brushProperty name="height" value="0.05" units="cm"/>
    </inkml:brush>
  </inkml:definitions>
  <inkml:trace contextRef="#ctx0" brushRef="#br0">310 184 10866,'-33'-11'712,"2"-12"-704,3 1-48,10 1-120,-1-2-232,-8 0-624,-8 0 824,-21 3-136,-7 3-168</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39.324"/>
    </inkml:context>
    <inkml:brush xml:id="br0">
      <inkml:brushProperty name="width" value="0.05" units="cm"/>
      <inkml:brushProperty name="height" value="0.05" units="cm"/>
    </inkml:brush>
  </inkml:definitions>
  <inkml:trace contextRef="#ctx0" brushRef="#br0">4372 0 3809,'-1296'106'1553,"413"-73"-1042,-64 5-645,-202 119-1591,1052-141 1328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39.944"/>
    </inkml:context>
    <inkml:brush xml:id="br0">
      <inkml:brushProperty name="width" value="0.05" units="cm"/>
      <inkml:brushProperty name="height" value="0.05" units="cm"/>
    </inkml:brush>
  </inkml:definitions>
  <inkml:trace contextRef="#ctx0" brushRef="#br0">193 730 5129,'-27'28'234,"1"0"-1,1 2 1,-37 59-1,54-75-180,0 1 1,2-1-1,-1 1 0,2 0 0,0 1 0,1-1 0,1 1 0,0 0 0,1 0 0,1 0 0,0 0 0,2 17 0,2-6-53,1-1 0,2 0-1,0 0 1,2 0 0,1-1-1,1 0 1,1 0 0,1-1-1,1-1 1,1 0 0,28 35-1,-22-35-51,0-1-1,1-1 1,1-1-1,1 0 1,1-2-1,1-1 1,0 0-1,1-2 1,0-1-1,37 13 1,-3-7-71,1-4 1,1-1-1,90 8 0,196-1-279,-322-21 372,1609 2-1569,-463-102 1870,-339-39-644,-8-46-156,-777 172 517,1363-215 2636,-1311 217-2237,272-35 48,-309 34-804,-2-3 0,0-3 0,110-47 0,-150 55 207,-1-2 1,0 0-1,0-1 0,-2-1 0,1-1 0,26-26 1,-39 34 156,0-1 0,0 1 0,-1-1 0,0 0 1,-1 0-1,1-1 0,-2 0 0,1 1 0,-1-1 0,0 0 1,0-1-1,-1 1 0,0 0 0,-1-1 0,0 1 1,0-1-1,-1 1 0,0-1 0,0 0 0,-4-16 0,1 14 129,-1 0 1,0-1-1,-1 1 0,0 1 0,-1-1 0,0 1 0,0 0 0,-1 0 0,-1 1 0,1-1 0,-2 2 0,1-1 0,-15-10 0,-13-8 513,-1 2 1,-48-25-1,81 48-587,-88-46 1256,-128-48 1,-109-15 187,-166-4-875,294 83-584</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3:45.428"/>
    </inkml:context>
    <inkml:brush xml:id="br0">
      <inkml:brushProperty name="width" value="0.05" units="cm"/>
      <inkml:brushProperty name="height" value="0.05" units="cm"/>
    </inkml:brush>
  </inkml:definitions>
  <inkml:trace contextRef="#ctx0" brushRef="#br0">2484 1 9610,'-631'57'1867,"547"-51"-1680,-366 52 266,377-43-379,0 4 1,2 3 0,0 3 0,-71 36 0,60-18-59,1 3 1,3 4-1,2 3 1,3 4 0,2 3-1,-72 78 1,90-82-124,-53 74 0,90-108-13,2 1 1,1 0-1,0 1 0,2 1 0,0 0 0,-13 52 0,15-32-273,2 0 0,3 1 0,1 0 0,4 69 0,4-54-273,3 1 0,28 108 0,-24-131 445,1-1 1,2-1-1,1-1 1,2 0-1,2-1 1,1-1-1,2 0 1,47 53-1,-37-54 177,0-1 0,2-1 0,2-2 0,0-2 0,2-1 0,1-2 0,57 26 0,-27-20 190,0-2-1,2-4 1,1-3-1,81 14 1,-109-29-61,0-1 0,1-2 1,-1-2-1,1-2 0,-1-3 1,0-1-1,0-2 0,49-14 0,-5-10 55,-2-3-1,86-49 0,-102 46-48,-1-3 0,-2-3 0,-3-3 0,-1-3 1,61-61-1,-59 47 67,-2-3 0,-3-3 1,86-126-1,76-216 425,-204 369-471,0-1 1,-3 0-1,-2-1 1,14-74-1,-25 94-71,0 0 0,-2 0-1,0-1 1,-2 1 0,-1-1-1,-1 1 1,-1 0 0,0 0-1,-2 0 1,-14-34-1,7 27-134,-2 0 1,-1 1-1,-2 1 0,0 1 0,-2 0 0,-42-44 0,44 53 22,-2 1 0,0 1 0,-1 0 0,-1 2 0,0 0 1,-1 2-1,-1 1 0,0 0 0,-30-9 0,6 8 107,0 2 0,-1 2-1,0 2 1,0 2 0,-1 3-1,-59 4 1,-17 9-84,-153 33-1,84-2 118,-13 21-105</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4:05.987"/>
    </inkml:context>
    <inkml:brush xml:id="br0">
      <inkml:brushProperty name="width" value="0.05" units="cm"/>
      <inkml:brushProperty name="height" value="0.05" units="cm"/>
    </inkml:brush>
  </inkml:definitions>
  <inkml:trace contextRef="#ctx0" brushRef="#br0">88 316 4809,'-9'-7'262,"1"-1"0,0 0 0,0 0 0,0-1-1,1 0 1,0 0 0,1-1 0,-10-20 0,14 25-151,0-1 0,0 1 0,1-1 0,-1 0 1,1 1-1,1-1 0,-1 0 0,1 0 0,0 0 0,0 1 0,1-1 1,0 0-1,0 0 0,0 1 0,1-1 0,0 0 0,0 1 0,0 0 1,5-9-1,-3 6-85,1 1 1,0 0-1,0 0 0,1 0 1,0 1-1,0-1 1,0 1-1,1 1 1,0-1-1,10-6 1,-11 9-41,-1 1 1,1-1 0,0 1 0,0 0-1,0 0 1,0 1 0,0 0 0,0 0-1,0 0 1,1 1 0,-1 0-1,0 0 1,0 0 0,1 1 0,7 2-1,125 41-1228,-34-9 889,-19-12 51</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4:06.419"/>
    </inkml:context>
    <inkml:brush xml:id="br0">
      <inkml:brushProperty name="width" value="0.05" units="cm"/>
      <inkml:brushProperty name="height" value="0.05" units="cm"/>
    </inkml:brush>
  </inkml:definitions>
  <inkml:trace contextRef="#ctx0" brushRef="#br0">0 202 7818,'726'-49'1607,"1"33"-443,24 42-934,375-2-1978,-521-59 566,-2-22 684,45-4 608,-1 28 543,601 72-2280,-1202-36 1488,-18-2 46,0 1-1,50 12 1,-57-8 122</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8.456"/>
    </inkml:context>
    <inkml:brush xml:id="br0">
      <inkml:brushProperty name="width" value="0.05" units="cm"/>
      <inkml:brushProperty name="height" value="0.05" units="cm"/>
    </inkml:brush>
  </inkml:definitions>
  <inkml:trace contextRef="#ctx0" brushRef="#br0">10 14 1752,'-4'0'96,"-2"-2"-72,8-9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9.260"/>
    </inkml:context>
    <inkml:brush xml:id="br0">
      <inkml:brushProperty name="width" value="0.05" units="cm"/>
      <inkml:brushProperty name="height" value="0.05" units="cm"/>
    </inkml:brush>
  </inkml:definitions>
  <inkml:trace contextRef="#ctx0" brushRef="#br0">1019 367 9810,'-12'4'445,"7"-2"-335,-1 0 0,1 0 0,-1-1 0,1 0 0,-1 0 0,-9 1 1,14-2-130,-1-1 0,1 1 0,-1 0 0,1-1 1,-1 1-1,1-1 0,0 1 0,-1-1 0,1 0 0,0 1 1,-1-1-1,1 0 0,0 0 0,0 0 0,0 0 0,0 0 1,0 0-1,0 0 0,0 0 0,0-1 0,0 1 1,0 0-1,1-1 0,-1 1 0,0 0 0,1-1 0,-1 1 1,1-1-1,0 1 0,-1-2 0,-5-32-473,4 25 383,0 1-1,0-1 1,-7-18-1,8 25 118,-1 0-1,1 1 0,-1-1 0,0 1 0,1-1 0,-1 1 0,0-1 0,-1 1 0,1 0 0,0 0 0,-1 0 0,1 0 0,-1 0 1,1 1-1,-1-1 0,-5-1 0,-1 0 81,0 1 1,1 0 0,-1 1 0,0-1 0,0 2-1,0-1 1,0 1 0,-11 2 0,-73 15 581,78-14-580,-69 19 671,-86 36 1,3-1 546,133-48-1216,16-4-147,-35 14 0,46-16 34,1 1-1,-1-1 1,1 1-1,0 1 1,0-1-1,1 1 1,-1 0 0,-6 9-1,3-2 15,0 0 0,0 1 0,2 0 0,0 0 0,0 1 0,1 0 0,1 0 0,0 0 0,1 1 0,1-1 0,0 1 0,1 0 0,0 0 0,2 0 0,-1 0 0,3 16 0,-1-18 10,1 0 0,1-1 0,0 0 0,1 1 0,0-1-1,0-1 1,1 1 0,1-1 0,0 1 0,1-2 0,0 1 0,0-1 0,1 0 0,1 0 0,-1-1 0,2 0 0,-1-1 0,1 0 0,14 8 0,-10-7-9,0-2-1,1 0 1,0-1 0,0-1-1,0 0 1,0-1 0,23 3-1,-15-4-11,1-1 0,-1-2-1,1 0 1,33-6 0,-7-3-14,0-3 0,-1-1 1,91-40-1,-106 38 39,0-2-1,-2-2 1,0 0 0,-2-2 0,0-2-1,-1-1 1,-2 0 0,0-3 0,-2 0-1,-1-1 1,-1-1 0,-1-2 0,-2 0-1,18-37 1,-29 50 16,0-1 1,-2 0-1,0 0 0,-2-1 0,0 0 1,4-32-1,-8 41 6,-1 0 0,0 0 0,0 0-1,-1 0 1,-1 0 0,0 1 0,0-1 0,-1 1 0,0-1 0,-1 1 0,0 0 0,-1 0 0,0 1-1,-6-10 1,2 7 11,0 0-1,0 1 1,-1 0 0,0 1-1,-1 0 1,0 1-1,-1 0 1,0 1-1,0 0 1,-1 1-1,0 0 1,0 1-1,0 1 1,-1 0-1,0 0 1,-24-3 0,13 5-42,-1 1 0,1 1 1,-1 1-1,0 1 1,-31 6-1,18 1-49,2 1-1,-69 27 1,12 7-41,-148 90-1,38-11 0</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4:51.248"/>
    </inkml:context>
    <inkml:brush xml:id="br0">
      <inkml:brushProperty name="width" value="0.05" units="cm"/>
      <inkml:brushProperty name="height" value="0.05" units="cm"/>
    </inkml:brush>
  </inkml:definitions>
  <inkml:trace contextRef="#ctx0" brushRef="#br0">70 48 10074,'-4'-7'645,"0"-1"1,0 1-1,1-1 0,-3-10 0,7 24-452,-1-1-1,0 0 1,0 1 0,-1 10-1,-1 7-124,-14 674 60,-10-345-88,25-349-40,-2 14-14,3-11-14,8-9 4,-3 2 21,14-5 15,1 2-1,0 0 1,1 2 0,-1 0 0,1 1 0,20 2 0,31-2-9,-47-1-4,112-3-44,-113 6 36,0 0-1,0 2 1,40 10-1,44 20 22,-54-15 8,89 17 0,-88-28-18,1-2-1,56-3 0,113-15-8,11 1 1,-118 11 6,529-23-8,-554 15 9,597-43 22,1121-34 42,-990 57-69,386 8 82,-466 29-40,82 18 18,-589-18-23,129-4-18,-313-9-9,-15 2 11,0 1 0,57 3 1,-91-1 8,0-1 1,0 1-1,1-1 1,-1 1 0,0-1-1,0 0 1,0 0-1,0 0 1,0 0-1,0 0 1,0 1-1,0-2 1,0 1 0,-1 0-1,1 0 1,0 0-1,0 0 1,-1 0-1,1-3 1,17-33 4,-13 26 0,13-30-54,-2-1 0,-1 0 0,-2-1 0,-3-1 0,8-60 0,-14 77 4,-2 0 0,-1 1 0,-3-35 1,1 53 19,0 0 0,-1-1 1,0 1-1,0 0 0,-1 0 1,0 0-1,0 1 0,-1-1 1,0 1-1,0-1 0,-1 1 1,0 1-1,0-1 1,-9-9-1,0 5-54,1 1 1,-1 0-1,-1 0 1,0 1-1,0 1 1,0 1-1,-1 0 1,0 1-1,-1 0 1,-30-5 0,-11 2-58,-109-2 0,68 7 128,-784-28-428,463 21-173,-1137-8 281,787 15 504,-245-41 349,504 17-345,175 13-182,-421-24 5,424 23 121,-403 33-1,482-5 24,-305-24 1,530 10-189,1 1 0,-45 5 0,63-3-30,0 1 0,0 0 0,0 1 1,0 0-1,0 0 0,0 1 0,1 1 1,0-1-1,0 2 0,-12 8 0,-4 8-68</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02.715"/>
    </inkml:context>
    <inkml:brush xml:id="br0">
      <inkml:brushProperty name="width" value="0.05" units="cm"/>
      <inkml:brushProperty name="height" value="0.05" units="cm"/>
    </inkml:brush>
  </inkml:definitions>
  <inkml:trace contextRef="#ctx0" brushRef="#br0">136 139 11090,'-1'-1'83,"0"1"-1,0-1 0,0 0 1,0 1-1,0-1 1,-1 1-1,1-1 0,0 1 1,0 0-1,0-1 0,0 1 1,-1 0-1,1 0 1,0 0-1,0 0 0,-1 0 1,1 0-1,0 0 0,0 0 1,0 1-1,-1-1 1,1 0-1,0 1 0,0-1 1,0 1-1,0-1 0,0 1 1,-1 0-1,0 2-55,0-1 1,1 1-1,-1-1 0,1 1 0,0-1 0,0 1 1,0 0-1,0 0 0,1-1 0,-1 1 0,1 5 1,-17 107 6,-31 172 188,40-252-177,4-18-38,0 1 0,1 0 0,0 0 0,2-1-1,0 30 1,2-43-1,-1 0-1,1 0 1,0-1-1,1 1 0,-1 0 1,1 0-1,-1-1 0,1 1 1,0-1-1,0 1 1,1-1-1,-1 0 0,1 0 1,0 0-1,-1 0 1,1-1-1,0 1 0,1-1 1,-1 1-1,0-1 1,1 0-1,5 2 0,7 3 19,1-2 0,-1 0 0,35 6 0,-30-7-21,7 0 24,1 0 0,0-2-1,30-1 1,87-12 216,-130 10-217,16-2 13,-1 3 1,1 0-1,-1 2 1,1 1-1,45 11 0,-32-6-31,0-2 0,0-2-1,83-3 1,139-26 46,-47 2-29,-60 11-18,373-11-10,159 28-19,-212 19 31,-274-10-8,-126-9-1,468 14-15,-218-27 45,426-2 19,-263 46-83,-2 0 5,34-34 50,31 1 11,-370 7-62,73-1-12,146-4 136,-376-6-112,1-2 0,-1 0 1,0-3-1,-1 0 1,30-11-1,-56 17-77,-6 2 26,-15 5-32,17-6 86,0-1-1,0 1 1,-1 0 0,1-1 0,0 1-1,0-1 1,0 0 0,-1 0 0,1 0 0,0 0-1,0 0 1,0 0 0,-1 0 0,1-1-1,0 1 1,0-1 0,0 0 0,-2-1-1,-2-4-9,1-1-1,0 0 0,1-1 0,-1 1 1,1-1-1,1 0 0,0 0 0,0 0 1,-2-10-1,-10-24 19,10 33 18,0 0-1,0 0 0,0 1 1,-1 0-1,-1 0 0,1 0 1,-1 1-1,0 0 0,-1 0 1,-12-8-1,-6-1 38,0 1 0,-32-13-1,33 17-9,1-1-1,1-1 0,-30-21 0,36 20 9,1-1 1,1 0 0,0-2-1,1 1 1,-21-34-1,-43-96 419,53 93-253,20 44-189,0-1-1,-1 1 1,0 1-1,-1-1 1,1 1 0,-1 0-1,-1 1 1,0-1-1,0 2 1,0-1-1,-1 1 1,0 0 0,-17-8-1,10 8-8,-1 0 0,0 0 0,-1 2 0,1 0-1,-1 1 1,0 1 0,-22-1 0,-282 3-7,30 0-50,-2055-93-421,1991 86 271,-403 44 0,-315 18 263,304-22 114,52-6 346,609-22-847,-213 36 0,248-27 175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7.196"/>
    </inkml:context>
    <inkml:brush xml:id="br0">
      <inkml:brushProperty name="width" value="0.05" units="cm"/>
      <inkml:brushProperty name="height" value="0.05" units="cm"/>
    </inkml:brush>
  </inkml:definitions>
  <inkml:trace contextRef="#ctx0" brushRef="#br0">40 509 15435,'-13'32'1328,"8"-23"-1053,1 1-1,0 0 0,1 0 1,0 0-1,1 0 1,-3 20-1,5-30-264,0 1 0,0 0 1,0-1-1,-1 1 0,1-1 0,0 1 0,1 0 1,-1-1-1,0 1 0,0-1 0,0 1 0,0 0 1,0-1-1,1 1 0,-1-1 0,0 1 0,0-1 1,1 1-1,-1 0 0,0-1 0,1 0 0,-1 1 1,1-1-1,-1 1 0,1-1 0,-1 1 0,1-1 1,-1 0-1,1 1 0,-1-1 0,2 1 0,-1-1-10,0 0 0,1-1 0,-1 1 0,0 0 0,0 0 0,1-1 0,-1 1-1,0 0 1,1-1 0,-1 1 0,0-1 0,0 0 0,2-1 0,3-2-31,-1 0 0,1 0 0,-1-1-1,8-9 1,0-5-8,-1 0 1,-2-1-1,17-38 0,15-68 42,-10-9 3,-27 122-27,-5 13 21,0 0-1,0 0 1,0 0 0,0 0-1,0 0 1,0 0 0,0 0 0,0 0-1,0 0 1,0 1 0,0-1 0,0 0-1,0 0 1,0 0 0,0 0 0,0 0-1,0 0 1,0 0 0,0 0 0,0 0-1,0 0 1,0 0 0,0 0-1,0 0 1,0 0 0,0 1 0,0-1-1,0 0 1,0 0 0,1 0 0,-1 0-1,0 0 1,0 0 0,0 0 0,0 0-1,0 0 1,0 0 0,0 0 0,0 0-1,0 0 1,0 0 0,0 0 0,0 0-1,0 0 1,0 0 0,0 0-1,1 0 1,-1 0 0,0 0 0,0 0-1,0 0 1,0 0 0,0 0 0,0 0-1,0 0 1,0 0 0,0 0 0,0 0-1,0 0 1,0 0 0,0 0 0,0 0-1,1 0 1,-1 0 0,0 0-1,0-1 1,0 1 0,0 0 0,0 0-1,1 27-9,-1 5 78,1 0 0,2 1 0,0-2 0,3 1 0,13 47 0,-17-74-51,0 0 1,0 0-1,0 0 0,1 0 0,-1 0 0,1-1 0,0 0 0,1 1 0,-1-1 0,1 0 0,0 0 0,0-1 0,0 1 0,0-1 0,0 0 0,6 3 0,-6-5-18,0 1 0,0-1-1,1 0 1,-1 0 0,0 0-1,1 0 1,-1-1-1,1 0 1,-1 0 0,1 0-1,-1 0 1,0-1 0,1 0-1,-1 0 1,0 0 0,1 0-1,-1-1 1,0 1-1,8-5 1,1-2-85,0-1-1,0 0 0,-1-1 1,0 0-1,-1 0 0,0-2 1,0 1-1,-2-1 1,1-1-1,-1 0 0,-1 0 1,-1-1-1,0 0 0,0 0 1,-1 0-1,-1-1 1,-1 0-1,0 0 0,-1 0 1,3-29-1,-6 42 83,0-1 0,0 1-1,0 0 1,0-1 0,0 1 0,-1 0-1,1 0 1,0-1 0,-1 1 0,0 0-1,0 0 1,0 0 0,0-1 0,-1-1-1,1 3 11,1 1 0,0 0 0,-1 0 0,1-1 0,0 1 0,-1 0 0,1 0 0,0 0 0,-1-1 0,1 1-1,0 0 1,-1 0 0,1 0 0,-1 0 0,1 0 0,-1 0 0,1 0 0,0 0 0,-1 0 0,1 0 0,-1 0 0,1 0-1,0 0 1,-1 0 0,1 0 0,-1 0 0,0 1 0,0 0 25,-1 0-1,1 0 1,-1 0 0,1 0 0,-1 0-1,1 1 1,0-1 0,-1 1 0,-1 2 0,-2 4 94,-1 1 0,1-1 1,1 1-1,0 0 0,0 1 1,0-1-1,1 1 0,1-1 1,0 1-1,0 0 0,1 0 1,0 0-1,1 16 1,0-26-117,0 1 0,0 0 1,0 0-1,0-1 1,0 1-1,1 0 1,-1 0-1,0-1 0,0 1 1,1 0-1,-1-1 1,1 1-1,-1 0 1,0-1-1,1 1 0,-1 0 1,1-1-1,-1 1 1,1-1-1,0 1 1,-1-1-1,1 1 0,0-1 1,-1 0-1,1 1 1,0-1-1,-1 0 1,1 1-1,0-1 0,0 0 1,-1 0-1,1 0 1,0 0-1,0 0 0,-1 0 1,1 0-1,0 0 1,0 0-1,0 0 1,-1 0-1,1 0 0,0 0 1,0-1-1,-1 1 1,1 0-1,0 0 1,0-1-1,5-2-49,0 0-1,0 0 1,-1 0-1,7-6 1,-11 8 34,29-21-216,82-57-1112,-92 67 1253,0 0 0,1 2 0,41-15 1,-61 24 151,0 1 0,0-1 0,0 1 0,0-1 1,0 1-1,0-1 0,-1 0 0,1 1 1,0-1-1,0 0 0,0 0 0,-1 1 0,1-1 1,-1 0-1,1 0 0,0 0 0,-1 0 1,1 0-1,-1 0 0,0 0 0,1 0 0,-1 0 1,0 0-1,0 0 0,0-1 0,0 1 1,0 0-1,0 0 0,0 0 0,0 0 1,0 0-1,0 0 0,0 0 0,-1-2 0,-1-5 296,-1-1 1,0 0-1,-5-11 0,1 3 112,4 9-329,1 1-72,0 1 0,0 0-1,0-1 1,0-8 0,2 14-103,-1 0 1,1-1 0,0 1-1,0 0 1,0 0-1,1-1 1,-1 1 0,0 0-1,0 0 1,1-1-1,-1 1 1,1 0 0,-1 0-1,1 0 1,-1 0-1,1 0 1,0 0 0,-1 0-1,1 0 1,0 0-1,0 0 1,0 0 0,0 0-1,0 0 1,0 0-1,0 1 1,0-1 0,2 0-1,14-5-578,0 1 1,1 1-1,22-3 0,14-3 45,-3-3-91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07.597"/>
    </inkml:context>
    <inkml:brush xml:id="br0">
      <inkml:brushProperty name="width" value="0.05" units="cm"/>
      <inkml:brushProperty name="height" value="0.05" units="cm"/>
    </inkml:brush>
  </inkml:definitions>
  <inkml:trace contextRef="#ctx0" brushRef="#br0">63 49 12499,'-12'26'1108,"2"42"-980,-2 115 0,7-69-93,-6-3 5,-1 17 157,11-126-188,1-1 0,0 1 1,1 0-1,-1 0 0,0 0 0,0-1 1,1 1-1,-1 0 0,1-1 0,-1 1 1,1 0-1,0-1 0,0 1 0,0-1 0,0 1 1,0-1-1,0 1 0,0-1 0,0 0 1,0 1-1,1-1 0,-1 0 0,1 0 1,-1 0-1,1 0 0,-1 0 0,1 0 0,-1-1 1,1 1-1,0 0 0,2 0 0,6 1 27,-1-1 0,1 1-1,0-1 1,16-1-1,-19 0-28,41-3 96,60-9 1,-71 6-35,0 1 1,1 2 0,55 3 0,-63 5-47,-1 1 1,0 1-1,35 14 1,45 11 0,-52-24 9,0-2 1,0-3-1,82-6 0,-80 1 30,-1 1-1,1 4 1,67 10-1,64 33 28,-126-27-70,2-4 0,-1-2 0,78 5-1,221-32 68,-86 0-16,-28 19-13,95-2 12,84-37-42,6 1-44,431 4 48,-646 18-29,160-5 4,0 32-3,397 31 20,-687-45-11,819 3-388,333-1 73,-1217-4 300,182 5-27,427 4-230,-2-33 239,456-36 297,-404 65-336,-136 3 165,-1 10-64,-184-10 10,-173-7-29,-85-2 190,187-25 1,-287 25-199,-1 1 0,1-1 0,-1 0 1,0-1-1,1 1 0,-1-1 0,0 1 0,0-1 0,4-3 1,-7 4-11,0 0 1,0 0 0,0 0 0,0 0-1,-1 0 1,1 0 0,0 0 0,-1 0-1,1 0 1,-1 0 0,1 0-1,-1-1 1,0 1 0,1 0 0,-1 0-1,0-1 1,0 1 0,0 0 0,0 0-1,0 0 1,0-1 0,0 1 0,0 0-1,0 0 1,-1-1 0,1 1-1,-1 0 1,1 0 0,-1 0 0,1 0-1,-1 0 1,1-1 0,-1 1 0,0 0-1,0 0 1,-1-1 0,-11-17 162,-16-32 0,26 43-143,-1-1 1,1-1-1,0 1 0,1 0 1,0-1-1,-1-15 0,2-14-10,2-1 0,6-40 0,-2 45-23,-2 0-1,-2 0 1,-4-44-1,2 73 3,0 1 1,0 0-1,0-1 0,-1 1 0,0 0 1,0 0-1,-1 0 0,1 0 0,-1 0 1,0 0-1,0 1 0,-1 0 1,1-1-1,-1 1 0,0 1 0,0-1 1,0 0-1,-1 1 0,1 0 1,-1 0-1,0 0 0,0 1 0,0 0 1,0-1-1,0 2 0,-7-3 1,-12-1-28,-1 0 0,0 1 1,0 2-1,-36 0 1,42 2 9,-73 2-68,-110 17 0,46-3 17,-692 18-164,713-31 78,-2922 14-724,2154-16 843,-379-5-32,85-34 79,142 2 28,600 26-12,-1050-38 84,1294 36-85,-706-31 95,2 39 524,634 16-302,-173 4-1,452-16-361,-28-2-187,29 1 204,-1 1 0,1 0-1,0 0 1,0-1 0,0 1-1,-1-1 1,1 1 0,0-1-1,0 1 1,0-1 0,0 0 0,0 0-1,0 1 1,0-1 0,0 0-1,0 0 1,0 0 0,1 0-1,-1 0 1,-1-1 0,1-9-119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0.884"/>
    </inkml:context>
    <inkml:brush xml:id="br0">
      <inkml:brushProperty name="width" value="0.05" units="cm"/>
      <inkml:brushProperty name="height" value="0.05" units="cm"/>
    </inkml:brush>
  </inkml:definitions>
  <inkml:trace contextRef="#ctx0" brushRef="#br0">4464 781 7402,'-4'3'497,"-1"0"1,0 0 0,0 0 0,1-1-1,-7 2 1,9-3-364,1-1 0,-1 0 0,1 1 0,0-1 0,-1 0 0,1 0 0,0 0 0,-1 0 0,1 0 0,-1-1 0,1 1 0,0 0-1,-1-1 1,1 1 0,0 0 0,0-1 0,-1 0 0,1 1 0,0-1 0,0 0 0,0 0 0,0 1 0,0-1 0,0 0 0,-2-2 0,-21-22-43,-2 0 0,-1 2 0,-1 1 0,-1 1 0,-1 2 0,0 0 0,-2 2 0,0 2 0,0 1 0,-2 1 0,-48-11 0,-202-37-79,-60-17 8,144 10 24,-112-32 3,-174-46-361,472 141 309,-176-56-39,151 51 28,-2 2 0,-77-6 0,-198 18-66,1 27 69,203-14 79,0 4-1,2 5 0,-144 54 1,197-58-27,1 3 0,1 2 0,2 3 0,0 2 0,-61 50 0,74-50-32,2 2 0,2 2 0,1 1 0,2 2 0,1 1 0,-45 77 0,57-85-7,12-20 6,0 0 0,1 1 0,1 0 0,-6 16 0,11-27-6,1 0-1,0-1 0,0 1 1,0 0-1,0 0 0,0-1 1,0 1-1,1 0 0,-1-1 1,1 1-1,-1 0 0,1-1 1,-1 1-1,1-1 0,1 4 1,19 25-50,-6-11-191,-14-17 205,0 1 0,1-1 0,-1 0 1,1 1-1,-1-1 0,1 0 0,0 0 0,0 0 0,0-1 1,0 1-1,0 0 0,1-1 0,2 2 0,10 1-113</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1.651"/>
    </inkml:context>
    <inkml:brush xml:id="br0">
      <inkml:brushProperty name="width" value="0.05" units="cm"/>
      <inkml:brushProperty name="height" value="0.05" units="cm"/>
    </inkml:brush>
  </inkml:definitions>
  <inkml:trace contextRef="#ctx0" brushRef="#br0">4678 876 12931,'-45'-2'432,"-74"-14"0,13 1-480,-302-12 338,-80-8 703,19-29-404,-615-166 1,575 83-231,-50-13 30,38 61-186,254 54 137,238 40 414,-38-13 0,67 18-736,0 0 2,0 0 0,-1 0 0,1 0 1,0 0-1,0 0 0,-1 0 0,1 0 0,0 0 0,0 0 0,-1 0 0,1 0 0,0 0 0,0-1 0,-1 1 0,1 0 0,0 0 0,0 0 0,0 0 0,0-1 0,-1 1 0,1 0 0,0 0 1,0 0-1,0-1 0,0 1 0,0 0 0,-1 0 0,1 0 0,0-1 0,0 1 0,0 0 0,0 0 0,0-1 0,0 1 0,0 0 0,8-8 332</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4.663"/>
    </inkml:context>
    <inkml:brush xml:id="br0">
      <inkml:brushProperty name="width" value="0.05" units="cm"/>
      <inkml:brushProperty name="height" value="0.05" units="cm"/>
    </inkml:brush>
  </inkml:definitions>
  <inkml:trace contextRef="#ctx0" brushRef="#br0">0 10 13651,'0'-8'1176,"3"6"-864,1 7-160,4 15 776,0 10-479,1 13-305,1 7-72,-2 6-88,2 2-88,-1-2-192,0-4-81,-4-10-175,-3-5 632,-4-13-240,-2-7-96,-9-8-40</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5.096"/>
    </inkml:context>
    <inkml:brush xml:id="br0">
      <inkml:brushProperty name="width" value="0.05" units="cm"/>
      <inkml:brushProperty name="height" value="0.05" units="cm"/>
    </inkml:brush>
  </inkml:definitions>
  <inkml:trace contextRef="#ctx0" brushRef="#br0">25 310 13475,'-5'-13'280,"0"-2"0,1 1 0,1 0 0,0-1 0,1 0 0,0 1 0,1-22 0,2 29-164,0 0 0,0 0 0,0 0 1,1 0-1,0 0 0,1 0 1,-1 0-1,1 1 0,0-1 0,1 1 1,0 0-1,0 0 0,0 0 1,1 0-1,-1 1 0,2 0 1,6-7-1,-2 6-81,0-1-1,1 1 1,-1 1 0,1 0 0,0 0 0,0 1-1,1 0 1,-1 1 0,1 1 0,0-1 0,-1 2-1,1 0 1,0 0 0,0 1 0,0 1 0,0 0-1,0 0 1,0 1 0,19 7 0,-21-6-60,-1 0 1,1 1 0,-1 0 0,0 1-1,0 0 1,-1 0 0,1 1-1,-1 0 1,-1 0 0,12 12-1,-14-12 20,0 0 0,-1 0 1,0 1-1,0-1 0,0 1 0,-1 0 0,0 0 0,-1 0 0,1 0 0,-1 0 0,-1 1 0,1-1 0,-1 1 0,0 15 1,-2-5 88,0 1 0,-2-1 1,0 0-1,-1 1 1,0-1-1,-2-1 1,0 1-1,-16 29 0,11-27 72,-1 1-1,-1-1 1,-1-1-1,-1 0 1,-1-1-1,-24 22 1,33-34-214,0-1 1,0 0-1,0 0 0,0-1 1,-1 0-1,0 0 0,0-1 1,0 0-1,0 0 0,0-1 0,-16 3 1,23-5 38,1 0 0,-1 0 1,1 0-1,-1 0 0,1 0 1,-1 0-1,1 0 0,0 0 1,-1 0-1,1 0 0,-1 0 1,1 0-1,-1 0 0,1 0 1,-1 0-1,1 0 0,0-1 1,-1 1-1,1 0 0,-1 0 1,1 0-1,0-1 0,-1 1 1,1 0-1,0-1 0,-1 1 1,1 0-1,-1-1 1,1 0-4,0 1 0,0-1 1,1 0-1,-1 0 0,0 0 1,0 1-1,1-1 0,-1 0 1,0 1-1,1-1 0,-1 0 1,0 1-1,1-1 0,-1 0 1,1 1-1,-1-1 1,2 0-1,15-15-386</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5.538"/>
    </inkml:context>
    <inkml:brush xml:id="br0">
      <inkml:brushProperty name="width" value="0.05" units="cm"/>
      <inkml:brushProperty name="height" value="0.05" units="cm"/>
    </inkml:brush>
  </inkml:definitions>
  <inkml:trace contextRef="#ctx0" brushRef="#br0">42 1 16748,'5'0'1112,"-11"17"-992,-3 6-48,-1 6 264,2 4-144,2 3-208,0 1-128,5-3-296,1-7-80,4-12 8,6-9-24,1-18 127,-2-8-1519,0-13 1456,-2-4-120,1-5 168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5.971"/>
    </inkml:context>
    <inkml:brush xml:id="br0">
      <inkml:brushProperty name="width" value="0.05" units="cm"/>
      <inkml:brushProperty name="height" value="0.05" units="cm"/>
    </inkml:brush>
  </inkml:definitions>
  <inkml:trace contextRef="#ctx0" brushRef="#br0">106 545 9530,'8'8'367,"-1"0"119,0-1 0,0-1 1,1 1-1,15 9 0,-20-15-358,0 1-1,0-1 1,0 0 0,0 0-1,0 0 1,0 0 0,0-1 0,1 1-1,-1-1 1,0 0 0,0 0-1,0 0 1,1 0 0,-1-1-1,0 1 1,0-1 0,0 0-1,0 0 1,5-2 0,-2 0 50,0-1-1,0 1 1,0-1 0,0 0 0,-1-1-1,0 1 1,0-1 0,0 0 0,0 0-1,-1-1 1,0 0 0,0 1 0,3-8-1,-4 8-75,-1 0-1,1 0 0,-1 0 0,-1 0 0,1 0 0,-1 0 0,0 0 0,0 0 0,0-1 0,-1 1 0,0 0 0,0-1 0,0 1 0,-1 0 0,1 0 0,-1-1 0,-3-8 0,3 13-85,1-1-1,-1 1 0,1 0 1,-1-1-1,1 1 1,-1 0-1,0 0 0,1-1 1,-1 1-1,0 0 0,0 0 1,0 0-1,0 0 0,0 0 1,0 0-1,0 0 0,0 0 1,0 1-1,-1-1 0,1 0 1,0 1-1,-1-1 0,1 1 1,0-1-1,-1 1 1,1-1-1,0 1 0,-1 0 1,1 0-1,-1 0 0,1 0 1,0 0-1,-1 0 0,1 0 1,-1 0-1,1 1 0,0-1 1,-1 1-1,1-1 0,0 1 1,-1-1-1,1 1 0,-1 0 1,-4 3 3,0 0 1,0 0 0,1 1-1,-1-1 1,1 1-1,0 0 1,-5 7 0,3-2-34,0 0 1,1 0 0,0 1 0,1 0-1,0 0 1,0 0 0,1 0-1,1 1 1,0 0 0,1-1 0,0 1-1,0 0 1,1 0 0,1 0 0,0 1-1,1-1 1,0 0 0,4 15 0,-5-25-3,1 0 0,-1-1 0,0 1 0,1 0 0,-1-1 1,1 1-1,0-1 0,0 1 0,-1-1 0,1 1 1,0-1-1,0 0 0,0 1 0,0-1 0,1 0 0,-1 0 1,0 0-1,1 0 0,-1 0 0,0 0 0,1 0 1,-1 0-1,1-1 0,-1 1 0,1 0 0,0-1 0,-1 1 1,1-1-1,-1 0 0,1 0 0,0 1 0,-1-1 1,1 0-1,0 0 0,-1-1 0,1 1 0,3-1 0,-2 0-28,1 0-1,0-1 0,-1 0 0,0 0 0,1 0 0,-1 0 0,0 0 0,0 0 0,0-1 0,0 0 0,0 1 0,-1-1 0,0 0 0,1-1 0,1-2 0,0-1-11,-1 0-1,0 1 0,3-15 1,6-37-211</inkml:trace>
  <inkml:trace contextRef="#ctx0" brushRef="#br0" timeOffset="1">26 5 15811,'-14'-4'1153,"6"5"-953,4 6-112,4 1 240,2 2-280,8 0-1449,1-3 1297,6 0-224,6 0-120</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6.399"/>
    </inkml:context>
    <inkml:brush xml:id="br0">
      <inkml:brushProperty name="width" value="0.05" units="cm"/>
      <inkml:brushProperty name="height" value="0.05" units="cm"/>
    </inkml:brush>
  </inkml:definitions>
  <inkml:trace contextRef="#ctx0" brushRef="#br0">183 87 13395,'2'-5'289,"0"1"-1,-1-1 1,1 0 0,-1 0 0,0 0 0,-1 0-1,1-1 1,-1 1 0,0 0 0,-1-6 0,1 10-202,0 0 1,-1-1 0,1 1 0,-1 0-1,1 0 1,-1-1 0,1 1 0,-1 0-1,1 0 1,-1 0 0,0 0 0,0 0-1,0 0 1,0 0 0,0 0 0,0 0-1,-2-1 1,2 1-3,-1 0-1,0 1 1,1-1 0,-1 1 0,0 0-1,0-1 1,0 1 0,0 0-1,1 0 1,-1 0 0,0 0-1,0 0 1,0 1 0,0-1-1,1 0 1,-4 2 0,-4 1-38,1 1 0,-1 0 0,1 0-1,-1 1 1,1 0 0,1 0 0,-1 1 0,1 0 0,0 1 0,0 0 0,1 0 0,0 0 0,0 0-1,0 1 1,1 0 0,1 0 0,-1 1 0,1-1 0,1 1 0,-1 0 0,2 0 0,-1 0 0,-1 13-1,4-21-69,0 1 0,1-1 0,-1 1 0,0-1 0,1 0 0,-1 1 0,1-1 0,-1 1 0,1-1 0,-1 0 0,1 1 0,0-1 0,0 0-1,0 0 1,0 0 0,0 0 0,0 1 0,0-1 0,0-1 0,0 1 0,1 0 0,-1 0 0,0 0 0,0-1 0,1 1 0,-1 0 0,1-1-1,-1 1 1,0-1 0,1 0 0,-1 0 0,1 1 0,2-1 0,8 2-96,0-1 1,1 0-1,12-2 0,-14 1 42,10 0-48,-1 1-1,40 7 1,-55-8 109,-1 1-1,1 0 1,0 1 0,-1-1 0,0 1-1,1 0 1,-1 0 0,0 0-1,0 1 1,0-1 0,0 1 0,0 0-1,-1 0 1,1 0 0,-1 1 0,0-1-1,0 1 1,5 7 0,-8-10 22,1 1 1,0 0 0,-1 0 0,0-1 0,1 1-1,-1 0 1,0 0 0,0 0 0,0 0-1,0 0 1,0-1 0,0 1 0,-1 0-1,1 0 1,-1 0 0,1-1 0,-1 1 0,0 0-1,1 0 1,-1-1 0,0 1 0,0-1-1,0 1 1,0-1 0,-1 1 0,1-1 0,0 0-1,0 1 1,-1-1 0,1 0 0,-1 0-1,-2 1 1,-4 3 63,1 0 0,-1-1 1,0 0-1,0-1 0,-13 4 0,12-5-101,-1 1 1,1-2-1,0 0 1,-17 1 0,24-2 3,0 0 0,0 0 0,0-1 0,1 1 1,-1 0-1,0-1 0,0 0 0,0 1 0,1-1 1,-1 0-1,0 0 0,1 1 0,-3-3 1,3 2 13,0 0 0,1 0 0,-1 0 0,0 0 0,1 0 0,-1 0 0,1 0 0,0 0 1,-1 0-1,1 0 0,0 0 0,-1 0 0,1 0 0,0 0 0,0-1 0,0 1 0,0 0 0,0 0 1,0 0-1,1 0 0,-1 0 0,0 0 0,0 0 0,2-2 0,6-14-256</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6.815"/>
    </inkml:context>
    <inkml:brush xml:id="br0">
      <inkml:brushProperty name="width" value="0.05" units="cm"/>
      <inkml:brushProperty name="height" value="0.05" units="cm"/>
    </inkml:brush>
  </inkml:definitions>
  <inkml:trace contextRef="#ctx0" brushRef="#br0">99 174 13411,'2'-1'144,"3"-2"261,1 0 0,-1-1 0,0 0 0,9-8 0,-12 10-210,0 0 1,-1 0-1,1 0 0,-1-1 0,0 1 0,0-1 0,0 1 1,0-1-1,0 1 0,0-1 0,-1 0 0,1 1 1,-1-1-1,0-4 0,0-2 67,0-1-1,-1 1 1,0 0 0,-1-1-1,0 1 1,0 0 0,-1 0-1,-6-13 1,9 22-262,0-1-1,0 1 1,0-1 0,0 1-1,0 0 1,-1-1-1,1 1 1,0-1 0,0 1-1,0 0 1,0-1-1,-1 1 1,1-1-1,0 1 1,0 0 0,-1-1-1,1 1 1,0 0-1,0 0 1,-1-1 0,1 1-1,0 0 1,-1 0-1,1-1 1,0 1 0,-1 0-1,1 0 1,-1 0-1,1-1 1,0 1 0,-1 0-1,1 0 1,-1 0-1,1 0 1,-1 0 0,1 0-1,0 0 1,-1 0-1,1 0 1,-1 0 0,1 0-1,0 0 1,-1 1-1,1-1 1,-1 0 0,1 0-1,0 0 1,-1 0-1,1 1 1,-1-1 0,-14 22-85,9-11 67,-8 12 3,0 1 0,2 1 0,0 0-1,2 0 1,1 1 0,-10 47 0,18-69 13,0 0 0,1 0 0,-1 0 0,1 0 1,0 0-1,0 0 0,0 0 0,1 0 0,0 0 0,-1 0 0,1 0 1,1 0-1,-1 0 0,0-1 0,3 5 0,-2-5-2,0-1 1,0 0-1,0 0 0,0 0 0,0-1 1,0 1-1,1 0 0,-1-1 0,1 1 1,-1-1-1,1 0 0,-1 0 0,1 0 1,0 0-1,-1 0 0,1-1 0,0 1 1,0-1-1,0 0 0,-1 0 0,1 0 0,3 0 1,8-2-167,0 0 1,0 0-1,-1-2 1,0 1-1,1-2 1,-1 0-1,-1 0 1,1-1-1,17-12 1,-12 4-130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7.627"/>
    </inkml:context>
    <inkml:brush xml:id="br0">
      <inkml:brushProperty name="width" value="0.05" units="cm"/>
      <inkml:brushProperty name="height" value="0.05" units="cm"/>
    </inkml:brush>
  </inkml:definitions>
  <inkml:trace contextRef="#ctx0" brushRef="#br0">325 105 12595,'2'-4'298,"-1"-1"1,1 0-1,-1 0 1,-1 0 0,1 0-1,-1 0 1,1 0-1,-1 0 1,-1 0 0,0-7-1,0 10-185,1 0 0,-1 0-1,0 0 1,1 0 0,-1 0 0,0 0-1,0 0 1,0 0 0,-1 0 0,1 1-1,0-1 1,-1 0 0,1 1 0,-1-1-1,1 1 1,-1-1 0,0 1 0,0 0-1,0 0 1,1 0 0,-1 0 0,0 0-1,0 0 1,0 1 0,-5-2 0,0 1-10,0 0 1,0 0 0,0 0 0,0 1-1,0 0 1,0 1 0,0-1-1,-1 2 1,1-1 0,1 1 0,-1 0-1,-10 4 1,9-2-72,-1 1 0,0 0 1,1 0-1,0 1 0,1 0 0,-1 0 1,1 1-1,-8 9 0,2 1-46,2-1 0,-1 2 0,2-1 0,0 1-1,2 1 1,0 0 0,0 0 0,-4 22 0,7-18-19,0 0-1,2 0 1,-2 47 0,5-60 1,1 0 0,-1 1 0,2-1 0,-1 0 0,1 0 0,1-1 0,0 1 0,0 0-1,1-1 1,0 0 0,9 15 0,-8-19 4,-1 0-1,1-1 1,-1 1-1,1-1 1,1 0 0,-1 0-1,0-1 1,1 0-1,0 0 1,0 0-1,0 0 1,0-1 0,0 0-1,1 0 1,-1-1-1,1 0 1,-1 0-1,1 0 1,-1-1-1,13-1 1,-9 1 25,0-1-1,0-1 0,-1 1 1,1-2-1,0 1 1,-1-1-1,0-1 1,1 0-1,-1 0 1,-1-1-1,1 0 1,-1 0-1,9-8 0,-14 11 22,-1 0 0,0-1 0,0 1 0,0-1-1,0 0 1,0 0 0,-1 0 0,1 0 0,-1 0-1,0 0 1,0 0 0,0 0 0,0 0 0,0 0-1,-1-1 1,0 1 0,1 0 0,-1-1 0,0 1-1,-1 0 1,1 0 0,0-1 0,-1 1 0,0 0-1,0 0 1,0-1 0,0 1 0,-3-4 0,2 3-19,0 0 0,0 0 0,-1 0 0,1 0 0,-1 0 0,0 1 0,-1-1 1,1 1-1,0 0 0,-1 0 0,0 0 0,0 1 0,1-1 0,-2 1 0,1 0 0,0 0 0,0 0 1,-1 1-1,1-1 0,-6 0 0,2 2-202,10 2-164,0-2 327,-1 1 0,1-1 1,-1 0-1,0 0 0,1 0 0,-1 0 1,1 0-1,-1 0 0,1 0 0,-1 0 1,3-1-1,4-3-27,0 1-1,0-1 1,0 0 0,-1 0 0,0-1-1,0 0 1,8-8 0,43-47 22,-41 40 92,-16 19-44,0 0-1,-1 1 1,1-1 0,0 0 0,0 0 0,0 0-1,0 1 1,0-1 0,0 1 0,-1-1 0,2 0-1,-1 1 1,0 0 0,0-1 0,0 1 0,1-1-1,-1 1 0,0 0-1,-1 1 1,1-1-1,-1 0 1,1 0-1,-1 0 1,1 1-1,-1-1 1,0 0-1,1 0 1,-1 1 0,1-1-1,-1 0 1,0 1-1,1-1 1,-1 1-1,1-1 1,-1 0-1,0 1 1,0-1-1,1 1 1,-1-1-1,0 1 1,1 0-1,0 5 6,1 0 0,-1 1 0,1-1-1,-1 11 1,0-6-10,5 49 13,4 36-455,-7-85 141,0-10 81,4-23-15,3-18 22</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7.976"/>
    </inkml:context>
    <inkml:brush xml:id="br0">
      <inkml:brushProperty name="width" value="0.05" units="cm"/>
      <inkml:brushProperty name="height" value="0.05" units="cm"/>
    </inkml:brush>
  </inkml:definitions>
  <inkml:trace contextRef="#ctx0" brushRef="#br0">1 223 14419,'1'14'277,"2"1"0,0-1 0,1 0 0,0 0 0,1-1 0,0 0 0,2 1 0,-1-2 0,16 23 0,-21-34-241,-1 0 0,1 0 0,0 0 0,0 0 0,0 0 0,0 0 0,0 0 0,1 0 0,-1-1 0,0 1 0,0 0 0,1-1 0,-1 1 0,0-1 0,1 1 0,-1-1 0,0 0 0,1 1 0,-1-1 0,0 0 0,1 0 0,1 0 0,-1-1 13,0 1 0,1-1 0,-1 0 0,0 0 1,0 1-1,0-2 0,0 1 0,0 0 0,0 0 0,0-1 0,0 1 0,2-3 0,3-3 103,0-1-1,-1-1 0,0 1 1,10-19-1,6-23 185,-18 39-308,0-1 1,1 1 0,1 0-1,0 0 1,0 0 0,11-12-1,-17 22-29,1 1 1,-1-1-1,0 1 0,0 0 0,1-1 0,-1 1 0,0 0 0,1-1 1,-1 1-1,1 0 0,-1-1 0,0 1 0,1 0 0,-1 0 0,1 0 1,-1-1-1,1 1 0,-1 0 0,0 0 0,1 0 0,-1 0 1,1 0-1,-1 0 0,1 0 0,-1 0 0,1 0 0,-1 0 0,1 0 1,-1 0-1,1 0 0,-1 0 0,1 0 0,-1 1 0,0-1 0,1 0 1,-1 0-1,1 1 0,-1-1 0,0 0 0,1 1 0,13 20 26,-14-19-10,1 0 0,0 0 0,0 0 1,0 0-1,0-1 0,0 1 0,0 0 0,0-1 0,1 1 0,-1-1 1,0 1-1,1-1 0,-1 0 0,1 1 0,3 1 0,-3-3 17,1 0 0,-1 0 0,0-1 0,1 1 0,-1 0-1,1-1 1,-1 0 0,0 1 0,0-1 0,1 0 0,-1 0 0,0 0-1,0 0 1,0-1 0,3-1 0,30-27 251,-31 26-249,31-32 92,22-19-152,-50 49-54,0 1-1,1-1 0,-1 2 1,1-1-1,0 1 1,14-5-1,-21 8 62,1 1 0,0-1-1,0 1 1,0 0 0,-1 0 0,1 0-1,0 0 1,0 0 0,0 0-1,0 0 1,-1 0 0,1 1 0,0-1-1,0 1 1,-1-1 0,1 1 0,0 0-1,-1 0 1,1 0 0,0-1 0,-1 2-1,1-1 1,-1 0 0,0 0 0,1 0-1,0 2 1,4 4 4,0 1 0,-1 0-1,0 0 1,4 10 0,13 17 259,-22-34-242,1-1 0,-1 1 0,0-1 0,1 0 0,-1 1 0,0-1 0,1 1 0,-1-1-1,1 0 1,-1 1 0,1-1 0,-1 0 0,1 0 0,-1 1 0,1-1 0,-1 0 0,1 0 0,-1 0 0,1 0 0,0 0 0,-1 1 0,1-1 0,-1 0 0,1 0 0,-1 0 0,1-1-1,0 1 1,-1 0 0,1 0 0,-1 0 0,1 0 0,-1 0 0,1-1 0,-1 1 0,1 0 0,-1-1 0,1 1 0,-1 0 0,1-1 0,-1 1 0,0 0 0,1-1 0,-1 1-1,1-1 1,-1 1 0,0-1 0,0 1 0,1-1 0,-1 0 0,13-31-642,4-38 307,-6 29 110</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8.057"/>
    </inkml:context>
    <inkml:brush xml:id="br0">
      <inkml:brushProperty name="width" value="0.05" units="cm"/>
      <inkml:brushProperty name="height" value="0.05" units="cm"/>
    </inkml:brush>
  </inkml:definitions>
  <inkml:trace contextRef="#ctx0" brushRef="#br0">1 1 11234,'0'154'3344,"2"38"-1226,-2-186-2078,0-3-25,0-1 1,0 0-1,0 0 1,0 0-1,1 0 1,-1 1-1,1-1 0,-1 0 1,1 0-1,0 0 1,-1 0-1,1 0 1,0 0-1,0 0 0,1 0 1,2 3-1,-4-5-7,1 0 0,-1 0-1,1 0 1,0-1-1,-1 1 1,1 0 0,-1 0-1,1 0 1,-1-1 0,1 1-1,-1 0 1,1 0-1,-1-1 1,1 1 0,-1 0-1,1-1 1,-1 1 0,1-1-1,-1 1 1,0-1-1,1 1 1,-1-1 0,0 1-1,1-1 1,-1 1-1,0-1 1,0 1 0,0-1-1,1 1 1,-1-1 0,0 0-1,0 1 1,0-1-1,0 1 1,0-2 0,5-23 193,-2-4 216,-3 1-1,0-1 1,-7-50-1,3 43 78,5 28-304,6 12-458,7 5-228,-10-8 370,0 0 0,0 0 0,0-1 0,1 1-1,-1-1 1,0 0 0,0 0 0,0-1 0,1 1 0,-1-1 0,0 0 0,0 0-1,5-3 1,1 0-27,-1 0-1,0-1 0,0 0 1,11-9-1,10-9-257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8.897"/>
    </inkml:context>
    <inkml:brush xml:id="br0">
      <inkml:brushProperty name="width" value="0.05" units="cm"/>
      <inkml:brushProperty name="height" value="0.05" units="cm"/>
    </inkml:brush>
  </inkml:definitions>
  <inkml:trace contextRef="#ctx0" brushRef="#br0">49 325 13419,'-7'9'152,"2"1"1,-1 0-1,1 0 0,0 0 1,1 1-1,0-1 1,1 1-1,0 0 0,-1 15 1,3-21-144,0-1 0,1 1-1,0 0 1,0 0 0,0 0 0,0 0 0,1-1 0,0 1 0,0 0-1,0 0 1,0-1 0,1 1 0,0-1 0,0 1 0,0-1-1,1 0 1,-1 1 0,1-1 0,0-1 0,0 1 0,0 0 0,1-1-1,6 6 1,-8-8-14,0 0 0,0 0 0,1 0 0,-1 0 0,1 0 0,-1-1 1,0 1-1,1-1 0,-1 0 0,1 1 0,-1-1 0,1 0 0,-1-1 0,1 1 0,-1 0 0,1-1 0,-1 1 0,1-1 0,-1 0 0,0 0 0,1 0 0,-1 0 0,0 0 0,0 0 0,3-2 0,2-2-37,0-1 0,0 1-1,0-1 1,-1 0 0,11-13 0,-1-4-179,-1 0 1,-1-1 0,-1-1 0,-1 0-1,-1 0 1,-1-1 0,7-32 0,-15 50 90,-1 0 1,0-1 0,1-14-1,-13 68 470,8-25-172,0-1-10,1 1 0,1-1 0,0 0 0,1 0 0,5 32-1,-5-50-152,0 0 0,0 0 0,0 0 0,1 0-1,-1 0 1,0-1 0,0 1 0,0 0 0,1 0-1,-1 0 1,0 0 0,1-1 0,-1 1 0,1 0-1,-1 0 1,1-1 0,-1 1 0,1 0 0,0-1-1,-1 1 1,1-1 0,0 1 0,-1 0 0,1-1-1,0 0 1,0 1 0,0-1 0,1 1 0,-1-1-4,1-1 1,-1 1 0,0-1 0,0 1-1,1-1 1,-1 1 0,0-1 0,0 0-1,0 0 1,0 0 0,0 0 0,0 0-1,0 0 1,0 0 0,0 0 0,1-1 0,5-9-20,0 0 0,10-20 0,17-55 42,-31 86 64,-1 5-30,1 10 34,-8 267 1413,-2-92-99,23-510-885,-13 275-473,1-18 14,2-28 83,24-129-1,-29 213-125,1 0 0,0 0-1,1 0 1,6-11 0,-9 17-17,0 0 1,1 0 0,0 0-1,-1 1 1,1-1 0,-1 0 0,1 1-1,0-1 1,-1 0 0,1 1-1,0-1 1,0 1 0,-1-1 0,1 1-1,0-1 1,0 1 0,0 0-1,2-1 1,-2 1-2,0 0-1,-1 0 1,1 1-1,0-1 1,0 0-1,0 1 1,0-1-1,0 1 0,0-1 1,0 1-1,-1-1 1,1 1-1,0 0 1,0-1-1,-1 1 1,1 0-1,0 0 1,-1-1-1,1 1 1,-1 0-1,1 0 1,0 2-1,6 14-3,0 0-1,0 0 1,-2 1-1,0 0 0,-2 0 1,4 30-1,-5-32 17,-2-15-20,0 0 0,1 1 0,-1-1 0,0 0 0,1 0 0,-1 0 0,1 1 0,0-1 0,-1 0 0,1 0 0,0 0 0,0 0 0,-1 0 0,1 0 0,0-1 0,0 1 0,0 0 0,0 0 0,0-1 0,0 1 0,0 0 0,1-1 0,-1 1 0,2 0 1,35 5-430,-3 1 118,-32-6 314,-1 0-1,1 0 0,-1 0 1,0 1-1,1-1 1,-1 1-1,0 0 1,0-1-1,0 1 0,0 0 1,0 0-1,0 1 1,-1-1-1,1 0 1,-1 0-1,1 1 1,-1-1-1,0 1 0,0-1 1,0 1-1,0 0 1,-1-1-1,1 1 1,-1 0-1,1-1 1,-1 1-1,0 0 0,0 0 1,0-1-1,0 1 1,-2 5-1,1-5 58,0 1-1,0-1 0,0 0 1,-1 0-1,1 0 0,-1 0 1,0 0-1,0 0 0,0 0 1,0 0-1,-1-1 0,1 1 1,-1-1-1,1 0 0,-1 1 1,0-1-1,0-1 0,0 1 1,0 0-1,0-1 1,0 1-1,0-1 0,-1 0 1,-5 1-1,0-1 60,0 0 0,0 0 0,0-1-1,0-1 1,0 1 0,-12-4 0,16 3-168,0 0 1,0 0-1,1-1 1,-1 0-1,0 0 0,0 0 1,1-1-1,-1 0 0,1 0 1,0 0-1,0 0 1,-5-6-1,8 9 15,1 0 0,0 0 0,-1 0 0,1-1 0,0 1 0,-1 0 0,1 0 0,0-1 0,-1 1 0,1 0-1,0-1 1,0 1 0,0 0 0,-1-1 0,1 1 0,0 0 0,0-1 0,0 1 0,0 0 0,-1-1 0,1 1 0,0-1 0,0 1 0,0 0 0,0-1 0,0 1 0,0-1 0,0 1 0,0 0 0,0-1 0,0 1 0,0-1 0,1 1-1,-1 0 1,0-1 0,0 1 0,0-1 0,0 1 0,1 0 0,-1-1 0,0 1 0,0 0 0,1-1 0,-1 1 0,0 0 0,1 0 0,-1-1 0,0 1 0,1 0 0,-1 0 0,0 0 0,1-1 0,-1 1 0,0 0 0,1 0 0,-1 0-1,1 0 1,-1 0 0,0 0 0,1 0 0,-1 0 0,1 0 0,-1 0 0,31-1-1540,-29 1 1607,19 3-765</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9.317"/>
    </inkml:context>
    <inkml:brush xml:id="br0">
      <inkml:brushProperty name="width" value="0.05" units="cm"/>
      <inkml:brushProperty name="height" value="0.05" units="cm"/>
    </inkml:brush>
  </inkml:definitions>
  <inkml:trace contextRef="#ctx0" brushRef="#br0">0 131 13579,'7'-7'332,"-1"0"0,0-1 0,0 0 0,-1 0 0,0-1 0,-1 1 0,1-1 0,-2 0 1,1 0-1,2-14 0,-2 5 107,-3 14-174,-3 12-96,1-2-107,-1 5-15,0 0 0,1 1 0,1 0 0,0 18-1,0-28-42,0 0-1,0-1 0,1 1 0,-1 0 0,0-1 1,1 1-1,-1-1 0,1 1 0,-1 0 0,1-1 0,0 1 1,0-1-1,0 1 0,-1-1 0,1 0 0,1 1 1,-1-1-1,0 0 0,0 0 0,0 0 0,1 0 0,-1 0 1,1 0-1,-1 0 0,1 0 0,-1 0 0,1-1 1,-1 1-1,1 0 0,-1-1 0,1 0 0,0 1 1,-1-1-1,1 0 0,0 0 0,0 0 0,-1 0 0,1 0 1,0 0-1,2-1 0,5-2 23,1 1 1,-1-2-1,0 1 1,-1-1-1,1-1 1,-1 0-1,0 0 1,0 0-1,7-8 1,-7 7-3,1 0 1,-1 0-1,1 0 1,0 1 0,0 1-1,1-1 1,11-2-1,-20 6-22,0 1 0,1-1-1,-1 1 1,0 0 0,0 0-1,0 0 1,1 0 0,-1 0 0,0 0-1,0 0 1,1 0 0,-1 0-1,0 1 1,0-1 0,0 0-1,1 1 1,-1-1 0,0 1-1,0-1 1,0 1 0,0 0-1,0-1 1,0 1 0,0 0-1,0 0 1,0 0 0,-1 0-1,1 0 1,0 0 0,0 0-1,0 1 1,1 3 14,0 1 0,0-1 0,0 1 0,-1 0 0,2 9 0,4 16 26,-7-30-43,0-1-1,0 0 0,0 0 0,0 1 0,0-1 0,0 0 0,1 0 0,-1 1 0,0-1 0,0 0 0,0 0 0,0 1 0,1-1 0,-1 0 1,0 0-1,0 0 0,0 1 0,1-1 0,-1 0 0,0 0 0,0 0 0,1 0 0,-1 1 0,0-1 0,0 0 0,1 0 0,-1 0 1,0 0-1,0 0 0,1 0 0,-1 0 0,0 0 0,1 0 0,-1 0 0,0 0 0,0 0 0,1 0 0,-1 0 0,1 0 0,8-11-318,1-18 65,-8 20 211,0-1-1,-1 1 0,-1-15 1,-2-15-107</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19.749"/>
    </inkml:context>
    <inkml:brush xml:id="br0">
      <inkml:brushProperty name="width" value="0.05" units="cm"/>
      <inkml:brushProperty name="height" value="0.05" units="cm"/>
    </inkml:brush>
  </inkml:definitions>
  <inkml:trace contextRef="#ctx0" brushRef="#br0">8 132 15211,'-7'13'976,"18"-16"-784,6-7-71,21-8 223,0-2-232,11 0 96,1-5-168,6 1 64,-4-1 24</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0.195"/>
    </inkml:context>
    <inkml:brush xml:id="br0">
      <inkml:brushProperty name="width" value="0.05" units="cm"/>
      <inkml:brushProperty name="height" value="0.05" units="cm"/>
    </inkml:brush>
  </inkml:definitions>
  <inkml:trace contextRef="#ctx0" brushRef="#br0">159 13 12091,'1'0'229,"-1"0"0,1 0 0,-1-1 0,1 1 1,-1-1-1,1 1 0,-1-1 0,1 1 1,-1-1-1,0 1 0,1-1 0,-1 1 0,0-1 1,1 1-1,-1-1 0,0 1 0,0-1 0,1 0 1,-1 1-1,0-1 0,0 1 0,0-2 1,-12 4 2204,-21 13-1309,19-8-1102,1 0 1,1 1 0,-1 1-1,1 0 1,1 1 0,0 0 0,-13 15-1,23-23-54,-1-1-1,1 1 1,0-1-1,0 1 1,0 0-1,0-1 1,1 1-1,-1 0 1,0 0 0,1 0-1,-1 0 1,1 0-1,0-1 1,-1 4-1,2-4 3,-1-1 0,0 1 0,0 0 0,0 0 0,1 0 0,-1 0 0,0 0 0,1 0 0,-1 0 0,1-1 0,-1 1 0,1 0 0,0 0 0,-1-1-1,1 1 1,0 0 0,-1-1 0,1 1 0,0-1 0,1 2 0,2 0-48,0-1-1,1 1 1,-1-1-1,1 0 1,-1 0 0,1 0-1,-1 0 1,1-1-1,6 0 1,83-8-596,-75 4 579,-1 2 1,1 0 0,-1 2-1,1 0 1,-1 0-1,30 6 1,-45-5 78,0 0 0,0 0 0,1 0 0,-2 0 0,1 1 0,0-1 1,0 1-1,0 0 0,-1-1 0,1 1 0,-1 1 0,1-1 0,-1 0 0,0 1 0,0-1 1,0 1-1,3 4 0,-3-3 16,0 1 0,-1-1 0,1 1 0,-1 0 0,0-1 0,0 1 1,-1 0-1,1-1 0,-1 1 0,0 0 0,-1 5 0,0 0 63,-1 0 1,0 0-1,-1-1 0,0 1 0,0 0 1,-1-1-1,0 0 0,-1 0 0,0 0 0,0-1 1,-7 9-1,5-9 58,0-1 0,0 0-1,-9 6 1,15-11-110,-1-1-1,0 0 0,0 1 1,0-1-1,0 0 1,0 0-1,0 0 1,0 0-1,0-1 1,-1 1-1,1 0 0,0-1 1,0 0-1,-1 1 1,1-1-1,0 0 1,0 0-1,-1 0 1,-3-1-1,5 0-37,-1 0 0,1 1 0,0-1 0,0 0 0,0 0 0,0 0 0,0 0 0,0 0 0,0 0 0,0 0 0,0 0 0,0 0 0,1-1 0,-1 1 0,0 0 0,1 0 0,-1-1 0,1 1 0,-1 0 0,1-1 0,0 1 0,0 0 0,-1-1 0,1-2 0,2-38-559,1 18 386,2-1-1,9-27 0,5-8-250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0.627"/>
    </inkml:context>
    <inkml:brush xml:id="br0">
      <inkml:brushProperty name="width" value="0.05" units="cm"/>
      <inkml:brushProperty name="height" value="0.05" units="cm"/>
    </inkml:brush>
  </inkml:definitions>
  <inkml:trace contextRef="#ctx0" brushRef="#br0">0 33 13675,'3'22'833,"-1"0"1,-1 23-1,-2-32-641,1 0 0,0 0-1,1-1 1,1 1 0,0 0-1,1 0 1,0-1 0,1 1-1,5 13 1,-8-25-178,0 1 1,0 0 0,0-1-1,0 1 1,1-1 0,-1 1-1,0-1 1,1 0 0,-1 1-1,1-1 1,-1 0-1,1 0 1,-1 0 0,1 0-1,0 0 1,0 0 0,-1-1-1,1 1 1,0 0 0,3 0-1,-2-1 4,1 0-1,-1 0 0,1-1 1,0 1-1,-1-1 1,1 1-1,-1-1 1,0 0-1,1 0 0,4-3 1,5-3 24,-1 0 0,0-1 0,0 0 0,15-14 0,64-72 378,-32 30 13,-59 64-427,1-1 0,-1 0 1,1 1-1,-1-1 1,1 1-1,-1 0 1,1-1-1,-1 1 1,1-1-1,-1 1 0,1 0 1,0-1-1,-1 1 1,1 0-1,-1 0 1,1-1-1,0 1 1,-1 0-1,1 0 0,0 0 1,0 0-1,-1 0 1,1 0-1,0 0 1,-1 0-1,1 0 1,0 0-1,-1 0 0,1 1 1,0-1-1,-1 0 1,1 0-1,0 1 1,-1-1-1,1 0 1,-1 1-1,1-1 1,-1 0-1,1 1 0,-1-1 1,1 1-1,-1-1 1,1 1-1,-1 0 1,1-1-1,-1 1 1,0-1-1,1 1 0,-1 0 1,1 0-1,2 7 22,0-1 0,-1 1 1,4 13-1,-3-7-12,-2-11-10,0-1 1,0 1 0,0 0-1,0 0 1,0 0-1,1-1 1,-1 1-1,1 0 1,2 2-1,-4-5-4,1 0 0,-1 1 0,0-1 0,1 0 0,-1 0 0,0 0 0,0 0 0,1 0 0,-1 1 0,0-1 0,1 0 0,-1 0 1,0 0-1,1 0 0,-1 0 0,1 0 0,-1 0 0,0 0 0,1 0 0,-1 0 0,0 0 0,1 0 0,-1 0 0,0-1 0,1 1 0,-1 0 0,0 0 0,0 0 0,1-1 0,12-15 64,40-112 195,-53 127-260,0 0-1,1 0 1,-1 0-1,1 0 0,-1 0 1,1 0-1,0 0 1,-1 0-1,1 0 0,0 1 1,-1-1-1,1 0 1,0 0-1,0 1 0,0-1 1,0 1-1,0-1 1,0 1-1,1-1 0,-2 1 0,1 0-1,0 0 0,-1 0 0,1 0 0,-1 0 0,1 1 0,0-1 0,-1 0 0,1 0 0,-1 1 1,1-1-1,-1 0 0,1 1 0,-1-1 0,1 1 0,-1-1 0,0 1 0,1-1 0,-1 0 0,1 1 0,-1 0 1,0-1-1,1 2 0,2 4-7,-1 0-1,1 0 1,-1 0 0,2 12 0,1 7 62,-1-10-22,-1 0-1,-1 0 1,0 1 0,-1 29 0,-4-57 235,1-7-188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1.036"/>
    </inkml:context>
    <inkml:brush xml:id="br0">
      <inkml:brushProperty name="width" value="0.05" units="cm"/>
      <inkml:brushProperty name="height" value="0.05" units="cm"/>
    </inkml:brush>
  </inkml:definitions>
  <inkml:trace contextRef="#ctx0" brushRef="#br0">4 0 16043,'-3'4'1177,"3"11"-945,3 0-160,0 1 2312,1-3-1968,-3-7-48,2-3 73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1.432"/>
    </inkml:context>
    <inkml:brush xml:id="br0">
      <inkml:brushProperty name="width" value="0.05" units="cm"/>
      <inkml:brushProperty name="height" value="0.05" units="cm"/>
    </inkml:brush>
  </inkml:definitions>
  <inkml:trace contextRef="#ctx0" brushRef="#br0">145 592 9794,'8'-10'447,"-1"1"0,0-1 0,-1 0-1,0-1 1,0 0 0,-1 0 0,0 0 0,-1 0 0,-1-1-1,1 1 1,1-22 0,-4 28-248,-1-1 0,0 0 0,0 0 1,0 1-1,-1-1 0,0 0 0,0 0 0,0 1 1,-1-1-1,0 1 0,0-1 0,-1 1 0,1 0 0,-1 0 1,0 0-1,0 0 0,-1 0 0,1 1 0,-1 0 0,0-1 1,-1 1-1,1 1 0,-1-1 0,1 1 0,-1 0 1,-6-4-1,5 4-91,0 1 0,1-1 0,-1 1 0,0 0 0,0 0 1,0 1-1,-1 0 0,1 0 0,0 0 0,-8 1 0,12 0-97,-1 0 1,0 0-1,1 1 0,-1-1 0,1 1 0,-1-1 0,1 1 1,-1 0-1,1 0 0,-1 0 0,1 1 0,0-1 0,-1 1 1,1-1-1,0 1 0,0 0 0,0-1 0,0 1 0,1 0 1,-1 0-1,0 1 0,1-1 0,-1 0 0,1 0 0,0 1 1,-1 2-1,0 0-25,1-1 0,-1 1 0,1 0 0,0 0 0,1 0 0,-1 0 0,1 0 1,0 0-1,0 0 0,1 0 0,0 0 0,-1 0 0,2 0 0,2 9 0,-3-11-1,0 0-1,1-1 0,-1 1 1,1-1-1,-1 1 0,1-1 1,0 0-1,0 0 0,0 1 1,0-1-1,1 0 0,-1-1 1,0 1-1,1 0 0,-1-1 1,1 1-1,0-1 0,-1 0 1,1 0-1,0 0 1,0 0-1,0-1 0,-1 1 1,1-1-1,0 1 0,0-1 1,3 0-1,4-1 0,-1-1-1,0 1 1,0-2 0,0 1 0,0-1 0,0 0-1,-1-1 1,1 0 0,-1-1 0,0 1-1,0-2 1,-1 1 0,1-1 0,-1 0 0,0 0-1,11-15 1,0 0 83,-2-2-1,0 0 1,-1-1 0,16-35-1,-21 39 60,-1-1 1,-1 1-1,0-1 0,-2-1 0,0 1 0,-2-1 1,4-38-1,-10 44 85,2 16-207,0 0 0,0 0-1,-1 0 1,1 0 0,0 0 0,0 0-1,0 0 1,0 0 0,0 0 0,-1 0-1,1 0 1,0 0 0,0 0-1,0 0 1,0 0 0,0 0 0,0 0-1,-1 0 1,1 0 0,0 0 0,0 0-1,0 0 1,0 0 0,0 0 0,0 0-1,-1 0 1,1 0 0,0 0 0,0 1-1,0-1 1,0 0 0,0 0-1,0 0 1,0 0 0,0 0 0,0 0-1,0 0 1,0 1 0,-1-1 0,1 0-1,0 0 1,0 0 0,0 0 0,0 0-1,0 1 1,0-1 0,-8 26 112,1 19-111,-2 88 0,9-109-191,1 1 0,1-1 1,2 0-1,0 0 0,10 31 0,-12-49 147,0 0 0,0 0 0,1 0-1,-1 0 1,1 0 0,1-1 0,-1 1-1,1-1 1,0 0 0,0 0 0,7 7 0,16 4-249</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1.939"/>
    </inkml:context>
    <inkml:brush xml:id="br0">
      <inkml:brushProperty name="width" value="0.05" units="cm"/>
      <inkml:brushProperty name="height" value="0.05" units="cm"/>
    </inkml:brush>
  </inkml:definitions>
  <inkml:trace contextRef="#ctx0" brushRef="#br0">1 28 14099,'4'-23'1234,"-4"23"-1219,0 0 0,0 0 0,0 0 1,0-1-1,0 1 0,0 0 0,-1 0 0,1 0 1,0 0-1,0 0 0,0-1 0,1 1 1,-1 0-1,0 0 0,0 0 0,0 0 0,0 0 1,0-1-1,0 1 0,0 0 0,0 0 1,0 0-1,0 0 0,0 0 0,0 0 1,0-1-1,0 1 0,1 0 0,-1 0 0,0 0 1,0 0-1,0 0 0,0 0 0,0 0 1,0 0-1,1 0 0,-1 0 0,0-1 0,0 1 1,0 0-1,0 0 0,0 0 0,1 0 1,-1 0-1,0 0 0,0 0 0,0 0 1,1 0-1,3 9 422,4 17 169,-8-25-519,22 90 1100,76 255 92,-94-335-1247,0 0 0,0 0 1,1 0-1,1-1 0,7 11 0,-12-20-23,-1 0 1,1 0-1,0-1 0,-1 1 0,1 0 0,0-1 1,0 1-1,0 0 0,0-1 0,0 1 0,0-1 1,0 1-1,-1-1 0,1 0 0,1 1 0,-1-1 1,0 0-1,0 0 0,0 1 0,0-1 0,0 0 0,0 0 1,0 0-1,0 0 0,0-1 0,0 1 0,0 0 1,0 0-1,0-1 0,0 1 0,0 0 0,0-1 1,0 1-1,0-1 0,0 0 0,0 1 0,0-1 1,-1 1-1,1-1 0,0 0 0,0 0 0,-1 0 1,1 1-1,-1-1 0,1 0 0,0-2 0,5-4 45,-2-1 0,1 0-1,-1 0 1,3-9 0,-6 14-37,10-25 119,-7 15-59,1 1-1,0 0 0,1-1 1,0 2-1,1-1 0,14-18 1,-21 29-77,1 1 1,0-1-1,0 0 1,-1 1 0,1-1-1,0 0 1,0 1 0,0-1-1,0 1 1,0-1 0,0 1-1,0 0 1,0-1 0,-1 1-1,1 0 1,1 0 0,-1 0-1,0 0 1,0 0 0,0 0-1,0 0 1,0 0 0,0 0-1,0 0 1,0 0 0,0 1-1,0-1 1,0 0 0,-1 1-1,1-1 1,0 0-1,0 1 1,0 0 0,0-1-1,0 1 1,-1-1 0,1 1-1,0 0 1,0 0 0,-1-1-1,1 1 1,0 2 0,4 3-26,0 1 0,-1 0 0,-1 0 0,5 10 0,-6-13 7,40 119-952,-28-77-42,-10-38 948,-1-10-54,2-17-178,-3 14 226,4-25-194</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3.037"/>
    </inkml:context>
    <inkml:brush xml:id="br0">
      <inkml:brushProperty name="width" value="0.05" units="cm"/>
      <inkml:brushProperty name="height" value="0.05" units="cm"/>
    </inkml:brush>
  </inkml:definitions>
  <inkml:trace contextRef="#ctx0" brushRef="#br0">76 460 12699,'23'94'5376,"-29"-116"-5000,-1 1 1,-1 0 0,-1 1 0,-12-20 0,21 39-362,-1-1 0,0 1 1,0-1-1,1 1 0,-1 0 0,0-1 0,0 1 0,0 0 1,-1 0-1,1 0 0,0 0 0,0 0 0,-1 0 1,1 0-1,0 0 0,-1 0 0,1 0 0,-3 0 1,4 1-11,-1 0 0,0 1 0,0-1 0,1 0 0,-1 0 0,0 1 0,1-1 0,-1 0 0,0 1 0,1-1 0,-1 1 0,0-1 0,1 1 0,-1-1 0,1 1 0,-1-1 0,1 1 0,-1-1 0,1 1 0,0 0 0,-1-1 0,1 1 0,0 0 0,-1-1 0,1 3 0,-3 4-4,1 0-1,0 0 1,1 1 0,0-1 0,0 1-1,1 9 1,1 13-41,1 0 0,11 47 1,-10-61 18,1-1 0,1 0 1,0 0-1,1-1 0,1 1 1,14 21-1,-19-32 17,0-1 0,1 0 0,-1 0 0,1 0 0,-1 0-1,1-1 1,0 1 0,0-1 0,0 0 0,1 0 0,-1 0 0,0 0 0,1 0 0,0-1 0,-1 1 0,1-1 0,0 0-1,-1 0 1,1 0 0,0-1 0,0 1 0,4-1 0,-3-1 15,0 0 0,0 0 0,0 0 0,0-1-1,0 1 1,-1-1 0,1-1 0,0 1 0,-1-1 0,0 1 0,0-1-1,0 0 1,0-1 0,0 1 0,6-8 0,-2 1 38,0 0 1,-1-1 0,0 0-1,-1 0 1,-1 0-1,0-1 1,0 0-1,5-22 1,-6 17 52,-1 0 0,0-1 0,-1 1 0,-1-1 1,-3-32-1,2 48-94,0-1 1,-1 1-1,1 0 1,-1 0-1,0-1 1,1 1-1,-1 0 0,0 0 1,0 0-1,-3-3 1,4 4-8,0 1-1,0 0 1,0 0 0,0 0 0,0 0 0,-1 0-1,1-1 1,0 1 0,0 0 0,0 0 0,0 0-1,0 0 1,-1 0 0,1 0 0,0 0 0,0 0-1,0 0 1,-1 0 0,1 0 0,0-1 0,0 1-1,0 0 1,0 0 0,-1 0 0,1 0 0,0 1-1,0-1 1,0 0 0,-1 0 0,1 0 0,0 0-1,0 0 1,0 0 0,-1 0 0,1 0 0,0 0 0,0 0-1,0 0 1,-1 1 0,-4 14-5,3 3-51,1 0-1,1 0 0,3 31 1,-3-48 46,0 0 0,0 1 1,0-1-1,0 0 1,0 0-1,0 0 0,0 0 1,1 1-1,-1-1 1,0 0-1,1 0 0,-1 0 1,1 0-1,-1 0 1,1 0-1,0 0 1,-1 0-1,2 1 0,-1-2 3,-1 0-1,1 0 1,-1 0-1,1 0 1,-1 0 0,1-1-1,0 1 1,-1 0-1,1 0 1,-1-1-1,1 1 1,-1 0-1,0 0 1,1-1-1,-1 1 1,1-1-1,-1 1 1,0 0-1,1-1 1,-1 1-1,1-1 1,-1 1 0,0-1-1,0 1 1,1-1-1,3-7-39,0 1 0,0-1 0,4-15-1,2-20-8,4-43 0,-6 33 36,-8 53 15,0 0 0,0-1 0,0 1 1,0 0-1,0 0 0,-1-1 0,1 1 0,0 0 0,0-1 0,1 1 1,-1 0-1,0-1 0,0 1 0,0 0 0,0-1 0,0 1 0,0 0 1,0 0-1,0-1 0,0 1 0,1 0 0,-1-1 0,0 1 0,0 0 0,0 0 1,1-1-1,-1 1 0,0 0 0,0 0 0,1 0 0,-1-1 0,0 1 1,0 0-1,1 0 0,-1 0 0,0 0 0,1 0 0,-1 0 0,0 0 1,1-1-1,-1 1 0,1 0 0,8 15-94,10 35-28,-17-41 84,11 28-60,-7-16 65,1 0 0,0-1 0,16 29 1,-22-48 37,-1 0 0,1 0 0,0 0 0,0 0 1,0 0-1,0 0 0,0 0 0,0 0 0,0 0 0,0 0 1,0 0-1,0 0 0,0-1 0,2 2 0,-3-2 2,1 0 0,0 0 0,-1 0 0,1 0 0,-1 0 0,1 0 0,0 0 0,-1 0 0,1 0 0,-1 0-1,1 0 1,0-1 0,-1 1 0,1 0 0,-1 0 0,1 0 0,-1-1 0,1 1 0,-1 0 0,1-1 0,-1 1-1,1-1 1,2-2 9,-1 1 0,0-1-1,-1 0 1,1 0 0,0 0 0,-1 0-1,0 0 1,0 0 0,0-1-1,1-3 1,5-26 59,-2-1 0,2-49 0,-7-70 104,0 153-175,-2-62-156,-4 0-1,-12-61 1,79 336-501,-55-193 658,81 263 41,-83-276 116,-3-15-78,-5-16 8,-7-16 28,-1 1 1,-2 1 0,-24-46-1,37 82-110,-1-1 0,1 1 0,-1 0-1,1 0 1,-1 0 0,0 0 0,0 0 0,0 0-1,-3-2 1,5 3-6,0 1 1,0 0-1,-1 0 0,1 0 0,0 0 1,0 0-1,0 0 0,0 0 0,0 0 1,0 0-1,-1 0 0,1 0 1,0 0-1,0-1 0,0 1 0,0 0 1,-1 0-1,1 0 0,0 0 0,0 0 1,0 0-1,0 0 0,0 0 0,-1 1 1,1-1-1,0 0 0,0 0 0,0 0 1,0 0-1,0 0 0,-1 0 1,1 0-1,0 0 0,0 0 0,0 0 1,0 0-1,0 1 0,0-1 0,-1 0 1,1 0-1,0 0 0,0 0 0,0 0 1,0 0-1,0 1 0,0-1 1,3 16-34,-2-12 19,0-1-1,1 0 1,-1 0 0,1 0 0,-1 0 0,1 0 0,0 0 0,0 0 0,1-1 0,-1 1 0,0-1 0,1 1-1,0-1 1,-1 0 0,1 0 0,0 0 0,0 0 0,0-1 0,0 1 0,0-1 0,1 0 0,-1 0-1,0 0 1,1 0 0,3 0 0,-3-1 6,1 0 0,-1 0-1,1-1 1,-1 0 0,1 0-1,-1 0 1,1 0 0,-1 0 0,0-1-1,1 0 1,-1 0 0,0 0-1,0-1 1,0 1 0,-1-1-1,1 0 1,-1 0 0,6-6 0,-3 1 14,0 0 1,0 0-1,-1 0 1,0-1 0,0 0-1,4-12 1,-7 16 7,0-1 0,0 1 0,-1-1 0,1 1 0,-1-1 0,-1 1 0,1-1 0,-1 0 0,0 1 0,0-1 0,0 0 0,-3-8 0,3 14-12,0-1-1,0 1 1,0-1 0,0 1 0,0-1 0,0 0 0,0 1 0,0-1 0,-1 1 0,1-1 0,0 1 0,-1-1 0,1 1 0,0-1 0,-1 1 0,1 0 0,0-1-1,-1 1 1,1-1 0,-1 1 0,1 0 0,-1-1 0,1 1 0,-1 0 0,1-1 0,-1 1 0,1 0 0,-1 0 0,1 0 0,-2-1 0,1 2 0,1-1 0,-1 1 1,0-1-1,0 1 1,0-1-1,0 1 0,1 0 1,-1-1-1,0 1 1,1 0-1,-1 0 0,0-1 1,1 1-1,-1 0 1,0 1-1,-15 39 26,12-24-26,1-1 0,1 1 0,0 0 0,2 32 0,0-40-26,1 0 1,0 0 0,1 0-1,0 0 1,0-1-1,1 1 1,0 0-1,0-1 1,1 0 0,8 14-1,-11-21 46,0 1 1,-1-1-1,1 0 0,0 0 1,0 0-1,0 0 0,0 0 0,0 0 1,0 0-1,0 0 0,0 0 1,0 0-1,0-1 0,1 1 0,-1 0 1,0-1-1,0 1 0,1-1 0,-1 1 1,0-1-1,1 0 0,-1 0 1,1 0-1,-1 1 0,0-1 0,1 0 1,-1-1-1,0 1 0,1 0 0,-1 0 1,1-1-1,-1 1 0,0 0 1,1-1-1,-1 1 0,2-2 0,0-1 31,1 1-1,-1-1 1,1 0-1,-1-1 1,0 1-1,0-1 1,-1 1-1,1-1 1,-1 0-1,3-4 1,11-28 158</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8.374"/>
    </inkml:context>
    <inkml:brush xml:id="br0">
      <inkml:brushProperty name="width" value="0.05" units="cm"/>
      <inkml:brushProperty name="height" value="0.05" units="cm"/>
    </inkml:brush>
  </inkml:definitions>
  <inkml:trace contextRef="#ctx0" brushRef="#br0">64 1 16027,'-1'0'84,"-1"0"-1,0 0 0,0 0 0,0 0 1,0 0-1,1 0 0,-1 1 1,0-1-1,0 1 0,1-1 0,-1 1 1,0 0-1,0 0 0,1-1 0,-1 1 1,1 0-1,-1 1 0,1-1 0,0 0 1,-1 0-1,1 1 0,0-1 1,0 0-1,0 1 0,0-1 0,0 1 1,0 0-1,0-1 0,0 1 0,0 1 1,-3 5 13,1 0 0,0 0 0,1 0 0,0 1 0,-2 9 0,3-10-48,1 0 1,0 1 0,0-1-1,1 0 1,0 0-1,4 14 1,-4-20-35,-1-1 0,1 1 1,-1 0-1,1-1 0,0 1 0,0 0 1,0-1-1,0 1 0,0-1 0,0 1 1,0-1-1,0 0 0,1 0 0,-1 1 1,3 0-1,-3-1-5,0-1 1,1 0-1,-1 1 0,0-1 1,1 0-1,-1 0 0,0 0 1,0 0-1,1 0 0,-1 0 1,0-1-1,1 1 0,-1 0 1,0 0-1,0-1 0,1 1 1,-1-1-1,0 0 0,0 1 1,0-1-1,0 0 0,0 1 1,0-1-1,2-2 0,7-7-4,0 0-1,-1-1 0,-1 0 0,1-1 0,-2 0 1,0 0-1,0 0 0,-1-1 0,-1 0 0,7-22 1,-14 45-45,0 1 1,1-1 0,0 0 0,0 0 0,1 0 0,1 1-1,2 17 1,-2-25 35,0 0 0,0 0 0,0 0 0,0 1 0,0-1 0,1 0 0,-1 0 0,1 0 0,0-1 0,0 1 0,0 0 0,4 3 0,-4-4-16,0-1 1,0 0 0,0 0-1,0 0 1,0 0-1,0 0 1,0 0-1,1-1 1,-1 1-1,0-1 1,0 1 0,1-1-1,-1 0 1,0 0-1,1 0 1,-1 0-1,0 0 1,1-1-1,-1 1 1,4-2-1,0 0-85,-1 0 0,1 0 0,-1-1 0,1 0 0,-1 0 0,0 0 0,0-1 0,0 0 0,-1 1 0,1-2 0,6-8 0,2-3-91,-1-1 1,12-22-1,4-11-238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4.345"/>
    </inkml:context>
    <inkml:brush xml:id="br0">
      <inkml:brushProperty name="width" value="0.05" units="cm"/>
      <inkml:brushProperty name="height" value="0.05" units="cm"/>
    </inkml:brush>
  </inkml:definitions>
  <inkml:trace contextRef="#ctx0" brushRef="#br0">0 561 15907,'167'-75'2682,"164"-55"-1777,11 23-760,75-26-887,-364 115 523,-24 9-195,0-1 0,28-15 0,-54 24 361,-1 0 0,0 0 0,-1 0 0,1 0 1,0 0-1,0-1 0,0 1 0,-1 0 0,1-1 1,-1 0-1,1 1 0,-1-1 0,1 0 0,-1 0 0,0 0 1,0 0-1,0 0 0,0 0 0,0 0 0,-1 0 0,1 0 1,0-4-1,-3-6-365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4.788"/>
    </inkml:context>
    <inkml:brush xml:id="br0">
      <inkml:brushProperty name="width" value="0.05" units="cm"/>
      <inkml:brushProperty name="height" value="0.05" units="cm"/>
    </inkml:brush>
  </inkml:definitions>
  <inkml:trace contextRef="#ctx0" brushRef="#br0">0 2 14155,'1'-2'1083,"1"5"-395,3 15-186,10 35-809,-11-39 483,216 660-470,-192-612-119,-28-59 138</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5.279"/>
    </inkml:context>
    <inkml:brush xml:id="br0">
      <inkml:brushProperty name="width" value="0.05" units="cm"/>
      <inkml:brushProperty name="height" value="0.05" units="cm"/>
    </inkml:brush>
  </inkml:definitions>
  <inkml:trace contextRef="#ctx0" brushRef="#br0">25 190 10882,'-21'-1'1420,"17"2"-453,15-2-100,10-1-475,0-2 0,-1 0 1,0-1-1,24-9 0,2-1 24,92-25-154,1 6 0,2 7 0,156-11 0,-50 33-1756,-193 8 1014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5.676"/>
    </inkml:context>
    <inkml:brush xml:id="br0">
      <inkml:brushProperty name="width" value="0.05" units="cm"/>
      <inkml:brushProperty name="height" value="0.05" units="cm"/>
    </inkml:brush>
  </inkml:definitions>
  <inkml:trace contextRef="#ctx0" brushRef="#br0">3 0 11218,'-3'3'985,"3"7"-777,10 16-56,3 13 632,9 21-392,1 7-48,7 18 80,3 8 24,5 9 40,4 1-16,-2-3-72,0-5-47,-3-21-129,-1-8-224,-4-29 56,-1-19-48,-3-33-40</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6.106"/>
    </inkml:context>
    <inkml:brush xml:id="br0">
      <inkml:brushProperty name="width" value="0.05" units="cm"/>
      <inkml:brushProperty name="height" value="0.05" units="cm"/>
    </inkml:brush>
  </inkml:definitions>
  <inkml:trace contextRef="#ctx0" brushRef="#br0">1 0 15867,'1'23'1017,"1"-1"-1,7 29 1,0 6-583,-2 9-213,18 111 139,-25-175-360,0 0 1,1 0-1,-1 1 0,1-1 0,0 0 1,0 0-1,0 0 0,0 0 0,2 3 0,-2-4-1,-1-1 0,1 0-1,0 1 1,-1-1-1,1 1 1,0-1-1,-1 0 1,1 0 0,0 1-1,-1-1 1,1 0-1,0 0 1,-1 0-1,1 0 1,0 0 0,0 0-1,-1 0 1,1 0-1,0 0 1,-1 0-1,1 0 1,0-1 0,0 1-1,-1 0 1,1 0-1,0-1 1,-1 1-1,1 0 1,-1-1 0,1 1-1,0-1 1,-1 1-1,1-1 1,-1 1-1,1-1 1,12-10-35,-1-1 0,12-14 0,-13 14 6,0 0 0,0 0 0,20-13 0,-27 22 27,-1 1 0,1 0 0,0-1 0,0 2 0,0-1 0,0 0 0,0 1 0,0 0 0,1 0 0,-1 0 0,0 0 0,1 1 0,-1 0 0,0 0 0,1 0 0,-1 0 1,7 2-1,-7-1-3,0 1 0,1 0 0,-1 0 1,0 0-1,0 0 0,-1 0 1,1 1-1,0 0 0,-1 0 1,1 0-1,-1 0 0,0 0 0,0 1 1,0-1-1,-1 1 0,1 0 1,-1 0-1,0 0 0,0 0 1,0 0-1,-1 1 0,0-1 0,2 8 1,-1-6 23,-1 0 1,0 0-1,0 1 0,-1-1 1,0 0-1,0 0 1,0 1-1,-1-1 0,0 0 1,0 0-1,0 0 1,-1 0-1,0 0 0,0 0 1,-1 0-1,-5 9 1,3-8 42,-1 0 0,0-1 0,-1 0 0,1 0 0,-1-1 0,0 1 0,0-2 0,-1 1 0,0-1 0,1 0 0,-2 0 0,1-1 0,0 0 0,0-1 0,-13 2 0,15-2-86,-1-2-1,1 1 1,-1 0-1,1-1 1,-1-1-1,1 1 1,-1-1-1,1 0 0,-1 0 1,1-1-1,0 0 1,0 0-1,0 0 1,0-1-1,0 0 1,0 0-1,1-1 1,-1 1-1,1-1 0,0 0 1,-6-6-1,9 7-135,-1-1-1,1 1 0,0 0 0,0-1 1,0 1-1,0-1 0,0 0 1,1 1-1,0-1 0,0 0 0,0 0 1,0 0-1,1 0 0,-1 0 0,1 0 1,0 0-1,0 0 0,1 0 1,-1 0-1,1 0 0,0 0 0,0 0 1,0 0-1,0 0 0,1 0 1,0 1-1,-1-1 0,1 1 0,4-6 1,11-7-721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6.564"/>
    </inkml:context>
    <inkml:brush xml:id="br0">
      <inkml:brushProperty name="width" value="0.05" units="cm"/>
      <inkml:brushProperty name="height" value="0.05" units="cm"/>
    </inkml:brush>
  </inkml:definitions>
  <inkml:trace contextRef="#ctx0" brushRef="#br0">16 235 12115,'15'-6'450,"-1"-1"1,0 0 0,0-1 0,-1-1-1,0 0 1,19-17 0,-27 22-265,0-1 0,0-1 0,0 1 1,-1-1-1,0 0 0,0 0 0,0 0 1,-1 0-1,0-1 0,0 0 0,-1 1 1,1-1-1,-1 0 0,-1 0 0,0 0 1,1-13-1,-1 18-136,-1 1 0,0-1 0,0 0 0,0 0 0,0 1 0,-1-1 0,1 1 0,0-1 0,-1 0 0,1 1 0,-1-1 0,1 1 0,-1-1 0,0 1 0,0-1 0,0 1 0,0-1 0,0 1 0,0 0 0,0 0 0,0-1 0,0 1 0,0 0 0,-1 0 0,1 0 0,-1 0 0,1 0 0,0 1 0,-1-1 0,0 0 0,1 1 0,-1-1 0,1 1 0,-4-1 0,2 1 6,0 0 0,-1 0 0,1 0 0,0 1 1,0-1-1,-1 1 0,1 0 0,0 0 0,0 0 0,0 0 1,0 1-1,0-1 0,0 1 0,0 0 0,1 0 0,-5 4 1,-4 4-69,2 1 0,0 1 0,0-1 0,1 2 0,1-1-1,0 1 1,0 0 0,2 0 0,-1 1 0,2 0 0,0 0 0,0 0 0,1 0 0,1 1 0,1-1 0,0 1 0,1 18 0,1-30-59,-1 1 0,1-1-1,-1 1 1,1-1-1,0 0 1,0 1-1,1-1 1,-1 0 0,1 1-1,0-1 1,0 0-1,0 0 1,0-1-1,0 1 1,0 0-1,1-1 1,-1 1 0,1-1-1,5 4 1,-5-5-18,-1 0 1,1 0-1,0 0 0,0-1 1,-1 1-1,1-1 1,0 1-1,0-1 1,0 0-1,0 0 0,0 0 1,0-1-1,-1 1 1,1-1-1,0 1 1,0-1-1,0 0 1,-1 0-1,1 0 0,-1-1 1,1 1-1,-1 0 1,1-1-1,-1 0 1,4-2-1,3-5-77,0 1 1,0-2-1,0 1 0,-1-1 0,-1 0 1,13-22-1,14-40-424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6.963"/>
    </inkml:context>
    <inkml:brush xml:id="br0">
      <inkml:brushProperty name="width" value="0.05" units="cm"/>
      <inkml:brushProperty name="height" value="0.05" units="cm"/>
    </inkml:brush>
  </inkml:definitions>
  <inkml:trace contextRef="#ctx0" brushRef="#br0">18 4 16604,'0'0'35,"0"-1"0,0 1 1,-1 0-1,1 0 0,0 0 1,0-1-1,0 1 0,0 0 1,-1 0-1,1 0 0,0-1 1,0 1-1,0 0 0,-1 0 1,1 0-1,0 0 1,0 0-1,-1 0 0,1-1 1,0 1-1,0 0 0,-1 0 1,1 0-1,0 0 0,0 0 1,-1 0-1,1 0 0,0 0 1,0 0-1,-1 0 0,1 0 1,0 0-1,0 1 1,-1-1-1,-4 10 392,2 23-233,2-30-117,0 55 77,3 1 0,2-1 0,3 0 0,2 0 0,3-1 0,34 99 1,-41-140-217,1 0 1,0-1 0,1 1 0,15 21 0,-22-36 57,1 0 0,0 1-1,0-1 1,1 1 0,-1-1-1,0 0 1,0 0 0,0 0 0,1 1-1,-1-1 1,1 0 0,-1-1-1,1 1 1,-1 0 0,1 0 0,0-1-1,-1 1 1,1-1 0,0 1-1,-1-1 1,1 0 0,0 0 0,3 0-1,-3 0 5,1-1 0,-1 0-1,1 0 1,-1-1 0,0 1-1,1 0 1,-1-1 0,0 0 0,0 1-1,0-1 1,0 0 0,0 0-1,0 0 1,-1 0 0,1 0-1,1-4 1,12-19 85,-1-2 1,-2 0-1,12-35 0,-6 16 92,70-209 862,-55 151-910,-32 104-194,-1-1 0,0 0 0,1 1 0,-1-1-1,0 0 1,0 1 0,0-1 0,0 0 0,1 1 0,-1-1 0,0 0 0,0 1 0,0-1 0,0 0 0,-1 1 0,1-1 0,0 0 0,0 1 0,0-1 0,-1 0 0,1 0 13,0 1 1,-1 0 0,1 0 0,-1 0-1,1 0 1,-1 0 0,1 0 0,0 0-1,-1 0 1,1 0 0,-1 0 0,1 0-1,0 0 1,-1 0 0,1 0 0,-1 0-1,1 0 1,0 1 0,-1-1 0,1 0-1,-1 0 1,1 0 0,-1 1 0,-28 21-1254,24-18 1349,-23 19-842</inkml:trace>
  <inkml:trace contextRef="#ctx0" brushRef="#br0" timeOffset="1">274 435 13299,'25'15'1184,"-2"-7"-968,-2-3-112,2 0 384,3-3-304,-2-4-32,2-11-128,0-5-24</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7.674"/>
    </inkml:context>
    <inkml:brush xml:id="br0">
      <inkml:brushProperty name="width" value="0.05" units="cm"/>
      <inkml:brushProperty name="height" value="0.05" units="cm"/>
    </inkml:brush>
  </inkml:definitions>
  <inkml:trace contextRef="#ctx0" brushRef="#br0">33 599 12987,'-8'23'349,"1"0"0,2 0-1,0 1 1,1 0 0,2 0 0,0 0 0,3 39 0,-1-58-346,1 0 0,0 0 1,0 0-1,0 0 0,0-1 0,4 9 1,-4-12-4,-1-1 1,0 1 0,1-1 0,-1 1-1,0 0 1,1-1 0,-1 1 0,1-1-1,-1 1 1,1-1 0,-1 0 0,1 1-1,-1-1 1,1 0 0,0 1 0,-1-1-1,1 0 1,-1 1 0,1-1 0,0 0-1,-1 0 1,2 0 0,-1 0 2,0 0 1,0 0-1,0-1 1,0 1-1,0-1 1,0 1-1,0-1 1,0 1 0,0-1-1,0 1 1,0-1-1,0 0 1,0 0-1,0 0 1,-1 1-1,1-1 1,0 0-1,0-1 1,8-11 38,0 0 1,-1-1-1,0 0 1,9-26-1,18-66 355,-16 42 19,-10 49-235,-9 15-176,0 0 0,0 0 1,1 0-1,-1 0 1,0 1-1,0-1 0,1 0 1,-1 0-1,0 0 1,0 0-1,1 1 0,-1-1 1,0 0-1,0 0 1,0 0-1,0 1 1,1-1-1,-1 0 0,0 0 1,0 1-1,0-1 1,0 0-1,0 0 0,0 1 1,0-1-1,1 0 1,-1 0-1,0 1 0,0-1 1,0 0-1,0 1 1,0-1-1,3 39 196,-2-31-214,0 6 29,12 103 89,-13-116-100,0 0-1,0 0 1,1 0-1,-1 0 1,0 0 0,0 0-1,1 0 1,-1 0-1,1 0 1,-1 0-1,1 0 1,-1-1-1,1 1 1,-1 0-1,1 0 1,0 0-1,-1-1 1,1 1-1,0 0 1,0 0-1,1 0 1,-1-1 2,0 0-1,-1 0 1,1 0 0,0 0 0,0 0 0,-1 0 0,1-1-1,0 1 1,0 0 0,-1 0 0,1-1 0,0 1 0,-1-1-1,1 1 1,0 0 0,-1-1 0,1 1 0,0-1 0,-1 1-1,1-1 1,0-1 0,5-5 57,-1 0-1,0 0 1,7-14 0,-10 18-52,12-25 97,26-41 2,-36 63-126,0 0 1,0 1-1,1-1 0,0 1 1,0 0-1,0 0 1,1 1-1,7-6 1,-11 9 0,-1 1 1,1-1-1,0 0 1,0 1-1,-1-1 1,1 1-1,0-1 1,0 1-1,0 0 1,0 0 0,0 0-1,-1 0 1,1 0-1,0 0 1,0 0-1,0 1 1,0-1-1,0 1 1,-1-1-1,1 1 1,0 0-1,0-1 1,-1 1-1,1 0 1,-1 0-1,1 1 1,-1-1-1,1 0 1,-1 0-1,0 1 1,1-1-1,0 3 1,6 5-18,-2 0 0,1 1 1,-1 1-1,5 11 1,-2-5 66,-9-16-27,0 0-1,1 0 0,0 0 0,-1 0 1,1 0-1,-1 0 0,1 0 0,0-1 1,0 1-1,0 0 0,-1 0 0,1 0 1,0-1-1,0 1 0,0-1 0,0 1 1,0-1-1,0 1 0,0-1 0,0 1 1,0-1-1,1 0 0,-1 0 0,1 1 1,0-2 3,-1 1 1,1 0 0,-1-1 0,1 1 0,0-1-1,-1 0 1,1 1 0,-1-1 0,0 0 0,1 0 0,-1 0-1,0 0 1,1 0 0,1-3 0,4-5 57,1 0-1,-2-1 1,11-18 0,-13 20-39,10-16 31,-6 8-57,1 0 0,1 1 1,0 0-1,22-24 1,-30 38-21,-1-1 1,1 1-1,-1 0 0,1 0 1,-1-1-1,1 1 1,0 0-1,-1 0 0,1 1 1,0-1-1,0 0 1,0 1-1,0-1 0,2 0 1,-3 1 2,0 0 0,1 0 0,-1 1 0,0-1 0,0 0 0,0 0 0,1 1 1,-1-1-1,0 1 0,0-1 0,0 1 0,0-1 0,0 1 0,0 0 0,0-1 0,0 1 0,1 1 1,3 4-37,-1 1 1,0-1 0,0 1 0,0-1-1,-1 1 1,3 8 0,9 17-35,-15-31 81,1-1 0,-1 0 0,0 0 0,0 1 0,1-1 0,-1 0 0,0 0 0,1 0 0,-1 1 0,0-1 0,1 0 0,-1 0 0,0 0 0,1 0 0,-1 0 0,0 0 0,1 1 0,-1-1 0,1 0 0,-1 0 0,0 0 0,1 0 0,-1 0 0,0-1 0,1 1 0,-1 0 0,1 0 0,-1 0 0,0 0 0,1 0 0,-1 0 0,0-1 0,1 1 0,-1 0 0,0 0 0,1 0 0,-1-1 0,0 1 0,0 0 0,1-1 0,-1 1 0,0 0 0,0 0 0,0-1 0,1 1 0,-1 0 0,0-1 0,0 1 0,0-1 0,12-20-27,-12 20 26,21-51-188,-3 0-1,14-69 0,-16 55-35,6-24-135,24-79-448,-46 169 810,0 0 0,0 0 1,0 0-1,0 0 0,0 0 0,0 0 1,0 0-1,0 0 0,0 0 0,0 0 1,1 0-1,-1 0 0,0 0 0,0 0 1,0 0-1,0 0 0,0 0 0,0 0 1,0 0-1,0 0 0,0 0 0,0 0 1,0 0-1,0 0 0,0 0 0,0 0 1,0 0-1,0 0 0,0 0 0,0 0 1,0 0-1,0 0 0,0 0 0,0 0 1,0 0-1,1 0 0,-1 0 0,0 0 1,0 0-1,0 0 0,0 0 0,0 0 1,0 0-1,0 0 0,1 10 65,-1 14 61,-2 16 43,-1 0 28,2 1 1,2 0-1,6 42 0,-5-71-256,0-1-1,1 0 1,0 0 0,1 0-1,0 0 1,1-1 0,0 1-1,0-1 1,1-1 0,0 1-1,1-1 1,0 0 0,1 0-1,0-1 1,14 12 0,-14-14-125,-6-4 97,0 0 0,0 0 0,1 0-1,-1-1 1,0 1 0,1-1 0,0 1-1,-1-1 1,1 0 0,4 1 0,-9-5 43,0 0 1,1 0-1,-1 0 1,-1 1-1,1-1 1,0 1-1,-3-3 1,-32-32 312,-193-204 3781,222 229-3548,8 12-488,0 0 1,0-1 0,0 1-1,0 0 1,0 0-1,0 0 1,1-1 0,-1 1-1,0 0 1,0 0 0,0 0-1,0 0 1,0-1-1,0 1 1,0 0 0,1 0-1,-1 0 1,0 0 0,0 0-1,0-1 1,0 1 0,0 0-1,1 0 1,-1 0-1,0 0 1,0 0 0,0 0-1,1 0 1,-1 0 0,0 0-1,0 0 1,0 0 0,1 0-1,-1 0 1,0 0-1,28 4 500,-25-3-576,35 7-173,-1-2 1,1-1-1,0-1 1,1-3 0,39-3-1,-14-6-31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8.068"/>
    </inkml:context>
    <inkml:brush xml:id="br0">
      <inkml:brushProperty name="width" value="0.05" units="cm"/>
      <inkml:brushProperty name="height" value="0.05" units="cm"/>
    </inkml:brush>
  </inkml:definitions>
  <inkml:trace contextRef="#ctx0" brushRef="#br0">1 486 14227,'28'-6'1368,"27"-22"-752,11-2-183,30-3 447,7 0-152,10 1-56,6 2-112,19 4-472,8 3-208,0 2-504,-5-2-104,-2-9-1225,3 1-79,-10-11 1368,-9 1-464,-26-14-49</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8.494"/>
    </inkml:context>
    <inkml:brush xml:id="br0">
      <inkml:brushProperty name="width" value="0.05" units="cm"/>
      <inkml:brushProperty name="height" value="0.05" units="cm"/>
    </inkml:brush>
  </inkml:definitions>
  <inkml:trace contextRef="#ctx0" brushRef="#br0">0 6 13515,'2'-5'1280,"1"9"-896,-3 10-168,0 11 768,3 5-383,2 13-337,2 6-96,3 12-128,2 2 16,2 0-232,3 0-208,-4-10 336,3-7-56,-2-20-40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8.935"/>
    </inkml:context>
    <inkml:brush xml:id="br0">
      <inkml:brushProperty name="width" value="0.05" units="cm"/>
      <inkml:brushProperty name="height" value="0.05" units="cm"/>
    </inkml:brush>
  </inkml:definitions>
  <inkml:trace contextRef="#ctx0" brushRef="#br0">1 442 13147,'0'14'342,"5"127"2653,-3-125-2844,1 1 0,1-1 0,0-1 1,0 1-1,2-1 0,12 25 0,0-7-980,19 52 0,-31-69 1125,-2-1-1,0 1 1,-1 0-1,0 0 1,-1 0 0,-1 17-1,-16-67 1169,-7-49-1203,-17-119-1,9-88-1618,21 122 407,8 130 674,3-1 0,7-47 0,-8 81 269,0 1-1,0-1 0,0 1 1,0 0-1,4-7 0,-5 11 16,0 0 0,0-1 0,0 1 0,1 0 0,-1-1 0,0 1 0,0 0 0,1 0 0,-1-1 0,0 1 0,0 0 1,1 0-1,-1-1 0,0 1 0,1 0 0,-1 0 0,0 0 0,1 0 0,-1-1 0,0 1 0,1 0 0,-1 0 0,1 0 0,-1 0 0,0 0 0,1 0 0,-1 0 0,0 0 0,1 0 0,-1 0 0,1 0 0,0 1 0,10 8 219,5 16 144,-7-1-45,0 0 0,-1 1 0,7 43-1,-4-17-50,-11-50-284,1 0 1,-1 0-1,1 0 0,-1 0 1,1 0-1,-1 0 1,1 0-1,0 0 1,0 0-1,-1-1 0,1 1 1,0 0-1,0 0 1,0-1-1,0 1 1,0-1-1,0 1 0,0-1 1,0 1-1,0-1 1,0 0-1,0 1 1,0-1-1,0 0 0,0 0 1,2 1-1,35-2-299,-22 0 199,10 1-38,-19-1 132,0 0-1,0 1 0,0 0 1,0 1-1,0-1 1,0 1-1,0 1 1,0-1-1,0 1 1,-1 0-1,1 1 1,0 0-1,-1 0 1,7 4-1,-9-4 90,-1 0 0,0 0 1,1 0-1,-1 0 0,0 1 0,-1-1 0,1 1 0,-1 0 0,1 0 0,-1 0 0,0 0 1,0 0-1,-1 0 0,1 0 0,-1 1 0,0-1 0,0 1 0,-1-1 0,1 1 0,-1-1 1,0 1-1,0-1 0,-1 1 0,1-1 0,-1 0 0,0 1 0,0-1 0,0 0 1,-1 1-1,0-1 0,1 0 0,-1 0 0,-1 0 0,1 0 0,-1-1 0,1 1 0,-1 0 1,0-1-1,-5 4 0,3-4-195,0 1 0,0-1 0,-1-1 1,1 1-1,-1-1 0,1 0 0,-1 0 0,0-1 1,0 0-1,0 0 0,0 0 0,0-1 0,0 0 1,-11-1-1,7 2-333,3 4-153</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28.968"/>
    </inkml:context>
    <inkml:brush xml:id="br0">
      <inkml:brushProperty name="width" value="0.05" units="cm"/>
      <inkml:brushProperty name="height" value="0.05" units="cm"/>
    </inkml:brush>
  </inkml:definitions>
  <inkml:trace contextRef="#ctx0" brushRef="#br0">6 49 14691,'-3'17'1737,"0"-13"-1073,3-2-296,1-8 1592,-1-7-1488,0-1-808,0-2 392,0 6-216,0-3-128</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5:38.902"/>
    </inkml:context>
    <inkml:brush xml:id="br0">
      <inkml:brushProperty name="width" value="0.05" units="cm"/>
      <inkml:brushProperty name="height" value="0.05" units="cm"/>
    </inkml:brush>
  </inkml:definitions>
  <inkml:trace contextRef="#ctx0" brushRef="#br0">13757 191 10690,'-3'-3'100,"1"1"0,-1-1 0,0 1 0,1 0 0,-1 0 0,0 0 0,-1 0-1,1 1 1,0-1 0,0 1 0,-1 0 0,1 0 0,-5-1 0,-49-7 372,50 8-425,-55-2 90,0 2 1,-118 14-1,62-2-397,-660 26-770,218-13 1359,-833 4-27,599-58-38,200 6-48,-615-33-78,120 5-114,-1825-20 339,2829 70-351,-428-11-37,-554 0-49,-184 125 850,840-41-743,9 34-5,385-99-24,0 0-1,0 0 0,1 2 1,0 0-1,-27 18 0,40-24-4,0 0-1,0 0 1,1 1 0,-1-1-1,1 1 1,-1 0 0,1 0-1,0 0 1,0 0 0,0 0-1,1 0 1,-1 1-1,1-1 1,-1 0 0,1 1-1,0-1 1,0 1 0,1 0-1,-1-1 1,1 1-1,0-1 1,0 1 0,0 0-1,0-1 1,1 1 0,-1 0-1,1-1 1,0 1 0,0-1-1,1 1 1,-1-1-1,0 0 1,1 1 0,0-1-1,3 5 1,6 7-13,-1-1 0,2 0-1,0 0 1,1-1 0,0 0 0,20 14-1,5 0-42,55 30 1,-27-23 2,2-3 0,1-4 1,119 32-1,225 29-61,-410-87 114,396 74-32,557 100-115,7-38-89,1277 31 209,-289-178-205,-135-40 49,-1499 42 213,706-34 64,-8-52-142,1035-209 356,-1893 276-276,254-78-1,-378 94-31,-1-3 0,59-32 0,-76 37 17,-1-1 0,0 0 0,0-1 1,-1-1-1,-1 0 0,0 0 0,18-26 0,-26 32 9,0 0 0,-1 0 0,0 0 0,0-1 1,-1 1-1,0-1 0,0 1 0,0-1 0,-1 0 0,0 0 1,0 0-1,0 0 0,-1 0 0,0 0 0,-1 1 0,0-1 1,0 0-1,0 0 0,-1 0 0,0 0 0,0 1 0,-1-1 1,1 1-1,-1 0 0,-1 0 0,-6-10 0,-3-1 55,0 1 0,-1 0 0,-1 1 0,-1 1 0,0 0 0,0 1 0,-32-19 0,10 11-27,-1 1 0,-1 2 1,0 2-1,-60-16 1,-175-23-275,142 40 76,-197 0 0,142 19 18</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4:31.966"/>
    </inkml:context>
    <inkml:brush xml:id="br0">
      <inkml:brushProperty name="width" value="0.05" units="cm"/>
      <inkml:brushProperty name="height" value="0.05" units="cm"/>
    </inkml:brush>
  </inkml:definitions>
  <inkml:trace contextRef="#ctx0" brushRef="#br0">9774 443 6521,'-55'17'1405,"42"-12"-1825,-1-1 1,1-1 0,-1 0-1,0-1 1,0 0 0,0-1 0,0-1-1,-16-1 1,-25 2 1077,-32 0 1053,50-1-518,-55 6-1,70-2-921,-49 4 507,65-8-797,-1 0 0,0-1 0,1 1-1,-1-1 1,1-1 0,-1 1 0,1-1-1,-10-4 1,-198-82-2420,184 79 2529,0 1 1,0 1-1,-1 2 0,1 1 0,-48 0 0,21 6 450,-100 18-1,-56 26 77,23-4-296,-104-6 54,-2-24 194,32-2-71,-578 55-82,420-30-631,163-9 231,-262 63-1,-241 115 925,185-31-539,194-70-450,-30 9 24,9 28 73,-207 134 22,185-85-107,52-25-48,257-106 78,-124 82-1,11 19-38,178-118-21,2 1 1,-56 63 0,37-27-8,2 3 1,-61 100 0,102-138 14,2 0 0,2 2 0,2 0 1,2 1-1,2 1 0,-17 82 0,24-75-69,2-1-1,3 1 0,6 109 1,2-124 17,2 0 1,1 0-1,2 0 1,2-1-1,1-1 1,21 44-1,-4-25-301,3 0-1,1-3 0,4-1 1,1-1-1,78 78 0,-91-105 237,2-2-1,0-1 1,1-1 0,1-1-1,1-2 1,1-1-1,42 16 1,9-3-2,147 32 1,-117-41 206,0-4 1,1-5-1,0-5 1,1-5-1,-1-5 0,178-28 1,390-109 7,-8-39-424,-586 156 301,393-111-368,249-68 128,645-204 790,-1085 318-349,394-101 374,204-66 367,-57-69-356,-46-91-278,-226 12-269,-437 303 21,-5-6 0,-4-4 1,160-208-1,-224 254-81,-3-1 1,-2-2-1,63-142 0,-97 186 53,0 0-1,-2 0 1,-1-1-1,-1 1 1,2-34-1,-6 42 31,-1-1 1,-1 1-1,0-1 0,-1 1 1,-1-1-1,0 1 0,-2 0 1,1 0-1,-9-16 0,3 10 55,-1 1 0,-2 0 0,0 0 0,-1 2 0,-1-1 0,-29-28 0,20 25 71,-2 2-1,-1 0 0,0 1 1,-38-19-1,1 8 18,-1 2 1,-2 3-1,-1 3 1,-70-14-1,15 11-442,-218-16 0,155 29 118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5:04.470"/>
    </inkml:context>
    <inkml:brush xml:id="br0">
      <inkml:brushProperty name="width" value="0.05" units="cm"/>
      <inkml:brushProperty name="height" value="0.05" units="cm"/>
    </inkml:brush>
  </inkml:definitions>
  <inkml:trace contextRef="#ctx0" brushRef="#br0">36 995 10818,'-5'1'254,"-22"2"1543,23 0-920,19 1-381,34 2-420,1-2-1,-1-2 1,1-2 0,71-10 0,199-47 430,-182 30-296,721-128 146,114-21-364,75-6 47,10 58-46,354 42-19,-988 63 22,65-25 31,-474 41-17,-11 3-7,0 0 0,0 0 0,1-1 0,-1 0 0,0 1 0,0-2 0,0 1 0,0 0 0,0-1 0,0 0 0,-1 0 0,1 0 0,0 0 0,5-5 0,-9 6-12,0 1 1,1-1-1,-1 1 1,0-1-1,0 1 1,1-1 0,-1 1-1,0-1 1,0 0-1,0 1 1,0-1-1,0 1 1,0-1-1,0 0 1,0 1 0,0-1-1,0 1 1,0-1-1,0 0 1,0 1-1,0-1 1,0 1-1,-1-1 1,1 1 0,0-1-1,0 1 1,-1-1-1,1 1 1,0-1-1,-1 0 1,-18-17-1218,17 17 1100,-1-1 0,1 0 0,0-1 0,0 1 0,0 0-1,0-1 1,-2-2 0,-4-21-311,4-7-67</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5:04.931"/>
    </inkml:context>
    <inkml:brush xml:id="br0">
      <inkml:brushProperty name="width" value="0.05" units="cm"/>
      <inkml:brushProperty name="height" value="0.05" units="cm"/>
    </inkml:brush>
  </inkml:definitions>
  <inkml:trace contextRef="#ctx0" brushRef="#br0">2 76 6305,'4'-5'88,"0"0"-1,0 0 1,0 0-1,1 0 1,0 1-1,0 0 0,0 0 1,0 0-1,0 1 1,9-5-1,-3 3 734,0 1 0,0 0 0,1 0 0,20-3 0,-32 7-775,0 0-1,0 1 1,0-1 0,1 0 0,-1 0 0,0 0 0,0 0 0,0 0 0,0 0-1,0 0 1,1 0 0,-1 0 0,0 1 0,0-1 0,0 0 0,0 0-1,0 0 1,0 0 0,0 0 0,0 1 0,1-1 0,-1 0 0,0 0-1,0 0 1,0 0 0,0 0 0,0 1 0,0-1 0,0 0 0,0 0-1,0 0 1,0 0 0,0 1 0,0-1 0,0 0 0,0 0 0,0 0-1,0 0 1,-1 1 0,1-1 0,0 0 0,0 0 0,0 0 0,0 0 0,0 0-1,0 1 1,0-1 0,0 0 0,-1 0 0,1 0 0,0 0 0,0 0-1,0 0 1,0 0 0,0 1 0,0-1 0,-1 0 0,-7 12 92,7-11 59,-11 21-52,1 0 0,0 1 0,2 0 0,1 0-1,-7 33 1,14-50-127,-18 69 16,4 1-1,2 0 1,5 1 0,2 0 0,4 1-1,10 96 1,-3-120-36,25 192 12,-24-233-48,3-14-87,11-20-176,-7 8 237,-3 5-47</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7:58.372"/>
    </inkml:context>
    <inkml:brush xml:id="br0">
      <inkml:brushProperty name="width" value="0.05" units="cm"/>
      <inkml:brushProperty name="height" value="0.05" units="cm"/>
    </inkml:brush>
  </inkml:definitions>
  <inkml:trace contextRef="#ctx0" brushRef="#br0">374 34 10938,'6'-8'405,"-4"5"-252,0 0 1,0 0-1,1 0 0,-1 0 1,1 1-1,0-1 0,3-3 0,-4 6 454,-3 4-85,-7 9 261,-15 17-291,-165 224 200,148-193-612,2 3 1,-38 88-1,69-138-116,3-7-50,1 1 1,0-1 0,0 1-1,0 0 1,1 0 0,0 0 0,1 0-1,-2 13 1,6-22-102,-1-1 1,0 0 0,0 0-1,0 0 1,0 0-1,0 0 1,0 0-1,-1 0 1,3-3-1,54-88-887,-15 16 433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7:59.395"/>
    </inkml:context>
    <inkml:brush xml:id="br0">
      <inkml:brushProperty name="width" value="0.05" units="cm"/>
      <inkml:brushProperty name="height" value="0.05" units="cm"/>
    </inkml:brush>
  </inkml:definitions>
  <inkml:trace contextRef="#ctx0" brushRef="#br0">333 95 12587,'0'4'87,"0"-1"1,-1 1 0,1-1 0,-1 1 0,1-1-1,-1 0 1,0 1 0,0-1 0,0 0-1,-1 1 1,-1 2 0,-24 35-43,13-20 93,-13 22 114,-74 121 445,79-125-499,2 1-1,-18 53 1,34-81-167,1-1 0,0 0 0,1 1 0,-1 14 0,3-23-52,-1 0 0,1-1 0,0 1 0,0 0 0,0 0 0,1-1 0,-1 1 1,1 0-1,-1-1 0,1 1 0,0-1 0,0 1 0,0-1 0,0 1 0,1-1 0,-1 0 0,1 1 0,-1-1 0,1 0 1,0 0-1,0 0 0,-1 0 0,5 2 0,-6-4 6,0 1 0,1-1 0,-1 0 0,0 0 0,0 0 0,0 0 0,1 0 1,-1 0-1,0 0 0,0 0 0,1 0 0,-1 0 0,0 0 0,0 0 0,1 0 0,-1 0 0,0 0 0,0 0 0,1 0 0,-1 0 1,0 0-1,0 0 0,0 0 0,1 0 0,-1 0 0,0 0 0,0 0 0,1-1 0,-1 1 0,0 0 0,0 0 0,0 0 1,0 0-1,1 0 0,-1-1 0,0 1 0,0 0 0,0 0 0,0 0 0,0-1 0,0 1 0,1 0 0,-1 0 0,0-1 1,0 1-1,0 0 0,0 0 0,0-1 0,0 1 0,0 0 0,0 0 0,0 0 0,0-1 0,0 1 0,0 0 0,0 0 0,0-1 1,0 1-1,0 0 0,-1-1 0,-2-16-858,-4 5 377,-1-1 0,0 1 1,-18-20-1,-9-12 877,35 43-340,-1 1 0,1 0 0,0-1 0,-1 1 0,1-1 0,0 1 0,-1-1-1,1 1 1,0 0 0,0-1 0,0 1 0,0-1 0,-1 1 0,1-1 0,0 1 0,0-1 0,0 1-1,0-1 1,0 1 0,0-1 0,0 1 0,0-1 0,0 1 0,1-1 0,-1 1 0,0-1 0,0 1 0,0-1-1,0 1 1,1-1 0,0 0 15,0 0-1,0 1 0,0-1 0,0 1 0,0-1 1,0 1-1,0 0 0,0-1 0,0 1 1,0 0-1,0 0 0,0-1 0,2 1 0,44 4 566,-38-3-541,6 0-14,126 7 260,-123-8-322,0-1 0,0-1 0,1-1-1,-1 0 1,28-10 0,-39 10 22,-1 0 0,1 0 0,-1-1 0,0 0 1,0 0-1,0 0 0,-1-1 0,0 0 0,0 0 0,0 0 1,0-1-1,-1 1 0,0-1 0,0-1 0,0 1 0,-1 0 1,0-1-1,0 0 0,-1 1 0,3-10 0,-6 11 213,-3 9-114,-5 9 5,4-2-100,0 0 1,1 0-1,0 1 1,1-1-1,1 1 1,-1 0 0,2 0-1,0 0 1,0 0-1,2 24 1,0-34-30,-1 0-1,1 0 1,0 0 0,-1 0 0,1 1 0,0-1 0,1 0-1,-1 0 1,0-1 0,0 1 0,1 0 0,-1 0-1,1-1 1,0 1 0,-1-1 0,1 1 0,0-1 0,0 0-1,0 1 1,0-1 0,0 0 0,0 0 0,0-1-1,0 1 1,0 0 0,1-1 0,-1 1 0,0-1 0,0 0-1,1 0 1,-1 0 0,3 0 0,5 0 4,-1-1 0,1-1 1,-1 1-1,0-1 0,0-1 1,13-5-1,-8 3 24,-1-1 1,0 0-1,0-1 1,-1-1-1,0 0 1,0 0-1,-1-2 0,0 1 1,0-1-1,-1-1 1,14-19-1,-23 29-19,0 0 1,-1 0-1,1 0 0,0 0 0,-1 0 1,0 0-1,1 0 0,-1-1 0,1 1 1,-1 0-1,0 0 0,0 0 0,0 0 0,0 0 1,0-2-1,0 2-3,0 1-1,0 0 1,-1-1 0,1 1-1,0 0 1,0-1 0,0 1-1,-1 0 1,1 0 0,0-1-1,-1 1 1,1 0 0,0 0-1,-1-1 1,1 1 0,0 0-1,-1 0 1,1 0-1,0 0 1,-1-1 0,1 1-1,0 0 1,-1 0 0,1 0-1,-1 0 1,1 0 0,0 0-1,-1 0 1,-2 0 14,1 1 1,-1-1-1,0 1 1,1-1-1,-1 1 0,1 0 1,0 0-1,-1 0 1,1 0-1,-4 3 0,2-2-12,1 0-1,0 0 1,1 1-1,-1-1 1,0 1-1,1 0 1,-1 0-1,1 0 1,0 0-1,0 0 1,0 0-1,0 0 1,1 1-1,-1-1 1,-1 7-1,3-9-8,0-1 0,0 0 0,0 1 0,0-1 0,0 1-1,1-1 1,-1 0 0,0 1 0,0-1 0,0 1 0,0-1-1,1 0 1,-1 1 0,0-1 0,0 0 0,1 1 0,-1-1 0,0 0-1,0 0 1,1 1 0,-1-1 0,0 0 0,1 0 0,-1 1-1,0-1 1,1 0 0,-1 0 0,1 0 0,-1 0 0,0 0-1,1 0 1,-1 1 0,1-1 0,20-1 3,18-11-3,-8-2-77,0 0 0,-1-2 0,-1-1 0,-1-2 0,0-1 0,-1-1 0,-2-1 1,35-37-1,5-16-321,86-130-1,-149 202 391,3-5-14,0 0 0,1 1 0,0 0 0,12-12 0,-18 19 22,0-1 1,1 1 0,-1 0-1,0 0 1,0 0 0,0 0-1,0 0 1,0 0 0,1 0-1,-1 0 1,0 0 0,0 0-1,0 0 1,0 0 0,1 0-1,-1 0 1,0 0 0,0 0 0,0 0-1,0 0 1,1 0 0,-1 0-1,0 0 1,0 0 0,0 0-1,0 0 1,1 0 0,-1 0-1,0 0 1,0 0 0,0 0-1,0 1 1,0-1 0,1 0-1,-1 0 1,0 0 0,0 0-1,0 0 1,0 0 0,0 1-1,0-1 1,0 0 0,0 0-1,0 0 1,0 0 0,1 1-1,-1-1 1,0 0 0,0 0-1,0 0 1,0 0 0,0 1-1,0-1 1,0 0 0,0 0-1,0 0 1,0 0 0,0 1 0,-1-1-1,1 0 1,0 0 0,0 0-1,0 0 1,0 0 0,0 1-1,-2 14 48,-48 141 361,12-41-125,7 9-70,-18 148-1,-2 15-124,48-273-77,3-9-3,-1-1 0,0 1 1,0 0-1,0-1 0,0 1 0,-1-1 0,0 1 0,0-1 0,0 0 0,-1 0 0,1 0 0,-1 0 0,-4 5 0,6-9-6,1 0-1,-1 1 1,1-1 0,-1 0-1,1 0 1,-1 1 0,0-1-1,1 0 1,-1 0 0,1 0-1,-1 0 1,0 0 0,1 0-1,-1 0 1,1 0 0,-1 0-1,0 0 1,1 0 0,-1 0-1,1 0 1,-1 0 0,1-1-1,-1 1 1,0 0 0,1 0-1,-1-1 1,1 1 0,-1 0-1,1-1 1,-1 1 0,1-1-1,0 1 1,-1 0 0,1-1-1,-1 1 1,1-1 0,0 1-1,-1-2 1,-13-23 42,14 25-45,-8-19 32,1 0 1,1 0-1,1-1 0,0 0 0,2 0 0,0 0 0,1 0 0,1-1 1,1 1-1,3-21 0,-2 35 1,0-1 1,1 1-1,0 0 1,0 0 0,0 0-1,1 0 1,0 0-1,0 0 1,0 1-1,1-1 1,0 1 0,0 0-1,0 0 1,10-8-1,2 1 135,1-1-1,1 2 1,23-12-1,16-10 33,-22 7-153</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0.011"/>
    </inkml:context>
    <inkml:brush xml:id="br0">
      <inkml:brushProperty name="width" value="0.05" units="cm"/>
      <inkml:brushProperty name="height" value="0.05" units="cm"/>
    </inkml:brush>
  </inkml:definitions>
  <inkml:trace contextRef="#ctx0" brushRef="#br0">169 0 13619,'-5'1'103,"0"0"-1,-1 0 1,1 0 0,0 1 0,0-1 0,0 1-1,0 1 1,1-1 0,-1 0 0,0 1-1,1 0 1,0 0 0,0 1 0,0-1-1,0 1 1,0 0 0,1 0 0,-1 0-1,-2 5 1,-4 6-37,0 0 0,2 0 1,0 1-1,-9 23 0,14-30-41,0 0 0,0 0 1,1 0-1,-1 14 0,2-21-20,1 0 1,0 1-1,0-1 0,0 0 0,0 1 0,0-1 0,1 0 1,-1 1-1,1-1 0,0 0 0,-1 1 0,1-1 0,0 0 1,0 0-1,0 0 0,1 0 0,-1 0 0,0 0 0,1 0 1,0 0-1,-1-1 0,3 3 0,27 16-9,-15-10-33,-1 1 0,22 19 0,-32-25 25,0 1 0,-1-1 0,1 1 0,-1-1 0,-1 1 0,1 0 0,-1 1-1,0-1 1,-1 0 0,4 12 0,-3-6 65,-1-1 0,-1 1-1,0 0 1,0 0 0,-1 0-1,-1 0 1,0 0 0,0 0 0,-1-1-1,-1 1 1,0 0 0,0-1-1,-1 0 1,-8 15 0,11-24 6,0 1 1,-1-1-1,1 0 1,-1 0-1,1 0 1,-1 0-1,0 0 1,0 0-1,0 0 0,0-1 1,0 1-1,0 0 1,-1-1-1,1 0 1,-5 2-1,6-2-16,-1-1 1,0 0-1,1 0 0,-1 0 0,0 0 0,1 0 0,-1 0 1,0 0-1,0-1 0,1 1 0,-1-1 0,1 1 0,-1-1 1,0 1-1,1-1 0,-1 0 0,1 0 0,0 0 0,-1 0 1,1 0-1,0 0 0,-1 0 0,1 0 0,0-1 1,-1-1-1,-7-7 45,1-2-1,1 1 1,0-1 0,1 0 0,0 0 0,1-1 0,0 0-1,-4-19 1,4 14-238,2-1 0,0 1 0,1-1 0,1 0 0,2-31 0,-1 45 45,1 0-1,0 1 1,-1-1-1,2 0 1,-1 0-1,0 1 1,1-1-1,0 1 1,0-1 0,1 1-1,-1 0 1,1 0-1,0 0 1,0 0-1,0 0 1,0 1-1,1-1 1,-1 1-1,1 0 1,0 0-1,0 0 1,0 1-1,1-1 1,-1 1-1,0 0 1,1 0-1,0 1 1,-1-1-1,1 1 1,0 0-1,5 0 1,159-19-2929,-108 9 2280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0.441"/>
    </inkml:context>
    <inkml:brush xml:id="br0">
      <inkml:brushProperty name="width" value="0.05" units="cm"/>
      <inkml:brushProperty name="height" value="0.05" units="cm"/>
    </inkml:brush>
  </inkml:definitions>
  <inkml:trace contextRef="#ctx0" brushRef="#br0">123 75 11859,'0'-1'71,"0"0"1,1 0 0,-1 0 0,0 0 0,0-1 0,0 1 0,0 0 0,0 0 0,0 0 0,0 0 0,-1 0 0,1 0 0,0 0 0,-1 0 0,1 0-1,0 0 1,-1 0 0,1 0 0,-1 0 0,0 0 0,1 1 0,-1-1 0,0 0 0,1 0 0,-3-1 0,2 2-3,0-1 1,-1 1-1,1 0 1,0-1-1,0 1 1,-1 0-1,1 0 1,0 0-1,-1 0 1,1 0-1,0 0 1,-1 0-1,1 0 1,0 1-1,-1-1 1,1 1-1,0-1 1,0 1-1,0-1 1,-1 1-1,-1 1 1,-4 2 25,1 1 1,-1 0-1,1 0 1,0 1-1,0 0 1,1 0-1,-1 0 0,1 1 1,1 0-1,-1 0 1,1 0-1,1 0 1,-1 1-1,1-1 0,-2 10 1,4-16-97,1 0 0,0 0 0,0 0 0,-1 0 1,1-1-1,0 1 0,0 0 0,0 0 0,0 0 0,0 0 0,0 0 0,1 0 1,-1 0-1,0 0 0,0-1 0,1 1 0,-1 0 0,0 0 0,1 0 0,-1 0 1,1-1-1,-1 1 0,1 0 0,-1-1 0,1 1 0,0 0 0,-1-1 0,1 1 1,1 0-1,-1 0-3,1-1 0,0 0 0,0 0 0,-1 1 0,1-1 0,0 0 0,-1 0 0,1-1 0,0 1 0,0 0 0,-1 0 0,1-1 0,0 1 0,1-2 0,6-1-19,0-1 1,0-1-1,0 0 1,8-6-1,5-7-71,-1-1-1,-1-1 0,27-33 1,-18 18-224,-28 34 294,-1 0-1,1 0 1,0 0 0,0 1-1,0-1 1,0 0 0,0 0-1,0 0 1,0 1-1,0-1 1,0 1 0,0-1-1,0 0 1,2 1 0,-3 0 15,0 0 0,0 0 0,1 0 0,-1 0 1,0 0-1,1 1 0,-1-1 0,0 0 1,0 0-1,1 0 0,-1 1 0,0-1 0,0 0 1,0 0-1,1 1 0,-1-1 0,0 0 0,0 0 1,0 1-1,0-1 0,0 0 0,0 1 0,0-1 1,1 0-1,-1 1 0,0-1 0,0 0 0,0 1 1,0-1-1,0 0 0,0 1 0,-1-1 0,-4 41-341,3-32 304,-1 7-34,0-5 46,2-1 0,-1 1 0,1 21 0,1-32 31,0 0 1,0 1-1,0-1 0,0 0 1,0 1-1,0-1 0,0 0 1,0 1-1,0-1 1,0 0-1,0 1 0,0-1 1,0 0-1,0 1 0,0-1 1,0 1-1,0-1 1,0 0-1,1 1 0,-1-1 1,0 0-1,0 0 0,0 1 1,1-1-1,-1 0 1,0 1-1,0-1 0,1 0 1,-1 0-1,0 1 0,0-1 1,1 0-1,-1 0 1,0 0-1,1 0 0,-1 1 1,0-1-1,1 0 0,-1 0 1,0 0-1,1 0 1,-1 0-1,1 0 0,-1 0 1,0 0-1,1 0 0,-1 0 1,0 0-1,1 0 0,-1 0 1,0 0-1,1 0 1,-1-1-1,0 1 0,1 0 1,-1 0-1,0 0 0,1 0 1,-1-1-1,0 1 1,1 0-1,-1 0 0,0-1 1,1 1-1,16-19-50,5-13 6,5-16-21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0.884"/>
    </inkml:context>
    <inkml:brush xml:id="br0">
      <inkml:brushProperty name="width" value="0.05" units="cm"/>
      <inkml:brushProperty name="height" value="0.05" units="cm"/>
    </inkml:brush>
  </inkml:definitions>
  <inkml:trace contextRef="#ctx0" brushRef="#br0">100 1 12635,'-28'63'1254,"-16"41"-279,37-88-702,2 1 0,0 0 0,2 1 0,-3 18 0,6-34-243,-1 0 0,1 0 0,0 1 1,0-1-1,0 0 0,0 0 0,0 1 0,0-1 1,1 0-1,-1 0 0,1 1 0,0-1 0,-1 0 1,1 0-1,0 0 0,0 0 0,0 0 0,1 0 1,-1 0-1,0 0 0,1-1 0,-1 1 0,4 2 1,-2-2-36,1-1 1,-1 1-1,1-1 1,-1 0-1,1 0 1,-1-1-1,1 1 0,0-1 1,-1 0-1,1 0 1,-1 0-1,1 0 1,7-2-1,4-1-186,-1-1-1,1 0 0,27-13 1,-29 11-30,1 1 0,0 0 0,0 0 0,17-2 0,-30 7 208,0 0 0,0 0 0,0 0 0,0 0-1,0 0 1,0 0 0,-1 0 0,1 0 0,0 0 0,0 0-1,0 0 1,0 1 0,0-1 0,0 0 0,-1 1 0,1-1 0,0 1-1,0-1 1,0 1 0,-1-1 0,1 1 0,0-1 0,1 2-1,-2 0 18,1-1-1,0 1 0,0 0 0,-1-1 1,1 1-1,-1 0 0,1-1 1,-1 1-1,0 0 0,0-1 0,0 1 1,0 2-1,-1 6 136,0 0-1,-1 0 1,-4 15 0,5-20-62,-3 8 212,1-1 1,-1 1-1,-1-1 0,-10 19 1,13-29-254,1 0 1,0 0-1,0 0 1,-1 0-1,1 0 1,-1 0-1,0 0 1,0 0-1,1-1 1,-1 1-1,0-1 1,0 1-1,0-1 1,-1 0-1,1 0 1,0 0-1,0 0 1,-1 0 0,1 0-1,-1-1 1,1 1-1,0-1 1,-1 0-1,1 1 1,-1-1-1,1 0 1,-1 0-1,1-1 1,-1 1-1,1-1 1,-5 0-1,0-2-142,0 0 0,1-1 0,-1 0 0,0 0 1,1 0-1,0-1 0,0 1 0,0-2 0,1 1 0,-6-7 0,1-1-112,1 1 0,1-1 1,-14-28-1,5 1-256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6:59.706"/>
    </inkml:context>
    <inkml:brush xml:id="br0">
      <inkml:brushProperty name="width" value="0.05" units="cm"/>
      <inkml:brushProperty name="height" value="0.05" units="cm"/>
    </inkml:brush>
  </inkml:definitions>
  <inkml:trace contextRef="#ctx0" brushRef="#br0">7 238 14171,'-6'31'1655,"6"-30"-1612,0-1 0,0 1 0,0 0 0,0-1 0,0 1 0,0 0-1,0-1 1,0 1 0,0-1 0,0 1 0,1 0 0,-1-1 0,0 1 0,1-1 0,-1 1-1,0-1 1,1 1 0,0 0 0,-1 0 4,1-1-1,0 0 1,-1 0-1,1 0 1,-1 0-1,1 0 1,0 0-1,-1 0 1,1 0-1,0 0 1,-1 0-1,1 0 1,-1-1-1,1 1 1,0 0-1,-1 0 1,1 0-1,-1-1 1,1 1-1,-1 0 1,1-1-1,-1 1 1,1-1-1,0 0 1,5-4 99,0 0-1,-1-1 1,0 1 0,0-1 0,0 0 0,-1-1 0,4-7-1,24-50 519,-28 56-565,0-1 1,-2 1 0,1-1 0,-1 1 0,2-15-1,-13 42 133,4-5-205,1 1 0,1 0 0,1 0 0,0 0 0,1 0 0,1 26-1,0-40-24,0 0-1,0 0 0,0 0 0,1-1 0,-1 1 1,0 0-1,0 0 0,0 0 0,1 0 0,-1 0 1,1 0-1,-1 0 0,0-1 0,1 1 0,0 0 0,-1 0 1,1-1-1,-1 1 0,1 0 0,0-1 0,0 1 1,-1 0-1,2 0 0,-1-1-5,0 0 0,0 0-1,0 0 1,0 0 0,0 0 0,0 0 0,0-1-1,0 1 1,-1 0 0,1 0 0,0-1 0,0 1-1,0-1 1,0 1 0,0-1 0,-1 1 0,1-1-1,1-1 1,5-4-77,0-1 0,0-1 0,7-11 0,-9 13 3,23-31-350,-10 13 14,0 0-1,2 2 1,23-22-1,-42 43 399,1 0 1,-1 0-1,0-1 0,1 1 1,-1 0-1,0 0 0,1 1 1,0-1-1,-1 0 0,1 0 0,-1 1 1,1-1-1,0 1 0,-1 0 1,1-1-1,0 1 0,0 0 0,-1 0 1,1 0-1,0 0 0,0 0 1,-1 0-1,1 1 0,0-1 0,-1 0 1,1 1-1,0 0 0,-1-1 1,4 3-1,0 1 91,0 0 1,0 1-1,0 0 1,0 0-1,-1 1 1,6 8-1,-7-10 24,0 1 0,0-1 1,0 1-1,1-1 0,0 0 0,0 0 1,0-1-1,0 1 0,1-1 0,5 4 0,-6-6-49,0 0-1,1 0 1,-1-1-1,1 1 0,-1-1 1,1 0-1,-1 0 1,1 0-1,-1-1 0,1 1 1,-1-1-1,0 0 0,1-1 1,-1 1-1,0-1 1,0 0-1,0 0 0,6-3 1,7-7-174,1 0 1,26-25-1,-15 12-420,-27 24 526,6-5-246,0-1 0,0 1-1,1 1 1,13-7 0,-20 11 232,0 1 1,0-1-1,0 0 0,0 1 1,0-1-1,0 1 0,0-1 1,0 1-1,0 0 0,0 0 1,0 0-1,0 0 0,1 0 1,-1 1-1,0-1 0,0 1 1,0-1-1,0 1 0,0 0 1,0-1-1,-1 1 0,1 0 1,0 0-1,0 1 0,-1-1 1,1 0-1,0 1 0,1 1 1,3 5 110,3 1 1048,-8-9-1091,-1 0-1,1 0 1,-1 0-1,1 0 1,-1 0-1,1 0 1,-1 0-1,0-1 1,1 1-1,-1 0 1,1 0-1,-1 0 1,1-1-1,-1 1 1,0 0-1,1 0 1,-1-1-1,1 1 1,-1 0-1,0-1 1,0 1-1,1 0 1,-1-1-1,0 1 1,1-1-1,-1 1 1,0-1-1,4-5 181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1.305"/>
    </inkml:context>
    <inkml:brush xml:id="br0">
      <inkml:brushProperty name="width" value="0.05" units="cm"/>
      <inkml:brushProperty name="height" value="0.05" units="cm"/>
    </inkml:brush>
  </inkml:definitions>
  <inkml:trace contextRef="#ctx0" brushRef="#br0">94 146 10754,'11'-1'356,"0"-1"0,0 1 1,-1-2-1,1 1 0,-1-1 0,1-1 0,-1 0 0,0-1 0,12-7 0,-21 11-324,1 0 0,-1 0-1,0 0 1,0 0 0,1 0 0,-1-1 0,0 1-1,0 0 1,0-1 0,0 1 0,-1-1 0,1 1 0,0-1-1,-1 1 1,1-1 0,-1 0 0,1 1 0,-1-1-1,0 0 1,0 1 0,0-1 0,0 0 0,0 1-1,0-1 1,0 0 0,0 1 0,-1-1 0,1 0-1,0 1 1,-1-1 0,0 1 0,1-1 0,-1 1-1,0-1 1,0 1 0,0-1 0,0 1 0,0 0-1,-2-3 1,-1-1-13,0 1 0,0 0-1,-1-1 1,1 1 0,-1 1-1,0-1 1,0 1 0,0 0-1,-11-5 1,11 7 4,0 0 0,1 0-1,-1 0 1,0 1 0,0-1 0,0 1-1,1 1 1,-1-1 0,0 1 0,0-1 0,0 1-1,1 1 1,-1-1 0,1 1 0,-1 0 0,1 0-1,-1 0 1,1 0 0,0 1 0,0 0-1,0 0 1,1 0 0,-1 0 0,0 0 0,1 1-1,-6 7 1,5-6 18,1 0 1,-1 1-1,0-1 1,1 1-1,0 0 0,1 0 1,-1 0-1,1 0 1,0 0-1,1 1 0,0-1 1,-1 1-1,2-1 1,-1 1-1,1-1 0,0 1 1,1-1-1,-1 1 1,3 9-1,-1-12-33,0 0 0,0-1-1,0 1 1,0 0 0,1-1 0,-1 1 0,1-1 0,0 0-1,0 0 1,0 0 0,0 0 0,1-1 0,-1 1 0,1-1-1,-1 0 1,1 0 0,0 0 0,0 0 0,0-1 0,0 1-1,0-1 1,1 0 0,4 0 0,2 1-13,0-1 0,-1-1 0,1 1 0,0-2 0,-1 1 0,1-2 0,-1 1 0,17-5 0,27-18-31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1.959"/>
    </inkml:context>
    <inkml:brush xml:id="br0">
      <inkml:brushProperty name="width" value="0.05" units="cm"/>
      <inkml:brushProperty name="height" value="0.05" units="cm"/>
    </inkml:brush>
  </inkml:definitions>
  <inkml:trace contextRef="#ctx0" brushRef="#br0">0 24 14259,'4'-3'149,"0"0"0,0 1 0,0-1 0,1 1 0,-1 0 0,1 0 0,-1 1 0,1-1 0,0 1 0,-1 0 0,1 0 0,6 0 0,-9 1-136,0 0 0,0 1-1,0-1 1,0 1 0,0-1 0,0 1-1,0 0 1,0 0 0,0 0 0,0 0-1,0 0 1,0 0 0,-1 0 0,1 0-1,0 1 1,-1-1 0,1 1-1,-1 0 1,0-1 0,1 1 0,-1 0-1,0 0 1,0-1 0,0 1 0,0 0-1,0 0 1,-1 0 0,1 0-1,0 4 1,1 3-21,0 1-1,0-1 0,-1 1 1,-1 0-1,1 0 0,-3 12 1,-11 61-71,1-9 52,12-72 31,-1 0 0,1 1 0,0-1 1,0 1-1,0-1 0,0 1 1,1-1-1,-1 1 0,1-1 0,-1 1 1,1-1-1,0 0 0,0 1 1,1 1-1,-1-3 4,0 0 0,0 0 0,1 0 0,-1 0 0,0 0 0,0-1 0,1 1 1,-1-1-1,0 1 0,1-1 0,-1 1 0,1-1 0,-1 0 0,0 1 0,1-1 0,-1 0 0,1 0 1,-1 0-1,1 0 0,-1 0 0,1-1 0,-1 1 0,0 0 0,3-2 0,9-1 76,-1-1 0,0-1-1,0 0 1,0 0 0,-1-1-1,0-1 1,0 0 0,13-11-1,-2 0 290,-1-2-1,31-36 0,-43 45-150,0-1 1,-1 0-1,10-18 1,-16 25-112,1-1 1,-1 1-1,0-1 1,0 0-1,0 0 1,-1 0-1,0 0 1,0 0-1,0 0 1,-1-11-1,-1 16-100,1 0 0,0-1 0,0 1 0,-1-1 0,1 1 0,-1 0 0,0-1 0,1 1 0,-1 0 0,0 0 0,0-1 0,1 1 0,-2-1 0,-1-1-650,6 5 478,-1 1 1,1-1-1,-1 1 1,1-1-1,0 0 1,0 0 0,0 0-1,0 0 1,1-1-1,-1 1 1,4 0-1,42 13-1049,-42-14 983,21 6-660,-1-1 0,50 3 1,-65-9 822,0 0 0,0 0 0,0-1 0,0-1 1,0 0-1,0-1 0,-1 0 0,23-9 1,-32 11 123,0 1 1,0-1-1,-1 0 1,1 0-1,0 0 0,0 0 1,-1 0-1,1 0 1,-1-1-1,1 1 1,-1 0-1,0-1 1,1 1-1,-1-1 1,0 0-1,2-2 1,-3 3-40,0 1-1,0 0 1,0 0 0,0 0-1,0 0 1,0 0 0,0-1 0,0 1-1,0 0 1,0 0 0,0 0 0,0 0-1,0-1 1,0 1 0,0 0-1,0 0 1,0 0 0,0 0 0,0-1-1,0 1 1,0 0 0,0 0 0,0 0-1,0 0 1,0 0 0,0-1 0,0 1-1,0 0 1,0 0 0,-1 0-1,1 0 1,0 0 0,0 0 0,0-1-1,0 1 1,0 0 0,-1 0 0,1 0-1,0 0 1,0 0 0,0 0 0,0 0-1,0 0 1,-1 0 0,-9 2 554,-13 9 205,13-4-669,0 1 1,1 1-1,0-1 0,0 1 0,1 1 0,0 0 1,0 0-1,1 0 0,1 1 0,0 0 1,0 1-1,-5 15 0,11-26-116,-1 0 0,1 0 1,-1 1-1,1-1 0,0 0 0,0 1 1,-1-1-1,1 0 0,0 0 0,0 1 0,0-1 1,0 0-1,1 1 0,-1-1 0,0 0 1,0 1-1,1-1 0,-1 0 0,1 0 1,-1 1-1,1-1 0,0 0 0,-1 0 0,1 0 1,0 0-1,0 0 0,0 0 0,0 0 1,0 0-1,0 0 0,0 0 0,0-1 1,0 1-1,0 0 0,0-1 0,0 1 0,1 0 1,-1-1-1,0 0 0,0 1 0,1-1 1,-1 0-1,0 0 0,1 1 0,-1-1 1,0 0-1,1 0 0,-1-1 0,0 1 0,1 0 1,1-1-1,10-1-89,-1-1-1,1 0 1,-1-1-1,0-1 1,0 0 0,17-10-1,69-46-816,-74 44 633,-9 7 105,-8 5 24,0 0 1,0 0-1,0 1 0,1-1 0,-1 2 0,1-1 0,0 1 1,16-4-1,-23 7 138,0 0 0,0 0 0,-1 0 0,1 0 0,0 0 0,0 1 0,0-1 0,0 0 0,0 0 0,0 1 0,0-1 0,0 0 0,0 1 0,-1-1 0,1 1 0,0-1 0,0 1 0,0-1 0,-1 1 0,1 0 0,0-1 0,-1 1 0,1 0 0,-1-1 0,1 1 0,-1 0 0,1 0 0,-1 0 0,1 1 0,7 31 143,-2-10 193,-5-21-290,-1 0 1,1-1 0,0 1 0,1-1 0,-1 1 0,0-1 0,0 0 0,1 1 0,-1-1 0,1 0-1,-1 0 1,1 0 0,-1 0 0,1 0 0,0 0 0,-1 0 0,1-1 0,0 1 0,0-1 0,-1 1 0,1-1-1,0 0 1,0 1 0,0-1 0,0 0 0,-1 0 0,1-1 0,0 1 0,0 0 0,0 0 0,0-1 0,-1 1-1,4-2 1,8-2 85,-1-1-1,0 0 0,19-11 1,-27 13-103,56-34 55,-41 24-256,1 0 1,38-16-1,-56 28 159,-1 0 0,1 1 1,-1-1-1,0 1 0,1-1 0,-1 1 0,1 0 1,-1-1-1,1 1 0,-1 0 0,1 0 0,-1 0 1,1 1-1,0-1 0,-1 0 0,1 0 0,-1 1 0,0-1 1,3 2-1,-3-1 4,0 0 0,0 0 0,0 0 0,0 0 0,0 0 0,0 0 0,0 0 0,-1 0 0,1 0 0,0 1 0,-1-1 0,1 0 0,-1 1 0,1-1 0,-1 0 0,0 1 0,1 1 0,-1 7-51,0 1-1,0-1 0,-1 0 1,-3 18-1,2-17 59,-3 16-8,2-11 31,1 0 1,0 0-1,1 29 0,1-44-6,0 0 1,0 1-1,1-1 0,-1 0 0,0 1 0,0-1 1,1 0-1,-1 0 0,1 0 0,0 1 0,-1-1 0,1 0 1,1 2-1,11 1 13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2.532"/>
    </inkml:context>
    <inkml:brush xml:id="br0">
      <inkml:brushProperty name="width" value="0.05" units="cm"/>
      <inkml:brushProperty name="height" value="0.05" units="cm"/>
    </inkml:brush>
  </inkml:definitions>
  <inkml:trace contextRef="#ctx0" brushRef="#br0">144 0 11042,'-2'13'433,"0"-1"-1,0-1 0,-1 1 1,-1 0-1,0-1 0,-1 1 1,-8 14-1,2-2 634,-62 161 843,67-165-1867,0 1 0,2 0 0,0 0 0,2 0 0,0 0 0,1 0 0,3 29 0,-1-45-63,-1 0-1,1 1 1,0-1 0,1 0 0,-1 0 0,1 0-1,0 0 1,0 0 0,1 0 0,0 0 0,-1-1-1,1 1 1,1-1 0,-1 0 0,1 0 0,0 0-1,5 4 1,-5-6 0,-1 0-1,1 0 0,0 0 0,0-1 1,0 1-1,0-1 0,0 0 0,0 0 1,0-1-1,0 1 0,0-1 0,1 0 1,-1 0-1,0 0 0,0-1 0,0 0 1,0 1-1,0-1 0,0-1 1,0 1-1,0 0 0,7-5 0,6-2 1,-1-1-1,0-1 1,0-1-1,18-16 1,52-56 514,-14 12 578,-84 109-377,5-19-660,1-1-1,-6 31 0,11-42-43,0 1-1,0-1 1,0 1 0,1-1 0,1 1 0,-1-1-1,1 1 1,0-1 0,4 13 0,-4-18 6,-1 0 0,1 0 0,0-1-1,-1 1 1,1-1 0,0 1 0,0-1 0,0 1 0,0-1 0,0 1 0,1-1 0,-1 0 0,0 1 0,1-1 0,-1 0-1,0 0 1,1 0 0,0 0 0,1 1 0,-1-2 51,0 0-1,-1 0 1,1 0-1,0 0 1,-1 0-1,1 0 1,0 0-1,-1 0 1,1-1-1,0 1 1,-1-1-1,1 1 1,-1-1-1,1 1 1,-1-1-1,3-2 1,3-1 67,0-2-1,-1 1 1,1-1 0,-1 0 0,-1 0 0,8-11-1,11-18 139</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2.940"/>
    </inkml:context>
    <inkml:brush xml:id="br0">
      <inkml:brushProperty name="width" value="0.05" units="cm"/>
      <inkml:brushProperty name="height" value="0.05" units="cm"/>
    </inkml:brush>
  </inkml:definitions>
  <inkml:trace contextRef="#ctx0" brushRef="#br0">11 0 14171,'-10'26'1152,"10"0"-904,1-3-96,12 0 144,5-3 329,10-3-481,2 0-32,4-5-80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3.538"/>
    </inkml:context>
    <inkml:brush xml:id="br0">
      <inkml:brushProperty name="width" value="0.05" units="cm"/>
      <inkml:brushProperty name="height" value="0.05" units="cm"/>
    </inkml:brush>
  </inkml:definitions>
  <inkml:trace contextRef="#ctx0" brushRef="#br0">150 10 12603,'-33'11'1405,"21"-7"-1000,-1 0-1,1 1 1,0 0-1,1 1 1,-14 8 0,20-6-219,11-4-140,19-3-71,-24-1 30,27-4-90,0 0-1,0-2 1,0 0 0,-1-2 0,31-14 0,-5 4-53,-52 17 135,0 1 0,0-1 0,0 1 0,0 0 0,0-1 0,0 1 0,0 0 0,0 0 0,0 0 0,0 0 0,0 0 0,0 0 0,1 0 0,-1 0 0,0 1 0,1-1 0,-2 0 5,1 1 0,-1-1 1,0 0-1,0 1 0,1-1 0,-1 0 0,0 1 0,0-1 0,0 1 0,1-1 0,-1 0 0,0 1 0,0-1 0,0 1 1,0-1-1,0 1 0,0-1 0,0 0 0,0 1 0,0-1 0,0 1 0,0-1 0,0 0 0,0 1 0,0-1 0,-1 1 1,1 0-1,-3 6 59,-1 0 0,1 0 0,-9 11 0,3-3 23,-12 27 263,2 1 1,2 0-1,2 1 0,-12 57 0,25-88-249,0-1 0,1 1 1,1 22-1,1-11-397,-2-23 251,1 1-1,0 0 1,-1 0 0,1 0-1,-1 0 1,0 0 0,1-1-1,-1 1 1,0 0-1,0-1 1,0 1 0,-1 0-1,1-1 1,-1 2-1,-25 21-371,15-13 271,-39 35 50,27-26 376,1 2 0,-23 27 0,58-60-430,-1 0-1,2 0 1,16-11-1,15-12 139,28-35 223,-3-3 0,-2-2 0,-5-4 0,60-96 0,-111 160-554,-11 17 11,-13 26-147,9-20 414,-2 5-26,0-1 101,1-1 1,-7 25-1,12-37-5,0 1-1,0-1 1,-1 0 0,1 0-1,0 0 1,0 1-1,0-1 1,0 0 0,0 0-1,0 1 1,0-1-1,0 0 1,0 0 0,0 0-1,0 1 1,0-1-1,0 0 1,0 0 0,0 1-1,0-1 1,0 0-1,0 0 1,1 0 0,-1 1-1,0-1 1,0 0-1,0 0 1,0 0 0,0 0-1,0 1 1,1-1-1,-1 0 1,0 0 0,0 0-1,0 0 1,0 0-1,1 1 1,-1-1 0,0 0-1,0 0 1,0 0-1,1 0 1,-1 0 0,0 0-1,0 0 1,1 0-1,-1 0 1,0 0 0,0 0-1,0 0 1,1 0-1,-1 0 1,0 0 0,0 0-1,0 0 1,1 0-1,-1 0 1,0 0 0,0 0-1,1 0 1,-1-1-1,0 1 1,0 0-1,0 0 1,0 0 0,1 0-1,-1 0 1,0-1 0,17-10 31,93-88-89,-26 23 131,-84 75-69,0 1 1,1 0-1,-1 0 0,0 0 1,0-1-1,0 1 1,0 0-1,0 0 0,1 0 1,-1-1-1,0 1 0,0 0 1,0 0-1,1 0 1,-1 0-1,0 0 0,0 0 1,1-1-1,-1 1 0,0 0 1,0 0-1,1 0 1,-1 0-1,0 0 0,0 0 1,1 0-1,-1 0 0,0 0 1,0 0-1,1 0 1,-1 0-1,0 0 0,0 0 1,1 1-1,-3 8 136,-9 16 55,11-25-179,-7 15 102,1-5-31,0 1 0,1 0 0,1 0-1,0 0 1,0 1 0,-2 13 0,6-24-82,0 0 1,0 0-1,0 0 1,-1 0-1,1 0 1,0 0-1,0 0 1,1 0-1,-1 0 1,0 0-1,0 0 1,0 0-1,1 0 1,-1 0-1,0 0 1,1 0-1,-1 0 1,1-1-1,-1 1 1,1 0-1,-1 0 1,1 0-1,0-1 1,-1 1-1,1 0 1,0-1-1,0 1 1,-1-1-1,1 1 1,0-1-1,0 1 1,0-1-1,0 1 1,0-1-1,0 0 1,0 1-1,0-1 1,0 0-1,0 0 1,0 0-1,0 0 1,0 0-1,0 0 1,0 0-1,-1 0 1,1 0-1,0 0 1,0-1-1,0 1 1,0 0-1,1-1 1,6-1-30,-1-1 1,0 1 0,0-1 0,0 0 0,9-6-1,-7 4-29,-1 0-1,0 0 1,0-1-1,-1 0 1,1 0 0,-1-1-1,-1 0 1,1 0-1,-1 0 1,-1-1-1,9-13 1,-8 2-137</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4.015"/>
    </inkml:context>
    <inkml:brush xml:id="br0">
      <inkml:brushProperty name="width" value="0.05" units="cm"/>
      <inkml:brushProperty name="height" value="0.05" units="cm"/>
    </inkml:brush>
  </inkml:definitions>
  <inkml:trace contextRef="#ctx0" brushRef="#br0">103 0 13843,'-17'26'1160,"1"11"-976,-2 12-64,1 4 376,4 6-360,0-1-96,7-2-184,3-6-120,9-18 224,4-13-64,9-25-72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4.452"/>
    </inkml:context>
    <inkml:brush xml:id="br0">
      <inkml:brushProperty name="width" value="0.05" units="cm"/>
      <inkml:brushProperty name="height" value="0.05" units="cm"/>
    </inkml:brush>
  </inkml:definitions>
  <inkml:trace contextRef="#ctx0" brushRef="#br0">14 1 15251,'-6'3'1481,"0"4"-1129,5 0-216,1 0 792,4 3-1096,2 2-128,8 6 232,4 1-128,2 3-104</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4.881"/>
    </inkml:context>
    <inkml:brush xml:id="br0">
      <inkml:brushProperty name="width" value="0.05" units="cm"/>
      <inkml:brushProperty name="height" value="0.05" units="cm"/>
    </inkml:brush>
  </inkml:definitions>
  <inkml:trace contextRef="#ctx0" brushRef="#br0">175 124 13923,'-8'1'134,"0"1"1,0 0-1,1 0 1,-1 1-1,1 0 0,-1 0 1,1 1-1,0 0 1,1 0-1,-1 1 1,1-1-1,-1 2 0,2-1 1,-10 10-1,8-7-97,1-1-1,0 1 1,0 0-1,1 0 1,0 1-1,1 0 0,0-1 1,0 1-1,0 1 1,2-1-1,-4 14 1,6-20-24,-1-1 0,1 0 0,0 1 1,0-1-1,0 0 0,0 1 0,0-1 0,0 0 1,1 0-1,-1 1 0,1-1 0,-1 0 0,1 0 0,0 1 1,0-1-1,0 0 0,0 0 0,2 2 0,-1-3 2,-1 1 0,1-1 0,-1 0-1,1 0 1,0 0 0,-1 0 0,1-1-1,0 1 1,0 0 0,0-1 0,-1 1-1,1-1 1,0 1 0,0-1 0,0 0-1,0 0 1,2 0 0,6-1 15,0-1 0,-1 0 0,1 0 1,-1-1-1,0 0 0,0 0 0,10-6 0,22-14-40,-2-2-1,0-1 0,-1-2 1,-2-1-1,-1-3 0,-2 0 1,33-42-1,-58 65 0,-6 7 9,1-1-1,0 0 1,-1 0 0,0 0 0,0 0 0,0 0 0,0 0 0,0-1 0,-1 1 0,1 0 0,-1-1-1,1-5 1,-2 8 5,1 1-1,-1 0 0,0-1 1,0 1-1,0-1 1,0 1-1,0 0 0,0-1 1,0 1-1,0 0 1,-1-1-1,1 1 0,0-1 1,0 1-1,0 0 1,0-1-1,0 1 0,-1 0 1,1-1-1,0 1 1,0 0-1,0-1 0,-1 1 1,1 0-1,0 0 1,-1-1-1,1 1 0,0 0 1,0 0-1,-1-1 1,-13 2 83,-14 13 84,14-4-60,1-1-1,0 2 1,0 0 0,-18 21-1,27-27-75,0-1-1,1 1 0,-1-1 0,1 1 0,0 0 0,0 0 1,1 0-1,0 1 0,-1-1 0,2 1 0,-1-1 0,1 1 1,0 0-1,0-1 0,0 1 0,1 11 0,0-15-25,0-1 0,1 1 0,-1-1 0,1 1 0,-1-1 0,1 1-1,-1-1 1,1 1 0,0-1 0,0 0 0,0 1 0,0-1 0,0 0 0,0 0-1,0 1 1,0-1 0,0 0 0,0 0 0,1 0 0,1 0 0,0 1-17,-1-1 0,1 0 0,0 0 0,0-1 0,0 1 0,0 0 0,0-1 0,0 0 0,6 0 0,0-1-62,1 0 0,-1 0 0,0-1 0,0-1 0,16-5 0,-6-2-165,30-19 0,-21 12 30,-28 17 206,0 0 0,0 0 0,0 0 0,1 0 0,-1-1 0,0 1 0,0 0 1,0 0-1,0 0 0,1 0 0,-1 0 0,0 0 0,0 0 0,0 0 0,0 0 0,1-1 0,-1 1 0,0 0 0,0 0 0,0 0 0,1 0 0,-1 0 0,0 0 0,0 0 0,0 0 1,1 0-1,-1 0 0,0 1 0,0-1 0,0 0 0,1 0 0,-1 0 0,0 0 0,0 0 0,0 0 0,0 0 0,1 0 0,-1 0 0,0 1 0,0-1 0,0 0 0,0 0 0,0 0 1,1 0-1,-1 1 0,0-1 0,0 0 0,0 0 0,0 0 0,0 0 0,0 1 0,0-1 0,0 0 0,0 0 0,0 0 0,0 1 0,0-1 0,0 0 0,0 0 0,0 0 1,0 1-1,0-1 0,0 0 0,-3 13 143,-12 38 322,14-48-443,0 0 0,1-1 0,0 1 0,-1 0 1,1 0-1,0 0 0,1 0 0,-1-1 0,0 1 0,1 0 0,-1 0 1,1-1-1,0 1 0,0 0 0,0-1 0,3 6 0,-3-8-15,0 1 0,-1 0 0,1 0 0,0-1-1,0 1 1,0 0 0,0-1 0,0 1 0,0-1 0,0 1-1,0-1 1,0 1 0,0-1 0,0 0 0,0 0 0,0 1-1,0-1 1,0 0 0,0 0 0,2 0 0,0 0-7,1-1 0,-1 0 0,1 1-1,-1-1 1,1 0 0,4-2 0,5-4-111,-1 1 0,16-12 0,-25 16 67,18-12-78,-1-1 0,-1 0 1,-1-2-1,0 0 1,21-27-1,3-19-107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5.295"/>
    </inkml:context>
    <inkml:brush xml:id="br0">
      <inkml:brushProperty name="width" value="0.05" units="cm"/>
      <inkml:brushProperty name="height" value="0.05" units="cm"/>
    </inkml:brush>
  </inkml:definitions>
  <inkml:trace contextRef="#ctx0" brushRef="#br0">85 0 11138,'-16'36'702,"-2"4"535,-17 54 0,30-80-1118,2 0 0,0 1 0,1 0 1,0 0-1,1 0 0,1 0 0,2 24 0,0-24-234,1 0 0,0-1-1,0 1 1,2-1-1,10 25 1,-15-39 111,0 0 0,0 0 0,0 0 0,0 0 0,1 0-1,-1 0 1,0 0 0,0 0 0,0 0 0,0 0 0,0 0 0,1 0 0,-1 0-1,0 0 1,0 0 0,0 0 0,0 0 0,0 0 0,1 0 0,-1 0 0,0 0 0,0 0-1,0 0 1,0-1 0,0 1 0,0 0 0,0 0 0,0 0 0,1 0 0,-1 0-1,0 0 1,0 0 0,0-1 0,0 1 0,0 0 0,0 0 0,0 0 0,0 0 0,0 0-1,0 0 1,0-1 0,0 1 0,0 0 0,0 0 0,0 0 0,0 0 0,0 0-1,0-1 1,0 1 0,0 0 0,0 0 0,0 0 0,0 0 0,0 0 0,0-1 0,0 1-1,0 0 1,-1 0 0,3-11 68,-3-2 187,0 0 0,-1 0 1,-5-15-1,4 17 75,1 0 0,0 0 0,1-1 0,-1-17 1,2 28-319,0 1 0,0-1 0,1 1 0,-1-1 0,0 0 0,0 1 0,1-1 0,-1 1 1,0-1-1,1 1 0,-1-1 0,0 1 0,1-1 0,-1 1 0,1-1 0,-1 1 0,1-1 1,-1 1-1,1 0 0,-1-1 0,1 1 0,0 0 0,-1-1 0,1 1 0,-1 0 0,1 0 1,0 0-1,-1 0 0,1 0 0,-1-1 0,2 1 0,21 1-146,-21-1 121,111 20-1359,-77-12 439,73 6 0,-96-14 772,35 1-275,-45-1 440,-1-1 0,1 1 0,0 0 0,0-1 0,-1 1 0,1-1 0,0 0 0,-1 0 0,1 0 0,-1 0 0,1-1 0,-1 1 0,3-2 1,-5 2 5,0 1 1,0 0 0,0 0-1,1 0 1,-1 0 0,0 0-1,0 0 1,0 0 0,0-1 0,0 1-1,0 0 1,0 0 0,0 0-1,0 0 1,0 0 0,0-1-1,0 1 1,0 0 0,0 0 0,0 0-1,0 0 1,0 0 0,0-1-1,0 1 1,0 0 0,0 0 0,0 0-1,0 0 1,0 0 0,0-1-1,0 1 1,0 0 0,0 0-1,0 0 1,0 0 0,0 0 0,0 0-1,-1-1 1,1 1 0,0 0-1,0 0 1,0 0 0,0 0 0,0 0-1,0 0 1,-1 0 0,1 0-1,0 0 1,0 0 0,0 0-1,0 0 1,0 0 0,-1-1 0,1 1-1,0 0 1,0 0 0,0 0-1,0 0 1,0 0 0,-1 0 0,1 1-1,0-1 1,0 0 0,0 0-1,0 0 1,0 0 0,0 0-1,-1 0 1,1 0 0,-13 1 304,2 4-135,0 1 0,0-1 0,1 2 1,0-1-1,0 1 0,1 1 0,0 0 1,0 0-1,1 1 0,0 0 1,-13 19-1,20-27-156,1 0 0,-1 0-1,1 0 1,-1 0 0,1 0 0,-1 0 0,1 0 0,0 0 0,0 0 0,-1 0-1,1 0 1,0 0 0,0 0 0,0 0 0,0 0 0,0 0 0,1 1 0,-1-1-16,0-1 1,0 1 0,1-1-1,-1 0 1,0 0-1,1 1 1,-1-1 0,1 0-1,-1 1 1,0-1 0,1 0-1,-1 0 1,1 0 0,-1 1-1,1-1 1,-1 0 0,0 0-1,1 0 1,-1 0 0,1 0-1,-1 0 1,1 0 0,-1 0-1,1 0 1,0 0-1,4-1-48,0-1 0,0 1 0,0-1 0,0 1-1,6-5 1,11-6-370,0-1 0,-2-1-1,0-1 1,0 0 0,21-24-1,-12 7-150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5.682"/>
    </inkml:context>
    <inkml:brush xml:id="br0">
      <inkml:brushProperty name="width" value="0.05" units="cm"/>
      <inkml:brushProperty name="height" value="0.05" units="cm"/>
    </inkml:brush>
  </inkml:definitions>
  <inkml:trace contextRef="#ctx0" brushRef="#br0">32 273 12883,'-5'6'335,"1"0"1,-1 1 0,1-1-1,0 1 1,-3 9 0,6-15-287,1 0 0,0 0-1,-1 0 1,1 1 0,0-1 0,0 0 0,-1 0 0,1 0 0,0 1 0,0-1 0,0 0-1,0 0 1,1 1 0,-1-1 0,0 0 0,1 0 0,0 2 0,-1-2-1,1-1 1,0 1-1,0 0 1,-1 0-1,1-1 0,0 1 1,0-1-1,0 1 1,0-1-1,0 1 1,0-1-1,0 1 1,0-1-1,0 0 1,0 0-1,0 0 0,1 1 1,-1-1-1,0 0 1,0 0-1,0 0 1,0-1-1,2 1 1,10-2 53,1 0 1,-1-1-1,1 0 1,-1-1-1,0-1 1,22-11-1,-2-2-155,38-27-1,-41 24-58,0-2 0,-2-1 0,-1-1 0,0-1 0,-3-2 0,34-46 0,-44 49 139,-14 25-25,0 0 0,1 0 0,-1 0 0,0 0 0,0 0 0,0 0 0,0-1 0,0 1 0,1 0 0,-1 0 0,0 0 0,0 0 0,0 0 0,0-1 0,0 1 0,0 0 0,0 0 0,0 0 0,0 0 0,0-1 0,0 1 0,1 0 0,-1 0 0,0 0 0,0 0 0,0-1 0,0 1 0,0 0 0,0 0 0,-1 0 0,1 0 0,0-1 0,0 1 0,0 0 0,0 0 0,0 0 0,0 0 0,0-1 0,0 1 0,0 0 0,0 0 0,0 0 0,-1 0 0,1 0 0,0-1 0,0 1 0,0 0 0,0 0 0,0 0 0,-1 0 0,1 0 0,0 0 0,0 0 0,0 0 0,0 0 0,-1 0 0,1-1 0,0 1 0,0 0 0,0 0 0,0 0 0,-1 0 0,1 0 0,0 0 0,0 0 0,0 0 0,0 1 0,-1-1 0,-11 6 105,-6 12 68,0 2-1,1 0 0,1 0 0,-26 44 0,37-55-135,-7 8 74,2 1 1,0 1-1,-14 37 0,22-51-97,1 1-1,-1 0 0,1 0 1,1-1-1,-1 1 1,1 0-1,0 0 0,1 8 1,-1-11-30,1 0 1,0 0 0,0 0-1,0 0 1,0 0 0,1 0-1,-1 0 1,1 0 0,-1-1-1,1 1 1,0 0 0,0-1 0,0 0-1,1 1 1,-1-1 0,4 3-1,-4-4-18,1 1 0,-1-1 0,1 0 1,-1 1-1,1-1 0,-1 0 0,1-1 0,0 1 0,0 0 0,-1-1 0,1 1 0,0-1 0,3 0 0,-5 0 22,0 0 0,0 0 0,0 0 0,-1 0 0,1-1-1,0 1 1,0 0 0,-1-1 0,1 1 0,0 0 0,-1-1 0,1 1 0,0 0-1,-1-1 1,1 1 0,-1-1 0,1 0 0,-1 1 0,2-2 0,-2 1 6,1 0-1,-1 0 1,0-1 0,1 1 0,-1 0 0,0 0 0,0 0 0,0-1-1,0 1 1,0 0 0,0 0 0,0 0 0,0-1 0,-1 1 0,1 0-1,0 0 1,-1-1 0,-2-5 58,0 0-1,-1 0 1,1 1-1,-1-1 1,-1 1-1,1 0 1,-7-6 0,-8-11 132,19 23-187,0 0 1,0 0-1,0 0 1,0 0-1,0 0 1,0 0-1,0-1 0,0 1 1,0 0-1,-1 0 1,1 0-1,0 0 1,0 0-1,0 0 1,0 0-1,0-1 0,0 1 1,0 0-1,0 0 1,0 0-1,0 0 1,0 0-1,0-1 1,0 1-1,0 0 0,0 0 1,0 0-1,0 0 1,0 0-1,0 0 1,0-1-1,0 1 1,0 0-1,0 0 0,1 0 1,-1 0-1,0 0 1,0 0-1,0 0 1,0 0-1,0-1 1,0 1-1,0 0 0,0 0 1,0 0-1,1 0 1,-1 0-1,0 0 1,0 0-1,0 0 0,10-1-56,9 5-69,2 1-448,1-1 1,0-1-1,-1-1 1,1 0 0,41-4-1,-35-1 2</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0.388"/>
    </inkml:context>
    <inkml:brush xml:id="br0">
      <inkml:brushProperty name="width" value="0.05" units="cm"/>
      <inkml:brushProperty name="height" value="0.05" units="cm"/>
    </inkml:brush>
  </inkml:definitions>
  <inkml:trace contextRef="#ctx0" brushRef="#br0">191 3 15875,'-5'-1'307,"0"0"-1,1 1 1,-1 0-1,0 0 0,1 0 1,-1 1-1,1-1 0,-1 1 1,0 0-1,1 0 1,-1 1-1,1 0 0,0-1 1,0 1-1,-1 1 1,1-1-1,-6 6 0,-6 3-52,2 2-1,-25 26 1,36-36-199,-1 2-69,0 0 0,0 0 0,0 0-1,1 1 1,0-1 0,-3 9 0,5-14-6,1 1 0,0 0 1,-1 0-1,1 0 0,0 0 0,-1 0 1,1 0-1,0 0 0,0 0 1,0 0-1,0-1 0,0 1 0,0 0 1,0 0-1,0 0 0,0 0 0,0 0 1,0 0-1,1 0 0,-1 0 0,0 0 1,1 0-1,-1 0 0,1-1 0,-1 1 1,1 0-1,-1 0 0,1-1 0,-1 1 1,1 0-1,0 0 0,0-1 1,-1 1-1,1-1 0,0 1 0,0-1 1,0 1-1,-1-1 0,1 1 0,0-1 1,0 0-1,0 1 0,0-1 0,0 0 1,0 0-1,0 0 0,0 0 0,0 0 1,0 0-1,0 0 0,1 0 1,68-3-1262,-51 1 972,0 1 0,0 1 0,36 4 1,-50-3 275,1 1 1,-1-1 0,0 1-1,1 0 1,-1 0 0,0 0 0,0 1-1,0 0 1,-1 0 0,1 0 0,-1 0-1,1 1 1,-1 0 0,0 0 0,-1 0-1,1 0 1,5 8 0,-7-8 101,0 1 1,0-1-1,-1 0 1,1 1-1,-1-1 0,0 1 1,0-1-1,-1 1 1,1-1-1,-1 1 0,0 0 1,0-1-1,0 1 1,-1-1-1,1 1 1,-1-1-1,-1 1 0,1-1 1,0 1-1,-1-1 1,0 0-1,0 0 0,0 0 1,-5 7-1,3-5 51,0 0 0,-1-1 0,1 1 0,-1-1-1,0 0 1,-1 0 0,1-1 0,-1 0 0,0 1 0,0-2-1,0 1 1,-1-1 0,1 0 0,-1 0 0,-8 2 0,14-5-166,-1 0 1,1 1 0,0-1 0,-1 0-1,1 0 1,0 0 0,-1 0-1,1 0 1,0 0 0,-1-1 0,1 1-1,0 0 1,-1 0 0,1-1 0,0 1-1,0-1 1,-1 0 0,1 1 0,0-1-1,0 0 1,0 1 0,0-1-1,0 0 1,0 0 0,0 0 0,0 0-1,0 0 1,-1-2 0,0 0-23,1 0-1,0-1 1,0 1 0,0 0-1,0 0 1,0-1 0,1 1-1,0 0 1,-1-1 0,1-4-1,3-22-507</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6.101"/>
    </inkml:context>
    <inkml:brush xml:id="br0">
      <inkml:brushProperty name="width" value="0.05" units="cm"/>
      <inkml:brushProperty name="height" value="0.05" units="cm"/>
    </inkml:brush>
  </inkml:definitions>
  <inkml:trace contextRef="#ctx0" brushRef="#br0">8 82 16243,'-6'-1'1361,"5"1"-937,4 3 56,5 2-576,8 0 152,1-4-144,5-1-144</inkml:trace>
  <inkml:trace contextRef="#ctx0" brushRef="#br0" timeOffset="1">303 1 19076,'9'0'1328,"-14"1"-1256,1 3-176,-2-1 64,-4 2-472,2-1 384,-1-3-192,2-1-80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6.846"/>
    </inkml:context>
    <inkml:brush xml:id="br0">
      <inkml:brushProperty name="width" value="0.05" units="cm"/>
      <inkml:brushProperty name="height" value="0.05" units="cm"/>
    </inkml:brush>
  </inkml:definitions>
  <inkml:trace contextRef="#ctx0" brushRef="#br0">37 0 16532,'1'1'39,"-1"-1"0,1 0 1,-1 0-1,0 1 1,1-1-1,-1 0 1,1 1-1,-1-1 0,0 0 1,1 1-1,-1-1 1,0 1-1,0-1 1,1 0-1,-1 1 0,0-1 1,0 1-1,0-1 1,0 1-1,0-1 1,1 1-1,-1-1 0,0 1 1,0-1-1,0 0 1,0 1-1,0-1 1,0 1-1,0-1 1,-1 1-1,1-1 0,0 1 1,0-1-1,0 1 1,-1 0-1,-7 22-15,6-19 105,0 3 42,-6 12 115,-9 34 0,16-49-302,0 0-1,0 0 1,0 0 0,1 0-1,-1 0 1,1 0 0,0-1-1,0 1 1,1 0 0,-1 0-1,1 0 1,0 0 0,0 0-1,0 0 1,1-1 0,1 5-1,-1-6-12,0 0 0,-1-1 0,1 1 0,0-1 0,0 1 0,0-1 0,1 0 0,-1 0 1,0 0-1,0 0 0,0 0 0,1 0 0,-1-1 0,1 1 0,-1-1 0,0 0 0,1 0 0,-1 1 0,1-2 0,-1 1 0,0 0 0,1 0 0,-1-1 0,5-1 0,4 0-194,0-2-1,0 1 1,19-11 0,1-3-509,46-35 0,3-2-152,-58 45 858,-21 9 37,-1 0 1,0 0 0,1 0-1,-1 0 1,1 0-1,-1 0 1,0 0-1,1 0 1,-1 0 0,0 0-1,1 0 1,-1 0-1,1 1 1,-1-1-1,0 0 1,1 0 0,-1 0-1,0 1 1,1-1-1,-1 0 1,0 0-1,0 1 1,1-1 0,-1 0-1,0 0 1,0 1-1,1-1 1,-1 1-1,1 2 114,-1 0 0,0 0-1,0 0 1,0 0 0,0-1 0,0 1-1,0 0 1,-1 0 0,0 4-1,0-5-22,0 1 0,1 0 0,-1-1-1,1 1 1,0 0 0,0-1-1,0 1 1,0 0 0,0 0 0,1-1-1,0 4 1,0-6-87,-1 1-1,1-1 1,0 1 0,-1-1-1,1 0 1,-1 0 0,1 1-1,0-1 1,0 0 0,-1 0-1,1 0 1,0 0-1,-1 0 1,1 0 0,0 0-1,0 0 1,-1 0 0,1 0-1,0 0 1,-1-1 0,1 1-1,0 0 1,-1 0 0,1-1-1,0 1 1,0-1 0,22-10-166,-19 8 117,121-67-284,-66 38 200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7.264"/>
    </inkml:context>
    <inkml:brush xml:id="br0">
      <inkml:brushProperty name="width" value="0.05" units="cm"/>
      <inkml:brushProperty name="height" value="0.05" units="cm"/>
    </inkml:brush>
  </inkml:definitions>
  <inkml:trace contextRef="#ctx0" brushRef="#br0">49 51 13811,'-6'8'320,"0"0"0,0 0 1,1 1-1,0-1 0,1 1 1,-1 0-1,-3 15 0,7-22-302,0 0-1,1 0 1,-1 1-1,1-1 1,-1 1 0,1-1-1,0 0 1,0 1-1,0-1 1,0 1 0,1-1-1,-1 0 1,1 1-1,-1-1 1,1 0-1,0 0 1,0 1 0,0-1-1,0 0 1,0 0-1,1 0 1,-1 0-1,0 0 1,1 0 0,0 0-1,-1-1 1,1 1-1,0-1 1,0 1 0,0-1-1,0 0 1,0 1-1,0-1 1,0 0-1,1 0 1,2 0 0,-3 0-22,0 0 1,1 0-1,-1 0 0,0-1 1,1 1-1,-1-1 1,0 0-1,1 0 1,-1 0-1,0 0 1,1 0-1,-1 0 1,1-1-1,-1 1 0,0-1 1,3 0-1,-3 0 20,-1 0-1,1 0 0,-1 0 0,1 0 1,-1 0-1,0-1 0,1 1 0,-1 0 1,0-1-1,0 1 0,0-1 0,0 1 1,0-1-1,0 0 0,-1 1 0,2-4 1,0-1 57,-1 0 0,0 0 1,0 0-1,-1-1 0,0 1 1,0 0-1,0 0 0,-1-1 1,0 1-1,-3-11 0,-5-9 91,-1 1 0,-14-26 0,27 51-320,0 0 1,0 0-1,1 1 0,-1 0 0,0-1 0,0 1 0,0 0 0,4 3 0,3-1-194,5 1 82,0-1 1,1 0-1,0-1 1,-1-1-1,1-1 1,24-1-1,21-8-192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7.995"/>
    </inkml:context>
    <inkml:brush xml:id="br0">
      <inkml:brushProperty name="width" value="0.05" units="cm"/>
      <inkml:brushProperty name="height" value="0.05" units="cm"/>
    </inkml:brush>
  </inkml:definitions>
  <inkml:trace contextRef="#ctx0" brushRef="#br0">216 279 10090,'-12'6'517,"-1"1"-1,1 1 0,1 0 1,0 1-1,-12 11 1,-46 54 1924,63-67-2307,-1 0 12,1 0 1,0 0 0,0 0-1,1 1 1,0 0 0,0 0-1,1 0 1,0 1 0,1-1-1,-4 12 1,7-19-132,0 0 0,-1 1 0,1-1 1,0 0-1,0 0 0,0 0 0,0 0 0,0 0 0,0 1 1,0-1-1,1 0 0,-1 0 0,0 0 0,1 0 0,-1 0 0,1 0 1,-1 0-1,1 0 0,-1 0 0,1 0 0,0 0 0,-1 0 0,1 0 1,0 0-1,0-1 0,0 1 0,-1 0 0,1 0 0,0-1 0,0 1 1,0-1-1,0 1 0,0-1 0,1 1 0,-1-1 0,0 0 0,0 1 1,0-1-1,0 0 0,0 0 0,0 0 0,1 0 0,-1 0 0,0 0 1,0 0-1,2 0 0,4-1-20,0 0 0,0 0 0,0-1 0,0 0 0,0 0 0,9-4 1,4-4-75,-1-1 0,-1-1 1,1-1-1,-2 0 1,0-2-1,0 1 0,22-28 1,-18 16-7,-1 0 1,-2-1 0,0-1-1,19-43 1,-28 53 82,-1 0 1,-1-1 0,-1-1 0,0 1 0,-2-1 0,3-20 0,-7 38 7,1 0 1,-1 1 0,0-1 0,0 0 0,0 0 0,0 1 0,-1-1 0,1 0-1,0 1 1,-1-1 0,1 0 0,-1 1 0,1-1 0,-2-2 0,1 4-4,1 0 0,-1-1 0,1 1 1,0 0-1,-1 0 0,1 0 0,-1-1 1,1 1-1,-1 0 0,1 0 1,-1 0-1,1 0 0,-1 0 0,1 0 1,-1 0-1,1 0 0,-1 0 0,1 0 1,0 0-1,-1 0 0,1 0 0,-1 0 1,1 0-1,-1 1 0,1-1 1,-1 0-1,1 0 0,-1 0 0,1 1 1,-1 0-1,-3 2 15,0 0 0,0 0 0,0 1 0,1 0 0,0 0 0,-1 0 0,-4 8 0,-1 5 23,0 1 0,0 0 1,2 1-1,0-1 0,2 1 1,0 1-1,1-1 0,0 1 1,2-1-1,0 1 0,2 26 1,0-42-71,1-1 1,-1 1-1,1 0 1,-1 0-1,1-1 1,0 1-1,1-1 1,-1 1 0,1-1-1,-1 1 1,1-1-1,0 0 1,0 0-1,0 0 1,1 0-1,-1 0 1,1 0-1,0-1 1,0 1-1,0-1 1,0 0-1,0 0 1,0 0-1,0 0 1,1 0-1,-1-1 1,1 1 0,-1-1-1,1 0 1,0 0-1,-1-1 1,1 1-1,0-1 1,-1 1-1,1-1 1,0 0-1,0-1 1,0 1-1,3-2 1,7-1-230,0-1 0,-1-1 0,1 0 0,-1-1 1,0 0-1,-1-1 0,1-1 0,21-17 0,-11 6-372,-1-1 0,-1-1 0,25-32 0,-26 27 549,29-51 0,-42 64 611,-1 0-1,0 0 0,0-1 0,-1 0 1,-1 0-1,3-20 0,-7 33-473,0 0-1,1 0 0,-1 0 1,0 0-1,0 0 0,0 0 1,0 0-1,0 1 0,0-1 0,0 0 1,-1 0-1,1 0 0,0 0 1,0 0-1,-1 0 0,0-1 1,1 2-1,0 0 0,-1 0 1,1 0-1,0 0 1,-1-1-1,1 1 0,0 0 1,-1 0-1,1 0 0,0 0 1,-1 0-1,1 0 1,0 1-1,-1-1 0,1 0 1,0 0-1,-1 0 0,1 0 1,0 0-1,-1 0 1,1 1-1,0-1 0,0 0 1,-1 0-1,1 0 0,0 1 1,0-1-1,-1 0 0,1 1 1,-21 25 1387,9-3-1358,0 1 0,2 0 0,1 0 0,1 1 0,1 0 0,2 0 0,0 1-1,-2 46 1,7-64-121,0 0-1,1 1 0,0-1 0,0 0 0,1 0 1,4 10-1,-6-15-10,1-1 1,0 1-1,1 0 1,-1-1-1,0 0 0,1 1 1,-1-1-1,1 0 1,0 0-1,-1 1 1,1-1-1,0-1 1,1 1-1,-1 0 0,0 0 1,0-1-1,1 1 1,-1-1-1,1 0 1,-1 0-1,1 0 1,3 1-1,-5-2 35,0 0 0,0 0 1,0 0-1,0 0 0,0 0 0,0-1 0,0 1 1,0 0-1,0 0 0,0-1 0,0 1 0,0-1 1,0 1-1,-1-1 0,1 1 0,0-1 0,0 0 1,-1 1-1,1-1 0,0 0 0,-1 0 0,1 1 1,0-1-1,-1 0 0,1 0 0,-1 0 0,1-1 1,11-30 331,-8 21-265,18-41 172,-19 47-243,-1 1 0,1 0 0,-1 0 1,1 0-1,0 0 0,0 1 0,1-1 0,-1 1 0,7-5 0,-9 8 5,0-1-1,0 1 0,0-1 0,0 1 1,0 0-1,0-1 0,0 1 1,0 0-1,0 0 0,1 0 0,-1-1 1,0 1-1,0 0 0,0 1 1,0-1-1,0 0 0,0 0 0,1 0 1,-1 1-1,0-1 0,0 1 0,0-1 1,1 1-1,22 18-151,-11-8 102,-6-6 58,-1 0-1,1-1 1,1 0-1,-1-1 1,1 0-1,-1 0 1,1 0-1,0-1 1,0 0 0,0-1-1,0 1 1,1-2-1,-1 1 1,13-2-1,-14 1 33,-1-1 0,0 0-1,1-1 1,-1 1 0,0-1-1,0-1 1,0 1 0,0-1-1,0 0 1,-1 0 0,0-1-1,1 0 1,-1 1-1,0-2 1,-1 1 0,1-1-1,-1 1 1,0-1 0,5-7-1,-8 10-8,0 0 0,0 0 0,1 0 0,-1 0 0,-1 0 0,1 0 0,0-1-1,0 1 1,-1 0 0,1-1 0,-1 1 0,0 0 0,0-1 0,0-2 0,0 3-11,0 1 1,-1-1-1,1 1 1,-1-1-1,1 1 1,-1-1-1,0 1 1,0 0-1,1-1 1,-1 1-1,0 0 1,0 0-1,0 0 1,0-1-1,-1 1 1,1 0-1,-1-1 1,-1 1-13,0-1 0,0 1 0,-1-1 1,1 1-1,0 0 0,-1 0 0,1 0 0,0 1 1,-1-1-1,1 1 0,-1 0 0,1 0 0,-1 0 0,1 0 1,0 1-1,-1-1 0,1 1 0,-5 1 0,1 1-22,1 0 0,-1 0-1,1 0 1,0 1 0,0 0-1,0 1 1,1-1 0,0 1-1,-1 0 1,2 0 0,-1 1-1,0-1 1,1 1-1,0 0 1,-5 11 0,7-14 14,1 1-1,-1 0 1,1-1 0,-1 1 0,1 0-1,0 0 1,1-1 0,-1 1 0,1 0 0,-1 0-1,1 0 1,1 0 0,-1 0 0,0 0-1,1 0 1,0 0 0,0 0 0,0-1 0,0 1-1,1 0 1,-1-1 0,1 1 0,0-1-1,0 1 1,0-1 0,1 0 0,-1 0 0,1 0-1,-1 0 1,4 2 0,-1-2-18,-1 0 1,1 0 0,-1 0-1,1-1 1,0 1-1,0-1 1,0-1-1,0 1 1,1-1-1,-1 0 1,0 0-1,0 0 1,1-1-1,5 0 1,-8 0 13,-1 0-1,1 0 1,-1 0 0,1-1 0,-1 1 0,0-1 0,1 1 0,-1-1 0,0 0 0,0 0 0,0 0 0,1 0 0,-1-1 0,0 1 0,0-1 0,-1 1 0,1-1 0,0 1 0,0-1 0,-1 0 0,1 0 0,-1 0 0,0 0 0,1 0 0,-1 0-1,0 0 1,0-1 0,0 1 0,-1 0 0,1 0 0,-1-1 0,1 1 0,0-3 0,-2-31-174</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8.405"/>
    </inkml:context>
    <inkml:brush xml:id="br0">
      <inkml:brushProperty name="width" value="0.05" units="cm"/>
      <inkml:brushProperty name="height" value="0.05" units="cm"/>
    </inkml:brush>
  </inkml:definitions>
  <inkml:trace contextRef="#ctx0" brushRef="#br0">0 18 14187,'13'-9'984,"22"5"-1080,5-1-248,13 8 504,8 4-112,15 3-136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8.790"/>
    </inkml:context>
    <inkml:brush xml:id="br0">
      <inkml:brushProperty name="width" value="0.05" units="cm"/>
      <inkml:brushProperty name="height" value="0.05" units="cm"/>
    </inkml:brush>
  </inkml:definitions>
  <inkml:trace contextRef="#ctx0" brushRef="#br0">87 118 12963,'14'20'1464,"-5"8"-1000,-17 13-224,4 4 1505,-2 7-1497,1 2-80,0-2-144,1-2-192,4-14-176,0-4-881,3-18 1025,-3-13-168,-12-8-152</inkml:trace>
  <inkml:trace contextRef="#ctx0" brushRef="#br0" timeOffset="1">1 7 13003,'10'-7'1424,"0"7"-912,-3 7-272,6 2 1625,5 1-1761,7 1-72,5 4-136,9-1-40</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9.207"/>
    </inkml:context>
    <inkml:brush xml:id="br0">
      <inkml:brushProperty name="width" value="0.05" units="cm"/>
      <inkml:brushProperty name="height" value="0.05" units="cm"/>
    </inkml:brush>
  </inkml:definitions>
  <inkml:trace contextRef="#ctx0" brushRef="#br0">73 320 12523,'1'0'87,"-1"1"0,1-1 0,-1 1 1,0-1-1,1 1 0,-1 0 0,0-1 1,1 1-1,-1 0 0,0-1 0,0 1 1,1 0-1,-1-1 0,0 1 0,0 0 0,0 0 1,0-1-1,0 1 0,0 0 0,0-1 1,0 1-1,0 0 0,0 0 0,-1-1 1,1 1-1,0 0 0,-1 0 0,-13 21 1042,2-5-439,2 3-485,2 0 0,0 1 0,-7 27 0,12-38-219,1 0 0,1 0 1,-1 0-1,1 0 1,1 0-1,0 0 0,1 1 1,0-1-1,3 13 1,-4-20 13,1 0 0,0-1 1,0 1-1,0-1 0,0 1 1,0-1-1,1 1 0,-1-1 0,1 0 1,0 0-1,0 0 0,-1 0 1,1 0-1,0 0 0,1 0 1,-1-1-1,0 1 0,5 2 1,-3-3 1,0 0 0,0 0 1,0 0-1,0 0 1,0 0-1,0-1 0,0 0 1,1 0-1,-1 0 1,0 0-1,5-2 0,4-1 6,0 0 0,-1-1 0,0-1 0,0 0-1,0 0 1,20-14 0,2-5 9,-1-2 0,-2-1 0,0-1 0,37-45 0,-49 50-45,-1-2 0,0 0 0,-2-1 0,-1 0-1,-1-1 1,17-50 0,-24 57-44,-2 0 0,3-22 0,-7 35 38,0 1-1,0-1 1,-1 0 0,0 1-1,-1-1 1,1 1 0,-1-1 0,-1 1-1,1-1 1,-5-9 0,5 13 16,0 1 0,-1 0 0,0 0 0,1-1 1,-1 1-1,0 0 0,0 1 0,0-1 1,0 0-1,-1 1 0,1-1 0,0 1 0,-1-1 1,1 1-1,-1 0 0,1 0 0,-1 0 0,1 1 1,-1-1-1,0 0 0,1 1 0,-1 0 0,0 0 1,0 0-1,-3 0 0,-3 1-11,0 0 0,0 0 0,0 1-1,0 0 1,0 0 0,-11 5 0,8-2 53,0 1-1,0 0 1,1 1 0,0 0 0,0 0-1,1 1 1,-1 1 0,2 0 0,-1 0 0,2 1-1,-9 11 1,16-20-19,0 0 1,0 0-1,0 0 0,1 0 0,-1 0 1,1 1-1,-1-1 0,1 0 1,-1 0-1,1 1 0,0-1 0,-1 0 1,1 0-1,0 1 0,0-1 0,0 0 1,0 0-1,0 1 0,0-1 0,1 0 1,-1 1-1,0-1 0,0 0 0,1 0 1,-1 0-1,1 1 0,0-1 0,-1 0 1,1 0-1,0 0 0,-1 0 0,1 0 1,0 0-1,0 0 0,0 0 1,0 0-1,0 0 0,0-1 0,0 1 1,0 0-1,0-1 0,2 1 0,6 3-39,-1-1 0,1 0 0,0-1-1,18 3 1,-12-2-38,-3-1 23,5 1-58,0 1 0,0 1 0,23 9 0,-35-12 93,-1 0 0,1 0 0,-1 1 1,0 0-1,0 0 0,0 0 1,0 0-1,-1 0 0,1 1 0,-1-1 1,0 1-1,0 0 0,0 0 1,-1 1-1,0-1 0,1 0 0,1 6 1,-2 1 114,0 0 1,0 0 0,-2 0-1,1 1 1,-1-1 0,-1 0-1,0 0 1,0 0 0,-1 0-1,-4 13 1,-4 32 1607,10-43-1202,4-17 82</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09.999"/>
    </inkml:context>
    <inkml:brush xml:id="br0">
      <inkml:brushProperty name="width" value="0.05" units="cm"/>
      <inkml:brushProperty name="height" value="0.05" units="cm"/>
    </inkml:brush>
  </inkml:definitions>
  <inkml:trace contextRef="#ctx0" brushRef="#br0">4 366 12651,'-1'4'206,"-1"19"892,2-23-1074,0 0 0,0 1 0,0-1 0,1 1 0,-1-1 0,0 0-1,0 1 1,0-1 0,1 0 0,-1 1 0,0-1 0,1 0 0,-1 1 0,0-1 0,1 0-1,-1 1 1,0-1 0,1 0 0,-1 0 0,0 0 0,1 1 0,-1-1 0,1 0 0,-1 0-1,1 0 1,-1 0 0,0 0 0,1 0 0,-1 0 0,1 0 0,-1 0 0,1 0 0,-1 0-1,0 0 1,1 0 0,-1 0 0,1 0 0,-1 0 0,1 0 0,-1-1 0,0 1 0,1 0-1,-1 0 1,0 0 0,1-1 0,-1 1 0,1-1 0,6-2 150,1-1-1,-1-1 1,0 0 0,0 0-1,-1 0 1,12-12 0,31-41 174,-35 38-324,-1 0 0,-1-1-1,14-32 1,-21 41-74,0 0-1,-2 0 0,1 0 1,-1 0-1,-1 0 1,0-1-1,-1 1 1,-1-17-1,0 27 32,0-1 0,0 0 0,-1 1 0,1-1 0,-1 1 0,1-1 0,-1 1 0,0-1-1,0 1 1,0 0 0,-1-1 0,1 1 0,-1 0 0,1 0 0,-1 0 0,1 0 0,-1 0 0,0 0 0,-4-2 0,4 3 9,0 0 0,1 0 1,-1 0-1,0 1 0,0-1 1,0 1-1,0-1 1,0 1-1,0 0 0,0 0 1,0 0-1,-1 0 0,1 0 1,0 0-1,0 1 1,0-1-1,0 1 0,0-1 1,1 1-1,-1 0 0,0 0 1,0 0-1,0 0 1,1 0-1,-1 0 0,-1 2 1,-5 3 24,1 1 0,-1 0 1,2 0-1,-1 1 0,1 0 1,0 1-1,1-1 0,0 1 0,1 0 1,-7 16-1,5-7 80,0 0 0,1 1 0,0 0 0,-2 33-1,6-45-59,1 0 0,0 0 0,0 1 0,1-1 0,0 0 0,0 0 0,1 0 0,0 0 0,0-1 0,0 1-1,1 0 1,4 6 0,-4-9-17,-1 0 0,2 1 0,-1-2 0,0 1 0,1 0 0,0-1 0,0 0 0,0 1 0,0-2 0,0 1 0,0 0 0,1-1 0,0 0 0,-1 0 0,1 0 0,0-1 0,8 3 0,1-3-43,-1 0 0,1 0 0,-1-1 0,1-1 0,-1 0 0,1-1-1,-1 0 1,0-1 0,0 0 0,0-1 0,13-7 0,8-4-133,-1-1 0,54-37 0,-65 39 66,-2-1 1,0-1-1,26-27 0,-40 39 403,-6 10-130,-6 11 68,-5 7 59,2-7-47,1 0 0,1 0 1,0 0-1,2 1 1,0 0-1,-3 21 0,8-39-249,-1 1 0,1 0-1,0-1 1,0 1-1,0 0 1,0-1-1,0 1 1,0 0 0,0-1-1,0 1 1,0 0-1,0-1 1,0 1-1,0-1 1,0 1 0,0 0-1,0-1 1,1 1-1,-1 0 1,0-1-1,1 1 1,-1-1 0,0 1-1,1-1 1,-1 1-1,1-1 1,-1 1-1,1-1 1,-1 1 0,1-1-1,-1 1 1,1-1-1,-1 0 1,1 1 0,-1-1-1,1 0 1,0 0-1,-1 1 1,1-1-1,0 0 1,-1 0 0,1 0-1,0 0 1,-1 0-1,1 0 1,0 0-1,-1 0 1,1 0 0,0 0-1,-1 0 1,1 0-1,0 0 1,-1-1-1,1 1 1,-1 0 0,1 0-1,0-1 1,0 0-1,5-2-35,-1 0-1,1 0 0,-1-1 1,0 0-1,5-4 0,19-20-818,-1-2-1,-1-1 1,42-65-1,-30 36 137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0.420"/>
    </inkml:context>
    <inkml:brush xml:id="br0">
      <inkml:brushProperty name="width" value="0.05" units="cm"/>
      <inkml:brushProperty name="height" value="0.05" units="cm"/>
    </inkml:brush>
  </inkml:definitions>
  <inkml:trace contextRef="#ctx0" brushRef="#br0">157 1 13275,'1'4'202,"0"1"0,0-1 1,0 1-1,-1 0 0,0-1 0,0 1 1,0 0-1,0-1 0,-1 1 0,0 0 1,0-1-1,-3 9 0,0 5 468,-3 21-64,2 1-1,2-1 1,2 51-1,24 116-514,-19-180-215,-1-12-26,0-1-1,-2 1 1,1 0-1,-2 0 0,-1 18 1,1-33 139,0 1 0,0 0 0,0 0 0,0 0 0,0-1 0,0 1 1,-1 0-1,1 0 0,0 0 0,0 0 0,0-1 0,0 1 0,-1 0 0,1 0 0,0 0 0,0 0 1,0 0-1,-1 0 0,1 0 0,0 0 0,0 0 0,-1 0 0,1-1 0,0 1 0,0 0 0,0 0 1,-1 0-1,1 0 0,0 0 0,0 1 0,0-1 0,-1 0 0,1 0 0,0 0 0,0 0 0,-1 0 1,1 0-1,0 0 0,0 0 0,0 0 0,0 1 0,-1-1 0,1 0 0,0 0 0,0 0 0,0 0 1,0 0-1,-1 1 0,1-1 0,0 0 0,0 0 0,0 0 0,0 1 0,0-1 0,0 0 0,0 0 1,0 0-1,0 1 0,0-1 0,-9-17-222,-18-54-61,8 18 762,-2 1 0,-3 1 0,-35-58 0,59 109-452,0 0-1,0-1 1,0 1 0,0 0 0,0-1 0,0 1 0,0 0 0,0 0 0,0-1-1,0 1 1,1 0 0,-1-1 0,0 1 0,0 0 0,0 0 0,0-1 0,1 1-1,-1 0 1,0 0 0,0 0 0,0-1 0,1 1 0,-1 0 0,0 0 0,0 0 0,1 0-1,-1 0 1,0-1 0,0 1 0,1 0 0,-1 0 0,0 0 0,1 0 0,-1 0-1,0 0 1,0 0 0,1 0 0,-1 0 0,0 0 0,1 0 0,-1 0 0,1 0-1,14 2-91,0 0-1,-1 0 1,21 7-1,8 2-689,1-3-184,58 3 0,-57-10 340</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0.808"/>
    </inkml:context>
    <inkml:brush xml:id="br0">
      <inkml:brushProperty name="width" value="0.05" units="cm"/>
      <inkml:brushProperty name="height" value="0.05" units="cm"/>
    </inkml:brush>
  </inkml:definitions>
  <inkml:trace contextRef="#ctx0" brushRef="#br0">172 3 10786,'0'0'30,"0"0"-1,0 0 0,0 0 1,0 0-1,0 0 0,0-1 1,0 1-1,0 0 1,0 0-1,0 0 0,0 0 1,0 0-1,0 0 0,0 0 1,0 0-1,0-1 0,0 1 1,0 0-1,0 0 0,0 0 1,0 0-1,0 0 0,0 0 1,0 0-1,0 0 1,0 0-1,0 0 0,-1-1 1,1 1-1,0 0 0,0 0 1,0 0-1,0 0 0,0 0 1,0 0-1,0 0 0,0 0 1,-1 0-1,1 0 1,0 0-1,0 0 0,0 0 1,0 0-1,0 0 0,0 0 1,0 0-1,-1 0 0,1 0 1,0 0-1,0 0 0,0 0 1,0 0-1,0 0 1,0 0-1,0 0 0,0 1 1,-14 0 602,-14 5 308,-35 18 869,55-20-1672,1-1 0,0 1 0,1 0 0,-1 1 0,1-1 0,-9 9 0,15-13-131,-1 0 1,1 1-1,-1-1 1,1 0-1,-1 1 1,1-1-1,-1 1 1,1-1-1,0 0 1,-1 1-1,1-1 1,-1 1-1,1-1 1,0 1-1,0-1 1,-1 1 0,1-1-1,0 1 1,0-1-1,0 1 1,0-1-1,0 1 1,-1 0-1,1-1 1,0 1-1,0-1 1,0 1-1,1-1 1,-1 1-1,0 0 1,0-1-1,0 1 1,0-1-1,0 1 1,1-1-1,-1 1 1,0-1 0,0 1-1,1-1 1,-1 1-1,0-1 1,1 1-1,-1-1 1,1 0-1,-1 1 1,0-1-1,1 1 1,-1-1-1,1 0 1,-1 0-1,1 1 1,-1-1-1,1 0 1,0 0-1,-1 0 1,1 1 0,0-1-1,38 5-218,-36-5 171,13 1-91,82 8-783,-87-8 768,-1 2-1,1-1 1,-1 1-1,1 1 1,-1 0-1,18 10 1,-26-13 143,0 0-1,0 0 1,0 1 0,0-1 0,0 0 0,0 1-1,-1 0 1,1-1 0,0 1 0,-1 0 0,1 0-1,-1 0 1,0 0 0,0 0 0,0 1 0,0-1-1,0 0 1,0 0 0,0 1 0,-1-1 0,1 4-1,-1-3 47,-1-1 0,1 1-1,-1 0 1,0-1 0,1 1 0,-1-1-1,0 1 1,-1-1 0,1 1-1,0-1 1,-1 0 0,1 0-1,-1 0 1,0 0 0,0 0 0,0 0-1,0 0 1,0 0 0,-3 1-1,-9 7 245,-1-1-1,0 0 0,-1-1 0,0 0 0,0-2 1,-27 8-1,27-12-381,13-6 46,8-5 2,12-9-66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1.176"/>
    </inkml:context>
    <inkml:brush xml:id="br0">
      <inkml:brushProperty name="width" value="0.05" units="cm"/>
      <inkml:brushProperty name="height" value="0.05" units="cm"/>
    </inkml:brush>
  </inkml:definitions>
  <inkml:trace contextRef="#ctx0" brushRef="#br0">56 634 16452,'2'0'114,"0"-1"0,0 0 0,0 0 0,0 0 1,-1 0-1,1 0 0,0 0 0,-1-1 0,1 1 1,0-1-1,-1 1 0,0-1 0,1 1 1,-1-1-1,0 0 0,0 0 0,0 0 0,0 0 1,0 1-1,0-1 0,-1 0 0,1 0 0,-1 0 1,1-1-1,-1 1 0,0 0 0,0 0 0,0 0 1,0 0-1,0 0 0,0 0 0,0 0 1,-1 0-1,1 0 0,-1 0 0,0 0 0,0 0 1,-1-3-1,2 4-120,0 1 0,0 0 1,-1-1-1,1 1 0,0 0 1,0-1-1,0 1 0,-1 0 1,1-1-1,0 1 0,0 0 0,-1 0 1,1-1-1,0 1 0,-1 0 1,1 0-1,0-1 0,-1 1 1,1 0-1,0 0 0,-1 0 1,1 0-1,0 0 0,-1 0 0,1 0 1,0-1-1,-1 1 0,1 0 1,-1 0-1,1 0 0,0 0 1,-1 1-1,1-1 0,-1 0 0,-13 11-85,-6 19 42,13-17 54,1 1 1,1 0 0,0 0 0,1 0-1,-3 17 1,5-25 0,1 1 0,1-1 0,-1 1-1,1 0 1,0 0 0,1-1 0,-1 1 0,1 0 0,1-1-1,-1 1 1,1-1 0,0 0 0,5 10 0,-6-15-7,-1 1-1,1-1 1,0 1 0,0-1 0,0 0 0,0 0 0,0 1 0,0-1 0,0 0-1,0 0 1,1 0 0,-1 0 0,0 0 0,1 0 0,-1-1 0,1 1-1,-1 0 1,1-1 0,-1 1 0,1-1 0,-1 1 0,1-1 0,-1 0 0,3 1-1,-2-2-1,1 1-1,-1-1 0,1 0 1,-1 1-1,1-1 0,-1 0 0,1-1 1,-1 1-1,0 0 0,0-1 0,0 1 1,1-1-1,1-2 0,3-3-3,0 0 0,-1 0 0,0-1 0,0 0 0,-1 0 0,8-16 0,-6 8 5,-1 0-1,0 0 1,-1 0-1,0-1 1,-2 0 0,3-24-1,2 56 31,1 1-1,0-2 1,12 15 0,-18-26-25,0 0 1,0 0-1,1 0 1,-1-1-1,1 1 1,0-1-1,-1 0 1,1 0-1,0-1 1,0 1-1,0-1 1,1 0-1,-1 0 1,0 0-1,0 0 1,1-1-1,-1 0 1,0 0-1,1 0 1,-1 0-1,0-1 1,0 1-1,1-1 1,-1 0-1,0-1 0,0 1 1,0-1-1,0 0 1,0 0-1,-1 0 1,1 0-1,0 0 1,3-4-1,13-10-40,0-2 0,-1 1 0,-1-2 0,0-1-1,-2 0 1,18-29 0,0-7 17,35-79-1,-50 95 129,15-50 0,-29 71-23,0 0 0,-1 0 0,-1 0 0,0 0 0,-1-24 0,-2 37-41,0 1 0,-1-1 1,0 0-1,0 0 1,-2-7-1,3 12-32,0 0 0,-1 0 0,1 0 0,-1 0 0,1 0 0,-1 1 0,1-1 0,-1 0 0,1 0 0,-1 0-1,0 0 1,1 0 0,-1 1 0,0-1 0,0 0 0,0 1 0,1-1 0,-1 1 0,0-1 0,0 1 0,0-1 0,0 1 0,0-1 0,0 1 0,0 0-1,0 0 1,0-1 0,0 1 0,0 0 0,0 0 0,0 0 0,0 0 0,-1 0 0,1 1 0,0-1 0,0 0 0,-1 1 0,-1 0 3,0 1 1,0-1 0,1 1 0,-1 0 0,1 0-1,-1 0 1,1 0 0,0 0 0,0 0-1,0 1 1,0-1 0,0 1 0,0 0 0,1-1-1,-1 1 1,1 0 0,0 0 0,0 0 0,-2 6-1,-1 8 2,0 0-1,-2 23 1,6-35-9,-3 19 1,2 1 0,0 0 0,2 0 0,1 0 0,1-1 1,6 29-1,-5-38-32,1 1 0,0-1 0,1 0 0,0 0 0,2 0 0,-1-1 1,2 0-1,0 0 0,0-1 0,18 18 0,-27-31-7,13 12-85,-12-11 93,-1-1 0,1 1 0,-1-1 1,1 1-1,-1-1 0,1 1 0,-1-1 1,1 0-1,-1 1 0,1-1 0,0 0 1,-1 0-1,1 1 0,0-1 0,-1 0 0,1 0 1,0 0-1,-1 0 0,1 0 0,0 0 1,0 0-1,-1-1-10,0 0 0,0 0 0,0 1 1,0-1-1,0 0 0,-1 0 0,1 0 0,0 0 0,0 1 1,-1-1-1,1 0 0,-1 0 0,1 1 0,-1-1 0,1 0 0,-1 1 1,1-1-1,-1 0 0,0 1 0,1-1 0,-1 1 0,0-1 1,1 1-1,-1-1 0,0 1 0,-1-1 0,-24-18-574,-60-27-492,63 35 917,-1 0 1,-41-31 0,64 42 188,1 0 0,-1-1 0,1 1 0,-1 0 0,1-1-1,-1 1 1,1-1 0,-1 1 0,1-1 0,0 1 0,-1-1 0,1 1 0,0-1-1,-1 0 1,1 1 0,0-1 0,0 1 0,-1-1 0,1 0 0,0 1 0,0-2-1,0 2 2,0-1 0,1 1 0,-1 0 0,0-1 0,0 1 0,1-1 0,-1 1 0,0 0 1,1-1-1,-1 1 0,0 0 0,1-1 0,-1 1 0,0 0 0,1-1 0,-1 1 0,1 0 0,-1 0 0,1 0 0,-1-1 0,1 1 0,32-5 286,-28 4-275,117-15 196,-111 15-294,-1-1-1,0 0 1,0-1 0,0 0-1,19-8 1,-25 9 65,-1 1 0,1-1-1,-1 0 1,0 0 0,0-1 0,0 1-1,0-1 1,0 1 0,-1-1 0,1 0-1,-1 0 1,0 0 0,0 0 0,0-1-1,0 1 1,0-1 0,-1 1 0,1-1 0,0-5-1,-1 4-20,-1 0-1,0-1 0,0 1 0,0 0 0,-2-7 1,2 10 25</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1.222"/>
    </inkml:context>
    <inkml:brush xml:id="br0">
      <inkml:brushProperty name="width" value="0.05" units="cm"/>
      <inkml:brushProperty name="height" value="0.05" units="cm"/>
    </inkml:brush>
  </inkml:definitions>
  <inkml:trace contextRef="#ctx0" brushRef="#br0">143 307 11018,'-14'10'604,"0"0"0,0 1 0,2 0-1,-1 1 1,-14 19 0,21-24-437,1-1 0,0 1 0,1 1-1,-1-1 1,2 1 0,-1 0 0,1 0 0,0 0 0,0 0 0,1 0 0,0 1-1,0 12 1,1-19-140,1-1 0,0 1 0,0 0 0,0 0 0,0 0 0,0 0 0,0 0 0,1 0 0,-1-1 0,1 1 0,-1 0 0,1 0 0,0 0-1,0-1 1,-1 1 0,1 0 0,0-1 0,1 1 0,-1-1 0,0 1 0,0-1 0,1 0 0,-1 0 0,0 1 0,1-1 0,-1 0 0,1 0 0,0 0 0,-1 0 0,1-1 0,0 1-1,0 0 1,-1-1 0,1 1 0,0-1 0,0 1 0,0-1 0,0 0 0,2 0 0,3 0 1,0-1 1,0 0-1,0 0 0,0-1 0,0 0 1,-1 0-1,1 0 0,-1-1 0,9-4 1,6-5-63,-1-2 1,0 0-1,25-25 1,49-56-247,-93 94 276,21-23-115,-2 0 1,35-52-1,-49 66 113,-1 0 0,0 0 0,0 0-1,-1 0 1,0-1 0,-1 1 0,0-1 0,-1 0 0,0 0 0,-1 0 0,0-22 0,-1 29 19,0 0 0,-1 0 0,1 0 0,-1 1 1,0-1-1,0 0 0,-1 0 0,1 1 0,-1-1 1,0 1-1,0-1 0,0 1 0,0 0 0,0 0 1,-1 0-1,0 0 0,1 0 0,-1 1 0,0-1 1,0 1-1,-1-1 0,1 1 0,0 0 0,-1 1 1,1-1-1,-1 0 0,0 1 0,1 0 0,-1 0 1,0 0-1,0 0 0,0 1 0,1 0 0,-6-1 1,2 1 10,-1 0 0,1 1 1,-1 0-1,1 0 0,0 0 1,-1 1-1,1 0 0,0 1 1,0-1-1,0 2 0,0-1 1,1 1-1,-1-1 1,1 2-1,0-1 0,0 1 1,-5 6-1,5-6-4,2 2 0,-1-1 0,1 0 1,0 1-1,0 0 0,1 0 0,-1 0 0,2 0 1,-1 1-1,-1 10 0,3-14-9,0 0 1,1 1-1,-1-1 1,1 1-1,0-1 1,0 1-1,1-1 0,0 1 1,0-1-1,0 0 1,0 1-1,0-1 1,1 0-1,0 0 0,0 0 1,0 0-1,0 0 1,0 0-1,6 6 1,0-3-49,0 0 1,0 0 0,1 0 0,-1-1-1,1 0 1,18 7 0,63 22-616,-71-30 385,0 2-1,0 0 0,0 1 0,-1 1 0,32 22 0,-47-29 233,-1 0-1,0 0 1,1 0 0,-1 0-1,0 0 1,-1 0-1,1 1 1,0-1 0,-1 1-1,1-1 1,-1 1-1,0 0 1,0-1 0,0 1-1,0 0 1,0 4-1,0-3 26,-1 0-1,0 0 0,-1 0 0,1 0 1,-1 0-1,0 0 0,0-1 0,0 1 1,0 0-1,-1 0 0,-3 5 0,-24 40-287,67-87-12,-7 9 82</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1.625"/>
    </inkml:context>
    <inkml:brush xml:id="br0">
      <inkml:brushProperty name="width" value="0.05" units="cm"/>
      <inkml:brushProperty name="height" value="0.05" units="cm"/>
    </inkml:brush>
  </inkml:definitions>
  <inkml:trace contextRef="#ctx0" brushRef="#br0">125 0 13883,'-13'9'667,"0"0"0,1 1 0,0 0 0,-15 17-1,22-21-445,-1 1 0,1 0 0,1 0 0,-1 0 0,1 1 0,1 0 0,-1 0 0,1 0 0,-3 12 0,6-18-189,-1-1 0,1 1 0,-1 0 0,1 0-1,0 0 1,0 0 0,0-1 0,0 1 0,0 0 0,0 0 0,0 0 0,1 0 0,-1-1 0,1 1 0,-1 0 0,1 0 0,0-1-1,0 1 1,0 0 0,1 1 0,0-1-28,-1-1 0,1 0 0,-1 0 0,1 0 0,-1 0 0,1-1 0,0 1 0,-1 0 0,1-1 0,0 1 0,0-1 0,-1 1 0,1-1 0,0 0 0,0 0 0,3 0 0,3-1-78,0 0 1,0 0 0,-1-1 0,1 0-1,-1 0 1,1-1 0,-1 0 0,10-5-1,-5 1-130,0-1 0,0 0 0,-1-1-1,0 0 1,0-1 0,-1 0 0,0 0-1,-1-1 1,-1-1 0,11-16-1,-18 27 188,-1 1-1,0-1 0,1 0 1,-1 1-1,0-1 0,0 1 1,1-1-1,-1 0 0,0 1 1,0-1-1,0 0 0,0 0 1,0 1-1,0-1 0,0 0 1,0 1-1,0-2 0,-1 2 16,1 0 0,-1-1 0,1 1 0,-1 0 0,1 1-1,-1-1 1,1 0 0,-1 0 0,1 0 0,-1 0 0,1 0-1,-1 0 1,1 1 0,-1-1 0,1 0 0,-1 0-1,1 1 1,-1-1 0,1 0 0,0 1 0,-1-1 0,1 0-1,-1 1 1,1-1 0,0 1 0,0-1 0,-1 1 0,-9 11 152,0 0 1,1 1 0,1-1-1,0 2 1,1-1 0,0 1-1,1 0 1,1 1 0,0-1 0,1 1-1,0 0 1,-2 29 0,6-41-119,-1 0 1,1 0 0,0 1 0,1-1 0,-1 0-1,1 0 1,-1 0 0,1 0 0,0 0 0,0 0-1,0 0 1,1 0 0,-1 0 0,3 3 0,-3-4-41,1-1-1,-1 0 1,0 1 0,1-1 0,-1 0 0,1 0 0,-1 0 0,1 0 0,0-1 0,0 1 0,-1 0 0,1-1 0,0 1 0,0-1 0,-1 1 0,1-1 0,0 0 0,0 0 0,0 0 0,0 0 0,0 0 0,-1 0 0,1-1 0,0 1 0,0-1-1,2 0 1,7-3-170,-1 0 0,1 0-1,-1-1 1,-1-1 0,1 0 0,17-13-1,-5 0-116,30-32-1,-15 7-142</inkml:trace>
  <inkml:trace contextRef="#ctx0" brushRef="#br0" timeOffset="1">438 10 11586,'-23'6'1073,"1"8"-745,1 1-200,7 0-832,1 1 968,8-4-360,5-4-128</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3.019"/>
    </inkml:context>
    <inkml:brush xml:id="br0">
      <inkml:brushProperty name="width" value="0.05" units="cm"/>
      <inkml:brushProperty name="height" value="0.05" units="cm"/>
    </inkml:brush>
  </inkml:definitions>
  <inkml:trace contextRef="#ctx0" brushRef="#br0">358 163 15779,'-2'-3'105,"0"1"0,0 0 0,0-1 0,-1 1 0,1 0-1,-1 0 1,0 1 0,1-1 0,-1 0 0,0 1 0,0 0-1,0-1 1,0 1 0,0 1 0,0-1 0,0 0 0,0 1-1,-1-1 1,1 1 0,0 0 0,0 0 0,0 0 0,-6 2-1,-6-1 61,0 2-1,0 0 1,-22 7-1,21-4-132,0 1-1,0 0 1,0 1-1,1 1 1,-27 20 0,34-23-15,1 0 0,0 1 0,0-1 0,1 1 0,0 0 0,0 1 0,1-1 0,0 1 0,0 0 0,1 1 0,0-1 0,-5 16 0,8-23-11,1 1-1,-1 0 1,1 0 0,0-1-1,-1 1 1,1 0-1,0 0 1,0-1 0,0 1-1,0 0 1,0 0-1,1-1 1,-1 1 0,0 0-1,1 0 1,0-1-1,-1 1 1,1 0 0,0-1-1,0 1 1,0-1-1,0 1 1,0-1 0,0 0-1,0 1 1,0-1-1,0 0 1,1 0 0,-1 1-1,1-1 1,-1 0-1,1 0 1,1 0 0,2 1-4,0-1 1,0 1 0,-1-1 0,1-1 0,0 1 0,0-1 0,0 0 0,0 0 0,0 0 0,0 0 0,5-2 0,14-4-93,-1 0 0,-1-2 1,1 0-1,-1-2 0,35-20 1,95-72-486,-51 24 247,-89 67 343,-1 0 1,0 0-1,-1-1 0,0-1 1,15-24-1,-24 36 1,0-1 0,0 0 0,-1 1 0,1-1 0,0 0 0,-1 0 0,1 0 0,-1 0 0,1 0 0,-1 1 0,0-1-1,0 0 1,0-3 0,0 4-3,-1 1 0,1-1 0,0 0 0,0 1 0,-1-1 0,1 0 0,0 1 0,-1-1-1,1 0 1,-1 1 0,1-1 0,-1 1 0,1-1 0,-1 0 0,0 1 0,1 0 0,-1-1 0,1 1-1,-1-1 1,0 1 0,0 0 0,-1-1 0,-2 0 29,0 1-1,1-1 1,-1 1-1,0 0 1,0 0-1,0 0 0,0 1 1,0-1-1,0 1 1,-7 2-1,0 1 16,0 0-1,0 1 0,1 0 0,0 1 0,0 0 0,0 0 0,1 1 1,-1 1-1,-12 12 0,16-13-36,0 0 0,0 0 1,0 1-1,1-1 0,0 1 1,1 0-1,0 1 0,0-1 1,0 1-1,1 0 0,1 0 1,-3 14-1,4-20-16,1 0 0,-1 0 0,1 0 0,0 0 1,0 1-1,1-1 0,-1 0 0,1 0 0,-1 0 0,1 0 0,0 0 1,0 0-1,0-1 0,1 1 0,-1 0 0,1 0 0,-1-1 0,1 1 0,0-1 1,0 0-1,0 1 0,0-1 0,0 0 0,1 0 0,-1 0 0,1 0 1,-1-1-1,1 1 0,0-1 0,-1 0 0,1 1 0,0-1 0,5 1 1,1 0-23,0 0 1,0-1 0,1 0 0,-1 0 0,1-1 0,-1 0 0,1-1 0,-1 0-1,17-4 1,7-7-204,1 0 0,-2-3 0,0 0 0,55-37 0,-87 52 221,-1 1 1,1-1-1,0 0 0,0 0 1,0 0-1,0 0 0,0 0 1,0 0-1,0 1 1,0-1-1,0 0 0,0 0 1,0 0-1,0 0 1,0 1-1,0-1 0,0 0 1,0 0-1,0 0 1,0 0-1,0 0 0,0 1 1,0-1-1,0 0 1,0 0-1,1 0 0,-1 0 1,0 0-1,0 0 1,0 1-1,0-1 0,0 0 1,0 0-1,0 0 1,0 0-1,1 0 0,-1 0 1,0 0-1,0 0 1,0 0-1,0 0 0,0 0 1,1 0-1,-1 1 1,0-1-1,0 0 0,0 0 1,0 0-1,0 0 1,1 0-1,-1 0 0,0 0 1,0 0-1,0 0 1,0-1-1,0 1 0,1 0 1,-1 0-1,0 0 0,0 0 1,0 0-1,0 0 1,1 0-1,-9 27 312,2-11-49,2 1-1,-5 32 1,8-44-225,1-1 0,0 0 1,0 0-1,0 1 0,0-1 1,1 0-1,0 0 0,0 1 1,0-1-1,0 0 0,1 0 1,-1 0-1,1 0 0,0 0 1,0-1-1,1 1 0,2 3 1,-3-5-41,1 0 0,-1 0 1,1 0-1,-1-1 0,1 1 1,-1-1-1,1 1 0,0-1 1,0 0-1,0 0 0,0 0 1,0-1-1,0 1 0,0-1 1,0 1-1,0-1 0,0 0 1,0 0-1,0 0 0,0-1 0,0 1 1,0-1-1,0 0 0,0 1 1,0-2-1,3 0 0,5-3-134,-1 1 0,-1-1 0,1-1 0,-1 0 0,0 0 0,10-9 0,-7 4-124,-1 0-1,0 0 0,-1-1 0,-1-1 1,0 0-1,9-17 0,-14 23 82,0 0-1,-1-1 1,0 1-1,0-1 1,-1 0-1,0 0 1,-1 0-1,1 0 1,-1 0-1,-1 0 1,0 0-1,0 0 0,-2-15 1,1 20 164,0 0-1,-1 0 1,1 0-1,-1 0 1,1 1 0,-1-1-1,0 0 1,0 1 0,0-1-1,0 1 1,-1-1-1,1 1 1,-1 0 0,1 0-1,-1 0 1,0 1-1,0-1 1,0 1 0,-5-3-1,7 4 47,-1-1-1,1 0 0,-1 1 1,0-1-1,1 1 1,-1 0-1,0-1 0,1 1 1,-1 0-1,0 0 1,1 0-1,-1 0 0,0 0 1,1 1-1,-1-1 0,0 0 1,1 1-1,-1 0 1,0-1-1,1 1 0,-1 0 1,1-1-1,-1 1 0,1 0 1,0 0-1,-1 0 1,1 1-1,0-1 0,0 0 1,-1 0-1,1 1 1,0-1-1,0 0 0,1 1 1,-1-1-1,0 1 0,-1 3 1,2-5-41,0 1 1,-1 0-1,1 0 1,0 0-1,0 0 1,0 0-1,0 0 0,0 0 1,0 0-1,0 0 1,0-1-1,0 1 1,0 0-1,0 0 1,1 0-1,-1 0 0,0 0 1,1 0-1,-1-1 1,0 1-1,1 0 1,-1 0-1,1 0 1,0-1-1,0 2 1,23 14-572,-21-14 533,0-1 1,-1 1-1,1 0 0,0 0 1,0 0-1,-1 0 0,1 0 1,-1 1-1,4 4 0,-2 2 123,-1 0 0,-1 0-1,0 1 1,0-1 0,-1 1-1,0-1 1,0 1 0,-1-1 0,-2 13-1,2 3 102,0 76 518,-2 169 338,2-265-1025,-1 0 1,1 0 0,-1 0-1,0 0 1,0 0-1,0 0 1,-1 0-1,0-1 1,0 1 0,0 0-1,0-1 1,-1 0-1,0 1 1,0-1-1,0 0 1,-7 6 0,5-6 0,0 0 0,0-1-1,0 0 1,0 0 0,-1-1 0,1 1 0,-1-1 0,0 0 0,0-1 0,0 1 0,0-1 0,0 0 0,-9 0 0,5-1-47,0 0 0,0 0 0,0-1 0,-11-2 0,20 3 25,-1 0 0,1-1 0,0 1 0,-1 0 0,1-1 0,0 1 0,0-1 0,0 0 0,-1 1 1,1-1-1,0 0 0,0 0 0,0 0 0,0 0 0,0 0 0,1 0 0,-2-1 0,1 0 0,1 1-1,0 0 1,0 0 0,0-1-1,0 1 1,0 0-1,0 0 1,0-1-1,0 1 1,0 0-1,1 0 1,-1-1 0,0 1-1,1 0 1,-1 0-1,1 0 1,0 0-1,-1 0 1,1 0-1,0 0 1,-1 0 0,1 0-1,1-1 1,18-21-243,43-38 1,-2 4 114,151-172-136,-162 170 392,-3-3 0,41-70 0,-83 123-70,-2 4 13,1-1 0,0 0 0,-1-1 0,-1 1-1,1-1 1,-1 1 0,3-13 0,-5 18-46,0 1 1,1-1-1,-1 1 1,0-1-1,0 0 1,0 1-1,0-1 1,0 1-1,0-1 0,0 1 1,0-1-1,0 0 1,-1 1-1,1-1 1,0 1-1,0-1 1,0 1-1,-1-1 1,1 1-1,0-1 1,-1 1-1,1-1 1,0 1-1,-1-1 1,1 1-1,0 0 1,-1-1-1,1 1 1,-1-1-1,1 1 1,-1 0-1,-1-1 11,1 1-1,0 0 0,0 0 1,-1 0-1,1 0 1,0 0-1,0 1 0,0-1 1,-1 0-1,1 0 1,0 1-1,0-1 1,-2 2-1,-2 0 36,0 1-1,0 0 1,1 0 0,-1 0-1,1 0 1,-4 5 0,1 0-3,1 1 0,1 1 0,-1-1 0,2 1 0,-1 0 0,1 0 0,1 0 0,-1 0 0,2 1 0,0-1 0,-2 18 1,2-5 18,2 0 1,0 0 0,1-1 0,7 34-1,-6-40-66,2-1 0,-1 0 0,2 0 0,0 0-1,1-1 1,0 1 0,1-1 0,1-1 0,18 25-1,-25-36-14,1 0 0,0-1-1,-1 1 1,1 0 0,0-1-1,0 0 1,0 1 0,0-1-1,0 0 1,0 0 0,1 0-1,-1 0 1,3 1 0,-4-2 0,0 0-1,-1 0 1,1-1 0,0 1 0,0 0 0,0 0 0,0 0 0,-1 0 0,1-1 0,0 1 0,0 0 0,0-1 0,-1 1 0,1-1 0,0 1 0,-1-1 0,1 1 0,0-1 0,-1 1 0,1-1 0,-1 0 0,1 1-1,-1-1 1,1 0 0,-1 0 0,1 1 0,-1-1 0,0 0 0,1 0 0,-1 1 0,0-1 0,0 0 0,1 0 0,-1 0 0,0 0 0,0 0 0,0 1 0,0-3 0,0-3-43,0 0 0,0 0 0,0 0 0,-1 1 0,0-1 0,0 0 0,-1 0 0,-2-8 0,-23-47-335,17 41 270,-10-21-111,-20-44-156,35 72 348,0 0 0,1 0 0,1-1 0,-3-19 0,5 32 38,1-1-1,0 0 1,0 0 0,0 1 0,0-1 0,0 0-1,0 0 1,0 1 0,1-1 0,-1 0-1,1 1 1,-1-1 0,1 0 0,0 1 0,0-1-1,-1 1 1,1-1 0,0 1 0,0 0-1,0-1 1,2 0 0,-1 0 2,0 1 0,0 0 0,0 0 0,1 0 1,-1 0-1,0 0 0,1 0 0,-1 0 0,0 1 0,1-1 0,-1 1 0,1 0 0,2 0 0,9 1 29,0 0-1,-1 1 0,1 1 1,16 4-1,-21-4-5,18 5-10,-6 1-8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3.430"/>
    </inkml:context>
    <inkml:brush xml:id="br0">
      <inkml:brushProperty name="width" value="0.05" units="cm"/>
      <inkml:brushProperty name="height" value="0.05" units="cm"/>
    </inkml:brush>
  </inkml:definitions>
  <inkml:trace contextRef="#ctx0" brushRef="#br0">0 12 15635,'11'-5'1433,"28"1"-929,3 1-192,8 3 1256,4 0-1056,7 4-760,-6 5-160,-10 0 408,-11-2-56,-12 0-168</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3.863"/>
    </inkml:context>
    <inkml:brush xml:id="br0">
      <inkml:brushProperty name="width" value="0.05" units="cm"/>
      <inkml:brushProperty name="height" value="0.05" units="cm"/>
    </inkml:brush>
  </inkml:definitions>
  <inkml:trace contextRef="#ctx0" brushRef="#br0">58 30 13787,'1'-6'721,"2"-14"159,-3 16-244,-3 9 581,-5 22-892,0 0 0,2 1 0,-2 30 0,4-35-267,3-14-52,-18 138 53,16-112-31,1-1 0,5 45 0,-3-74-21,1-1-1,0 1 1,0-1-1,0 1 1,0-1-1,1 1 1,2 5-1,-3-9-4,0 0 0,-1 0 1,1 0-1,0 0 0,0 0 0,-1 0 0,1 0 0,0 0 0,0-1 0,0 1 0,0 0 1,0 0-1,1-1 0,-1 1 0,0-1 0,0 1 0,0-1 0,0 1 0,1-1 1,-1 0-1,0 0 0,0 1 0,1-1 0,-1 0 0,0 0 0,0 0 0,1 0 1,-1-1-1,0 1 0,1 0 0,1-1 0,6-4 5,1 1 0,-1-2 0,0 1 0,0-1 1,-1-1-1,1 1 0,-2-1 0,14-15 0,0 1 4,26-25 11,-19 18-39,0 2 0,43-31-1,-67 54 6,1 0-1,0 0 0,0 1 0,0-1 0,5-1 0,-9 4 9,0-1 1,0 1-1,0 0 0,0 0 0,1 0 0,-1-1 0,0 1 0,0 0 1,0 0-1,0 0 0,0 1 0,0-1 0,0 0 0,0 0 1,0 1-1,0-1 0,1 0 0,-1 1 0,0-1 0,-1 1 0,1 0 1,0-1-1,0 1 0,0 0 0,0-1 0,0 1 0,-1 0 0,1 0 1,0 0-1,-1 0 0,1-1 0,0 1 0,0 1 0,1 4-15,0-1 1,0 1-1,-1 0 0,1 0 0,-1-1 0,0 1 0,-1 0 0,0 0 0,0 0 0,-1 9 0,-2 10-39,-7 28 0,2-15 160,8-38-53,0 1 1,-1-1 0,1 1 0,0 0 0,0-1 0,-1 1-1,1-1 1,0 1 0,0 0 0,0-1 0,0 1 0,0-1-1,0 1 1,0 0 0,0-1 0,0 1 0,0-1 0,1 1-1,-1 0 1,0-1 0,0 1 0,0-1 0,1 1 0,-1-1-1,0 1 1,1-1 0,-1 1 0,0-1 0,2 2 0,-1-3-24,0 1 0,0-1 0,0 1 0,0-1 0,0 0 0,0 1 0,0-1 0,0 0 1,0 0-1,0 0 0,0 0 0,-1 1 0,2-3 0,19-22 331</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4.483"/>
    </inkml:context>
    <inkml:brush xml:id="br0">
      <inkml:brushProperty name="width" value="0.05" units="cm"/>
      <inkml:brushProperty name="height" value="0.05" units="cm"/>
    </inkml:brush>
  </inkml:definitions>
  <inkml:trace contextRef="#ctx0" brushRef="#br0">126 257 12515,'-16'21'643,"-9"11"316,-23 42-1,42-65-784,1 1-1,1-1 1,0 1 0,0 0 0,1 0 0,0 1 0,1-1-1,0 0 1,-1 18 0,3-27-156,0 0-1,-1 1 1,1-1 0,0 0 0,0 0 0,1 0-1,-1 0 1,0 0 0,0 0 0,0 0-1,1 1 1,-1-1 0,1 0 0,-1 0-1,1 0 1,-1 0 0,1 0 0,-1 0-1,1-1 1,0 1 0,0 0 0,-1 0-1,1 0 1,0-1 0,2 2 0,-2-1-9,1-1 1,0 0 0,-1 0 0,1 0-1,0 0 1,-1 0 0,1 0-1,-1 0 1,1 0 0,0 0-1,-1-1 1,1 1 0,-1-1 0,1 1-1,2-2 1,4-3-19,1 0 1,-1 0-1,0-1 0,12-11 0,-6 2-23,-2 0-1,1-1 1,-2 0 0,12-22-1,15-20-145,-27 47 56,-10 11 120,-1 0 0,0 0 0,0 0 0,0 0 0,1 0 0,-1 0 0,0 0-1,0 1 1,0-1 0,1 0 0,-1 0 0,0 0 0,0 0 0,0 1 0,0-1 0,0 0-1,0 0 1,1 0 0,-1 1 0,0-1 0,0 0 0,0 0 0,0 0 0,0 1 0,0-1 0,0 0-1,0 0 1,0 1 0,0-1 0,0 0 0,0 0 0,0 1 0,0-1 0,0 0 0,-5 31-52,5-31 54,-12 48-31,6-28 45,1-1 0,1 1 0,-2 34 0,6-53-14,0-1 1,0 0-1,0 1 0,0-1 0,0 0 0,0 1 1,0-1-1,0 0 0,0 1 0,0-1 0,0 0 0,0 1 1,0-1-1,0 0 0,0 1 0,0-1 0,0 0 1,1 1-1,-1-1 0,0 0 0,0 0 0,0 1 0,1-1 1,-1 0-1,0 0 0,0 1 0,1-1 0,-1 0 1,0 0-1,0 0 0,1 1 0,9-6-94,10-18-270,185-262-6276,-74 90 5695,-123 178 2343,-23 31 1098,-3 10-1913,1 0-1,1 1 1,1 1 0,1 1 0,1 0-1,2 0 1,1 2 0,-10 40 0,19-65-520,0 0-1,1 0 1,-1 0 0,1 0 0,0 0 0,0 0 0,0 1-1,1-1 1,-1 0 0,1 0 0,0 0 0,2 5-1,-2-7-49,1 0 0,-1-1-1,0 1 1,0-1-1,1 1 1,-1-1-1,1 0 1,-1 1-1,1-1 1,-1 0 0,1 0-1,0 0 1,0 0-1,-1 0 1,1-1-1,0 1 1,0 0 0,0-1-1,0 0 1,0 1-1,0-1 1,0 0-1,0 0 1,0 0-1,0 0 1,0 0 0,2-1-1,13-2-216,0-1 0,0 0 0,-1-1-1,0-1 1,21-10 0,-22 9-77,0 0 1,0 2-1,0 0 0,1 0 0,0 1 1,20-2-1,-34 6 244,0 0 0,0 0 0,1 0 0,-1 0 0,0 1 0,0-1 0,1 0 0,-1 1 0,0 0 0,0-1 0,0 1 0,0 0 0,0 0 0,0 0 0,0 0 0,0 1 0,0-1 0,0 0 0,2 3 0,-3-1 35,1-1-1,0 1 1,-1 0-1,1 0 1,-1 0-1,0-1 1,0 1-1,0 0 1,0 1-1,0-1 1,-1 0-1,1 4 1,-1 5 148,0 0 1,-1 1 0,-1-1 0,0 0 0,0-1 0,-5 14 0,3-14 70,0 0 0,0-1-1,-1 1 1,-1-1 0,0 0-1,0 0 1,-1 0 0,0-1-1,-1 0 1,0-1 0,-9 9 0,13-14-202,0 0 1,0 0 0,0 0 0,-1-1-1,1 1 1,-1-1 0,1 0 0,-1 0 0,0-1-1,0 1 1,0-1 0,0 0 0,0-1-1,0 1 1,0-1 0,0 0 0,0 0 0,0-1-1,0 1 1,0-1 0,0 0 0,0 0-1,0-1 1,1 0 0,-1 1 0,0-2 0,1 1-1,-5-3 1,0-1-56,1-1-1,0 1 1,0-1 0,1-1-1,0 1 1,0-1 0,-8-13-1,-11-24-264</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5.101"/>
    </inkml:context>
    <inkml:brush xml:id="br0">
      <inkml:brushProperty name="width" value="0.05" units="cm"/>
      <inkml:brushProperty name="height" value="0.05" units="cm"/>
    </inkml:brush>
  </inkml:definitions>
  <inkml:trace contextRef="#ctx0" brushRef="#br0">51 161 11202,'7'2'301,"0"0"0,1 0 0,-1-1-1,0 0 1,1-1 0,-1 1 0,1-1-1,-1-1 1,1 1 0,-1-1-1,0-1 1,0 1 0,1-1 0,-1-1-1,0 1 1,0-1 0,12-7 0,-9 5-112,-1-1 0,0 0 1,17-13-1,-23 16-168,1-1 0,0 1 0,-1-1 0,0 0 0,0 0 0,0 0 0,0-1 0,-1 1 0,1-1 0,1-6 0,-3 10-27,-1-1-1,0 0 1,1 1 0,-1-1 0,0 0-1,0 0 1,0 1 0,0-1 0,0 0-1,-1 1 1,1-1 0,0 0 0,-1 1-1,1-1 1,-1 1 0,0-1 0,1 0-1,-1 1 1,0 0 0,0-1 0,0 1-1,0-1 1,0 1 0,-1 0 0,1 0-1,0 0 1,0 0 0,-1 0 0,1 0-1,-1 0 1,1 0 0,-1 0 0,1 1-1,-1-1 1,1 0 0,-1 1 0,-3-1-1,-1-1-20,0 1 0,-1-1 0,1 1 0,-1 1 0,1-1 1,-1 1-1,0 0 0,-11 2 0,8 1 9,0 0 1,1 0-1,-1 1 1,1 0 0,0 1-1,0 0 1,1 0-1,-1 1 1,1 0 0,1 0-1,-1 1 1,1 0-1,0 1 1,-9 12 0,11-13 35,0 0 0,0 1-1,0 0 1,1 0 0,1 0 0,-1 1 0,1-1 0,1 1 0,-1 0 0,1 0 0,1 0 0,0 0 0,0 0 0,1 0 0,0 0 0,2 12 0,-2-17-6,1 0-1,0 0 1,0-1 0,1 1 0,-1-1 0,1 1 0,-1-1-1,1 1 1,0-1 0,1 0 0,-1 0 0,0 0 0,1 0-1,0 0 1,3 2 0,-1-1-13,0-1 0,0-1-1,0 1 1,0-1 0,0 1 0,0-1-1,1-1 1,-1 1 0,9 0 0,0 0-78,0-1 0,1-1 1,-1-1-1,0 0 0,1 0 1,-1-2-1,19-4 1,0-4-346,0-1 0,50-26 0,55-42-775,-72 39 710,-65 41 511,0-1 0,0 1 0,0-1 0,0 0 0,0 1 0,0 0-1,0-1 1,0 1 0,0 0 0,0-1 0,0 1 0,0 0 0,0 0 0,0 0-1,0 0 1,2 0 0,-2 0-3,-1 0 1,0 1-1,1-1 0,-1 0 1,0 1-1,1-1 0,-1 0 1,0 1-1,0-1 0,1 0 1,-1 1-1,0-1 0,0 0 1,0 1-1,1-1 0,-1 1 1,0-1-1,0 1 0,0-1 0,0 0 1,0 1-1,0-1 0,0 1 1,0-1-1,0 1 0,0-1 1,0 1-1,-1 5 189,0 0 0,-1 1 0,0-1 0,-2 7 0,1-7-63,-16 44 1010,10-29-267,-11 38-1,20-58-852,0 0 0,-1 0 0,1 0 0,0 0 0,0 0 1,0 0-1,-1 0 0,1 0 0,0 0 0,0 0 0,0 0 0,1 0 0,-1 0 0,0 0 0,0 0 0,1 0 0,-1 0 1,1 2-1,0-3-28,-1 0 1,1 0 0,-1 0 0,1 1-1,-1-1 1,1 0 0,-1 0 0,1 0-1,-1 0 1,1 0 0,-1 0 0,1 0-1,-1 0 1,1 0 0,-1 0 0,1 0-1,-1-1 1,1 1 0,-1 0 0,1 0-1,-1 0 1,1-1 0,-1 1 0,1 0-1,-1-1 1,38-29-295,-30 23 179,82-61-1119,-80 61 1050,0 1 0,1 0-1,0 1 1,1 0 0,-1 1-1,1 0 1,12-2 0,-21 5 161,0 1 1,0 0-1,-1-1 1,1 1 0,0 0-1,0 0 1,0 1-1,0-1 1,0 0 0,0 1-1,0 0 1,-1 0-1,1 0 1,0 0 0,-1 0-1,1 0 1,0 1-1,-1 0 1,3 1 0,-2 0 58,-1 0 0,1 0 0,-1 0 1,1 1-1,-1-1 0,0 1 0,0-1 1,-1 1-1,1 0 0,-1 0 1,0-1-1,1 6 0,0 5 278,0 0-1,-1 0 1,-1 1 0,0-1-1,-1 0 1,-5 23 0,4-13 462,3-22 43,0-14-494,-1-7-195</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6.080"/>
    </inkml:context>
    <inkml:brush xml:id="br0">
      <inkml:brushProperty name="width" value="0.05" units="cm"/>
      <inkml:brushProperty name="height" value="0.05" units="cm"/>
    </inkml:brush>
  </inkml:definitions>
  <inkml:trace contextRef="#ctx0" brushRef="#br0">1 5 12443,'16'-5'1480,"-5"5"-968,18 3-240,15 2 1641,24 0-1585,18 4-96,8 4-152,2 3-112,-8 2-408,-7 1-89,-18-5 409,-10-2-104,-34-9-104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6.518"/>
    </inkml:context>
    <inkml:brush xml:id="br0">
      <inkml:brushProperty name="width" value="0.05" units="cm"/>
      <inkml:brushProperty name="height" value="0.05" units="cm"/>
    </inkml:brush>
  </inkml:definitions>
  <inkml:trace contextRef="#ctx0" brushRef="#br0">9 0 12475,'-9'35'1000,"18"-9"-656,9-6-112,22-3 360,8-4-112,23 3-112,11-5-40,11 2-320,-1-3-152,0-4 160,-2-1-32,-10-13-120</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6.891"/>
    </inkml:context>
    <inkml:brush xml:id="br0">
      <inkml:brushProperty name="width" value="0.05" units="cm"/>
      <inkml:brushProperty name="height" value="0.05" units="cm"/>
    </inkml:brush>
  </inkml:definitions>
  <inkml:trace contextRef="#ctx0" brushRef="#br0">2 20 14947,'0'-1'49,"-1"1"0,1-1 0,0 1-1,0-1 1,0 1 0,0-1 0,0 1 0,-1-1 0,1 1-1,0-1 1,0 1 0,0-1 0,0 1 0,1-1-1,-1 1 1,0-1 0,0 1 0,0-1 0,0 1 0,1-1-1,-1 1 1,0-1 0,0 1 0,1-1 0,-1 1 0,0-1-1,1 1 1,-1-1 0,2 1 22,-1-1 0,0 0-1,0 1 1,0-1 0,0 1 0,1 0-1,-1-1 1,0 1 0,0 0 0,1 0-1,-1 0 1,2 0 0,45 7 797,-34-5-714,-11-1-144,26 3 77,1 1 0,-1 2-1,44 17 1,-64-21-74,-1 1 0,0 1-1,0-1 1,-1 1 0,1 1 0,-1-1 0,7 8-1,-10-9-1,0 0 0,-1 1-1,0-1 1,0 1 0,0 0-1,0 0 1,-1-1 0,0 2-1,0-1 1,0 0-1,-1 0 1,2 11 0,-2-4 1,-1 0 1,0 1-1,-1-1 1,-1 0-1,0 0 1,0 0-1,-1 0 1,-1 0-1,0-1 1,0 1-1,-7 10 1,-12 20 45,-40 58 0,45-74-42,-179 243-314,180-248 231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7:03.873"/>
    </inkml:context>
    <inkml:brush xml:id="br0">
      <inkml:brushProperty name="width" value="0.05" units="cm"/>
      <inkml:brushProperty name="height" value="0.05" units="cm"/>
    </inkml:brush>
  </inkml:definitions>
  <inkml:trace contextRef="#ctx0" brushRef="#br0">8432 535 5825,'-117'4'876,"64"0"-399,-89-7 0,115-2-469,1 0 1,0-2-1,1-1 0,-49-23 0,38 15-123,-54-15 0,54 23 17,0 1 0,-69-2 0,-75 10 5,-1-1 8,145-1 16,0-3 0,0-1 1,-34-10-1,-119-46-592,74 21 299,-110-26 1415,-382-61 1,-38 46-424,442 67-201,-246 15 0,-142 53 422,201-15-427,368-37-407,-540 42 263,0-21 151,287-25-344,-153 4 122,291 5-151,-153 27 1,115 0-80,2 9 0,-193 73 0,-40 26 50,382-133-39,0 1 0,1 1-1,1 0 1,0 2 0,0 1 0,-26 22-1,39-28 2,-1 1 0,2 0 0,-1 1 0,1 0 0,1 0 0,-1 1 0,2 0 0,0 0 0,0 1 0,1-1-1,0 1 1,1 0 0,0 1 0,-2 18 0,4-14-78,1-1 0,0 1 0,1 0-1,1-1 1,1 1 0,4 18 0,31 91-1495,-9-36 267,-23-67 1173,0 1 1,-2 0 0,0 0 0,-2 33-1,-11 97 455,0-29-26,9-90-184,1 0 1,2-1-1,1 1 1,13 55-1,-11-72-86,0-1-1,1 0 1,1 0 0,1-1-1,0 0 1,2 0 0,-1-1-1,2 0 1,0-1 0,21 22-1,0-8-67,1 0-1,2-3 1,0-1 0,1-1-1,1-2 1,68 27-1,250 67-536,-328-107 552,219 54-205,342 42 0,260-34-664,629 25 561,-638 3 549,-663-78-120,1-8 0,0-7 0,0-8 0,273-40-1,552-155 112,-938 183-220,143-33-315,-2-9 0,-3-10-1,333-157 1,-389 149 63,213-146 1,-298 171 271,-2-2 0,71-80 0,-90 90 5,44-47-312,95-129 0,-169 203 309,-1 0 1,0-1-1,0 0 1,-2 0-1,0-1 1,-1 0-1,-1 0 1,5-23 0,-8 29 135,-1 1 0,-1-1 0,1 1 1,-1-1-1,-1 1 0,0-1 0,-1 0 1,0 1-1,0 0 0,-1 0 0,0 0 1,-1 0-1,0 0 0,-1 0 0,-7-10 1,1 4 188,-2 0 0,0 1 0,-1 0 0,0 1 1,-1 1-1,-1 0 0,-33-20 0,12 12 132,0 2 1,-73-27-1,51 27-212,-1 3 0,-75-11-1,-128-4 86,175 23-281,82 7-50,-114-11-503,-232-54-1,247 34 288</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1.547"/>
    </inkml:context>
    <inkml:brush xml:id="br0">
      <inkml:brushProperty name="width" value="0.05" units="cm"/>
      <inkml:brushProperty name="height" value="0.05" units="cm"/>
    </inkml:brush>
  </inkml:definitions>
  <inkml:trace contextRef="#ctx0" brushRef="#br0">29 4 19476,'-14'-4'1809,"4"4"-1433,5 0-432,5 3 528,6 1-192,3 3-80,-2 1-296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8.379"/>
    </inkml:context>
    <inkml:brush xml:id="br0">
      <inkml:brushProperty name="width" value="0.05" units="cm"/>
      <inkml:brushProperty name="height" value="0.05" units="cm"/>
    </inkml:brush>
  </inkml:definitions>
  <inkml:trace contextRef="#ctx0" brushRef="#br0">147 0 13859,'-27'67'335,"2"0"-1,3 2 1,3 0 0,-15 102 0,26-119-297,-3 103 1,11-137-32,0 1-1,2-1 0,1 1 1,0-1-1,1 0 0,1 0 1,1 0-1,0-1 1,10 19-1,-13-31-44,0 0 0,0 0-1,0 0 1,1 0 0,0-1 0,0 1 0,0-1 0,0 0-1,1 0 1,0 0 0,0-1 0,0 0 0,0 0-1,9 4 1,-10-6 11,0 0 0,0 0-1,0 0 1,1 0 0,-1-1 0,0 0-1,0 0 1,0 0 0,1 0 0,-1-1 0,0 0-1,0 0 1,0 0 0,0 0 0,0 0-1,0-1 1,0 0 0,0 0 0,-1 0-1,1 0 1,4-4 0,28-27-216</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8.862"/>
    </inkml:context>
    <inkml:brush xml:id="br0">
      <inkml:brushProperty name="width" value="0.05" units="cm"/>
      <inkml:brushProperty name="height" value="0.05" units="cm"/>
    </inkml:brush>
  </inkml:definitions>
  <inkml:trace contextRef="#ctx0" brushRef="#br0">164 20 14027,'-1'-2'54,"0"1"0,0 0 1,1 0-1,-1-1 0,0 1 0,0 0 0,0 0 0,0 0 1,-1 0-1,1 0 0,0 0 0,0 0 0,0 1 1,-1-1-1,1 0 0,-1 1 0,1-1 0,0 1 1,-1-1-1,1 1 0,-1 0 0,-2-1 0,2 1-13,-1 1-1,1-1 1,0 1-1,0-1 0,-1 1 1,1 0-1,0 0 1,0 0-1,0 0 0,0 1 1,0-1-1,0 0 1,-2 2-1,-3 4 60,0 0 0,0 0 0,1 1 0,0 0-1,1 0 1,-7 11 0,3 0-31,0 0 0,1 1 0,2 0 0,-7 25 0,11-35-57,0 0 0,1 0 0,0 0 1,1 0-1,-1 0 0,2 0 0,0 0 0,0 0 0,1-1 1,0 1-1,4 11 0,-6-19-8,1 1 0,0-1 0,0 0 0,0 0 0,1 1 0,-1-1 0,0 0 0,1 0 0,-1 0 0,1 0 0,0 0 0,0-1 0,0 1 0,0-1 1,0 1-1,0-1 0,0 1 0,0-1 0,0 0 0,1 0 0,-1 0 0,1 0 0,-1-1 0,0 1 0,1-1 0,-1 1 0,1-1 0,-1 0 0,1 0 0,0 0 0,-1 0 0,1 0 0,-1-1 0,1 1 0,-1-1 0,4-1 0,5-2 2,-1-1 0,0 0-1,0-1 1,0 0 0,-1-1-1,1 0 1,-2 0 0,1-1-1,-1 0 1,10-13 0,-4 3 21,0 0 0,-1-2 0,-1 1 0,11-26 0,-12 17 49,-11 28-69,1-1 0,-1 0-1,0 0 1,0 0 0,1 0-1,-1 1 1,0-1-1,0 0 1,0 0 0,0 0-1,0 0 1,0 0 0,0 0-1,0 0 1,0 0 0,0 0-1,0 1 1,-1-1 0,1 0-1,0 0 1,-1 0 0,1 0-1,0 1 1,-1-1-1,0-1 1,0 2-1,0 0 0,1 0 0,-1 0-1,0 0 1,1 0 0,-1 0 0,0 0 0,1 0-1,-1 1 1,0-1 0,1 0 0,-1 0 0,0 1-1,1-1 1,-1 0 0,1 1 0,-1-1 0,1 1-1,-1-1 1,1 1 0,-1-1 0,1 1 0,-1-1-1,1 1 1,-1-1 0,1 1 0,0-1 0,-1 1-1,1 1 1,-11 20 79,6-10-54,1 0-1,-5 24 1,8-33-20,0 1 0,1-1 0,0 1 0,-1-1 0,1 1 0,1-1-1,-1 1 1,0-1 0,1 1 0,0-1 0,-1 0 0,1 1 0,1-1 0,-1 0 0,3 5 0,-3-6-2,0-1 0,0 0 1,0 0-1,0-1 0,0 1 1,1 0-1,-1 0 1,0 0-1,0-1 0,1 1 1,-1-1-1,1 1 1,-1-1-1,0 1 0,1-1 1,-1 0-1,1 0 1,-1 0-1,1 0 0,-1 0 1,0 0-1,1 0 0,-1 0 1,1 0-1,-1-1 1,1 1-1,-1-1 0,2 0 1,5-2 3,0 0 1,-1-1-1,12-7 0,-15 8-28,23-15-270,32-29-1,-34 26-369,34-22 1,-58 42 618,0 1 0,0-1 1,0 0-1,0 0 0,0 1 1,1-1-1,-1 1 0,0-1 0,0 1 1,1-1-1,-1 1 0,0 0 1,1 0-1,-1 0 0,0 0 1,1 0-1,-1 0 0,2 0 0,-2 1 36,-1-1 0,1 1 0,0 0 0,0-1 0,-1 1 0,1 0 0,-1 0 0,1 0 0,0 0 0,-1 0 0,0-1 0,1 1 0,-1 0 0,1 0 0,-1 0 0,0 0 0,0 0 0,0 0 0,0 0 0,1 0 0,-1 1 0,0-1 0,-1 1 0,-1 23 400,1-21-269,1 1 1,-1-1 0,1 0 0,0 0 0,0 1-1,0-1 1,0 0 0,2 7 0,-1-10-126,-1-1 1,1 0 0,0 0-1,-1 1 1,1-1 0,-1 0-1,1 0 1,-1 0 0,1 1-1,0-1 1,-1 0-1,1 0 1,0 0 0,-1 0-1,1 0 1,0 0 0,-1 0-1,1 0 1,-1-1 0,1 1-1,0 0 1,-1 0 0,1 0-1,-1-1 1,1 1-1,-1 0 1,1-1 0,-1 1-1,1 0 1,0-1 0,22-13-1092,-20 12 833,39-26-538,-19 12 266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9.325"/>
    </inkml:context>
    <inkml:brush xml:id="br0">
      <inkml:brushProperty name="width" value="0.05" units="cm"/>
      <inkml:brushProperty name="height" value="0.05" units="cm"/>
    </inkml:brush>
  </inkml:definitions>
  <inkml:trace contextRef="#ctx0" brushRef="#br0">199 42 5313,'19'-17'1540,"-14"12"-876,-1 1 0,1 0-1,0 0 1,7-3 0,-12 7-602,0 0 1,0 0 0,0 0-1,1 0 1,-1 0 0,0 0-1,0 0 1,0 1 0,0-1 0,0 0-1,1 0 1,-1 0 0,0 0-1,0 0 1,0 1 0,0-1 0,0 0-1,0 0 1,0 0 0,0 0-1,0 1 1,0-1 0,0 0 0,0 0-1,0 0 1,0 1 0,0-1-1,0 0 1,0 0 0,0 0 0,0 1-1,0-1 1,0 0 0,0 0-1,0 0 1,0 0 0,0 1 0,0-1-1,0 0 1,0 0 0,0 0-1,-1 0 1,1 0 0,0 1 0,0-1-1,0 0 1,0 0 0,0 0-1,-1 0 1,-4 13 786,-14 22 414,14-28-1029,0 2 0,0-1-1,1 0 1,0 1 0,0 0-1,1 0 1,0 0-1,1 0 1,-2 12 0,6-19-202,-1 0 0,0-1-1,1 0 1,-1 1 0,1-1 0,0 0 0,-1 0 0,1 0 0,0 0-1,0 0 1,0 0 0,-1-1 0,1 1 0,0 0 0,3 0-1,22 11-188,-22-7 127,-1 0 0,0 0 0,0 0 0,0 1 0,-1 0 0,1 0 1,-2 0-1,1 0 0,-1 0 0,1 0 0,-2 1 0,1-1 0,0 9 0,1 5-23,-1 1 0,-1-1 0,-1 22 0,-1-27 91,-1 1 0,-1 0 1,0-1-1,0 0 0,-2 0 0,0 0 0,0 0 0,-2-1 0,0 1 1,0-2-1,-1 1 0,-1-1 0,0 0 0,-1-1 0,-1 0 1,0-1-1,0 0 0,-1 0 0,0-2 0,-1 1 0,0-2 0,-26 14 1,36-20-68,0-1 1,-1 0 0,1 1-1,-1-1 1,1-1 0,-1 1 0,1 0-1,-1-1 1,0 0 0,1 0-1,-1 0 1,1 0 0,-6-1 0,7 0-9,0 0-1,1 0 1,-1 0 0,0 0 0,0 0 0,1 0 0,-1 0-1,1 0 1,-1-1 0,1 1 0,-1-1 0,1 1 0,0-1 0,0 1-1,0-1 1,0 0 0,0 1 0,0-1 0,0 0 0,1 0 0,-1 0-1,0 0 1,1 0 0,0 0 0,-1 0 0,1-2 0,-1-7-67,1 1 0,0-1 0,1 0 0,0 0 0,1 0 0,0 1 0,0-1 0,1 0 0,1 1 0,-1 0 0,2 0 0,5-10 0,11-16 8,45-60 0,-59 87 82,22-28-131,62-59-1,-40 48 66</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19.976"/>
    </inkml:context>
    <inkml:brush xml:id="br0">
      <inkml:brushProperty name="width" value="0.05" units="cm"/>
      <inkml:brushProperty name="height" value="0.05" units="cm"/>
    </inkml:brush>
  </inkml:definitions>
  <inkml:trace contextRef="#ctx0" brushRef="#br0">231 1 15243,'-3'3'112,"0"-1"1,1 2-1,-1-1 0,1 0 0,0 0 0,0 1 0,0-1 0,0 1 0,1-1 1,-1 1-1,1 0 0,-1 6 0,-3 5 71,-51 142 575,7 2 1,-33 196 0,79-339-723,0 1 15,0 0-1,1 0 1,1 1 0,2 30-1,-1-47-48,0 0-1,0 0 0,0-1 0,0 1 0,0 0 0,0 0 1,0-1-1,0 1 0,0 0 0,1-1 0,-1 1 0,0 0 0,0 0 1,1-1-1,-1 1 0,1-1 0,-1 1 0,0 0 0,1-1 0,-1 1 1,1-1-1,0 1 0,-1-1 0,1 1 0,-1-1 0,1 1 0,1-1 1,-1 0-7,0 0 0,0 0 0,0 0 1,0 0-1,-1-1 0,1 1 0,0-1 1,0 1-1,0 0 0,0-1 0,0 0 1,0 1-1,-1-1 0,1 1 0,0-1 1,0 0-1,0-1 0,5-4-82,0-1 1,-1 0-1,7-13 0,44-94-1413,47-139-1,-89 217 1258,-6 21 207,-8 15 38,0 0 0,0 0-1,0 0 1,0 0 0,1 0 0,-1 0-1,0 0 1,0 0 0,0 0 0,0 0 0,0 0-1,1 0 1,-1 0 0,0 0 0,0 0 0,0 1-1,0-1 1,0 0 0,0 0 0,0 0-1,1 0 1,-1 0 0,0 0 0,0 0 0,0 0-1,0 0 1,0 0 0,0 1 0,0-1 0,0 0-1,0 0 1,0 0 0,1 0 0,-1 0-1,0 0 1,0 0 0,0 1 0,0-1 0,0 0-1,0 0 1,0 0 0,0 0 0,0 0 0,0 1-1,0-1 1,0 0 0,0 0 0,0 0-1,0 0 1,0 0 0,-1 1 0,2 33 300,-1-21-232,0-11-33,0 0 0,0 0 0,0 0 0,0 0 0,0 0 0,1 0 0,-1 0 0,1 0 0,0 0 0,-1 0 0,1 0 0,0 0 1,0 0-1,0 0 0,2 2 0,-2-3-10,0 0 1,0-1 0,1 1 0,-1-1-1,0 1 1,0-1 0,0 1-1,0-1 1,0 0 0,1 1 0,-1-1-1,0 0 1,0 0 0,1 0 0,-1 0-1,0 0 1,0 0 0,1 0-1,-1 0 1,0-1 0,0 1 0,0 0-1,1-1 1,-1 1 0,0-1 0,0 1-1,0-1 1,0 0 0,1-1-1,12-7 89,0-1 0,0 0 0,-2-1 0,21-23 0,-17 18-593,32-27 1,-48 43 462,0 0-1,0 0 1,0 0-1,0-1 1,0 1-1,0 0 1,1 0-1,-1 0 1,0 0 0,0 0-1,0 0 1,0-1-1,1 1 1,-1 0-1,0 0 1,0 0-1,0 0 1,0 0 0,1 0-1,-1 0 1,0 0-1,0 0 1,0 0-1,0 0 1,1 0-1,-1 0 1,0 0 0,0 0-1,0 0 1,1 0-1,-1 0 1,0 0-1,0 0 1,0 0-1,0 0 1,1 0 0,-1 0-1,0 1 1,0-1-1,0 0 1,0 0-1,1 0 1,-1 0-1,0 0 1,0 0-1,0 1 1,0-1 0,0 13-253,-10 22 345,8-27-53,-1 0 20,0 0 104,1 1 0,0 0 1,0 0-1,0 17 0,1-25-125,1 1 1,0-1-1,0 0 0,1 0 0,-1 0 0,0 1 0,0-1 0,1 0 0,-1 0 0,0 0 0,1 0 1,-1 0-1,1 0 0,-1 0 0,1 0 0,0 0 0,-1 0 0,1 0 0,0 0 0,0 0 0,0 0 1,0 0-1,0-1 0,0 1 0,0 0 0,0-1 0,0 1 0,0-1 0,0 1 0,0-1 0,0 0 1,0 1-1,1-1 0,-1 0 0,0 0 0,0 1 0,0-1 0,1 0 0,-1 0 0,0-1 0,0 1 1,0 0-1,1 0 0,-1-1 0,2 0 0,7-1 7,0-1 1,-1-1 0,1 0-1,-1 0 1,0-1-1,0 0 1,10-8-1,6-5-342,24-24 1,-43 37 194,4-3-284,0-1 0,-1-1 0,0 1 0,-1-1 0,11-15 0,-19 20-475,-4 9 380,-7 8 121,4 7 248,8-15 94,9-12 22,3-7 10</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0.378"/>
    </inkml:context>
    <inkml:brush xml:id="br0">
      <inkml:brushProperty name="width" value="0.05" units="cm"/>
      <inkml:brushProperty name="height" value="0.05" units="cm"/>
    </inkml:brush>
  </inkml:definitions>
  <inkml:trace contextRef="#ctx0" brushRef="#br0">101 1 11602,'-10'31'1407,"-7"43"0,14-60-1016,1 0-1,1 0 0,0 0 1,1 1-1,3 21 0,-3-34-370,0 0-1,1 0 0,-1-1 1,0 1-1,1 0 0,-1-1 1,1 1-1,-1 0 1,1-1-1,0 1 0,0-1 1,0 1-1,-1-1 0,2 1 1,-1-1-1,0 0 1,0 0-1,0 1 0,0-1 1,1 0-1,-1 0 0,1 0 1,-1 0-1,1 0 1,-1-1-1,1 1 0,-1 0 1,4 0-1,0-1-335,1 0 0,0 0 1,-1 0-1,1-1 0,-1 0 0,1 0 1,6-2-1,-7 1-211,-4 3 488,-1-1 1,1 0-1,-1 0 1,1 0-1,-1 1 1,1-1-1,-1 0 0,1 1 1,-1-1-1,0 0 1,1 1-1,-1-1 1,0 1-1,1-1 0,-1 0 1,0 1-1,1-1 1,-1 1-1,0-1 0,0 1 1,0-1-1,1 1 1,-1-1-1,0 1 1,0-1-1,0 1 0,0-1 1,0 1-1,0 0 1,0 0-1,3 26 464,-2-19-163,1 6 506,2 0 1,-1 0-1,9 18 1,-12-30-746,-1 0 0,1-1 0,0 1 0,-1 0 0,1-1 0,-1 1 0,1 0 0,-1-1 0,0 1 0,0-1 0,0 1 0,0-1 1,0 0-1,0 1 0,0-1 0,0 0 0,0 0 0,-1 1 0,-2 0 0,1 2 9,-14 12 7,-7 9-37,0-1 0,-2-2 0,-29 20 0,54-41-29,0 0-1,0-1 1,1 1 0,-1-1 0,0 1 0,0-1 0,0 0 0,0 1 0,0-1 0,0 0-1,0 0 1,0 1 0,0-1 0,0 0 0,0 0 0,0 0 0,0 0 0,-1-1 0,2 1 10,-1-1 0,1 1 1,0-1-1,-1 1 0,1-1 1,0 0-1,-1 1 0,1-1 1,0 0-1,0 1 0,0-1 1,0 0-1,0 1 0,0-1 1,0 0-1,0 1 0,0-1 1,0 0-1,0 1 0,0-1 1,0 0-1,0 1 0,1-1 1,-1 0-1,0 1 0,1-1 1,-1 1-1,0-1 0,1 0 1,-1 1-1,1-1 0,17-29-172,7-6-70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0.871"/>
    </inkml:context>
    <inkml:brush xml:id="br0">
      <inkml:brushProperty name="width" value="0.05" units="cm"/>
      <inkml:brushProperty name="height" value="0.05" units="cm"/>
    </inkml:brush>
  </inkml:definitions>
  <inkml:trace contextRef="#ctx0" brushRef="#br0">77 1 11939,'-30'112'1859,"18"-73"-1289,2 1 0,1 1 0,-6 71 0,15-108-606,0 1 1,0 0-1,0-1 0,1 1 1,0-1-1,-1 1 0,2-1 1,-1 0-1,2 6 0,-2-8-4,0-1 1,0 0-1,0 1 0,0-1 0,0 0 1,0 0-1,1 0 0,-1 1 0,0-1 1,1 0-1,-1-1 0,0 1 0,1 0 1,-1 0-1,1-1 0,0 1 0,-1-1 1,1 1-1,-1-1 0,1 1 0,0-1 1,-1 0-1,1 0 0,0 0 0,-1 0 1,1 0-1,0 0 0,1-1 0,6-1-145,0 0 0,1-1 0,-1 0 0,-1 0 0,1-1 0,0 0 0,-1-1 0,13-9 0,-1 0 687,-1-1 0,20-22-1,-42 45 39,-1 1-1,1-1 1,1 1 0,0-1-1,0 1 1,-1 13-1,3-21-527,0 0-1,0 0 1,0 0-1,0 0 1,0-1 0,0 1-1,0 0 1,1 0-1,-1 0 1,0 0-1,0-1 1,1 1 0,-1 0-1,1 0 1,-1 0-1,1-1 1,-1 1-1,1 0 1,-1-1 0,1 1-1,0 0 1,-1-1-1,1 1 1,0-1-1,-1 1 1,1-1 0,0 0-1,0 1 1,0-1-1,-1 0 1,1 1-1,0-1 1,0 0 0,0 0-1,0 0 1,0 1-1,-1-1 1,1 0-1,0 0 1,0-1 0,0 1-1,0 0 1,0 0-1,-1 0 1,2-1-1,6 0-20,0-1 0,0 0 0,13-6-1,-16 7-22,32-16-381,-27 12 136,1 0 0,-1 1 0,1 0 0,0 0 0,1 1 0,-1 1 0,12-2 0,-14 7 376,-9-2-109,1-1-1,-1 0 1,1 1 0,-1-1 0,1 0-1,-1 0 1,1 1 0,-1-1 0,1 0-1,-1 0 1,1 0 0,0 0 0,-1 0-1,1 0 1,-1 0 0,1 0 0,-1 0-1,1 0 1,-1 0 0,1 0 0,0 0-1,-1 0 1,1-1 0,-1 1 0,1 0-1,-1 0 1,1-1 0,0 1 0,4-3-202,0 0 1,0-1-1,0 0 1,-1 1-1,1-1 0,-1-1 1,5-5-1,9-12-249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1.354"/>
    </inkml:context>
    <inkml:brush xml:id="br0">
      <inkml:brushProperty name="width" value="0.05" units="cm"/>
      <inkml:brushProperty name="height" value="0.05" units="cm"/>
    </inkml:brush>
  </inkml:definitions>
  <inkml:trace contextRef="#ctx0" brushRef="#br0">171 1 12547,'-8'14'463,"1"1"1,0 0 0,1 0 0,1 0-1,0 1 1,2 0 0,-1 0 0,2 0-1,0 0 1,1 23 0,2-13-364,2-1 0,1 0 0,10 36 0,1 5-16,-12-49-79,4 19 90,-1 1 1,1 49-1,-7-77-72,0 0-1,-1 0 0,0 0 1,0 0-1,0 0 0,-1 0 0,-1-1 1,0 1-1,0-1 0,0 0 1,-1 1-1,0-1 0,-1-1 0,0 1 1,-7 8-1,8-12 39,-1 0-1,1 0 0,-1-1 1,0 1-1,0-1 1,0 0-1,-1-1 1,1 1-1,-1-1 1,0 0-1,1 0 1,-10 1-1,13-2-63,0-1 0,0 0 0,0 0 0,0 0-1,0 0 1,0 0 0,0 0 0,0 0 0,0-1 0,0 1-1,0-1 1,0 0 0,0 1 0,0-1 0,1 0 0,-1 0-1,0 0 1,0 0 0,1 0 0,-1-1 0,1 1-1,-1 0 1,1-1 0,0 1 0,-1-1 0,1 1 0,0-1-1,0 0 1,0 0 0,0 1 0,0-1 0,1 0 0,-1 0-1,0 0 1,1 0 0,-1 0 0,1 0 0,0 0-1,0 0 1,0-3 0,0-6-142,0 0 0,1 0 0,0 1-1,1-1 1,0 0 0,1 0 0,0 1 0,1 0-1,8-18 1,2 1-175,1 0 0,23-30 0,0 10 195,1 2 0,3 2 1,47-38-1,-41 38 382,-46 41-210,1-1-1,0 0 1,-1 0-1,0 0 0,0 0 1,3-5-1,-4 8-38,-1-1 0,0 1-1,0 0 1,0 0 0,0-1-1,0 1 1,0 0 0,1 0-1,-1-1 1,0 1 0,0 0-1,0-1 1,0 1 0,0 0-1,0 0 1,0-1 0,0 1-1,-1 0 1,1-1 0,0 1-1,0 0 1,0 0 0,0-1-1,0 1 1,0 0 0,0 0-1,-1-1 1,1 1 0,0 0 0,0 0-1,-1-1 1,0 1 4,0 0 0,0-1 1,0 1-1,0 0 0,0 0 1,0 0-1,0 0 0,0 0 0,0 0 1,0 0-1,0 1 0,0-1 1,0 0-1,-1 1 0,-6 1 77,0 1-1,0 0 1,0 1-1,0 0 1,1 0 0,0 0-1,-12 10 1,16-11-54,0-1 1,0 0 0,1 1-1,-1-1 1,1 1 0,0 0-1,0 0 1,0 0 0,0 0-1,0 0 1,1 0 0,-1 0-1,1 1 1,0-1 0,0 0-1,0 1 1,0-1 0,1 1-1,0 0 1,-1 6 0,2-8-17,0 1 0,-1-1 1,1 0-1,0 0 0,0 0 1,0 0-1,1 0 0,-1 0 1,0 0-1,1 0 0,-1 0 1,1-1-1,0 1 0,-1-1 1,1 1-1,0-1 0,0 1 1,0-1-1,0 0 0,0 0 1,0 0-1,0 0 0,1 0 1,-1-1-1,3 1 0,5 2 340,1-1-1,0 0 1,23 0-1,79-6 368,-50-4-402</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1.891"/>
    </inkml:context>
    <inkml:brush xml:id="br0">
      <inkml:brushProperty name="width" value="0.05" units="cm"/>
      <inkml:brushProperty name="height" value="0.05" units="cm"/>
    </inkml:brush>
  </inkml:definitions>
  <inkml:trace contextRef="#ctx0" brushRef="#br0">129 1 14779,'17'-1'372,"0"1"-1,0 1 1,0 0-1,0 1 1,16 4-1,-29-5-323,0 0 1,-1 0-1,1 0 0,-1 1 1,1-1-1,-1 1 0,0 0 1,1 0-1,-1 0 0,0 1 0,0-1 1,-1 1-1,1-1 0,-1 1 1,1 0-1,-1 0 0,0 0 1,0 0-1,0 1 0,0-1 1,-1 0-1,1 1 0,-1-1 0,0 1 1,0 0-1,0-1 0,0 1 1,-1 0-1,1 4 0,-2 5 6,0 1 0,0-1-1,-2 0 1,1 0 0,-2 0-1,0 0 1,0-1-1,-1 1 1,0-1 0,-9 13-1,-13 20 128,-38 49 0,55-80-137,-145 186 574,153-197-607,0 0 1,0 0-1,0 0 0,0 0 1,1 1-1,-3 6 0,4-9-9,0-1 0,0 1 1,0 0-1,0 0 0,0-1 0,0 1 0,0 0 1,0 0-1,0-1 0,0 1 0,1 0 0,-1-1 0,0 1 1,0 0-1,1-1 0,-1 1 0,1 0 0,-1-1 0,0 1 1,1-1-1,-1 1 0,1 0 0,-1-1 0,1 1 0,0-1 1,-1 0-1,1 1 0,-1-1 0,1 1 0,0-1 0,-1 0 1,1 0-1,0 1 0,0-1 0,-1 0 0,1 0 0,0 0 1,-1 0-1,1 0 0,0 0 0,0 0 0,-1 0 1,2 0-1,18 0 3,0-2 0,-1 0 0,1-1 0,-1-1 1,0 0-1,20-8 0,-10 3-59,2 1 63,-1 0-67,-1 0-1,-1-2 0,36-17 1,-62 27 62,-1-1 1,0 1-1,0-1 1,0 0-1,0 1 1,0-1-1,0 0 1,0 0-1,0 1 1,0-1-1,0 0 1,-1 0-1,1 0 1,0 0-1,-1 0 1,1 0-1,0 0 1,-1-1-1,1 1 1,-1 0-1,0 0 1,1 0-1,-1-1 0,0 0 1,-9-8-28</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2.451"/>
    </inkml:context>
    <inkml:brush xml:id="br0">
      <inkml:brushProperty name="width" value="0.05" units="cm"/>
      <inkml:brushProperty name="height" value="0.05" units="cm"/>
    </inkml:brush>
  </inkml:definitions>
  <inkml:trace contextRef="#ctx0" brushRef="#br0">5 0 12435,'0'0'38,"0"0"0,0 0 0,-1 0 0,1 1 0,0-1 0,0 0 1,0 0-1,-1 0 0,1 0 0,0 0 0,0 1 0,0-1 0,-1 0 1,1 0-1,0 0 0,0 0 0,0 1 0,0-1 0,0 0 0,-1 0 0,1 1 1,0-1-1,0 0 0,0 0 0,0 1 0,0-1 0,0 0 0,0 0 0,0 1 1,0-1-1,0 0 0,0 0 0,0 1 0,0-1 0,0 0 0,0 0 1,0 1-1,0-1 0,0 0 0,0 0 0,1 0 0,-1 1 0,12 7 559,22 2 341,-5-4-721,0-2 0,0-1 1,51-1-1,89-16-1710,-79 5 412,-87 9 1097,0-1-1,0 1 1,0 0-1,0 0 1,0 0-1,0 1 1,-1-1-1,1 1 1,4 1 0,-6-2 40,0 1 0,-1-1 0,1 1 0,-1 0 0,1-1 0,0 1 0,-1-1 0,1 1 0,-1 0 1,1-1-1,-1 1 0,0 0 0,1 0 0,-1-1 0,0 1 0,1 0 0,-1 0 0,0-1 1,0 1-1,0 0 0,0 0 0,0 0 0,0 0 0,0-1 0,0 1 0,0 0 0,0 0 1,0 0-1,-1-1 0,1 1 0,0 0 0,0 0 0,-1-1 0,1 1 0,0 0 0,-1 0 0,-3 7 432,3-5-222,-1 0 1,1 0-1,0 1 0,0-1 0,0 0 0,0 7 0,1-10-236,0 1-1,0-1 1,0 1 0,0-1-1,0 0 1,0 1-1,0-1 1,0 1 0,1-1-1,-1 1 1,0-1-1,0 0 1,0 1 0,1-1-1,-1 1 1,0-1-1,1 0 1,-1 1-1,0-1 1,1 0 0,-1 1-1,1-1 1,0 1-13,0-1 0,0 0 1,0 1-1,0-1 0,0 0 0,1 0 0,-1 0 1,0 0-1,0 0 0,0 0 0,0 0 1,1 0-1,0 0 0,19-5-264,0-1-1,38-16 1,19-5-674,-69 25 787,-1 0 1,1 0 0,0 1-1,0 0 1,0 1 0,17 1 0,-25-1 148,0 0 0,1 0 0,-1 0 0,0 1 1,1-1-1,-1 0 0,0 1 0,1-1 1,-1 1-1,0 0 0,1-1 0,-1 1 0,0 0 1,0 0-1,0 0 0,0 0 0,0 0 0,0 0 1,0 0-1,0 0 0,0 0 0,-1 0 1,1 0-1,0 1 0,-1-1 0,1 0 0,0 3 1,0 1 180,-1 1 1,1-1-1,-1 1 1,0-1-1,-2 11 0,1 18 1011,2-33-1182,-1 0 1,0 0 0,1 0-1,-1 0 1,1 0 0,0 0-1,-1-1 1,1 1 0,0 0-1,-1 0 1,1-1-1,0 1 1,0-1 0,0 1-1,-1 0 1,1-1 0,0 1-1,0-1 1,0 0 0,0 1-1,0-1 1,0 0-1,0 0 1,0 1 0,0-1-1,0 0 1,0 0 0,0 0-1,0 0 1,0 0 0,0-1-1,0 1 1,0 0-1,0 0 1,0-1 0,1 0-1,43-12-136,-40 11 62,27-11-475,-20 7 60,0 1 0,0 0 1,0 1-1,1 1 0,23-4 0,-35 7 440,-1 0 1,1 0 0,0 0 0,-1 0 0,1 0-1,0 0 1,-1 1 0,1-1 0,0 0 0,-1 0 0,1 0-1,0 1 1,-1-1 0,1 0 0,-1 1 0,1-1-1,-1 0 1,1 1 0,-1-1 0,1 1 0,-1-1-1,1 1 1,-1-1 0,1 1 0,-1-1 0,0 1-1,1 0 1,-1-1 0,0 1 0,1-1 0,-1 1-1,0 0 1,0-1 0,0 1 0,0 0 0,0-1 0,0 1-1,0 0 1,0-1 0,0 1 0,0 0 0,0-1-1,0 1 1,0 0 0,0-1 0,0 1 0,-1 0-1,1-1 1,0 1 0,-1 0 0,-2 8 452,0 0 0,-9 17 0,5-10 742,7-16-1153,0 0 0,0 0 0,0 0 0,0 0 0,0 1 0,1-1 0,-1 0 0,0 0 0,0 0 1,0 0-1,0 0 0,1 0 0,-1 0 0,0 0 0,0 1 0,0-1 0,1 0 0,-1 0 0,0 0 0,0 0 1,0 0-1,1 0 0,-1 0 0,0 0 0,0 0 0,1 0 0,-1 0 0,0-1 0,0 1 0,0 0 1,0 0-1,1 0 0,-1 0 0,0 0 0,0 0 0,0 0 0,1 0 0,-1-1 0,0 1 0,0 0 0,0 0 1,0 0-1,0 0 0,0-1 0,1 1 0,-1 0 0,0 0 0,0 0 0,12-8-51,17-10-14,-13 11-94</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2.949"/>
    </inkml:context>
    <inkml:brush xml:id="br0">
      <inkml:brushProperty name="width" value="0.05" units="cm"/>
      <inkml:brushProperty name="height" value="0.05" units="cm"/>
    </inkml:brush>
  </inkml:definitions>
  <inkml:trace contextRef="#ctx0" brushRef="#br0">338 1 13899,'-3'1'321,"0"0"0,0-1 0,0 1 0,0-1 0,0 0 0,0 1 0,0-1 0,0-1 0,-5 0 0,5 1-54,1 0-144,-144-1 3907,132 2-3953,0 1 0,0 0 0,0 0 0,1 1 0,-1 1 0,1 1 0,0 0 0,-16 8 0,28-12-82,0-1 1,0 0-1,0 1 0,0-1 0,1 1 1,-1 0-1,0-1 0,0 1 0,1-1 0,-1 1 1,0 0-1,1 0 0,-1-1 0,1 1 1,-1 0-1,1 0 0,-1 0 0,1-1 1,0 1-1,-1 1 0,1-1-5,0-1 0,0 1 0,1-1 0,-1 1 1,0 0-1,0-1 0,1 1 0,-1-1 0,0 1 0,1-1 0,-1 0 0,0 1 0,1-1 0,-1 1 0,1-1 0,-1 0 1,1 1-1,-1-1 0,1 0 0,-1 1 0,1-1 0,-1 0 0,1 1 0,5 1-88,-1-1 1,0 1-1,1-1 0,9 2 0,46 1-608,-35-3 295,0 2 1,0 0-1,0 1 1,40 13-1,-63-16 375,-1 0 0,1 0 0,0 0 1,0 1-1,-1-1 0,1 1 0,-1 0 0,1 0 0,-1 0 0,0 0 1,0 0-1,0 0 0,0 0 0,0 1 0,0-1 0,-1 1 0,3 4 1,-4-6 47,1 1 1,-1 0-1,0 0 0,0 0 1,0 0-1,0 0 1,0 0-1,0 0 1,0 0-1,-1 0 1,1 0-1,-1-1 1,1 1-1,-1 0 0,0 0 1,1 0-1,-1-1 1,0 1-1,0 0 1,-1-1-1,1 1 1,0-1-1,0 1 1,-1-1-1,1 0 1,-1 0-1,1 1 0,-3 0 1,-8 6 232,0 0 0,-1 0 0,0-2 0,0 1-1,-22 6 1,26-10-158,0-1-1,1 1 1,-1-2-1,0 1 1,0-1-1,0-1 1,0 0-1,0 0 1,0 0-1,-10-3 0,18 3-105,0 0 0,0 0 0,0 0-1,0 0 1,0-1 0,0 1 0,1 0-1,-1 0 1,0-1 0,0 1 0,0-1 0,1 1-1,-1 0 1,0-1 0,0 0 0,1 1-1,-1-1 1,0 1 0,1-1 0,-1 0-1,1 1 1,-1-1 0,1 0 0,-1 0-1,1 1 1,0-1 0,-1 0 0,1 0-1,0 0 1,-1 0 0,1 0 0,0 1-1,0-1 1,0 0 0,0 0 0,0 0-1,0 0 1,0 0 0,0 0 0,0 0 0,1 1-1,-1-1 1,0 0 0,1-1 0,1-2-26,0 1 1,0 0 0,0 0 0,0 0 0,0 0 0,1 0 0,-1 1 0,1-1 0,0 1 0,3-3-1,28-15-364</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2.411"/>
    </inkml:context>
    <inkml:brush xml:id="br0">
      <inkml:brushProperty name="width" value="0.05" units="cm"/>
      <inkml:brushProperty name="height" value="0.05" units="cm"/>
    </inkml:brush>
  </inkml:definitions>
  <inkml:trace contextRef="#ctx0" brushRef="#br0">160 447 16452,'0'-9'205,"-1"1"1,0 0 0,0-1-1,-5-14 1,6 22-203,0 0-1,-1-1 1,1 1-1,0 0 1,-1 0 0,1 0-1,-1 0 1,1 0-1,-1 0 1,0 0-1,1 0 1,-1 0 0,0 0-1,0 0 1,0 1-1,0-1 1,1 0-1,-1 0 1,0 1 0,0-1-1,0 1 1,-1-1-1,1 1 1,0-1-1,0 1 1,0-1 0,0 1-1,0 0 1,-1 0-1,1 0 1,0 0-1,0 0 1,0 0 0,0 0-1,-1 0 1,1 0-1,0 0 1,0 1-1,0-1 1,0 0 0,0 1-1,-1-1 1,1 1-1,0-1 1,-1 2-1,-3 2-18,0-1-1,0 2 0,0-1 1,1 1-1,-1-1 0,1 1 1,0 0-1,1 1 0,-1-1 1,1 1-1,0-1 0,-3 10 1,-4 11-107,-10 39 0,20-64 123,-7 24 4,2 0 1,1 1 0,1 0 0,1 0-1,1 0 1,6 51 0,-5-72 9,1 0 1,0 0-1,0-1 1,1 1-1,0-1 1,2 6-1,-4-9-11,1 0 0,-1 0-1,1 0 1,-1 0-1,1-1 1,-1 1 0,1 0-1,0 0 1,-1-1 0,1 1-1,0 0 1,0-1 0,0 1-1,-1-1 1,1 1-1,0-1 1,0 0 0,0 1-1,0-1 1,0 0 0,0 1-1,0-1 1,0 0 0,0 0-1,0 0 1,0 0-1,0 0 1,0 0 0,0 0-1,0 0 1,0 0 0,0-1-1,0 1 1,0 0 0,-1-1-1,1 1 1,0-1-1,2 0 1,2-2-3,0-1-1,0 0 1,0 0-1,-1 0 1,1 0-1,-1-1 1,0 0-1,0 0 1,-1 0-1,5-8 1,4-11-11,11-27 0,-15 32 7,32-83 57,-5-3 0,31-148 0,-56 168-80,-14 114 85,1 1 0,2-1-1,0 1 1,7 49-1,-3-51 85,1 0 0,1 0-1,12 36 1,-15-56-94,1 0 1,0 0-1,1 0 1,-1 0-1,1-1 0,1 1 1,0-1-1,0 0 1,0-1-1,1 1 1,0-1-1,0 0 1,0 0-1,1-1 1,10 6-1,-13-9-32,0 0 0,0 0-1,0-1 1,1 0 0,-1 0-1,1 0 1,-1-1 0,1 1 0,-1-1-1,1 0 1,-1 0 0,1-1 0,-1 1-1,0-1 1,1 0 0,-1 0-1,1 0 1,-1-1 0,0 0 0,0 0-1,0 0 1,0 0 0,0 0 0,-1-1-1,1 0 1,3-3 0,5-5-9,-1 1 0,-1-2 1,0 1-1,-1-1 0,0-1 1,10-18-1,-8 10-3,-1 0 0,-1 0-1,-1 0 1,-1-1 0,0-1 0,-2 1-1,-1-1 1,-1 0 0,0 0 0,-2-34 0,-1 56-2,0 0 0,0-1 0,0 1 0,0-1 0,0 1 1,-1 0-1,1-1 0,0 1 0,-1 0 0,1-1 0,-1 1 0,1 0 1,-2-2-1,2 3 0,-1 0-1,1 0 1,0 0 0,-1 0 0,1 0 0,0 0 0,-1 0-1,1 0 1,0 0 0,-1 1 0,1-1 0,0 0 0,-1 0-1,1 0 1,0 0 0,0 1 0,-1-1 0,1 0 0,0 0-1,0 1 1,-1-1 0,1 0 0,0 0 0,0 1-1,0-1 1,0 0 0,-1 1 0,1-1 0,0 0 0,0 1-1,0-1 1,0 1 0,-14 40 172,10-14 74,-3 47 1,6-66-198,1 0 1,0 0 0,1 0 0,0 0 0,0 0 0,1 0 0,0 0 0,0 0 0,1 0 0,5 10 0,-7-17-43,0 1 1,0-1 0,0 0-1,0 0 1,0 0 0,0 0-1,1 0 1,-1 0 0,0 0-1,1 0 1,-1 0 0,1-1-1,-1 1 1,1 0 0,-1-1-1,1 1 1,-1-1 0,1 0-1,0 0 1,-1 1-1,1-1 1,-1 0 0,1 0-1,0 0 1,-1-1 0,1 1-1,-1 0 1,1-1 0,-1 1-1,3-2 1,6-1-36,-1-1 0,1-1 0,14-9 0,-14 8-21,26-15-20,110-59-975,-126 70 1089,2 1 0,-1 1 0,1 2 0,1 0 0,26-4 0,-70-3 1923,-3-1-1655,0-1 0,1-1 1,0-1-1,1-1 0,2-1 1,-36-40-1,55 57-378,-1 0 0,0 0 0,1 0 0,0 0 0,0 0-1,-1 0 1,1 0 0,1-1 0,-1 1 0,0 0 0,0-1 0,1 1 0,0-1 0,-1-3 0,1 5-1,1-1 0,-1 1 0,1 0 0,-1-1 0,1 1 1,-1 0-1,1 0 0,0 0 0,0 0 0,-1 0 0,1 0 0,0 0 1,0 0-1,0 0 0,0 0 0,0 0 0,0 1 0,1-1 1,-1 0-1,0 1 0,0-1 0,0 1 0,1-1 0,-1 1 0,0-1 1,1 1-1,-1 0 0,2 0 0,57-6-769,-42 5 587,36-3-413</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3.353"/>
    </inkml:context>
    <inkml:brush xml:id="br0">
      <inkml:brushProperty name="width" value="0.05" units="cm"/>
      <inkml:brushProperty name="height" value="0.05" units="cm"/>
    </inkml:brush>
  </inkml:definitions>
  <inkml:trace contextRef="#ctx0" brushRef="#br0">130 11 16139,'6'-7'1779,"-12"3"-780,-18 5 366,17 1-1311,0 1 1,1-1-1,-1 2 0,1-1 1,-1 1-1,1 0 1,1 0-1,-1 0 1,0 1-1,1 0 1,0 0-1,0 1 0,0-1 1,1 1-1,0 0 1,-6 11-1,10-16-58,-1 0-1,1-1 0,-1 1 1,1 0-1,0-1 1,-1 1-1,1 0 0,0 0 1,-1 0-1,1-1 0,0 1 1,0 0-1,0 0 1,0 0-1,0 0 0,0-1 1,0 1-1,0 0 1,0 0-1,0 0 0,0-1 1,1 1-1,-1 0 1,0 0-1,0 0 0,1-1 1,-1 1-1,1 0 1,-1-1-1,1 1 0,-1 0 1,1-1-1,-1 1 0,1 0 1,-1-1-1,1 1 1,0-1-1,-1 1 0,1-1 1,0 0-1,0 1 1,-1-1-1,1 0 0,0 1 1,0-1-1,0 0 1,-1 0-1,1 0 0,0 0 1,0 1-1,0-1 1,-1 0-1,1-1 0,0 1 1,1 0-1,6 0-177,0-1 1,0-1-1,1 1 0,7-3 1,-16 4 180,74-24-1570,-50 15 955,0 1 0,1 1 0,0 1 0,48-4 0,-70 9 668,-1 1 1,0 0 0,1 0 0,-1 0-1,1 0 1,-1 0 0,0 0-1,1 1 1,-1-1 0,0 1 0,1 0-1,-1 0 1,0 0 0,0 0 0,1 0-1,-1 0 1,0 0 0,0 1-1,0-1 1,-1 1 0,1-1 0,0 1-1,-1 0 1,1 0 0,-1 0 0,1 0-1,-1 0 1,0 0 0,0 0-1,0 0 1,0 0 0,0 1 0,0-1-1,-1 0 1,1 1 0,-1-1 0,1 1-1,-1 2 1,0-4 14,0 1-1,0-1 1,0 1 0,1-1-1,-1 0 1,0 1-1,1-1 1,-1 1 0,1-1-1,0 0 1,-1 1-1,1-1 1,0 0 0,0 0-1,0 0 1,0 1-1,0-1 1,0 0 0,0 0-1,0 0 1,0-1-1,0 1 1,1 0 0,-1 0-1,3 1 1,0-2-48,0 1 0,0-1 0,0 0 1,0 0-1,0 0 0,0 0 0,0 0 0,7-3 0,70-17-1079,-55 12 181,0 2 0,54-7 1,-78 13 907,1-1 0,-1 1 1,0 0-1,0 0 1,0 0-1,0 0 0,0 1 1,1-1-1,-1 1 0,0-1 1,0 1-1,0-1 1,0 1-1,0 0 0,0 0 1,0 0-1,-1 0 0,1 1 1,0-1-1,0 0 1,-1 1-1,1-1 0,-1 1 1,0 0-1,1-1 1,-1 1-1,0 0 0,0 0 1,0 0-1,0 0 0,0 0 1,0 0-1,-1 0 1,2 4-1,-2-5 44,0 0 0,0 0 0,0 0 0,0 0 0,1 0 0,-1-1 0,0 1 0,1 0 0,-1 0 0,1 0 0,-1 0 0,1 0 0,-1-1 0,1 1 0,-1 0 0,1 0 0,0-1 0,0 1 0,-1-1 0,1 1 0,0 0 0,0-1 0,0 1 0,-1-1 0,1 0 0,0 1 0,0-1 0,0 0 0,0 0 0,0 1 0,0-1 0,0 0 0,0 0 0,2 0 0,-1-1 54,1 0 0,0 0-1,-1 0 1,1 0 0,-1-1-1,1 1 1,-1-1 0,0 0-1,0 0 1,1 1 0,1-4-1,9-10 259</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3.911"/>
    </inkml:context>
    <inkml:brush xml:id="br0">
      <inkml:brushProperty name="width" value="0.05" units="cm"/>
      <inkml:brushProperty name="height" value="0.05" units="cm"/>
    </inkml:brush>
  </inkml:definitions>
  <inkml:trace contextRef="#ctx0" brushRef="#br0">115 16 13435,'-26'-5'1323,"10"1"-282,0 1 0,-25-1 0,27 7 153,14-3-1160,0 1-1,0-1 1,0 0 0,0 0-1,0 0 1,-1 1-1,1-1 1,0 0-1,0 0 1,0 0-1,0 1 1,0-1-1,0 0 1,0 0-1,0 1 1,0-1-1,0 0 1,0 0 0,0 1-1,0-1 1,0 0-1,0 0 1,0 0-1,0 1 1,0-1-1,0 0 1,0 0-1,1 1 1,-1-1-1,0 0 1,1 2 55,1 0-1,-1-1 1,1 1 0,-1-1-1,1 1 1,0-1 0,0 0-1,0 1 1,3 0 0,12 6 26,0-1 1,1-1 0,34 8-1,60 3-585,-54-9 87,0 0-127,-7-1-348,-1 2 1,67 20 0,-114-28 789,1 0-1,0 1 1,-1-1-1,1 1 1,-1 0-1,1 0 1,-1 0-1,0 0 1,0 1-1,0-1 1,0 1-1,0 0 1,-1 0-1,1 0 1,3 6-1,-5-7 63,0 1 0,-1-1 0,1 1 0,-1-1 0,1 1-1,-1-1 1,0 1 0,0 0 0,0-1 0,0 1 0,-1-1 0,1 1-1,-1-1 1,1 1 0,-1-1 0,0 0 0,0 1 0,0-1-1,0 0 1,0 1 0,-1-1 0,1 0 0,-1 0 0,-3 3-1,-15 17 451,-2-2 0,0 0 0,-1-2 0,-38 24 0,31-22 0,-28 21 618,-107 55 0,146-88-1051,13-7-71,4-7-74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4.519"/>
    </inkml:context>
    <inkml:brush xml:id="br0">
      <inkml:brushProperty name="width" value="0.05" units="cm"/>
      <inkml:brushProperty name="height" value="0.05" units="cm"/>
    </inkml:brush>
  </inkml:definitions>
  <inkml:trace contextRef="#ctx0" brushRef="#br0">99 32 14419,'29'-29'2205,"-24"26"-1720,-3 10 423,-4 18-418,-2 0 0,0 0 0,-13 40 0,6-24-307,-16 60 93,-36 161 414,61-251-661,1-6-13,0-1 0,0 1 0,0 0-1,0 0 1,1 0 0,0 0 0,0 0 0,1 0 0,-1 0 0,1 0 0,2 8 0,-2-12-12,-1 0 1,1 0-1,0 0 1,0 0-1,0 0 0,-1 0 1,1-1-1,0 1 1,0 0-1,0 0 0,0-1 1,0 1-1,1-1 1,-1 1-1,0-1 0,0 1 1,0-1-1,0 0 1,1 0-1,-1 1 0,0-1 1,0 0-1,0 0 1,1 0-1,-1 0 0,0-1 1,0 1-1,0 0 1,1 0-1,-1-1 0,0 1 1,0-1-1,0 1 1,2-2-1,4-1 8,1 0 1,-1-1-1,0 0 1,8-7-1,6-6 3,-1-1 0,-1 0 0,-1-2 1,19-26-1,57-93 5,-7-9-85,-73 121-183,-2-2 0,0 1 1,11-46-1,-21 59-244,-2 15 479,0 0 1,0 0-1,0 0 1,0-1-1,0 1 0,0 0 1,0 0-1,0 0 1,0 0-1,0 0 0,0 0 1,0 0-1,0 0 1,0 0-1,0 0 0,0 0 1,0 0-1,0 0 0,-1 0 1,1 0-1,0-1 1,0 1-1,0 0 0,0 0 1,0 0-1,0 0 1,0 0-1,0 0 0,0 0 1,0 0-1,0 0 1,0 0-1,-1 0 0,1 0 1,0 0-1,0 0 1,0 0-1,0 0 0,0 0 1,0 0-1,0 0 1,0 0-1,0 0 0,0 0 1,0 1-1,0-1 0,-1 0 1,1 0-1,0 0 1,0 0-1,0 0 0,0 0 1,0 0-1,0 0 1,0 0-1,0 0 0,0 0 1,0 0-1,0 0 1,0 0-1,0 0 0,0 1 1,0-1-1,0 0 1,0 0-1,0 0 0,-15 23-1423,9-14 1431,-10 18-527,-1 5-92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5.322"/>
    </inkml:context>
    <inkml:brush xml:id="br0">
      <inkml:brushProperty name="width" value="0.05" units="cm"/>
      <inkml:brushProperty name="height" value="0.05" units="cm"/>
    </inkml:brush>
  </inkml:definitions>
  <inkml:trace contextRef="#ctx0" brushRef="#br0">13 96 12395,'-3'11'520,"0"0"0,1 0 1,0 0-1,0 19 1,2-28-450,-1-1 0,1 1 0,0-1 1,0 1-1,1-1 0,-1 1 0,0-1 1,0 1-1,1-1 0,-1 1 0,1-1 1,-1 1-1,1-1 0,-1 0 0,1 1 1,0-1-1,0 0 0,0 0 0,0 1 1,0-1-1,0 0 0,0 0 0,0 0 1,0 0-1,1 0 0,-1 0 0,0-1 1,0 1-1,1 0 0,-1-1 0,1 1 1,-1-1-1,1 1 0,-1-1 0,1 0 1,-1 1-1,1-1 0,-1 0 0,1 0 1,-1 0-1,1 0 0,-1-1 0,1 1 0,-1 0 1,1 0-1,1-2 0,2 1 0,1-1 0,-1 0 0,1 0 0,-1 0 0,0-1 0,0 0 0,0 0 0,-1 0 0,1-1 0,-1 1 0,6-7 0,4-5-29,21-32 1,-21 28-204,-13 18 140,-1 0 0,0 0 0,1 1 0,-1-1-1,1 0 1,-1 1 0,1-1 0,0 1-1,-1-1 1,1 1 0,-1-1 0,1 1-1,0-1 1,0 1 0,-1 0 0,1-1 0,0 1-1,0 0 1,-1-1 0,3 1 0,-3 0 0,1 0 0,-1 1 1,1-1-1,-1 0 1,0 0-1,1 1 0,-1-1 1,1 0-1,-1 0 1,0 1-1,1-1 0,-1 1 1,0-1-1,1 0 1,-1 1-1,0-1 0,1 1 1,-1-1-1,0 1 1,0-1-1,0 1 0,1-1 1,-1 1-1,0 2 64,1-1-1,-1 0 1,1 1-1,-1-1 1,0 1 0,0-1-1,0 0 1,0 1-1,0-1 1,-1 1 0,1-1-1,-2 4 1,2-6 246,1-1-17,13-22-192,2 1 1,0 1-1,23-23 1,-39 43-86,1 0 1,0 1-1,-1-1 1,1 0 0,0 0-1,-1 1 1,1-1-1,0 1 1,0-1 0,0 0-1,-1 1 1,1-1-1,0 1 1,0 0 0,0-1-1,0 1 1,2-1 0,-3 2 6,0-1 0,1 0 0,-1 1 0,0-1 0,0 1 0,0-1 0,1 0 1,-1 1-1,0-1 0,0 1 0,0-1 0,0 1 0,0-1 0,0 1 0,0-1 1,0 1-1,0-1 0,0 0 0,0 1 0,0-1 0,0 1 0,0-1 0,0 1 1,-1 0-1,-10 36 198,3-19-66,3-7-3,1 0 1,0 0-1,-5 22 0,9-32-126,0-1 1,0 1-1,0 0 0,1 0 1,-1 0-1,0 0 0,0 0 1,1 0-1,-1-1 0,0 1 1,1 0-1,-1 0 0,1 0 1,-1-1-1,1 1 0,0 0 1,-1-1-1,1 1 0,-1-1 1,1 1-1,0 0 1,0-1-1,-1 1 0,1-1 1,0 0-1,0 1 0,0-1 1,0 0-1,-1 1 0,1-1 1,0 0-1,0 0 0,0 0 1,0 0-1,1 0 0,38 2-204,-35-2 139,-4 0 56,-1 0-1,1 0 1,-1 0-1,1-1 1,-1 1 0,1 0-1,-1 0 1,1-1-1,-1 1 1,0 0-1,1-1 1,-1 1-1,0 0 1,1-1-1,-1 1 1,0-1-1,1 1 1,-1 0-1,0-1 1,0 1-1,1-1 1,-1 1 0,0-1-1,0 1 1,0-1-1,0 0 1,3-19-70,-5 6-67,-1 13 10,-1 8-60,1 2 202,1-1 0,-1 0 0,2 1 0,-3 16 0,4-23 1,0-1 0,0 0 0,0 1 0,0-1 0,0 1 1,0-1-1,0 0 0,0 1 0,0-1 0,1 1 0,-1-1 0,1 0 1,-1 1-1,1-1 0,-1 0 0,1 0 0,0 1 0,0-1 0,-1 0 0,1 0 1,0 0-1,0 0 0,0 0 0,0 0 0,0 0 0,1 0 0,-1 0 1,0-1-1,0 1 0,0 0 0,1-1 0,-1 1 0,0-1 0,1 1 0,-1-1 1,1 0-1,-1 0 0,2 1 0,4-2 19,0 1-1,0-1 1,-1 0-1,1 0 1,0 0-1,-1-1 1,13-5-1,44-26-28,-17 8-127,-39 22 106,2-1-88,0-1-1,0 2 0,0-1 1,19-3-1,-26 7 90,0-1 0,0 1-1,0 0 1,0 0 0,0 0 0,0 0-1,0 1 1,0-1 0,0 0 0,0 1-1,0-1 1,0 1 0,0 0 0,0 0-1,-1 0 1,1 0 0,0 0 0,-1 0-1,1 0 1,-1 0 0,1 1 0,-1-1-1,1 0 1,-1 1 0,0-1 0,0 1-1,0 0 1,0-1 0,0 1 0,1 3-1,-1-3 28,0 0 0,0 0 0,0 0 0,0 0 0,1 0 0,-1 0 0,0 0 0,1 0 0,-1 0 0,1-1 0,0 1 0,0-1 0,-1 1 0,1-1-1,0 0 1,0 0 0,1 1 0,2 0 0,-2-2-35,-1 1-1,0-1 1,1 0 0,-1 0-1,0-1 1,1 1-1,-1 0 1,0-1-1,0 1 1,1-1 0,-1 0-1,0 0 1,0 0-1,0 0 1,0 0-1,0 0 1,0 0 0,0-1-1,3-2 1,32-33-225,-19 13 51</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5.726"/>
    </inkml:context>
    <inkml:brush xml:id="br0">
      <inkml:brushProperty name="width" value="0.05" units="cm"/>
      <inkml:brushProperty name="height" value="0.05" units="cm"/>
    </inkml:brush>
  </inkml:definitions>
  <inkml:trace contextRef="#ctx0" brushRef="#br0">112 1 13059,'3'4'726,"1"1"0,-1-1 0,0 1 0,-1 0 0,4 9 1,-4-11-599,-1 1 0,-1 0 1,1 0-1,0 0 0,-1 0 1,0 0-1,0 0 0,0 0 1,-1 0-1,1 0 0,-1 0 0,0 0 1,-1 5-1,-4 6-43,0-1 0,-1 0 0,-1-1 0,0 0-1,0 0 1,-1 0 0,-12 11 0,6-6 134,1 0 0,-12 22 0,25-39-209,1-1 1,0 1-1,-1-1 0,1 1 0,0-1 0,-1 1 0,1-1 0,0 1 0,0-1 0,-1 1 0,1-1 1,0 1-1,0-1 0,0 1 0,0 0 0,0-1 0,0 1 0,0-1 0,0 1 0,0-1 0,0 1 0,0 0 1,0-1-1,0 1 0,1-1 0,-1 1 0,0-1 0,0 1 0,0-1 0,1 1 0,-1-1 0,0 1 0,1-1 1,-1 1-1,1-1 0,-1 1 0,0-1 0,1 0 0,-1 1 0,1-1 0,-1 0 0,1 1 0,-1-1 1,1 0-1,-1 0 0,1 0 0,0 1 0,-1-1 0,1 0 0,-1 0 0,1 0 0,0 0 0,6 1 24,-1-1 0,1 0-1,-1 0 1,7-1-1,-5 1-11,92-8-1269,122-26 0,-191 26 804,-14 0-105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6.161"/>
    </inkml:context>
    <inkml:brush xml:id="br0">
      <inkml:brushProperty name="width" value="0.05" units="cm"/>
      <inkml:brushProperty name="height" value="0.05" units="cm"/>
    </inkml:brush>
  </inkml:definitions>
  <inkml:trace contextRef="#ctx0" brushRef="#br0">26 152 12443,'-20'0'1320,"15"0"-368,17-2 368,9-1-551,11-3-353,7-3-240,10-5-432,3 0-160,2-12 344,0-7-144,-1-11-105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6.575"/>
    </inkml:context>
    <inkml:brush xml:id="br0">
      <inkml:brushProperty name="width" value="0.05" units="cm"/>
      <inkml:brushProperty name="height" value="0.05" units="cm"/>
    </inkml:brush>
  </inkml:definitions>
  <inkml:trace contextRef="#ctx0" brushRef="#br0">217 29 12155,'0'-1'70,"0"-1"1,-1 1 0,1 0 0,0 0-1,-1-1 1,1 1 0,0 0 0,-1 0 0,1 0-1,-1-1 1,0 1 0,1 0 0,-1 0-1,0 0 1,0 0 0,0 0 0,1 1 0,-1-1-1,0 0 1,0 0 0,0 0 0,-1 1-1,1-1 1,0 1 0,0-1 0,0 1 0,0-1-1,0 1 1,-1-1 0,1 1 0,0 0-1,0 0 1,-1 0 0,1 0 0,0 0 0,-1 0-1,1 0 1,0 0 0,0 0 0,-1 1-1,1-1 1,0 0 0,0 1 0,0-1 0,0 1-1,-1-1 1,1 1 0,0 0 0,0 0-1,0-1 1,0 1 0,0 0 0,1 0 0,-1 0-1,-1 1 1,-3 4 147,0 0 0,0 0 0,1 0-1,0 0 1,0 1 0,0 0 0,1-1 0,0 1 0,-2 11-1,-16 70 786,18-72-830,-12 89 811,-3 134 0,4-32-600,8-148-232,-22 85-1,20-126-48,3-12-26,2-13 27,2-10-293,2 0 0,0 1 0,1-1-1,0 1 1,2-1 0,0 1-1,12-31 1,4-1-887,33-57-1,-51 102 1029,35-58-938,-34 56 931,1 0 0,0 1-1,0-1 1,0 1 0,0 0-1,1 0 1,-1 0 0,1 1-1,8-5 1,-13 8 75,1 0 0,0-1 0,-1 1 1,1 0-1,-1 0 0,1-1 0,0 1 0,-1 0 0,1 0 1,-1 0-1,1 0 0,0 0 0,-1 0 0,1 0 0,0 0 1,-1 0-1,1 0 0,0 0 0,-1 0 0,1 0 0,0 1 1,-1-1-1,1 0 0,-1 0 0,1 1 0,-1-1 0,1 0 1,-1 1-1,2 0 0,6 17 759,2 2 67,-10-20-820,1 1 0,-1-1 0,1 1 0,0-1 1,-1 0-1,1 1 0,0-1 0,-1 0 0,1 1 0,0-1 0,0 0 1,0 0-1,-1 0 0,1 1 0,0-1 0,0 0 0,-1 0 0,1 0 1,0 0-1,0-1 0,0 1 0,-1 0 0,1 0 0,0 0 1,0-1-1,-1 1 0,2-1 0,3-1 31,-1 0 1,1-1 0,-1 0-1,1 0 1,-1 0-1,0 0 1,0-1-1,0 0 1,4-6-1,29-41 48,-32 42-100,35-58-210,-54 113 281,11-35-20,-5 9 127,1 0 0,1 1-1,0 0 1,2 0 0,-3 40-1,7-60-173,0 0 0,0 0-1,0 1 1,0-1-1,0 0 1,0 0-1,0 0 1,0 0 0,1 0-1,-1 1 1,0-1-1,1 0 1,-1 0 0,1 0-1,-1 0 1,1 0-1,0 0 1,-1 0 0,1 0-1,0-1 1,0 1-1,0 0 1,0 0 0,-1 0-1,1-1 1,0 1-1,0-1 1,0 1 0,0-1-1,1 1 1,-1-1-1,0 1 1,0-1 0,0 0-1,0 0 1,0 1-1,0-1 1,1 0-1,-1 0 1,0 0 0,0 0-1,0-1 1,0 1-1,1 0 1,-1 0 0,0-1-1,0 1 1,2-1-1,4-2-50,1 0-1,-1 0 0,0-1 0,0 0 0,10-7 0,-7 3-171,0 0 0,-1-1 0,0 0 0,0 0 0,-1-1 0,0 0 0,-1-1 0,0 0 0,-1 0 0,5-12 0,-7 15-180,-1 0 1,-1 0-1,1 0 1,-1 0-1,0 0 1,-1 0-1,0-1 1,-1 1-1,1 0 1,-2-1-1,1 1 0,-1-1 1,0 1-1,-1 0 1,0 0-1,-3-10 1,3 14 201,0 0 0,0 1-1,0 0 1,0-1 0,0 1 0,0 0 0,-1 0 0,0 0 0,1 0 0,-1 0-1,0 1 1,-1-1 0,-5-2 0,7 4 93,0 0 0,0 0 0,0 0-1,0 0 1,0 1 0,0-1 0,0 1 0,0 0 0,0-1-1,-1 1 1,1 0 0,0 0 0,0 1 0,0-1-1,0 0 1,-1 1 0,1-1 0,0 1 0,0 0 0,0 0-1,0-1 1,0 1 0,0 1 0,-3 1 0,-2 1 569,2-3-132</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6.953"/>
    </inkml:context>
    <inkml:brush xml:id="br0">
      <inkml:brushProperty name="width" value="0.05" units="cm"/>
      <inkml:brushProperty name="height" value="0.05" units="cm"/>
    </inkml:brush>
  </inkml:definitions>
  <inkml:trace contextRef="#ctx0" brushRef="#br0">3 43 13331,'0'-6'962,"0"0"0,0-1 0,0 1 0,-2-11 0,8 26-869,1 0-1,1 0 0,0-1 1,0 0-1,1 0 1,-1-1-1,17 10 1,-14-9-217,17 10-880,0-1 0,51 21-1,-22-11-516,-57-27 1522,0 0 0,0 0 1,0 0-1,0 0 0,0 0 0,1 0 1,-1 0-1,0 0 0,0 0 0,0 0 0,0 0 1,0 0-1,1 1 0,-1-1 0,0 0 1,0 0-1,0 0 0,0 0 0,0 0 0,0 0 1,0 0-1,1 0 0,-1 1 0,0-1 1,0 0-1,0 0 0,0 0 0,0 0 0,0 0 1,0 1-1,0-1 0,0 0 0,0 0 1,0 0-1,0 0 0,0 0 0,0 1 0,0-1 1,0 0-1,0 0 0,0 0 0,0 0 1,0 0-1,0 1 0,0-1 0,0 0 0,0 0 1,0 0-1,0 0 0,0 1 0,-11 3 325,-29 2 646,22-3-505,-9 3 500,-41 13 1,59-15-814,-1-1-1,1 2 1,0-1 0,0 1 0,1 0-1,-1 1 1,-11 10 0,18-14-125,0 0 1,0 0-1,1 0 1,-1 1 0,1-1-1,-1 0 1,1 0-1,0 1 1,0-1-1,0 1 1,-1 4 0,1-6-33,1 0 0,0-1 1,0 1-1,0 0 1,1 0-1,-1 0 1,0 0-1,0 0 1,0 0-1,1-1 0,-1 1 1,0 0-1,1 0 1,-1 0-1,0-1 1,1 1-1,-1 0 0,1 0 1,0-1-1,-1 1 1,1 0-1,-1-1 1,1 1-1,0-1 1,0 1-1,-1-1 0,1 1 1,0-1-1,0 1 1,0-1-1,-1 0 1,1 0-1,0 1 1,0-1-1,0 0 0,1 0 1,16 3-344,0-1 0,34 0 0,-31-2-98,41 5 0,-56-4 392,0 1-1,0-1 0,0 1 0,0 0 1,0 1-1,0-1 0,-1 1 0,1 0 0,-1 1 1,9 6-1,-12-8 71,0-1 0,-1 0-1,1 1 1,0 0 0,-1 0 0,1-1-1,-1 1 1,0 0 0,1 0 0,-1 0-1,0 0 1,0 0 0,0 1 0,-1-1-1,1 0 1,0 0 0,-1 1 0,0-1 0,1 0-1,-1 0 1,0 1 0,0-1 0,0 0-1,0 1 1,-1-1 0,1 0 0,-1 1-1,1-1 1,-1 0 0,0 0 0,0 0 0,0 0-1,0 1 1,0-1 0,-1-1 0,-2 4-1,0 1 103,-2 0 0,1-1 0,-1 0 0,0 0 0,0-1 0,0 1 0,0-1 0,-1-1 0,0 1-1,-8 2 1,7-3-52,-1 0 0,0-1 0,0 0 0,0 0 0,0-1 0,0 0 0,0-1 0,0 0 0,0 0 0,0-1-1,0 0 1,0-1 0,-10-3 0,17 5-86,1-1-1,-1 1 0,1-1 1,-1 0-1,1 1 0,0-1 0,-1 0 1,1 0-1,0 0 0,0 0 1,0 0-1,0-1 0,0 1 1,0 0-1,0-1 0,0 1 1,0 0-1,0-1 0,0-1 1,0 0 1,1 0 1,-1 1 0,1-1 0,0 0 0,0 1-1,0-1 1,1 1 0,-1-1 0,1 0 0,-1 1 0,1-1-1,2-3 1,14-34-276</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7.458"/>
    </inkml:context>
    <inkml:brush xml:id="br0">
      <inkml:brushProperty name="width" value="0.05" units="cm"/>
      <inkml:brushProperty name="height" value="0.05" units="cm"/>
    </inkml:brush>
  </inkml:definitions>
  <inkml:trace contextRef="#ctx0" brushRef="#br0">116 0 15243,'-10'11'385,"1"0"1,0 1-1,1 0 0,1 0 0,0 0 0,0 1 1,1 0-1,1 1 0,0-1 0,-2 15 0,-4 21 270,-6 73-1,16-113-600,-2 17 19,0 0 1,2 0-1,1 1 1,7 49-1,-6-74-82,-1 0-1,0 0 1,1 0 0,0 0 0,-1 0 0,1-1-1,0 1 1,0 0 0,0 0 0,0-1-1,0 1 1,1-1 0,-1 1 0,0-1 0,2 2-1,-2-2 1,0-1 0,0 0 0,0 0-1,-1 1 1,1-1 0,0 0 0,0 0-1,0 0 1,0 0 0,0 0 0,0 0 0,0 0-1,-1 0 1,1 0 0,0 0 0,0 0-1,0-1 1,0 1 0,0 0 0,0-1-1,-1 1 1,1 0 0,0-1 0,0 1-1,-1-1 1,1 0 0,0 1 0,-1-1 0,1 1-1,0-1 1,-1 0 0,1 0 0,-1 1-1,1-2 1,5-6-56,-1-1-1,0 1 1,0-1 0,-1 0-1,0 0 1,0-1 0,-1 1-1,2-12 1,11-78-330,-14 84 343,-1 4 18,1 1 0,-2 0 1,1 0-1,-1-1 0,-3-17 1,0 23 99,1 13 25,-1 17 80,3-13-94,1 1 1,0-1 0,1 1 0,0-1 0,1 0-1,0 0 1,1 0 0,0 0 0,1-1-1,0 1 1,10 15 0,-10-21-59,-1 0-1,1-1 1,-1 1 0,2-1 0,-1 0-1,0 0 1,1-1 0,0 0 0,0 0-1,0 0 1,1-1 0,-1 0 0,1 0-1,0-1 1,0 1 0,0-2 0,0 1-1,0-1 1,0 0 0,0 0-1,12-1 1,-8-1-65,0 0-1,0-1 0,0 0 1,0-1-1,0 0 0,-1-1 1,1 0-1,-1 0 1,0-2-1,-1 1 0,1-1 1,-1 0-1,0-1 0,0 0 1,-1 0-1,0-1 1,0 0-1,-1-1 0,0 0 1,-1 0-1,1 0 0,-2-1 1,1 1-1,-2-1 1,1-1-1,3-14 0,-5 0 43,-3 24 11,0 1 0,0-1 1,0 1-1,0-1 1,0 1-1,0-1 0,0 1 1,0 0-1,0-1 1,0 1-1,-1-1 1,1 1-1,0-1 0,0 1 1,0 0-1,-1-1 1,1 1-1,0 0 0,-1-1 1,1 1-1,0 0 1,-1-1-1,1 1 0,0 0 1,-1-1-1,1 1 1,0 0-1,-1 0 0,1 0 1,-1-1-1,1 1 1,-1 0-1,1 0 0,0 0 1,-1 0-1,1 0 1,-1 0-1,1 0 0,-1 0 1,1 0-1,-1 0 1,1 0-1,-1 0 1,1 0-1,0 0 0,-1 0 1,1 1-1,-1-1 1,1 0-1,-1 0 0,1 0 1,0 1-1,-1-1 1,1 1-1,-6 2 80,1 1 0,0-1 0,0 1-1,0 1 1,1-1 0,-1 1 0,1 0 0,0 0 0,1 0 0,-5 7-1,-4 9 295,-12 30-1,23-50-371,-8 21 323,-11 34 0,19-51-293,-1 1 1,1-1 0,0 1-1,0 0 1,1-1 0,0 1-1,0 0 1,0-1 0,0 1 0,1 0-1,0-1 1,2 7 0,-2-10-41,-1-1 0,1 1 1,-1-1-1,1 1 1,0-1-1,0 0 1,0 1-1,0-1 1,0 0-1,0 0 0,0 1 1,0-1-1,0 0 1,1 0-1,-1 0 1,0 0-1,1-1 0,-1 1 1,0 0-1,1-1 1,-1 1-1,1 0 1,1-1-1,0 0-51,0 1 0,-1-2 1,1 1-1,0 0 0,0 0 0,-1-1 0,1 0 0,0 1 1,-1-1-1,1 0 0,-1 0 0,4-3 0,4-1-162,-1-2-1,0 1 0,0-1 1,-1 0-1,11-13 1,-3 0 256,-1-1 1,-1 0 0,0-1-1,-2-1 1,-1 0 0,11-31-1,3-20-360</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8.172"/>
    </inkml:context>
    <inkml:brush xml:id="br0">
      <inkml:brushProperty name="width" value="0.05" units="cm"/>
      <inkml:brushProperty name="height" value="0.05" units="cm"/>
    </inkml:brush>
  </inkml:definitions>
  <inkml:trace contextRef="#ctx0" brushRef="#br0">53 1 15179,'-3'5'32,"-1"-1"0,1 1 0,0 0 0,1 0-1,-1 1 1,1-1 0,0 0 0,1 1 0,-1 0 0,1-1-1,0 1 1,1 0 0,-1-1 0,1 1 0,0 0 0,0 0 0,1-1-1,0 1 1,0 0 0,0-1 0,1 1 0,-1-1 0,1 1-1,4 7 1,-1-5-355,-1 1-1,2 0 0,-1-1 1,1 0-1,0 0 0,1-1 1,-1 1-1,1-2 0,1 1 0,0-1 1,0 0-1,0 0 0,13 6 1,31 8-644,-51-20 1042,-1 0 0,0 0 0,0 0 0,1 1 0,-1-1 0,0 0 0,1 0 0,-1 0 0,0 1 0,0-1 0,0 0 0,1 0 0,-1 1 0,0-1 0,0 0 0,0 1 0,0-1 0,1 0 0,-1 1 0,0-1 0,0 0 0,0 1 0,0-1 0,0 0 0,0 1 0,0-1-1,0 0 1,0 1 0,0-1 0,0 0 0,0 1 0,0-1 0,0 0 0,-1 0 0,1 1 0,0-1 0,0 0 0,0 1 0,-8 11 658,8-11-671,-9 11 452,1 0 0,0 1 0,1 0 0,1 0-1,0 1 1,1 0 0,-6 21 0,8-18-395,0 0 0,1 0-1,1 1 1,1-1 0,0 0 0,1 1 0,1-1 0,1 0 0,0 0 0,7 18 0,-8-26-151,0 1-1,0-1 1,-1 1 0,0 0-1,0-1 1,-1 1 0,-1 0-1,0-1 1,0 1 0,-1 0-1,0-1 1,-6 19 0,-2-6 95,0 0 0,-2 0 0,0-1 1,-15 20-1,24-37-37,-3 5 46,1-1 0,-1 0 0,-1-1 0,1 1-1,-1-1 1,-9 6 0,16-12-68,0-1-1,0 0 0,-1 0 0,1 0 0,0 0 1,0 1-1,0-1 0,-1 0 0,1 0 1,0 0-1,0 0 0,0 0 0,-1 0 1,1 0-1,0 0 0,0 0 0,-1 0 1,1 0-1,0 0 0,0 0 0,0 0 0,-1 0 1,1 0-1,0 0 0,0 0 0,-1 0 1,1 0-1,0 0 0,0 0 0,0 0 1,-1 0-1,1-1 0,0 1 0,0 0 1,0 0-1,0 0 0,-1 0 0,1 0 0,0-1 1,0 1-1,0 0 0,0 0 0,0 0 1,-1-1-1,1 1 0,0 0 0,0 0 1,0 0-1,0-1 0,-1-13-7,5-7-207,1 0 1,1 0-1,1 1 1,1 0-1,15-29 1,-7 14-188,181-379-3777,-188 400 4500,-9 14-307,1 0 0,-1 0-1,0 0 1,0 0 0,0 0 0,0 0-1,0 0 1,0 0 0,1 0 0,-1 0-1,0 0 1,0 0 0,0 0 0,0 0-1,0 0 1,0 1 0,0-1 0,1 0 0,-1 0-1,0 0 1,0 0 0,0 0 0,0 0-1,0 1 1,0-1 0,0 0 0,0 0-1,0 0 1,0 0 0,0 0 0,0 1-1,0-1 1,0 0 0,0 0 0,0 0-1,0 0 1,0 0 0,0 1 0,0-1-1,0 0 1,0 0 0,0 0 0,0 0-1,0 0 1,0 0 0,0 1 0,-1-1-1,-4 32 1228,1-13-692,0-4-199,1 1-1,1-1 1,0 1 0,0 0-1,2 0 1,1 20-1,0-34-352,-1 0 1,0 0-1,1 0 0,-1 0 0,1-1 1,-1 1-1,1 0 0,0 0 0,0-1 1,0 1-1,0 0 0,0-1 0,0 1 1,0-1-1,1 1 0,-1-1 0,1 0 1,-1 1-1,1-1 0,-1 0 0,4 1 1,-2 0-55,0-1 0,0-1 0,0 1 1,0 0-1,1-1 0,-1 0 1,0 0-1,1 0 0,-1 0 1,0 0-1,6-2 0,7-2-285,-1-1-1,1 0 1,-1-2-1,14-7 1,-25 12 273,14-7-297,-5 1 95,0 2-1,1 0 0,0 0 0,17-4 0,-29 9 294,1 1 0,-1-1 0,1 1 0,0-1 0,-1 1 0,1 0 0,-1 0 0,1 0 0,-1 0 0,1 1-1,0-1 1,-1 1 0,1-1 0,-1 1 0,1 0 0,-1 0 0,0 0 0,1 0 0,-1 0 0,0 1 0,0-1 0,0 1 0,0 0-1,0-1 1,0 1 0,0 0 0,0 0 0,-1 0 0,1 0 0,1 3 0,3 9 487,-1 0 0,0 0 1,-1 0-1,4 28 0,-4-22 343,12 39 0,-14-54-765,0 1-1,1-1 1,-1 0-1,1 0 1,1 0 0,-1 0-1,1 0 1,-1-1-1,1 0 1,1 1-1,5 3 1,-6-5-135,0-1 1,1 0-1,-1 0 0,1 0 1,0 0-1,-1-1 0,1 0 1,0 0-1,0 0 0,0 0 1,0-1-1,0 0 0,0 0 1,0 0-1,-1-1 0,1 1 1,0-1-1,0-1 0,0 1 1,-1-1-1,1 1 0,8-5 1,10-12-227</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3.347"/>
    </inkml:context>
    <inkml:brush xml:id="br0">
      <inkml:brushProperty name="width" value="0.05" units="cm"/>
      <inkml:brushProperty name="height" value="0.05" units="cm"/>
    </inkml:brush>
  </inkml:definitions>
  <inkml:trace contextRef="#ctx0" brushRef="#br0">1 6 16980,'0'-6'1280,"6"16"-1016,-2 6-120,6 16 432,1 8-136,4 10-288,1 7-88,2 2-144,-1-6-24,-2-6-48,-1-4-32,-4-11-64,-3-12-128,-7-18 1144,-3-1-856,-5-18 128,-5-5 64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8.734"/>
    </inkml:context>
    <inkml:brush xml:id="br0">
      <inkml:brushProperty name="width" value="0.05" units="cm"/>
      <inkml:brushProperty name="height" value="0.05" units="cm"/>
    </inkml:brush>
  </inkml:definitions>
  <inkml:trace contextRef="#ctx0" brushRef="#br0">44 51 13779,'11'-7'370,"-1"0"1,1 2-1,1-1 1,-1 1-1,1 1 1,0 0-1,0 0 1,0 2-1,0-1 0,0 1 1,1 1-1,-1 0 1,1 1-1,-1 1 1,0-1-1,1 2 1,22 5-1,-33-6-345,1 0 0,-1-1-1,0 1 1,0 1 0,0-1 0,0 0 0,0 0-1,0 1 1,0-1 0,-1 1 0,1 0 0,0-1-1,-1 1 1,1 0 0,-1 0 0,0 0 0,1 0-1,-1 0 1,1 4 0,-1-2-13,0 0 0,0 0 0,-1 0 0,0 0 0,0 0 0,0 0 0,0 0 0,0 0 0,-1 0 0,-2 7 0,-2 6-14,-2 0-1,0 0 1,-1-1 0,-11 17-1,-86 126 48,61-97 34,-52 98 0,95-157-77,-3 5 10,-1 1 0,2 0 1,-1 1-1,-2 11 0,6-20-11,-1 1 1,1-1-1,0 1 1,0-1 0,-1 1-1,1-1 1,0 1-1,0-1 1,1 1-1,-1-1 1,0 1-1,0-1 1,1 1-1,-1-1 1,1 1-1,-1-1 1,1 0-1,0 1 1,0-1-1,-1 0 1,1 1-1,0-1 1,0 0-1,0 0 1,0 0-1,0 0 1,1 0-1,-1 0 1,0 0-1,0 0 1,1-1-1,-1 1 1,0 0-1,3 0 1,5 1-20,1 0 1,-1 0 0,1-1-1,-1 0 1,1-1-1,-1 0 1,18-3-1,-1-1-431,42-12 0,-25 0-218,-40 15 633,-1 0-1,0 0 1,1 0-1,-1-1 1,0 1-1,0-1 1,0 0-1,0 1 1,0-1-1,0 0 1,-1 0-1,1-1 1,0 1-1,-1 0 1,2-3-1,-3-14-382</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9.136"/>
    </inkml:context>
    <inkml:brush xml:id="br0">
      <inkml:brushProperty name="width" value="0.05" units="cm"/>
      <inkml:brushProperty name="height" value="0.05" units="cm"/>
    </inkml:brush>
  </inkml:definitions>
  <inkml:trace contextRef="#ctx0" brushRef="#br0">1 0 13755,'6'25'1384,"11"-5"-784,6 0-232,11 0 521,8-1-137,11-5-288,3-3-296,2-6-552,0-4-1200,-4-8 1327,-5-7-239,-10-11-192</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9.542"/>
    </inkml:context>
    <inkml:brush xml:id="br0">
      <inkml:brushProperty name="width" value="0.05" units="cm"/>
      <inkml:brushProperty name="height" value="0.05" units="cm"/>
    </inkml:brush>
  </inkml:definitions>
  <inkml:trace contextRef="#ctx0" brushRef="#br0">44 221 12547,'-13'40'1507,"6"-21"-794,1-1 1,1 1-1,1-1 1,1 1-1,-3 35 1,6-52-678,0 0 1,0 0 0,0-1-1,0 1 1,1 0 0,-1 0 0,0-1-1,1 1 1,0 0 0,-1-1-1,1 1 1,0 0 0,0-1 0,-1 1-1,1-1 1,1 1 0,-1-1-1,0 0 1,0 1 0,0-1 0,3 2-1,-2-2-28,1 0 0,-1 0 0,0 0 0,1-1 0,-1 1 0,0-1 0,1 1 0,-1-1 0,1 0 0,-1 0 0,1 0 0,-1 0 0,5-2-1,6-1-184,0-1 0,0 0-1,0-1 1,16-9-1,-29 14 164,82-44-1339,-44 22 301,50-21 0,-87 43 1064,1-1 1,-1 0-1,0 1 0,0-1 0,1 1 0,-1-1 0,1 1 1,-1 0-1,0-1 0,1 1 0,-1 0 0,1 0 1,-1 0-1,1 0 0,-1 0 0,1 1 0,-1-1 1,0 0-1,1 1 0,-1-1 0,3 2 0,-3-1 55,-1 0 0,1 0 0,0 1 0,-1-1 0,1 0 0,-1 1 0,0-1 0,1 1 1,-1-1-1,0 0 0,0 1 0,0-1 0,0 1 0,0-1 0,0 1 0,0-1 0,-1 0 0,1 1 0,0-1 0,-1 0 0,1 1 0,-2 1 0,-17 49 1978,12-37-1181,1 0-1,-6 25 1,12-39-845,0-1 0,0 1 1,0-1-1,0 1 0,0 0 1,0-1-1,0 1 0,0-1 1,0 1-1,0 0 0,0-1 1,0 1-1,0-1 0,0 1 1,1-1-1,-1 1 0,0-1 1,0 1-1,1 0 0,-1-1 1,0 0-1,1 1 0,-1-1 1,1 1-1,-1-1 0,0 1 1,1-1-1,-1 0 0,1 1 1,-1-1-1,1 0 0,-1 1 1,1-1-1,-1 0 0,1 0 1,0 0-1,-1 1 0,1-1 1,-1 0-1,1 0 0,-1 0 1,1 0-1,0 0 1,30-3 10,-26 2-34,195-34-3401,-199 35 3404,0 0 0,1 0-1,-1 0 1,0-1 0,0 1-1,1 0 1,-1-1 0,0 1-1,0-1 1,0 1 0,1-1-1,-1 1 1,0-1 0,0 0-1,0 0 1,0 1 0,0-1-1,0 0 1,0 0 0,0 0-1,-1 0 1,1 0 0,0 0-1,-1 0 1,1-1 0,0 1-1,-1 0 1,1 0 0,-1 0-1,0-1 1,1 1 0,-1 0-1,0-1 1,0 1 0,0 0-1,0 0 1,0-1 0,0 1-1,0 0 1,0-1 0,-1 1-1,1-1 1,-3-24 97</inkml:trace>
  <inkml:trace contextRef="#ctx0" brushRef="#br0" timeOffset="1">543 0 14643,'20'20'1048,"6"3"-984,4 3-144,10 1 304,6 0-1096,1-7 800,3-2-160,2-10-112</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29.941"/>
    </inkml:context>
    <inkml:brush xml:id="br0">
      <inkml:brushProperty name="width" value="0.05" units="cm"/>
      <inkml:brushProperty name="height" value="0.05" units="cm"/>
    </inkml:brush>
  </inkml:definitions>
  <inkml:trace contextRef="#ctx0" brushRef="#br0">313 0 15451,'-27'2'685,"1"0"0,0 2 0,-42 10-1,54-10-409,-1 1 0,1 1 0,0 0-1,1 1 1,-1 0 0,1 1 0,-20 16-1,28-20-134,0 1-1,1 0 0,-1 0 1,-5 9-1,9-13-132,0-1-1,1 1 1,-1 0-1,1-1 1,-1 1-1,1 0 1,0-1-1,-1 1 1,1 0 0,0 0-1,-1 0 1,1-1-1,0 1 1,0 0-1,0 0 1,-1 0-1,1-1 1,0 1-1,0 0 1,0 0 0,1 0-1,-1 0 1,0-1-1,0 1 1,0 0-1,1 0 1,-1 0-1,0-1 1,1 1-1,-1 0 1,0 0 0,1-1-1,-1 1 1,1 0-1,-1-1 1,1 1-1,0-1 1,-1 1-1,1-1 1,0 1-1,-1-1 1,1 1 0,0-1-1,-1 1 1,1-1-1,0 0 1,1 1-1,10 2-211,0-1 0,0 0 0,1-1 0,-1 0 0,0-1 0,15-1 0,-12 0-111,-1 1 1,1 0 0,-1 1 0,19 4 0,-24-3 172,0 1 1,0 0-1,-1 0 0,0 1 0,1 0 1,-2 1-1,1 0 0,0 0 1,12 12-1,-17-15 172,-1 0 0,1 1-1,-1 0 1,0 0 0,0-1-1,0 1 1,0 0 0,-1 0 0,1 1-1,-1-1 1,0 0 0,0 0 0,0 1-1,0-1 1,0 1 0,-1-1 0,1 1-1,-1-1 1,0 1 0,0-1 0,-1 1-1,1-1 1,-1 1 0,1-1 0,-1 0-1,0 1 1,-1-1 0,-2 6-1,0-2 137,0-1 0,-1 1-1,0-1 1,0-1 0,0 1-1,-1-1 1,0 1 0,0-2-1,0 1 1,0-1 0,-13 7-1,10-7-18,1 0 0,-1 0 0,0-1 1,0 0-1,-1-1 0,1 1 0,0-2 0,-1 0 0,-10 1 0,18-2-105,0 0-1,0 0 1,0 0-1,0-1 1,0 1-1,0 0 1,0-1-1,0 1 1,0-1-1,1 0 1,-1 1-1,0-1 1,0 0-1,1 0 0,-1 0 1,1-1-1,-1 1 1,1 0-1,-1 0 1,1-1-1,-3-2 1,3 2-6,0-1 1,1 1-1,-1-1 1,0 1-1,1-1 1,-1 1-1,1-1 1,0 1-1,-1-1 1,1 1-1,1-1 1,-1 0-1,0 1 0,1-1 1,-1 1-1,2-4 1,10-29 44</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30.390"/>
    </inkml:context>
    <inkml:brush xml:id="br0">
      <inkml:brushProperty name="width" value="0.05" units="cm"/>
      <inkml:brushProperty name="height" value="0.05" units="cm"/>
    </inkml:brush>
  </inkml:definitions>
  <inkml:trace contextRef="#ctx0" brushRef="#br0">89 95 15035,'-9'2'444,"0"2"0,0-1 0,1 1 0,0 0 0,-1 1 0,-7 5-1,14-9-331,1 1-1,-1-1 0,0 1 0,1-1 0,-1 1 0,1 0 1,0-1-1,-1 1 0,1 0 0,0 0 0,0 0 0,0 0 0,-1 4 1,2-5-34,0 0 1,0 1 0,0-1 0,0 1-1,0-1 1,1 1 0,-1-1 0,0 1-1,1-1 1,-1 0 0,1 1 0,-1-1-1,1 0 1,0 1 0,-1-1 0,1 0-1,0 0 1,0 0 0,0 0 0,0 0-1,0 0 1,0 0 0,2 1 0,1 1-3,0-1 0,0 1 0,0-1 0,0 0 0,1 0 0,-1-1 1,1 1-1,-1-1 0,1 0 0,-1 0 0,1-1 0,0 1 0,0-1 1,4 0-1,7-1-91,0-1 1,30-5 0,-27 2-162,1-1 0,-1-1 0,-1 0 0,1-2 0,20-12 0,-30 16 20,0-1 0,0 0 0,-1-1 0,0 0 0,0 0 0,0-1 0,-1 0 0,0 0 0,-1-1 0,1 0 0,5-12 0,-11 19 121,0 1 0,0-1 0,-1 0 0,1 1 0,-1-1-1,1 0 1,-1 0 0,0 0 0,1 1 0,-1-1 0,0 0 0,0 0-1,0 0 1,-1 0 0,1 1 0,0-1 0,-1-2 0,0 3 30,1 1-1,0-1 1,-1 1 0,1 0 0,0-1 0,-1 1 0,1 0-1,0-1 1,-1 1 0,1 0 0,0-1 0,-1 1-1,1 0 1,-1 0 0,1-1 0,-1 1 0,1 0-1,-1 0 1,1 0 0,-1 0 0,1 0 0,-1 0 0,0 0-1,-1 0 19,1 0-1,-1 0 0,1 1 0,-1-1 0,1 1 0,-1-1 1,1 1-1,-1 0 0,1-1 0,-1 1 0,0 1 0,-11 7 163,0 1-1,1 1 1,1 0-1,0 1 1,0-1-1,1 2 1,1 0-1,0 0 1,1 1-1,0 0 1,1 0-1,-8 25 1,14-38-154,0 1 0,1 0 1,0-1-1,-1 1 0,1 0 0,0 0 0,0-1 0,0 1 1,0 0-1,0 0 0,1 0 0,-1-1 0,0 1 1,1 0-1,-1-1 0,2 4 0,-1-4-22,0 0 0,0 0 0,-1-1 0,1 1 0,0 0 0,0 0 0,0 0 0,0-1 0,0 1-1,0 0 1,1-1 0,-1 1 0,0-1 0,0 0 0,0 1 0,1-1 0,-1 0 0,2 1 0,4-1-123,1 0 0,-1-1 0,1 0 1,-1 0-1,1 0 0,10-4 0,100-39-2066,-91 31 1627,1 2 1,0 2-1,0 0 0,49-8 0,-73 17 583,0-1 0,1 1 0,-1 0-1,0 0 1,0 1 0,1-1 0,-1 1-1,0 0 1,0 0 0,0 0 0,0 1-1,8 3 1,-10-4 61,0 1-1,0 0 0,0-1 1,0 1-1,-1 0 1,1 0-1,0 0 0,-1 0 1,1 0-1,-1 1 1,0-1-1,0 0 0,0 1 1,0-1-1,0 1 1,-1-1-1,1 1 1,-1-1-1,1 1 0,-1-1 1,0 6-1,-1 9 445,0 0-1,-2 0 1,0 0 0,0 0-1,-2 0 1,-6 16 0,-8 30 763,19-63-1297,-1 1-1,1-1 0,0 1 1,-1-1-1,1 1 1,0 0-1,0-1 0,0 1 1,0-1-1,0 1 0,0-1 1,0 1-1,0 0 1,0-1-1,0 1 0,0-1 1,0 1-1,0 0 1,0-1-1,0 1 0,0-1 1,1 1-1,-1-1 1,0 1-1,1-1 0,-1 1 1,0-1-1,1 1 0,-1-1 1,0 1-1,1-1 1,-1 1-1,1-1 0,-1 0 1,1 1-1,-1-1 1,1 0-1,-1 1 0,1-1 1,-1 0-1,1 0 0,-1 1 1,1-1-1,0 0 1,-1 0-1,1 0 0,-1 0 1,1 0-1,0 0 1,-1 0-1,1 0 0,-1 0 1,1 0-1,0 0 1,-1 0-1,1-1 0,-1 1 1,1 0-1,0-1 0,6-1-172,1-1 0,-1 1-1,10-7 1,-13 7 228,19-11-375</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57.813"/>
    </inkml:context>
    <inkml:brush xml:id="br0">
      <inkml:brushProperty name="width" value="0.05" units="cm"/>
      <inkml:brushProperty name="height" value="0.05" units="cm"/>
    </inkml:brush>
  </inkml:definitions>
  <inkml:trace contextRef="#ctx0" brushRef="#br0">42 304 10346,'-2'1'239,"-1"-1"-1,1 0 0,-1-1 1,0 1-1,1 0 1,-1-1-1,1 1 1,-1-1-1,1 0 0,-5-2 1,6 3-163,0-1 1,1 0-1,-1 0 1,0 0-1,0 0 1,1 0-1,-1 0 1,0 0-1,1 0 1,-1 0-1,1 0 1,0 0-1,-1 0 1,1 0-1,0-1 1,0 1-1,-1 0 1,1 0-1,0 0 0,0-1 1,0 1-1,0 0 1,1 0-1,-1 0 1,0 0-1,1-2 1,1-4 28,0 0 0,0 0-1,1 0 1,0 1 0,0-1 0,0 0 0,7-7-1,34-43 35,-37 49-119,-4 4-17,0 0-2,-1 0-1,1 1 1,0 0-1,0-1 1,0 1-1,0 0 1,1 0-1,-1 1 1,1-1-1,0 1 1,0 0-1,-1 0 1,2 0-1,-1 0 1,4-1-1,-7 3 0,0 0 0,0 0-1,0 1 1,0-1 0,0 0 0,0 0 0,0 0-1,-1 1 1,1-1 0,0 1 0,0-1 0,0 0-1,-1 1 1,1-1 0,0 1 0,0 0 0,-1-1-1,1 1 1,0 0 0,-1-1 0,1 1 0,-1 0-1,1-1 1,-1 1 0,1 0 0,-1 0 0,0 0-1,1 0 1,-1-1 0,0 1 0,0 0 0,0 0-1,1 1 1,2 35-5,-3-35 5,-4 45 116,-1 0 0,-2 0 0,-22 72 0,7-26 47,15-65-65,-8 47 161,14-69-222,0 1 0,0-1 0,1 1 0,0 0 0,1-1 0,-1 1 0,1 0-1,3 7 1,-4-13-31,0 0-1,1 0 0,-1 0 0,1 0 0,0 0 0,-1 0 1,1 0-1,0-1 0,-1 1 0,1 0 0,0 0 1,0-1-1,0 1 0,-1 0 0,1-1 0,0 1 0,0-1 1,0 1-1,0-1 0,0 0 0,0 1 0,0-1 1,0 0-1,0 0 0,1 1 0,-1-1 0,0 0 1,0 0-1,0 0 0,0-1 0,1 1 0,4-1 3,-1 0 0,0 0 0,0-1 0,9-3 0,1-3-10,0 0 1,0-1 0,-1 0 0,-1-1-1,0-1 1,0 0 0,15-17-1,-2-2-22,43-65-1,-52 68 24,24-51 0,-36 67 25,0 0-1,-2-1 1,1 1-1,-1-1 1,-1 0-1,0 1 1,0-22-1,-2 31-13,0 1 0,0-1-1,0 0 1,0 0-1,0 0 1,-1 0 0,1 0-1,-1 1 1,1-1-1,-1 0 1,0 0 0,1 1-1,-1-1 1,-2-2-1,3 4-2,-1-1 0,0 1 0,1-1 0,-1 1-1,0 0 1,1-1 0,-1 1 0,0 0 0,1-1-1,-1 1 1,0 0 0,1 0 0,-1 0-1,0 0 1,0 0 0,1 0 0,-1 0 0,0 0-1,1 0 1,-1 0 0,0 0 0,0 0 0,1 0-1,-2 1 1,-2 1 16,0 0 0,0 0 0,1 0 0,-1 1 0,1 0 0,-1-1 0,1 1 0,0 1 0,0-1 0,-4 6 0,0 2 14,0 1 0,0 0-1,1 0 1,0 0 0,1 1-1,-6 26 1,8-30-31,2 1-1,-1-1 1,1 0 0,1 0 0,-1 1-1,2-1 1,-1 0 0,1 1-1,1-1 1,0 0 0,4 12 0,-5-18-6,0 1 1,1 0-1,0 0 1,0-1-1,0 1 1,1-1-1,-1 1 1,1-1 0,0 0-1,0 0 1,0 0-1,0-1 1,0 1-1,0-1 1,1 1-1,-1-1 1,6 2-1,-4-2 2,1-1-1,0 1 0,-1-1 0,1 0 0,0-1 0,-1 1 1,1-1-1,0 0 0,0 0 0,-1-1 0,9-2 0,-2 1 1,-1-2-1,1 0 1,-1 0-1,0-1 1,0 0-1,0-1 1,-1 0-1,0-1 1,0 0-1,-1-1 1,13-12-1,-11 8 9,-1-1 1,-1-1-1,0 0 1,0 0-1,10-25 0,-16 32-4,0-1 0,0 1 0,-1-1-1,0 0 1,0 0 0,-1 0 0,0 0-1,0 0 1,-1 0 0,0 0-1,-1 0 1,1 0 0,-4-11 0,4 19-5,0-1 0,0 1 0,0-1 0,0 1 0,0 0 0,0-1 0,0 1 0,0 0 0,0-1 0,0 1 0,0 0 0,0-1 0,0 1 0,0 0 0,-1-1 0,1 1 0,0 0 0,0-1 0,0 1 0,-1 0 0,1 0 1,0-1-1,0 1 0,-1 0 0,1 0 0,0-1 0,-1 1 0,1 0 0,0 0 0,-1 0 0,1 0 0,0-1 0,-1 1 0,1 0 0,0 0 0,-1 0 0,1 0 0,0 0 0,-1 0 0,1 0 0,0 0 0,-1 0 0,1 0 0,-1 0 0,1 0 0,0 0 1,-1 0-1,1 1 0,0-1 0,-1 0 0,1 0 0,0 0 0,-1 0 0,1 1 0,0-1 0,0 0 0,-1 0 0,1 1 0,0-1 0,-1 1 0,-10 17 34,6-7-27,2 0 1,0 0-1,0 0 0,1 1 0,0-1 0,1 0 0,1 1 0,-1-1 1,3 14-1,-2-24-7,0 0 1,0 0-1,0 0 1,0 0-1,0 1 0,0-1 1,0 0-1,1 0 1,-1 0-1,0 0 1,1 0-1,-1 0 1,1 1-1,0-1 1,-1 0-1,1 0 0,0-1 1,-1 1-1,1 0 1,0 0-1,0 0 1,0 0-1,0-1 1,0 1-1,0 0 0,0-1 1,0 1-1,0-1 1,0 1-1,0-1 1,0 1-1,0-1 1,0 0-1,1 0 1,-1 1-1,0-1 0,0 0 1,0 0-1,1 0 1,0-1-1,3 0 3,0 0 0,-1-1 0,1 0 0,-1 0 1,0 0-1,1 0 0,-1-1 0,0 0 0,4-3 0,40-37 11,82-94 0,-68 69-57,-54 59 32,-7 7 8,1 0-1,0 0 0,-1 0 1,1 0-1,0 0 0,0 0 1,0 0-1,1 1 0,-1-1 1,0 1-1,1 0 0,-1-1 1,5 0-1,-7 2 3,1 0 0,-1 0 0,1 0 0,-1 0 0,1 1 1,-1-1-1,1 0 0,-1 0 0,1 1 0,-1-1 0,1 0 0,-1 0 0,1 1 0,-1-1 0,0 1 0,1-1 0,-1 0 1,1 1-1,-1-1 0,0 1 0,1-1 0,-1 1 0,0-1 0,0 1 0,0-1 0,1 1 0,-1-1 0,0 1 0,0-1 1,0 1-1,0-1 0,0 1 0,0-1 0,0 1 0,0 0 0,0-1 0,0 2 0,-1 27 21,1-25-16,-3 20 22,-1 27 34,4-47-49,0 0-1,0 0 0,1 0 0,-1-1 0,1 1 0,0 0 0,0-1 1,0 1-1,0 0 0,3 3 0,-4-6-5,1 0-1,0 0 1,-1 0 0,1-1-1,0 1 1,0 0-1,0 0 1,-1 0 0,1-1-1,0 1 1,0 0-1,0-1 1,0 1 0,0-1-1,0 1 1,0-1-1,1 0 1,-1 1 0,0-1-1,0 0 1,2 0-1,-1 0 4,1 0-1,0 0 0,-1-1 1,1 1-1,-1-1 0,1 0 1,-1 1-1,1-1 0,2-2 0,5-2 21,0-1-1,-1-1 0,12-9 0,-20 15-24,63-58 31,6-5-162,-68 62 115,0 0 0,0 1 0,0-1 0,0 1 0,0 0 0,0 0 0,1 0 0,-1 0 0,0 0 0,1 0 0,-1 1 0,0-1 0,1 1 0,2-1 0,-4 1 7,0 1 0,0-1-1,1 1 1,-1-1 0,0 1 0,0 0 0,0-1 0,0 1 0,0 0-1,0 0 1,0-1 0,-1 1 0,1 0 0,0 0 0,0 0-1,-1 0 1,1 0 0,0 0 0,-1 0 0,1 1 0,-1-1 0,1 0-1,-1 0 1,0 0 0,0 0 0,1 1 0,-1-1 0,0 2-1,4 37-11,-4-33 34,0 0 1,1 1 0,0-1 0,0 0-1,1 0 1,-1 0 0,5 9-1,-6-16-11,1 1 0,-1 0 0,1 0-1,0 0 1,-1-1 0,1 1 0,0 0 0,-1-1-1,1 1 1,0-1 0,0 1 0,0-1-1,0 1 1,-1-1 0,1 1 0,0-1-1,0 0 1,0 0 0,0 1 0,0-1-1,0 0 1,0 0 0,0 0 0,0 0-1,0 0 1,0 0 0,0 0 0,0-1-1,0 1 1,0 0 0,-1 0 0,1-1-1,0 1 1,0 0 0,0-1 0,0 1-1,0-1 1,-1 1 0,1-1 0,1 0-1,5-4 15,0 0 0,0-1 0,8-8 0,-12 11-11,58-61 24,-43 43-66,1 1 1,1 0-1,1 2 1,41-29-1,-59 45 21,-1 0 1,1 1-1,0 0 0,0-1 1,0 1-1,0 0 0,-1 0 0,2 0 1,-1 1-1,0-1 0,0 1 1,0 0-1,0 0 0,5 0 0,-4 1 6,-1 0 0,0 1 0,1-1 0,-1 1 0,0-1 0,0 1 0,0 0 0,0 0 0,0 1 0,0-1 0,4 5 0,-5-5-27,0 0-1,0 0 0,0 0 1,0 0-1,0-1 1,1 1-1,-1-1 0,1 1 1,-1-1-1,1 0 1,-1 0-1,1 0 1,0 0-1,0-1 0,-1 1 1,6-1-1,-8 0-75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58.664"/>
    </inkml:context>
    <inkml:brush xml:id="br0">
      <inkml:brushProperty name="width" value="0.05" units="cm"/>
      <inkml:brushProperty name="height" value="0.05" units="cm"/>
    </inkml:brush>
  </inkml:definitions>
  <inkml:trace contextRef="#ctx0" brushRef="#br0">16 1 14379,'-8'189'2278,"0"-21"-1718,17 4-238,-6-139-294,2 0 1,2 0-1,11 35 0,-16-61-21,0 0 0,1 0 1,0 0-1,1-1 0,-1 1 0,1-1 1,7 8-1,-10-12 1,0-1 0,1 0 0,-1 1 0,1-1 0,0 0 0,-1 0 0,1 0 0,0 0 0,0 0 0,-1 0 0,1 0 0,0-1 0,0 1 0,0-1 0,0 1 0,0-1 0,0 0 0,0 0 0,0 0 0,0 0 0,0 0 0,0 0 0,0-1 0,0 1 0,0 0 0,0-1 0,0 0 0,-1 1 0,1-1 0,0 0 0,0 0 0,1-1 1,6-4 58,0 0 1,-1-1 0,0 0 0,0 0 0,0-1 0,9-12-1,37-58 107,-42 60-257,15-26-970,40-87 0,-51 93 542</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8:59.569"/>
    </inkml:context>
    <inkml:brush xml:id="br0">
      <inkml:brushProperty name="width" value="0.05" units="cm"/>
      <inkml:brushProperty name="height" value="0.05" units="cm"/>
    </inkml:brush>
  </inkml:definitions>
  <inkml:trace contextRef="#ctx0" brushRef="#br0">78 361 12499,'-17'32'1243,"8"-16"-945,1 0-1,1 0 1,-10 33 0,10-21 135,-4 39 1,10-55-301,0 0 0,1 0 0,1 1 0,-1-1 0,6 21 0,-6-31-108,0 0-1,1 0 0,0 0 1,-1 0-1,1 0 0,0 0 1,0-1-1,0 1 1,0 0-1,0-1 0,0 1 1,1-1-1,-1 1 0,1-1 1,-1 1-1,2 0 1,-1-1-7,-1 0 0,1-1 0,-1 1 1,1-1-1,-1 1 0,1-1 0,-1 0 1,1 0-1,-1 1 0,1-1 0,0 0 1,-1-1-1,1 1 0,-1 0 0,1 0 1,2-1-1,2-2 22,1 0 1,-1 0-1,1 0 1,-1-1-1,0 0 1,0 0-1,9-9 0,25-28-20,-1-1-1,-3-1 1,-1-2-1,51-90 1,-72 103-155,-13 24 31,-8 18-20,2-2 154,0 1-1,1-1 1,1 1-1,-1 0 1,1 0-1,1 0 1,0 1-1,0-1 1,1 1 0,0-1-1,1 1 1,0 13-1,0-22-17,1 0 0,-1 0 0,0 0 0,0 1 0,1-1 0,-1 0 0,0 0 0,1 0 0,-1 0 0,1 0 0,0 0 0,-1 0 0,1 0 0,0 0 0,0-1 0,-1 1 0,1 0 0,0 0 0,0-1 0,0 1 0,0 0 1,0-1-1,0 1 0,2 0 0,-1-1 5,0 1 0,0-1 0,0 0 0,0 0 0,0-1 0,0 1 0,0 0 0,0-1 0,0 1 0,0-1 0,0 1 1,0-1-1,2-1 0,5-3 27,-1 0-1,1-1 1,-1 0 0,13-11 0,6-11-74,28-38 0,10-9-282,-64 73 296,1 1 0,-1-1 0,1 1-1,0-1 1,0 1 0,0 0 0,-1-1 0,1 1 0,1 0 0,2-1 0,-5 2 16,1 0 0,0 0 0,-1 0-1,1 0 1,-1 0 0,1 0 0,-1 1 0,1-1 0,-1 0 0,1 0 0,-1 0 0,1 1 0,-1-1 0,1 0 0,-1 0 0,1 1 0,-1-1 0,0 1-1,1-1 1,-1 0 0,1 1 0,-1-1 0,0 1 0,1-1 0,-1 1 0,0-1 0,0 1 0,1-1 0,-1 1 0,0-1 0,0 1 0,0-1 0,0 1-1,0-1 1,0 1 0,0-1 0,0 1 0,0-1 0,0 1 0,0 0 0,0-1 0,0 1 0,0 22 119,0-20-76,-1 1 1,1 0-1,0 0 0,0 0 1,1 0-1,-1-1 0,1 1 1,0 0-1,0-1 1,2 6-1,-2-8-31,-1-1 0,1 1 1,0-1-1,-1 1 0,1-1 0,0 1 0,-1-1 0,1 1 1,0-1-1,0 0 0,-1 1 0,1-1 0,0 0 1,0 0-1,0 1 0,0-1 0,-1 0 0,1 0 1,0 0-1,0 0 0,0 0 0,0 0 0,-1 0 1,1-1-1,0 1 0,0 0 0,0 0 0,0-1 1,-1 1-1,1 0 0,0-1 0,1 0 0,27-17 27,-23 14-68,24-18-277,-21 14 53,1 1 1,0 0 0,0 0-1,0 1 1,1 1 0,0 0-1,0 0 1,0 1-1,16-4 1,-24 8 124,0 0-1,0 0 1,-1 1-1,1-1 1,0 1-1,0 0 1,5 1-1,-6-1 99,0 0 0,0 0 1,0-1-1,1 1 0,-1-1 0,0 0 0,0 1 1,1-1-1,-1 0 0,0 0 0,0 0 1,1-1-1,-1 1 0,4-1 0,-1-2 31,0 0 0,1-1 0,-1 1 0,-1-1 0,1 0 0,0-1 0,-1 1 1,4-6-1,30-42-27,-38 52 26,13-19 53,0-1-1,-2 1 1,-1-2-1,0 0 0,13-42 1,-33 108 1761,-6 83 1,15-110-1694,1 0 1,1 0 0,0 0 0,2-1 0,0 1-1,1 0 1,0-1 0,9 23 0,-4-20-103,45 116 34,-46-111-52,-1 1-1,-1 0 0,4 42 0,-8-41 6,-1 1 0,-3 30 0,1-49-2,0 0-1,0 0 1,-1 0-1,-1 0 0,1 0 1,-1-1-1,-1 1 1,0-1-1,0 0 1,-7 10-1,10-16-3,0-1-1,0 1 0,0 0 1,-1-1-1,1 1 1,0-1-1,-1 0 0,0 1 1,1-1-1,-1 0 1,0 0-1,1 0 0,-1 0 1,0-1-1,0 1 1,0 0-1,0-1 0,0 1 1,0-1-1,0 0 1,-2 1-1,2-2-9,-1 1 0,1-1 0,0 1 0,-1-1 0,1 0 0,0 0 0,0 0 0,-1 0 0,1 0 0,0-1 0,0 1 0,0-1 0,1 1 1,-4-4-1,-2-3-57,0-1 0,1 0 0,0 0 1,0 0-1,1-1 0,-5-13 1,2-1-105,0 0 0,2 0 0,1-1 1,1 0-1,1 0 0,2 0 0,1-45 0,4 29-211,1-1 1,2 2-1,24-80 0,-4 50-46,48-91 0,-74 159 420,32-67-190</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0.589"/>
    </inkml:context>
    <inkml:brush xml:id="br0">
      <inkml:brushProperty name="width" value="0.05" units="cm"/>
      <inkml:brushProperty name="height" value="0.05" units="cm"/>
    </inkml:brush>
  </inkml:definitions>
  <inkml:trace contextRef="#ctx0" brushRef="#br0">77 82 12515,'-1'0'85,"0"0"0,0 0 0,0 0 0,0 0 1,1 0-1,-1 0 0,0 0 0,0 0 0,0 0 1,0 1-1,1-1 0,-1 0 0,0 1 1,0-1-1,1 1 0,-1-1 0,0 1 0,1-1 1,-1 1-1,0-1 0,1 1 0,-1-1 0,1 1 1,-1 0-1,1-1 0,-1 1 0,1 1 0,-13 22 958,7-7-728,0 2 0,1-1 0,1 0 0,-3 26 0,1 80 264,4-71-231,-5 201 879,10-227-1268,-3-26 36,0-1-1,0 0 0,1 0 0,-1 1 0,0-1 1,0 0-1,0 0 0,0 1 0,0-1 0,1 0 1,-1 0-1,0 0 0,0 1 0,0-1 0,1 0 0,-1 0 1,0 0-1,0 0 0,1 1 0,-1-1 0,0 0 1,0 0-1,1 0 0,-1 0 0,0 0 0,0 0 0,1 0 1,-1 0-1,1 0 0,10-9-240,0-9-4,-1-1 1,-1 1-1,0-1 0,-2-1 1,7-25-1,-1 6-26,-3 4 61,-7 24 163,0 0 0,0 0 0,1 0 0,1 1 0,0-1 0,0 1 0,12-16 0,-17 25 63,0 1-1,1 0 0,-1-1 1,1 1-1,-1-1 0,1 1 1,-1 0-1,1-1 0,0 1 1,-1 0-1,1 0 0,-1-1 1,1 1-1,0 0 0,-1 0 1,1 0-1,-1 0 0,1 0 1,0 0-1,-1 0 0,1 0 1,0 0-1,-1 0 0,1 0 1,-1 0-1,1 1 0,0-1 1,-1 0-1,1 0 1,-1 1-1,1-1 0,-1 0 1,1 1-1,-1-1 0,1 0 1,-1 1-1,1-1 0,-1 1 1,1-1-1,-1 1 0,19 25 354,-14-17-245,0-3-38,-1 0 1,1 0-1,0-1 0,0 1 0,12 8 0,-15-13-60,1 1-1,-1 0 1,1-1 0,0 0-1,-1 0 1,1 0-1,0 0 1,0 0-1,0 0 1,0-1 0,0 1-1,0-1 1,0 0-1,0 0 1,0 0-1,0 0 1,6-2 0,-1-1-11,1 0 1,-1-1 0,0 0-1,0 0 1,0 0 0,0-1-1,-1-1 1,0 1 0,0-1-1,0-1 1,-1 1 0,0-1-1,8-10 1,-2 0 0,-1-1 0,0 0 0,-1 0 0,13-36 0,-21 49-16,1-1 0,-1 0 0,0 0 0,-1 0 0,1 0 0,-1 0 0,-1 0 0,1-1 0,-1 1 0,0 0 1,0 0-1,-2-7 0,2 12 4,0 1 1,0 0 0,0-1-1,0 1 1,0 0 0,0-1-1,0 1 1,-1 0 0,1 0 0,0-1-1,0 1 1,0 0 0,0-1-1,-1 1 1,1 0 0,0 0-1,0-1 1,-1 1 0,1 0-1,0 0 1,0 0 0,-1-1 0,1 1-1,0 0 1,-1 0 0,1 0-1,0 0 1,0 0 0,-1 0-1,1 0 1,0 0 0,-1-1-1,1 1 1,0 0 0,-1 0-1,1 0 1,0 0 0,-1 1 0,-11 9 37,-4 20 102,13-22-83,1-1 0,-1 1 1,2-1-1,-1 1 0,1-1 1,0 1-1,1 0 0,0 0 1,0 0-1,2 11 0,-2-16-34,1 0 0,0 1 0,-1-1 0,1 0 0,1 0 0,-1 1 1,0-1-1,1 0 0,0 0 0,-1 0 0,1-1 0,0 1 0,1 0 0,-1-1 0,0 1 0,1-1 0,-1 0 0,1 0 0,0 0 0,0 0 0,0 0 0,0-1 0,0 1 0,0-1 0,6 2 0,-1-1-206,0-1-1,0 0 1,0 0-1,0 0 1,0-1 0,0-1-1,14-1 1,-21 1 90,0 1 1,0-1-1,-1 1 0,1-1 1,-1 0-1,1 1 0,-1-1 1,1 0-1,-1 1 1,1-1-1,-1 0 0,1 0 1,-1 1-1,0-1 0,0 0 1,1 0-1,-1 0 0,0 1 1,0-1-1,0 0 0,0 0 1,0 0-1,0 0 0,0-1 1,-1-26-1209,0 24 1302,-3-30-2372,-2 0 0,-17-58 1,-12-10 2679,28 86 375,5 13-429,0 0 0,1 0 0,-1 0 0,1 0-1,0-1 1,0 1 0,0 0 0,1-1 0,-2-4 0,3 8-188,-1-1 1,0 1-1,0 0 1,1 0-1,-1-1 1,0 1 0,0 0-1,1 0 1,-1 0-1,0 0 1,0-1-1,1 1 1,-1 0-1,0 0 1,0 0-1,1 0 1,-1 0-1,0 0 1,1 0 0,-1 0-1,0 0 1,1 0-1,-1 0 1,0 0-1,1 0 1,-1 0-1,0 0 1,0 0-1,1 0 1,-1 0-1,0 1 1,1-1 0,-1 0-1,0 0 1,0 0-1,1 0 1,-1 1-1,16 7 522,-13-7-400,18 9-176,0-2-1,1 0 0,1-1 0,-1-1 0,1-1 0,0-2 1,0 0-1,0-1 0,0-1 0,41-4 0,-72 4 252,0 1-1,0 1 1,1-1-1,-1 1 1,0 0-1,1 1 1,0 0 0,0 0-1,0 0 1,0 1-1,1 0 1,0 1-1,0-1 1,-7 9-1,12-13-256,1-1 0,-1 1 0,0 0 0,1 0 0,-1-1 0,1 1 0,-1 0 0,1 0-1,0 0 1,-1 0 0,1 0 0,0-1 0,0 1 0,-1 0 0,1 0 0,0 0 0,0 0 0,0 0 0,0 0-1,0 0 1,0 0 0,0 0 0,1 1 0,0-1-8,-1-1-1,1 1 1,-1 0 0,1-1 0,0 1-1,0-1 1,-1 1 0,1-1-1,0 1 1,0-1 0,0 1 0,-1-1-1,1 0 1,0 1 0,0-1-1,0 0 1,0 0 0,1 0-1,5 1-53,-1-1 1,0 0-1,0-1 0,1 1 0,8-3 0,20-7-291,-12 3-47,31-5 1,-48 11 314,0 1 1,-1-1 0,1 1-1,0 0 1,-1 0-1,1 1 1,0 0 0,0 0-1,-1 0 1,11 4 0,-14-4 76,0 0 1,0 0-1,0 0 1,0 0 0,0 0-1,-1 0 1,1 1 0,0-1-1,-1 1 1,1 0 0,-1-1-1,1 1 1,-1 0 0,0 0-1,0 0 1,0 0 0,0 0-1,0 0 1,1 3 0,-1-1 42,-1-1 1,0 1-1,1-1 1,-1 1-1,-1-1 1,1 1-1,0-1 1,-1 0-1,0 1 1,0-1-1,-2 6 1,-1 0 164,-1 0 1,1 0-1,-2 0 1,1 0-1,-2-1 1,1 0-1,-12 11 1,16-17-143,-1 1 0,0-1-1,1 0 1,-1 0 0,0-1 0,0 1 0,0 0 0,0-1 0,-6 2 0,8-3-76,0 0 0,0 0 0,0 1 0,0-1 0,0 0 0,0-1 0,0 1 0,0 0 0,0 0 0,1 0-1,-1 0 1,0-1 0,0 1 0,0 0 0,0-1 0,0 1 0,1-1 0,-1 1 0,0-1 0,0 1 0,1-1 0,-1 0 0,0 1 0,1-1 0,-1 0 0,0 1 0,1-1 0,-1 0 0,1 0-1,-1 0 1,1 1 0,0-1 0,-1 0 0,1 0 0,0 0 0,0 0 0,0 0 0,-1-2 0,0-8-40,0 0 1,0 0-1,1-1 1,0 1-1,1 0 1,3-16-1,-2 6-87,7-47-249</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1.601"/>
    </inkml:context>
    <inkml:brush xml:id="br0">
      <inkml:brushProperty name="width" value="0.05" units="cm"/>
      <inkml:brushProperty name="height" value="0.05" units="cm"/>
    </inkml:brush>
  </inkml:definitions>
  <inkml:trace contextRef="#ctx0" brushRef="#br0">1 75 13907,'3'94'2371,"4"23"-407,-5-104-1727,0 0-1,1 0 1,0 0-1,2 0 1,-1-1-1,11 20 1,-12-27-200,-1-1 1,1 0-1,1 1 1,-1-1-1,1-1 1,-1 1-1,1 0 1,0-1-1,0 0 1,1 0-1,-1 0 1,1 0-1,6 3 1,-8-5-54,0 0 0,-1-1 1,1 1-1,0 0 1,0-1-1,0 0 0,0 1 1,0-1-1,-1 0 0,1 0 1,0-1-1,0 1 1,0-1-1,0 1 0,0-1 1,-1 0-1,1 0 0,0 0 1,-1 0-1,1-1 0,-1 1 1,1-1-1,-1 0 1,0 1-1,4-4 0,2-4-63,-1-1-1,0 1 1,-1-1-1,1 0 0,-2 0 1,0-1-1,0 0 1,-1 0-1,0 0 1,-1-1-1,3-15 0,-7 35 160,0 0 0,0 0 0,1 0 0,0 0 0,1 0 0,0 0 1,0 0-1,3 8 0,-4-14-63,1 1 1,-1-1-1,1 0 1,0 1 0,0-1-1,0 0 1,1 0 0,-1 0-1,0 0 1,1 0 0,-1 0-1,1 0 1,0 0 0,0-1-1,0 1 1,0-1 0,0 1-1,0-1 1,0 0 0,0 0-1,0 1 1,0-2 0,1 1-1,-1 0 1,0 0-1,1-1 1,-1 1 0,1-1-1,-1 0 1,1 0 0,-1 0-1,1 0 1,2 0 0,4-2-128,0-1 0,0 1 0,0-1 0,0-1 0,0 0 0,-1 0 0,1 0 0,-1-1 0,-1-1 0,1 1 0,-1-1 0,0 0 0,0-1 0,0 0 0,-1 0 0,0 0 0,-1-1 0,1 0 0,-1 0 1,-1 0-1,0-1 0,0 1 0,-1-1 0,0 0 0,0 0 0,-1-1 0,0 1 0,-1 0 0,0-1 0,0-16 0,-2 22-55,1 1 0,-1-1 0,-1 1-1,1-1 1,0 1 0,-1-1 0,1 1 0,-1 0 0,0 0-1,0-1 1,-1 2 0,1-1 0,0 0 0,-1 0 0,0 1 0,-4-4-1,6 5 94,-1 0-1,0 0 1,1 0 0,-1 0-1,0 0 1,0 0-1,1 0 1,-1 1-1,0-1 1,0 1-1,0-1 1,0 1-1,0 0 1,0 0-1,0 0 1,0 0-1,0 0 1,0 0 0,0 1-1,0-1 1,0 0-1,0 1 1,1 0-1,-1-1 1,0 1-1,0 0 1,0 0-1,1 0 1,-1 0-1,0 0 1,-2 3 0,3-3 53,0 0 1,0 0 0,0 0-1,1 0 1,-1 1 0,0-1 0,0 0-1,1 1 1,-1-1 0,1 0 0,-1 1-1,0 0 1,4 1 96,6-11-31,3-9-49,-10 13 79,0 0 0,1 1 1,-1-1-1,1 1 0,-1 0 1,1 0-1,0 0 1,1 0-1,-1 1 0,4-3 1,-6 4-30,0 1 0,0 0 1,0 0-1,-1 0 0,1 0 1,0 0-1,0 0 0,0 0 0,-1 0 1,1 0-1,0 0 0,0 1 1,-1-1-1,1 0 0,0 0 1,0 1-1,-1-1 0,1 1 1,0-1-1,-1 0 0,1 1 0,0-1 1,-1 1-1,1 0 0,0 0 1,16 21 844,-12-14-542,0-1-313,0-1 0,0 0 0,0 0 0,1 0-1,0-1 1,0 0 0,0 0 0,1-1 0,0 1 0,0-2 0,0 1-1,0-1 1,0 0 0,1 0 0,-1-1 0,1 0 0,0 0 0,0 0-1,-1-1 1,16-1 0,-17 0-144,0 0 1,0 1-1,1-1 0,-1 1 0,0 0 1,0 0-1,0 1 0,-1 0 0,1 0 1,0 0-1,-1 1 0,1 0 0,-1 0 0,0 0 1,0 1-1,0-1 0,0 1 0,0 1 1,6 8-1,2 4 406,0 1 0,-2 0 0,-1 1-1,0 0 1,-1 1 0,-1 0 0,-1 0 0,-1 1 0,0 0 0,-2 0-1,0 1 1,0 30 0,-4-45-91,0 0 1,-1 0-1,0 0 0,-2 10 0,3-15-173,-1-1 0,1 0-1,-1 0 1,1 0 0,-1 1 0,1-1-1,-1 0 1,0 0 0,1 0-1,-1 0 1,0 0 0,0 0-1,0 0 1,-1 1 0,1-2-22,0 0-1,0 0 1,1 1 0,-1-1 0,0 0 0,0 0 0,0 0 0,1 0-1,-1 0 1,0 0 0,0 0 0,0 0 0,0 0 0,1 0-1,-1-1 1,0 1 0,0 0 0,1-1 0,-1 1 0,0 0 0,0-1-1,1 1 1,-1-1 0,1 1 0,-2-2 0,-2-1-101,0-1 0,0 0 0,0 0 1,1 0-1,0-1 0,0 0 0,0 1 0,0-1 1,1 0-1,0 0 0,0 0 0,0 0 0,-1-6 0,0-4-282,0 0-1,1 0 1,0-23-1,2 20 74,1 1-1,1-1 1,1 1-1,0-1 1,1 1-1,12-30 1,51-92 438,-54 115 292,-3-2 561,-11 22-91,-5 17-326,5-11-520,-3 8 152,1-1-1,0 1 0,-4 18 1,7-26-191,0 1 1,-1-1-1,1 0 1,0 0-1,1 0 1,-1 0-1,0 0 1,0 0-1,1 0 1,0 0-1,1 3 1,-2-4-11,1 0 0,-1 0-1,1 0 1,0 0 0,0-1 0,0 1 0,-1 0 0,1 0 0,0-1 0,0 1 0,0-1 0,0 1 0,0-1 0,0 1 0,0-1-1,0 1 1,0-1 0,0 0 0,1 0 0,-1 0 0,0 1 0,0-1 0,1 0 0,5-1-25,-1 1 0,0-1 0,1 0 0,-1-1 0,0 0 0,0 1 0,0-2 0,0 1 0,8-6 0,53-35-491,-51 32 367,46-35-400,-37 26 287,0 2 0,1 1 0,32-17 0,-57 34 301,1-1 0,-1 0 0,0 0 0,1 1 0,-1-1 0,1 1 0,-1-1 0,1 1 0,-1 0 0,1 0 0,-1 0 0,1-1 0,0 1 0,-1 1 0,1-1 0,-1 0-1,1 0 1,-1 1 0,1-1 0,-1 0 0,1 1 0,-1 0 0,1-1 0,-1 1 0,0 0 0,1 0 0,-1-1 0,0 1 0,0 0 0,0 1 0,0-1 0,1 0 0,-1 0 0,-1 0 0,1 1 0,0-1 0,1 2 0,9 10 500,-10-12-497,1 1-1,0 0 1,-1-1 0,1 1 0,0-1 0,0 1 0,0-1-1,0 0 1,0 0 0,1 0 0,-1 0 0,0 0 0,0-1-1,1 1 1,-1-1 0,0 1 0,1-1 0,-1 0 0,1 0-1,-1 0 1,0 0 0,1 0 0,-1 0 0,0-1 0,1 1-1,2-2 1,1-1-46,0 1-1,-1-1 1,1-1-1,-1 1 0,0-1 1,1 0-1,-2 0 1,8-8-1,10-14-63</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3.756"/>
    </inkml:context>
    <inkml:brush xml:id="br0">
      <inkml:brushProperty name="width" value="0.05" units="cm"/>
      <inkml:brushProperty name="height" value="0.05" units="cm"/>
    </inkml:brush>
  </inkml:definitions>
  <inkml:trace contextRef="#ctx0" brushRef="#br0">0 359 15979,'19'-15'1785,"11"-2"-1193,13-11-168,4-4 696,13-8-368,6 0-159,3-3-385,1 1-312,-14 6-721,-10 3 753,-22 15-232,-8 3-96</inkml:trace>
  <inkml:trace contextRef="#ctx0" brushRef="#br0" timeOffset="1">174 513 16051,'21'-14'1513,"6"-10"-993,5-5-216,4-1 440,1 1-216,-4 5-504,0 4-344,-9 13 320,-4 4-176,-5 3-160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2.532"/>
    </inkml:context>
    <inkml:brush xml:id="br0">
      <inkml:brushProperty name="width" value="0.05" units="cm"/>
      <inkml:brushProperty name="height" value="0.05" units="cm"/>
    </inkml:brush>
  </inkml:definitions>
  <inkml:trace contextRef="#ctx0" brushRef="#br0">0 171 13571,'9'-19'417,"0"0"-1,1 1 1,16-22 0,-21 33-319,0 1 0,1-1 0,-1 1 0,2 0 0,-1 1 0,0-1 1,1 1-1,0 0 0,0 1 0,14-7 0,-20 10-87,1 1 0,0-1 0,0 0 0,-1 0 0,1 1 0,0-1 0,0 1 0,0 0 0,0-1 0,-1 1 0,1 0 0,0 0 0,0 0 0,0 0 0,0 0 0,0 1 0,-1-1 0,1 1 0,0-1 0,0 1 0,0 0 0,-1-1 0,1 1 0,0 0 0,-1 0 0,1 0 0,-1 0 0,1 0 0,-1 1 0,0-1 0,1 0 0,-1 1 0,0-1 0,0 1 0,0-1 0,0 1 0,0 0 0,0-1 0,0 1 0,0 3 0,1 3-15,0 0 0,0 0 0,-1 0 0,-1 1 1,1-1-1,-1 0 0,-3 17 0,-5 25 149,-20 63-1,17-78 60,2 1 0,1 1 0,2-1-1,-2 44 1,8-72-144,1 0 0,-1 0-1,1-1 1,1 1 0,-1 0 0,5 11 0,-5-16-38,0 0 0,1-1 0,-1 1 0,1 0 0,0 0 0,-1-1 0,1 1 1,0-1-1,1 1 0,-1-1 0,0 0 0,1 0 0,-1 0 0,1 0 1,0-1-1,-1 1 0,1-1 0,5 2 0,-2-1-6,-1-1 1,1 0-1,0-1 1,0 1-1,0-1 0,0 0 1,0-1-1,0 0 0,0 0 1,0 0-1,0 0 0,0-1 1,0 0-1,7-4 1,5-2-46,-1-2-1,0 1 1,18-16 0,-21 15-115,0-1 0,-1-1-1,0 0 1,14-19 0,-23 26-6,0 0 1,0 0-1,-1-1 0,0 1 1,0-1-1,0 1 1,-1-1-1,0 0 1,0 0-1,-1 0 1,1 0-1,-1 0 1,0-1-1,-1 1 1,0-12-1,0 16 108,0 0-1,-1 0 1,1 0 0,-1 0-1,1 0 1,-1 0-1,0 0 1,0 0-1,0 0 1,0 0-1,-2-3 1,-1 1-66,0 1 1,0 0 0,0 0-1,0 0 1,-6-2-1,10 4 94</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2.905"/>
    </inkml:context>
    <inkml:brush xml:id="br0">
      <inkml:brushProperty name="width" value="0.05" units="cm"/>
      <inkml:brushProperty name="height" value="0.05" units="cm"/>
    </inkml:brush>
  </inkml:definitions>
  <inkml:trace contextRef="#ctx0" brushRef="#br0">0 20 13563,'27'0'1264,"14"0"-816,2 2-216,10-2 673,2 0-449,6-3-376,-1 0-216,-7-1 136,-7-2-72,-10 0-112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3.319"/>
    </inkml:context>
    <inkml:brush xml:id="br0">
      <inkml:brushProperty name="width" value="0.05" units="cm"/>
      <inkml:brushProperty name="height" value="0.05" units="cm"/>
    </inkml:brush>
  </inkml:definitions>
  <inkml:trace contextRef="#ctx0" brushRef="#br0">1 303 13971,'1'12'764,"0"-2"-286,0-1 0,0 0-1,1 0 1,5 17 0,-6-24-435,0-1 0,-1 1 1,1 0-1,0 0 1,1 0-1,-1-1 0,0 1 1,0-1-1,1 1 1,-1-1-1,1 1 0,-1-1 1,1 0-1,-1 1 0,1-1 1,0 0-1,0 0 1,0-1-1,-1 1 0,1 0 1,0 0-1,0-1 1,0 0-1,0 1 0,0-1 1,0 0-1,4 0 1,2-1-18,0 0 0,0-1 1,0 0-1,-1 0 0,1-1 0,-1 0 1,1 0-1,-1-1 0,0 0 1,-1 0-1,1 0 0,-1-1 1,9-9-1,10-9-164,37-47 0,-57 64 124,41-54-200,-22 28-132,43-45-1,-66 76 340,0 0 0,0 1 0,-1-1 0,1 0 0,0 0 0,0 1 0,0-1 0,0 0 0,0 1 0,0-1 0,0 1 0,1-1 0,-1 1-1,0 0 1,0-1 0,2 1 0,-3 0 12,1 0-1,-1 0 0,1 1 0,-1-1 1,1 0-1,-1 0 0,1 0 1,-1 1-1,0-1 0,1 0 0,-1 1 1,1-1-1,-1 0 0,0 1 1,1-1-1,-1 1 0,0-1 1,1 0-1,-1 1 0,0-1 0,0 1 1,1-1-1,-1 1 0,0 0 1,1 5 74,1 0 0,-2 0 0,1 0 0,-1 12 0,-2 29 443,0-31-53,1 1-1,3 25 0,-2-42-452,-1 1 0,1-1 0,0 0-1,0 0 1,0 1 0,0-1 0,0 0-1,0 1 1,0-1 0,0 0 0,1 0 0,-1 1-1,0-1 1,0 0 0,0 0 0,0 1-1,0-1 1,0 0 0,0 0 0,1 1-1,-1-1 1,0 0 0,0 0 0,0 0 0,0 1-1,1-1 1,-1 0 0,0 0 0,0 0-1,1 0 1,-1 1 0,0-1 0,0 0 0,1 0-1,-1 0 1,0 0 0,0 0 0,1 0-1,-1 0 1,0 0 0,0 0 0,1 0-1,-1 0 1,1 0 0,11-11 357,12-23-83,-23 32-257,8-14 26,60-88-276,-62 95 67,0 1 0,0-1-1,1 1 1,1 1-1,-1-1 1,1 1 0,0 1-1,17-9 1,-23 13 34,0 1 1,0 0-1,0 0 0,1 0 0,-1 0 1,1 0-1,-1 1 0,5-1 1,-6 1 20,-1 1 0,1-1 0,-1 0 0,1 0 0,-1 1 0,1-1 0,-1 1 1,0-1-1,1 1 0,-1-1 0,1 1 0,-1 0 0,0 0 0,0 0 0,0 0 0,1 0 0,-1 0 1,0 0-1,0 0 0,1 2 0,0 1-1002,-5-5 484,-6-8 94,-5-8-10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3.770"/>
    </inkml:context>
    <inkml:brush xml:id="br0">
      <inkml:brushProperty name="width" value="0.05" units="cm"/>
      <inkml:brushProperty name="height" value="0.05" units="cm"/>
    </inkml:brush>
  </inkml:definitions>
  <inkml:trace contextRef="#ctx0" brushRef="#br0">1 0 13499,'48'21'1736,"-36"-16"-1601,0 1 1,1-2-1,16 5 1,-14-6-173,-1 0 1,1-2-1,-1 0 1,1 0-1,0-2 1,-1 1 0,1-2-1,-1 0 1,1-1-1,-1 0 1,20-8-1,-24 6 23,-13 5 141,-18 8 246,13-2-173,0 1 1,0-1 0,-10 13-1,15-16-136,0 1 0,0-1-1,0 1 1,1 0 0,-1 0-1,1 0 1,0 0 0,0 1-1,1-1 1,-2 5 0,3-7-52,0-1 1,0 0 0,0 0 0,0 1 0,0-1-1,1 0 1,-1 0 0,0 1 0,1-1-1,-1 0 1,1 0 0,-1 0 0,1 0 0,-1 0-1,1 1 1,0-1 0,0 0 0,-1 0 0,1-1-1,0 1 1,0 0 0,0 0 0,0 0-1,0-1 1,0 1 0,0 0 0,1-1 0,-1 1-1,0-1 1,0 1 0,0-1 0,1 0-1,-1 1 1,0-1 0,0 0 0,2 0 0,7 2-27,1-1 0,-1 0 0,14 0 0,-15-1-11,36-1-114,36 2-152,-73-1 269,-1 1 0,0 1-1,0-1 1,0 1 0,0 0 0,0 1 0,0 0 0,10 5-1,-16-7 46,1 0 0,0 0 0,-1 0 0,1 0 0,-1 0 0,0 1 0,1-1 0,-1 0 0,0 1 0,0-1 0,0 1 0,0-1 0,0 1 0,0 0 1,0-1-1,0 1 0,-1 0 0,1 0 0,-1 0 0,1-1 0,-1 1 0,1 3 0,-2-2 37,1 0 0,-1 0 1,0 1-1,1-1 1,-1 0-1,-1 0 1,1 0-1,0 0 0,-1-1 1,1 1-1,-1 0 1,-2 2-1,-7 8 305,0-1 1,-1-1-1,-25 21 0,35-31-343,0 1 23,-54 38 598,50-36-656,-1-1 1,1 1 0,-1-1-1,0 0 1,1-1-1,-1 0 1,-8 2-1,14-4 29,1 0-1,-1 0 0,1 1 1,-1-1-1,0 0 0,1 0 1,-1 0-1,1 0 0,-1 0 1,0 0-1,1 0 0,-1 0 1,1 0-1,-1 0 0,1-1 1,-1 1-1,0 0 1,1 0-1,-1 0 0,1-1 1,-1 1-1,1 0 0,-1-1 1,1 1-1,-1 0 0,1-1 1,0 1-1,-1-1 0,1 1 1,-1 0-1,1-1 0,0 1 1,-1-1-1,1 1 0,0-1 1,0 0-1,-1 1 0,1-1 1,0 1-1,0-1 0,0 0 1,0-1-21,0-1 0,0 1 0,0 0 0,1 0 1,-1 0-1,1 0 0,0-1 0,-1 1 0,2-2 1,13-22-73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4.231"/>
    </inkml:context>
    <inkml:brush xml:id="br0">
      <inkml:brushProperty name="width" value="0.05" units="cm"/>
      <inkml:brushProperty name="height" value="0.05" units="cm"/>
    </inkml:brush>
  </inkml:definitions>
  <inkml:trace contextRef="#ctx0" brushRef="#br0">126 8 15987,'-1'0'55,"1"-1"-1,0 1 0,0-1 0,-1 1 0,1 0 0,0-1 1,0 1-1,-1-1 0,1 1 0,-1 0 0,1-1 0,0 1 1,-1 0-1,1-1 0,-1 1 0,1 0 0,0 0 1,-1 0-1,1-1 0,-1 1 0,1 0 0,-1 0 0,1 0 1,-1 0-1,1 0 0,-1 0 0,1 0 0,-1 0 0,1 0 1,-1 0-1,1 0 0,-2 0 0,-17 12 746,-13 24-161,32-35-581,-4 3-30,-4 6-161,0 1-1,1-1 1,0 1-1,0 1 0,1-1 1,-7 20-1,13-31 118,0 1 0,0-1 0,0 0 0,0 1 0,0-1 0,0 0 0,0 0 0,0 1 0,0-1 0,0 0-1,0 1 1,1-1 0,-1 0 0,0 0 0,0 1 0,0-1 0,0 0 0,0 0 0,1 1 0,-1-1 0,0 0 0,0 0 0,0 0-1,1 1 1,-1-1 0,0 0 0,0 0 0,1 0 0,-1 0 0,0 1 0,1-1 0,-1 0 0,0 0 0,0 0 0,1 0 0,-1 0-1,0 0 1,1 0 0,-1 0 0,0 0 0,0 0 0,1 0 0,-1 0 0,0 0 0,1 0 0,-1 0 0,0 0 0,0 0 0,1-1-1,-1 1 1,22-5-156,-18 4 83,36-10-136,51-7 1,-77 17 208,0-1 1,1 2-1,0 0 1,-1 0-1,1 2 0,-1 0 1,18 4-1,-29-5 33,0 0-1,-1 0 0,1 0 1,0 0-1,-1 0 1,1 0-1,-1 1 0,1 0 1,-1-1-1,0 1 0,1 0 1,2 4-1,-4-5 4,0 0-1,-1 1 0,1-1 0,-1 0 1,1 0-1,-1 1 0,1-1 0,-1 0 1,0 1-1,0-1 0,0 0 0,0 1 1,0-1-1,0 1 0,0-1 0,0 0 1,0 1-1,-1-1 0,1 0 0,0 1 1,-1-1-1,1 0 0,-1 0 1,0 0-1,1 1 0,-1-1 0,0 0 1,0 0-1,-1 1 0,-4 5 84,0 0 0,-1-1 0,0 0 0,0 0 0,0 0 0,-1-1-1,1 0 1,-1-1 0,-1 0 0,1 0 0,0-1 0,-1 0 0,0 0 0,0-1 0,0 0 0,0 0 0,-16 0-1,24-2-119,0 0-1,0 0 1,1 0-1,-1 0 0,0 0 1,0 0-1,1 0 0,-1 0 1,0 0-1,0 0 0,1-1 1,-1 1-1,0 0 0,1-1 1,-1 1-1,0 0 0,1-1 1,-1 1-1,1 0 1,-1-1-1,0 1 0,1-1 1,-1 1-1,1-1 0,-1 0 1,1 1-1,-1-1 0,1 1 1,0-1-1,-1 0 0,1 1 1,0-1-1,0 0 1,-1 0-1,1 1 0,0-1 1,0 0-1,0 1 0,0-1 1,0 0-1,0 0 0,0 1 1,0-1-1,0 0 0,0 0 1,0 1-1,1-1 0,-1 0 1,1 0-1,0-4-48,2 0-1,-1 1 0,1 0 1,-1-1-1,1 1 1,5-5-1,19-21-326</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4.648"/>
    </inkml:context>
    <inkml:brush xml:id="br0">
      <inkml:brushProperty name="width" value="0.05" units="cm"/>
      <inkml:brushProperty name="height" value="0.05" units="cm"/>
    </inkml:brush>
  </inkml:definitions>
  <inkml:trace contextRef="#ctx0" brushRef="#br0">54 372 13171,'0'0'109,"0"1"0,0-1 0,0 1 0,1 0 0,-1-1 0,0 1 0,0 0 0,0-1 0,0 1 0,0-1 0,0 1 0,0 0 0,0-1 0,0 1 0,0 0 0,-1-1 0,1 1 0,0 0 0,0-1 0,-1 1 0,0 0 0,-7 20-28,6-17 242,-29 81 2126,28-76-2279,1 0 1,0 0 0,1 1-1,0-1 1,0 1 0,1-1-1,1 13 1,-1-21-156,0 0 1,0 0-1,0 0 0,0 0 1,0 0-1,0 1 0,0-1 1,0 0-1,1 0 0,-1 0 1,1 0-1,-1 0 0,1 0 1,-1 0-1,1 0 0,-1-1 1,1 1-1,0 0 0,-1 0 1,1 0-1,0-1 0,0 1 1,0 0-1,-1-1 0,1 1 1,0 0-1,0-1 0,0 1 1,0-1-1,0 0 0,0 1 1,0-1-1,0 0 0,0 0 1,1 1-1,-1-1 0,0 0 1,0 0-1,1 0 0,1-1 0,0 0 0,0 0 0,0-1-1,0 1 1,0 0 0,0-1 0,0 0-1,0 0 1,-1 0 0,1 0 0,-1 0 0,3-3-1,8-11-54,-1 1 0,0-1 0,-2-1-1,0 0 1,0-1 0,7-20 0,1-11-139,14-56 1,-22 69 49,-2 1 1,-1-1 0,-2-1-1,1-71 1,-12 77 84,6 30 47,0 1-1,0-1 0,0 1 0,0-1 0,-1 0 0,1 1 1,0-1-1,0 1 0,0-1 0,-1 1 0,1-1 0,0 1 1,-1-1-1,1 1 0,0-1 0,-1 1 0,1 0 0,-1-1 1,1 1-1,-1-1 0,1 1 0,-1 0 0,1 0 0,-1-1 1,1 1-1,-1 0 0,1 0 0,-1 0 0,1-1 0,-1 1 0,0 0 1,1 0-1,-1 0 0,1 0 0,-1 0 0,0 0 0,1 0 1,-1 0-1,1 0 0,-1 1 0,1-1 0,-1 0 0,1 0 1,-1 0-1,0 1 0,1-1 0,-1 0 0,1 1 0,-1-1 1,1 1-1,-4 2 33,1 1 0,-1 0 0,1 0 1,0 0-1,1 0 0,-1 1 0,1-1 0,0 1 1,0-1-1,0 1 0,1 0 0,-1 0 0,0 7 1,0 0 44,0-1 0,1 1 1,0-1-1,1 1 0,2 11 1,-2-20-70,0-1 1,0 1-1,0 0 0,1-1 1,-1 1-1,1-1 1,0 1-1,0-1 1,0 1-1,0-1 0,0 0 1,0 1-1,1-1 1,-1 0-1,1 0 1,0 0-1,-1 0 0,1 0 1,0-1-1,0 1 1,0 0-1,1-1 1,-1 1-1,0-1 0,0 0 1,1 0-1,-1 0 1,1 0-1,-1 0 1,1-1-1,-1 1 0,1-1 1,-1 1-1,1-1 1,0 0-1,-1 0 1,1 0-1,-1 0 1,1-1-1,0 1 0,2-2 1,14-3-150,-1 0 0,0-2 0,0 0 0,-1-1 0,0-1 0,0-1 1,25-18-1,-24 15-94,0 1 1,1 1-1,1 0 0,0 2 1,23-8-1,-42 16 227,1 0 0,-1 1-1,0 0 1,1-1 0,-1 1 0,1 0-1,-1-1 1,1 1 0,-1 0 0,1 0-1,-1 0 1,1 0 0,-1 1 0,1-1-1,-1 0 1,1 1 0,-1-1 0,0 1-1,1-1 1,-1 1 0,0-1 0,1 1-1,-1 0 1,0 0 0,0 0 0,0 0-1,1 0 1,-1 0 0,0 0 0,0 0-1,-1 0 1,1 0 0,0 1 0,0-1-1,0 0 1,-1 1 0,1-1 0,-1 0-1,1 1 1,-1-1 0,1 3 0,0 6 137,0 0 0,0 0 0,-1 0 0,0 0 0,-2 11 0,1-9 2,-2 11 167,2-18-206,0 0-1,0 0 1,1 1-1,0-1 1,0 0-1,0 1 1,1 5-1,-1-11-84,0 0-1,0 1 1,1-1-1,-1 0 1,0 0-1,0 1 1,0-1-1,0 0 1,0 1-1,0-1 1,1 0-1,-1 0 0,0 0 1,0 1-1,0-1 1,1 0-1,-1 0 1,0 0-1,0 1 1,0-1-1,1 0 1,-1 0-1,0 0 1,1 0-1,-1 0 1,0 0-1,0 1 1,1-1-1,-1 0 1,0 0-1,1 0 0,-1 0 1,0 0-1,0 0 1,1 0-1,-1 0 1,1 0-1,13-8 169,16-18-101,-26 22-68,25-23-412,0 1 0,2 2 0,1 2 0,63-35 0,-93 55 276,1 1 0,-1 0-1,0-1 1,1 0 0,-1 1 0,0-1-1,0 0 1,0 0 0,3-4-1,-5 5 96,0 1 0,1-1 0,-1 0 0,0 1 0,0-1 0,0 1 0,1-1 0,-1 0 0,0 1 0,0-1 0,0 0 0,0 1 0,0-1 0,0 0 0,0 1 0,0-1-1,0 0 1,0 1 0,-1-1 0,1 0 0,0 1 0,0-1 0,-1 1 0,1-1 0,0 0 0,-1 1 0,1-1 0,0 1 0,-1-1 0,1 1 0,-1-1 0,1 1 0,-1 0 0,1-1 0,-1 1 0,1-1 0,-1 1-1,0 0 1,1 0 0,-1-1 0,1 1 0,-1 0 0,0 0 0,1 0 0,-1-1 0,-1 1 0,-13-4-387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5.034"/>
    </inkml:context>
    <inkml:brush xml:id="br0">
      <inkml:brushProperty name="width" value="0.05" units="cm"/>
      <inkml:brushProperty name="height" value="0.05" units="cm"/>
    </inkml:brush>
  </inkml:definitions>
  <inkml:trace contextRef="#ctx0" brushRef="#br0">2 140 14579,'-2'0'1464,"20"-5"-807,10 0-241,18-7 704,10 1-352,11-5-472,4-3-416,0 1 280,-3-4-120,-10-9-208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6.085"/>
    </inkml:context>
    <inkml:brush xml:id="br0">
      <inkml:brushProperty name="width" value="0.05" units="cm"/>
      <inkml:brushProperty name="height" value="0.05" units="cm"/>
    </inkml:brush>
  </inkml:definitions>
  <inkml:trace contextRef="#ctx0" brushRef="#br0">0 661 12995,'4'-11'326,"0"0"0,1 0 0,0 0 0,1 0 0,8-11 0,-11 18-230,0 0 0,1-1 1,0 1-1,0 0 0,0 0 1,0 1-1,0 0 0,1-1 1,-1 1-1,1 1 0,0-1 1,0 1-1,6-2 0,-10 3-65,1 1 0,0-1 0,-1 1-1,1 0 1,0 0 0,-1 0-1,1 0 1,0 0 0,-1 0-1,1 1 1,0-1 0,-1 0-1,1 1 1,-1 0 0,1-1 0,-1 1-1,1 0 1,-1 0 0,1-1-1,-1 1 1,1 0 0,-1 1-1,0-1 1,0 0 0,0 0-1,1 0 1,-1 1 0,0-1 0,-1 0-1,1 1 1,0-1 0,0 1-1,-1 0 1,2 1 0,1 7 19,1 0 1,-1 0 0,-1 1 0,2 11 0,-4-20-46,10 112 151,-8-74-39,9 53 0,-11-90-103,1 1 0,0-1 0,0 1 0,0-1 1,0 0-1,4 6 0,-5-9-9,1 1-1,-1-1 1,1 1-1,-1-1 1,1 1-1,-1-1 0,1 1 1,-1-1-1,1 1 1,0-1-1,-1 0 1,1 1-1,-1-1 1,1 0-1,0 1 1,0-1-1,-1 0 1,1 0-1,0 0 1,-1 0-1,1 0 0,0 0 1,0 0-1,-1 0 1,1 0-1,0 0 1,-1 0-1,1 0 1,0 0-1,0-1 1,-1 1-1,1 0 1,-1 0-1,1-1 0,0 1 1,-1-1-1,1 1 1,0 0-1,-1-1 1,1 0-1,10-9 30,-1 0 1,-1 0-1,0-1 0,0 0 0,-1-1 0,-1 1 1,9-20-1,-6 15-8,77-159 176,13-20-188,-90 183-55,-10 12 40,0 0 0,0-1-1,0 1 1,0 0 0,1 0 0,-1 0-1,0 0 1,0 0 0,0 0 0,0 0-1,0 0 1,0 0 0,1 0 0,-1 0 0,0 0-1,0 0 1,0 0 0,0 0 0,1 0-1,-1 0 1,0 0 0,0 0 0,0 0-1,0 0 1,0 0 0,1 0 0,-1 0-1,0 0 1,0 0 0,0 0 0,0 0-1,0 0 1,0 0 0,1 0 0,-1 0-1,0 0 1,0 1 0,0-1 0,0 0 0,0 0-1,0 0 1,5 25-88,-4-17 79,1 11-10,1 15-42,13 60 0,-14-86 83,0 0 0,1 0 0,-1 0 0,2-1 0,-1 1 0,1-1 0,0 0 0,0 0 0,1 0 0,0-1 0,1 0 0,-1 0 0,9 8 0,-11-13 0,-1 1 0,0-1 1,1 1-1,-1-1 0,1 0 1,-1 0-1,1 0 0,-1-1 0,1 1 1,0 0-1,0-1 0,-1 0 1,1 1-1,0-1 0,0 0 1,-1-1-1,1 1 0,0 0 0,-1-1 1,1 0-1,0 1 0,-1-1 1,1 0-1,-1 0 0,1-1 1,-1 1-1,1 0 0,-1-1 1,0 0-1,0 1 0,4-5 0,2-1 44,-1-1 0,0 0 0,-1-1 0,0 1 0,0-1 0,9-18 0,-7 8-26,0-1 0,-1 0 1,-1 0-1,-1-1 0,0 0 1,-2 0-1,0 0 0,-2 0 0,0 0 1,-3-25-1,1 39-55,0 0 1,-1 0-1,-4-12 0,5 18 11,1-1 0,-1 1 1,0 0-1,1-1 0,-1 1 0,0 0 0,0 0 0,0 0 0,0 0 0,0 0 0,-1-1 0,1 1 2,1 1 0,-1 0 0,1 0 0,-1-1-1,1 1 1,-1 0 0,1 0 0,-1 0 0,1 0 0,-1 0-1,0 0 1,1 0 0,-1 0 0,1 0 0,-1 0-1,1 0 1,-1 0 0,1 0 0,-1 1 0,1-1-1,-1 0 1,1 0 0,-1 1 0,1-1 0,-1 0-1,1 1 1,-1-1 0,1 0 0,-1 1 0,-1 1-2,1 0 0,-1 0 1,1-1-1,0 1 1,0 0-1,0 1 1,0-1-1,0 0 0,0 0 1,0 0-1,1 0 1,-1 1-1,1-1 1,-1 0-1,1 1 0,0-1 1,0 0-1,0 1 1,0-1-1,1 0 0,-1 1 1,0-1-1,1 0 1,1 4-1,-1-4 9,-1 0 0,1-1 0,0 1 0,-1-1 0,1 1 0,0-1 0,0 1 0,0-1-1,0 0 1,0 1 0,0-1 0,0 0 0,1 0 0,-1 0 0,0 0 0,1 0 0,-1 0 0,0 0 0,1 0 0,-1-1-1,1 1 1,0 0 0,-1-1 0,1 0 0,-1 1 0,1-1 0,0 0 0,0 0 0,-1 1 0,1-2 0,0 1 0,-1 0 0,1 0-1,0 0 1,1-1 0,4-2-5,0 0 0,-1-1 0,0 1 0,1-1-1,-1-1 1,-1 1 0,1-1 0,-1 0 0,1 0 0,6-10-1,0 1-69,-2-1 0,0-1-1,9-18 1,-9 12-64,-8 17-3,-3 19 110,0-7 53,0 2 18,0-1 0,0 0 0,1 0 0,1 1 0,-1-1 0,1 0 0,3 11 0,-3-17-31,-1 0-1,1 0 1,0 0-1,-1 0 1,1-1-1,0 1 1,0 0-1,1 0 0,-1 0 1,0-1-1,0 1 1,1-1-1,-1 1 1,1-1-1,0 1 1,-1-1-1,1 0 0,0 0 1,0 0-1,0 0 1,0 0-1,0 0 1,0 0-1,0-1 1,0 1-1,0-1 0,0 0 1,0 1-1,0-1 1,0 0-1,0 0 1,0 0-1,0 0 1,3-1-1,4-1 11,0 0 1,-1 0-1,1-1 1,0 0-1,-1-1 1,9-5-1,49-32-94,-28 16-52,-12 9 18,-14 7 28,0 1-1,1 1 1,0 0 0,0 0-1,0 2 1,1-1-1,-1 2 1,17-4-1,-28 8 71,0 0-1,0-1 1,0 1-1,-1 1 1,1-1 0,0 0-1,0 0 1,0 1-1,0-1 1,0 1 0,-1-1-1,1 1 1,0 0-1,-1-1 1,1 1-1,0 0 1,-1 0 0,1 0-1,1 3 1,-1-2 63,0 1 0,0-1 0,0 1 0,0 0 0,-1 0 0,1 0 0,-1 0 0,0 0 0,0 0 1,1 3-1,-2-6-40,0 0 0,0 0 0,0 0 0,0 0 0,0 0 1,0 0-1,0 0 0,0 0 0,0 0 0,0 0 0,0 0 1,0 0-1,0-1 0,0 1 0,0 0 0,0 0 0,0 0 1,0 0-1,0 0 0,0 0 0,1 0 0,-1 0 0,0 0 1,0 0-1,0 0 0,0 0 0,0 0 0,0 0 0,0 0 1,0 0-1,0 0 0,0 0 0,0 0 0,0 0 0,1 0 1,-1 0-1,0 0 0,0 0 0,0 0 0,0 0 0,0 0 1,0 0-1,0 0 0,0 0 0,0 0 0,0 0 0,0 0 1,0 0-1,0 0 0,1 0 0,-1 0 0,0 0 0,0 1 1,0-1-1,0 0 0,0 0 0,0 0 0,0 0 0,0 0 1,0 0-1,0 0 0,0 0 0,0 0 0,0 0 0,0 1 1,5-13 493,7-22-99,-10 28-241,2-6-59,0 0 0,1 1 0,0 0 1,1 0-1,0 0 0,9-11 0,-11 17-146,1 0 1,0 0-1,0 0 0,0 0 1,0 1-1,1 0 1,0 0-1,0 1 1,0-1-1,0 1 1,0 0-1,11-2 0,-8 2-485,19-6 413,-27 9 114,-1 0 0,0 0 0,0 0 0,0 0 0,1 0 0,-1-1 0,0 1 0,0 0 0,0 0 0,1 0 0,-1-1 0,0 1 0,0 0 0,0 0 0,0 0-1,0-1 1,1 1 0,-1 0 0,0 0 0,0-1 0,0 1 0,0 0 0,0 0 0,0-1 0,0 1 0,0 0 0,0 0 0,0-1 0,0 1 0,0 0 0,0-1-1,-13-9 42,-6-1-161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6.484"/>
    </inkml:context>
    <inkml:brush xml:id="br0">
      <inkml:brushProperty name="width" value="0.05" units="cm"/>
      <inkml:brushProperty name="height" value="0.05" units="cm"/>
    </inkml:brush>
  </inkml:definitions>
  <inkml:trace contextRef="#ctx0" brushRef="#br0">31 28 14771,'-19'-11'1681,"8"0"-1201,16 7-208,10 4 920,11 0-1056,4 1 240,5-1-320,1-3-88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7.118"/>
    </inkml:context>
    <inkml:brush xml:id="br0">
      <inkml:brushProperty name="width" value="0.05" units="cm"/>
      <inkml:brushProperty name="height" value="0.05" units="cm"/>
    </inkml:brush>
  </inkml:definitions>
  <inkml:trace contextRef="#ctx0" brushRef="#br0">0 616 13819,'1'5'251,"-1"4"31,0 1-1,1-1 1,0 1-1,3 9 1,-3-18-238,-1 0 1,0 0 0,0 0 0,1 0 0,-1 0 0,0 0 0,1 0 0,-1 1 0,1-1 0,-1 0 0,1 0 0,0-1-1,0 1 1,-1 0 0,1 0 0,0 0 0,0 0 0,0-1 0,0 1 0,0 0 0,0-1 0,0 1 0,0-1 0,0 1 0,0-1-1,0 1 1,0-1 0,0 0 0,0 1 0,0-1 0,1 0 0,-1 0 0,0 0 0,0 0 0,0 0 0,0 0 0,1 0-1,-1-1 1,0 1 0,0 0 0,0-1 0,2 0 0,2-1 105,1-1 0,-1-1-1,0 1 1,0-1 0,0 1 0,0-1 0,-1-1-1,8-8 1,29-45 348,-35 48-392,13-21 58,-1 0-1,-2-1 1,15-40-1,-24 54-134,-2-1-1,0 0 1,0-1 0,-2 1-1,-1-1 1,0 0 0,-2-28-1,0 41-33,-1-1-1,-1 0 0,0 1 0,0-1 0,0 1 1,-1 0-1,0 0 0,-1 0 0,1 0 1,-10-12-1,12 17 0,-1 0 0,1 0 0,-1 1 0,0-1 0,0 0 0,1 1 0,-1-1 0,0 1 0,0-1 0,-1 1 0,1 0 0,0 0 0,0 0 0,-1 0 0,1 1 0,0-1 0,-1 1 1,1-1-1,0 1 0,-1 0 0,1 0 0,-1 0 0,1 0 0,-1 0 0,1 0 0,-1 1 0,1-1 0,0 1 0,-1 0 0,1 0 0,0 0 0,0 0 0,0 0 0,-1 0 0,1 0 0,0 1 0,0-1 0,-3 4 0,0 1-5,-1-1 0,1 1-1,1 0 1,-1 0 0,1 0-1,0 1 1,0 0 0,1 0-1,0 0 1,0 0 0,1 0-1,0 0 1,0 1 0,0-1 0,0 10-1,1-2 21,0 0-1,0 0 1,2-1 0,0 1-1,0 0 1,2 0 0,3 14-1,-4-22 4,0 0-1,1 0 0,0-1 0,0 1 1,0-1-1,1 0 0,0 0 1,0 0-1,0 0 0,1-1 1,0 1-1,0-1 0,0-1 1,0 1-1,1-1 0,10 7 1,-10-9-5,0 1 0,1-1 0,-1 0 0,0 0 0,1 0 0,-1-1 0,1 0 0,0-1 0,-1 1 0,1-1 0,0-1 0,-1 1 1,1-1-1,-1 0 0,1-1 0,-1 1 0,1-1 0,7-4 0,4-2-2,0-2 0,-1 0 0,0 0 0,-1-2 0,0 0 0,-1-1 1,0 0-1,17-21 0,-9 6-36,-1-1 0,-1-1 0,29-55 1,-49 82 20,0 1 0,1-1 1,-1 1-1,1 0 0,-1 0 0,1 0 1,3-3-1,-5 5 9,0-1 1,0 1-1,1 0 0,-1 0 0,0 0 1,0 0-1,0 0 0,0 0 0,1 0 1,-1 0-1,0 0 0,0 0 0,0 0 1,0 0-1,1 0 0,-1 0 0,0 0 1,0 0-1,0 0 0,1 0 0,-1 0 1,0 0-1,0 0 0,0 0 0,0 0 1,1 0-1,-1 0 0,0 0 0,0 0 0,0 0 1,0 0-1,1 1 0,-1-1 0,0 0 1,0 0-1,0 0 0,4 14 19,-4-4 15,1-2 34,-1-1 0,1 1 0,0-1 0,4 13 0,-5-19-51,0 0-1,1 0 1,-1 0 0,1 0 0,-1 0 0,1 0 0,-1 0-1,1 0 1,-1 0 0,1 0 0,0 0 0,-1 0 0,1-1-1,0 1 1,0 0 0,0-1 0,0 1 0,0 0 0,-1-1 0,1 1-1,0-1 1,0 0 0,0 1 0,1-1 0,-1 0 0,0 1-1,0-1 1,0 0 0,0 0 0,0 0 0,0 0 0,0 0-1,0 0 1,0 0 0,0-1 0,0 1 0,0 0 0,0 0-1,0-1 1,2 0 0,8-5 56,-1 0-1,0 0 1,0-1-1,0-1 1,-1 0-1,16-16 1,5-5-67,-9 10-33,42-32-165,-57 46 149,1 0 1,1 1-1,-1 0 1,0 0-1,1 1 0,0 0 1,11-3-1,-17 6 39,0 0-1,0 0 1,0 0 0,0 0-1,0 0 1,0 1-1,0-1 1,0 1 0,0-1-1,0 1 1,0 0-1,0 0 1,0 0 0,0 0-1,-1 0 1,1 0-1,0 0 1,-1 1 0,1-1-1,-1 0 1,1 1 0,-1 0-1,0-1 1,1 1-1,0 3 1,0-3 38,0 0 0,0 0 0,0 1 0,0-1 0,0 0 0,0-1 0,1 1 0,3 2 0,-5-4-15,1 1 0,-1-1 0,0 0 0,1 1 0,-1-1 0,1 0 0,-1 0 0,0 0 0,1 0 0,-1-1 0,1 1 0,-1 0 1,1 0-1,-1-1 0,0 1 0,1-1 0,-1 0 0,0 1 0,0-1 0,1 0 0,-1 0 0,2-1 0,9-8-232,-1 0-1,0-1 0,-1 0 0,0 0 1,0-1-1,-1-1 0,9-17 1,-18 30 201,0 0 1,1 0 0,-1 0 0,0 0 0,0 0-1,0 0 1,0 0 0,0 0 0,0-1 0,0 1-1,1 0 1,-1 0 0,0 0 0,0 0 0,0 0 0,0 0-1,0 0 1,0 0 0,0 0 0,0 0 0,0-1-1,0 1 1,0 0 0,0 0 0,1 0 0,-1 0-1,0 0 1,0 0 0,0 0 0,0 0 0,0-1-1,0 1 1,0 0 0,0 0 0,0 0 0,0 0 0,0 0-1,0 0 1,0-1 0,0 1 0,0 0 0,-1 0-1,1 0 1,0 0 0,0 0 0,0 0 0,0 0-1,0 0 1,0-1 0,0 1 0,0 0 0,0 0-1,0 0 1,0 0 0,0 0 0,-1 0 0,1 0-1,0 0 1,0 0 0,0 0 0,0 0 0,0 0 0,0 0-1,-6 3-576</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4.177"/>
    </inkml:context>
    <inkml:brush xml:id="br0">
      <inkml:brushProperty name="width" value="0.05" units="cm"/>
      <inkml:brushProperty name="height" value="0.05" units="cm"/>
    </inkml:brush>
  </inkml:definitions>
  <inkml:trace contextRef="#ctx0" brushRef="#br0">0 184 14587,'3'6'193,"-1"-1"0,1 0 0,0 0-1,0-1 1,0 1 0,1 0 0,0-1-1,-1 0 1,2 0 0,-1 0 0,0 0 0,10 5-1,-10-7-98,0-1 0,0 1-1,0-1 1,0 0-1,0 0 1,1 0-1,-1 0 1,0-1-1,1 0 1,-1 0 0,0 0-1,1 0 1,-1-1-1,0 0 1,1 0-1,-1 0 1,7-3-1,3-2 80,-1 0-1,0-2 1,0 0-1,0 0 1,-1-1-1,11-11 0,34-23 222,-55 42-395,-1 0 1,1 0 0,-1 0-1,1 0 1,-1 0 0,1 1-1,0-1 1,-1 0 0,1 1-1,0-1 1,0 1 0,0 0-1,-1 0 1,1-1 0,0 1-1,0 0 1,0 1 0,-1-1-1,1 0 1,0 0 0,0 1 0,0-1-1,-1 1 1,1-1 0,0 1-1,1 1 1,1 1 3,0 1-1,0 0 1,-1-1 0,1 1-1,-1 1 1,0-1 0,3 7-1,18 20 112,-23-29-99,0-1-1,1 0 1,-1 0-1,1 0 1,-1 0-1,1 0 0,-1 0 1,1 0-1,-1 0 1,1-1-1,0 1 1,0-1-1,-1 1 1,1-1-1,0 0 1,0 1-1,2-1 0,-1-1 4,0 1 0,-1-1 0,1 1-1,-1-1 1,1 0 0,-1 0 0,1 0-1,-1-1 1,1 1 0,-1 0-1,0-1 1,0 0 0,0 1 0,0-1-1,0 0 1,2-2 0,26-39 108,-22 31-105,14-24 17,-16 24-84,1-1 0,0 2 0,1-1 0,0 1 0,1 0 0,1 1 0,12-11 0,-21 20 43,0 0-1,-1 1 1,1-1-1,0 1 1,0 0 0,0-1-1,0 1 1,0 0-1,0-1 1,0 1-1,0 0 1,0 0 0,0 0-1,0 0 1,0 0-1,0 0 1,0 0-1,0 0 1,0 0 0,0 1-1,0-1 1,0 0-1,0 0 1,-1 1-1,1-1 1,0 1 0,0-1-1,0 1 1,0-1-1,-1 1 1,1 0-1,0-1 1,0 1 0,-1 0-1,1 0 1,0-1-1,-1 1 1,1 1-1,4 5 52,-1 0-1,-1 0 1,1 0 0,2 8-1,0 0 163,12 13 220,-18-28-448,0 1-1,1-1 1,-1 0 0,0 1-1,0-1 1,1 0 0,-1 0-1,0 1 1,1-1 0,-1 0 0,0 0-1,1 0 1,-1 1 0,0-1-1,1 0 1,-1 0 0,0 0 0,1 0-1,-1 0 1,0 0 0,1 0-1,-1 0 1,1 0 0,-1 0 0,0 0-1,1 0 1,0 0 0,-1-1-96,1 1-1,-1-1 1,1 0 0,-1 0 0,1 0 0,-1 0 0,1 0 0,-1 0-1,0 1 1,0-1 0,1 0 0,-1 0 0,0 0 0,0 0 0,0 0-1,0 0 1,0-1 0,-2-43-1089,-2 8 422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7.533"/>
    </inkml:context>
    <inkml:brush xml:id="br0">
      <inkml:brushProperty name="width" value="0.05" units="cm"/>
      <inkml:brushProperty name="height" value="0.05" units="cm"/>
    </inkml:brush>
  </inkml:definitions>
  <inkml:trace contextRef="#ctx0" brushRef="#br0">15 47 14475,'-8'-18'1472,"2"1"-1120,12 11-175,9 4 607,13 4-640,5 1-352,7-3 160,4-2-160,5-5-72</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7.923"/>
    </inkml:context>
    <inkml:brush xml:id="br0">
      <inkml:brushProperty name="width" value="0.05" units="cm"/>
      <inkml:brushProperty name="height" value="0.05" units="cm"/>
    </inkml:brush>
  </inkml:definitions>
  <inkml:trace contextRef="#ctx0" brushRef="#br0">1 252 14915,'3'2'191,"-1"0"0,1 0 0,0 0 0,0-1 0,0 1 0,0-1 0,1 1 0,-1-1 0,0 0 0,1 0 0,4 0 0,-6-1-89,1 0 0,0 0 0,-1-1 0,1 1 0,-1-1 0,1 1 0,-1-1 0,1 0 0,-1 0 0,0 0 0,1 0-1,-1-1 1,0 1 0,0-1 0,0 1 0,3-3 0,4-6 32,0 1 0,0-1 0,-1-1 0,0 0 0,-1 0-1,0 0 1,-1-1 0,0 0 0,-1 0 0,0-1 0,-1 1 0,0-1 0,-1 0 0,2-20-1,-5 30-132,0 0-1,0 0 0,0 1 0,-1-1 0,1 0 0,-1 0 0,0 0 0,0 1 0,0-1 0,0 0 0,0 1 0,0-1 0,-1 1 0,1 0 0,-4-4 0,4 5-4,0 0 0,0 0 0,0 0 0,-1-1 0,1 1 0,-1 1 0,1-1 0,-1 0-1,1 0 1,-1 1 0,1-1 0,-1 0 0,1 1 0,-1 0 0,0-1 0,1 1 0,-1 0 0,0 0 0,0 0 0,1 0 0,-1 0 0,0 0-1,1 0 1,-1 1 0,0-1 0,1 1 0,-3 0 0,0 1-2,0 1-1,-1-1 1,1 1-1,0 0 1,0 0-1,0 0 1,1 1-1,-1-1 1,1 1-1,0 0 1,0 0-1,0 0 1,1 0 0,-1 1-1,1-1 1,0 1-1,0-1 1,1 1-1,-2 5 1,0 0 22,1-1 0,1 1 1,-1-1-1,1 1 0,1 0 0,0-1 1,1 1-1,-1 0 0,4 10 0,-2-10 17,1 0-1,1-1 1,0 1-1,0-1 0,1 0 1,0 0-1,0 0 1,1-1-1,0 0 0,1 0 1,0 0-1,0-1 1,0 0-1,1 0 0,0-1 1,18 10-1,-20-12-50,1 0 0,1-1 0,-1 0-1,0-1 1,1 0 0,-1 0 0,1 0 0,0-1-1,-1 0 1,1-1 0,0 1 0,0-1 0,-1-1-1,1 0 1,0 0 0,0 0 0,-1-1 0,1 0-1,-1-1 1,0 0 0,0 0 0,12-7-1,-10 4-7,0 0 0,0-1-1,8-9 1,20-24-121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8.526"/>
    </inkml:context>
    <inkml:brush xml:id="br0">
      <inkml:brushProperty name="width" value="0.05" units="cm"/>
      <inkml:brushProperty name="height" value="0.05" units="cm"/>
    </inkml:brush>
  </inkml:definitions>
  <inkml:trace contextRef="#ctx0" brushRef="#br0">26 295 9266,'5'-49'1282,"-1"0"0,-6-89 0,-4 103-45,6 34-1146,-1-1 0,1 1 0,0 0 0,-1 0-1,1 0 1,0 0 0,-1-1 0,1 1 0,-1 0-1,0 0 1,1 0 0,-1 0 0,0 0 0,0 0 0,0 1-1,1-1 1,-1 0 0,0 0 0,0 0 0,0 1-1,0-1 1,0 1 0,-2-2 0,3 2-52,-1 0 1,1 1 0,-1-1-1,1 0 1,0 0-1,-1 0 1,1 0 0,0 0-1,-1 0 1,1 1-1,0-1 1,-1 0 0,1 0-1,0 0 1,0 1-1,-1-1 1,1 0 0,0 0-1,0 1 1,-1-1-1,1 0 1,0 1 0,0-1-1,0 0 1,0 1-1,-1-1 1,1 0 0,0 1-1,0-1 1,0 0-1,0 1 1,0-1-1,0 1 1,-1 16 367,1-13-210,1 22 220,2 1 0,0-1 1,14 51-1,35 75 21,71 112 8,21-12-166,-135-237-263,11 22 25,-20-33-3,-14-22 0,-219-334-1293,230 346 1224,-1 1-32,1 0 0,-1-1 0,2 0 0,-1 1 0,-2-8 0,5 12 55,0 1-1,-1-1 1,1 0-1,0 0 1,0 0-1,0 0 1,0 0-1,0 0 1,0 0-1,0 1 1,0-1-1,0 0 1,1 0-1,-1 0 1,0 0 0,1 0-1,-1 1 1,0-1-1,1 0 1,-1 0-1,1 0 1,-1 1-1,1-1 1,-1 0-1,1 1 1,0-1-1,-1 0 1,1 1-1,0-1 1,-1 1-1,1-1 1,0 1-1,0 0 1,0-1-1,-1 1 1,1 0 0,0-1-1,0 1 1,0 0-1,0 0 1,0 0-1,0 0 1,1 0-1,39-6-45,-19 3 38,0 0 0,0-1 1,0-1-1,0-2 0,30-12 1,-40 13 49,-1-1 0,1 0 0,-1-1 1,-1 0-1,1-1 0,-2 0 0,1-1 0,-1 1 1,0-2-1,8-12 0,-13 16 4,0 1 0,0-1-1,-1 0 1,0 0 0,0 0 0,0 0 0,-1 0-1,0-1 1,-1 1 0,1-1 0,-1 1-1,-1-1 1,0 0 0,0 1 0,0-1 0,-1 0-1,0 1 1,0-1 0,-3-7 0,2 11-13,1 0 0,-1 1 0,1 0 1,-1-1-1,0 1 0,0 0 0,-1 0 1,1 0-1,-1 0 0,-3-3 0,5 5-23,0 0 0,0 1 1,0-1-1,0 0 0,0 1 0,0-1 0,-1 1 0,1 0 0,0-1 0,0 1 0,0 0 0,0 0 0,-1-1 0,1 1 1,0 0-1,0 0 0,0 0 0,0 0 0,-1 1 0,1-1 0,0 0 0,0 0 0,0 1 0,0-1 0,0 1 0,-1-1 1,1 1-1,0-1 0,0 1 0,0 0 0,0-1 0,1 1 0,-1 0 0,0 0 0,0 0 0,-1 2 0,-2 2-5,1 0 0,-1 1 0,1-1 0,0 1-1,1 0 1,-1 0 0,1 0 0,0 0-1,1 1 1,0-1 0,-1 9 0,0 5 12,1-1 0,2 29 0,0-34 6,1 0-1,0 0 0,1 0 1,8 21-1,-10-30-10,1-1 0,0 0 1,0 0-1,0 0 0,0 0 0,1 0 0,-1 0 0,1 0 0,0-1 1,0 0-1,0 1 0,1-1 0,-1 0 0,1-1 0,0 1 1,0-1-1,7 4 0,-8-5-3,0 0-1,1-1 1,-1 0 0,1 1 0,-1-1 0,0 0 0,1-1-1,-1 1 1,1-1 0,-1 1 0,0-1 0,1 0 0,-1 0-1,0-1 1,0 1 0,0 0 0,0-1 0,0 0 0,0 0-1,0 0 1,-1 0 0,1 0 0,-1-1 0,1 1 0,1-4-1,8-8 195,-1 0-1,0-1 1,12-22-1,9-25-99,-4-5 10</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8.930"/>
    </inkml:context>
    <inkml:brush xml:id="br0">
      <inkml:brushProperty name="width" value="0.05" units="cm"/>
      <inkml:brushProperty name="height" value="0.05" units="cm"/>
    </inkml:brush>
  </inkml:definitions>
  <inkml:trace contextRef="#ctx0" brushRef="#br0">62 1 13595,'-9'11'690,"1"1"0,0 1 0,0-1 0,-6 17 0,11-23-428,1 0 0,0 0 0,0 0-1,0 0 1,1 1 0,0-1 0,0 0 0,0 1 0,1-1-1,0 1 1,2 11 0,-2-17-246,0 0 0,1 0 0,-1 0 0,1 0 0,-1 0 0,1 0 0,-1 0 0,1 0 0,-1 0 0,1 0 0,0-1 0,0 1 0,-1 0 0,1 0 0,0-1 0,0 1 0,0-1 0,0 1 0,0-1 0,0 1 0,0-1 0,0 1 0,0-1 0,0 0 0,0 0 0,0 0 0,0 1 0,0-1 0,0 0 0,0 0 0,0 0 0,0 0 0,0-1 0,1 1 0,5-1-58,0 0 0,0-1 1,12-4-1,-17 5 33,24-9-146,0 1 0,1 2 0,0 0 0,0 2 0,1 1 0,-1 1 0,1 2 0,47 2 0,-69 0 157,0 0 0,1 0 0,-1 1 0,0 0 0,0 0 0,0 0 1,0 1-1,10 6 0,-15-8 12,1 0 1,-1 0-1,0 0 0,0 0 1,1 1-1,-1-1 1,0 0-1,0 1 0,0-1 1,0 1-1,-1-1 1,1 1-1,0 0 1,-1-1-1,1 1 0,-1 0 1,1-1-1,-1 1 1,0 0-1,0 0 1,0-1-1,0 1 0,0 0 1,0 0-1,0-1 1,0 1-1,-1 0 0,1 0 1,-1-1-1,1 1 1,-1-1-1,0 1 1,0 0-1,0-1 0,0 1 1,-1 1-1,-8 12 129,-1 0 1,0-1-1,-1 0 0,0-1 0,-17 13 0,23-19-150,-2-2 0,1 1-1,0-1 1,-1 0 0,0-1 0,0 0 0,-1 0-1,1-1 1,-1 0 0,0 0 0,-17 3-1,23-6 16,1 0-1,-1 0 0,1 0 1,-1-1-1,1 1 0,-1 0 1,1-1-1,-1 0 0,1 0 1,0 1-1,-1-1 0,1-1 1,0 1-1,0 0 0,-1 0 1,1-1-1,0 1 0,0-1 1,1 0-1,-1 0 0,0 0 1,1 0-1,-1 0 0,1 0 1,-1 0-1,-1-4 0,0-3 17,-1 0-1,2 1 0,-1-1 0,1 0 0,1 0 0,-2-14 0,1-41-143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09.393"/>
    </inkml:context>
    <inkml:brush xml:id="br0">
      <inkml:brushProperty name="width" value="0.05" units="cm"/>
      <inkml:brushProperty name="height" value="0.05" units="cm"/>
    </inkml:brush>
  </inkml:definitions>
  <inkml:trace contextRef="#ctx0" brushRef="#br0">1 14 16940,'3'11'304,"0"0"1,0 0-1,-1 0 0,0 0 1,-1 12-1,5 24 175,2-12-210,1 0 0,22 52 0,-25-72-245,1-1 0,0 0 1,2 0-1,-1-1 0,2 0 0,-1 0 0,2-1 0,14 14 1,-20-23-92,-1 0 1,0 0 0,1 0 0,-1 0 0,1-1 0,0 0-1,0 0 1,0 0 0,0-1 0,0 1 0,1-1 0,-1 0-1,10 0 1,-13-1-56,0 0-1,1 0 0,-1-1 1,0 1-1,0-1 0,1 1 1,-1-1-1,0 1 0,0-1 1,0 0-1,0 0 0,0 0 1,0-1-1,0 1 0,0 0 1,-1-1-1,1 1 0,0-1 1,-1 1-1,1-1 0,-1 0 1,0 0-1,1 0 0,-1 1 1,0-1-1,0-1 0,0 1 1,0 0-1,-1 0 0,1 0 1,-1 0-1,1 0 0,-1-1 1,1-2-1,-1-3-114,1 0 0,-1 0 0,0 0 0,-1 0 1,0 0-1,0 1 0,-1-1 0,0 0 0,0 1 0,-1-1 0,0 1 0,-5-10 1,44 29 4227,-29-10-3880,-1-1 0,1 0 0,0 0 0,0-1 0,0 0 0,0 0 0,0-1 0,0 0 0,0 0 0,0 0-1,-1-1 1,1 0 0,0-1 0,-1 1 0,0-1 0,0 0 0,0-1 0,0 0 0,0 0 0,0 0 0,-1 0 0,0-1 0,8-9 0,-4 4-26,0-1 0,-1 0 0,0-1 0,0 0 1,-2 0-1,1 0 0,-2-1 0,0 0 0,0 0 1,-1 0-1,2-16 0,-5 22-35,0 1-1,-1-1 1,0 0 0,0 0 0,-1 0-1,0 0 1,-3-11 0,4 16-40,0 1 1,0 0 0,-1-1-1,1 1 1,-1-1-1,1 1 1,-1 0 0,0-1-1,1 1 1,-1 0 0,0 0-1,0-1 1,0 1-1,0 0 1,0 0 0,0 0-1,0 0 1,-1 0 0,1 1-1,0-1 1,0 0 0,-1 0-1,1 1 1,0-1-1,-1 1 1,1-1 0,-1 1-1,1 0 1,-1-1 0,1 1-1,0 0 1,-1 0-1,1 0 1,-1 0 0,1 0-1,-1 1 1,1-1 0,-1 0-1,1 1 1,-1-1-1,-1 2 1,-1-1-1,1 1 1,0 1-1,0-1 0,0 0 1,0 1-1,0-1 0,1 1 1,-1 0-1,1 0 0,0 0 1,0 0-1,0 0 0,0 1 1,0-1-1,1 0 0,-2 6 1,-1 2 22,0 0 0,2 0 0,-1 0 0,0 14 0,2-15-10,1-1 0,0 1 0,1 0 0,-1 0 0,2-1 0,0 1 0,0-1 0,1 1 0,0-1 0,0 0 0,1 0 0,9 15 0,-9-18-42,0 1 0,1-1 0,0 0-1,0-1 1,0 1 0,1-1 0,0 0 0,0 0-1,0-1 1,1 0 0,-1 0 0,1 0-1,0-1 1,0 0 0,0 0 0,13 2-1,-11-3-4,0 0 0,0-1 0,0 0 0,1-1 0,-1 0 0,0-1-1,0 0 1,0 0 0,12-3 0,-10-1-29,0 1 0,16-11 0</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0.277"/>
    </inkml:context>
    <inkml:brush xml:id="br0">
      <inkml:brushProperty name="width" value="0.05" units="cm"/>
      <inkml:brushProperty name="height" value="0.05" units="cm"/>
    </inkml:brush>
  </inkml:definitions>
  <inkml:trace contextRef="#ctx0" brushRef="#br0">16 35 14323,'0'-3'431,"-8"-23"912,4 20-627,1 18 374,2 41-429,3-1 1,8 56-1,-2-34-440,-4-16-102,14 122 221,-11-134-127,22 81 1,-27-121-189,0 1 0,0-1 1,1 0-1,0 0 0,0 0 0,0 0 1,1 0-1,0-1 0,0 1 1,9 8-1,-10-12-17,0 0 0,-1 0 0,1-1 0,0 1-1,0-1 1,0 0 0,0 0 0,0 0 0,0 0 0,0 0 0,0-1 0,0 1 0,0-1 0,1 0 0,-1 0 0,0 0 0,0 0 0,0 0-1,1-1 1,-1 0 0,0 0 0,0 0 0,0 0 0,0 0 0,3-2 0,9-5 3,0 0 1,-1-1-1,0-1 0,0 0 1,18-18-1,58-68-183,-73 75-110,0 0 0,-1-2 0,19-34-1,-30 46 132,0 1 0,-1-1 0,0 0 0,-1 0 0,0 0 0,0-1 0,-1 1 0,-1-1 0,0 1 0,-1-22 0,-5 1-349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0.693"/>
    </inkml:context>
    <inkml:brush xml:id="br0">
      <inkml:brushProperty name="width" value="0.05" units="cm"/>
      <inkml:brushProperty name="height" value="0.05" units="cm"/>
    </inkml:brush>
  </inkml:definitions>
  <inkml:trace contextRef="#ctx0" brushRef="#br0">177 394 13459,'2'35'1040,"2"3"-720,0 2-112,3 2 392,2-2-40,0-6-103,2-5-33,-4-9-112,2-4-144,-2-13-424,-3-6 800,-2-10-512,-1-6-24,-4-15-72</inkml:trace>
  <inkml:trace contextRef="#ctx0" brushRef="#br0" timeOffset="1">11 0 16796,'-9'0'1512,"8"4"-1232,2 8-128,8 2 688,7-1-712,1 0-328,6-4-176,0-2-976,1-6 1112,1 1-176,-2-2-200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1.418"/>
    </inkml:context>
    <inkml:brush xml:id="br0">
      <inkml:brushProperty name="width" value="0.05" units="cm"/>
      <inkml:brushProperty name="height" value="0.05" units="cm"/>
    </inkml:brush>
  </inkml:definitions>
  <inkml:trace contextRef="#ctx0" brushRef="#br0">52 424 15011,'-9'-1'1112,"7"1"-1055,1 0 0,0 0-1,0 0 1,0 0 0,0 0 0,0 0-1,-1 0 1,1 0 0,0 0 0,0 0-1,0 0 1,0 1 0,0-1 0,0 0-1,0 1 1,0-1 0,0 1 0,0 0-1,0-1 1,0 1 0,0 0 0,0-1-1,0 1 1,0 0 0,0 0 0,1 0-1,-1 0 1,0 0 0,1 0 0,-1 0-1,1 0 1,-1 2 0,-1 1-5,0 1 0,0-1 0,1 1-1,0 0 1,0 0 0,0 0 0,1 0 0,0 8 0,0-11-45,0 1 1,0 0-1,1 0 1,-1 0-1,1 0 0,0 0 1,-1 0-1,1-1 1,1 1-1,-1 0 0,0-1 1,1 1-1,-1-1 1,1 1-1,3 2 0,-4-4-3,0 0-1,0-1 0,0 1 0,0-1 1,0 1-1,0-1 0,0 1 0,0-1 1,1 0-1,-1 0 0,0 1 0,0-1 1,0 0-1,0 0 0,1 0 0,-1 0 1,0-1-1,0 1 0,0 0 1,0 0-1,1-1 0,-1 1 0,0-1 1,0 1-1,0-1 0,0 1 0,0-1 1,0 1-1,0-1 0,0 0 0,0 0 1,-1 0-1,1 1 0,0-1 0,0 0 1,0-1-1,6-5 14,-1-1 0,0 1-1,5-10 1,-11 17-17,12-23 47,17-39 0,-8 14-19,-21 48-29,0-1 1,1 0-1,-1 1 0,0-1 1,0 1-1,1-1 1,-1 0-1,0 1 1,1-1-1,-1 1 1,0-1-1,1 1 1,-1-1-1,1 1 0,-1-1 1,1 1-1,-1-1 1,1 1-1,0 0 1,-1-1-1,1 1 1,-1 0-1,1-1 0,1 1 1,-2 0-1,1 1 1,-1-1-1,1 1 1,-1-1-1,1 0 1,-1 1 0,1-1-1,-1 1 1,0 0-1,1-1 1,-1 1-1,0-1 1,1 1-1,-1 0 1,0-1-1,0 1 1,0-1-1,1 1 1,-1 1-1,5 40 10,-5-41-6,18 401 796,-14-281-359,-4-120-434,0 19 19,1 1 1,0-1-1,2-1 1,0 1 0,1 0-1,12 32 1,-16-51-48,1 0 1,-1 1-1,1-1 1,0 1-1,-1-1 1,1 0-1,0 0 0,0 1 1,0-1-1,0 0 1,0 0-1,0 0 1,0 0-1,0 0 0,0 0 1,1 0-1,-1-1 1,0 1-1,1 0 1,-1-1-1,0 1 0,1-1 1,-1 1-1,1-1 1,-1 1-1,4-1 0,-4-1 4,1 1 0,-1-1 0,1 1 0,-1-1 0,1 0 0,-1 0 0,1 0 0,-1 0-1,0 0 1,0 0 0,1 0 0,-1 0 0,0-1 0,0 1 0,0 0 0,0-1-1,-1 1 1,1-1 0,0 1 0,0-1 0,-1 1 0,1-1 0,-1 1 0,1-1 0,-1-2-1,8-35 98,-2 0 0,2-66 0,-5 51 67,5-53 123,44-413 265,-45 490-645,-7 30 106,0 0 0,0 0 0,0-1-1,0 1 1,0 0 0,0 0 0,0 0-1,0-1 1,0 1 0,0 0 0,0 0-1,0 0 1,0 0 0,0-1 0,0 1 0,0 0-1,1 0 1,-1 0 0,0 0 0,0-1-1,0 1 1,0 0 0,0 0 0,0 0-1,1 0 1,-1 0 0,0 0 0,0-1-1,0 1 1,0 0 0,0 0 0,1 0-1,-1 0 1,0 0 0,0 0 0,0 0-1,1 0 1,-1 0 0,0 0 0,0 0 0,0 0-1,0 0 1,1 0 0,-1 0 0,5 9-97,0 14 22,3 34-3,-4-22 154,1-1 0,15 50 1,-19-82-57,0 1 1,0-1 0,0 1-1,0-1 1,0 0 0,0 1 0,1-1-1,-1 0 1,1 0 0,-1 0 0,1 0-1,0 0 1,3 3 0,-4-5-10,0 0 1,-1 1-1,1-1 1,-1 0 0,1 0-1,0 0 1,-1 0-1,1 1 1,0-1-1,-1 0 1,1 0 0,0 0-1,-1-1 1,1 1-1,-1 0 1,1 0-1,0 0 1,-1 0 0,1 0-1,0-1 1,0 1-1,1-2 4,-1 1-1,1 0 1,-1 0-1,1-1 1,-1 1 0,1-1-1,-1 1 1,0-1-1,2-3 1,5-9 25,-1 0 0,0-1 0,-1 0 0,7-30 0,10-67 20,-21 98-55,-1 8-11,4-23-217,3-52 1,-8 91 184,4 98 99,-3-96 21,1 0 1,0 0 0,1 0 0,0 0 0,1-1-1,9 21 1,-12-31-69,-1 1-1,1-1 1,-1 0-1,1 0 1,0 0-1,-1 0 1,1 0-1,0 0 1,0 0 0,0 0-1,0 0 1,0 0-1,0 0 1,0-1-1,0 1 1,0 0-1,0-1 1,0 1-1,1-1 1,-1 1-1,0-1 1,0 1 0,1-1-1,-1 0 1,0 0-1,0 0 1,1 0-1,-1 0 1,0 0-1,1 0 1,-1 0-1,0 0 1,0 0-1,1-1 1,-1 1 0,0-1-1,0 1 1,1-1-1,-1 1 1,0-1-1,0 0 1,2-1-1,2-2-65,0 0-1,0 0 1,-1-1 0,1 0-1,-1 0 1,0 0-1,5-10 1,-1 1-228,-1 0 0,-1-1 1,0 0-1,0 0 0,-2-1 0,0 0 0,-1 1 1,0-1-1,-1-1 0,-1 1 0,-1 0 0,0 0 0,-4-24 1,-5-9-525</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1.836"/>
    </inkml:context>
    <inkml:brush xml:id="br0">
      <inkml:brushProperty name="width" value="0.05" units="cm"/>
      <inkml:brushProperty name="height" value="0.05" units="cm"/>
    </inkml:brush>
  </inkml:definitions>
  <inkml:trace contextRef="#ctx0" brushRef="#br0">0 90 8578,'5'23'360,"-1"-3"-840,0-4 488,0-6 368,1-3-528</inkml:trace>
  <inkml:trace contextRef="#ctx0" brushRef="#br0" timeOffset="1">225 95 15467,'-2'-9'345,"0"0"1,-1 0-1,0 1 0,0-1 0,-1 1 0,0 0 0,0 0 0,-10-12 0,5 14 780,5 11-131,5 17-116,-1-21-891,3 20 48,1-1 1,1 1-1,0-1 1,2 0 0,0-1-1,1 1 1,2-2-1,-1 1 1,14 18 0,-22-36-74,-1-1 0,1 1 0,-1 0 0,1 0 0,-1 0-1,1 0 1,0 0 0,0-1 0,-1 1 0,1 0 0,0-1 0,0 1 0,0 0 0,0-1 0,0 1 0,0-1 0,0 1 0,0-1 0,0 0 0,0 1 0,0-1 0,0 0 0,0 0 0,0 0 0,0 0 0,0 0 0,0 0 0,0 0 0,2 0 0,-2-1-83,0 0 1,0 0-1,0-1 1,0 1-1,0 0 0,-1 0 1,1-1-1,0 1 1,-1 0-1,1-1 1,-1 1-1,1 0 1,-1-1-1,0 1 1,1-1-1,-1 1 1,0-1-1,0 1 0,0-1 1,0 1-1,-1-2 1,0-9-140,0 1 0,-1 0 0,0 0 0,-1 1 0,-7-20 0,-13-26-641</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2.222"/>
    </inkml:context>
    <inkml:brush xml:id="br0">
      <inkml:brushProperty name="width" value="0.05" units="cm"/>
      <inkml:brushProperty name="height" value="0.05" units="cm"/>
    </inkml:brush>
  </inkml:definitions>
  <inkml:trace contextRef="#ctx0" brushRef="#br0">0 1 16219,'6'15'1185,"1"4"-953,2 1-120,6-6 168,4-1-312,3-10 104,3-4-24,7-8-136</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4.547"/>
    </inkml:context>
    <inkml:brush xml:id="br0">
      <inkml:brushProperty name="width" value="0.05" units="cm"/>
      <inkml:brushProperty name="height" value="0.05" units="cm"/>
    </inkml:brush>
  </inkml:definitions>
  <inkml:trace contextRef="#ctx0" brushRef="#br0">1 3 14827,'1'-3'1713,"1"7"-1033,-1 4-336,5 2 1704,4 3-1736,10 1-840,3-1 80,5 0 216,8 0-144,3-8-160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2.610"/>
    </inkml:context>
    <inkml:brush xml:id="br0">
      <inkml:brushProperty name="width" value="0.05" units="cm"/>
      <inkml:brushProperty name="height" value="0.05" units="cm"/>
    </inkml:brush>
  </inkml:definitions>
  <inkml:trace contextRef="#ctx0" brushRef="#br0">44 462 14547,'-7'12'291,"1"0"0,1 1 0,0-1 0,0 1 0,2 0 0,-1 0 0,2 1 0,-2 21 0,2-5 56,1 0 0,7 52 0,-5-73-315,0-1 0,0 0 0,1 0 0,0 0 0,0-1 0,1 1 0,6 11 0,-9-18-33,1 0 1,-1-1 0,1 1 0,-1 0-1,0-1 1,1 1 0,-1 0-1,1-1 1,0 1 0,-1-1 0,1 1-1,0-1 1,-1 1 0,1-1 0,0 1-1,-1-1 1,1 0 0,0 1-1,0-1 1,-1 0 0,1 0 0,0 1-1,0-1 1,0 0 0,-1 0 0,1 0-1,0 0 1,0 0 0,0 0-1,0 0 1,-1 0 0,1-1 0,0 1-1,0 0 1,-1 0 0,1-1 0,0 1-1,0 0 1,-1-1 0,1 1-1,0-1 1,-1 1 0,1-1 0,0 1-1,0-2 1,2-2-16,1 0 0,-1 0 0,0 0 0,0-1-1,3-5 1,5-12-44,-2-1 0,0 0 0,-2 0-1,0-1 1,5-38 0,5-124-59,-15 161 121,2-322 422,-9 300-150,1 39-67,0 27 0,-1 60 216,3 0 0,11 117 0,-8-187-393,0 7 35,0 0 0,1 0 0,1-1 0,1 1 0,0-1 0,1 0 0,0 0 0,10 18 0,-14-31-61,0 0 0,1 1 1,-1-1-1,1 0 0,-1-1 0,1 1 0,0 0 0,0 0 0,0-1 0,0 1 1,0-1-1,0 0 0,0 0 0,1 1 0,-1-1 0,0-1 0,1 1 0,-1 0 1,1-1-1,-1 1 0,1-1 0,-1 1 0,1-1 0,-1 0 0,1 0 1,-1-1-1,1 1 0,-1 0 0,1-1 0,-1 1 0,0-1 0,1 0 0,-1 0 1,0 0-1,1 0 0,-1 0 0,0-1 0,0 1 0,0 0 0,3-4 0,-1 3 13,-1-1-1,1 0 1,-1-1-1,0 1 1,0 0-1,0-1 1,-1 0-1,1 1 1,-1-1-1,3-6 1,4-15-34</inkml:trace>
  <inkml:trace contextRef="#ctx0" brushRef="#br0" timeOffset="1">462 286 10714,'-6'-2'993,"-8"8"-985,-5 0-121,1 2 1354,-1 1-833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3.262"/>
    </inkml:context>
    <inkml:brush xml:id="br0">
      <inkml:brushProperty name="width" value="0.05" units="cm"/>
      <inkml:brushProperty name="height" value="0.05" units="cm"/>
    </inkml:brush>
  </inkml:definitions>
  <inkml:trace contextRef="#ctx0" brushRef="#br0">0 2 15051,'0'0'45,"1"0"-1,-1-1 1,1 1-1,-1 0 1,0 0 0,1 0-1,-1 0 1,0 0-1,1 0 1,-1 0-1,1 0 1,-1 0-1,0 0 1,1 0 0,-1 0-1,1 0 1,-1 0-1,1 0 1,-1 0-1,0 0 1,1 0 0,-1 0-1,0 1 1,1-1-1,-1 0 1,0 0-1,1 0 1,-1 1-1,0-1 1,1 1 0,8 14 739,2 29 49,-9-31-414,39 170 1372,-38-175-1704,-2-15-747,-2-16-223,-5 6 526,-9-5-142</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3.694"/>
    </inkml:context>
    <inkml:brush xml:id="br0">
      <inkml:brushProperty name="width" value="0.05" units="cm"/>
      <inkml:brushProperty name="height" value="0.05" units="cm"/>
    </inkml:brush>
  </inkml:definitions>
  <inkml:trace contextRef="#ctx0" brushRef="#br0">1 1 14211,'11'0'1728,"-1"7"-1143,-1 6-289,1 3 2040,4-1-2088,4 3-376,-3-4-48,0-1-1968,-14-9 1864,-2 0-233,-7-4-223</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4.469"/>
    </inkml:context>
    <inkml:brush xml:id="br0">
      <inkml:brushProperty name="width" value="0.05" units="cm"/>
      <inkml:brushProperty name="height" value="0.05" units="cm"/>
    </inkml:brush>
  </inkml:definitions>
  <inkml:trace contextRef="#ctx0" brushRef="#br0">14 362 14875,'-2'5'143,"0"-1"-1,0 1 1,1-1-1,-1 1 1,1 0-1,0 0 1,0-1-1,0 1 0,1 0 1,0 0-1,0 8 1,2 6 210,6 30 1,82 341 2010,-49-222-1848,-27-118-449,-14-50-67,0 0-1,0 0 1,0-1 0,0 1-1,0 0 1,0 0 0,-1 0-1,1 0 1,0 0 0,0 0-1,0 0 1,0 0 0,0 0-1,0 0 1,0 0 0,0-1-1,0 1 1,0 0 0,0 0-1,0 0 1,0 0 0,0 0-1,0 0 1,0 0 0,0 0-1,0 0 1,0 0 0,0-1-1,0 1 1,1 0 0,-1 0-1,0 0 1,0 0 0,0 0-1,0 0 1,0 0-1,0 0 1,0 0 0,0 0-1,0 0 1,0 0 0,0 0-1,0 0 1,0 0 0,0 0-1,1-1 1,-1 1 0,0 0-1,0 0 1,0 0 0,0 0-1,0 0 1,0 0 0,0 0-1,0 0 1,0 0 0,0 0-1,1 0 1,-1 0 0,0 0-1,0 0 1,0 0 0,0 1-1,0-1 1,0 0 0,0 0-1,1-11-25,-5-15-13,-1 0 1,-2 0 0,0 0 0,-12-27-1,-52-95-115,70 147 148,0-1 0,0 1 0,1 0 0,-1-1 0,0 1 0,1 0 0,-1-1 0,1 1 0,0-1 0,-1 1 0,1 0 0,0-1 0,0 1 0,0-2 0,0 2 3,1 1 0,-1-1 0,1 1 0,-1-1 0,1 1 0,0-1 0,-1 1 0,1 0-1,-1-1 1,1 1 0,0 0 0,-1 0 0,1 0 0,0-1 0,-1 1 0,1 0 0,0 0 0,-1 0 0,1 0 0,0 0 0,-1 0 0,1 0-1,0 0 1,-1 0 0,1 1 0,0-1 0,-1 0 0,1 0 0,0 1 0,0-1 0,10 3-76,1 0-1,0-2 1,0 1 0,0-1-1,-1-1 1,1 0 0,0-1 0,0 0-1,0-1 1,0 0 0,-1-1-1,1 0 1,-1-1 0,0 0 0,0-1-1,0 0 1,-1 0 0,0-2-1,19-13 1,-17 10-118,-1 0 1,0-1-1,18-24 0,-26 31 171,0 0 0,0 0 0,0 0 0,-1-1 0,0 1 0,0-1 0,0 0 0,0 1-1,-1-1 1,0 0 0,0 0 0,0 0 0,-1 0 0,1 0 0,-2-8 0,1 12 35,0 1 0,0-1 0,0 0 0,0 1 0,0-1 1,0 1-1,0-1 0,0 1 0,0-1 0,0 0 0,-1 1 0,1-1 0,0 1 0,0-1 1,-1 1-1,1-1 0,0 1 0,-1-1 0,1 1 0,0 0 0,-1-1 0,1 1 0,-1-1 0,1 1 1,-1 0-1,1-1 0,-1 1 0,1 0 0,-1 0 0,1-1 0,-1 1 0,1 0 0,-1 0 1,0 0-1,1 0 0,-1 0 0,1 0 0,-1-1 0,0 1 0,1 1 0,-1-1 0,1 0 0,-1 0 1,1 0-1,-1 0 0,0 0 0,1 0 0,-1 1 0,1-1 0,-1 0 0,1 1 0,-1-1 1,1 0-1,-1 1 0,1-1 0,-1 0 0,0 1 0,-2 2 62,0 0 0,0 0 0,0 0-1,0 0 1,0 0 0,1 0 0,-3 5 0,-1 2 48,2 1-1,-1-1 1,1 1 0,1 1-1,0-1 1,1 0 0,0 1-1,0-1 1,2 1 0,-1 0-1,1-1 1,1 1 0,0 0 0,1-1-1,3 15 1,-4-24-100,0 0 1,-1 0-1,1 0 1,0 0-1,0 0 0,0 0 1,0 0-1,0 0 1,1 0-1,-1-1 1,0 1-1,1 0 0,-1-1 1,1 1-1,0-1 1,0 0-1,-1 1 0,1-1 1,0 0-1,0 0 1,0 0-1,0-1 1,4 2-1,-2-1-5,-1-1 0,0 0 0,0 0 0,0-1-1,0 1 1,0-1 0,0 1 0,0-1 0,0 0 0,-1 0 0,1 0 0,0-1 0,0 1-1,-1-1 1,1 1 0,-1-1 0,3-2 0,8-7-23,0-1 1,-1-1-1,-1 0 1,0 0-1,-1-1 0,16-28 1,-15 22-164,-1-1 1,-1 0-1,-1-1 1,8-33 0,-21 72-311,-2 18 138,7-30 386,0 0 0,0 0 1,0-1-1,1 1 0,0 0 0,0 0 1,2 6-1,-3-10-33,0-1-1,0 1 1,1-1 0,-1 1 0,0-1-1,0 0 1,1 1 0,-1-1 0,0 1-1,1-1 1,-1 0 0,0 1 0,1-1 0,-1 0-1,0 1 1,1-1 0,-1 0 0,1 0-1,-1 1 1,1-1 0,-1 0 0,0 0 0,1 0-1,-1 0 1,1 0 0,-1 1 0,1-1-1,-1 0 1,2 0 0,-1-1 3,1 0 1,-1 0-1,1 1 0,-1-1 0,1 0 1,-1 0-1,0 0 0,0-1 1,1 1-1,-1 0 0,0 0 1,0-1-1,0 1 0,1-3 1,7-11 76,1-2 0,-2 1 0,0-1 0,5-20 0,20-75 152,-31 101-215,38-168 296,-34 142-276,-2 0 0,-1-72 0,-7 78 10,4 31-55,0 0-1,0 0 1,0-1 0,0 1 0,0 0-1,0 0 1,0 0 0,0 0 0,-1-1-1,1 1 1,0 0 0,0 0 0,0 0-1,0 0 1,0 0 0,0-1 0,0 1-1,0 0 1,-1 0 0,1 0 0,0 0-1,0 0 1,0 0 0,0 0-1,0-1 1,-1 1 0,1 0 0,0 0-1,0 0 1,0 0 0,0 0 0,-1 0-1,1 0 1,0 0 0,0 0 0,0 0-1,0 0 1,-1 0 0,1 0 0,0 0-1,0 0 1,0 0 0,0 0 0,-1 0-1,1 0 1,0 0 0,0 1 0,0-1-1,0 0 1,-1 0 0,1 0 0,0 0-1,0 0 1,0 0 0,0 0 0,0 1-1,0-1 1,0 0 0,-1 0 0,1 0-1,0 0 1,0 0 0,0 1 0,0-1-1,0 0 1,-3 5 10,1 0-1,0 0 1,0 1 0,1-1 0,-1 0-1,1 1 1,0-1 0,0 11-1,-1-1 18,-3 24 106,3-1-1,1 1 0,4 46 1,0-59-16,0 0 1,2-1 0,1 0-1,1 0 1,19 43 0,-23-61-79,2 0 0,-1 0-1,1 0 1,0-1 0,0 1 0,1-1 0,0-1 0,9 8 0,-13-11-39,0-1 1,0 1 0,1-1 0,-1 1-1,1-1 1,0 0 0,-1 0-1,1 0 1,0-1 0,-1 1-1,1 0 1,3-1 0,-4 0-13,0 0 0,0 0 0,0-1 0,-1 1 0,1-1 0,0 1 0,0-1 0,-1 0-1,1 1 1,-1-1 0,1 0 0,0 0 0,-1 0 0,0 0 0,1-1 0,-1 1 0,0 0 0,1 0 0,-1-1 0,2-2 0,-2 2-14,1-1 0,-1 1 0,0 0 1,0-1-1,0 0 0,0 1 0,0-1 0,0 1 0,-1-1 0,1 0 0,-1 0 1,0 1-1,0-1 0,0 0 0,0 0 0,0 0 0,0 1 0,-1-1 0,0 0 1,1 1-1,-1-1 0,0 0 0,0 1 0,0-1 0,-1 1 0,1 0 0,-1-1 1,1 1-1,-1 0 0,0 0 0,-2-3 0,0 1-29,-1 0-1,1 0 1,0 0 0,-1 1-1,0 0 1,0 0 0,0 0-1,0 1 1,0-1 0,0 1-1,-1 0 1,1 1 0,-1-1-1,-7 0 1,11 2 30,1-1 0,-1 1 0,1 0 0,-1-1 0,1 1 0,-1-1 1,1 0-1,-1 1 0,1-1 0,0 0 0,-1 0 0,1 0 0,0 0 0,0 0 0,0 0 0,0 0 0,0 0 0,0-1 0,0 1 0,0 0 0,0-1 0,1 1 0,-1 0 0,0-1 1,1 1-1,-1-1 0,1 1 0,0-1 0,-1-2 0,-1-7-366,1 0 0,0 0 0,1-16 0,0-2-118,-5-4 249,0 10 229</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4.888"/>
    </inkml:context>
    <inkml:brush xml:id="br0">
      <inkml:brushProperty name="width" value="0.05" units="cm"/>
      <inkml:brushProperty name="height" value="0.05" units="cm"/>
    </inkml:brush>
  </inkml:definitions>
  <inkml:trace contextRef="#ctx0" brushRef="#br0">0 193 18444,'0'1'1392,"12"-1"-1120,6-3-176,15-1 240,8-3-456,2-2 144,0 0-128,-13-1-144</inkml:trace>
  <inkml:trace contextRef="#ctx0" brushRef="#br0" timeOffset="1">104 71 15803,'0'0'35,"0"0"-1,0 0 0,0-1 0,0 1 0,0 0 1,0 0-1,0 0 0,0 0 0,0 0 0,0 0 1,0 0-1,0 0 0,0 0 0,0 0 0,0 0 0,0 0 1,0-1-1,0 1 0,0 0 0,0 0 0,0 0 1,0 0-1,0 0 0,0 0 0,0 0 0,0 0 1,0 0-1,0 0 0,0 0 0,0 0 0,0 0 1,0 0-1,0-1 0,-1 1 0,1 0 0,0 0 1,0 0-1,0 0 0,0 0 0,0 0 0,0 0 1,0 0-1,0 0 0,0 0 0,0 0 0,0 0 1,0 0-1,0 0 0,-1 0 0,1 0 0,0 0 0,0 0 1,0 0-1,13-4 345,36-7-1876,-10 3 503,-32 6 963,6-1-656,0 0-1,-1-1 1,1 0 0,-1-1 0,0-1 0,19-11 0,-31 17 742,1 0 1,-1 0-1,0 0 1,0 0-1,1 0 0,-1 0 1,0 0-1,0 0 1,1 0-1,-1 0 0,0 0 1,0 0-1,1 0 1,-1 0-1,0 0 0,0 0 1,1 0-1,-1 0 0,0 0 1,0 0-1,1 0 1,-1 1-1,0-1 0,0 0 1,0 0-1,1 0 1,-1 0-1,0 1 0,0-1 1,0 0-1,0 0 1,1 0-1,-1 1 0,0-1 1,0 0-1,0 0 1,0 0-1,0 1 0,0-1 1,0 0-1,0 0 1,0 1-1,0-1 0,5 16 1030,-4-11-809,10 17-129,-3-12-226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5.307"/>
    </inkml:context>
    <inkml:brush xml:id="br0">
      <inkml:brushProperty name="width" value="0.05" units="cm"/>
      <inkml:brushProperty name="height" value="0.05" units="cm"/>
    </inkml:brush>
  </inkml:definitions>
  <inkml:trace contextRef="#ctx0" brushRef="#br0">34 1 13379,'11'0'3074,"-17"7"-624,-5 6-1961,7-7-351,-14 25 109,17-30-237,0 0 0,1 1 0,-1-1 0,0 0 0,1 1 0,0-1 1,-1 0-1,1 1 0,0-1 0,0 1 0,0-1 0,0 1 0,0-1 0,0 0 0,0 1 0,0-1 1,0 1-1,1-1 0,0 3 0,0-3-27,1 0-1,-1 0 1,1-1 0,0 1 0,-1 0-1,1-1 1,-1 1 0,1-1 0,0 1 0,-1-1-1,1 0 1,0 0 0,0 0 0,-1 0-1,1 0 1,0 0 0,0 0 0,1-1-1,4 1-90,49-3-649,51-1-460,-96 4 1099,1 1 0,-1 1 0,1 0 0,-1 0 0,0 1 0,20 8 1,-29-11 130,0 1 0,0 0 0,0 0 0,-1 0 1,1 0-1,0 0 0,-1 1 0,1-1 0,0 1 1,-1-1-1,0 1 0,1-1 0,-1 1 0,0 0 0,0-1 1,0 1-1,0 0 0,0 0 0,0 0 0,1 3 1,-2-2 28,0 0 0,0 0 0,0 0 0,0 0-1,-1 0 1,1 0 0,-1 0 0,1-1 0,-1 1 0,0 0 0,0 0 0,-1-1 0,0 4 0,-6 6 195,-1 1 0,0-1 0,-1-1 0,-16 16 0,10-11-55,-74 69 907,78-75-1247,0-1 0,0-1 0,-1 0 0,0 0 1,-1-2-1,-14 7 0,26-13 112,1 1 31,1-1-1,-1 1 0,0-1 1,0 0-1,1 1 1,-1-1-1,0 0 1,0 1-1,0-1 1,1 0-1,-1 0 0,0 0 1,0 0-1,0 0 1,0 0-1,0 0 1,1 0-1,-1 0 1,0 0-1,0 0 1,0-1-1,0 1 0,1 0 1,-1-1-1,0 1 1,0 0-1,1-1 1,-1 1-1,0-1 1,0 1-1,1-1 0,-1 0 1,1 1-1,-1-1 1,0 0-1,-5-18-397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5.707"/>
    </inkml:context>
    <inkml:brush xml:id="br0">
      <inkml:brushProperty name="width" value="0.05" units="cm"/>
      <inkml:brushProperty name="height" value="0.05" units="cm"/>
    </inkml:brush>
  </inkml:definitions>
  <inkml:trace contextRef="#ctx0" brushRef="#br0">1 250 15595,'5'-9'1841,"11"-1"-1241,10-5-232,8-4 1096,9-4-1024,5-3-320,2-5-1984,-3-2 1864,-14-9-432,-8 1-176</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6.273"/>
    </inkml:context>
    <inkml:brush xml:id="br0">
      <inkml:brushProperty name="width" value="0.05" units="cm"/>
      <inkml:brushProperty name="height" value="0.05" units="cm"/>
    </inkml:brush>
  </inkml:definitions>
  <inkml:trace contextRef="#ctx0" brushRef="#br0">0 216 14819,'45'112'1216,"25"61"-401,-52-134-375,2-2 0,33 48-1,-52-82-395,1-1-1,0 1 1,0-1-1,0 0 1,0 1 0,0-1-1,0 0 1,1 0-1,-1-1 1,0 1-1,1-1 1,0 1 0,4 1-1,-6-3-29,0 1 0,-1-1-1,1 0 1,0 0 0,-1 0-1,1-1 1,0 1 0,-1 0 0,1 0-1,-1 0 1,1 0 0,0 0-1,-1-1 1,1 1 0,-1 0 0,1-1-1,-1 1 1,1 0 0,-1-1-1,1 1 1,-1 0 0,1-1 0,-1 1-1,1-2 1,0 0 5,0 0 0,1 0 1,-2 0-1,1 0 0,0 0 0,0 0 1,-1-1-1,1 1 0,-1 0 0,1-3 0,1-46-20,-2 0 0,-11-88 0,6 98-54,1 0-16,-12-217-564,16 256 630,0-7-27,0 0 1,1-1-1,3-16 0,-4 25 27,0 0 0,0 0 0,1 0 0,-1 0 0,0 0 0,1 0 0,-1 0 0,0 0 0,1 0 0,-1 0 0,1 0 0,-1 0 0,1 1 1,0-1-1,-1 0 0,1 0 0,0 1 0,-1-1 0,1 0 0,0 1 0,0-1 0,0 0 0,0 1 0,0-1 0,0 1 0,0 0 0,0-1 0,0 1 0,0 0 0,0 0 0,0-1 0,0 1 0,0 0 0,0 0 0,0 0 0,0 0 0,0 0 0,0 0 0,0 1 0,0-1 0,0 0 0,0 1 0,2 0 1,-1 0-7,1 1 1,-1 0 0,1 0-1,-1 0 1,0 0 0,0 0 0,0 0-1,0 1 1,0-1 0,-1 1-1,1-1 1,-1 1 0,1 0 0,-1-1-1,0 1 1,0 0 0,0 0 0,0 0-1,-1 0 1,1 0 0,-1 0-1,0 5 1,1 4 46,-1 0 1,-1 1-1,0-1 1,-2 14-1,-3-2 68,-1 0 0,-1 0 0,-1 0 0,-1-2 0,-1 1 0,-1-1 0,-1-1 0,0 0 0,-30 34 0,41-54-92,1 1 0,0-1-1,-1 1 1,1-1 0,-1 0-1,1 0 1,-1 0 0,0 0-1,1 0 1,-4 1 0,5-2-11,-1 0 0,1 0 0,0 0 0,0 0 0,-1 0 1,1 0-1,0 0 0,0 0 0,-1 0 0,1 0 0,0 0 0,0 0 0,0 0 0,-1 0 0,1-1 1,0 1-1,0 0 0,0 0 0,-1 0 0,1 0 0,0 0 0,0 0 0,0-1 0,0 1 1,-1 0-1,1 0 0,0 0 0,0-1 0,0 1 0,0 0 0,0 0 0,-1-1 0,2-15-71,7-18-113</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6.720"/>
    </inkml:context>
    <inkml:brush xml:id="br0">
      <inkml:brushProperty name="width" value="0.05" units="cm"/>
      <inkml:brushProperty name="height" value="0.05" units="cm"/>
    </inkml:brush>
  </inkml:definitions>
  <inkml:trace contextRef="#ctx0" brushRef="#br0">0 104 12683,'0'0'32,"0"0"0,0-1 0,0 1 1,0 0-1,0 0 0,0-1 0,0 1 1,0 0-1,0-1 0,0 1 0,1 0 1,-1 0-1,0-1 0,0 1 0,0 0 1,0-1-1,0 1 0,0 0 0,1 0 1,-1-1-1,0 1 0,0 0 0,0 0 1,1 0-1,-1-1 0,0 1 0,0 0 1,1 0-1,-1 0 0,0 0 0,1 0 1,-1-1-1,0 1 0,0 0 0,1 0 1,-1 0-1,0 0 0,1 0 0,-1 0 1,0 0-1,0 0 0,1 0 0,-1 0 1,0 0-1,1 0 0,-1 0 0,0 0 1,1 1-1,-1-1 0,0 0 0,0 0 1,1 0-1,-1 0 0,0 0 0,0 1 1,1-1-1,-1 0 0,0 0 0,0 0 1,0 1-1,1-1 0,-1 0 0,0 0 1,0 1-1,0-1 0,0 0 0,0 1 1,1-1-1,-1 0 0,12 26 741,-10-21-415,44 121 1627,-7-16-778,-38-108-1172,-1-1 1,1 1 0,0-1 0,0 1-1,0-1 1,-1 1 0,1-1-1,1 1 1,-1-1 0,2 2-1,-3-3-24,0 0-1,0 0 1,0 0-1,1 0 1,-1 1 0,0-1-1,0 0 1,1 0-1,-1 0 1,0 0-1,0 0 1,1 0-1,-1 0 1,0 0-1,0 0 1,1 0-1,-1 0 1,0 0-1,0 0 1,1 0 0,-1-1-1,0 1 1,0 0-1,1 0 1,-1 0-1,0 0 1,0 0-1,0 0 1,1-1-1,-1 1 1,0 0-1,0 0 1,0 0 0,1-1-1,-1 1 1,0 0-1,0 0 1,0-1-1,2-2 42,0-1-1,-1 0 1,0 0-1,0 0 0,0 0 1,0 0-1,0-5 1,1-21-191,0 1 0,-3-1 0,0 1 0,-2 0 0,-1 0 1,-1 0-1,-2 0 0,-11-32 0,16 56 35,1 2 11,0-1 0,0 1 1,0 0-1,-1-1 0,1 1 0,-1 0 0,0 0 1,0 0-1,0 0 0,0 0 0,0 1 1,-1-1-1,-4-4 0,7 7 85,0 0 0,-1 0-1,1 0 1,0 0 0,0 0 0,0 0 0,0 0-1,0 0 1,0 0 0,0 0 0,0 0-1,0 0 1,0 0 0,-1 0 0,1 0-1,0 0 1,0 0 0,0 0 0,0 0-1,0 0 1,0 0 0,0 0 0,0 0 0,0 1-1,0-1 1,-1 0 0,1 0 0,0 0-1,0 0 1,0 0 0,0 0 0,0 0-1,0 0 1,0 0 0,0 0 0,0 0-1,0 0 1,0 0 0,0 1 0,0-1 0,0 0-1,0 0 1,0 0 0,0 0 0,0 0-1,0 0 1,0 0 0,0 0 0,0 0-1,0 1 1,0-1 0,0 0 0,0 0-1,0 0 1,0 0 0,0 0 0,0 0 0,3 10-175,6 9 16,-8-16 81,1 0-1,0 0 1,1 0 0,-1-1-1,1 1 1,-1 0-1,1-1 1,0 0-1,-1 1 1,1-1 0,1 0-1,-1 0 1,0-1-1,0 1 1,1-1 0,-1 0-1,1 0 1,-1 0-1,1 0 1,-1 0-1,1-1 1,0 1 0,-1-1-1,1 0 1,-1 0-1,1-1 1,0 1-1,-1-1 1,1 0 0,-1 0-1,1 0 1,-1 0-1,1 0 1,-1-1-1,0 0 1,0 1 0,0-1-1,0-1 1,0 1-1,4-3 1,17-23-590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7.603"/>
    </inkml:context>
    <inkml:brush xml:id="br0">
      <inkml:brushProperty name="width" value="0.05" units="cm"/>
      <inkml:brushProperty name="height" value="0.05" units="cm"/>
    </inkml:brush>
  </inkml:definitions>
  <inkml:trace contextRef="#ctx0" brushRef="#br0">16 839 13291,'-3'19'662,"-2"8"541,-3 50 1,8-71-1055,0 1 0,0-1 0,1 0 0,0 0 0,0 0-1,0 0 1,1 0 0,0 0 0,0 0 0,0 0 0,1-1 0,-1 1 0,8 9 0,-9-14-124,0 0 0,0 1 0,0-1-1,0 0 1,0-1 0,0 1 0,0 0-1,0 0 1,0 0 0,1-1 0,-1 1 0,0 0-1,1-1 1,-1 1 0,0-1 0,1 0-1,-1 1 1,0-1 0,1 0 0,-1 0-1,1 0 1,-1 0 0,2 0 0,0-1-16,-1 0 1,1 0-1,-1 0 1,0 0 0,1 0-1,-1 0 1,0-1-1,1 1 1,-1-1-1,0 1 1,2-4 0,4-3-78,0-1 0,-1 0 0,-1-1 1,9-14-1,-5 2-88,-1 1 1,0-1-1,-2-1 0,0 0 1,-2 0-1,0 0 1,-2 0-1,0-1 0,-2-37 1,-2 46 144,-1 19 165,-1 24 175,3-17-185,1-1 0,0 0 0,0 0 0,1 1 0,0-1 0,1 0 0,0 0 0,1-1 0,9 19 0,-13-27-126,1 0 0,-1 0 0,1 0 0,-1 0 0,1 0 0,-1 0 0,1 0 0,0 0 0,-1 0 0,1 0 0,0 0 0,0 0 0,0 0 0,-1-1 0,1 1 0,0 0 1,0-1-1,0 1 0,0-1 0,1 1 0,-1-1 0,0 1 0,0-1 0,0 0 0,0 1 0,0-1 0,0 0 0,1 0 0,-1 0 0,0 0 0,0 0 0,0 0 0,0 0 0,1-1 0,-1 1 0,0 0 0,0-1 0,0 1 0,0 0 0,0-1 0,0 1 0,0-1 0,0 0 0,0 1 0,0-1 0,1-1 0,4-4-16,-1 1-1,-1-1 1,1 0-1,-1 0 1,0 0-1,4-9 1,33-83-846,-4 6-809,-37 91 1617,1 0-1,-1 0 1,0 0-1,1 0 1,-1 0-1,1 0 1,-1 0-1,1 0 1,-1 0 0,1 0-1,0 1 1,-1-1-1,1 0 1,0 1-1,0-1 1,0 0-1,-1 1 1,1-1 0,0 1-1,0-1 1,0 1-1,1-1 1,-1 1 25,0 1-1,-1-1 1,1 1 0,0-1 0,-1 1-1,1-1 1,-1 1 0,1-1 0,-1 1-1,1 0 1,-1-1 0,1 1 0,-1 0-1,0-1 1,1 1 0,-1 0 0,0 0-1,0-1 1,1 1 0,-1 0 0,0 1-1,3 12 185,-1 0-1,0 16 1,-1-24-20,-1 8 152,0-9-137,0-1 0,0 1 0,1-1 0,-1 1 0,1-1 0,0 1 0,3 7 0,-4-12-158,0 0 0,0 0 0,0 0 0,0 0 0,0 1 0,0-1-1,0 0 1,1 0 0,-1 0 0,0 0 0,0 0 0,0 0 0,0 0 0,0 0 0,0 0 0,1 0 0,-1 0 0,0 0 0,0 0 0,0 0 0,0 0 0,0 0 0,0 0 0,1 0 0,-1 0 0,0 0 0,0 0 0,0 0 0,0 0 0,0 0 0,0 0 0,0 0 0,1-1 0,-1 1 0,0 0 0,0 0 0,0 0 0,0 0 0,0 0-1,0 0 1,0 0 0,0 0 0,0 0 0,0-1 0,0 1 0,0 0 0,1 0 0,-1 0 0,0 0 0,0 0 0,0 0 0,0-1 0,0 1 0,0 0 0,0 0 0,3-9 239,17-77 162,-16 59-855,2 1 0,1 0 0,12-29 0,-19 54 413,1 0 0,-1 0-1,0 0 1,0 0 0,1 1 0,-1-1-1,1 0 1,-1 0 0,0 1-1,1-1 1,0 0 0,-1 1 0,1-1-1,-1 1 1,1-1 0,0 0 0,-1 1-1,1-1 1,0 1 0,-1 0-1,1-1 1,0 1 0,1-1 0,-2 1 16,1 1 0,0-1 0,-1 0 0,1 1 1,0-1-1,-1 1 0,1-1 0,-1 0 1,1 1-1,-1-1 0,1 1 0,-1-1 0,1 1 1,-1 0-1,1-1 0,-1 1 0,0-1 0,1 1 1,-1 0-1,0 1 0,13 42 366,-13-41-273,1 1 30,0-1 0,0 1-1,0 0 1,0-1 0,1 1-1,-1-1 1,4 6 0,-5-9-84,0 1-1,1-1 1,-1 0 0,1 1 0,-1-1-1,0 0 1,1 1 0,-1-1 0,1 0-1,-1 1 1,1-1 0,-1 0 0,1 0 0,-1 1-1,1-1 1,-1 0 0,1 0 0,-1 0-1,1 0 1,-1 0 0,1 0 0,0 0-1,0 0 1,0 0-1,0 0-1,0-1 1,0 1-1,0-1 1,0 0-1,0 1 1,0-1-1,0 0 1,0 0-1,0 1 1,0-1-1,0 0 1,0 0-1,-1 0 1,2-1-1,12-20-106,23-44 0,-29 49-374,1 0 0,0 1 0,2 0 0,0 0 0,15-16 0,-25 31 411,-1 0 0,1 1 0,-1-1 0,1 1 1,-1-1-1,1 0 0,0 1 0,-1 0 0,1-1 0,0 1 1,-1-1-1,1 1 0,0 0 0,0-1 0,-1 1 0,1 0 1,0 0-1,0-1 0,0 1 0,-1 0 0,1 0 0,0 0 0,1 0 1,-1 1 26,-1-1 1,1 1 0,-1-1 0,1 1 0,0-1-1,-1 1 1,1-1 0,-1 1 0,0 0-1,1-1 1,-1 1 0,1 0 0,-1-1 0,0 1-1,0 0 1,1 0 0,-1-1 0,0 1-1,0 1 1,1 7 161,0 1 0,0-1 0,-2 12-1,1-12 154,0-7-226,0 4 188,0-1 0,0 1 1,1 0-1,1 7 1,-2-12-227,0 0 1,1-1 0,-1 1-1,0-1 1,0 1 0,0 0-1,1-1 1,-1 1 0,0-1-1,1 1 1,-1 0 0,0-1-1,1 1 1,-1-1 0,1 1-1,-1-1 1,1 0 0,-1 1 0,1-1-1,-1 1 1,1-1 0,-1 0-1,1 1 1,-1-1 0,1 0-1,0 0 1,-1 0 0,1 1-1,0-1 1,-1 0 0,1 0-1,-1 0 1,1 0 0,0 0-1,-1 0 1,1 0 0,0 0-1,-1 0 1,1-1 0,0 1 0,-1 0-1,1 0 1,-1 0 0,1-1-1,0 1 1,-1 0 0,1-1-1,-1 1 1,1-1 0,0 0-1,5-4-43,1 1 0,-2-2 0,1 1 0,-1-1 0,1 1 0,7-13 0,24-46-1178,-17 29 500,-14 23 513,-5 10 231,0 0 0,0 1-1,0-1 1,0 0-1,0 0 1,0 0 0,0 1-1,0-1 1,1 1-1,-1-1 1,1 1 0,-1-1-1,1 1 1,-1 0-1,1 0 1,0 0 0,0 0-1,-1 0 1,1 0-1,0 0 1,0 0 0,3 0-1,-2 0-8,-1 1 0,0-1-1,0 0 1,0 0 0,0 0 0,0 0-1,0-1 1,0 1 0,0-1 0,0 1-1,-1-1 1,1 1 0,0-1 0,-1 0-1,0 0 1,1 0 0,-1 0 0,0 0-1,1-3 1,19-45-87,-19 45 60,15-54-135,11-69-1,-21 95 106,-10 53 293,2 0-1,1 1 0,0-1 1,1 0-1,2 0 1,0 0-1,11 40 0,-12-56-215,0 1-1,0-1 0,1 1 0,-1-1 0,1 0 0,0 0 0,5 6 0,-7-9-76,0 0-1,-1 0 1,1 0-1,0-1 1,0 1 0,0 0-1,0-1 1,0 1-1,0-1 1,0 1 0,0-1-1,0 1 1,0-1-1,0 0 1,0 0-1,0 1 1,0-1 0,0 0-1,0 0 1,0 0-1,0 0 1,0 0 0,0 0-1,1 0 1,-1-1-1,0 1 1,0 0-1,0-1 1,0 1 0,0 0-1,0-1 1,0 1-1,0-1 1,0 0 0,-1 1-1,1-1 1,0 0-1,0 1 1,1-3-1,0 0-101,1 0-1,-1 0 0,0 0 0,0-1 0,0 1 0,-1-1 0,1 1 0,-1-1 0,0 0 1,0 0-1,1-5 0,2-45-319,-4 5-86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5.091"/>
    </inkml:context>
    <inkml:brush xml:id="br0">
      <inkml:brushProperty name="width" value="0.05" units="cm"/>
      <inkml:brushProperty name="height" value="0.05" units="cm"/>
    </inkml:brush>
  </inkml:definitions>
  <inkml:trace contextRef="#ctx0" brushRef="#br0">81 470 12491,'-24'54'3439,"11"-24"-2589,1 1 1,1 0-1,-7 33 1,18-63-821,-1 0 0,1-1-1,0 1 1,-1 0 0,1 0-1,0-1 1,0 1 0,0 0 0,0 0-1,0 0 1,0-1 0,0 1 0,0 0-1,0 0 1,0 0 0,0-1-1,1 1 1,-1 0 0,0 0 0,1 1-1,9-13 166,12-30-272,15-56-361,-9 22-258,-24 69 487,-2 7 78,2 16 88,5 14 405,-9-30-345,0-1 1,0 1-1,1-1 1,-1 1-1,0-1 1,0 1-1,1-1 1,-1 1-1,0-1 1,1 1-1,-1-1 1,0 0-1,1 1 1,-1-1-1,1 0 1,-1 1-1,1-1 1,-1 0 0,1 1-1,-1-1 1,1 0-1,-1 0 1,1 0-1,-1 1 1,1-1-1,-1 0 1,1 0-1,-1 0 1,1 0-1,-1 0 1,1 0-1,-1 0 1,1 0-1,0 0 1,-1 0-1,1-1 1,-1 1-1,1 0 1,-1 0-1,1 0 1,-1-1 0,1 1-1,0-1 1,9-7 113,0-1 0,-1 0 0,0 0 0,0-1 0,12-19 0,2-1-59,-4 7-52,52-59-187,-62 72 61,1 1-1,1 0 0,-1 0 1,1 1-1,21-11 1,-30 18 84,-1 0 0,1 1 0,-1-1 0,1 0 0,-1 1 1,1-1-1,-1 1 0,1-1 0,-1 1 0,1-1 1,0 1-1,-1 0 0,1 0 0,0 0 0,-1 0 0,1 0 1,0 1-1,-1-1 0,1 0 0,-1 1 0,1-1 0,0 1 1,2 1-1,-3-1 16,1 1 1,-1 0-1,0-1 1,0 1-1,0 0 0,0 0 1,0 0-1,0 0 1,-1 0-1,1 0 1,-1 0-1,1 0 0,-1 0 1,0 0-1,0 0 1,1 0-1,-2 0 1,1 4-1,-1 6 50,0 11 314,7-18-106,6-10 8,5-7-436,-1-1-1,0 0 1,22-26 0,20-17-1389,-42 41 1148,0-1 0,-2 0 1,0-1-1,19-29 1,16-20 790,-49 65-344,1 0-1,0 0 1,0 0-1,0 0 1,0 0-1,0 0 1,0 0 0,0 0-1,0 1 1,0-1-1,0 0 1,0 1-1,0-1 1,1 1-1,-1-1 1,0 1-1,1-1 1,-1 1-1,0 0 1,0 0-1,1 0 1,-1 0-1,2 0 1,-1 0 11,0 1 1,-1 0 0,1-1-1,-1 1 1,1 0 0,-1 0-1,1 0 1,-1 0 0,0 0-1,1 1 1,-1-1 0,0 0-1,0 0 1,0 1 0,2 1-1,0 3 69,0 0 1,0 0-1,0 0 0,0 0 0,-1 1 0,0-1 0,-1 1 0,2 7 0,-3-2 25,0 0-1,-1 0 1,-1 0 0,0 0-1,0 0 1,-1 0-1,-5 12 1,3-6 136,-6 29 0,11-46-269,-1 0 0,1-1-1,0 1 1,0-1 0,0 1 0,0 0-1,0-1 1,0 1 0,0 0-1,0-1 1,0 1 0,0 0 0,0-1-1,1 1 1,-1-1 0,0 1-1,0 0 1,1-1 0,-1 1 0,0-1-1,1 1 1,-1-1 0,0 1-1,1-1 1,-1 1 0,1-1 0,-1 1-1,1-1 1,0 1 0,1 0-6,-1-1 0,0 0-1,1 0 1,-1 0 0,1 1 0,-1-1 0,1-1 0,-1 1 0,1 0 0,-1 0 0,0 0-1,3-2 1,6-1-55,-1 0 1,16-10-1,-23 12 52,4-2 8,33-21-530,-37 23 462,-1-1 0,1 1 0,0 0 0,0-1 0,-1 0 0,1 1 0,-1-1 0,0 0 1,1 0-1,-1 1 0,0-1 0,0 0 0,0 0 0,0 0 0,0-1 0,0-2 0,-3-4-191,-6 2-73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8.038"/>
    </inkml:context>
    <inkml:brush xml:id="br0">
      <inkml:brushProperty name="width" value="0.05" units="cm"/>
      <inkml:brushProperty name="height" value="0.05" units="cm"/>
    </inkml:brush>
  </inkml:definitions>
  <inkml:trace contextRef="#ctx0" brushRef="#br0">11 22 20316,'-10'-4'1521,"13"1"-1257,0-3-312,11 2-224,2 2 560,-3 1-360,-3-1-152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8.706"/>
    </inkml:context>
    <inkml:brush xml:id="br0">
      <inkml:brushProperty name="width" value="0.05" units="cm"/>
      <inkml:brushProperty name="height" value="0.05" units="cm"/>
    </inkml:brush>
  </inkml:definitions>
  <inkml:trace contextRef="#ctx0" brushRef="#br0">15 4 13531,'0'0'37,"0"0"1,-1-1-1,1 1 1,0 0-1,0 0 0,-1-1 1,1 1-1,0 0 1,-1 0-1,1 0 1,0-1-1,0 1 0,-1 0 1,1 0-1,0 0 1,-1 0-1,1 0 1,0 0-1,-1 0 0,1 0 1,-1 0-1,1 0 1,0 0-1,-1 0 1,1 0-1,0 0 0,-1 0 1,1 0-1,0 0 1,-1 0-1,1 1 1,0-1-1,-1 0 0,1 0 1,0 0-1,0 0 1,-1 1-1,1-1 1,0 0-1,0 0 1,-1 1-1,1-1 0,0 0 1,0 1-1,0-1 1,-1 0-1,1 0 1,0 1-1,0-1 0,0 0 1,0 1-1,0-1 1,0 0-1,0 1 1,0-1-1,-1 1 0,1-1 1,0 0-1,1 1 1,-1-1-1,0 0 1,0 1-1,0-1 0,0 32 750,7 10 110,3 1 1,1-1 0,31 77-1,-19-59-558,75 225 1085,-97-282-1382,-1 0 1,1 0-1,0 0 0,0 0 1,1 0-1,-1 0 0,1-1 1,-1 1-1,1-1 0,3 4 1,-5-6-33,0 1 1,1-1-1,-1 0 0,0 0 1,1 0-1,-1 0 0,1 1 1,-1-1-1,0 0 1,1 0-1,-1 0 0,1 0 1,-1 0-1,1 0 1,-1 0-1,0 0 0,1 0 1,-1 0-1,1-1 0,-1 1 1,0 0-1,1 0 1,-1 0-1,1 0 0,-1-1 1,15-13 135,2-8-173,2 0 0,0 1 1,1 1-1,1 1 0,40-27 1,-47 37 167,-6 4-153,1-1-1,14-13 1,-6-2-75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9.093"/>
    </inkml:context>
    <inkml:brush xml:id="br0">
      <inkml:brushProperty name="width" value="0.05" units="cm"/>
      <inkml:brushProperty name="height" value="0.05" units="cm"/>
    </inkml:brush>
  </inkml:definitions>
  <inkml:trace contextRef="#ctx0" brushRef="#br0">1 1 14739,'17'13'1456,"1"7"-1087,5 7-105,3 3 520,4 7-240,0 5-32,0 4-144,-1 1-72,-5 0-352,-3-1-184,-4-4 1368,-4-8-1048,-3-8-8,-3-10 40</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19.509"/>
    </inkml:context>
    <inkml:brush xml:id="br0">
      <inkml:brushProperty name="width" value="0.05" units="cm"/>
      <inkml:brushProperty name="height" value="0.05" units="cm"/>
    </inkml:brush>
  </inkml:definitions>
  <inkml:trace contextRef="#ctx0" brushRef="#br0">5 299 14227,'-1'-6'196,"-1"1"1,2 0-1,-1 0 0,0-1 0,1 1 1,0-1-1,0 1 0,1 0 0,0-1 1,-1 1-1,2 0 0,-1 0 0,3-7 1,0 4-4,0 0 0,0 0 1,1 0-1,0 1 0,0 0 0,1 0 1,9-9-1,2 1-7,2 0 0,0 1 0,0 1-1,1 0 1,27-11 0,-25 14-94,1 0 0,0 2 1,1 1-1,31-6 0,-42 10-60,0 2 1,0-1 0,0 2 0,0 0 0,1 0-1,-1 1 1,0 1 0,0 0 0,20 7-1,-29-8-14,1 1 0,-1 0-1,0 0 1,0 0 0,0 0-1,0 0 1,-1 1-1,1 0 1,-1 0 0,1 0-1,-1 0 1,0 0 0,0 1-1,-1-1 1,1 1-1,-1 0 1,1 0 0,-1 0-1,0 0 1,-1 0 0,1 0-1,-1 1 1,0-1-1,0 1 1,0-1 0,0 0-1,-1 1 1,0 0 0,0 7-1,-2 0 70,0-1-1,0 1 1,-1-1 0,0 0-1,0 0 1,-2 0 0,1-1-1,-1 1 1,-1-1-1,-11 16 1,-40 43 280,49-60-463,-1 0 0,0-1 0,-1 0 0,1-1 0,-14 8 0,7-10-69,16-5 158,0 0-1,-1 0 1,1 0-1,-1 0 0,1 0 1,-1 0-1,1 0 0,0 0 1,-1 0-1,1 0 1,-1 0-1,1 0 0,-1 0 1,1 0-1,0-1 0,-1 1 1,1 0-1,-1 0 1,1 0-1,0-1 0,-1 1 1,1 0-1,0-1 1,-1 1-1,1 0 0,0-1 1,0 1-1,-1 0 0,1-1 1,0 1-1,0-1 1,0-15-310</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0.069"/>
    </inkml:context>
    <inkml:brush xml:id="br0">
      <inkml:brushProperty name="width" value="0.05" units="cm"/>
      <inkml:brushProperty name="height" value="0.05" units="cm"/>
    </inkml:brush>
  </inkml:definitions>
  <inkml:trace contextRef="#ctx0" brushRef="#br0">206 278 8490,'0'-19'1264,"-1"0"1,-1 1-1,-7-34 1,8 47-1024,0 0-1,-1 0 1,1 0 0,-1 0 0,0 0-1,-1 1 1,1-1 0,-1 1 0,0 0 0,0 0-1,0 0 1,0 0 0,-1 0 0,1 1-1,-1-1 1,0 1 0,0 0 0,-9-4 0,11 6-134,-1 0 1,1 0-1,-1 0 1,0 0 0,0 1-1,1-1 1,-1 1-1,0 0 1,0 0 0,1 0-1,-1 0 1,0 0-1,0 0 1,1 1 0,-1 0-1,0-1 1,-4 3-1,3-1-26,0 1-1,0-1 0,0 1 0,1 0 1,-1-1-1,1 2 0,0-1 0,0 0 0,0 1 1,-3 4-1,1 1-40,-1 1 0,2-1 0,-1 1 0,1 0 0,1 0 0,0 0 0,0 1 0,-2 17 0,5-16-45,-1 0 0,2 0-1,0 0 1,0 1 0,1-1 0,0 0 0,1 0 0,1-1-1,5 12 1,-7-17 2,1 0 0,-1 0 0,2 0 0,-1-1 0,0 0 0,1 1 0,0-1 0,1-1 0,-1 1 0,1-1 0,0 1 0,0-1 0,0-1 0,0 1 0,1-1 0,-1 0 0,1 0 0,11 4 0,-14-6 5,1-1 0,-1 1 1,0-1-1,1 1 0,-1-1 1,0 0-1,1 0 1,-1-1-1,1 1 0,-1-1 1,0 0-1,0 1 1,1-1-1,-1-1 0,3 0 1,-1-1-3,0 0 1,-1 0 0,1-1-1,-1 1 1,1-1 0,-1 0-1,-1 0 1,6-6 0,0-4-3,0 0 1,-1-1-1,-1 0 0,0 0 1,5-17-1,-1-1-8,-1-1 0,5-40-1,-13 57-7,0-1 0,-1 1 0,0 0-1,-2-1 1,0 1 0,-4-21 0,4 37 13,1 0 1,0-1 0,0 1-1,-1 0 1,1 0 0,0 0-1,-1-1 1,1 1 0,-1 0-1,1 0 1,-1 0 0,0 0-1,0 0 1,1 0 0,-2-1 0,1 2 1,1 0 1,0 0-1,-1 0 1,1 0-1,-1 0 1,1 0 0,0 0-1,-1 0 1,1 0-1,0 0 1,-1 0-1,1 0 1,0 1 0,-1-1-1,1 0 1,0 0-1,-1 0 1,1 1 0,0-1-1,0 0 1,-1 0-1,1 1 1,0-1-1,0 0 1,-1 1 0,1-1-1,0 0 1,0 0-1,0 1 1,0-1-1,-1 1 1,-1 4-14,0 0 1,0 0-1,0 1 1,1-1-1,-2 10 0,0 9 52,1 1 0,1 0 0,1 0 0,2 0 0,0 0 0,2 0 1,9 38-1,-12-62-25,-1 0 0,0 0 0,0 0 1,1 0-1,-1 0 0,1 0 1,-1 0-1,1 0 0,-1 0 0,1 0 1,0-1-1,-1 1 0,1 0 1,0 0-1,0 0 0,-1-1 0,1 1 1,2 1-1,-2-2-4,-1 0 0,1-1 0,-1 1 0,1 0 0,-1 0 0,1 0 0,-1 0 0,1 0 0,-1-1 0,1 1 0,-1 0 0,1-1 0,-1 1 0,0 0 0,1-1 0,-1 1 0,1 0 0,-1-1 0,0 1 0,1-1 0,-1 1 0,0 0 0,1-1 0,-1 1 0,0-2 0,3-3 28,0-1 0,-1 0 0,0 0 0,2-8 1,2-22 31,-4 24-130,0 0-1,7-22 1,-9 34 56,0 0-1,0 0 1,1 0 0,-1 0-1,0 0 1,0 0 0,0-1 0,0 1-1,0 0 1,0 0 0,0 0-1,0 0 1,0 0 0,1 0 0,-1 0-1,0 0 1,0 0 0,0 0-1,0 0 1,0 0 0,0-1 0,1 1-1,-1 0 1,0 0 0,0 0-1,0 0 1,0 0 0,0 0 0,0 0-1,1 0 1,-1 0 0,0 0-1,0 1 1,0-1 0,0 0 0,0 0-1,0 0 1,1 0 0,-1 0-1,0 0 1,0 0 0,0 0 0,0 0-1,0 0 1,0 0 0,0 0-1,0 0 1,1 1 0,-1-1-1,0 0 1,0 0 0,5 7-224,6 11 210,-1 2 0,0-1 0,8 29-1,-10-27-150,8 19 37</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0.612"/>
    </inkml:context>
    <inkml:brush xml:id="br0">
      <inkml:brushProperty name="width" value="0.05" units="cm"/>
      <inkml:brushProperty name="height" value="0.05" units="cm"/>
    </inkml:brush>
  </inkml:definitions>
  <inkml:trace contextRef="#ctx0" brushRef="#br0">101 348 15107,'0'-2'103,"-1"0"0,0 1 1,1-1-1,-1 1 0,0-1 0,0 1 0,0-1 0,0 1 0,0-1 1,-1 1-1,1 0 0,0 0 0,0 0 0,-1-1 0,1 1 0,-1 0 0,1 1 1,-1-1-1,0 0 0,1 0 0,-1 1 0,0-1 0,1 1 0,-1-1 0,0 1 1,0 0-1,1 0 0,-5 0 0,4 0-31,0 1 0,0 0 0,-1 0 1,1 0-1,0 0 0,0 0 0,0 0 0,0 1 0,0-1 1,1 1-1,-1-1 0,0 1 0,1 0 0,-1 0 0,1 0 0,-1-1 1,1 1-1,0 1 0,0-1 0,0 0 0,0 0 0,-1 3 1,-3 11 13,1 0 1,1 1 0,0-1 0,1 1 0,0 24 0,2 0-42,8 45 1,-7-72-31,1 0-1,0 0 1,1-1 0,1 1 0,0-1 0,1 1-1,0-1 1,11 18 0,-16-29-16,1-1 0,0 0 0,-1 1 0,1-1 0,0 0-1,0 0 1,0 0 0,0 0 0,0 1 0,0-2 0,1 1 0,-1 0 0,0 0 0,0 0-1,1 0 1,-1-1 0,1 1 0,-1-1 0,0 1 0,1-1 0,-1 1 0,1-1 0,-1 0 0,1 0-1,-1 0 1,1 1 0,-1-2 0,1 1 0,-1 0 0,1 0 0,-1 0 0,1-1 0,-1 1-1,1-1 1,-1 1 0,0-1 0,1 1 0,-1-1 0,2-1 0,2-2-20,0-1 0,-1 1 0,0-1 0,0 0 0,0 0 1,0 0-1,-1 0 0,5-11 0,3-8-43,-2 0 0,-1-1 0,0 0 0,-2-1 0,-1 0 0,-1 0 0,0-40 0,-3 11 64,-4 0 0,-13-85 0,-7 23 241,20 106-181,0 0 1,-1-1-1,0 2 1,-1-1-1,0 0 0,0 1 1,-10-13-1,15 23-57,0 0-1,0 0 1,0 1 0,0-1 0,0 0-1,0 0 1,0 0 0,0 0-1,0 0 1,0 0 0,0 1 0,0-1-1,0 0 1,0 0 0,0 0-1,0 0 1,0 0 0,-1 0 0,1 0-1,0 1 1,0-1 0,0 0-1,0 0 1,0 0 0,0 0 0,0 0-1,0 0 1,0 0 0,-1 0-1,1 0 1,0 0 0,0 0 0,0 1-1,0-1 1,0 0 0,0 0-1,-1 0 1,1 0 0,0 0-1,0 0 1,0 0 0,0 0 0,0 0-1,0 0 1,-1 0 0,1 0-1,0-1 1,0 1 0,0 0 0,0 0-1,0 0 1,0 0 0,-1 0-1,1 0 1,0 0 0,0 0 0,0 0-1,0 0 1,0 0 0,0-1-1,-1 12 26,2 0-1,-1 1 0,2-2 1,-1 1-1,1 0 0,1 0 0,7 20 1,-4-14-13,7 26-35,2 0 1,1-2-1,3 0 1,1-1-1,36 53 0,-53-88-55,1 0 0,0-1-1,0 1 1,0-1-1,1 0 1,0 0 0,0-1-1,0 1 1,8 3-1,-12-6 55,1 0 0,0-1 0,0 1 0,0-1-1,-1 1 1,1-1 0,0 0 0,0 0-1,0 0 1,0 0 0,0 0 0,0 0-1,-1 0 1,1-1 0,0 1 0,0-1-1,0 1 1,0-1 0,-1 0 0,1 1-1,0-1 1,-1 0 0,1 0 0,-1 0-1,1-1 1,-1 1 0,1 0 0,-1 0-1,0-1 1,0 1 0,1-1 0,-1 1-1,0-1 1,1-2 0,13-26-298</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1.621"/>
    </inkml:context>
    <inkml:brush xml:id="br0">
      <inkml:brushProperty name="width" value="0.05" units="cm"/>
      <inkml:brushProperty name="height" value="0.05" units="cm"/>
    </inkml:brush>
  </inkml:definitions>
  <inkml:trace contextRef="#ctx0" brushRef="#br0">33 851 14419,'-8'24'493,"1"1"1,1 0-1,2 0 0,0 0 1,2 1-1,1-1 0,0 1 0,5 28 1,-4-49-418,1 1 1,1-1-1,-1 1 1,1-1-1,0 0 1,3 7 0,-4-11-62,-1 0 0,0-1 0,1 1 0,-1 0 0,1-1 0,-1 1 0,1 0 0,-1-1 0,1 1 0,0-1 0,-1 1 0,1-1 0,-1 0 0,1 1 0,0-1 0,0 1 1,-1-1-1,1 0 0,0 0 0,0 1 0,0-1 0,0 0 1,1-1 0,-1 1 0,0 0 1,0-1-1,0 1 0,0-1 0,0 1 0,0-1 1,0 0-1,0 1 0,0-1 0,-1 0 0,1 0 0,0 0 1,0 0-1,-1 1 0,1-1 0,0 0 0,0-2 1,7-11 51,0-1 1,-1 1 0,-1-1-1,-1 0 1,5-20-1,15-86 144,-23 107-183,27-201 302,-27 174-285,-1-1 0,-2 1 0,-7-51 0,7 84-44,0 4-3,1-1-1,-1 1 0,1 0 0,-1 0 0,0-1 0,-1 1 0,1 0 0,-1 0 0,0 0 0,0 0 0,0 0 0,0 1 0,-5-7 1,6 10-3,0-1 1,1 1 0,-1-1 0,0 1 0,1 0 0,-1-1 0,0 1 0,1 0 0,-1-1 0,0 1 0,1 0 0,-1 0 0,0-1 0,0 1 0,0 0 0,1 0 0,-1 0 0,0 0 0,0 0 0,1 0-1,-1 1 1,0-1 0,0 0 0,1 0 0,-1 0 0,0 1 0,0-1 0,1 0 0,-1 1 0,0-1 0,1 1 0,-1-1 0,0 0 0,1 1 0,-1 0 0,1-1 0,-1 1 0,1-1 0,-1 1 0,1 0-1,-1-1 1,1 2 0,-3 2-16,0 1-1,0 0 0,1 0 1,0 0-1,-3 7 0,-1 13 1,1 1-1,1-1 1,2 1 0,0 0-1,1 1 1,2-1 0,1 0-1,1 0 1,10 41 0,-11-56 29,1 0 1,1 0-1,0-1 1,0 0-1,1 1 0,12 17 1,-16-26-27,1 0-1,-1 0 1,1 0-1,0 0 1,-1 0 0,1 0-1,0-1 1,1 1 0,-1-1-1,0 1 1,0-1-1,0 0 1,1 0 0,-1 0-1,1 0 1,-1 0 0,1-1-1,-1 1 1,1-1 0,-1 1-1,1-1 1,0 0-1,-1 0 1,1 0 0,-1-1-1,1 1 1,0 0 0,-1-1-1,1 0 1,-1 0-1,1 1 1,-1-1 0,0-1-1,1 1 1,2-2 0,3-3-137,1 0 0,-2-1 0,1 0-1,-1 0 1,0 0 0,0-1 0,-1 0 0,0 0 0,-1-1 0,6-10 0,-5 7-83,-1 1 0,0 0 0,0-1 0,-2 0 0,1 0 0,-2 0 0,4-24 0,-9 21-35,3 15 272,0 0 0,0-1 1,0 1-1,-1 0 0,1 0 0,0 0 1,0 0-1,0 0 0,-1 0 0,1 0 1,0 0-1,0 0 0,0 0 1,-1 0-1,1 0 0,0 0 0,0 0 1,0 0-1,-1 0 0,1 1 0,0-1 1,0 0-1,0 0 0,0 0 1,-1 0-1,1 0 0,0 0 0,0 0 1,0 1-1,0-1 0,0 0 0,-1 0 1,1 0-1,0 0 0,0 1 1,0-1-1,0 0 0,-2 2 41,1 0 0,0 0-1,-1 1 1,1-1 0,0 0 0,0 1 0,1-1-1,-1 1 1,0 2 0,0 5 132,0 0 1,2 0-1,-1 0 0,4 17 1,-4-23-122,0-1-1,1 0 1,0 0 0,0 0 0,0 0-1,0 0 1,0 0 0,0 0 0,1-1-1,0 1 1,-1 0 0,1-1 0,0 1-1,0-1 1,0 0 0,1 1 0,-1-1-1,0 0 1,4 2 0,-4-4-23,0 0 1,0 1-1,0-1 0,-1 0 1,1 0-1,0 0 1,0 0-1,0 0 0,0-1 1,-1 1-1,1-1 0,0 1 1,0-1-1,-1 1 0,1-1 1,0 0-1,-1 0 0,1 0 1,-1 0-1,1 0 1,-1 0-1,1 0 0,-1-1 1,0 1-1,0 0 0,1-1 1,-1 1-1,1-3 0,5-5 80,-1 0 0,0-1-1,6-13 1,25-71 117,1-1-995,-38 94 747,0 1 1,0 0 0,0-1 0,0 1 0,0 0 0,1-1 0,-1 1 0,0-1 0,0 1-1,0 0 1,0-1 0,1 1 0,-1 0 0,0 0 0,0-1 0,1 1 0,-1 0 0,0 0 0,1-1-1,-1 1 1,0 0 0,1 0 0,-1 0 0,0-1 0,1 1 0,-1 0 0,0 0 0,1 0-1,-1 0 1,1 0 0,4 11-263,-1 28 244,-4-33 48,1 17 144,-1-12 114,1 0 0,4 21 0,-5-31-245,0 0 1,0-1 0,1 1-1,-1-1 1,0 1-1,0-1 1,0 1 0,0-1-1,1 1 1,-1-1 0,0 1-1,0-1 1,1 1-1,-1-1 1,1 1 0,-1-1-1,0 0 1,1 1-1,-1-1 1,1 1 0,-1-1-1,1 0 1,0 1-1,8-7 382,4-23 42,4-21-176,-13 36-339,0 0 0,1 0 0,0 0 0,1 1 0,16-25 0,-22 37 49,1 0 0,-1 0-1,1 0 1,-1 0 0,1 1 0,0-1-1,0 0 1,-1 0 0,1 0 0,0 1-1,0-1 1,0 0 0,0 1-1,0-1 1,0 1 0,0-1 0,0 1-1,0 0 1,0-1 0,0 1 0,0 0-1,0 0 1,0 0 0,0-1 0,0 1-1,0 0 1,0 1 0,2-1 0,-2 1 0,1 0-1,-1 0 1,1 0 0,-1 0 0,1 0 0,-1 0 0,0 1 0,0-1 0,0 1 0,0-1 0,0 1 0,0-1 0,0 1 0,1 3 0,3 7 95,-1-1 0,0 2 0,3 19 0,-6-20 128,-1-9-117,0-1 1,0 1-1,1-1 0,-1 1 1,1 0-1,-1-1 0,1 1 1,2 4-1,11-34 560,-8 13-783,1 0 0,1 1 1,0 0-1,0 0 0,2 1 0,-1 0 1,23-20-1,-31 31 67,0 0 0,0 0 0,0-1 0,0 1 0,0-1 1,0 1-1,-1 0 0,1-1 0,0 0 0,-1 1 0,1-1 0,-1 1 0,1-1 0,-1 0 0,0 1 0,0-1 0,0 0 0,0 1 0,0-1 1,0 0-1,0 1 0,0-1 0,-1-2 0,-2-4-197,1 0-1,-1 1 1,-7-13 0,3 5 36,-22-50-154,-2 2 1,-4 1-1,-42-59 0,71 111 2050,13 11 134,10 0-1434,16-9-829,-22 4 297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22.096"/>
    </inkml:context>
    <inkml:brush xml:id="br0">
      <inkml:brushProperty name="width" value="0.05" units="cm"/>
      <inkml:brushProperty name="height" value="0.05" units="cm"/>
    </inkml:brush>
  </inkml:definitions>
  <inkml:trace contextRef="#ctx0" brushRef="#br0">10 1 16075,'10'40'840,"1"-1"0,2-1 0,1 0 0,2 0-1,2-2 1,35 56 0,-5-25-472,69 77-1,-87-109-530,-29-35 166,3 5-108,0-1 0,-1 1 0,1 0 0,-1 0 0,3 6 0,-6-10 78,1-1-1,-1 1 1,0-1 0,0 1 0,0 0-1,0-1 1,0 1 0,0-1 0,0 1-1,0-1 1,0 1 0,0 0 0,0-1 0,0 1-1,0-1 1,0 1 0,0-1 0,0 1-1,-1-1 1,1 1 0,0 0 0,0-1-1,-1 1 1,0 0-15,0 0 0,0-1 0,0 1 0,0 0 0,-1-1 0,1 0 0,0 1 0,0-1 0,0 1 0,0-1 0,-1 0 0,1 0 0,0 0 0,0 0 0,0 0 0,-2 0 0,-9-1-58,0 0 0,0-1-1,0-1 1,0 0 0,1 0 0,-1-1-1,1 0 1,-12-7 0,-6-5 296,-47-32 1,61 37 14,-1-1 1,2-1-1,-18-19 1,27 27-111,1 0 0,0 0 0,0-1-1,0 0 1,0 0 0,1 0 0,0 0 0,0-1 0,1 1 0,0-1 0,0 0 0,-1-10-1,3 14-58,0-1-1,0 1 0,1 0 1,-1-1-1,1 1 0,0 0 1,0-1-1,0 1 0,1 0 1,-1 0-1,1 0 0,-1 0 1,1 0-1,0 0 0,0 1 1,0-1-1,1 1 1,-1-1-1,0 1 0,1 0 1,0 0-1,5-3 0,6-4-14,0 1-1,1 1 1,21-8 0,-23 11-114,35-14-732,-30 12 292,1-1-1,-1 0 1,0-2 0,0 0-1,31-22 1,-26 6-268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29:56.800"/>
    </inkml:context>
    <inkml:brush xml:id="br0">
      <inkml:brushProperty name="width" value="0.05" units="cm"/>
      <inkml:brushProperty name="height" value="0.05" units="cm"/>
    </inkml:brush>
  </inkml:definitions>
  <inkml:trace contextRef="#ctx0" brushRef="#br0">13692 852 9514,'-191'-95'1897,"146"77"-1611,0 1 0,-67-14 0,-180-12-330,-5 26-776,110 7 11,-631-68-1127,6-33 3732,785 107-1716,-791-141 1398,-152-21-1332,46 77-445,-7 61 58,-39 62-981,0 0 69,-590-15 735,1013-22 441,86-1-138,-28 34-343,359-12 198,-218 61 1,-221 135 168,391-140 212,-198 90 249,334-142-392,0 2 1,2 1 0,0 2-1,2 2 1,1 2-1,-56 60 1,58-51-350,1 1 1,3 2-1,1 1 0,2 2 1,-40 90-1,54-99 94,2 1 1,1 0-1,2 0 1,2 1-1,-4 65 0,8-11 626,12 117 0,-6-173-135,2 0 0,2 0 0,1-1 0,19 53 0,-17-63-92,2-1 0,1 1 0,1-2 1,0 0-1,2 0 0,29 31 0,-18-27-60,1 0-1,1-3 1,2 0 0,1-2 0,0-1-1,2-2 1,0-1 0,1-1-1,48 16 1,42 7 9,1-5 0,1-5 0,151 15 1,397 11 186,-606-52-234,-57-5-19,697 48 145,-2 25-210,-75 23-91,97 12-114,1401 32-1232,-1939-139 1496,1598-10 1583,539-162 189,-1547 61-1583,568-69-1319,-1058 149 581,608-77-51,-774 87 1265,-1-6 1,207-72-1,-271 74-190,-2-2 0,89-55-1,-108 55-180,-1-2-1,-1-1 1,-1-2-1,39-44 1,-58 56-175,-2 0 1,0-1 0,-1-1-1,-1 0 1,-1-1-1,-1 0 1,-1-1-1,-1-1 1,10-40-1,-15 45-103,-1 0 0,0 0 0,-2 0 1,0 0-1,-1 0 0,-1-1 0,-1 1 0,-1 0 0,0 0 0,-2 0 0,0 1 0,-1-1 0,-9-18 0,1 11-185,-1 1-1,-1 0 1,-1 1 0,-1 1-1,-1 0 1,-1 2-1,-1 0 1,-39-29-1,-14-4-333,-114-63 0,27 28 12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7:14.853"/>
    </inkml:context>
    <inkml:brush xml:id="br0">
      <inkml:brushProperty name="width" value="0.05" units="cm"/>
      <inkml:brushProperty name="height" value="0.05" units="cm"/>
    </inkml:brush>
  </inkml:definitions>
  <inkml:trace contextRef="#ctx0" brushRef="#br0">6898 585 8738,'-69'13'499,"-14"4"-408,-1-4 1,-119 4-1,33-16-1207,-188 27 0,33 14 1487,-271 40 2585,-193 5-2198,197-5-2604,10 62 1137,48 20 1645,14 42 337,-272 224-146,749-402-1098,-345 228 128,272-171-82,-130 122-1,203-163-69,2 2 0,2 2 0,2 1 0,2 2 0,2 1 0,3 2 0,2 1 0,3 1 0,2 1 0,-19 73 0,34-101-42,1 0 1,1 0 0,1 1-1,2 0 1,1 0 0,2 0-1,0 0 1,2 0 0,2 0-1,1-1 1,0 1 0,3-1-1,0 0 1,2-1 0,14 28-1,-2-13-20,3-1 0,1-2 0,2 0 0,2-2-1,1-1 1,2-2 0,2-1 0,1-2 0,1-1-1,2-2 1,0-1 0,2-3 0,2-1 0,0-2 0,80 29-1,-78-39-33,0-1 0,1-2 0,1-3 0,80 2 0,-40-9-169,143-21-1,155-55-254,-1-26 146,-302 80 316,1394-369-387,10 55 774,-916 216-81,-14-43-95,-314 68-133,280-154 1,-73-20-241,-352 208 138,115-81-469,344-303-1,-495 391 461,335-319-278,-332 307 419,-4-3 0,71-105 0,-114 149-23,-2 0-1,-1-1 0,-1-1 0,-2 0 0,0-1 1,-2 0-1,-1 0 0,-2-1 0,0 0 0,-2 0 1,0-33-1,-5 41 5,0 1 1,-1 0 0,-1 1-1,-1-1 1,0 0-1,-2 1 1,0 0 0,-2 0-1,0 1 1,-1 0 0,-1 0-1,-1 1 1,0 1-1,-1-1 1,-1 2 0,-1 0-1,0 1 1,-1 0-1,-1 1 1,0 0 0,-32-19-1,10 11 123,-1 1 0,-1 2 0,-1 1 0,0 3 0,-1 1 0,-1 2 0,-54-8 0,-39 2 309,-139-1-1,-578 15-1404,656 7 870,-49 0-237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5.523"/>
    </inkml:context>
    <inkml:brush xml:id="br0">
      <inkml:brushProperty name="width" value="0.05" units="cm"/>
      <inkml:brushProperty name="height" value="0.05" units="cm"/>
    </inkml:brush>
  </inkml:definitions>
  <inkml:trace contextRef="#ctx0" brushRef="#br0">0 31 14571,'9'-2'1336,"11"1"-888,6-2-183,5 0 415,8-1-344,5 0-48,-2-1 32,2-3-224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0:38.119"/>
    </inkml:context>
    <inkml:brush xml:id="br0">
      <inkml:brushProperty name="width" value="0.05" units="cm"/>
      <inkml:brushProperty name="height" value="0.05" units="cm"/>
    </inkml:brush>
  </inkml:definitions>
  <inkml:trace contextRef="#ctx0" brushRef="#br0">1 1 10274,'14'7'113,"1"0"0,0 0 0,0-1 1,1-1-1,0-1 0,19 3 0,102 8-601,-102-12 418,1213 43-1283,-581-70 350,-86 1-789,91 21 636,168-3 1848,750-25 1183,-914 20-1267,81 1-208,-398 17 154,-265-1 161,165 34-1,-253-40-690,104 29 624,-98-26-610,0 1-1,0 0 1,-1 1 0,0 0-1,0 1 1,18 14-1,-12 1-583,-16-21 539,-1 0-1,1 0 0,0 0 1,-1 0-1,0 0 0,1 0 1,-1 0-1,0 0 0,1 0 1,-1 1-1,0-1 0,0 0 0,0 0 1,0 0-1,0 0 0,0 0 1,0 0-1,-1 1 0,1-1 1,0 0-1,-1 2 0,-21 14-196</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1:12.724"/>
    </inkml:context>
    <inkml:brush xml:id="br0">
      <inkml:brushProperty name="width" value="0.05" units="cm"/>
      <inkml:brushProperty name="height" value="0.05" units="cm"/>
    </inkml:brush>
  </inkml:definitions>
  <inkml:trace contextRef="#ctx0" brushRef="#br0">1700 175 9058,'-39'-23'990,"18"10"-571,-1 0 1,-1 2 0,-29-11 0,-38-4 508,-183-28 1,227 48-867,-2 2 0,1 2-1,-90 7 1,108-1-75,-1 1 1,2 2-1,-1 0 1,1 2-1,0 1 1,1 2-1,-36 19 1,20-4 1,1 2-1,1 2 1,1 1-1,2 2 1,-35 42-1,13-5 6,-97 148 0,132-180-2,2 2 1,2 1 0,-21 56 0,34-75-5,1 1 1,1 0-1,1 0 0,2 0 1,0 1-1,1-1 0,1 1 1,3 25-1,0-36 8,1 0-1,0 0 0,0 0 1,2-1-1,-1 1 0,2-1 1,0 0-1,12 19 1,-6-14 4,1-1 1,0 0 0,2-1 0,0 0 0,17 13-1,14 6 1,2-2-1,1-2 1,68 32 0,-20-17-135,2-3 1,2-6-1,2-3 1,203 37 0,-264-63 206,1-3 1,-1-2-1,1-1 1,-1-3-1,1-1 1,-1-2-1,0-2 1,0-2-1,0-1 0,40-16 1,-18-1 359,-1-2 0,-1-3 0,85-58 0,-65 31 282,132-122 0,-170 135-579,-1-2 0,39-54 0,62-111-43,-124 182-82,-2 0-1,-1-2 1,-1 0 0,15-47-1,-26 65-9,-2 0-1,0 0 0,-1 1 1,0-2-1,-1 1 1,0 0-1,-1 0 1,-1 0-1,0 0 0,-1 0 1,-1 0-1,0 0 1,-9-25-1,2 17-8,0 1 0,-1 0-1,-1 1 1,-1 0 0,-1 1-1,0 1 1,-2 0 0,0 1 0,-1 1-1,0 0 1,-2 1 0,-24-16 0,15 15-47,0 1 1,0 1 0,-2 1-1,1 2 1,-2 1 0,1 1 0,-1 2-1,-48-5 1,41 7-434,0 2 1,-70 4-1,80 2 181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1:18.792"/>
    </inkml:context>
    <inkml:brush xml:id="br0">
      <inkml:brushProperty name="width" value="0.05" units="cm"/>
      <inkml:brushProperty name="height" value="0.05" units="cm"/>
    </inkml:brush>
  </inkml:definitions>
  <inkml:trace contextRef="#ctx0" brushRef="#br0">3159 243 8170,'-69'-42'1051,"-103"-47"1,130 71-633,0 2 1,-1 3-1,0 1 0,-50-7 0,-48 1 19,-158 2 0,-141 23-758,238-2 256,-39-9 86,-10 0 88,221 6-113,1 1-1,-1 1 1,-32 10-1,-85 31-49,143-43 51,-204 54-36,39-13-42,131-30 53,-1 1 0,-47 24-1,72-30 26,-3 1 2,0 0 0,-17 13-1,29-18-6,1-1 0,-1 1 0,1 0 0,0 1-1,0-1 1,0 1 0,1 0 0,0 0-1,0 0 1,0 0 0,-3 7 0,-5 25-59,1 1 1,-8 70-1,6-32 28,-5 15 28,-15 93-34,27-144-19,2 1 0,3 61 0,1-93 15,0-1-1,0 1 1,1-1-1,0 0 1,0 1-1,1-1 0,0 0 1,1 0-1,0-1 1,0 1-1,1-1 1,0 0-1,9 11 1,0-4-72,0-1 0,0-1 0,1-1 0,1 0 0,18 10 0,118 75 42,77 43-110,-168-111 131,1-3 1,1-3 0,1-3 0,72 13 0,270 22 493,142-9-167,-413-41-171,-1-6-1,146-21 0,584-157 761,-425 57-562,-11-35 43,-389 141-286,-1-2-1,-1-2 0,0-1 0,-2-2 0,46-39 0,-74 57-49,-1-1-1,1 0 1,-1 0 0,-1-1-1,1 0 1,-1 0 0,6-13-1,-10 17-7,1 0-1,-1 1 1,0-1-1,0 0 1,0 0-1,0 0 0,-1 0 1,0 0-1,0 0 1,0 0-1,0 0 1,-1 0-1,1 1 0,-1-1 1,0 0-1,0 0 1,0 0-1,-1 1 1,1-1-1,-4-4 0,-1-1-9,0 1 0,-1 0-1,0 0 1,0 1-1,-1 0 1,0 0 0,-16-10-1,-68-34-46,75 42 61,-234-111 486,-91-49 459,283 136-824,-287-145 129,295 156-393,-1 3-1,-1 2 0,-1 2 0,0 3 0,-58-6 0,-1 10-63,-143 8 0,51 15-76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1:54.383"/>
    </inkml:context>
    <inkml:brush xml:id="br0">
      <inkml:brushProperty name="width" value="0.05" units="cm"/>
      <inkml:brushProperty name="height" value="0.05" units="cm"/>
    </inkml:brush>
  </inkml:definitions>
  <inkml:trace contextRef="#ctx0" brushRef="#br0">2123 616 5169,'-10'-21'880,"-11"-34"0,16 40-483,0 1 1,-1-1-1,0 1 0,-1 1 1,-1-1-1,-11-14 0,9 16-265,-1 2-1,0-1 1,-1 2-1,0-1 1,0 2 0,-1-1-1,0 2 1,-1 0 0,0 0-1,0 1 1,0 1-1,-28-6 1,-11 1-183,0 2 0,-68-2 0,95 9 85,-65-4-15,-99 8 0,146 0-53,2 3 0,-1 1 1,1 3-1,-62 21 1,-12 14-154,3 5-1,-194 116 1,264-136 123,1 1 0,1 3 0,-69 72 0,63-52 38,3 2 1,-50 80 0,79-112 39,0 1 0,-17 47 0,29-65-8,0 0 0,1 0 0,0 1 1,0-1-1,1 0 0,0 1 0,0 0 1,1-1-1,0 1 0,0-1 0,1 1 1,0-1-1,0 1 0,1-1 0,3 12 1,-1-13 2,-1 0 0,1-1 0,0 0 0,0 1 1,0-1-1,1-1 0,0 1 0,0-1 0,0 0 1,0 0-1,10 6 0,9 2-14,39 16-1,-37-17-73,19 8-109,131 51-1136,-145-59 1054,0-3 1,2 0-1,57 5 1,-28-11 315,-1-2 0,117-16 0,118-41 1139,5-19-71,313-122 0,-544 172-1088,284-107-18,-9-20 255,-322 142-214,98-55 512,-110 59-435,0-1 1,-1 0 0,1-1 0,-1 0-1,-1 0 1,0-1 0,15-21 0,-21 25-76,0 0 0,0 0 0,0-1 0,0 1 1,-1-1-1,0 0 0,-1 1 0,0-1 1,0 0-1,0 0 0,-1-8 0,0 3-18,-1 0-1,-1 1 1,0-1-1,-1 1 1,0-1-1,-5-11 1,-4-5-12,-2 1 1,-1 0 0,-1 1 0,-23-29-1,15 25-5,0 2-1,-2 0 0,-2 2 1,0 1-1,-1 1 0,-2 2 0,0 0 1,-63-30-1,48 31-206,-1 2-1,-2 2 1,1 2 0,-2 3-1,0 1 1,-57-4 0,-240 7-376,144 16 226</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2:12"/>
    </inkml:context>
    <inkml:brush xml:id="br0">
      <inkml:brushProperty name="width" value="0.05" units="cm"/>
      <inkml:brushProperty name="height" value="0.05" units="cm"/>
    </inkml:brush>
  </inkml:definitions>
  <inkml:trace contextRef="#ctx0" brushRef="#br0">1638 276 10186,'2'-6'133,"1"-1"-1,-1 1 1,-1-1-1,1 1 1,-1-1-1,0 0 1,-1 1-1,0-1 1,0 0-1,0 1 0,-1-1 1,0 0-1,0 0 1,0 1-1,-1-1 1,0 1-1,-1 0 1,1-1-1,-1 1 1,0 0-1,-1 1 1,1-1-1,-5-5 1,0 2-100,0 1 1,-1-1-1,0 1 1,0 1-1,0 0 1,-1 0-1,0 1 1,-1 0-1,1 1 1,-1 0 0,0 1-1,-16-5 1,-9 1-91,-1 1 1,0 2-1,-51-1 0,-113 9-51,199-3 108,-241 23-20,192-14 5,1 3 0,-85 30 0,-79 53-73,174-74 65,1 2-1,1 2 1,-39 33-1,59-42 11,2 0 1,0 1-1,1 0 0,1 1 1,0 1-1,1 1 0,2-1 1,0 2-1,1 0 0,0 0 1,2 1-1,1 0 0,1 0 0,1 0 1,0 1-1,2 0 0,1 0 1,0 0-1,2 0 0,1 0 1,0 0-1,2 0 0,1 0 1,1 0-1,0-1 0,10 23 0,-8-29-26,0-1 1,1 0-1,1 0 0,1-1 0,0 0 0,1 0 0,13 13 0,-5-9-17,1-1-1,0-1 1,1-1 0,26 15 0,5-3-139,1-3 1,1-2-1,85 23 0,-86-30 50,1-3 0,0-2 0,1-2-1,0-3 1,0-2 0,0-2 0,0-3-1,1-3 1,-2-1 0,1-3 0,-1-3-1,75-26 1,-56 10 772,117-64 0,-143 64-208,0-1-1,-3-3 0,52-46 0,-79 62-324,-1-1-1,-1 0 1,0-1 0,-2 0-1,0-1 1,0 0-1,-2-1 1,-1-1-1,9-22 1,-16 33-87,1 0 0,-2 0 0,1-1 0,-1 1 0,-1-1 0,0 1 0,0-1-1,-1 0 1,-1 1 0,1-1 0,-2 0 0,0 1 0,0-1 0,0 1 0,-2 0 0,1 0 0,-1 0 0,-1 0 0,1 1 0,-2-1 0,-9-12 0,4 9-15,-1 0 1,-1 0 0,0 1-1,-1 1 1,0 1 0,-1 0 0,0 0-1,0 1 1,-1 1 0,0 1-1,-32-10 1,1 4-57,-1 2 0,0 2 0,-50-3 0,54 9 20,-48 2 1,50 4-5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2:13.016"/>
    </inkml:context>
    <inkml:brush xml:id="br0">
      <inkml:brushProperty name="width" value="0.05" units="cm"/>
      <inkml:brushProperty name="height" value="0.05" units="cm"/>
    </inkml:brush>
  </inkml:definitions>
  <inkml:trace contextRef="#ctx0" brushRef="#br0">3271 389 8650,'-4'-7'143,"1"1"-1,-1 0 1,0 0 0,-1 0 0,1 1 0,-1 0 0,0-1-1,-1 2 1,1-1 0,-1 0 0,0 1 0,-7-3-1,-10-6 284,-50-17 0,50 21-215,-142-49 123,-3 6-1,-218-35 0,204 58-402,-2 8 0,-294 4-1,400 20-23,0 3 0,1 4 0,0 3 0,1 3-1,0 4 1,-82 32 0,-195 94-38,273-109 142,2 4-1,-97 69 0,157-97-14,0 2-1,1 0 0,0 1 1,1 1-1,1 0 1,1 1-1,1 1 1,0 0-1,-18 38 1,24-41-32,0 1 1,1 1 0,1-1 0,0 1 0,2 0 0,0 0 0,1 0 0,0 0 0,2 0 0,0 1 0,1-1 0,7 34 0,-5-41-40,1 1-1,0-1 1,1 0 0,0 0 0,1 0 0,0-1 0,1 1 0,0-1 0,0-1-1,1 0 1,0 0 0,1 0 0,0-1 0,0 0 0,1-1 0,18 11-1,12 4-124,2-2-1,0-1 0,45 13 1,-85-32 193,575 154-2070,-457-129 1718</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2:13.419"/>
    </inkml:context>
    <inkml:brush xml:id="br0">
      <inkml:brushProperty name="width" value="0.05" units="cm"/>
      <inkml:brushProperty name="height" value="0.05" units="cm"/>
    </inkml:brush>
  </inkml:definitions>
  <inkml:trace contextRef="#ctx0" brushRef="#br0">0 1299 6481,'171'-36'1487,"193"-69"-1,154-91 1085,-446 166-2359,-2-2 0,76-49 0,-118 63-139,-1-1 0,-1-1-1,0-2 1,-2 0 0,0-1 0,-2-2 0,32-45 0,-46 57-29,0 0-1,-1 0 1,-1-1 0,0 0-1,0 0 1,-2-1 0,0 1-1,-1-1 1,0 0-1,-1 0 1,0-22 0,-2 26-21,-1 0 0,0 0 0,0 0 0,-2 0 0,1 1 0,-1-1 0,-1 0 0,0 1 0,0 0 0,-1 0 0,0 0 0,-1 1 0,0 0 0,-1 0 0,0 0 0,-10-9 0,-3 0-27,-1 1 1,0 1-1,-2 1 0,0 1 1,0 0-1,-1 2 0,-1 1 0,-39-12 1,-2 5-36,-1 2-1,-78-8 1,-193-2 192,-2 23 1032,212 4-1016,-29-1 127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2:57.437"/>
    </inkml:context>
    <inkml:brush xml:id="br0">
      <inkml:brushProperty name="width" value="0.05" units="cm"/>
      <inkml:brushProperty name="height" value="0.05" units="cm"/>
    </inkml:brush>
  </inkml:definitions>
  <inkml:trace contextRef="#ctx0" brushRef="#br0">2860 494 8546,'15'6'737,"-27"-12"-167,-41-22 490,42 19-781,1 0 1,1 0 0,0-1-1,-15-20 1,-28-50 449,34 50-653,9 16-63,-2-1 0,1 2 1,-2-1-1,1 2 0,-2-1 0,0 2 0,-15-12 0,9 11-43,0 0 0,-1 1-1,-1 1 1,-42-15-1,-11 3-6,0 4-1,-80-10 0,-155-2 37,210 25-11,0 4 1,0 5-1,0 4 1,1 4 0,0 5-1,-125 37 1,126-22-10,-133 63 0,165-62 11,2 2 0,-109 81 0,140-89-11,0 1 1,2 2-1,2 1 0,1 1 1,-38 57-1,39-45-32,1 0-1,3 1 1,1 2-1,-18 60 1,32-85 1,1 2 0,1-1-1,1 1 1,-2 34 0,6-46 25,1 1 1,0 0-1,0 0 1,1-1-1,1 1 0,0-1 1,1 0-1,0 0 1,1 0-1,6 12 1,6 5-11,2 1 1,1-2-1,1-1 0,1 0 1,51 46-1,-36-42 55,2-2-1,0-1 1,75 38-1,-28-26 34,1-4-1,2-4 1,172 38 0,-47-29-65,313 21 1,222-58 67,-577-14 46,318-63 1,-402 53-68,-1-5 0,-1-3 0,-2-4 0,-1-3 1,108-64-1,-118 55-21,-2-3 1,125-109 0,-169 130-8,-1-1 1,-2-1 0,34-51 0,-45 57 3,0 0 1,-2-2-1,0 1 1,-2-1 0,-1-1-1,6-26 1,-10 32-2,-1 0 0,-1 0 0,-1 0 1,-1 0-1,0 0 0,-2-1 1,0 1-1,-1 1 0,-1-1 0,0 0 1,-2 1-1,-13-32 0,7 27-8,0 1 1,-1 0-1,-2 0 0,0 2 0,-1 0 0,-1 0 0,0 2 1,-2 0-1,-22-16 0,-15-7-25,-2 2 1,-2 3-1,-116-51 1,72 46-97,-181-47 0,146 57-410,-194-18 1,-154 21-35,205 23 245</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09.578"/>
    </inkml:context>
    <inkml:brush xml:id="br0">
      <inkml:brushProperty name="width" value="0.05" units="cm"/>
      <inkml:brushProperty name="height" value="0.05" units="cm"/>
    </inkml:brush>
  </inkml:definitions>
  <inkml:trace contextRef="#ctx0" brushRef="#br0">8206 536 9130,'-1'-14'231,"0"-7"203,-1 1 1,-1-1-1,-10-35 0,11 49-356,-1 0-1,0 1 1,0-1-1,0 1 1,-1 0 0,0 0-1,-1 0 1,1 0-1,-1 1 1,0-1-1,-1 1 1,1 1-1,-1-1 1,-10-6-1,-5 0-44,0 1-1,-1 0 1,0 2 0,0 1-1,-27-6 1,-120-16-123,158 28 84,-457-56-307,105 14 176,-322-38 136,-6 40 44,-384 60-149,263 1-219,570-18 216,-573 9-42,0 53 289,203 37-72,439-62-86,-250 91 0,356-104 8,2 3-1,-70 43 1,98-49-53,2 1 1,0 1 0,1 2 0,-54 58 0,76-72-41,1 1 0,1 0 0,0 0 0,1 1 0,1 0 0,0 1 0,1 0 0,1 0 0,0 0 0,1 1 0,1 0 0,-3 31 0,6-33 2,0 0 0,2 0 0,0 0 0,1 0 0,0 0 0,1 0 0,1-1 1,0 1-1,1-1 0,1 0 0,0 0 0,1-1 0,0 0 0,1 0 0,10 12 0,-1-5 24,0-1-1,2 0 0,0-1 1,1-1-1,1-1 0,1-1 0,25 14 1,-3-5 13,1-3-1,88 29 1,-26-20 25,2-4-1,184 18 1,227-12-7,-514-31 47,988 26 330,-30-1 597,395 13 469,-1-70-556,-768-18-581,-417 27-150,235-61 0,-321 58-58,121-51-1,-164 56-28,-1-1 0,-1-3-1,-2-1 1,57-45 0,-81 57-17,-1-1-1,-1 0 1,0-1 0,-1-1-1,0 0 1,-2-1 0,11-19-1,-17 27-21,-1 0 0,0 0-1,-1 0 1,0 0 0,0-1-1,-1 0 1,-1 1 0,1-1-1,-2 0 1,1 0-1,-1 0 1,-1 1 0,0-1-1,0 0 1,-1 0 0,-4-13-1,-1 5-143,0 1 0,-2 0 0,0 0 1,-1 1-1,-1 0 0,0 1 0,-1 0 0,-1 0 0,0 2 0,-1-1 0,-30-21 0,1 5-170,-2 2 1,-1 1-1,-52-21 0,-18-1-294</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13.390"/>
    </inkml:context>
    <inkml:brush xml:id="br0">
      <inkml:brushProperty name="width" value="0.05" units="cm"/>
      <inkml:brushProperty name="height" value="0.05" units="cm"/>
    </inkml:brush>
  </inkml:definitions>
  <inkml:trace contextRef="#ctx0" brushRef="#br0">7114 162 3705,'-636'-11'2536,"-126"-26"-2401,353 11 484,-1720-60 181,681 85 906,790 47-713,496-25-885,0 7 0,-156 50 0,273-65-110,0 2 0,1 2-1,-68 36 1,99-45-3,1 0 0,-1 1 0,1 0 0,1 0 0,0 1 0,0 1 0,1 0-1,0 0 1,1 1 0,0 1 0,1-1 0,1 1 0,0 0 0,0 1 0,-6 20 0,8-16-28,0 0 1,1 0 0,1 0 0,1 0 0,1 1 0,1 25-1,1-35-6,0 1 0,0-1 0,2 1 0,-1-1 0,1 0 0,0 0 0,1 0 0,0 0 0,0-1 0,1 1 0,0-1 0,0 0 0,1 0 0,8 7 0,2 1-118,2-1 1,-1-1-1,2-1 1,0 0-1,40 18 1,109 38-693,-166-68 838,368 108-1147,11-29 713,-283-61 422,862 109 906,9-71-33,-744-47-875,918-2 653,-767-31-48,384-72 1,-660 76-599,171-55 0,-222 56 57,-2-1 0,0-3 0,-1-2-1,-1-2 1,58-43 0,-85 55 79,-1-1 0,-1 0 0,0-1-1,-1-1 1,0 0 0,-2-1 0,21-35-1,-29 42-56,0 1 0,0-1 0,-1-1-1,-1 1 1,0 0 0,0-1-1,-1 0 1,0 0 0,-1 1-1,-1-1 1,0 0 0,0 0-1,-2 0 1,1 0 0,-1 0-1,-4-12 1,1 11-47,1 0 0,-2 1 1,0-1-1,0 2 0,-1-1 0,-1 1 1,0 0-1,0 0 0,-1 1 0,-11-11 0,3 7-127,0 0-1,0 2 0,-2 0 1,1 0-1,-34-13 0,-1 4-202,-1 3-1,-1 3 1,-105-17 0,-22 10-30,-30 7-99</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5.985"/>
    </inkml:context>
    <inkml:brush xml:id="br0">
      <inkml:brushProperty name="width" value="0.05" units="cm"/>
      <inkml:brushProperty name="height" value="0.05" units="cm"/>
    </inkml:brush>
  </inkml:definitions>
  <inkml:trace contextRef="#ctx0" brushRef="#br0">0 21 12803,'4'-8'1115,"4"-3"-234,-8 11-840,0 0 0,0 0 0,0 0 0,1 0 0,-1 0 0,0 0 0,0-1 0,0 1 0,0 0 0,0 0 0,1 0 0,-1 0 0,0 0 0,0 0 0,0 0 0,0 0 0,1 0 0,-1 0 0,0 0 0,0 0 0,0 0 0,0 0 0,1 0 0,-1 0 0,0 0 0,0 0 0,0 0 0,0 0 0,1 0 0,-1 1 0,0-1 0,0 0 0,0 0 0,0 0 0,0 0 0,1 0 0,-1 0 0,0 0 0,0 1 0,0-1 0,0 0 0,0 0 0,0 0 0,0 0 0,0 0 0,1 1 0,-1-1 0,0 0 0,0 0 0,0 0 0,0 0 0,0 1 0,0-1 0,0 0 0,0 0 0,0 1 0,17 56 822,13 79 0,-10-40-676,-4-20-23,31 112 278,-45-183-407,-1-1 1,1 1-1,0-1 1,0 0-1,1 0 1,-1 0 0,6 6-1,-8-9-25,1 0 0,0-1 0,-1 1 0,1-1 0,0 1 0,0 0-1,0-1 1,-1 0 0,1 1 0,0-1 0,0 0 0,0 1 0,0-1 0,0 0 0,0 0 0,0 0 0,-1 0 0,1 0-1,0 0 1,0 0 0,0 0 0,0 0 0,0 0 0,0 0 0,0-1 0,0 1 0,0 0 0,-1-1 0,1 1-1,0 0 1,0-1 0,0 1 0,-1-1 0,1 0 0,0 1 0,0-1 0,-1 1 0,2-2 0,5-7 44,0 0-1,-1 0 1,0-1 0,0 0 0,-1 0 0,0 0 0,-1 0 0,0-1 0,4-17 0,1 0 57,9-24-52,-3 0-1,-1-2 0,-3 0 0,-3 0 1,3-71-1,-13 106-597,2 18 521,0 1 1,0 0-1,0 0 1,0 0 0,0-1-1,0 1 1,0 0-1,0 0 1,0 0 0,0 0-1,0-1 1,-1 1-1,1 0 1,0 0 0,0 0-1,0 0 1,0 0-1,0-1 1,0 1 0,-1 0-1,1 0 1,0 0-1,0 0 1,0 0 0,0 0-1,0 0 1,-1-1-1,1 1 1,0 0 0,0 0-1,0 0 1,-1 0-1,1 0 1,0 0 0,0 0-1,0 0 1,-1 0-1,0 1-45,0 1-1,-1-1 1,1 0-1,0 1 0,0-1 1,0 1-1,0-1 1,1 1-1,-1-1 1,0 1-1,0 0 0,0 2 1,-6 17-456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19.589"/>
    </inkml:context>
    <inkml:brush xml:id="br0">
      <inkml:brushProperty name="width" value="0.05" units="cm"/>
      <inkml:brushProperty name="height" value="0.05" units="cm"/>
    </inkml:brush>
  </inkml:definitions>
  <inkml:trace contextRef="#ctx0" brushRef="#br0">8732 710 9762,'-9'-5'144,"1"0"0,0-1-1,0 0 1,1 0 0,-9-10 0,7 7-127,0 1 1,0 0 0,-14-9 0,-15-3-50,0 1 0,-1 1 0,-1 3 0,-78-21 1,-172-15-553,-233-7-416,206 26 946,-634-62 1625,-3 42-529,506 44-1023,-185-5-194,5-33-16,79-34 150,231 30 31,178 34 9,1 5 0,-2 7-1,1 5 1,0 7 0,-266 50-1,-60 49-44,162-35 12,218-53 21,-306 82-56,366-92 55,0 1 0,1 1 0,0 2 1,1 0-1,0 2 0,2 0 0,-1 2 1,-22 22-1,31-25-7,0 1 1,0 1-1,2 0 1,0 1-1,1 1 0,1-1 1,0 2-1,2-1 1,0 1-1,1 1 1,-7 31-1,10-34-8,0 0 1,2 0-1,0 0 0,1 0 1,1 0-1,0 1 0,1-1 1,1 0-1,1 0 1,1 0-1,0-1 0,1 1 1,0-1-1,2 0 0,0 0 1,15 24-1,0-10-5,1 0 1,2-2-1,0-1 0,2 0 1,2-3-1,0 0 0,52 32 1,-3-10 20,1-4 1,87 32-1,219 57 17,10-30-20,-320-82 11,1007 209-110,17-103-223,-471-111 432,910-94 1,112-181 963,-1065 124-420,-400 82-243,193-86 0,-3-46 209,-316 152-494,-2-4-1,-2-2 1,-1-2 0,49-52-1,-85 77-74,-2 0 0,0-2 0,-1 0-1,-1 0 1,-1-1 0,0-1 0,9-25 0,-19 39-41,1 0 0,-2-1 0,0 1 0,0-1 0,0 0 0,-1 1 0,0-1 0,-1 0 0,0 0 0,0 0 0,-1 0 0,0 0 0,-1 1 0,1-1 0,-2 0 0,1 1 0,-1-1 0,-1 1 0,0 0 0,0 0 0,0 0 0,-1 1 0,-8-11 0,1 5-72,-1 0 1,0 1-1,-1 0 0,-1 1 1,1 1-1,-2 0 0,1 1 1,-22-9-1,-7 0-353,-92-25 1,36 20 56,-194-18 1,53 22-101</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3.599"/>
    </inkml:context>
    <inkml:brush xml:id="br0">
      <inkml:brushProperty name="width" value="0.05" units="cm"/>
      <inkml:brushProperty name="height" value="0.05" units="cm"/>
    </inkml:brush>
  </inkml:definitions>
  <inkml:trace contextRef="#ctx0" brushRef="#br0">16 2688 13515,'-13'-2'775,"10"-5"-361,4 5-376,0-1 0,0 1 0,0 0 0,0-1 1,1 1-1,-1 0 0,1 0 0,2-3 0,205-215 517,-14 15-470,-66 59 6,542-644 537,-517 595-401,182-242 202,-34 21-558,-238 317-477,-56 85 430,0-1 0,-1 0 0,-1 0 0,-1 0 0,4-17 0,-6 8-152,-9 6-68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4.001"/>
    </inkml:context>
    <inkml:brush xml:id="br0">
      <inkml:brushProperty name="width" value="0.05" units="cm"/>
      <inkml:brushProperty name="height" value="0.05" units="cm"/>
    </inkml:brush>
  </inkml:definitions>
  <inkml:trace contextRef="#ctx0" brushRef="#br0">1 549 15139,'10'-3'992,"421"-216"-788,-365 183-214,90-57-112,-71 41-26,153-69 0,-233 119 144,3-2-2,1 0 0,-1 1 0,1 0 0,0 1-1,0 0 1,1 0 0,16-1 0,-25 3 8,1 1-1,-1-1 1,0 0-1,0 0 1,0 1 0,0-1-1,0 0 1,0 1-1,0-1 1,0 1-1,0-1 1,0 1 0,0 0-1,0-1 1,0 1-1,0 0 1,-1 0 0,1 0-1,0 0 1,-1-1-1,1 1 1,0 0-1,-1 0 1,1 0 0,-1 0-1,1 0 1,-1 1-1,0-1 1,1 0 0,-1 0-1,0 0 1,0 0-1,0 0 1,0 2-1,0 5 15,0 1 0,-1-1 0,-2 16 0,1-17-7,-45 189 112,-4 14 938,49-195-996,0 0-1,1 0 0,0 0 1,1 0-1,1 0 0,0 0 1,6 23-1,10 13 185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4.543"/>
    </inkml:context>
    <inkml:brush xml:id="br0">
      <inkml:brushProperty name="width" value="0.05" units="cm"/>
      <inkml:brushProperty name="height" value="0.05" units="cm"/>
    </inkml:brush>
  </inkml:definitions>
  <inkml:trace contextRef="#ctx0" brushRef="#br0">0 318 11779,'169'-158'1617,"-131"126"-1254,2 3 0,67-39-1,-98 63-307,1 0-1,-1 1 0,0 1 0,1-1 0,0 1 1,0 1-1,0 0 0,13-1 0,-20 3-43,-1 0-1,0 0 1,0 0-1,0 1 1,1-1-1,-1 0 1,0 1-1,0 0 1,0-1-1,0 1 1,0 0-1,0 0 1,0 0-1,0 0 1,-1 1-1,1-1 1,3 3-1,-4-1-3,1-1-1,-1 1 0,1-1 0,-1 1 0,0-1 0,0 1 0,-1 0 0,1 0 0,0-1 0,-1 1 1,0 0-1,1 0 0,-1 0 0,0 0 0,-1-1 0,1 1 0,-1 4 0,-2 9 10,-1-1-1,0 1 1,-1-1-1,-12 25 0,-37 60 39,30-58-22,-48 81 112,-48 96 267,115-208-368,1 1 0,0 0 0,-6 24 0,10-32-31,-1-1 0,1 0 1,0 1-1,-1-1 1,2 0-1,-1 1 0,0-1 1,0 0-1,1 1 0,0-1 1,0 0-1,0 0 1,0 1-1,0-1 0,1 0 1,-1 0-1,1-1 1,0 1-1,0 0 0,3 3 1,-1-3 4,0 0 0,1 0 0,-1 0 0,1 0 0,0-1 0,0 0 0,0 0 0,0 0 0,0 0 0,1-1 0,-1 0 0,6 0 0,6 1 12,-1-1-1,30-2 1,3-5-104,0-2 1,-1-2 0,0-2 0,-1-3-1,55-24 1,-91 35-89,0-1 0,0-1-1,0 0 1,13-10 0,-22 14 128,1 0 0,-1 0 0,0 0 0,0-1 0,0 1 1,0-1-1,0 1 0,0-1 0,-1 0 0,1 1 0,-1-1 1,0 0-1,0 0 0,0 0 0,0 0 0,0 0 0,-1 0 0,1 0 1,-1-1-1,0 1 0,0-3 0,-6-23-373</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4.951"/>
    </inkml:context>
    <inkml:brush xml:id="br0">
      <inkml:brushProperty name="width" value="0.05" units="cm"/>
      <inkml:brushProperty name="height" value="0.05" units="cm"/>
    </inkml:brush>
  </inkml:definitions>
  <inkml:trace contextRef="#ctx0" brushRef="#br0">35 85 12331,'-19'5'1368,"9"-5"-816,4-1-232,18-8 1152,8-1-887,20-4-161,9 1-152,15 2-528,5 1-481,5 0 649,5 2-112,-4 4-120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5.339"/>
    </inkml:context>
    <inkml:brush xml:id="br0">
      <inkml:brushProperty name="width" value="0.05" units="cm"/>
      <inkml:brushProperty name="height" value="0.05" units="cm"/>
    </inkml:brush>
  </inkml:definitions>
  <inkml:trace contextRef="#ctx0" brushRef="#br0">27 489 13787,'-23'8'2009,"23"-8"-1995,0 0-1,0 0 0,-1 0 0,1 0 0,0 0 0,0 0 1,0 0-1,0 0 0,0 0 0,0 0 0,0 0 0,-1 0 1,1 0-1,0 0 0,0 0 0,0 0 0,0 0 0,0 0 1,0 0-1,0 0 0,0-1 0,-1 1 0,1 0 0,0 0 1,0 0-1,0 0 0,0 0 0,0 0 0,0 0 1,0 0-1,0 0 0,0 0 0,0 0 0,0-1 0,0 1 1,0 0-1,-1 0 0,1 0 0,0 0 0,0 0 0,0 0 1,0 0-1,0 0 0,0-1 0,0 1 0,0 0 0,0 0 1,0 0-1,0 0 0,0 0 0,0-1 0,10-10 471,307-280 229,-308 279-765,-7 10 36,-1 0-1,1 0 0,-1 0 1,1 1-1,0-1 0,-1 0 1,1 1-1,0-1 0,0 1 1,0-1-1,0 1 0,1 0 1,3-2-1,-5 3 12,-1 0 1,0 0-1,1 0 0,-1 0 0,0 0 1,1 0-1,-1 0 0,0 0 0,1 0 1,-1 0-1,0 0 0,1 0 0,-1 1 1,0-1-1,0 0 0,1 0 0,-1 0 1,0 0-1,0 0 0,1 1 0,-1-1 1,0 0-1,0 0 0,1 1 0,-1-1 1,0 0-1,0 0 0,0 1 0,1-1 1,-1 0-1,0 0 0,0 1 0,0-1 1,0 0-1,0 1 0,0-1 0,0 0 1,0 1-1,0-1 0,0 1 0,0 15-80,0-14 66,-16 92-349,8-57 333,-2 45 0,10-81 35,0 0 1,0 0 0,0-1 0,0 1 0,0 0 0,0 0-1,0-1 1,1 1 0,-1 0 0,0-1 0,0 1-1,1 0 1,-1-1 0,1 1 0,-1 0 0,0-1 0,1 1-1,-1-1 1,1 1 0,0-1 0,-1 1 0,1-1 0,-1 1-1,1-1 1,0 1 0,-1-1 0,1 0 0,0 1 0,-1-1-1,1 0 1,0 0 0,0 0 0,-1 1 0,1-1 0,0 0-1,0 0 1,-1 0 0,1 0 0,1-1 0,32-3 20,-30 3-22,25-6 17,47-16 0,-67 20 23,0-1 1,0 0-1,-1-1 0,0 0 1,1 0-1,-2-1 0,1 0 1,-1 0-1,8-9 0,-12 11-43,0 0 0,-1-1-1,0 1 1,0 0 0,0-1-1,0 0 1,-1 0-1,1 1 1,-1-1 0,-1 0-1,1 0 1,-1 0 0,0 0-1,0 0 1,-1-9 0,-2-8-56,-1-1-1,-7-23 1,7 31 64,-22-90 149,27 104-145,2 6-296,-4-5 331,1 0 1,0 0-1,0 0 0,0 0 0,0 0 0,0 0 0,0 0 0,0 0 0,-1 0 0,1 0 0,0 0 0,0 0 0,0 0 0,0 0 0,0 0 0,0 0 0,-1 0 0,1 0 0,0 0 0,0 1 0,0-1 0,0 0 0,0 0 0,0 0 0,0 0 0,0 0 0,0 0 1,-1 0-1,1 0 0,0 0 0,0 0 0,0 1 0,0-1 0,0 0 0,0 0 0,0 0 0,0 0 0,0 0 0,-1-1 27,0 0 0,1 0 0,-1 0 0,0-1 0,1 1 0,-1 0 0,1-1 0,-1 1 0,1-1 0,0 1 0,-1-2 0,1-9 366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5.895"/>
    </inkml:context>
    <inkml:brush xml:id="br0">
      <inkml:brushProperty name="width" value="0.05" units="cm"/>
      <inkml:brushProperty name="height" value="0.05" units="cm"/>
    </inkml:brush>
  </inkml:definitions>
  <inkml:trace contextRef="#ctx0" brushRef="#br0">0 386 11955,'2'-4'156,"-1"-1"1,0 1 0,1 0 0,0 0 0,0-1 0,0 1 0,0 0-1,1 0 1,0 1 0,0-1 0,0 1 0,0-1 0,6-4 0,-2 1 215,6-7-122,2 0 0,30-22 1,-41 33-240,0 0 0,1 0 0,-1 0 0,1 1 0,0 0 0,0 0 0,0 0 0,0 0 0,0 1 0,0 0 0,0 0 0,1 0 0,-1 1 0,0 0 0,0 0 0,7 0 0,-9 2-1,0-1 0,0 0 0,0 1-1,1 0 1,-1-1 0,-1 1 0,1 1 0,0-1 0,0 0 0,-1 0 0,1 1 0,-1 0 0,0-1 0,0 1 0,0 0 0,0 0 0,0 0 0,-1 0 0,0 1 0,1-1 0,-1 0 0,0 1 0,1 6 0,1 7 40,0 0 1,-1 1-1,0 23 1,-3-15 194,-8 48 1,6-55 63,3-19-296,0 0-1,0 0 0,0 0 1,0 0-1,0 0 0,0-1 1,0 1-1,0 0 1,0 0-1,0 0 0,0 0 1,-1 0-1,1 0 0,0 0 1,0-1-1,0 1 1,0 0-1,0 0 0,0 0 1,0 0-1,-1 0 0,1 0 1,0 0-1,0 0 1,0 0-1,0 0 0,0 0 1,0 0-1,-1 0 0,1 0 1,0 0-1,0 0 1,0 0-1,0 0 0,0 0 1,-1 0-1,1 0 0,0 0 1,0 0-1,0 0 1,0 0-1,0 0 0,0 0 1,0 0-1,-1 1 0,1-1 1,0 0-1,0 0 1,0 0-1,0 0 0,0 0 1,0 0-1,0 1 0,-4-16 262,1 0-1,0 0 0,0-30 0,-1-8 96,-22-90 83,4 29-404,22 114-50,0 0 0,0 0 0,0-1 0,0 1 0,0 0 0,0 0 0,0 0 1,0-1-1,0 1 0,-1 0 0,1 0 0,0-1 0,0 1 0,0 0 0,0 0 0,0 0 0,1-1 0,-1 1 0,0 0 0,0 0 0,0-1 0,0 1 0,0 0 0,0 0 0,0 0 0,0-1 0,0 1 1,1 0-1,-1 0 0,0 0 0,0 0 0,0-1 0,0 1 0,0 0 0,1 0 0,-1 0 0,0 0 0,0 0 0,0 0 0,1 0 0,-1-1 0,0 1 0,0 0 0,0 0 0,1 0 0,-1 0 0,0 0 0,0 0 1,1 0-1,-1 0 0,0 0 0,0 0 0,0 0 0,1 0 0,-1 0 0,0 0 0,0 0 0,1 1 0,-1-1 0,0 0 0,0 0 0,0 0 0,1 0 0,-1 0 0,0 0 0,0 1 0,26 17-129,-20-13 73,0 0-1,1-1 1,10 7-1,-10-8-9,-1-1 0,1 0 0,0 0 0,0 0 0,0-1 0,0 0 0,0 0 0,0-1-1,0 1 1,0-2 0,0 1 0,0-1 0,0 0 0,0-1 0,0 1 0,0-1 0,0-1 0,12-5 0,-7 1-72,0 0 0,-1-1 0,0 0 0,0-1-1,-1 0 1,0-1 0,0 0 0,14-21 0,3-10-187</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6.746"/>
    </inkml:context>
    <inkml:brush xml:id="br0">
      <inkml:brushProperty name="width" value="0.05" units="cm"/>
      <inkml:brushProperty name="height" value="0.05" units="cm"/>
    </inkml:brush>
  </inkml:definitions>
  <inkml:trace contextRef="#ctx0" brushRef="#br0">1 0 14003,'2'93'379,"4"0"-1,5 0 1,25 104 0,-7-82-349,5-2-1,51 112 1,32 56 58,-108-263 40,-9-18-122,0 0-1,0 0 0,0 0 1,0 0-1,0 0 1,0 1-1,0-1 1,0 0-1,0 0 0,1 0 1,-1 0-1,0 0 1,0 0-1,0 0 1,0 0-1,0 0 0,0 0 1,0 0-1,0 0 1,0 0-1,1 0 1,-1 0-1,0 0 1,0 0-1,0 0 0,0 0 1,0 0-1,0 0 1,0 0-1,0 0 1,1 0-1,-1 0 0,0 0 1,0 0-1,0 0 1,0 0-1,0 0 1,0 0-1,0 0 0,0 0 1,0 0-1,0 0 1,1 0-1,-1 0 1,0 0-1,0-1 1,0 1-1,0 0 0,0 0 1,0 0-1,0 0 1,0 0-1,0 0 1,0 0-1,0 0 0,0 0 1,0-1-1,0 1 1,0 0-1,0 0 1,0 0-1,0 0 0,0 0 1,0 0-1,0 0 1,0 0-1,0-1 1,0-36 473,-9-46-261,-3 0 1,-46-159 0,55 232-223,-16-42-50,30 71 31,0-1-1,15 18 1,-19-29 18,0 1 0,0-1 0,1-1 0,0 1 1,0-1-1,1 0 0,9 4 0,-17-9 12,1 0 0,0 0-1,0-1 1,0 1 0,-1 0-1,1-1 1,0 1 0,0-1 0,0 0-1,0 0 1,0 1 0,0-1 0,0-1-1,0 1 1,0 0 0,0 0-1,0-1 1,0 1 0,0-1 0,0 0-1,0 1 1,0-1 0,-1 0 0,1 0-1,0 0 1,-1 0 0,1-1-1,0 1 1,-1 0 0,1-1 0,-1 1-1,0-1 1,0 1 0,1-1 0,-1 1-1,0-1 1,0 0 0,-1 0-1,1 0 1,0 0 0,-1 1 0,1-4-1,2-5 11,0 0 0,-1 0 0,0-1 0,-1 1 0,-1-1 0,1 0 0,-2 1 0,1-1 0,-1 1 0,-1-1 0,0 1 0,-1 0 0,0 0 0,-8-19 0,6 21 78,-3-9 1474,7 9-1214</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7.993"/>
    </inkml:context>
    <inkml:brush xml:id="br0">
      <inkml:brushProperty name="width" value="0.05" units="cm"/>
      <inkml:brushProperty name="height" value="0.05" units="cm"/>
    </inkml:brush>
  </inkml:definitions>
  <inkml:trace contextRef="#ctx0" brushRef="#br0">129 942 13379,'-2'-1'47,"0"-1"-1,0 0 1,0 1 0,-1-1-1,1 1 1,0 0 0,-1-1-1,1 1 1,-1 1 0,1-1-1,-1 0 1,1 0 0,-1 1-1,0 0 1,1-1-1,-6 1 1,6 1-56,0-1-1,0 1 1,0 0 0,0 0-1,0-1 1,0 1-1,0 0 1,0 1 0,1-1-1,-1 0 1,0 0 0,1 1-1,-1-1 1,1 1-1,-1 0 1,1-1 0,0 1-1,0 0 1,0 0-1,0 0 1,-2 3 0,-4 13-18,0 1 0,1-1 1,1 1-1,1 0 1,-2 21-1,-3 97 92,9-128-40,-1 2 85,1 1 0,0-1-1,3 19 1,-3-29-92,0 0-1,0-1 1,1 1 0,-1 0-1,0-1 1,0 1 0,0 0-1,1-1 1,-1 1 0,0-1-1,0 1 1,1 0 0,-1-1-1,1 1 1,-1-1 0,0 1-1,1-1 1,-1 1-1,1-1 1,-1 1 0,1-1-1,0 0 1,-1 1 0,1-1-1,-1 0 1,1 1 0,0-1-1,-1 0 1,1 0 0,0 1-1,-1-1 1,1 0 0,0 0-1,-1 0 1,1 0 0,0 0-1,-1 0 1,1 0 0,0 0-1,-1 0 1,1-1 0,0 1-1,-1 0 1,1 0-1,1-1 1,1-1 57,1 0 1,-1 0-1,0 0 0,0-1 0,1 1 1,2-5-1,8-8 109,-1-1 0,-1-1 1,0 0-1,-1 0 0,-1-1 0,10-25 1,38-117 455,-52 138-589,0 8-21,-2 0 1,1-1-1,-2 1 1,0-1-1,-1 0 1,0 0-1,-2 0 1,0-16-1,-6 13 4,6 18-32,0-1-1,-1 1 0,1 0 0,0-1 1,-1 1-1,1 0 0,0-1 1,-1 1-1,1 0 0,-1-1 0,1 1 1,0 0-1,-1 0 0,1 0 0,-1-1 1,1 1-1,-1 0 0,1 0 0,-1 0 1,1 0-1,0 0 0,-1 0 0,0 0 1,-1 1-1,1-1 1,-1 1-1,1 0 0,0 0 1,-1 0-1,1 0 1,-1 0-1,1 0 1,0 0-1,0 0 1,0 1-1,0-1 0,0 0 1,0 1-1,0-1 1,0 1-1,0-1 1,1 1-1,-2 1 1,-5 16-1,0 0 1,1 0-1,1 1 1,-4 32-1,7-36-13,1-1 1,0 1-1,1 0 0,1-1 0,0 1 1,6 25-1,-6-37 12,0-1-1,0 1 1,0-1 0,0 0-1,1 1 1,0-1 0,-1 0-1,1 0 1,0 0 0,0 0-1,1 0 1,-1-1 0,1 1-1,-1 0 1,1-1 0,0 0-1,0 0 1,0 0 0,0 0 0,0 0-1,1-1 1,-1 1 0,0-1-1,1 0 1,-1 0 0,1 0-1,-1-1 1,1 1 0,-1-1-1,1 1 1,0-1 0,-1-1-1,1 1 1,0 0 0,-1-1-1,1 0 1,-1 0 0,1 0-1,-1 0 1,0 0 0,5-3 0,1-1 6,0 0 1,-1 0-1,0-1 1,0 0-1,-1-1 1,1 0-1,-1 0 1,-1 0-1,1-1 1,-1 0-1,6-11 1,3-7 29,-1-2 1,15-37 0,-15 29-12,-2-1 1,-1-1-1,-2 0 1,-2 0-1,4-44 1,-11 131-55,11 67 1,-7-89 33,2 0 0,0 0 1,2-1-1,12 27 0,-17-46 2,1 0 0,-1 0 0,2 0 0,-1 0 0,1-1 0,0 1 0,10 9 0,-11-13-4,-1 0 1,1 0-1,0-1 1,0 0-1,0 1 1,0-2-1,0 1 1,0 0-1,0-1 1,1 1 0,-1-1-1,0-1 1,1 1-1,-1 0 1,8-1-1,-4-1 3,1 0 1,-1 0-1,0-1 0,0 0 0,0-1 0,0 0 0,0 0 0,-1-1 0,1 0 1,-1 0-1,10-7 0,2-4 16,1-1 0,26-30 0,-18 15-7,-1-1-1,-1-1 0,-2-1 1,-2-1-1,-1-1 0,-1-2 0,-2 1 1,-2-2-1,-2 0 0,18-82 1,-29 108-23,-1-1 1,0 0-1,-1 0 1,-1 1 0,0-1-1,-1 0 1,0 0-1,-6-23 1,7 35 2,-1-1-1,0 1 1,0-1-1,0 1 1,-1 0 0,1 0-1,0 0 1,-1 0-1,0 0 1,1 0 0,-1 0-1,0 0 1,0 0-1,0 1 1,0-1 0,0 1-1,0 0 1,0-1-1,-1 1 1,1 0 0,0 0-1,-1 1 1,1-1-1,-1 0 1,1 1 0,-1-1-1,1 1 1,-1 0-1,1 0 1,-1 0 0,1 0-1,-1 1 1,1-1-1,-4 1 1,-2 1-8,1 1 1,-1-1-1,1 1 1,0 0-1,0 1 1,0 0-1,0 0 0,1 1 1,-12 9-1,3 2 5,1 0 0,1 1 0,1 0 0,0 1 0,1 0 0,1 1 0,0 0 0,2 1-1,0-1 1,1 2 0,2-1 0,0 1 0,1 0 0,0 0 0,1 35 0,3-49 4,0 0 1,1-1-1,0 1 0,1 0 0,-1 0 1,1-1-1,1 1 0,-1-1 1,1 1-1,0-1 0,0 0 1,5 6-1,-5-9 0,-1 0 0,1 0 0,0 0 0,0 0 0,0-1 0,0 1 0,0-1 0,0 0 0,1 0 1,-1 0-1,1-1 0,-1 1 0,1-1 0,0 1 0,-1-1 0,1-1 0,0 1 0,0 0 0,0-1 0,0 0 0,0 0 0,4 0 0,1-2-3,-1 1-1,1-2 0,-1 1 1,0-1-1,0 0 1,0-1-1,0 0 1,-1 0-1,1 0 1,-1-1-1,0-1 0,8-6 1,0-3 1,-1 1 0,0-2 0,-1 0 0,11-19 0,-5 4-5,-2 0 1,-1-2-1,22-62 0,19-109-189,-51 179 167,48-204-311,-48 213 246,-3 21 79,-3 24 24,-11 143-107,-7 258 633,18-417-502,3 70 153,-2-74-145,0 0 0,1 0-1,1 0 1,-1 0 0,1 0 0,8 14 0,-11-21-27,2 0 1,-1 0-1,0 0 1,0 0-1,1 0 1,-1 0 0,1 0-1,-1 0 1,1-1-1,0 1 1,0-1-1,0 1 1,0-1 0,0 0-1,0 1 1,0-1-1,0 0 1,0-1-1,1 1 1,-1 0 0,0-1-1,0 1 1,1-1-1,-1 1 1,1-1-1,-1 0 1,0 0 0,1 0-1,-1-1 1,0 1-1,1-1 1,-1 1 0,0-1-1,1 0 1,-1 1-1,0-1 1,0 0-1,0-1 1,0 1 0,0 0-1,0 0 1,2-3-1,7-4 22,-2-1 0,1 0 0,-1 0-1,-1-1 1,0 0 0,0-1 0,-1 1 0,0-1-1,9-23 1,-8 15-44,0 0-1,-2 0 1,0-1-1,-2 0 1,5-33-1,-9 45-24,0 0 1,0-1-1,0 1 0,-1 0 0,-1 0 1,1 0-1,-1 0 0,-5-12 1,7 18 20,-1 0 1,0 1-1,1-1 1,-1 0-1,0 1 1,0-1 0,0 0-1,-1 1 1,1 0-1,0-1 1,0 1-1,-1 0 1,1-1-1,-1 1 1,1 0-1,-1 0 1,0 0 0,1 1-1,-1-1 1,0 0-1,1 0 1,-1 1-1,0-1 1,0 1-1,0 0 1,0-1-1,1 1 1,-1 0 0,0 0-1,0 0 1,0 1-1,0-1 1,0 0-1,0 1 1,1-1-1,-1 1 1,0-1-1,0 1 1,1 0 0,-1 0-1,0 0 1,-2 2-1,0 0-8,0 0 0,0 0 0,0 1 0,1-1 0,-1 1 0,1 0 0,0 0 0,0 0 0,1 1 0,-1-1 0,1 1 0,0-1 0,0 1 0,0 0 0,1 0 0,0 0 0,-2 8 0,0 10-514,1 0 0,0 33 0,2-52 385,0-2-26,0 1 0,1 0-1,-2-1 1,1 1 0,0-1 0,-1 1-1,1-1 1,-1 1 0,-1 4 0,1-7 126,1 1 0,0-1 0,0 0 0,-1 0 1,1 1-1,0-1 0,0 0 0,-1 0 0,1 0 0,0 1 0,-1-1 0,1 0 1,0 0-1,-1 0 0,1 0 0,0 0 0,-1 0 0,1 0 0,0 0 1,-1 0-1,1 0 0,0 0 0,-1 0 0,1 0 0,0 0 0,-1 0 0,1 0 1,-17-10-1445,5-2 712,0 0 0,0-1 0,1-1 0,-14-22 0,-33-64 735,45 76 140,8 13 6,-31-59 1088,32 61-599,1 0 0,-1-1 0,2 1-1,-1-1 1,-1-15 0,4 25-513,0-1 0,0 1 0,0-1 0,0 1 0,0-1 0,0 1 0,0-1 0,0 1 0,0-1 0,0 1 0,0-1 0,0 1 0,0-1 0,0 1 0,1-1 0,-1 1 0,0-1 0,0 1 0,1 0 0,-1-1 0,0 1 0,1-1 0,-1 1 0,0 0 0,1-1 0,-1 1 0,1-1 0,14 3 1083,23 20-312,-27-16-660,35 20 138,-16-10-493,35 26 0,-48-31 147,-17-11 23,0 0-1,0 0 1,0 0-1,0 0 1,0 0 0,1 1-1,-1-1 1,0 0-1,0 0 1,0 0 0,0 0-1,0 0 1,0 0-1,0 0 1,0 0 0,1 0-1,-1 0 1,0 0-1,0 0 1,0 0 0,0 0-1,0 0 1,0 0-1,0 0 1,1 0-1,-1 0 1,0 0 0,0 0-1,0 0 1,0-1-1,0 1 1,0 0 0,0 0-1,0 0 1,0 0-1,1 0 1,-1 0 0,0 0-1,0 0 1,0 0-1,0 0 1,0 0 0,0-1-1,0 1 1,0 0-1,0 0 1,0 0 0,0 0-1,0 0 1,0 0-1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8.368"/>
    </inkml:context>
    <inkml:brush xml:id="br0">
      <inkml:brushProperty name="width" value="0.05" units="cm"/>
      <inkml:brushProperty name="height" value="0.05" units="cm"/>
    </inkml:brush>
  </inkml:definitions>
  <inkml:trace contextRef="#ctx0" brushRef="#br0">1 189 15371,'10'0'1041,"16"-23"-921,7-5-184,5-7-617,4 0 681,-3 0-64,-5 2-80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6.480"/>
    </inkml:context>
    <inkml:brush xml:id="br0">
      <inkml:brushProperty name="width" value="0.05" units="cm"/>
      <inkml:brushProperty name="height" value="0.05" units="cm"/>
    </inkml:brush>
  </inkml:definitions>
  <inkml:trace contextRef="#ctx0" brushRef="#br0">0 487 13315,'38'-24'1874,"-31"18"-1642,0 1 0,0 0 0,1 1 0,15-7 0,-17 9-104,1-1 0,0 2 0,1-1 0,-1 1 0,0 0 0,0 0 0,1 1 1,-1 0-1,0 0 0,0 1 0,11 2 0,-6 0-58,1 1-1,-1 1 1,0 0 0,0 0-1,16 12 1,-26-16-38,0 1 1,1-1-1,-1 0 0,1 0 0,-1 0 1,1 0-1,-1 0 0,1 0 1,-1-1-1,1 1 0,5-1 1,-7 0-6,0 0 1,0 0-1,0-1 1,1 1-1,-1-1 1,0 1-1,0-1 1,0 1-1,0-1 1,0 0-1,0 0 1,0 1-1,0-1 1,0 0 0,0 0-1,0 0 1,0 0-1,-1 0 1,1 0-1,0 0 1,-1 0-1,1-1 1,-1 1-1,1 0 1,-1 0-1,1-2 1,2-8 123,-1 0-1,0-1 1,0 1 0,-1-1 0,-1 1 0,0-1 0,-2-16 0,-16-78 466,13 80-528,-11-39-19,15 60-105,-1-1 0,0 1 1,-1 0-1,1 0 0,-1 0 0,0 0 0,0 0 0,-7-7 1,18 19-30,0 0 1,0 0-1,1-1 1,0 0-1,0-1 1,0 1 0,1-2-1,-1 0 1,1 0-1,0 0 1,1-2 0,16 4-1,-21-5 72,1 0-1,0-1 1,-1 0-1,1 0 1,0-1-1,0 1 1,-1-2-1,1 1 1,0-1-1,-1 0 1,0 0-1,1 0 1,-1-1-1,0 0 1,0 0 0,0-1-1,-1 0 1,1 0-1,-1 0 1,0-1-1,5-5 1,-1-1 67,0-1 0,-1 0 0,0 0 1,-1-1-1,0 0 0,9-26 0,-14 78 55,-1-9-75,7 40 0,-6-58-47,0-1 0,1 0 0,1 0 0,0 0 0,0 0-1,9 16 1,-13-27-29,1 1 1,-1 0-1,0-1 0,0 1 0,1 0 0,-1-1 1,1 1-1,-1 0 0,1-1 0,-1 1 0,1-1 0,-1 1 1,1-1-1,-1 1 0,1-1 0,0 1 0,-1-1 1,1 0-1,0 1 0,-1-1 0,1 0 0,0 1 0,-1-1 1,1 0-1,0 0 0,0 0 0,0 0 0,0 0-51,0-1 0,0 1 0,-1-1 0,1 0 0,0 0 0,-1 1-1,1-1 1,-1 0 0,1 0 0,-1 0 0,1 1 0,-1-1-1,1 0 1,-1 0 0,0 0 0,0 0 0,1-2 0,4-47-1394,-6 11 894,-1-5-172</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9.238"/>
    </inkml:context>
    <inkml:brush xml:id="br0">
      <inkml:brushProperty name="width" value="0.05" units="cm"/>
      <inkml:brushProperty name="height" value="0.05" units="cm"/>
    </inkml:brush>
  </inkml:definitions>
  <inkml:trace contextRef="#ctx0" brushRef="#br0">317 422 15011,'-1'-3'83,"0"0"0,0 0 0,0 0 0,-1 1 0,1-1 0,-1 1 1,0-1-1,0 1 0,0 0 0,0-1 0,0 1 0,-1 0 0,1 0 0,-1 1 0,1-1 0,-1 0 0,0 1 0,1 0 0,-5-2 0,2 2-7,0 0-1,0 0 1,1 1-1,-1 0 1,0 0 0,0 0-1,0 0 1,0 1-1,1 0 1,-1 0 0,-6 2-1,-3 3 13,0 0 0,0 0 0,0 1 0,1 1 0,0 1 0,-22 17 0,25-18-82,1 1 1,0 0 0,0 0 0,1 1 0,0 0 0,0 1 0,1-1 0,1 1 0,-8 17 0,14-27-5,-1 1 0,0 0 1,1-1-1,-1 1 0,1 0 0,0-1 1,0 1-1,0 0 0,-1 0 0,2-1 1,-1 1-1,0 0 0,0 0 0,0-1 1,1 1-1,-1 0 0,1-1 0,-1 1 1,1 0-1,0-1 0,0 1 0,1 1 1,0-2 0,-1 1 1,1-1 0,-1 0 0,1 0 0,0 0 0,0 0 0,0 0 0,0 0 0,-1-1-1,1 1 1,0-1 0,0 1 0,0-1 0,0 0 0,1 1 0,-1-1 0,0 0 0,0 0-1,0-1 1,3 0 0,5-1 3,1-1 1,-1 0-1,1-1 0,-1 0 0,-1 0 1,1-1-1,0-1 0,-1 1 0,0-2 0,13-11 1,6-8-36,45-50 0,-41 37-16,54-85 0,-72 100 6,-1 1-1,-2-2 0,0 0 1,-2 0-1,10-39 0,-15 32-70,-4 32 107,0 0 1,0 0-1,0-1 0,0 1 1,0 0-1,0 0 1,0 0-1,0-1 0,-1 1 1,1 0-1,0 0 1,0 0-1,0-1 0,0 1 1,0 0-1,0 0 1,0 0-1,0 0 0,0-1 1,-1 1-1,1 0 1,0 0-1,0 0 0,0 0 1,0 0-1,-1-1 1,1 1-1,0 0 0,0 0 1,0 0-1,0 0 0,-1 0 1,1 0-1,0 0 1,0 0-1,0 0 0,-1 0 1,1 0-1,0 0 1,0 0-1,0 0 0,-1 0 1,1 0-1,0 0 1,0 0-1,0 0 0,-1 0 1,1 0-1,0 0 1,0 0-1,0 0 0,-1 1 1,1-1-1,0 0 1,0 0-1,0 0 0,0 0 1,-1 0-1,1 0 1,0 1-1,0-1 0,0 0 1,0 0-1,0 0 0,0 0 1,0 1-1,0-1 1,-1 0-1,-10 16-39,1 9 20,0 0 0,2 1 0,1 0 0,1 0-1,1 1 1,1 0 0,1 0 0,2 0 0,2 34 0,0-49 26,0 0-1,1-1 0,1 1 1,0 0-1,0-1 1,1 0-1,11 22 1,-13-30-4,-1 0 1,1-1 0,-1 1 0,1-1 0,0 1 0,0-1-1,0 0 1,0 1 0,1-1 0,-1 0 0,0 0-1,1-1 1,-1 1 0,1 0 0,0-1 0,0 0 0,0 1-1,-1-1 1,1 0 0,0-1 0,0 1 0,0 0-1,0-1 1,1 0 0,-1 0 0,0 0 0,0 0-1,0 0 1,0 0 0,0-1 0,0 0 0,0 1 0,0-1-1,0 0 1,0-1 0,3-1 0,3-2 3,0 0 1,-1-1-1,1-1 1,-1 1-1,-1-1 0,1 0 1,-1-1-1,-1 0 1,12-16-1,-6 4 8,0 0 0,-1-1 0,10-30 0,-16 40-7,0-1 0,-1 0 0,0 0-1,-1-1 1,-1 1 0,0-1-1,-1 1 1,0-1 0,-1 0-1,-2-19 1,2 31-6,0-1 0,0 1-1,0-1 1,-1 1 0,1 0 0,-1-1 0,1 1-1,-1 0 1,0-1 0,1 1 0,-1 0 0,0 0-1,0-1 1,0 1 0,0 0 0,0 0-1,0 0 1,0 0 0,0 0 0,0 0 0,0 1-1,-3-2 1,3 2 0,0 0 0,-1 0 0,1 0-1,-1 0 1,1 0 0,-1 0 0,1 0 0,0 1 0,-1-1-1,1 1 1,-1-1 0,1 1 0,0-1 0,0 1 0,-1 0-1,1 0 1,0-1 0,0 1 0,0 0 0,0 0-1,0 0 1,0 0 0,0 0 0,-1 3 0,-5 5 6,0 1-1,1 1 1,1-1 0,0 1 0,0 0 0,1 0-1,0 0 1,1 0 0,0 1 0,1 0-1,1-1 1,-1 1 0,2 0 0,0 0 0,0 0-1,1 0 1,3 14 0,-3-22 0,0 0 0,1 0 0,0 0 0,-1 0-1,1 0 1,1 0 0,-1-1 0,0 1 0,1-1 0,0 0 0,0 1 0,0-1 0,5 3 0,-3-2-2,1 0 1,0 0 0,0-1-1,0 0 1,1-1 0,-1 1-1,12 2 1,6-1-8,1-1-1,-1-1 1,42-2 0,-52 0-3,48-3-25,-32 2 50,1 0 0,51 6 0,-81-5-1,-1 0 0,1 0 1,0-1-1,0 1 0,-1 0 1,1 0-1,0 0 1,0-1-1,-1 1 0,1 0 1,0-1-1,-1 1 1,1-1-1,-1 1 0,1 0 1,-1-1-1,1 0 1,0 1-1,-1-1 0,0 1 1,1-1-1,-1 1 1,1-1-1,-1 0 0,0 1 1,1-1-1,-1 0 1,0 0-1,0 1 0,1-2 1,5-26 383,-6 26-376,6-69 622,-5-119-1,-2 90-699,1 96-1,0-1 0,0 1 0,0 0 0,1 0 0,0-1 0,-1 1 0,2 0 0,-1 0 0,2-5 0,-2 8-14,0-1-1,0 1 0,0 0 1,1-1-1,-1 1 0,0 0 0,0 0 1,1 0-1,-1 0 0,1 0 0,-1 0 1,1 0-1,-1 0 0,1 0 1,0 1-1,-1-1 0,1 1 0,0-1 1,0 1-1,-1 0 0,1 0 0,0-1 1,0 1-1,2 1 0,4-1-376,1 2-1,0-1 1,0 1 0,-1 0-1,1 1 1,-1 0-1,9 4 1,4 2-515</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29.936"/>
    </inkml:context>
    <inkml:brush xml:id="br0">
      <inkml:brushProperty name="width" value="0.05" units="cm"/>
      <inkml:brushProperty name="height" value="0.05" units="cm"/>
    </inkml:brush>
  </inkml:definitions>
  <inkml:trace contextRef="#ctx0" brushRef="#br0">64 143 13651,'-1'65'569,"-18"114"0,5-69-353,-4 62 124,6 183 1,13-350-317,1 38 179,-2-42-180,0 1 1,0 0-1,0 0 0,1-1 1,-1 1-1,0 0 1,1-1-1,-1 1 1,1-1-1,-1 1 0,1 0 1,0-1-1,0 1 1,0-1-1,1 2 0,-1-4-6,-1 1-1,1-1 0,0 1 0,0-1 1,-1 1-1,1-1 0,0 0 0,-1 1 1,1-1-1,-1 0 0,1 0 0,-1 1 1,1-1-1,-1 0 0,0 0 0,1 0 1,-1 1-1,0-1 0,0 0 0,0 0 1,1-1-1,7-26 262,-1-1 1,6-54-1,-2-66 241,-9 99-351,6-73 154,-13-184 1,-2 255-330,-1 33-20,8 20 26,0-1 0,0 0 0,0 0 0,0 0 0,0 1 0,0-1 0,0 0 0,0 0 0,0 0 0,0 0 0,0 1 0,0-1 0,0 0 0,0 0 0,-1 0 1,1 0-1,0 0 0,0 1 0,0-1 0,0 0 0,0 0 0,-1 0 0,1 0 0,0 0 0,0 0 0,0 0 0,0 0 0,-1 0 0,1 0 0,0 1 0,0-1 0,0 0 0,0 0 0,-1 0 1,1 0-1,0 0 0,0 0 0,0 0 0,0 0 0,-1 0 0,1 0 0,0-1 0,0 1 0,0 0 0,-1 0 0,1 0 0,0 0 0,0 0 0,0 0 0,0 0 0,0 0 0,-1 0 0,1-1 0,0 1 1,0 0-1,0 0 0,0 0 0,0 0 0,0 0 0,0-1 0,-1 1 0,1 0 0,0 0 0,0 0 0,-1 11-11,0 0 0,0 0 0,1 0-1,0 0 1,1 0 0,0 0 0,1 0 0,4 13 0,-3-11 1,1-1 0,0 0 0,1 0 0,0 0 0,1 0 0,1-1 0,7 12 0,-12-20 11,0-1 1,1 1-1,-1-1 1,0 1-1,1-1 1,0 0 0,-1 0-1,1 0 1,0 0-1,0 0 1,0-1-1,0 1 1,0-1-1,0 0 1,1 0-1,-1 0 1,0 0 0,1-1-1,-1 1 1,0-1-1,1 0 1,-1 0-1,1 0 1,-1-1-1,5 0 1,-2-1 6,1 0-1,0-1 1,-1 1 0,0-2 0,0 1-1,0-1 1,0 0 0,0 0-1,-1 0 1,0-1 0,7-7-1,8-11 23,-2-1 0,0-1 0,-2 0 0,0-1 0,-2-1 0,13-34 1,-9 14-38,-2 0 1,17-94 0,-51 258-108,5 1 1,2 182 0,11-293 82,1 5 3,-1 0-1,2 0 1,3 18-1,-5-28 27,1 0 0,-1 0 1,1 0-1,-1-1 0,1 1 0,0 0 0,0 0 0,0-1 1,0 1-1,0 0 0,0-1 0,0 1 0,1-1 0,-1 1 1,0-1-1,1 0 0,-1 1 0,1-1 0,0 0 0,-1 0 1,1 0-1,0 0 0,-1-1 0,1 1 0,0 0 0,0-1 1,0 1-1,3-1 0,15 0-53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0.383"/>
    </inkml:context>
    <inkml:brush xml:id="br0">
      <inkml:brushProperty name="width" value="0.05" units="cm"/>
      <inkml:brushProperty name="height" value="0.05" units="cm"/>
    </inkml:brush>
  </inkml:definitions>
  <inkml:trace contextRef="#ctx0" brushRef="#br0">160 245 11907,'0'6'195,"0"-1"1,-1 1 0,0-1 0,0 1 0,0-1 0,-1 0 0,0 1 0,0-1-1,0 0 1,0 0 0,-1 0 0,-6 8 0,-3 1 408,0-1 0,-23 21 1,24-26-482,1 1 0,1 1 0,0-1 0,0 2 0,-14 21 0,23-32-120,-1 0 0,1 1 0,0-1 0,0 0 1,-1 1-1,1-1 0,0 0 0,0 0 0,0 1 1,-1-1-1,1 0 0,0 1 0,0-1 0,0 1 1,0-1-1,0 0 0,0 1 0,0-1 0,0 0 0,0 1 1,0-1-1,0 0 0,0 1 0,0-1 0,0 1 1,0-1-1,0 0 0,0 1 0,0-1 0,0 0 1,1 1-1,-1-1 0,0 0 0,0 1 0,0-1 1,1 0-1,-1 1 0,0-1 0,0 0 0,1 1 1,17-3 77,21-15 15,40-35 219,-56 35-155,1 2-1,33-17 0,-56 31-150,1 0 0,-1 1-1,1-1 1,-1 0 0,1 1-1,-1-1 1,1 1 0,-1 0-1,1-1 1,0 1 0,-1 0-1,1 0 1,-1 0 0,1 0 0,0 1-1,-1-1 1,3 1 0,-2 0-2,0 0 1,0 1-1,0-1 1,0 1 0,0 0-1,0 0 1,-1 0 0,1 0-1,1 2 1,3 4-43,-4-7 30,-1 1 1,0-1-1,1 0 0,-1 1 1,0-1-1,1 0 1,0 0-1,-1 0 1,1-1-1,-1 1 1,1 0-1,0 0 1,0-1-1,-1 1 1,1-1-1,0 0 1,0 1-1,0-1 0,0 0 1,-1 0-1,1 0 1,0 0-1,0-1 1,0 1-1,0 0 1,-1-1-1,1 0 1,0 1-1,0-1 1,-1 0-1,1 0 1,0 1-1,-1-1 0,1-1 1,-1 1-1,2-1 1,7-6-41,-1 0 0,1-1-1,-2 0 1,9-11 0,-13 16 16,13-18-162,18-32 1,-20 30-105,19-24 0,-34 47 287,0 1 0,1 0-1,-1-1 1,0 1 0,0-1 0,1 1 0,-1 0-1,0-1 1,0 1 0,1 0 0,-1-1 0,0 1-1,1 0 1,-1 0 0,1-1 0,-1 1 0,0 0-1,1 0 1,-1 0 0,1-1 0,-1 1 0,0 0 0,1 0-1,-1 0 1,1 0 0,-1 0 0,1 0 0,-1 0-1,1 0 1,0 0 0,3 10-223,0-2-105,-3-8 303,-1-1-1,1 0 1,0 1-1,0-1 1,-1 1-1,1-1 1,0 0-1,-1 1 1,1-1 0,-1 0-1,1 0 1,-1 1-1,1-1 1,-1 0-1,0 0 1,1-1-1,10-20-655,11-37-1,-13 34 476,10-29-269</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0.912"/>
    </inkml:context>
    <inkml:brush xml:id="br0">
      <inkml:brushProperty name="width" value="0.05" units="cm"/>
      <inkml:brushProperty name="height" value="0.05" units="cm"/>
    </inkml:brush>
  </inkml:definitions>
  <inkml:trace contextRef="#ctx0" brushRef="#br0">90 93 13299,'-36'95'1612,"-4"16"-525,36-97-1078,1-1-1,0 1 1,1 0 0,1 0 0,0 0 0,2 19-1,-1-29-51,0 0 0,1 0-1,0 0 1,0 0-1,0 1 1,0-1-1,0 0 1,1-1-1,0 1 1,0 0-1,0 0 1,0-1-1,0 1 1,1-1 0,0 0-1,-1 0 1,1 0-1,0 0 1,1 0-1,-1-1 1,0 1-1,1-1 1,0 0-1,5 3 1,-4-4 48,0 1 0,0-1 0,0 0-1,1-1 1,-1 1 0,0-1 0,1 0 0,-1 0 0,0-1-1,0 0 1,1 1 0,-1-2 0,0 1 0,0-1 0,0 1 0,0-2-1,-1 1 1,1 0 0,4-4 0,11-8 114,0 0 1,-1-2 0,-1 0-1,-1-1 1,0-1-1,-2-1 1,0 0-1,24-39 1,-13 10-256,-2-1 1,33-93-1,-50 118 5,2-7-73,-7 30 33,-3 16-79,-22 168 506,20-142-42,2 1 1,7 62-1,-6-95-172,2 1-1,-1-1 1,1 1 0,1-1-1,-1 0 1,2 0 0,6 14-1,-10-22-37,1 0-1,-1 0 1,0 0-1,1-1 1,-1 1-1,1 0 1,-1-1-1,1 1 1,-1 0-1,1-1 1,0 1-1,-1-1 1,1 1-1,0-1 1,0 1-1,-1-1 1,1 0-1,0 1 1,0-1-1,-1 0 1,1 1-1,2-1 1,-3 0-3,1 0 0,0-1 0,-1 1 0,1 0 1,-1-1-1,1 1 0,-1-1 0,1 1 0,-1-1 0,1 1 0,-1-1 0,1 1 1,-1-1-1,1 1 0,-1-1 0,0 1 0,1-1 0,-1 0 0,0 1 0,0-1 1,1 0-1,0-4-16,1 1-1,-1 0 1,-1-1 0,1 1 0,0 0-1,-1-10 1,-2 6-37,0-1 1,0 1-1,-1 0 0,0 0 1,-1 0-1,1 0 0,-1 1 0,-1 0 1,0-1-1,0 2 0,0-1 1,-1 0-1,0 1 0,0 0 0,-13-9 1,-6-4 328,0 2 0,-56-27 0,81 42 420,5 0-410,9 1-5,37 1-87,96-3 106,-137 2-304,0 0 1,-1-1-1,14-3 0,32-19-50</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1.625"/>
    </inkml:context>
    <inkml:brush xml:id="br0">
      <inkml:brushProperty name="width" value="0.05" units="cm"/>
      <inkml:brushProperty name="height" value="0.05" units="cm"/>
    </inkml:brush>
  </inkml:definitions>
  <inkml:trace contextRef="#ctx0" brushRef="#br0">6 146 11178,'3'-41'1871,"-2"37"-698,-1 27-146,-4 89 522,0-73-1281,3 1 0,1-1-1,2 1 1,7 44 0,-8-81-257,-1 0-1,1 0 1,0 0-1,0-1 1,0 1-1,0 0 1,1 0-1,-1-1 1,1 1-1,-1-1 1,1 1 0,3 2-1,-3-4-7,-1 0 0,1 0 0,0 0 0,-1 0 1,1 0-1,0 0 0,0-1 0,-1 1 0,1-1 0,0 1 0,0-1 0,0 0 1,0 0-1,0 0 0,0 0 0,0 0 0,0 0 0,-1 0 0,1-1 0,0 1 0,3-2 1,4-1-21,0-1 0,0 0 1,-1 0-1,1-1 0,-1 0 0,0 0 1,-1-1-1,1 0 0,-1-1 1,0 0-1,7-8 0,10-15-162,29-47 0,-46 67 144,33-52-461,-2-2-1,56-132 0,-87 185 335,-9 28 151,-10 45 125,-8 58 152,18-107-217,2 0 0,-1 0 0,2 0 0,0 0-1,0-1 1,1 1 0,4 13 0,-5-25-49,-1 1 1,0 0-1,1-1 1,-1 1-1,1-1 1,0 1-1,0-1 1,-1 1-1,1-1 1,0 0-1,0 0 1,0 1-1,1-1 1,-1 0-1,0 0 0,0 0 1,1 0-1,-1 0 1,0 0-1,1 0 1,-1-1-1,1 1 1,-1 0-1,1-1 1,-1 1-1,1-1 1,0 0-1,-1 1 1,1-1-1,-1 0 1,1 0-1,0 0 0,-1 0 1,1 0-1,0-1 1,-1 1-1,1 0 1,-1-1-1,1 1 1,1-2-1,7-2-58,-1 0 0,0-1 1,0 0-1,0-1 0,10-9 0,87-75-568,-70 57 367,1 2 0,1 1 0,55-32 0,-87 59 256,0 0 0,0 1-1,0-1 1,0 1 0,0 0-1,1 0 1,-1 1 0,9-1 0,-13 2 20,0 0 0,0 0 0,0 0 0,1 1 0,-1-1 0,0 1 1,0-1-1,0 1 0,0 0 0,0-1 0,0 1 0,0 0 0,0 1 1,0-1-1,0 0 0,0 0 0,-1 1 0,1-1 0,0 1 0,-1 0 1,0-1-1,1 1 0,-1 0 0,0 0 0,2 3 0,0 2 76,0 1-1,0 1 1,-1-1-1,0 0 1,0 0-1,-1 1 1,0-1-1,0 1 1,-1 0-1,-1 10 1,-2 15 417,-11 44 1,0-2 372,15-58-567,-1-18-310,0 0 0,1 0-1,-1 0 1,0 0 0,0 0-1,0 1 1,0-1-1,1 0 1,-1 0 0,0 0-1,0 0 1,0 0-1,0 0 1,1 0 0,-1 0-1,0 0 1,0 0-1,0 0 1,0 0 0,1 0-1,-1 0 1,0 0-1,0 0 1,0 0 0,0 0-1,1 0 1,-1 0 0,0-1-1,0 1 1,0 0-1,0 0 1,1 0 0,-1 0-1,0 0 1,0 0-1,0 0 1,0-1 0,0 1-1,0 0 1,1 0-1,-1 0 1,0-1 0,18-25-78,-6 2-19,0-1 0,-2 0 0,10-38 0,-6 8-64</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2.028"/>
    </inkml:context>
    <inkml:brush xml:id="br0">
      <inkml:brushProperty name="width" value="0.05" units="cm"/>
      <inkml:brushProperty name="height" value="0.05" units="cm"/>
    </inkml:brush>
  </inkml:definitions>
  <inkml:trace contextRef="#ctx0" brushRef="#br0">0 88 15899,'0'-39'849,"2"9"-913,8 16 48,0 9 360,0 24-240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2.429"/>
    </inkml:context>
    <inkml:brush xml:id="br0">
      <inkml:brushProperty name="width" value="0.05" units="cm"/>
      <inkml:brushProperty name="height" value="0.05" units="cm"/>
    </inkml:brush>
  </inkml:definitions>
  <inkml:trace contextRef="#ctx0" brushRef="#br0">9 5 14283,'-9'-5'1200,"9"17"-872,0 12-128,6 19 441,0 6-105,1 13-240,0 5-96,2 6-160,-1 3-16,-1-7-88,-1-6-88,-2-13-152,-1-3-120,-3-14 1752,-3-8-1352,-2-24 80,0-7 40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2.830"/>
    </inkml:context>
    <inkml:brush xml:id="br0">
      <inkml:brushProperty name="width" value="0.05" units="cm"/>
      <inkml:brushProperty name="height" value="0.05" units="cm"/>
    </inkml:brush>
  </inkml:definitions>
  <inkml:trace contextRef="#ctx0" brushRef="#br0">5 381 13155,'-4'-25'1080,"16"1"-672,14 1-128,23 1 448,10-2-136,15 0-191,7-4-73,9 0-136,4-1-160,7 1-616,-7-5 544,-5-13-104,-7 0-73</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3.246"/>
    </inkml:context>
    <inkml:brush xml:id="br0">
      <inkml:brushProperty name="width" value="0.05" units="cm"/>
      <inkml:brushProperty name="height" value="0.05" units="cm"/>
    </inkml:brush>
  </inkml:definitions>
  <inkml:trace contextRef="#ctx0" brushRef="#br0">0 989 12499,'17'-2'280,"0"-2"1,-1 0-1,0 0 1,0-1-1,0-1 1,0-1-1,-1 0 1,0-2-1,-1 1 1,0-1-1,0-1 0,14-13 1,-20 16-238,-1-1-1,1 1 1,-1-1 0,0-1-1,-1 1 1,0-1 0,0-1-1,-1 1 1,0-1 0,-1 1-1,0-1 1,-1-1 0,0 1-1,0 0 1,-1-1 0,0 1-1,-1-1 1,0 0 0,-2-21-1,1 29-52,-1 1-1,1-1 1,-1 0-1,0 0 1,1 1-1,-1-1 1,0 1 0,-1-1-1,1 1 1,0-1-1,-1 1 1,1-1-1,-1 1 1,0 0-1,0 0 1,0 0-1,-3-3 1,3 4-1,1 1 1,-1-1-1,0 0 0,1 1 1,-1-1-1,0 1 1,0-1-1,1 1 0,-1 0 1,0 0-1,0 0 0,0 0 1,1 0-1,-1 0 1,0 1-1,0-1 0,1 0 1,-1 1-1,0-1 1,1 1-1,-1 0 0,0 0 1,1-1-1,-1 1 1,1 0-1,-1 0 0,1 1 1,-3 1-1,-4 5-23,0 0-1,0 1 0,0 0 1,1 1-1,0-1 0,-10 21 1,6-7 30,1 1 1,-9 28 0,14-37 37,1 1-1,1-1 1,0 1 0,1 0-1,0 15 1,3-26-18,-1-1 0,0 1 1,1-1-1,0 1 0,0-1 0,0 0 1,0 1-1,1-1 0,0 0 0,2 4 1,-3-6-6,1 0 1,-1 0 0,1 0 0,0 0 0,0 0 0,0 0 0,0 0-1,0-1 1,0 1 0,1-1 0,-1 0 0,0 1 0,1-1-1,-1 0 1,1 0 0,-1-1 0,1 1 0,3 0 0,0-1-5,0 0 0,0 0 1,0 0-1,0-1 1,1 0-1,-1 0 1,0 0-1,0-1 0,-1 0 1,1 0-1,0-1 1,-1 1-1,1-1 1,-1 0-1,0-1 0,9-6 1,4-6-14,0 0 1,30-37-1,-22 20-50,-2 0-1,-1-2 1,-2-1 0,-1 0-1,-2-2 1,-1 0 0,14-51-1,-24 58-40,-8 24 45,-2 11 43,-6 15 30,-2 14 99,1 1-1,2 1 1,1-1 0,2 1 0,1 0 0,1 51 0,3-76-70,1 0 1,0-1-1,1 1 1,-1-1 0,2 1-1,6 16 1,-8-23-59,1 0 0,-1 0 0,1 0 0,0 0 1,0 0-1,0 0 0,1 0 0,-1 0 0,1-1 0,0 0 0,-1 1 1,1-1-1,0 0 0,0 0 0,0-1 0,1 1 0,-1 0 0,0-1 1,1 0-1,-1 0 0,4 1 0,-1-1-24,-1-1 0,0 0 0,0 0 0,1 0 0,-1 0 0,0-1 0,0 0 1,0 0-1,0 0 0,0-1 0,8-3 0,-3 0 6,-1 0 0,-1 0 0,1-1 0,-1 0 0,8-7 0,29-32-156</inkml:trace>
  <inkml:trace contextRef="#ctx0" brushRef="#br0" timeOffset="1">602 0 14923,'-5'0'1192,"-3"9"-1032,0 4-296,2 7 304,10-2-1656,1-1 1336,12-6-208,7-7-168</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3.637"/>
    </inkml:context>
    <inkml:brush xml:id="br0">
      <inkml:brushProperty name="width" value="0.05" units="cm"/>
      <inkml:brushProperty name="height" value="0.05" units="cm"/>
    </inkml:brush>
  </inkml:definitions>
  <inkml:trace contextRef="#ctx0" brushRef="#br0">118 1 15755,'-5'5'142,"0"1"-1,1-1 1,0 1-1,0 0 1,0 1-1,1-1 1,0 1-1,0-1 0,1 1 1,-4 12-1,3-7 0,-17 58 165,3 1 1,3 0 0,-6 110-1,20 223-127,3-356-206,5 74-70,-8-120 97,0-1-1,0 1 1,0-1-1,0 0 0,0 1 1,1-1-1,-1 1 1,0-1-1,1 0 1,0 0-1,-1 1 0,1-1 1,0 0-1,-1 0 1,1 1-1,0-1 0,0 0 1,0 0-1,0 0 1,0 0-1,0 0 1,2 0-1,-1 0 2,-1-1 1,1 0-1,-1 0 0,1 1 1,0-1-1,-1 0 0,1-1 1,-1 1-1,1 0 0,0 0 1,-1-1-1,1 1 0,-1-1 1,1 1-1,-1-1 0,1 0 1,-1 0-1,0 0 0,3-1 1,6-5 120,0 0 1,0-1 0,-1-1-1,0 1 1,0-2-1,10-13 1,-3 1 371,23-45 1,-16 23-165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9:01.562"/>
    </inkml:context>
    <inkml:brush xml:id="br0">
      <inkml:brushProperty name="width" value="0.05" units="cm"/>
      <inkml:brushProperty name="height" value="0.05" units="cm"/>
    </inkml:brush>
  </inkml:definitions>
  <inkml:trace contextRef="#ctx0" brushRef="#br0">12494 691 4873,'-47'-26'1200,"-92"-37"1,56 39-1255,-2 3 1,-107-11 0,86 15 263,-111-15-420,-182-38-1008,361 61 1144,-659-139 1991,13 62-1066,553 71-734,-749-35-84,310 28-742,-676-38 1152,1154 57-329,-550-10 609,-1 36-311,-285 75-125,51 13-120,5 2-313,-57 48 53,601-90 88,-294 69-15,524-112 12,2 5 0,-167 80 0,145-50 61,-179 127-1,274-174-62,1 0-1,-32 34 1,47-42-30,0 1 1,0-1-1,1 1 0,0 0 0,1 0 1,0 1-1,0 0 0,1 0 0,1 0 1,-4 11-1,3 4-183,0 0-1,1 1 1,1-1 0,2 1 0,0 0-1,2-1 1,1 1 0,1-1-1,1 0 1,1 0 0,2 0 0,0-1-1,12 24 1,-10-29 69,1-1 0,1-1 0,1 0 0,0-1 0,1-1 0,0 0-1,29 23 1,127 77-333,-158-107 479,523 271-256,-432-234 163,130 39 1,118 9-127,100-16 55,6-30 87,385 1 13,4-32-181,-554-12 46,295 2-290,-388-5 372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6.869"/>
    </inkml:context>
    <inkml:brush xml:id="br0">
      <inkml:brushProperty name="width" value="0.05" units="cm"/>
      <inkml:brushProperty name="height" value="0.05" units="cm"/>
    </inkml:brush>
  </inkml:definitions>
  <inkml:trace contextRef="#ctx0" brushRef="#br0">13 23 13699,'-7'-16'1680,"3"9"-968,3 7-319,3 9 1319,4-2-880,6 6-704,3 0-344,7 0 216,4-3-144,4-3-112</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4.279"/>
    </inkml:context>
    <inkml:brush xml:id="br0">
      <inkml:brushProperty name="width" value="0.05" units="cm"/>
      <inkml:brushProperty name="height" value="0.05" units="cm"/>
    </inkml:brush>
  </inkml:definitions>
  <inkml:trace contextRef="#ctx0" brushRef="#br0">253 44 9562,'-2'-11'497,"1"8"-211,1 0-1,-1 1 1,1-1 0,-1 0 0,0 1 0,0-1-1,-2-3 1,2 5-218,0 1-1,1-1 0,-1 0 1,0 1-1,1-1 0,-1 1 1,0-1-1,0 1 0,0-1 1,0 1-1,1 0 0,-1-1 1,0 1-1,0 0 0,0 0 1,0-1-1,0 1 1,0 0-1,0 0 0,0 0 1,0 0-1,1 0 0,-1 1 1,0-1-1,0 0 0,0 0 1,-1 1-1,-10 4 231,1 0 0,0 1 1,0 0-1,1 1 0,0 0 0,0 1 1,-11 10-1,9-7-130,-49 44 251,55-49-400,0 1 1,0-1 0,1 1-1,0 0 1,0 1 0,1-1-1,-4 10 1,7-16-20,1 1 1,-1-1-1,1 0 0,0 0 1,-1 1-1,1-1 0,0 0 0,0 1 1,0-1-1,0 0 0,0 0 1,0 1-1,0-1 0,1 0 0,-1 1 1,0-1-1,1 0 0,-1 0 1,1 0-1,-1 1 0,1-1 1,0 0-1,-1 0 0,1 0 0,0 0 1,0 0-1,0 0 0,0 0 1,0 0-1,0-1 0,0 1 1,0 0-1,0-1 0,0 1 0,0 0 1,1-1-1,-1 1 0,0-1 1,0 0-1,0 1 0,3-1 1,6 2-25,1 0 1,-1-1-1,1 0 1,11 0 0,-11-1-14,41-1-108,-38 0 83,0 0 0,0 1 1,1 1-1,-1 0 0,0 1 0,0 0 1,17 6-1,-29-8 56,-1 1 0,0-1 1,0 1-1,0 0 0,0-1 1,1 1-1,-1 0 0,0 0 1,-1 0-1,1-1 0,0 1 1,0 0-1,0 0 0,0 0 1,-1 0-1,1 1 0,0-1 0,-1 0 1,1 0-1,-1 0 0,1 2 1,-1 0 7,0-1 1,1 0 0,-2 0-1,1 1 1,0-1 0,0 0-1,-1 0 1,1 0 0,-1 0-1,0 1 1,-1 2 0,-4 5 54,1 0 1,-2 0 0,-13 17 0,14-21-29,-51 59 482,51-59-453,0 0 1,0-1-1,0 0 0,-1-1 1,0 1-1,0-1 0,0 0 0,-12 4 1,18-8-45,0 1-1,0-1 1,0 0 0,1 1 0,-1-1-1,0 0 1,0 0 0,0 0 0,0 0-1,0 1 1,0-1 0,1 0 0,-1-1 0,0 1-1,0 0 1,0 0 0,0 0 0,0 0-1,1-1 1,-1 1 0,0 0 0,0-1-1,0 1 1,1-1 0,-1 1 0,0-1 0,0 1-1,1-1 1,-1 0 0,1 1 0,-1-1-1,0 0 1,1 1 0,0-1 0,-1 0-1,1 0 1,-1 1 0,1-1 0,0 0 0,-1 0-1,1 0 1,0 0 0,0 1 0,0-1-1,0 0 1,0 0 0,-1 0 0,2 0-1,-1 0 1,0 0 0,0-1 0,1-5 161,0 1 1,0-1 0,1 1-1,-1-1 1,6-11 0,15-24 37,9-7 24</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4.696"/>
    </inkml:context>
    <inkml:brush xml:id="br0">
      <inkml:brushProperty name="width" value="0.05" units="cm"/>
      <inkml:brushProperty name="height" value="0.05" units="cm"/>
    </inkml:brush>
  </inkml:definitions>
  <inkml:trace contextRef="#ctx0" brushRef="#br0">68 119 13267,'2'0'145,"0"0"0,1 0 0,-1 1 0,1-1 0,-1 0 0,0 1-1,1 0 1,-1 0 0,0-1 0,0 1 0,4 3 0,7 2 574,-11-5-658,0 0 0,0 0 0,0-1 0,1 1 0,-1-1 0,0 1 0,0-1 0,1 0 1,-1 0-1,0 0 0,1 0 0,-1-1 0,0 1 0,0-1 0,1 1 0,3-2 0,-1 0-11,-1-1 0,0 1 1,1-1-1,-1 0 0,0 0 0,0 0 0,5-6 0,-3 3-41,0-1 1,-1 0-1,0 0 1,0 0-1,-1 0 1,0-1-1,0 0 1,5-14-1,-9 21-13,0 0-1,1 0 1,-1 0 0,0 0-1,0 0 1,0-1-1,0 1 1,0 0 0,0 0-1,0 0 1,0-1 0,0 1-1,0 0 1,-1 0 0,1 0-1,-1-2 1,0 2 0,1 1 0,0-1 1,-1 1-1,1-1 0,-1 1 0,1 0 1,-1-1-1,0 1 0,1 0 0,-1-1 1,1 1-1,-1 0 0,0 0 0,1-1 1,-1 1-1,1 0 0,-1 0 0,0 0 1,1 0-1,-1 0 0,-1 0 0,-1 0-3,0 1 0,-1 0-1,1-1 1,0 1-1,0 1 1,0-1 0,0 0-1,0 1 1,0-1-1,0 1 1,-2 2 0,-10 9 35,0 1 1,1 1 0,0-1-1,-18 29 1,11-10 222,-26 51 0,42-74-184,0 0-1,1 0 1,0 1-1,1 0 1,0-1-1,-1 13 1,3-21-51,1 0-1,0 0 1,0 0 0,0 0 0,1 0-1,-1 0 1,0 0 0,1 0-1,-1 0 1,1 0 0,0 0 0,-1 0-1,1 0 1,0 0 0,0-1 0,2 4-1,-1-4 1,0 1 0,0-1 0,0 0 0,0 0 0,0 1 0,0-2 0,0 1 0,0 0 0,0 0 0,0-1 0,1 1 0,-1-1 0,0 1 0,0-1 0,1 0-1,-1 0 1,0 0 0,5-1 0,1 0 165,1 0-1,-1-1 0,0 0 1,1 0-1,-1-1 0,0 0 1,0-1-1,12-7 0,-4 0-89,0 0 1,27-25-1,22-31 251</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5.096"/>
    </inkml:context>
    <inkml:brush xml:id="br0">
      <inkml:brushProperty name="width" value="0.05" units="cm"/>
      <inkml:brushProperty name="height" value="0.05" units="cm"/>
    </inkml:brush>
  </inkml:definitions>
  <inkml:trace contextRef="#ctx0" brushRef="#br0">159 101 14387,'-23'34'689,"3"-4"-362,0 0-1,3 1 1,-25 56-1,38-65 4,4-21-325,0-1 0,0 0 0,0 0 0,0 0 0,1 0 0,-1 1 0,0-1 0,0 0 0,0 0 0,0 0 0,0 0 0,1 0-1,-1 0 1,0 0 0,0 0 0,0 1 0,0-1 0,1 0 0,-1 0 0,0 0 0,0 0 0,0 0 0,1 0 0,-1 0 0,0 0 0,0 0 0,0 0 0,1 0-1,-1 0 1,0 0 0,0 0 0,0 0 0,1-1 0,-1 1 0,0 0 0,0 0 0,0 0 0,0 0 0,1 0 0,-1 0 0,0 0 0,0-1 0,0 1 0,0 0 0,0 0-1,0 0 1,1 0 0,27-30-109,15-32-1263,51-97-1,-46 75 410,-62 147 2643,8-32-1441,2-1 0,1 1 0,2 0 0,0 1 1,3-1-1,0 0 0,12 54 0,-5-46-129,-2 1 0,-2 0 0,-2 0 1,-1 1-1,-3-1 0,-1 0 0,-1 0 0,-3 0 0,-1 0 0,-2-1 0,-2 0 0,-1 0 0,-34 71 0,37-94 72,1-1-1,-2 0 1,-13 17-1,19-28-117,0 1-1,0-1 1,0 0-1,0 0 0,-1 0 1,0-1-1,1 0 1,-1 0-1,-1 0 1,1 0-1,0-1 1,-1 0-1,-8 3 1,12-5-58,1 0-1,-1 1 1,1-1 0,-1 0 0,0 0 0,1 0 0,-1 0 0,1-1 0,-1 1 0,1 0-1,-1-1 1,1 1 0,-1-1 0,1 1 0,0-1 0,-1 0 0,1 1 0,0-1 0,-1 0 0,1 0-1,0 0 1,0 0 0,0 0 0,0 0 0,0-1 0,0 1 0,0 0 0,0 0 0,0-1-1,1 1 1,-1-1 0,1 1 0,-1 0 0,1-1 0,-1 1 0,1-1 0,0 1 0,-1-1 0,1-1-1,-1-8-16,0 1-1,1 0 1,0-1-1,2-14 0,4-12-135,1 1-1,1 0 1,27-69-1,58-97-1030,-78 172 350,1 1 0,2 1 0,25-33 0,-23 43 224,-3 8-176</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5.763"/>
    </inkml:context>
    <inkml:brush xml:id="br0">
      <inkml:brushProperty name="width" value="0.05" units="cm"/>
      <inkml:brushProperty name="height" value="0.05" units="cm"/>
    </inkml:brush>
  </inkml:definitions>
  <inkml:trace contextRef="#ctx0" brushRef="#br0">21 65 14619,'0'0'94,"0"-1"1,0 1-1,0-1 0,0 0 0,0 1 1,0-1-1,-1 1 0,1-1 1,0 1-1,0-1 0,0 1 0,0-1 1,-1 1-1,1-1 0,0 1 1,-1 0-1,1-1 0,0 1 0,-1-1 1,1 1-1,0 0 0,-1-1 0,0 1 1,-3 10 1074,0 31-447,3-37-631,-2 39-6,1 1-1,2-1 1,7 54 0,-6-92-102,0 0 0,0 0 0,0 0 1,1 0-1,-1 0 0,1-1 0,0 1 1,0-1-1,5 7 0,-6-10 8,-1 0-1,1 0 0,0-1 1,0 1-1,0 0 0,0 0 1,0-1-1,-1 1 1,1-1-1,0 1 0,0-1 1,0 1-1,1-1 0,-1 0 1,0 0-1,0 1 1,0-1-1,2 0 0,-1 0-11,0-1 0,0 1 0,0-1 0,0 1 0,0-1-1,0 0 1,0 0 0,0 1 0,0-2 0,-1 1-1,1 0 1,0 0 0,2-3 0,12-10-243,-1-2 0,-1 0 0,25-35 0,32-64-708,-55 89 759,0-4-30,-7 13-2,18-24 0,-41 80 898,9-28-490,1 1 0,1-1-1,0 1 1,0 0-1,1 0 1,1 0-1,-1 19 1,2-30-155,0 0-1,0-1 1,0 1 0,0 0 0,0 0 0,0 0 0,1 0 0,-1 0 0,0 0-1,0-1 1,1 1 0,-1 0 0,0 0 0,1 0 0,-1-1 0,1 1-1,-1 0 1,1-1 0,0 1 0,-1 0 0,1-1 0,-1 1 0,1 0 0,0-1-1,0 1 1,-1-1 0,1 0 0,1 1 0,0 0-14,0-1 0,0 0 0,0 0-1,-1 0 1,1-1 0,0 1 0,0 0 0,-1-1 0,1 1 0,0-1 0,0 0-1,-1 1 1,3-2 0,7-5-116,-1 0 1,1 0-1,9-10 0,-19 17 116,50-47-594,-32 28 291,2 0-1,0 2 1,27-18-1,-47 35 308,0-1-1,0 0 1,0 1 0,-1-1-1,1 1 1,1-1 0,-1 1-1,0 0 1,0-1-1,0 1 1,0 0 0,0 0-1,0 0 1,0 0-1,0 0 1,0 0 0,1 0-1,-1 0 1,1 0-1,-1 1 16,0-1 0,-1 1-1,1-1 1,0 1-1,-1 0 1,1-1-1,-1 1 1,1-1 0,-1 1-1,0 0 1,1-1-1,-1 1 1,0 0-1,1 0 1,-1-1 0,0 1-1,0 0 1,1 0-1,-1 0 1,0 1 0,0 6 158,0 1 1,-1 0 0,0-1 0,-2 11-1,0-5 59,3-10-175,-1 26 486,1-29-536,0-1 0,0 1-1,0-1 1,0 1 0,0-1 0,0 0-1,0 1 1,0-1 0,1 1 0,-1-1-1,0 1 1,0-1 0,1 0 0,-1 1-1,0-1 1,0 1 0,1-1 0,-1 0-1,0 0 1,1 1 0,-1-1 0,1 0-1,-1 1 1,0-1 0,1 0 0,-1 0-1,1 0 1,-1 1 0,1-1 0,-1 0-1,1 0 1,-1 0 0,1 0 0,-1 0-1,1 0 1,-1 0 0,0 0 0,1 0-1,-1 0 1,1 0 0,-1 0 0,1 0-1,-1-1 1,1 1 0,-1 0-1,1 0 1,-1 0 0,0-1 0,1 1-1,-1 0 1,1-1 0,-1 1 0,23-14-572,-1-1 0,36-32 0,-29 23 409,17-13-176,-1 2-122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6.589"/>
    </inkml:context>
    <inkml:brush xml:id="br0">
      <inkml:brushProperty name="width" value="0.05" units="cm"/>
      <inkml:brushProperty name="height" value="0.05" units="cm"/>
    </inkml:brush>
  </inkml:definitions>
  <inkml:trace contextRef="#ctx0" brushRef="#br0">50 763 10346,'-48'52'1124,"46"-49"-545,9-5-554,10-7-378,1-6 58,0-2 0,-1 0 0,-1-2 0,0 1 0,-1-2 0,14-24-1,-28 41 353,1 1-1,-1-1 1,1 1 0,-1-1-1,0 1 1,0-1-1,0 0 1,0 0-1,-1 1 1,1-7-1,-1 9-32,0 0-1,0 0 0,0-1 1,0 1-1,0 0 0,0 0 0,0-1 1,0 1-1,0 0 0,0 0 1,0 0-1,0-1 0,-1 1 1,1 0-1,0 0 0,0 0 1,0-1-1,0 1 0,-1 0 1,1 0-1,0 0 0,0 0 0,0-1 1,-1 1-1,1 0 0,0 0 1,0 0-1,0 0 0,-1 0 1,1 0-1,0 0 0,0 0 1,-1 0-1,1 0 0,0 0 1,0 0-1,-1 0 0,1 0 0,-20 9 1051,11-1-716,1-1 1,-1 2-1,1-1 0,0 1 1,1 1-1,0-1 0,1 1 1,0 0-1,0 1 0,1-1 1,1 1-1,-6 20 0,9-30-343,1 0-1,0 0 0,-1 0 0,1 0 1,0 0-1,0 0 0,0 1 1,0-1-1,0 0 0,0 0 1,0 0-1,1 0 0,-1 0 0,0 0 1,0 0-1,1 0 0,-1 0 1,1 0-1,-1 0 0,1 0 0,-1 0 1,1 0-1,0-1 0,-1 1 1,1 0-1,0 0 0,0-1 0,-1 1 1,1 0-1,0-1 0,0 1 1,0-1-1,0 1 0,0-1 1,0 1-1,0-1 0,0 0 0,0 1 1,0-1-1,0 0 0,0 0 1,0 0-1,0 0 0,2 0 0,4 0-41,0 0 0,-1-1 0,1 0-1,0 0 1,-1-1 0,8-2-1,4-3-212,0-1 0,-1 0-1,0-1 1,0-1 0,21-17-1,70-66-1356,-89 74 1301,21-26-1,-22 24 731,-14 18 168,-5 6-31,-5 13 441,3-9-513,15-35-263,1 1 1,17-29 0,-8 17-290,35-67-612,44-115-1,-97 212 633,-1 0 0,0 0 0,-1-1 0,1 1 0,-2-1 0,2-10 0,-3 19 36,0 0 0,0 1 0,0-1 0,0 0 0,0 0-1,0 1 1,0-1 0,-1 0 0,1 0 0,0 1-1,0-1 1,0 0 0,-1 1 0,1-1 0,0 0 0,-1 1-1,1-1 1,-2-1 0,2 2 3,0 0-1,-1 0 1,1 0-1,-1 0 1,1 0-1,0 0 1,-1 0 0,1 0-1,-1-1 1,1 1-1,-1 1 1,1-1-1,0 0 1,-1 0 0,1 0-1,-1 0 1,1 0-1,0 0 1,-1 0-1,1 0 1,0 1 0,-1-1-1,0 1 1,-2 1 40,0 0 1,0 0 0,1 1-1,-1-1 1,1 1-1,-4 4 1,-4 8 110,1 1 0,1-1-1,0 2 1,1-1 0,1 1 0,0 0 0,2 0-1,-4 21 1,3-4-62,1 1 0,2 0 0,3 44 0,0-65-134,0-1 0,1 0-1,0 0 1,1 0 0,1 0 0,0 0 0,7 14 0,-10-24 27,0 0-1,1-1 1,-1 1 0,0-1 0,1 0 0,0 0 0,0 1-1,0-1 1,0 0 0,0 0 0,0-1 0,0 1-1,1 0 1,-1-1 0,0 1 0,1-1 0,0 0 0,-1 0-1,1 0 1,0 0 0,-1 0 0,1-1 0,0 1 0,0-1-1,0 0 1,-1 1 0,1-1 0,0-1 0,0 1 0,0 0-1,-1-1 1,1 1 0,0-1 0,0 0 0,-1 0-1,1 0 1,0 0 0,-1-1 0,4-2 0,8-4 16,-1-2 1,0 1 0,0-2 0,-1 0 0,-1 0-1,0-1 1,11-16 0,-8 10-7,2 1 0,25-23 0,-37 37-16,1 0 1,0 0-1,0 1 1,0 0 0,0 0-1,0 0 1,0 0-1,1 1 1,-1 0 0,1 0-1,7 0 1,30-8-122,-24 3 51,-2-1 0,1-1 0,-1 0 0,19-13 0,-26 14 14,1-1 0,-2 0 0,1 0 0,-1-1 1,0 0-1,0 0 0,7-13 0,-14 19 52,0 0 1,0-1-1,0 1 1,-1-1 0,0 0-1,1 1 1,-2-1-1,2-6 1,-2 10 25,0-1 0,1 0 1,-1 0-1,0 1 0,0-1 1,0 0-1,0 0 0,-1 1 1,1-1-1,0 0 0,0 1 0,0-1 1,-1 0-1,1 0 0,0 1 1,0-1-1,-1 0 0,1 1 0,-1-1 1,1 1-1,-1-1 0,1 1 1,-1-1-1,1 1 0,-1-1 0,1 1 1,-1-1-1,0 1 0,1-1 1,-1 1-1,0 0 0,1 0 0,-1-1 1,0 1-1,1 0 0,-1 0 1,0 0-1,0-1 0,1 1 1,-1 0-1,0 0 0,1 0 0,-1 0 1,0 1-1,0-1 0,1 0 1,-1 0-1,-1 1 0,-4 0 69,0 1-1,-1 0 1,1 0 0,0 1-1,1 0 1,-1 0 0,0 0-1,1 1 1,0 0 0,0 0-1,0 0 1,0 0-1,1 1 1,-1 0 0,1 0-1,1 0 1,-1 1 0,1-1-1,0 1 1,-5 11 0,2-4 17,2 0 0,0 0 0,0 1 0,1-1 0,1 1 0,0 0 0,1 0 1,1 26-1,0-34-81,1 0 1,0 0 0,0-1 0,1 1-1,0 0 1,-1 0 0,2-1-1,-1 1 1,1-1 0,0 0 0,0 0-1,0 0 1,1 0 0,4 5 0,-5-8 6,-1 0 0,1 0 0,-1 0 0,1 0 0,0-1 0,0 1 0,0-1 0,0 1 0,0-1 0,0 0 0,0 0 0,0 0 0,0-1 0,1 1 0,-1-1 0,0 0 0,0 0 0,1 0 0,-1 0 0,0 0 0,0-1 0,1 1 0,-1-1 0,0 0 0,0 0 0,0 0 0,4-3 0,28-17 3</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7.688"/>
    </inkml:context>
    <inkml:brush xml:id="br0">
      <inkml:brushProperty name="width" value="0.05" units="cm"/>
      <inkml:brushProperty name="height" value="0.05" units="cm"/>
    </inkml:brush>
  </inkml:definitions>
  <inkml:trace contextRef="#ctx0" brushRef="#br0">1 60 14995,'7'86'1749,"16"180"-1372,-22-256-337,1 0-1,0 0 1,0 0 0,4 10 0,-5-19-29,-1 0 0,0 0 0,1 1 0,-1-1 0,1 0 0,-1 0 0,1 0 0,-1 0 0,1 0 0,0 0 0,-1 0 0,1 0 0,0 0 0,0 0 0,0-1 0,0 1 0,0 0 0,0 0 0,0-1 0,0 1 0,0-1 0,0 1 0,0-1 0,0 1 0,1-1 0,-1 0 0,0 0 0,0 1 0,0-1 0,1 0 0,-1 0 0,0 0 0,0 0 0,1 0 0,-1-1 0,0 1 0,0 0 0,0 0 0,0-1 0,1 1 0,-1-1 0,0 1 0,2-2 0,5-4 34,0 0 1,-1-1-1,0 0 0,0 0 1,0-1-1,-1 0 1,0 0-1,0 0 0,-1-1 1,5-11-1,3-3 40,-12 21-79,87-155 305,-76 131-520,0-1 1,-2-1-1,0 1 1,5-34-1,-11 23-220,-6 32 96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8.337"/>
    </inkml:context>
    <inkml:brush xml:id="br0">
      <inkml:brushProperty name="width" value="0.05" units="cm"/>
      <inkml:brushProperty name="height" value="0.05" units="cm"/>
    </inkml:brush>
  </inkml:definitions>
  <inkml:trace contextRef="#ctx0" brushRef="#br0">0 222 12283,'2'8'198,"2"17"392,1-1 0,12 34 0,-15-53-473,1 1 0,-1 0 0,1 0 0,0-1 0,0 1 0,1-1 0,0 0 0,0 0 0,0-1-1,0 1 1,1-1 0,0 0 0,0 0 0,0 0 0,5 3 0,-8-6-98,0-1 1,0 1-1,0-1 0,0 1 0,0-1 1,0 1-1,0-1 0,0 0 0,0 0 1,0 0-1,0 0 0,0 0 0,0-1 1,0 1-1,0 0 0,0-1 0,-1 0 1,1 1-1,0-1 0,0 0 0,0 0 1,-1 0-1,1 0 0,0 0 0,-1-1 1,1 1-1,-1 0 0,1-1 0,-1 1 1,0-1-1,0 1 0,0-1 0,0 0 1,2-2-1,3-6-7,0-1 0,-1 0 1,0 0-1,3-14 0,15-63-55,-23 88 41,0 0 0,1 0 0,-1 0 0,0 0 0,0 0 0,0-1 1,0 1-1,1 0 0,-1 0 0,0 0 0,0 0 0,0 0 0,0 0 0,1 0 0,-1 0 0,0 0 0,0 0 0,0 0 0,1 1 0,-1-1 0,0 0 0,0 0 0,0 0 0,0 0 0,1 0 0,-1 0 0,0 0 0,0 0 0,0 0 0,0 1 0,0-1 0,1 0 0,-1 0 0,0 0 0,0 0 1,0 0-1,0 1 0,0-1 0,0 0 0,0 0 0,0 0 0,0 0 0,0 1 0,0-1 0,0 0 0,0 0 0,0 0 0,1 0 0,-2 1 0,1-1 0,0 0 0,0 0 0,0 1 0,5 9-21,0 8-10,-3-10 39,0 0-1,1 0 1,0-1-1,0 0 1,6 10-1,-8-15 3,0-1 0,0 0 0,0 1 0,0-1 0,0 0 0,1 0 0,-1 1 1,0-1-1,1 0 0,-1-1 0,1 1 0,-1 0 0,1 0 0,0 0 0,-1-1 0,1 1 0,0-1 0,-1 0 0,1 1 0,0-1 0,-1 0 0,1 0 0,0 0 0,0 0 0,-1 0 0,1 0 0,0-1 0,-1 1 0,1 0 0,2-2 0,14-5 37,0-2 0,-1 0 0,0-1 0,0 0 0,-1-1-1,15-14 1,-15 11-41,1 2 1,1-1-1,0 2 0,38-18 0,-54 29-7,0-1 0,-1 0 0,1 1 0,0-1 0,-1 1 0,1-1 0,0 1 0,0 0 1,0 0-1,0-1 0,-1 2 0,1-1 0,0 0 0,0 0 0,0 0 0,-1 1 0,1-1 0,0 1 0,0 0 0,-1-1 0,1 1 0,0 0 0,-1 0 0,3 1 0,-2 1-3,1 0 0,-1 0 0,0 1 0,0-1 0,0 0 0,-1 1 0,1-1 0,-1 1 0,0-1 0,2 8 0,-2-6 5,6 21 43,-7-26-39,0 0 0,0 1 1,1-1-1,-1 1 0,0-1 1,0 0-1,0 1 0,0-1 1,1 0-1,-1 1 0,0-1 0,0 0 1,1 1-1,-1-1 0,0 0 1,1 0-1,-1 1 0,0-1 0,1 0 1,-1 0-1,0 1 0,1-1 1,-1 0-1,0 0 0,1 0 0,-1 0 1,1 0-1,-1 0 0,0 0 1,1 1-1,-1-1 0,1 0 1,-1 0-1,0-1 0,1 1 0,-1 0 1,1 0-1,-1 0 0,0 0 1,1 0-1,-1 0 0,1 0 0,-1-1 1,0 1-1,1 0 0,-1 0 1,0-1-1,1 1 0,-1 0 1,0 0-1,0-1 0,1 1 0,-1-1 1,7-8-14,0-1 0,0 0 0,-1 0-1,-1-1 1,7-18 0,3-3-251,-12 25 168,38-69-1132,-36 68 958,0 1-1,1 0 1,-1-1-1,1 2 1,1-1-1,0 1 1,9-8-1,-15 14 249,-1-1-1,1 0 1,0 1-1,-1-1 0,1 1 1,0-1-1,0 1 1,0-1-1,-1 1 1,1-1-1,0 1 1,0 0-1,0 0 1,0-1-1,0 1 0,0 0 1,-1 0-1,1 0 1,0 0-1,0 0 1,0 0-1,0 0 1,0 0-1,0 0 0,0 1 1,0-1-1,0 0 1,-1 1-1,1-1 1,0 0-1,0 1 1,0-1-1,-1 1 0,1-1 1,0 1-1,0 0 1,-1-1-1,1 1 1,-1 0-1,1-1 1,0 1-1,-1 0 0,1 0 1,-1-1-1,0 1 1,1 0-1,-1 0 1,0 0-1,1 0 1,-1 1-1,1 3 146,0 0 0,0 0-1,-1 0 1,1 0 0,-1 0 0,0 0-1,-1-1 1,-1 9 0,-17 54 1110,14-52-1047,0 0 0,1 1 1,0-1-1,1 1 0,1 0 0,1 0 1,0 20-1,1-34-167,0-1 0,0 1 1,0 0-1,1 0 0,-1-1 0,0 1 1,1 0-1,0-1 0,-1 1 0,1-1 1,0 1-1,0-1 0,0 1 1,0-1-1,0 0 0,0 1 0,0-1 1,0 0-1,0 0 0,1 1 0,-1-1 1,3 1-1,-2-1-33,1 0-1,-1-1 1,1 1 0,-1-1-1,1 1 1,-1-1 0,1 0-1,-1 0 1,1 0 0,-1 0-1,1-1 1,-1 1 0,5-2-1,0 0-126,-1 0-1,0 0 0,1-1 0,-1 0 1,0 0-1,-1-1 0,1 0 1,-1 0-1,1 0 0,8-10 1,-7 5-212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8.721"/>
    </inkml:context>
    <inkml:brush xml:id="br0">
      <inkml:brushProperty name="width" value="0.05" units="cm"/>
      <inkml:brushProperty name="height" value="0.05" units="cm"/>
    </inkml:brush>
  </inkml:definitions>
  <inkml:trace contextRef="#ctx0" brushRef="#br0">2 85 12491,'-1'-7'1432,"5"0"-984,9-2-240,7 1 1448,9-2-1407,6 0-249,13 0 48,0-2-40,10 1-56</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9.153"/>
    </inkml:context>
    <inkml:brush xml:id="br0">
      <inkml:brushProperty name="width" value="0.05" units="cm"/>
      <inkml:brushProperty name="height" value="0.05" units="cm"/>
    </inkml:brush>
  </inkml:definitions>
  <inkml:trace contextRef="#ctx0" brushRef="#br0">28 16 10690,'1'-11'1393,"3"7"-865,-2 19-128,-2 17 1728,0 25-1480,-3 12-104,-1 20-143,-2 13-41,0 12-32,-1 4-16,3-12-136,-1-10-64,5-19-200,0-9-184,3-25 2104,2-17-1736,2-36 136,0-22 88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39.849"/>
    </inkml:context>
    <inkml:brush xml:id="br0">
      <inkml:brushProperty name="width" value="0.05" units="cm"/>
      <inkml:brushProperty name="height" value="0.05" units="cm"/>
    </inkml:brush>
  </inkml:definitions>
  <inkml:trace contextRef="#ctx0" brushRef="#br0">98 1 12003,'-2'26'623,"0"0"0,-2 0 0,-12 43 1,3-16-118,-3 16-89,-27 164 857,42-230-1232,1 1 0,0 0-1,0 0 1,0 0 0,0 0 0,1 0 0,-1 0-1,3 5 1,-3-9-36,0 1 0,0-1 0,0 0-1,0 1 1,1-1 0,-1 0 0,0 1 0,0-1 0,1 0-1,-1 1 1,0-1 0,0 0 0,1 0 0,-1 1 0,0-1-1,1 0 1,-1 0 0,1 0 0,-1 1 0,0-1 0,1 0-1,-1 0 1,0 0 0,1 0 0,-1 0 0,1 0 0,-1 0-1,0 0 1,2 0 0,-1 0 0,1-1 0,-1 0 0,1 1-1,-1-1 1,1 0 0,-1 0 0,0 0 0,1 0-1,-1 0 1,0 0 0,0 0 0,2-2 0,13-17-11,-1-2 1,-1 0-1,0-1 0,18-44 1,-21 45-9,55-133-206,-62 152 178,-1 11 29,-2 10 14,-2 9 15,1-14 20,0 0-1,0 0 0,1 0 0,4 18 0,-5-29-31,0-1 0,0 0 1,0 0-1,1 0 0,-1 0 0,0 0 1,1 0-1,-1 0 0,1 0 1,-1 0-1,1 0 0,-1 0 1,1 0-1,0 0 0,-1 0 0,1-1 1,0 1-1,0 0 0,0 0 1,0-1-1,0 1 0,0-1 1,0 1-1,0-1 0,0 1 0,0-1 1,0 1-1,0-1 0,0 0 1,0 0-1,0 1 0,0-1 1,0 0-1,0 0 0,1 0 0,-1 0 1,0 0-1,0-1 0,0 1 1,0 0-1,0 0 0,0-1 1,0 1-1,0-1 0,0 1 1,0-1-1,0 1 0,1-2 0,7-3-3,-1-1 0,0 0 0,0 0 0,9-10 0,-16 15-7,95-108-606,-35 35-83,-46 62 462,-14 12 229,-1 0 0,0 0 0,0 0-1,0 0 1,0 0 0,1 0 0,-1 0 0,0 0 0,0 0-1,0 0 1,1 0 0,-1 0 0,0 0 0,0 0-1,0 0 1,0 0 0,1 0 0,-1 0 0,0 0-1,0 0 1,0 1 0,0-1 0,0 0 0,1 0 0,-1 0-1,0 0 1,0 0 0,0 1 0,0-1 0,0 0-1,0 0 1,0 0 0,0 0 0,1 1 0,-1-1-1,0 0 1,0 0 0,0 0 0,0 0 0,0 1 0,0-1-1,0 0 1,0 0 0,0 1 0,0 3 21,-1 1 1,1 0-1,-1-1 0,0 1 1,-2 6-1,-11 32 304,5-16 144,-9 47 0,17-73-448,1 0 1,0 0-1,0 0 0,0 0 1,-1 0-1,1 0 1,0 0-1,0 0 1,1 1-1,-1-1 1,0 0-1,0 0 1,0 0-1,1 0 0,-1 0 1,1 0-1,-1 0 1,1 0-1,0 2 1,0-3-6,-1 0 0,1 1 0,0-1 0,-1 0 0,1 0 0,0 1 0,-1-1 1,1 0-1,0 0 0,-1 0 0,1 0 0,0 0 0,-1 0 0,1 0 0,0 0 0,0 0 1,-1 0-1,1-1 0,0 1 0,-1 0 0,1 0 0,1-1 0,4-2 23,-1-1-1,1 1 1,0-1 0,-1 0-1,6-6 1,23-24-201,57-76-1,6-6-795,-96 115 940,0 0 0,0 0 1,0-1-1,0 1 0,1 0 0,-1 0 1,0 0-1,1 1 0,-1-1 1,1 0-1,-1 0 0,2 0 1,-2 1 14,-1 0 1,0 0 0,1 0-1,-1 0 1,0 1 0,1-1-1,-1 0 1,0 0 0,1 0-1,-1 0 1,0 0 0,0 0-1,1 1 1,-1-1-1,0 0 1,0 0 0,1 0-1,-1 1 1,0-1 0,0 0-1,1 0 1,-1 1 0,0-1-1,0 0 1,0 1 0,0-1-1,1 0 1,-1 0 0,0 1-1,0-1 1,0 0 0,0 1-1,0-1 1,0 1 0,0 5 14,1 0 0,-1 0 0,-1 0 0,-1 12 0,-9 38 344,6-34-82,0 1 1,2-1-1,0 32 1,2-53-279,1-1 1,0 1-1,0-1 1,0 1-1,0 0 1,0-1-1,0 1 1,0 0-1,1-1 1,-1 1-1,0-1 1,0 1-1,0 0 0,0-1 1,1 1-1,-1-1 1,0 1-1,1-1 1,-1 1-1,0-1 1,1 1-1,-1-1 1,1 1-1,0 0 1,0-1-26,-1 0 0,1 0 0,-1-1 0,1 1 0,0 0 0,-1 0 0,1-1 0,-1 1 0,1 0 0,-1 0 0,1-1 0,-1 1 0,1-1 0,-1 1 0,1 0 0,-1-1 0,0 1 0,1-1 0,0 0 1,18-31-595,1-7 347,2-6-103</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7.257"/>
    </inkml:context>
    <inkml:brush xml:id="br0">
      <inkml:brushProperty name="width" value="0.05" units="cm"/>
      <inkml:brushProperty name="height" value="0.05" units="cm"/>
    </inkml:brush>
  </inkml:definitions>
  <inkml:trace contextRef="#ctx0" brushRef="#br0">104 247 15099,'-35'34'2038,"26"-27"-1662,1 1 0,0 0-1,0 0 1,0 1 0,1 0 0,1 0-1,-7 12 1,13-21-369,0 1 1,-1-1-1,1 1 0,0-1 1,0 1-1,0-1 0,0 1 1,0-1-1,0 1 1,0-1-1,0 1 0,0 0 1,0-1-1,0 1 0,0-1 1,0 1-1,0-1 0,0 1 1,1-1-1,-1 1 1,0-1-1,0 1 0,1-1 1,-1 1-1,0-1 0,1 1 1,-1-1-1,0 1 0,1-1 1,-1 0-1,1 1 0,-1-1 1,1 0-1,-1 1 1,1-1-1,-1 0 0,1 0 1,-1 1-1,1-1 0,-1 0 1,1 0-1,-1 0 0,1 0 1,0 0-1,-1 0 0,1 0 1,-1 0-1,1 0 1,0 0-1,39 0-663,-28-1 445,23 1-652,58 8-1,-81-6 781,0 0 0,0 1 0,0 1 0,-1 0 0,1 0-1,-1 1 1,0 0 0,16 12 0,-26-16 107,1 0 0,0 1 0,0-1-1,-1 0 1,1 1 0,-1 0 0,1-1 0,-1 1 0,0 0-1,0 0 1,0 0 0,0 0 0,0 0 0,0 0 0,0 0 0,-1 0-1,1 0 1,-1 0 0,1 0 0,-1 3 0,0-2 50,-1 1 0,1 0 1,-1-1-1,0 1 0,0-1 0,0 1 0,0-1 1,0 0-1,-1 1 0,0-1 0,-2 4 1,-2 1 88,0 0 0,-1 0 1,0-1-1,0 0 0,0 0 1,-1 0-1,0-1 1,-10 5-1,10-7-182,1 0 0,-1 0 1,0-1-1,-9 2 0,13-4-1,1 0 0,0-1-1,0 1 1,-1-1 0,1 0 0,0 0 0,-1 0 0,1 0 0,0-1-1,-1 1 1,1-1 0,0 0 0,-5-2 0,-7-7-215</inkml:trace>
  <inkml:trace contextRef="#ctx0" brushRef="#br0" timeOffset="1">435 263 14731,'8'-1'211,"-1"-1"0,1 1 0,-1-1 0,0 0 0,1-1 0,-1 0 0,0 0 1,-1 0-1,1-1 0,-1 0 0,1 0 0,-1-1 0,0 0 0,-1 0 0,1 0 0,-1-1 0,0 0 0,-1 0 0,1 0 0,-1 0 0,0-1 0,-1 1 0,1-1 0,-1 0 0,-1 0 0,1-1 0,2-14 0,-4 15-183,0 0-1,0-1 0,0 1 1,-1 0-1,0-1 0,0 1 1,-1-1-1,-2-9 0,3 15-30,-1 0-1,1 0 1,-1 0-1,0 0 1,0 0-1,0 0 0,0 0 1,0 0-1,0 0 1,0 1-1,-1-1 1,1 0-1,-1 1 1,1-1-1,-1 1 1,0 0-1,1-1 0,-1 1 1,0 0-1,0 0 1,0 0-1,0 0 1,0 1-1,0-1 1,0 0-1,0 1 1,0-1-1,0 1 1,0 0-1,0 0 0,-1 0 1,1 0-1,-3 0 1,1 1-10,0 0 0,0 0 0,0 0 0,0 1 0,0 0 0,0-1 0,1 1 0,-1 0 0,1 1 0,-1-1 0,1 1 0,0-1 0,0 1 0,0 0 0,0 0 0,1 0 0,-1 1 0,1-1 0,0 0 0,-1 1 0,2 0 0,-4 7 0,1 0-17,0 0 1,1 0-1,0 0 0,0 0 1,1 1-1,1-1 0,0 14 1,1-17-10,0-1 1,1 1-1,0-1 1,0 1-1,1-1 1,0 0-1,0 0 1,1 1-1,0-2 0,0 1 1,0 0-1,1-1 1,0 1-1,8 8 1,-9-11-10,1-1 0,-1 0 0,0 0 1,1-1-1,0 1 0,0-1 0,-1 0 0,1 0 1,1 0-1,-1 0 0,0-1 0,0 1 0,1-1 1,-1 0-1,0-1 0,1 1 0,-1-1 0,1 0 1,-1 0-1,1 0 0,-1-1 0,1 1 0,-1-1 1,0 0-1,1 0 0,4-3 0,29-15-293</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0.485"/>
    </inkml:context>
    <inkml:brush xml:id="br0">
      <inkml:brushProperty name="width" value="0.05" units="cm"/>
      <inkml:brushProperty name="height" value="0.05" units="cm"/>
    </inkml:brush>
  </inkml:definitions>
  <inkml:trace contextRef="#ctx0" brushRef="#br0">69 154 14027,'1'7'282,"-1"1"-1,1 0 1,-1 0 0,-2 9-1,-29 198 1427,-6 68-414,36-275-1282,1-1 0,0 1 0,1 0-1,-1-1 1,2 1 0,2 11 0,-4-18-16,1 0 1,-1 0 0,1 0-1,-1 0 1,1 0-1,-1 0 1,1 0-1,-1 0 1,1 0 0,0-1-1,-1 1 1,1 0-1,0 0 1,0-1 0,-1 1-1,1-1 1,0 1-1,0-1 1,0 1-1,0-1 1,0 1 0,1-1-1,0 0-8,0 0 1,0 0-1,-1 0 0,1-1 0,0 1 0,0-1 0,-1 1 0,1-1 1,0 0-1,0 1 0,-1-1 0,1 0 0,-1 0 0,1 0 0,-1-1 1,1 1-1,1-2 0,11-11-101,0 0 0,-1-1-1,-1 0 1,0-1 0,13-25 0,43-95-390,-40 69 208,20-73-1,-36 99 323,-3 0-1,-1-1 1,3-53-1,-11 85 24,1 3 19,0 0 0,-1 0 0,0-1 0,-1 1 0,0 0-1,0 0 1,-4-14 0,5 21-55,0-1-1,0 1 0,0-1 0,0 1 0,0 0 1,0-1-1,0 1 0,0-1 0,-1 1 0,1-1 1,0 1-1,0 0 0,-1-1 0,1 1 0,0 0 1,0-1-1,-1 1 0,1 0 0,0-1 0,-1 1 1,1 0-1,-1 0 0,1-1 0,0 1 0,-1 0 1,1 0-1,-1 0 0,1 0 0,0 0 0,-1-1 1,1 1-1,-1 0 0,1 0 0,-1 0 0,1 0 1,-1 0-1,1 0 0,-1 1 0,-1-1 22,1 1 0,0 0 1,0 1-1,0-1 0,-1 0 0,1 0 0,0 0 0,1 1 0,-1-1 0,0 1 0,-1 1 0,-15 41 538,8-9-425,2 0 0,1 1 0,2-1 0,0 47 1,14 144-50,-10-225-99,10 104 25,4 71 78,-16-172-98,-4-9-46,-7-15-116,10 15 110,-72-116-1503,-29-45-921,97 156 2338,-9-17-194,19 24 438,7 4 19,12 5 102,-21-5-216,31 10 84,1-2 0,0-1 0,0-1 0,56 3 0,-33-9-76</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1.087"/>
    </inkml:context>
    <inkml:brush xml:id="br0">
      <inkml:brushProperty name="width" value="0.05" units="cm"/>
      <inkml:brushProperty name="height" value="0.05" units="cm"/>
    </inkml:brush>
  </inkml:definitions>
  <inkml:trace contextRef="#ctx0" brushRef="#br0">22 565 13523,'-5'7'552,"3"-4"-430,0 0 1,0 0 0,0 1 0,0-1-1,0 0 1,1 1 0,0-1 0,-2 5-1,26-27 1001,-2-5-1061,-2 0 0,0-2 0,-1 0 0,-2-1 0,13-29 0,-24 39 2,-6 16 75,-4 8 1,5-5-118,-16 36 284,15-35-280,0 0 0,0 0 0,1 0 0,-1 0 0,1 0 0,0 1 0,-1-1-1,2 0 1,-1 0 0,1 6 0,0-8-6,-1 0-1,1 1 0,0-1 0,0 0 0,-1 0 0,1 0 0,0 0 0,0 0 0,0 0 0,1 0 1,-1 0-1,0-1 0,0 1 0,0 0 0,1-1 0,-1 1 0,0-1 0,0 1 0,1-1 0,-1 0 1,0 1-1,1-1 0,-1 0 0,1 0 0,-1 0 0,0 0 0,3 0 0,2-1 53,0 1 0,-1-1 0,1 0 0,0 0 0,7-3 0,-1-1-7,0-1 0,-1 0-1,0-1 1,0 0-1,-1-1 1,0 0 0,0-1-1,-1 0 1,0-1 0,-1 1-1,0-2 1,0 1-1,-1-1 1,-1 0 0,8-16-1,-6 9-43,0-1 0,-1 1 0,-2-1 0,1-1 0,-2 1 0,-1-1 0,0 1-1,-2-1 1,0-27 0,-2 39-34,0-1 0,-1 1 0,1-1 0,-2 1-1,1-1 1,-1 1 0,-6-11 0,9 17 3,-1 0 0,0 0 1,0 0-1,0 1 0,-1-1 0,1 0 1,0 1-1,-1-1 0,1 0 0,0 1 1,-1 0-1,0-1 0,1 1 0,-1 0 0,0 0 1,0 0-1,0 0 0,0 0 0,1 0 1,-1 1-1,0-1 0,0 1 0,-1-1 1,1 1-1,0 0 0,0 0 0,0 0 0,0 0 1,0 0-1,0 0 0,0 1 0,0-1 1,0 0-1,0 1 0,0 0 0,-4 1 0,0 2-1,0 0 0,0 0 0,0 1 0,1 0-1,0 0 1,0 0 0,0 0 0,0 1 0,1 0-1,0 0 1,0 0 0,-6 13 0,-1 7 27,-16 52 0,13-32 38,-8 61-1,19-87-34,1 0 1,1 0 0,0 0-1,2 0 1,5 37-1,-5-53-17,0 1 0,0-1 0,0 1 0,1-1-1,-1 1 1,1-1 0,0 0 0,1 0 0,-1 0 0,1 0 0,-1 0-1,1 0 1,0-1 0,1 0 0,-1 1 0,0-1 0,1 0 0,0 0-1,0-1 1,0 1 0,0-1 0,0 0 0,0 0 0,0 0 0,1-1-1,-1 0 1,1 0 0,-1 0 0,1 0 0,0 0 0,-1-1-1,1 0 1,0 0 0,-1 0 0,1-1 0,0 1 0,-1-1 0,1 0-1,-1-1 1,6-1 0,8-4 548,-1-1 0,30-19 0,-18 9-283</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2.160"/>
    </inkml:context>
    <inkml:brush xml:id="br0">
      <inkml:brushProperty name="width" value="0.05" units="cm"/>
      <inkml:brushProperty name="height" value="0.05" units="cm"/>
    </inkml:brush>
  </inkml:definitions>
  <inkml:trace contextRef="#ctx0" brushRef="#br0">0 832 13043,'0'0'32,"0"0"1,0 0-1,0 0 0,0 1 1,0-1-1,0 0 1,1 0-1,-1 1 0,0-1 1,0 0-1,0 0 1,0 0-1,0 1 0,0-1 1,0 0-1,1 0 1,-1 0-1,0 0 0,0 1 1,0-1-1,0 0 1,1 0-1,-1 0 0,0 0 1,0 0-1,0 0 1,1 1-1,-1-1 0,0 0 1,0 0-1,0 0 1,1 0-1,-1 0 0,0 0 1,0 0-1,0 0 1,1 0-1,-1 0 0,0 0 1,0 0-1,1 0 1,14-5 451,13-9 74,-8-1-295,0 0 1,-1-1-1,-1-1 1,0 0-1,-1-2 0,14-20 1,78-127 378,-73 104-456,31-73 1,-56 109-169,-1 1 0,-2-1 1,-1-1-1,0 0 0,4-53 1,-11 75-32,1-1 1,-2 1-1,1 0 1,0 0-1,-1-1 1,0 1-1,0 0 1,-1 0-1,1 0 1,-1 0-1,0 0 1,0 1-1,-1-1 1,-4-6-1,5 8-3,0 1 0,-1 0 0,1 0 0,0 1 0,-1-1 0,1 0-1,-1 1 1,1-1 0,-1 1 0,0 0 0,1 0 0,-1 0 0,0 0 0,0 1-1,0-1 1,0 1 0,0 0 0,0-1 0,0 1 0,0 1 0,0-1-1,1 0 1,-1 1 0,0-1 0,0 1 0,-4 2 0,2-1 8,0 0-1,0 0 1,0 1 0,0 0 0,1 0 0,-1 0 0,1 0 0,0 1-1,0 0 1,0 0 0,0 0 0,1 0 0,0 1 0,0-1-1,0 1 1,0 0 0,1 0 0,-3 6 0,-3 11 65,1 0 1,-9 44-1,16-65-56,-11 59 229,-5 99 0,15-132-191,1-1 0,1 1 1,1 0-1,2-1 1,1 0-1,9 32 0,-12-54-73,-1 0 1,1 1-1,0-1 0,0 0 0,0 0 0,0 0 1,1-1-1,-1 1 0,1 0 0,0-1 0,0 0 0,1 0 1,-1 0-1,1 0 0,-1 0 0,1-1 0,0 1 0,0-1 1,0 0-1,0 0 0,0-1 0,0 1 0,7 0 0,-3-1-70,0 0 0,1-1-1,-1 0 1,1 0 0,-1-1-1,0 0 1,1-1-1,-1 0 1,0 0 0,0 0-1,12-7 1,-9 4 12,1-1 0,-2 0 0,13-9 0,34-34-378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2.545"/>
    </inkml:context>
    <inkml:brush xml:id="br0">
      <inkml:brushProperty name="width" value="0.05" units="cm"/>
      <inkml:brushProperty name="height" value="0.05" units="cm"/>
    </inkml:brush>
  </inkml:definitions>
  <inkml:trace contextRef="#ctx0" brushRef="#br0">46 0 13779,'-10'27'1064,"-1"12"-672,2 3-112,4 6 697,0 10-497,2 16-160,2 8 16,0 10-8,1-1-64,0-5-312,0-3-224,0-4-160,0-9 352,2-14-96,6-10-96</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2.962"/>
    </inkml:context>
    <inkml:brush xml:id="br0">
      <inkml:brushProperty name="width" value="0.05" units="cm"/>
      <inkml:brushProperty name="height" value="0.05" units="cm"/>
    </inkml:brush>
  </inkml:definitions>
  <inkml:trace contextRef="#ctx0" brushRef="#br0">123 18 13059,'0'-1'89,"1"1"1,-1-1-1,1 0 1,-1 1-1,1-1 1,-1 0-1,0 1 1,1-1 0,-1 0-1,0 0 1,0 0-1,0 1 1,0-1-1,1 0 1,-1 0-1,0 0 1,0 1-1,-1-1 1,1 0-1,0-1 1,-1 3 5,-1 0-1,1 0 1,0 0 0,0 0-1,0 1 1,0-1 0,0 0 0,0 1-1,0-1 1,1 1 0,-2 2-1,-13 30 612,1 0 0,-16 61-1,-7 74-17,35-156-638,-4 19 116,-3 43 0,8-67-145,1 0 0,0 0-1,1 0 1,0-1 0,0 1 0,0 0 0,1 0 0,0-1 0,1 1-1,0-1 1,3 8 0,-5-13-32,1 0 0,-1 0-1,0-1 1,1 1 0,-1 0-1,1 0 1,0-1 0,-1 1 0,1-1-1,0 0 1,0 1 0,0-1-1,0 0 1,0 0 0,0 0 0,0-1-1,1 1 1,-1 0 0,0-1-1,0 1 1,1-1 0,-1 0 0,0 0-1,0 0 1,1 0 0,-1 0-1,0 0 1,1-1 0,-1 1 0,0-1-1,2 0 1,5-2-53,-2 0 1,1-1-1,0 0 0,-1 0 0,1-1 1,-1 0-1,7-6 0,7-8-33,-1 0 0,28-35 1,-5-2-123</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3.470"/>
    </inkml:context>
    <inkml:brush xml:id="br0">
      <inkml:brushProperty name="width" value="0.05" units="cm"/>
      <inkml:brushProperty name="height" value="0.05" units="cm"/>
    </inkml:brush>
  </inkml:definitions>
  <inkml:trace contextRef="#ctx0" brushRef="#br0">45 79 13611,'-13'28'1284,"8"-18"-996,0-1 1,1 0-1,0 1 0,1-1 1,0 1-1,1 0 1,-3 20-1,5-29-261,0 0-1,-1-1 1,1 1-1,0 0 0,1 0 1,-1 0-1,0 0 1,0 0-1,0 0 0,0-1 1,1 1-1,-1 0 1,0 0-1,1 0 0,-1-1 1,1 1-1,-1 0 1,1 0-1,-1-1 0,1 1 1,-1 0-1,1-1 0,0 1 1,-1-1-1,1 1 1,0-1-1,0 1 0,1 0-12,-1-1-1,1 0 0,0 0 0,-1 0 0,1 0 1,-1 0-1,1 0 0,0 0 0,-1 0 0,1 0 1,-1-1-1,1 1 0,2-2 0,4-1-37,0-1 0,0-1 0,-1 1-1,9-7 1,2-5-83,-1-1 1,0 0-1,-1-2 0,24-35 0,15-18-220,-53 100 521,-4-12-122,1-10-48,0-1-1,1 0 1,-1 0-1,1 1 1,0-1-1,0 0 1,1 0 0,0 1-1,-1-1 1,3 6-1,-2-10-28,0 0 0,-1 0 1,1 0-1,0-1 0,0 1 0,0 0 0,0 0 0,0-1 0,0 1 0,0 0 1,0-1-1,0 1 0,0-1 0,0 1 0,0-1 0,1 0 0,-1 1 1,0-1-1,0 0 0,0 0 0,1 0 0,-1 0 0,0 0 0,0 0 0,0 0 1,1 0-1,-1-1 0,0 1 0,1-1 0,42-13-318,-34 10 211,-6 2 75,3 0-56,-1-1-1,1 1 0,0 1 0,12-3 0,-18 4 91,0 0 0,0 0-1,0 0 1,0 0 0,0 0 0,0 0 0,0 0-1,0 1 1,0-1 0,0 0 0,0 0 0,0 1-1,0-1 1,-1 1 0,1-1 0,0 1 0,0-1-1,0 1 1,0-1 0,-1 1 0,1 0 0,0-1-1,-1 1 1,1 0 0,0 0 0,-1 0 0,1-1-1,-1 1 1,1 0 0,-1 0 0,0 0 0,1 0-1,-1 0 1,0 0 0,1 0 0,-1 0-1,0 0 1,0 0 0,0 0 0,0 0 0,0 1 0,-2 16 163,-1 0 1,0 0 0,-1 0 0,-1 0 0,-14 31 0,-2 11 262,-14 85 202,23-88-651,-34 99 0,30-128 90,15-27-59,1-1 1,0 0-1,0 1 0,-1-1 0,1 0 1,0 1-1,-1-1 0,1 0 0,0 1 0,-1-1 1,1 0-1,-1 0 0,1 1 0,-1-1 0,1 0 1,0 0-1,-1 0 0,1 1 0,-1-1 1,1 0-1,-1 0 0,0 0 0,0-1 4,1 1-1,-1-1 1,1 1 0,-1-1-1,1 1 1,0-1-1,-1 1 1,1-1 0,-1 1-1,1-1 1,0 0 0,0 1-1,-1-1 1,1 0-1,0 1 1,0-1 0,0 0-1,0 1 1,0-1-1,0 0 1,0-1 0,-2-17 42,1 0 0,1 0 0,1 0 0,0 0 0,6-22 0,27-96-294,-23 98 169,63-202-142,-27 113 56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3.952"/>
    </inkml:context>
    <inkml:brush xml:id="br0">
      <inkml:brushProperty name="width" value="0.05" units="cm"/>
      <inkml:brushProperty name="height" value="0.05" units="cm"/>
    </inkml:brush>
  </inkml:definitions>
  <inkml:trace contextRef="#ctx0" brushRef="#br0">114 33 12931,'-13'20'286,"1"1"1,1 0 0,0 1-1,2 0 1,0 0 0,2 1-1,-6 26 1,3 2-45,3 0-1,-2 63 1,8-103-224,1-8-13,-1 1-1,1-1 1,0 0-1,0 1 1,0-1 0,0 0-1,0 0 1,1 1-1,-1-1 1,1 0 0,0 0-1,0 0 1,0 1 0,1-1-1,2 4 1,-4-7-4,1 1-1,-1-1 1,1 1 0,-1-1 0,1 0-1,0 0 1,-1 1 0,1-1 0,0 0-1,-1 0 1,1 0 0,0 1 0,-1-1 0,1 0-1,0 0 1,-1 0 0,1 0 0,0 0-1,-1 0 1,1-1 0,0 1 0,-1 0 0,1 0-1,-1 0 1,1-1 0,0 1 0,-1 0-1,1-1 1,-1 1 0,1 0 0,0-1-1,-1 1 1,1-1 0,0 0 0,19-21-39,-19 20 34,29-43-220,-3 0 1,-1-2-1,27-68 0,-52 112 216,10-20 16,-6 19 120,-2 12 148,-2 51 638,-2-45-642,1 1 0,1-1 0,0 0-1,0 0 1,7 23 0,-8-36-247,0 1 0,0-1 0,1 1 0,-1-1 0,1 1 1,-1-1-1,1 1 0,0-1 0,-1 0 0,1 0 0,0 1 0,0-1 0,0 0 0,0 0 1,0 0-1,0 0 0,0 0 0,0 0 0,1 0 0,-1 0 0,0 0 0,1-1 0,-1 1 1,0 0-1,1-1 0,-1 1 0,1-1 0,-1 0 0,1 1 0,-1-1 0,1 0 1,-1 0-1,1 0 0,-1 0 0,1 0 0,-1 0 0,1-1 0,-1 1 0,1 0 0,-1-1 1,1 1-1,-1-1 0,0 0 0,1 1 0,-1-1 0,0 0 0,0 0 0,2-1 1,8-6 28,-1 0 0,0 0 0,-1-1 0,13-14 0,-19 19-43,41-46-4,-2-3 0,57-92 1,-99 144-9,4-5-13,0 0 0,0-1 0,-1 0 0,0 1 0,3-15 1,-6 20 13,1 1 0,-1 0 1,0 0-1,0-1 1,0 1-1,0 0 1,0-1-1,0 1 1,0 0-1,0 0 1,0-1-1,0 1 1,-1 0-1,1 0 1,0-1-1,0 1 1,0 0-1,0 0 1,0 0-1,0-1 1,0 1-1,-1 0 1,1 0-1,0 0 1,0-1-1,0 1 1,-1 0-1,1 0 1,0 0-1,0 0 1,0-1-1,-1 1 1,1 0-1,0 0 1,0 0-1,-1 0 1,1 0-1,0 0 1,0 0-1,-1 0 1,1 0-1,0 0 1,-13 3 56,4 4-20,0-1-1,-1 1 0,2 1 1,-1 0-1,1 0 1,1 1-1,-8 10 0,4-4 8,1 0-1,1 0 0,-14 31 0,18-26-15,5-20-35,0 0 1,0 1-1,0-1 0,0 0 1,0 0-1,0 1 0,0-1 1,0 0-1,0 0 0,0 1 1,1-1-1,-1 0 1,0 0-1,0 1 0,0-1 1,0 0-1,0 0 0,0 1 1,1-1-1,-1 0 0,0 0 1,0 0-1,0 0 1,0 1-1,1-1 0,-1 0 1,0 0-1,0 0 0,1 0 1,-1 0-1,0 1 0,0-1 1,1 0-1,0-1-46,1 1 0,0-1 0,-1 1 0,1-1 0,-1 0 0,1 0 0,-1 0 0,1 0 0,-1 0 0,1 0-1,-1 0 1,0 0 0,0 0 0,1-1 0,-1 1 0,1-3 0,13-16-653,-1 0 0,-1-2 0,-1 0-1,0 0 1,10-32 0,-8 6-258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4.355"/>
    </inkml:context>
    <inkml:brush xml:id="br0">
      <inkml:brushProperty name="width" value="0.05" units="cm"/>
      <inkml:brushProperty name="height" value="0.05" units="cm"/>
    </inkml:brush>
  </inkml:definitions>
  <inkml:trace contextRef="#ctx0" brushRef="#br0">99 1 10642,'0'3'95,"0"0"1,0 1-1,0-1 0,0 0 0,1 1 0,0-1 1,-1 0-1,1 0 0,0 1 0,0-1 0,1 0 1,-1 0-1,1 0 0,0 0 0,-1-1 0,1 1 0,0 0 1,1-1-1,-1 1 0,0-1 0,1 0 0,-1 0 1,1 0-1,0 0 0,0 0 0,0 0 0,0-1 0,0 0 1,0 1-1,0-1 0,6 1 0,0 0 13,0 1 0,0-2 0,0 1 0,1-2 0,-1 1 0,0-1 0,0 0 0,16-3 0,-24 3-87,-1 0 0,1 0 0,-1 0 0,1 0-1,-1-1 1,1 1 0,-1 0 0,1 0 0,-1 0-1,1 0 1,-1-1 0,1 1 0,-1 0 0,1-1-1,-1 1 1,1 0 0,-1-1 0,1 1-1,-1 0 1,0-1 0,1 1 0,-1-1 0,0 1-1,1-1 1,-1 1 0,0-1 0,0 1 0,1-1-1,-1 1 1,0-1 0,0 1 0,0-1 0,0 1-1,0-2 1,0 2 10,0-1-1,-1 1 1,1-1 0,0 1 0,-1-1-1,1 1 1,-1-1 0,1 1-1,-1-1 1,0 1 0,1 0-1,-1-1 1,1 1 0,-1 0-1,0-1 1,1 1 0,-1 0 0,1 0-1,-1 0 1,0-1 0,1 1-1,-1 0 1,0 0 0,0 0-1,1 0 1,-1 0 0,0 0-1,0 1 1,-2-1 7,1 0-1,-1 0 1,0 1 0,1-1-1,-1 1 1,1 0-1,-1 0 1,1-1 0,-1 2-1,1-1 1,-1 0-1,1 0 1,0 1 0,0 0-1,0-1 1,0 1-1,0 0 1,0 0 0,0 0-1,1 0 1,-1 0-1,1 0 1,-1 1 0,1-1-1,0 0 1,0 1-1,0-1 1,0 1 0,0-1-1,0 4 1,-1 8 20,0-1 0,1 1-1,1 0 1,2 24 0,-1-7-49,-1-19 17,-2-1-1,1 1 1,-1-1-1,-1 0 1,0 0-1,-1 0 1,0 0-1,-1 0 1,0-1-1,0 0 1,-1 0-1,0-1 1,-1 1-1,0-1 1,-1-1-1,0 1 1,0-1-1,-13 10 1,19-17-20,0 1 0,0-1 0,0 0 1,0 0-1,0 1 0,0-1 0,0-1 1,0 1-1,0 0 0,-1 0 0,1-1 1,0 0-1,0 1 0,-1-1 0,1 0 1,-4 0-1,4-1 45,0 1 0,0-1 0,1 1 0,-1-1 0,1 0 0,-1 0 0,1 0 0,-1 0 0,1 0 0,-1 0 0,1 0 0,0-1 0,0 1 0,0 0 0,-1-1 0,1 1 0,-1-2 0,-1-4 47,0 0-1,0-1 0,1 1 1,-1 0-1,1-1 0,1 0 0,0 1 1,-1-12-1,1-33 188</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3:45.085"/>
    </inkml:context>
    <inkml:brush xml:id="br0">
      <inkml:brushProperty name="width" value="0.05" units="cm"/>
      <inkml:brushProperty name="height" value="0.05" units="cm"/>
    </inkml:brush>
  </inkml:definitions>
  <inkml:trace contextRef="#ctx0" brushRef="#br0">82 0 15955,'-8'9'136,"0"0"0,1 0-1,0 1 1,0-1-1,1 2 1,0-1-1,1 0 1,0 1-1,1 0 1,0 1 0,1-1-1,0 0 1,1 1-1,0 0 1,0 13-1,0 15 21,2-1-1,2 1 1,7 46 0,-7-71-145,2 22-5,2 0-1,2 0 1,13 42-1,-20-79-6,-1 1-1,0 0 1,0 0 0,0 0 0,1 0-1,-1 0 1,0-1 0,1 1-1,-1 0 1,1 0 0,-1-1-1,1 1 1,-1 0 0,1 0 0,0-1-1,-1 1 1,1-1 0,0 1-1,-1-1 1,1 1 0,0-1-1,0 1 1,-1-1 0,1 0 0,0 1-1,0-1 1,0 0 0,0 0-1,-1 1 1,1-1 0,0 0-1,0 0 1,0 0 0,0 0 0,0 0-1,0 0 1,0-1 0,1 0 1,0 1-1,-1-1 1,1 0 0,-1-1 0,1 1 0,-1 0 0,0 0-1,0-1 1,1 1 0,-1 0 0,0-1 0,0 0 0,0 1 0,0-1-1,-1 1 1,1-1 0,1-2 0,1-7 15,-1-1-1,0 1 1,0 0-1,-1-1 1,0 1-1,-1-15 1,-11-66 42,11 92-57,0 0 0,0 0 1,0 1-1,0-1 1,0 0-1,0 0 0,0 0 1,0 0-1,-1 0 1,1 0-1,0 0 0,0 0 1,0 0-1,0 0 1,0 0-1,0 0 0,0 1 1,-1-1-1,1 0 0,0 0 1,0 0-1,0 0 1,0 0-1,0 0 0,0 0 1,-1 0-1,1 0 1,0 0-1,0 0 0,0-1 1,0 1-1,0 0 1,0 0-1,0 0 0,-1 0 1,1 0-1,0 0 0,0 0 1,0 0-1,0 0 1,0 0-1,0 0 0,0 0 1,0 0-1,-1-1 1,1 1-1,0 0 0,0 0 1,0 0-1,0 0 1,0 0-1,0 0 0,0 0 1,0-1-1,-1 6 3,1-1 1,0 0-1,-1 1 0,2-1 1,-1 0-1,0 1 1,1-1-1,0 0 0,2 7 1,15 41 40,-16-46-38,2 5 8,0-1 0,0 0 0,1-1 0,1 1 0,0-1 0,14 17 0,-18-24-18,0 0 1,0 1 0,0-2-1,0 1 1,1 0-1,-1 0 1,0-1-1,1 1 1,0-1-1,-1 0 1,1 0-1,0 0 1,0 0 0,-1 0-1,1 0 1,0-1-1,0 0 1,0 1-1,0-1 1,0 0-1,0-1 1,0 1-1,0 0 1,0-1-1,-1 1 1,1-1 0,0 0-1,0 0 1,-1 0-1,6-3 1,0-2-48,0 0 1,0 0 0,-1 0-1,0-1 1,0 0 0,-1-1 0,0 0-1,0 0 1,0 0 0,-1 0-1,-1-1 1,1 0 0,-1 0-1,-1 0 1,0-1 0,0 1 0,2-15-1,-5 23 41,0-1 1,0 1-1,0 0 0,0-1 0,0 1 0,0 0 1,0-1-1,-1 1 0,1 0 0,-1-1 1,1 1-1,-1 0 0,0-2 0,1 3 7,0 0-1,-1-1 1,1 1-1,-1-1 0,1 1 1,0 0-1,-1-1 1,1 1-1,-1 0 1,1-1-1,-1 1 0,1 0 1,-1 0-1,1 0 1,-1-1-1,1 1 1,-1 0-1,1 0 0,-1 0 1,1 0-1,-1 0 1,0 0-1,-1 0 1,0 1 0,0-1 0,1 1 0,-1 0 0,0 0 1,1-1-1,-1 1 0,0 0 0,1 0 0,-1 0 0,1 1 0,0-1 0,-1 0 0,1 1 0,0-1 0,0 0 0,-2 4 0,1-2 2,0 1 0,0 0 0,0 0 0,0 0 0,0 0 0,1 0 0,0 0 0,0 1 0,0-1 0,1 0 0,-1 6 0,1-8 0,0 0 1,0 0 0,1 0 0,-1 0-1,0 0 1,1 0 0,0 0 0,-1 0 0,1 0-1,0 0 1,0 0 0,0 0 0,0-1-1,0 1 1,1 0 0,-1-1 0,0 1-1,1-1 1,-1 1 0,1-1 0,0 0-1,-1 0 1,1 1 0,0-1 0,3 1-1,1 1-2,0 0-1,0 0 0,0 1 1,-1 0-1,1 0 0,-1 1 1,0-1-1,0 1 0,0 0 1,6 10-1,-5-5 4,0-1 0,-1 1 0,0 1 0,-1-1 0,6 22 0,-4-5 30,-1 0-1,-2 0 0,-1 0 0,-2 43 0,-1-40 76,-2-1 1,-1-1-1,-9 33 1,9-45 22,-1 0 0,-1 0 0,0-1 0,-1 0 1,-1 0-1,-19 26 0,26-39-89,-1 0-1,1 0 1,-1 0 0,0 0-1,0 0 1,0-1 0,0 1 0,0-1-1,0 1 1,-1-1 0,1 0 0,0 0-1,-5 2 1,5-3-23,1 0-1,0 0 1,-1 0 0,1 0 0,-1 0-1,1 0 1,0-1 0,-1 1-1,1 0 1,0-1 0,0 1 0,-1-1-1,1 0 1,0 1 0,0-1-1,0 0 1,0 0 0,0 1 0,0-1-1,0 0 1,0 0 0,0 0-1,0 0 1,0-1 0,0 1-1,1 0 1,-1 0 0,0 0 0,0-2-1,-5-10 9,1-1 0,0 0 0,0 1 0,2-1 0,0-1 0,0 1 0,1 0 0,1-29 0,1 19 5,2-1 0,0 0 0,2 1 1,10-36-1,-8 42-69,0 0 0,1 1 1,1 0-1,0 0 1,1 0-1,1 1 0,1 0 1,18-19-1,-22 26 14,1 1 1,1 1-1,-1-1 1,1 1-1,1 1 1,-1 0-1,1 0 1,0 1-1,0 0 1,1 0-1,0 1 0,-1 1 1,1 0-1,1 1 1,12-2-1,-12 2-94</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18.191"/>
    </inkml:context>
    <inkml:brush xml:id="br0">
      <inkml:brushProperty name="width" value="0.05" units="cm"/>
      <inkml:brushProperty name="height" value="0.05" units="cm"/>
    </inkml:brush>
  </inkml:definitions>
  <inkml:trace contextRef="#ctx0" brushRef="#br0">1 181 4753,'735'-52'-14,"-210"9"-2326,-243 39 4738,71-5-795,-12-42-2647,-248 29 793</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8.152"/>
    </inkml:context>
    <inkml:brush xml:id="br0">
      <inkml:brushProperty name="width" value="0.05" units="cm"/>
      <inkml:brushProperty name="height" value="0.05" units="cm"/>
    </inkml:brush>
  </inkml:definitions>
  <inkml:trace contextRef="#ctx0" brushRef="#br0">0 127 14563,'0'-3'66,"0"0"1,1 0-1,-1 0 1,1-1-1,-1 1 0,1 0 1,0 0-1,0 0 0,0 0 1,1 1-1,-1-1 0,1 0 1,-1 0-1,1 1 0,0-1 1,0 1-1,0 0 0,0-1 1,1 1-1,-1 0 1,5-2-1,6-6 21,0 2 0,29-14-1,-32 17 33,-4 2-96,0 0-1,0 0 1,0 1 0,1 0-1,-1 0 1,1 1 0,0-1-1,8 1 1,-13 1-15,0 0 1,0 0-1,0 0 0,0 1 0,0-1 1,0 0-1,0 1 0,0 0 0,0 0 1,0-1-1,0 1 0,0 0 0,-1 0 1,1 1-1,0-1 0,-1 0 0,1 1 1,-1-1-1,1 0 0,-1 1 0,0 0 1,1-1-1,-1 1 0,0 0 0,0 0 1,0 0-1,-1-1 0,1 1 0,0 0 1,-1 0-1,1 4 0,1 5 42,0-1-1,-1 1 1,-1 0-1,0 0 1,0-1-1,-1 1 1,-3 14-1,-23 78 365,10-43-134,12-43-192,-7 35 147,12-48-216,-1-1-1,1 1 1,0 0 0,0 0-1,0 0 1,0 0-1,1-1 1,0 1 0,-1 0-1,3 5 1,-2-8-28,0 1-1,0-1 1,0 0 0,0 0 0,1 1-1,-1-1 1,0 0 0,0 0 0,1 0-1,-1 0 1,1-1 0,-1 1 0,1 0-1,-1 0 1,1-1 0,-1 1 0,1-1-1,0 0 1,-1 1 0,1-1 0,0 0-1,-1 0 1,1 0 0,0 0 0,-1 0-1,1 0 1,0-1 0,-1 1 0,1-1-1,2 0 1,6-2-221,-1 0 0,1-1 0,15-8 0,-11 4 15,0 0 0,0-2 0,0 0-1,-1 0 1,20-22 0,7-14-220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19.101"/>
    </inkml:context>
    <inkml:brush xml:id="br0">
      <inkml:brushProperty name="width" value="0.05" units="cm"/>
      <inkml:brushProperty name="height" value="0.05" units="cm"/>
    </inkml:brush>
  </inkml:definitions>
  <inkml:trace contextRef="#ctx0" brushRef="#br0">1 1326 4609,'755'-68'-40,"189"23"568,-688 37-1282,478-76 0,-306 19 1894,650-15 0,-964 78-807,535-13 907,0-21-936,-96-8-124,257-21 28,-309 7-416,515-127 1,-178 30 1334,6 39-591,-828 114-540,201-26 77,835-106 153,-814 102 678,242-66 0,-473 97-900,15-4 243,-22 5-267,0 0 0,1 0 0,-1 0 0,0 0 0,1 1 0,-1-1 0,1 0 1,-1 0-1,0 0 0,1 0 0,-1 0 0,0 0 0,1 1 0,-1-1 0,0 0 0,1 0 0,-1 1 0,0-1 0,1 0 0,-1 0 0,0 1 0,0-1 0,1 0 0,-1 1 0,0-1 0,0 0 0,0 1 0,0-1 0,1 0 0,-1 1 0,0-1 0,0 1 0,0-1 0,0 0 0,0 1 0,0-1 0,0 1 0,0-1 0,0 0 0,0 1 0,0-1 0,0 1 0,0-1 0,-1 1 0,1 0 2,0-1 1,0 1-1,-1 0 0,1 0 1,0-1-1,-1 1 0,1 0 1,0-1-1,-1 1 0,1 0 1,-1-1-1,1 1 0,-1-1 1,1 1-1,-1-1 0,0 1 1,1-1-1,-1 1 0,0-1 1,1 0-1,-1 1 1,0-1-1,1 0 0,-2 1 1,-9 1-257</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1.390"/>
    </inkml:context>
    <inkml:brush xml:id="br0">
      <inkml:brushProperty name="width" value="0.05" units="cm"/>
      <inkml:brushProperty name="height" value="0.05" units="cm"/>
    </inkml:brush>
  </inkml:definitions>
  <inkml:trace contextRef="#ctx0" brushRef="#br0">74 39 14011,'21'-35'2136,"-20"32"-779,-13 22-538,0 4-721,1 1 1,1 0 0,0 1-1,2 0 1,1 0 0,1 1 0,2 0-1,-3 35 1,2 28-106,9 96-1,0-114-32,0-23-304,-3 1 0,-1 0 0,-8 55 0,8-103 305,0 0 1,0 1 0,-1-1-1,1 0 1,0 1-1,-1-1 1,1 0 0,-1 0-1,0 1 1,1-1 0,-1 0-1,0 0 1,-1 1-1,2-7-327</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2.456"/>
    </inkml:context>
    <inkml:brush xml:id="br0">
      <inkml:brushProperty name="width" value="0.05" units="cm"/>
      <inkml:brushProperty name="height" value="0.05" units="cm"/>
    </inkml:brush>
  </inkml:definitions>
  <inkml:trace contextRef="#ctx0" brushRef="#br0">0 473 13819,'10'-3'265,"-1"0"1,1-1-1,-1-1 0,0 0 1,-1 0-1,1 0 1,13-12-1,-8 6 44,55-44 295,-3-2 0,-2-3 0,88-108 0,-142 155-438,-1 1 1,0-1 0,9-19-1,-17 27 76,-3 6-140,-7 8 27,-10 18-178,1 1 1,1 0 0,1 1 0,2 1 0,1 0 0,1 1-1,2 1 1,-7 34 0,16-61-85,0 1 0,0 0 0,1 0 0,0 0 0,0 0 0,0 0 0,1 0 0,1 7 0,-1-11-27,0 1 0,0-1-1,0 1 1,0-1-1,1 1 1,-1-1-1,0 0 1,1 0-1,0 0 1,0 0-1,-1 0 1,1 0-1,1 0 1,-1 0 0,0-1-1,0 1 1,0-1-1,1 0 1,-1 1-1,4 0 1,17 5-524,1 1-187</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2.877"/>
    </inkml:context>
    <inkml:brush xml:id="br0">
      <inkml:brushProperty name="width" value="0.05" units="cm"/>
      <inkml:brushProperty name="height" value="0.05" units="cm"/>
    </inkml:brush>
  </inkml:definitions>
  <inkml:trace contextRef="#ctx0" brushRef="#br0">349 0 15659,'-19'32'1033,"-9"9"-897,-10 2-88,-6 10 320,-3 2-176,-1 4-168,4-3-56,8-13-200,7-9-136,18-17-56,7-8 327,12-15-111,8-8-72</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3.292"/>
    </inkml:context>
    <inkml:brush xml:id="br0">
      <inkml:brushProperty name="width" value="0.05" units="cm"/>
      <inkml:brushProperty name="height" value="0.05" units="cm"/>
    </inkml:brush>
  </inkml:definitions>
  <inkml:trace contextRef="#ctx0" brushRef="#br0">65 1 14195,'-4'2'71,"0"0"1,1 1-1,0-1 1,0 1-1,0 0 1,0 0-1,0 0 1,0 0-1,1 0 0,-1 1 1,1-1-1,0 1 1,0 0-1,1-1 1,-1 1-1,1 0 1,0 0-1,-1 0 0,2 0 1,-1 0-1,0 1 1,1-1-1,0 0 1,0 0-1,0 0 1,2 7-1,-1-4-74,0 0-1,0 0 1,1-1 0,0 1-1,0-1 1,0 1-1,1-1 1,0 0 0,1 0-1,-1 0 1,1 0 0,0 0-1,0-1 1,1 0-1,8 8 1,-11-12 27,-1 1-1,1-1 1,0 0-1,0 1 1,0-1 0,0 0-1,0 0 1,1 0-1,-1-1 1,0 1-1,0 0 1,0-1 0,1 1-1,-1-1 1,0 0-1,1 0 1,-1 0 0,0 0-1,1 0 1,-1-1-1,0 1 1,0 0-1,1-1 1,-1 0 0,0 0-1,0 0 1,0 0-1,0 0 1,0 0-1,0 0 1,0 0 0,0-1-1,0 1 1,-1-1-1,1 0 1,0 1-1,-1-1 1,0 0 0,2-2-1,-1 1 50,0-1 0,0 1 0,0-1 0,0 1 0,-1-1-1,0 0 1,1 0 0,-2 1 0,1-1 0,0 0 0,-1 0 0,1 0 0,-1 0-1,0 0 1,-1 0 0,1 0 0,-1 0 0,0 0 0,1 0 0,-2 0 0,1 0-1,-3-5 1,2 5-37,-1 1 0,0 0-1,0 0 1,0 0 0,0 0-1,-1 0 1,1 0-1,-1 1 1,1 0 0,-1-1-1,0 2 1,0-1 0,0 0-1,0 1 1,0-1-1,0 1 1,0 0 0,-1 1-1,-7-1 1,9 0-83,-1 1-1,1 0 1,0 0 0,0 0-1,0 1 1,0-1-1,-1 1 1,1-1 0,0 1-1,0 0 1,0 0 0,0 1-1,0-1 1,1 0 0,-1 1-1,0 0 1,1 0-1,-1 0 1,1 0 0,-1 0-1,1 0 1,0 1 0,0-1-1,0 1 1,0-1 0,1 1-1,-3 5 1,3-7-24,1 1-1,-1-1 1,1 0 0,-1 1 0,1-1 0,0 1-1,0-1 1,0 0 0,0 1 0,0-1-1,0 1 1,0-1 0,0 1 0,0-1 0,1 0-1,-1 1 1,1-1 0,-1 0 0,1 1-1,-1-1 1,1 0 0,0 0 0,0 1 0,0-1-1,-1 0 1,1 0 0,2 1 0,-1 0-21,1 0 0,0 0 0,0 0 1,0-1-1,0 1 0,0-1 1,0 0-1,0 0 0,0 0 0,7 1 1,24 3-523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3.681"/>
    </inkml:context>
    <inkml:brush xml:id="br0">
      <inkml:brushProperty name="width" value="0.05" units="cm"/>
      <inkml:brushProperty name="height" value="0.05" units="cm"/>
    </inkml:brush>
  </inkml:definitions>
  <inkml:trace contextRef="#ctx0" brushRef="#br0">51 141 13491,'-5'69'980,"1"13"-806,4-74-147,0 1-1,1 0 1,1-1 0,-1 1 0,1-1 0,6 17-1,-8-25-16,0 0-1,0 0 0,0 0 0,0 1 1,0-1-1,0 0 0,0 0 0,0 0 1,0 0-1,0 1 0,0-1 0,0 0 0,0 0 1,0 0-1,1 0 0,-1 1 0,0-1 1,0 0-1,0 0 0,0 0 0,0 0 0,0 0 1,0 1-1,0-1 0,1 0 0,-1 0 1,0 0-1,0 0 0,0 0 0,0 0 1,0 0-1,1 1 0,-1-1 0,0 0 0,0 0 1,0 0-1,1 0 0,-1 0 0,0 0 1,0 0-1,0 0 0,0 0 0,1 0 0,-1 0 1,0 0-1,0 0 0,0 0 0,0 0 1,1 0-1,-1 0 0,0-1 0,0 1 1,0 0-1,0 0 0,1 0 0,-1 0 0,0 0 1,0 0-1,0-1 0,5-14 327,0-23 79,-4 19-293,0 0 1,-2 0 0,0 0 0,-1 0-1,-1 0 1,-1 0 0,-7-21-1,11 39-124,-1-1-1,0 0 0,1 0 1,-1 1-1,0-1 1,0 1-1,0-1 0,-1 1 1,1-1-1,0 1 1,0 0-1,-3-2 0,3 2-4,1 1 0,-1 0-1,0-1 1,1 1 0,-1 0-1,0 0 1,1 0 0,-1-1-1,0 1 1,0 0-1,1 0 1,-1 0 0,0 0-1,0 0 1,1 0 0,-1 0-1,0 1 1,0-1 0,1 0-1,-1 0 1,-1 1 0,1 0-28,-1 0 0,1 0 0,-1 0 1,1 0-1,0 1 0,0-1 0,-1 1 1,1-1-1,0 1 0,0-1 0,0 1 1,0-1-1,1 1 0,-1 0 0,0 0 1,1-1-1,-1 1 0,1 0 0,0 0 1,-1 0-1,1 2 0,0 0-48,0-1 1,0 1-1,0 0 0,0-1 0,1 1 1,-1 0-1,1-1 0,0 1 0,0 0 1,0-1-1,1 0 0,-1 1 0,1-1 1,0 0-1,0 0 0,0 1 0,0-2 1,1 1-1,5 5 0,23 10-353</inkml:trace>
  <inkml:trace contextRef="#ctx0" brushRef="#br0" timeOffset="1">373 72 14059,'0'10'1384,"7"-5"-1040,8-11-152,3-3 745,8-3-833,3 0-264,0-1 168,4-3-32,-6-2-120</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4.100"/>
    </inkml:context>
    <inkml:brush xml:id="br0">
      <inkml:brushProperty name="width" value="0.05" units="cm"/>
      <inkml:brushProperty name="height" value="0.05" units="cm"/>
    </inkml:brush>
  </inkml:definitions>
  <inkml:trace contextRef="#ctx0" brushRef="#br0">0 1 9858,'3'30'1240,"6"2"-808,-2 11-167,-3 2 887,0 7-736,-1 1-232,0 4-1056,-1-2 848,2-11-176,0-7-80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4.545"/>
    </inkml:context>
    <inkml:brush xml:id="br0">
      <inkml:brushProperty name="width" value="0.05" units="cm"/>
      <inkml:brushProperty name="height" value="0.05" units="cm"/>
    </inkml:brush>
  </inkml:definitions>
  <inkml:trace contextRef="#ctx0" brushRef="#br0">12 62 14571,'-11'-6'1133,"13"1"-825,24-5-89,28-2-216,0 1-1,0 3 0,105-1 1,-149 9-49,1 0 0,-1 1 0,0 0 0,1 0 0,-1 1 0,14 5 0,-22-6 29,1 0 0,0 0-1,-1 1 1,1-1 0,-1 1 0,0-1 0,1 1-1,-1 0 1,0 0 0,0 0 0,0 0-1,0 0 1,-1 0 0,1 0 0,-1 1-1,1-1 1,-1 1 0,0-1 0,0 1 0,0 0-1,0-1 1,0 1 0,0 0 0,-1 0-1,1-1 1,-1 1 0,0 5 0,-1 5 60,0 0 1,-1-1 0,-1 1 0,0-1 0,-1 1 0,0-1-1,-1 0 1,0-1 0,0 1 0,-12 16 0,-10 12 422,-47 52 1,57-72-349,15-18-161,-1 1-1,1 0 1,0 0-1,-1 0 1,1 1-1,1-1 1,-1 0-1,0 1 1,1-1-1,-2 7 1,3-10 38,0 0 1,0 1-1,0-1 1,0 1 0,-1-1-1,1 0 1,0 1-1,0-1 1,0 0 0,0 1-1,0-1 1,1 1-1,-1-1 1,0 0 0,0 1-1,0-1 1,0 0-1,0 1 1,0-1 0,1 0-1,-1 1 1,0-1-1,0 0 1,0 0 0,1 1-1,-1-1 1,0 0-1,1 1 1,-1-1 0,0 0-1,0 0 1,1 0-1,-1 1 1,1-1 0,13 0-119,12-6-105</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4.979"/>
    </inkml:context>
    <inkml:brush xml:id="br0">
      <inkml:brushProperty name="width" value="0.05" units="cm"/>
      <inkml:brushProperty name="height" value="0.05" units="cm"/>
    </inkml:brush>
  </inkml:definitions>
  <inkml:trace contextRef="#ctx0" brushRef="#br0">4 383 14683,'-1'0'48,"1"1"0,-1 0 0,1-1 0,0 1 0,-1-1 0,1 1-1,0 0 1,0-1 0,0 1 0,-1 0 0,1 0 0,0-1 0,0 1 0,0 0 0,0-1 0,0 1-1,0 0 1,0 0 0,0-1 0,1 1 0,-1 0 0,0-1 0,0 1 0,1 0 0,-1-1 0,0 1-1,1 0 1,-1-1 0,0 1 0,1-1 0,-1 1 0,1-1 0,-1 1 0,1-1 0,-1 1 0,1-1-1,-1 1 1,1-1 0,0 0 0,-1 1 0,1-1 0,0 0 0,-1 0 0,1 1 0,0-1 0,-1 0-1,1 0 1,1 0 0,4 1 0,1-1 0,0 0 0,-1 0-1,11-2 1,-7 1-55,36-4-141,-30 2 51,0 1-1,1 1 0,0 0 0,-1 1 0,32 4 1,-46-3 87,0-1 1,0 1-1,0-1 1,-1 1 0,1 0-1,0 0 1,0 0 0,-1 0-1,1 0 1,-1 0 0,1 1-1,-1-1 1,1 0-1,-1 1 1,0-1 0,1 1-1,-1-1 1,0 1 0,0 0-1,0-1 1,-1 1 0,1 0-1,1 3 1,0 4 4,-1 0-1,0-1 1,0 1 0,-1 12 0,0-13 9,0 1 1,1-1-1,0 0 1,2 11-1,-3-17-3,1 1 0,0-1 0,0 0 0,0 1 0,0-1 0,1 0 0,-1 0 0,0 0 0,1 1 0,0-2 0,-1 1 0,1 0 0,0 0 0,0 0 0,0-1 0,0 1 0,0-1 0,1 0 0,-1 0 0,3 2 0,-1-2-1,0 0 1,1 0 0,-1-1-1,0 1 1,1-1 0,-1 0-1,1 0 1,-1 0 0,1-1-1,7-1 1,4-3-25,0 0 0,-1-1 0,1-1 0,-1 0 0,15-10 0,2-4-205,-2-1-1,0-1 0,-1-1 0,-1-2 0,-2-1 0,-1-1 0,30-42 0,-42 48-40,-12 18 166,-8 13 181,6-7-47,-1-1 0,1 1 1,0 0-1,0-1 0,0 1 0,0 0 0,0 0 0,1 0 1,-1 0-1,1 0 0,-1 0 0,1 0 0,0 0 0,-1 0 1,1 0-1,0 0 0,0 0 0,1 2 0,-1-4-15,0 1 0,0-1 0,1 1 0,-1-1-1,0 1 1,1-1 0,-1 1 0,1-1 0,-1 1-1,0-1 1,1 0 0,-1 1 0,1-1-1,-1 0 1,1 1 0,-1-1 0,1 0 0,-1 0-1,1 1 1,0-1 0,-1 0 0,1 0 0,0 0-1,2 0 16,-1 0-1,1 0 0,-1 0 1,1 0-1,-1-1 0,0 1 1,1-1-1,4-1 0,19-11 102,0-1 0,-1-1-1,42-33 1,-50 36-116,72-62 23,-83 72-56,-5 10 10,-7 10 18,-2-1 24,2-8-2,1 1-1,0 1 1,1-1 0,0 1-1,0 0 1,1 0 0,1 0-1,-2 17 1,4-27-30,0 1-1,0-1 0,0 1 1,0-1-1,0 0 1,0 1-1,0-1 0,1 0 1,-1 1-1,1-1 1,-1 0-1,1 0 0,-1 0 1,1 1-1,0-1 1,0 0-1,0 0 0,-1 0 1,1 0-1,0 0 1,0 0-1,2 1 1,-2-1-1,1-1 0,0 1 0,0-1 1,-1 1-1,1-1 0,0 0 1,0 1-1,0-1 0,0 0 0,-1 0 1,1-1-1,0 1 0,0 0 1,2-1-1,7-3 2,0 1 1,0-2-1,-1 0 1,13-7-1,52-35-161,96-79-1,-35 24-309,-100 81 318,-36 21 149,1-1 1,-1 1-1,0 0 1,0 0-1,1 0 1,-1 0-1,0 0 1,0 0-1,1 0 1,-1 0-1,0-1 1,0 1-1,1 0 1,-1 0-1,0 0 1,1 1-1,-1-1 0,0 0 1,0 0-1,1 0 1,-1 0-1,0 0 1,1 0-1,-1 0 1,0 0-1,0 0 1,1 1-1,-1-1 1,0 0-1,0 0 1,0 0-1,1 1 1,-1-1-1,0 0 1,0 2 4,0-1 1,0 0-1,0 0 1,0 1-1,0-1 1,-1 0-1,1 0 1,0 0-1,-1 1 1,1-1-1,-1 0 1,1 0-1,-2 1 1,-68 118 839,45-82-444,3 1 1,1 0-1,-21 54 0,39-83-355,0 1 0,1-1 0,0 1 0,-1 16 0,2-24-63,1-1 0,1 1-1,-1-1 1,0 1 0,1 0-1,-1-1 1,1 1 0,0-1-1,0 1 1,1 3 0,-1-5-14,0 0 0,0 0 0,-1 0 0,1 0 0,0 0 0,0 0 0,0-1 0,0 1 0,0 0 0,0 0 1,1-1-1,-1 1 0,0-1 0,0 1 0,0-1 0,1 1 0,-1-1 0,0 0 0,0 0 0,1 1 0,-1-1 1,2 0-1,0 0-35,0-1 0,-1 1 0,1 0 0,0-1 0,0 0 0,0 1 0,-1-1 1,1 0-1,0 0 0,-1-1 0,1 1 0,-1-1 0,1 1 0,-1-1 0,0 0 0,0 0 0,3-3 1,2-2-34,-2 0 1,1-1 0,-1 0 0,6-11-1,14-34-468</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5.381"/>
    </inkml:context>
    <inkml:brush xml:id="br0">
      <inkml:brushProperty name="width" value="0.05" units="cm"/>
      <inkml:brushProperty name="height" value="0.05" units="cm"/>
    </inkml:brush>
  </inkml:definitions>
  <inkml:trace contextRef="#ctx0" brushRef="#br0">70 12 14315,'-27'-11'1240,"6"13"-840,2 8-160,16 6 481,10 3-89,21-2-320,5-3-272,15-12 40,7-4-16,2-9-64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8.569"/>
    </inkml:context>
    <inkml:brush xml:id="br0">
      <inkml:brushProperty name="width" value="0.05" units="cm"/>
      <inkml:brushProperty name="height" value="0.05" units="cm"/>
    </inkml:brush>
  </inkml:definitions>
  <inkml:trace contextRef="#ctx0" brushRef="#br0">211 1 15419,'-15'11'250,"0"0"-1,0 1 0,2 1 1,-1 0-1,2 1 0,0 1 0,1-1 1,0 2-1,-10 18 0,9-11-156,1 1 0,0-1 0,2 2 0,1-1-1,-10 52 1,17-65-78,0 0 1,0 0-1,1 0 0,1 0 0,-1 0 0,5 18 0,-4-26-14,-1 0 0,1-1-1,0 1 1,0-1 0,0 1-1,1-1 1,-1 0-1,0 1 1,1-1 0,0 0-1,-1 0 1,1 0-1,0 0 1,2 2 0,-2-3-1,0 0 1,0-1 0,0 1-1,0 0 1,0-1 0,0 1-1,0-1 1,0 0-1,0 1 1,0-1 0,0 0-1,0 0 1,0 0 0,0-1-1,0 1 1,0 0-1,0-1 1,0 1 0,0-1-1,0 0 1,2-1 0,5-3 26,0 0 0,-1 0 1,1-1-1,-1 0 1,0-1-1,-1 1 1,0-2-1,0 1 1,0-1-1,10-15 0,0-5 255,0-1-1,12-31 0,-16 33 194,14-49 0,-24 65-336,-1 0 0,0 0 0,0-1-1,-1 1 1,0 0 0,-1-1 0,-3-19 0,3 28-168,0 0 0,-1 0 0,0 0 0,0 0 1,0 0-1,0 0 0,0 1 0,0-1 0,-1 0 1,1 0-1,-1 1 0,0-1 0,0 1 0,0 0 1,0 0-1,0-1 0,-1 1 0,1 0 0,-1 1 1,1-1-1,-1 0 0,1 1 0,-1 0 0,0-1 1,0 1-1,0 0 0,0 0 0,0 1 0,0-1 0,0 1 1,0-1-1,0 1 0,0 0 0,0 0 0,0 0 1,0 1-1,0-1 0,0 1 0,0-1 0,0 1 1,0 0-1,0 0 0,0 1 0,-3 1 0,3-1-149,0 0 0,1 0 0,-1 0 0,1 0 0,-1 1 0,1-1 0,0 1 0,-1 0 0,2-1 0,-1 1 0,-2 5 0,3-7 112,0 1 0,1-1-1,-1 1 1,0-1 0,1 1 0,0-1 0,-1 1-1,1 0 1,0-1 0,0 1 0,0 0-1,0-1 1,0 1 0,0 0 0,0-1-1,1 1 1,-1-1 0,0 1 0,1 0 0,0-1-1,-1 1 1,1-1 0,0 1 0,0-1-1,1 2 1,19 13-685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5.795"/>
    </inkml:context>
    <inkml:brush xml:id="br0">
      <inkml:brushProperty name="width" value="0.05" units="cm"/>
      <inkml:brushProperty name="height" value="0.05" units="cm"/>
    </inkml:brush>
  </inkml:definitions>
  <inkml:trace contextRef="#ctx0" brushRef="#br0">0 877 13939,'1'-1'59,"0"-1"0,-1 1-1,1 0 1,0 0 0,0-1 0,0 1-1,0 0 1,0 0 0,0 0 0,1 0-1,-1 0 1,0 1 0,0-1 0,1 0-1,-1 0 1,0 1 0,1-1 0,1 0 0,6-3 62,430-244 1315,-285 158-1324,389-241-1060,-492 299 659,-27 18 59,-1 0-1,0-2 1,-2-1 0,0 0 0,28-30 0,-37 27-465,-14 14-23,-11 5 408,-10 6 102,-13 2-85</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26.178"/>
    </inkml:context>
    <inkml:brush xml:id="br0">
      <inkml:brushProperty name="width" value="0.05" units="cm"/>
      <inkml:brushProperty name="height" value="0.05" units="cm"/>
    </inkml:brush>
  </inkml:definitions>
  <inkml:trace contextRef="#ctx0" brushRef="#br0">90 1 10850,'-6'24'319,"2"1"0,0-1 0,2 1-1,1 0 1,3 43 0,-1-30 165,-2 231 372,-3-216-738,-2 1 0,-25 103 1,-2-46 105,83-164-155,-20 21 9,1 1-1,1 2 1,65-45-1,-80 63-126,0 1-1,0 1 0,0 0 1,2 1-1,-1 1 0,0 1 1,1 1-1,0 0 0,1 2 1,37-3-1,18 10-1034,-47-2 755,40-1 0,4-9-209</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5.538"/>
    </inkml:context>
    <inkml:brush xml:id="br0">
      <inkml:brushProperty name="width" value="0.05" units="cm"/>
      <inkml:brushProperty name="height" value="0.05" units="cm"/>
    </inkml:brush>
  </inkml:definitions>
  <inkml:trace contextRef="#ctx0" brushRef="#br0">79 70 12691,'2'-33'2529,"-1"28"-1227,-3 22-491,-11 83 28,-54 537-28,68-607-934,1-31-79,1-7-52,10-52-617,78-605-4598,-90 643 5917,-2 20 119,0 6 88,-5 33 710,4-11-1203,2 0-1,0 0 1,1 0 0,2 0-1,1 0 1,8 28 0,-9-40-97,1 0 0,1-1 0,1 1 0,0-1 0,0-1 0,1 1 0,1-1 0,0 0 0,1-1 0,0 0 0,1 0 0,19 16 0,-26-25 11,-1 0 1,1 1 0,0-2-1,0 1 1,0 0 0,0 0-1,1-1 1,-1 0 0,0 0-1,1 0 1,-1 0-1,1 0 1,-1-1 0,1 1-1,-1-1 1,1 0 0,-1 0-1,1 0 1,-1 0 0,1-1-1,-1 0 1,0 0 0,1 0-1,-1 0 1,1 0 0,-1 0-1,0-1 1,0 0 0,0 1-1,0-1 1,0 0-1,0-1 1,-1 1 0,1 0-1,-1-1 1,1 0 0,-1 1-1,0-1 1,2-4 0,9-13 347,-2 0 0,0 0 0,-1-1 0,-1 0 0,9-31 0,21-115 855,-33 140-1178,-3 14-66,14-86-267,-18 99 176,1-1-1,0 1 1,0 0 0,0 0-1,0 0 1,0 0-1,0-1 1,0 1 0,0 0-1,0 0 1,0 0 0,0 0-1,0-1 1,0 1-1,0 0 1,0 0 0,0 0-1,0 0 1,1-1 0,-1 1-1,0 0 1,0 0-1,0 0 1,0 0 0,0 0-1,0-1 1,0 1 0,0 0-1,1 0 1,-1 0-1,0 0 1,0 0 0,0 0-1,0 0 1,0 0 0,1 0-1,-1-1 1,0 1-1,0 0 1,0 0 0,0 0-1,1 0 1,-1 0 0,0 0-1,0 0 1,0 0-1,0 0 1,1 0 0,-1 0-1,0 0 1,0 0-1,0 0 1,1 1 0,10 8-1394,-9-7 1323,-1-1 0,1 1 0,0 0 0,0-1 0,0 1 0,0-1-1,0 0 1,0 0 0,5 2 0,10-2-1021</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6.286"/>
    </inkml:context>
    <inkml:brush xml:id="br0">
      <inkml:brushProperty name="width" value="0.05" units="cm"/>
      <inkml:brushProperty name="height" value="0.05" units="cm"/>
    </inkml:brush>
  </inkml:definitions>
  <inkml:trace contextRef="#ctx0" brushRef="#br0">114 1 14571,'-5'3'98,"-1"0"-1,1 0 0,0 1 1,0 0-1,0 0 1,1 0-1,-1 0 0,1 1 1,0 0-1,0 0 1,1 0-1,-1 0 0,1 1 1,-4 9-1,-2 5-45,2 0 1,-10 41-1,16-56-28,-8 43 110,8-45-89,1 0 0,-1-1 1,1 1-1,0-1 0,0 1 0,1 0 0,-1-1 1,0 1-1,1-1 0,-1 1 0,1 0 0,0-1 1,0 1-1,2 3 0,-2-6-11,-1 0 0,1 1 0,-1-1 0,1 1-1,0-1 1,0 0 0,-1 1 0,1-1 0,0 0 0,-1 0 0,1 0 0,0 1 0,0-1 0,-1 0 0,1 0-1,0 0 1,0 0 0,0 0 0,-1 0 0,1-1 0,0 1 0,0 0 0,-1 0 0,1 0 0,0-1-1,-1 1 1,1 0 0,0-1 0,0 0 0,23-15 584,-20 13-469,57-45 1262,27-19-77,-84 64-1315,0 0 0,0 0 0,1 1 0,-1 0 0,1 0 0,0 0 0,-1 0 0,1 1 0,0 0 0,0 0 0,10-1 0,-9 3-30,0 0 0,-1-1 0,1 2 0,0-1 0,0 1 0,-1 0 0,1 0 0,-1 0 1,9 6-1,-4-2 3,1-1 1,-1 0 0,1-1 0,0 0-1,0 0 1,1-2 0,-1 1 0,1-1-1,-1-1 1,1 0 0,-1 0 0,1-1-1,0-1 1,-1 0 0,1-1-1,-1 0 1,14-4 0,-16 3 3,-5 2-4,-1 0-1,1 0 0,0 0 0,0 0 0,0 1 1,0-1-1,5 1 0,-8 0 6,0 1 0,0-1 0,1 1 0,-1-1 0,0 1 0,0-1 1,0 1-1,1 0 0,-1-1 0,0 1 0,0 0 0,0 0 0,0 0 0,0 0 0,-1 0 1,1 0-1,0 0 0,0 0 0,-1 0 0,1 0 0,-1 1 0,1-1 0,-1 0 0,1 0 0,0 3 1,-1-2-1,1 0 1,-1 0 0,1 0 0,0-1 0,0 1 0,0 0 0,0 0 0,0 0 0,1-1-1,-1 1 1,0-1 0,1 1 0,-1-1 0,1 1 0,-1-1 0,1 0 0,0 0-1,0 0 1,0 0 0,-1 0 0,4 1 0,-2-2-1,1 1-1,-1-1 1,1 0 0,-1 0 0,1 0-1,-1 0 1,1 0 0,-1-1-1,1 0 1,-1 0 0,0 0 0,5-2-1,14-7-465,0 0 1,23-17-1,12-6-44,-30 20 101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7.024"/>
    </inkml:context>
    <inkml:brush xml:id="br0">
      <inkml:brushProperty name="width" value="0.05" units="cm"/>
      <inkml:brushProperty name="height" value="0.05" units="cm"/>
    </inkml:brush>
  </inkml:definitions>
  <inkml:trace contextRef="#ctx0" brushRef="#br0">74 234 14347,'0'0'126,"1"0"1,-1 0-1,0 0 0,1 0 0,-1 0 1,1 0-1,-1 0 0,0 0 0,1-1 1,-1 1-1,0 0 0,1 0 1,-1 0-1,0 0 0,1-1 0,-1 1 1,0 0-1,1 0 0,-1 0 0,0-1 1,1 1-1,-1 0 0,0-1 1,0 1-1,0 0 0,1-1 0,-1 1 1,0 0-1,0-1 0,0 1 0,0 0 1,1-1-1,-1 1 0,0 0 0,0-1 1,0 0-1,-1 1-31,1 0 0,-1 0 0,1 0 0,-1 0 0,0 0 0,1 0 0,-1 0 0,1 0 0,-1 0 0,0 0 0,1 0 0,-1 0 0,1 0 0,-1 0 0,1 0 0,-1 0 0,1 1 0,-1-1 0,1 0 0,-1 1 0,1-1 0,-1 0 0,1 1 0,-1 0 0,-6 3-48,0 1 1,1 0-1,-1 0 0,1 1 1,0 0-1,1 0 0,0 0 1,0 1-1,-8 13 0,13-20-44,-1 1 0,1-1-1,0 0 1,0 1 0,0-1-1,-1 0 1,1 0 0,0 1-1,0-1 1,0 0 0,0 1 0,0-1-1,0 1 1,-1-1 0,1 0-1,0 1 1,0-1 0,0 0-1,0 1 1,0-1 0,0 0-1,1 1 1,-1-1 0,0 0-1,0 1 1,0-1 0,0 0-1,0 1 1,0-1 0,1 0-1,-1 1 1,0-1 0,0 0 0,0 0-1,1 1 1,-1-1 0,0 0-1,0 0 1,1 1 0,-1-1-1,1 0 1,17-2 41,21-16-22,0-8-224,55-46 0,-100 80 104,0 0 0,0 0 1,0 1-1,1 0 0,-8 18 0,13-26 99,-1 0-1,0 1 1,1-1-1,-1 1 1,0-1 0,1 1-1,0-1 1,-1 1-1,1-1 1,0 1-1,0-1 1,0 1 0,0-1-1,0 1 1,0-1-1,0 1 1,1-1-1,-1 1 1,0-1 0,1 1-1,-1-1 1,1 1-1,1 0 1,-1 0 4,0-2 0,0 1 0,1 0 1,-1 0-1,1 0 0,-1-1 0,0 1 0,1 0 1,0-1-1,-1 0 0,1 1 0,-1-1 0,1 0 1,-1 0-1,1 0 0,0 0 0,-1 0 0,1 0 1,-1 0-1,1 0 0,0-1 0,1 0 1,26-8 35,0 0 0,-1-3 1,-1 0-1,0-1 0,44-31 1,51-39-48,-101 68 35,-1-2 1,-1-1-1,27-31 1,-29 26 13,-17 23-46,0 0 1,0 0-1,0 0 1,0 0-1,0 0 1,0 0-1,0 0 1,0 0-1,0 0 1,0 0 0,-1 0-1,1 0 1,0 0-1,0 0 1,0 0-1,0 0 1,0 0-1,0 0 1,0 0-1,0 0 1,0 0-1,0 0 1,0 0-1,0 0 1,0 0-1,0 0 1,0 0-1,0 0 1,0 0-1,0-1 1,0 1 0,0 0-1,0 0 1,0 0-1,0 0 1,0 0-1,0 0 1,0 0-1,0 0 1,0 0-1,0 0 1,0 0-1,0 0 1,0 0-1,-14 11-202,-52 45-249,-15 15 325,71-62 138,1 1 0,1 0-1,0 1 1,0 0 0,-11 22-1,17-30-4,1-1 0,0 1 0,0-1-1,0 1 1,0-1 0,0 1-1,1 0 1,-1-1 0,1 1-1,0 0 1,0-1 0,0 1 0,0 0-1,0 0 1,0-1 0,1 1-1,0 0 1,-1-1 0,1 1-1,0-1 1,0 1 0,0-1 0,0 1-1,1-1 1,2 4 0,-1-3 12,0 0 0,1 0 0,-1 0 0,1-1 0,-1 0 0,1 1 0,0-1 0,0-1 0,0 1 0,0-1 0,0 1 1,1-1-1,-1 0 0,0 0 0,7 0 0,5-1 62,-1 0 1,1 0-1,-1-1 1,0-1-1,1-1 1,-1 0-1,0-1 1,0-1-1,-1 0 1,0-1-1,1 0 1,14-10-1,-15 4 125,-8 4-45,-6 8-154,0 0-1,0 0 1,0 0-1,0 0 1,0 0-1,0-1 0,0 1 1,0 0-1,0 0 1,0 0-1,0 0 1,0 0-1,1 0 1,-1 0-1,0 0 0,0 0 1,0 0-1,0 0 1,0-1-1,0 1 1,0 0-1,0 0 1,0 0-1,0 0 1,0 0-1,0 0 0,-1 0 1,1 0-1,0 0 1,0 0-1,0-1 1,0 1-1,0 0 1,0 0-1,0 0 0,0 0 1,0 0-1,0 0 1,0 0-1,0 0 1,0 0-1,0 0 1,0 0-1,0 0 1,0 0-1,-1 0 0,1 0 1,0 0-1,0 0 1,0 0-1,0-1 1,0 1-1,0 0 1,0 0-1,0 0 0,0 0 1,0 0-1,-1 0 1,1 0-1,-1 1-18,0-1 0,0 0 0,1 1 0,-1-1 0,0 1 0,0-1 0,0 1 0,0-1 0,1 1 0,-1-1 0,0 1 0,1 0 0,-1 0 0,0-1 0,1 1 0,-1 0 0,1 0-1,-1 0 1,1-1 0,-1 1 0,1 0 0,0 0 0,-1 0 0,1 0 0,0 0 0,0 0 0,0 0 0,0 0 0,0 0 0,0 0 0,0 0 0,0 0 0,0 0 0,0 0 0,0 0 0,1-1 0,-1 1 0,0 0 0,1 0 0,-1 0 0,0 0 0,1 0 0,-1 0-1,1-1 1,0 1 0,0 1 0,1-1-25,0 1 0,0-1 0,0 0 0,0 0-1,0 0 1,1-1 0,-1 1 0,0 0 0,0-1-1,0 1 1,1-1 0,-1 0 0,3 0-1,33-2-114,-35 1 127,35-6-169</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7.847"/>
    </inkml:context>
    <inkml:brush xml:id="br0">
      <inkml:brushProperty name="width" value="0.05" units="cm"/>
      <inkml:brushProperty name="height" value="0.05" units="cm"/>
    </inkml:brush>
  </inkml:definitions>
  <inkml:trace contextRef="#ctx0" brushRef="#br0">0 127 14091,'17'-17'738,"1"0"0,0 2 1,36-25-1,-46 35-575,0 0 0,0 1 0,0 0 0,1 0 0,-1 1 0,1 0 0,0 0 1,0 1-1,0 0 0,0 1 0,0 0 0,17 0 0,-22 2-131,0-1 1,-1 1-1,1 0 0,0 0 1,-1 0-1,1 1 0,-1-1 1,0 1-1,1 0 0,-1 0 1,0 0-1,0 0 0,0 1 1,0-1-1,-1 1 0,1 0 0,0-1 1,-1 1-1,0 0 0,0 1 1,0-1-1,0 0 0,0 1 1,-1-1-1,0 1 0,1-1 1,-1 1-1,-1-1 0,2 8 1,0 1-20,-1 0-1,-1 1 1,0-1 0,-1 0 0,0 0 0,0 0 0,-1 0 0,-6 16 0,-1-3 29,-1 0 0,-1-1 1,-1 0-1,-1 0 0,-1-2 1,-1 1-1,-1-2 0,-2 0 0,1-1 1,-40 33-1,54-50-38,-19 18 142,22-21-141,0 0 0,0 1-1,0-1 1,-1 0 0,1 0-1,0 1 1,0-1-1,0 0 1,0 0 0,0 1-1,0-1 1,0 0 0,0 0-1,0 1 1,0-1 0,0 0-1,0 0 1,0 1 0,0-1-1,0 0 1,0 0 0,0 1-1,0-1 1,0 0 0,0 0-1,0 1 1,0-1 0,0 0-1,1 0 1,-1 1-1,0-1 1,16 3 192,140-21 265,-88 8-938,6 0-2653,-72 9 2469,-5-4-256</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8.340"/>
    </inkml:context>
    <inkml:brush xml:id="br0">
      <inkml:brushProperty name="width" value="0.05" units="cm"/>
      <inkml:brushProperty name="height" value="0.05" units="cm"/>
    </inkml:brush>
  </inkml:definitions>
  <inkml:trace contextRef="#ctx0" brushRef="#br0">0 46 14635,'47'-3'3022,"1"3"-2339,169-3-1017,-160-1-1064,101-19 1,-140 18 1237,-15 4 233,1-1 1,-1 1-1,1 0 0,0 0 0,-1 1 0,1-1 0,0 1 0,0-1 0,-1 1 0,7 1 0,-9-1-24,-1 1 0,0-1 0,1 0 0,-1 0 0,0 1 0,1-1 0,-1 0 0,0 1 0,0-1 0,1 1 0,-1-1 0,0 0 0,0 1 0,0-1 0,1 1 0,-1-1 0,0 0 0,0 1 0,0-1-1,0 1 1,0-1 0,0 1 0,0-1 0,0 1 0,0-1 0,0 0 0,0 1 0,-1 0 0,-3 18 821,1-5-288,3-13-566,0-1-1,0 1 1,1-1 0,-1 1 0,0-1 0,0 1 0,0-1 0,0 1 0,1-1-1,-1 1 1,0-1 0,1 1 0,-1-1 0,0 1 0,1-1 0,-1 0 0,0 1-1,1-1 1,-1 0 0,1 1 0,-1-1 0,1 0 0,-1 1 0,1-1 0,-1 0-1,1 0 1,19 2 121,24-13-207,-37 9 79,15-5-41,-14 4 23,0 1-1,0 0 1,13-2-1,-21 4 15,1 0 0,-1 0 0,0 0 0,1 0 0,-1 0-1,0 0 1,1 0 0,-1 0 0,1 0 0,-1 0-1,0 0 1,1 0 0,-1 0 0,0 0 0,1 0-1,-1 1 1,0-1 0,1 0 0,-1 0 0,0 0 0,0 1-1,1-1 1,-1 0 0,0 0 0,0 1 0,1-1-1,-1 0 1,0 1 0,0-1 0,0 0 0,1 1 0,-1-1-1,0 0 1,0 1 0,0 16 279,0-16-257,-1 0-1,1 0 1,0 0-1,0 0 1,0 0-1,-1 1 1,1-1-1,0 0 1,0 0-1,0 0 0,1 0 1,-1 0-1,0 0 1,0 0-1,1 0 1,-1 0-1,0 0 1,1 0-1,-1 0 1,1 0-1,-1 0 0,1 0 1,0 0-1,-1-1 1,1 1-1,0 0 1,-1 0-1,3 1 1,84 20-1500,-69-19 809,-12-3 175</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8.809"/>
    </inkml:context>
    <inkml:brush xml:id="br0">
      <inkml:brushProperty name="width" value="0.05" units="cm"/>
      <inkml:brushProperty name="height" value="0.05" units="cm"/>
    </inkml:brush>
  </inkml:definitions>
  <inkml:trace contextRef="#ctx0" brushRef="#br0">1 3 16892,'0'-1'59,"1"1"0,-1 0 0,0 0 0,1 0 0,-1-1 0,0 1 1,1 0-1,-1 0 0,1 0 0,-1 0 0,0 0 0,1 0 0,-1 0 0,1 0 1,-1 0-1,0 0 0,1 0 0,-1 0 0,1 0 0,-1 0 0,0 1 0,1-1 1,-1 0-1,1 0 0,-1 0 0,0 0 0,1 1 0,-1-1 0,0 0 1,1 0-1,-1 1 0,0-1 0,1 1 0,13 14 505,-5-6-259,21 19-1006,2-2 1,1-2-1,1-1 1,1-1-1,1-2 1,73 28-1,-109-47 731,0-1 0,1 0 0,-1 0-1,0 0 1,1 0 0,-1 0 0,0 1 0,1-1-1,-1 0 1,0 0 0,1 1 0,-1-1 0,0 0-1,1 0 1,-1 1 0,0-1 0,0 0-1,0 1 1,1-1 0,-1 0 0,0 1 0,0-1-1,0 0 1,0 1 0,0-1 0,0 1 0,1-1-1,-1 0 1,0 1 0,0-1 0,0 1 0,-8 13 766,-23 13 446,24-22-909,-9 8 252,11-9-455,-1-1 1,1 1-1,1 0 0,-1 1 0,0-1 0,1 1 0,0 0 0,0 0 1,1 0-1,-1 1 0,-3 8 0,7-13-131,-1-1 1,1 1-1,1 0 0,-1 0 0,0-1 0,0 1 1,0 0-1,0 0 0,0-1 0,1 1 1,-1 0-1,0-1 0,1 1 0,-1 0 1,0-1-1,1 1 0,-1-1 0,1 1 1,-1-1-1,1 1 0,-1-1 0,1 1 1,-1-1-1,1 1 0,0-1 0,-1 0 1,1 1-1,0-1 0,-1 0 0,1 1 1,0-1-1,-1 0 0,2 0 0,30 8-243,-26-7 167,33 3-315,-29-3 231,1 0-1,-1 0 0,0 1 0,0 0 0,20 8 0,-29-10 157,0 1 1,0-1-1,0 0 0,-1 1 0,1-1 0,0 1 0,0-1 1,0 1-1,-1-1 0,1 1 0,0 0 0,0-1 0,-1 1 1,1 0-1,-1 0 0,1-1 0,-1 1 0,1 0 0,-1 0 0,1 0 1,-1 0-1,0 0 0,1 0 0,-1 0 0,0-1 0,0 1 1,0 2-1,0-1 36,-1-1 0,1 1 0,-1 0 1,0-1-1,0 1 0,0-1 0,1 1 1,-2-1-1,1 0 0,0 1 0,0-1 1,0 0-1,0 0 0,-2 1 0,-6 5 306,-1-1 0,1 0 0,-16 6 0,19-9-243,0 0 1,0 0-1,0-1 1,0 0 0,-1 0-1,1-1 1,0 0-1,-1 0 1,1 0-1,-1-1 1,-10-1 0,17 1-95,-1 0 1,1 0 0,0 0-1,0 0 1,0-1 0,-1 1-1,1 0 1,0 0 0,0 0-1,0 0 1,-1-1 0,1 1-1,0 0 1,0 0 0,0-1-1,0 1 1,0 0 0,0 0-1,-1 0 1,1-1 0,0 1-1,0 0 1,0-1 0,0 1-1,0 0 1,0 0 0,0-1-1,0 1 1,0 0 0,0 0-1,0-1 1,0 1 0,0 0-1,1 0 1,-1-1 0,0 1-1,0 0 1,0 0 0,0-1-1,0 1 1,0 0 0,1 0-1,-1 0 1,0-1 0,0 1-1,0 0 1,0 0 0,1 0-1,-1 0 1,0-1 0,0 1-1,1 0 1,-1 0 0,0 0-1,1 0 1,12-11-118</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39.698"/>
    </inkml:context>
    <inkml:brush xml:id="br0">
      <inkml:brushProperty name="width" value="0.05" units="cm"/>
      <inkml:brushProperty name="height" value="0.05" units="cm"/>
    </inkml:brush>
  </inkml:definitions>
  <inkml:trace contextRef="#ctx0" brushRef="#br0">237 49 14659,'1'-2'81,"0"1"0,-1 0-1,0-1 1,1 1 0,-1 0 0,0-1-1,0 1 1,1 0 0,-1-1-1,0 1 1,-1-1 0,1 1 0,0 0-1,0-1 1,0 1 0,-1 0 0,1-1-1,-1 1 1,1 0 0,-1 0 0,0-1-1,1 1 1,-1 0 0,0 0-1,0 0 1,0 0 0,0 0 0,0 0-1,0 0 1,0 0 0,0 0 0,0 0-1,0 1 1,0-1 0,-1 0-1,1 1 1,0-1 0,0 1 0,-1-1-1,1 1 1,-2 0 0,-2-2 76,-1 2-1,1-1 1,0 0 0,-1 1 0,1 0-1,0 1 1,-1-1 0,1 1 0,-8 2 0,-3 2-83,0 0 1,1 2 0,-21 11 0,29-14-155,0 0 0,0 1 1,1 0-1,-1 0 1,1 1-1,0-1 0,1 1 1,-9 13-1,13-19 55,1 0 1,0 1-1,-1-1 0,1 1 1,0-1-1,-1 0 0,1 1 1,0-1-1,0 1 0,0-1 1,-1 1-1,1-1 0,0 1 1,0-1-1,0 1 0,0-1 1,0 1-1,0-1 0,0 1 1,0 0-1,0-1 0,0 1 1,0-1-1,1 1 0,-1-1 1,0 1-1,0-1 0,0 1 0,1-1 1,-1 0-1,0 1 0,1-1 1,-1 1-1,1 0 0,0 0-32,1-1-1,-1 1 0,1 0 0,0-1 0,-1 1 0,1 0 0,0-1 0,-1 0 0,1 1 0,3-1 1,50-3-870,-51 2 827,39-4-492,-10 0 225,1 1 0,43 2 1,-76 2 368,1 0 1,-1 0-1,0 0 0,0 0 1,0 0-1,0 0 1,0 1-1,0-1 1,0 0-1,0 1 1,0-1-1,0 0 1,0 1-1,0-1 1,0 1-1,0 0 1,-1-1-1,1 1 1,0 0-1,1 1 1,-2-2 18,0 1-1,0 0 1,1-1 0,-1 1 0,0 0-1,0 0 1,0-1 0,0 1 0,0 0-1,0 0 1,0 0 0,0-1 0,-1 1 0,1 0-1,0-1 1,0 1 0,-1 0 0,1 0-1,0-1 1,-1 1 0,0 0 0,-2 4 116,0-1 0,0 0 1,-1 0-1,0-1 1,0 1-1,-7 5 1,-8 3 482,0 0 1,-1-2 0,0 0-1,-39 13 1,58-23-613,1 0 1,0 0-1,-1 1 0,1-1 1,-1 0-1,1 0 1,-1 0-1,1 0 1,-1 1-1,1-1 0,-1 0 1,0 0-1,1 0 1,-1 0-1,1 0 0,-1 0 1,1 0-1,-1-1 1,1 1-1,-1 0 0,1 0 1,-1 0-1,1 0 1,-1-1-1,1 1 1,-1 0-1,1-1 0,-1 1 1,1-1-38,1 0 0,-1 0 1,0 0-1,1 0 1,-1 0-1,1 0 0,-1 0 1,1 0-1,0 0 0,-1 0 1,1 0-1,0 0 1,0 1-1,0-1 0,-1 0 1,3 0-1,12-12-355,82-81-499,-47 37 394</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0.254"/>
    </inkml:context>
    <inkml:brush xml:id="br0">
      <inkml:brushProperty name="width" value="0.05" units="cm"/>
      <inkml:brushProperty name="height" value="0.05" units="cm"/>
    </inkml:brush>
  </inkml:definitions>
  <inkml:trace contextRef="#ctx0" brushRef="#br0">109 0 14203,'-1'11'240,"-1"-1"1,0 1-1,-1-1 1,0 1-1,-1-1 1,0 0-1,0 0 1,-8 11-1,-4 12 343,2-2-131,5-14-252,2-1 0,0 1 0,1 0 0,0 0 0,-2 19 1,8-35-206,-1 0 0,1 0 0,0 0 0,0 0 0,0 0 0,0 1 0,0-1 1,0 0-1,0 0 0,1 0 0,-1 0 0,0 0 0,1 0 0,-1 0 0,0 0 0,1 0 1,-1 0-1,1-1 0,0 1 0,-1 0 0,1 0 0,0 0 0,1 1 0,-1-1-29,1-1-1,-1 1 0,1 0 1,-1-1-1,1 1 0,0-1 1,-1 0-1,1 1 0,-1-1 1,1 0-1,0 0 0,-1 0 1,4-1-1,5 0-229,0-1 1,-1-1-1,19-6 1,-28 9 262,114-54-1597,-79 36 1413,-34 17 217,0 1 0,1-1 1,-1 0-1,0 1 0,0-1 1,0 1-1,1-1 0,-1 1 0,0-1 1,1 1-1,-1 0 0,0 0 0,1 0 1,-1 0-1,0 0 0,1 0 1,-1 0-1,2 1 0,-3-1 45,1 1 0,0 0-1,0 0 1,-1 0 0,1 0 0,-1 0-1,1 0 1,-1 0 0,0 0 0,1 0 0,-1 1-1,0-1 1,1 0 0,-1 0 0,0 0-1,0 0 1,0 0 0,0 1 0,-1 1-1,1-1-43,0 0 0,1-1-1,-1 1 1,0 0 0,1-1-1,-1 1 1,1 0 0,0-1 0,0 1-1,-1-1 1,1 1 0,0-1-1,0 1 1,0-1 0,0 0-1,1 1 1,-1-1 0,0 0-1,0 0 1,1 0 0,-1 0-1,1 0 1,-1 0 0,1 0-1,-1-1 1,1 1 0,2 0-1,7 3-123,0-1-1,1-1 0,15 2 0,16 4-501,-40-7 562,-1 1 0,0-1 0,1 0 0,-1 1 0,0-1 0,0 1-1,0 0 1,0 0 0,0 0 0,0 0 0,-1 0 0,1 0 0,-1 0 0,1 0 0,-1 1 0,0-1 0,0 1 0,0-1-1,0 1 1,0-1 0,0 1 0,-1-1 0,1 1 0,-1 0 0,0-1 0,0 1 0,0 0 0,0-1 0,-1 4 0,0 5 120,-1 1 0,-1-1 0,0 0 0,0 0 0,-8 16 1,6-17 66,-1 0 0,0 0 1,-1-1-1,1 0 1,-2 0-1,1-1 0,-1 0 1,-1 0-1,1 0 1,-11 6-1,18-13-150,-1 0 1,1-1-1,0 1 1,-1 0-1,1 0 1,-1 0-1,1-1 1,-1 1-1,1-1 0,-1 1 1,1-1-1,-1 0 1,1 1-1,-1-1 1,0 0-1,1 0 1,-1 0-1,1 0 0,-1-1 1,1 1-1,-1 0 1,-2-1-1,3 0 3,0 0 0,0 0 0,0 0-1,-1 0 1,1-1 0,0 1 0,0 0 0,1 0-1,-1-1 1,0 1 0,0-1 0,1 1-1,-1-1 1,1 1 0,-1-1 0,1 1 0,0-1-1,-1-1 1,0-5 73,1 0 0,0 1 1,0-1-1,0 0 0,1 0 0,0 0 0,4-13 0,-3 15-41,1 0 0,-1 0-1,1 1 1,0-1 0,1 0-1,-1 1 1,1 0 0,0 0 0,0 0-1,1 0 1,8-6 0,2 0-410,0 1 1,32-14-1,-29 15 233,16-7-203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8.969"/>
    </inkml:context>
    <inkml:brush xml:id="br0">
      <inkml:brushProperty name="width" value="0.05" units="cm"/>
      <inkml:brushProperty name="height" value="0.05" units="cm"/>
    </inkml:brush>
  </inkml:definitions>
  <inkml:trace contextRef="#ctx0" brushRef="#br0">119 86 16812,'0'0'39,"0"-1"-1,0 1 1,0-1 0,-1 1 0,1 0 0,0-1 0,0 1 0,0-1 0,-1 1 0,1-1 0,0 1 0,0 0-1,-1-1 1,1 1 0,0 0 0,-1-1 0,1 1 0,0 0 0,-1-1 0,1 1 0,-1 0 0,1 0 0,-1-1 0,1 1-1,0 0 1,-1 0 0,1 0 0,-1 0 0,1 0 0,-1 0 0,1 0 0,-1 0 0,0 0 0,-17 8 382,12-3-272,1 0 0,0 0-1,-9 11 1,6-3-34,0 0 0,1 0 1,1 1-1,0 0 1,1 0-1,0 0 0,1 1 1,1 0-1,0-1 0,1 1 1,1 0-1,0 1 0,1-1 1,1 0-1,0 0 0,1 0 1,4 15-1,-5-26-91,0 0 0,1 0-1,-1-1 1,1 1 0,0 0 0,0-1 0,0 1-1,0-1 1,1 1 0,0-1 0,-1 0-1,1 0 1,0 0 0,7 4 0,-7-5-16,0-1 0,0 1 0,0-1 0,0 0 0,1 0 0,-1 0 0,0-1-1,1 1 1,-1-1 0,0 0 0,1 0 0,-1 0 0,1 0 0,-1 0 0,0-1 0,1 0 0,-1 1 0,6-4 0,5-1 12,-1-2 0,1 0 0,-2 0 0,1-1 0,-1-1 0,0 0 0,-1-1 0,13-14 0,-3 2 97,-1-2-1,-2 0 0,17-29 1,-27 41-49,-1 0 0,-1-1 0,0 0 0,-1 0 0,0-1 0,-1 0 1,5-27-1,-9 37-64,1 0 0,-1 0 1,0 0-1,0 0 0,-1 0 1,1 0-1,-1 0 0,1 0 1,-1 0-1,-1 0 0,1 1 1,0-1-1,-1 0 0,0 1 1,0-1-1,0 1 0,0 0 1,-1-1-1,1 1 0,-1 0 1,0 0-1,1 1 1,-1-1-1,-1 1 0,1-1 1,0 1-1,-1 0 0,1 0 1,-1 0-1,1 1 0,-1-1 1,-6 0-1,2 0-98,-1 0 1,1 1 0,0 0-1,0 1 1,-1 0-1,1 0 1,0 1-1,-1 0 1,1 1-1,0-1 1,0 2-1,0-1 1,0 1-1,0 0 1,1 1-1,-1 0 1,1 0-1,0 0 1,0 1-1,1 0 1,-10 9-1,14-12-22,-1 1-1,1-1 1,0 1-1,1-1 0,-1 1 1,0 0-1,1-1 0,0 1 1,-1 0-1,1 0 0,0 0 1,0 0-1,0 4 0,1-6 68,0 1-1,0-1 0,0 0 0,0 1 0,0-1 0,0 0 0,1 1 1,-1-1-1,1 0 0,-1 1 0,1-1 0,-1 0 0,1 0 1,-1 0-1,1 1 0,0-1 0,0 0 0,0 0 0,0 0 0,0 0 1,0 0-1,0-1 0,0 1 0,0 0 0,0 0 0,0-1 1,0 1-1,1 0 0,-1-1 0,0 1 0,0-1 0,2 1 0,30 4-540,11-10-86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5.127"/>
    </inkml:context>
    <inkml:brush xml:id="br0">
      <inkml:brushProperty name="width" value="0.05" units="cm"/>
      <inkml:brushProperty name="height" value="0.05" units="cm"/>
    </inkml:brush>
  </inkml:definitions>
  <inkml:trace contextRef="#ctx0" brushRef="#br0">76 1 12563,'0'10'1143,"-1"1"0,-4 19 0,-19 52-869,7-29-20,-11 51-82,29-98 13,6-9-12,6-7 155,14-20 451,25-35 0,-38 45-795,1 0 1,1 1-1,1 1 1,0 0-1,2 1 0,20-15 1,-31 28-183,0 0 0,0 1 0,0 0 0,13-3 0,15-6 358,-26 5 658,-24 9-283,-7 1-829,9-5 66</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5.859"/>
    </inkml:context>
    <inkml:brush xml:id="br0">
      <inkml:brushProperty name="width" value="0.05" units="cm"/>
      <inkml:brushProperty name="height" value="0.05" units="cm"/>
    </inkml:brush>
  </inkml:definitions>
  <inkml:trace contextRef="#ctx0" brushRef="#br0">106 24 11963,'10'-22'1879,"-9"20"-927,-2 5-69,-16 36 820,-42 113-938,48-117-738,0 1 0,-6 49 1,17-84-23,0 0 0,-1 0 0,1 0 0,0 0 0,0-1 0,0 1-1,0 0 1,0 0 0,0 0 0,1 0 0,-1-1 0,0 1 0,0 0 0,0 0 0,1 0 0,0 0 0,-1 0-1,0-1-1,1 0 1,-1 0 0,0 0-1,0 0 1,1 0-1,-1 1 1,0-1-1,1 0 1,-1 0-1,0 0 1,1 0-1,-1 0 1,0 0 0,1 0-1,-1 0 1,0 0-1,1 0 1,-1 0-1,0 0 1,1-1-1,-1 1 1,0 0 0,1 0-1,-1 0 1,0 0-1,1-1 1,24-18 184,-19 13-142,28-23 218,140-110 1077,-174 139-1343,0 0 1,0 0-1,0 0 1,0 0-1,0 0 1,0 0-1,0 0 1,0-1-1,0 1 1,0 0-1,1 0 1,-1 0 0,0 0-1,0 0 1,0 0-1,0 0 1,0 0-1,0 0 1,1 0-1,-1 0 1,0 0-1,0 0 1,0 0-1,0 0 1,0 0-1,0 0 1,1 0-1,-1 0 1,0 0-1,0 0 1,0 0 0,0 0-1,0 0 1,1 0-1,-1 0 1,0 0-1,0 0 1,0 0-1,0 0 1,0 0-1,0 0 1,0 0-1,1 0 1,-1 1-1,0-1 1,0 0-1,0 0 1,0 0 0,0 0-1,0 0 1,0 0-1,0 1 1,0 10-250,1 12-195,-1-22 436,0 0 0,0 0 0,0-1 1,1 1-1,-1 0 0,1 0 0,-1 0 0,0-1 0,1 1 0,-1 0 1,1-1-1,0 1 0,-1 0 0,1-1 0,-1 1 0,1 0 0,0-1 1,0 1-1,-1-1 0,1 0 0,0 1 0,0-1 0,-1 1 0,1-1 1,1 0-1,2 1 27,0-1 0,-1 0 1,1 0-1,0 0 0,-1 0 0,1-1 1,0 0-1,-1 1 0,1-1 0,-1-1 1,1 1-1,-1 0 0,1-1 0,-1 0 1,6-3-1,5-5 305,27-23-1,-34 27-205,8-11 162,5-4 144,-34 66-685,0 0-55,14-42 294,-1 0 0,0 0 0,1 1-1,0-1 1,-1 0 0,1 0-1,1 1 1,-1-1 0,0 0-1,1 0 1,1 6 0,-1-8 20,0 0 0,0 0 1,0 0-1,-1 0 0,1 0 0,1 0 1,-1 0-1,0-1 0,0 1 1,0 0-1,0-1 0,0 1 1,1-1-1,-1 1 0,0-1 1,0 0-1,1 1 0,-1-1 1,0 0-1,0 0 0,1 0 0,-1 0 1,0 0-1,1 0 0,-1-1 1,0 1-1,0 0 0,1-1 1,-1 1-1,2-1 0,5-2-1,0 0-1,-1 0 0,12-7 0,27-26-993,-39 32 815,4 2-61</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6.489"/>
    </inkml:context>
    <inkml:brush xml:id="br0">
      <inkml:brushProperty name="width" value="0.05" units="cm"/>
      <inkml:brushProperty name="height" value="0.05" units="cm"/>
    </inkml:brush>
  </inkml:definitions>
  <inkml:trace contextRef="#ctx0" brushRef="#br0">126 1 16315,'-2'2'168,"0"1"-1,-1-1 0,1 1 0,0-1 0,0 1 1,0 0-1,1 0 0,-1 0 0,0 3 0,0-3-22,-11 26 177,1 0 0,1 1 1,-8 34-1,-13 97-284,24-104-94,-1 94 0,9-150 57,0-1 0,0 0 0,0 0 0,0 0 0,0 1 0,0-1 0,0 0 0,1 0 0,-1 0 0,0 1 0,0-1 0,0 0 0,0 0 1,0 0-1,0 1 0,0-1 0,1 0 0,-1 0 0,0 0 0,0 0 0,0 0 0,0 1 0,0-1 0,1 0 0,-1 0 0,0 0 0,0 0 0,0 0 0,1 0 0,-1 0 0,0 0 0,0 0 1,0 0-1,1 0 0,-1 0 0,0 0 0,0 0 0,1 0 0,-1 0 0,0 0 0,0 0 0,0 0 0,1 0 0,-1 0 0,0 0 0,0 0 0,0 0 0,1 0 0,-1 0 0,0 0 0,0-1 1,0 1-1,0 0 0,1 0 0,10-7 121,202-175 248,-87 48-4500,-140 154-431,-9 18 3032,-2 2 742,-99 151 2119,122-188-1108,0 1 0,-1-1-1,2 1 1,-1 0 0,0 0-1,1-1 1,-1 1 0,0 5-1,2-8-163,0 0 0,0-1 0,0 1 0,0 0 0,0-1 0,0 1 0,1 0-1,-1-1 1,0 1 0,0 0 0,1-1 0,-1 1 0,0-1 0,1 1 0,-1 0-1,0-1 1,1 1 0,-1-1 0,1 1 0,0 0 0,0 0-22,1 0 1,-1 0-1,1-1 1,0 1-1,-1 0 1,1-1-1,0 1 1,-1-1-1,1 0 1,0 0-1,2 1 1,4-1-204,1 0 0,-1 0 0,1 0-1,-1-1 1,0-1 0,1 1 0,-1-1 0,0-1 0,0 0 0,0 0 0,-1 0-1,11-7 1,-8 4-68,-1 0 0,0-1 0,-1-1 0,0 1 0,0-1 0,0-1 0,-1 1 0,11-19 0,13-29-548</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7.220"/>
    </inkml:context>
    <inkml:brush xml:id="br0">
      <inkml:brushProperty name="width" value="0.05" units="cm"/>
      <inkml:brushProperty name="height" value="0.05" units="cm"/>
    </inkml:brush>
  </inkml:definitions>
  <inkml:trace contextRef="#ctx0" brushRef="#br0">46 37 13307,'3'-9'530,"-3"8"-433,1-1 1,0 0 0,-1 1-1,1-1 1,-1 0 0,0 1 0,0-1-1,1 0 1,-1 1 0,0-1-1,0 0 1,-1 0 0,1 1-1,-1-3 1,1 4-12,-1 1-1,0-1 1,0 1-1,0-1 1,1 1-1,-1 0 1,0-1 0,1 1-1,-1 0 1,1-1-1,-1 1 1,1 0-1,-1 0 1,1 0 0,-1-1-1,1 1 1,-1 2-1,-6 15 203,0 1 0,2 0 0,0 0 0,1 0 0,-3 31 0,2 100-460,5-139 211,5 215-392,-4-243 735,5-31 0,1-1-102,-4 19-111,-1 8-35,0-37-1,-7 73-53,-1 15-81,5-13-27,0 1-20,0-1 0,2 19-1,0-32 37,-1 0 0,0 0 0,0 0 0,1 0 0,0 0 0,0 0 0,0-1 0,0 1 0,0 0 0,0 0 0,1-1 0,-1 1 0,1-1 0,-1 1 0,1-1 0,0 0 0,0 0-1,4 3 1,-4-4 4,-1 0 0,1-1 0,-1 1 0,1-1 0,-1 0 0,1 1 0,0-1 0,-1 0 0,1 0 0,-1 0-1,1 0 1,0 0 0,-1-1 0,1 1 0,-1 0 0,1-1 0,-1 1 0,1-1 0,-1 1 0,1-1 0,-1 0-1,1 0 1,-1 0 0,0 0 0,1 0 0,-1 0 0,2-2 0,4-4-17,1 0 0,-1-1 1,6-9-1,-8 10 14,-1 3 15,1-1 27,0-1 0,-1 0 0,1 0-1,-1 0 1,0-1 0,-1 0 0,1 1 0,3-14 0,-16 27 189,-2 7-128,4 0-35,1 0 1,-8 24-1,13-35-57,-1 1 0,2-1-1,-1 0 1,0 1-1,1-1 1,-1 1 0,1-1-1,0 1 1,0-1 0,1 0-1,-1 1 1,0-1-1,1 1 1,0-1 0,0 0-1,0 1 1,1-1 0,1 3-1,-1-4-4,0 0 0,0 0 0,0 0 0,0-1 0,1 1 0,-1-1 0,1 1-1,-1-1 1,1 0 0,0 0 0,-1 0 0,1-1 0,0 1 0,-1 0 0,1-1 0,5 0 0,48-1-95,-52 0 90,17-2-34,-17 2 34,0 0 0,0 0 0,0 0 0,1 1 0,-1-1 0,0 1 0,1 0 0,-1 0 0,0 1 0,0-1 0,1 1-1,5 2 1,-9-2 15,0 0-1,0 0 0,0 0 0,0 0 0,0 0 0,0 1 0,0-1 0,0 0 0,-1 1 0,1-1 0,-1 0 0,1 1 0,0 2 0,-1-3 4,0 0 1,0 1-1,1-1 0,-1 0 0,1 0 0,-1 0 0,1 0 0,-1 0 0,1 0 0,-1 0 1,1 0-1,0 0 0,-1 0 0,1 0 0,0 0 0,0 0 0,0 0 0,0 0 0,0-1 1,0 1-1,0-1 0,0 1 0,0 0 0,0-1 0,0 0 0,0 1 0,1-1 0,0 1 1,1-1 19,0 0 1,-1 1-1,1-1 1,0 0-1,-1-1 1,1 1-1,0 0 1,0-1-1,-1 0 1,1 1-1,-1-1 1,1 0-1,-1 0 1,1-1-1,-1 1 1,5-3-1,-4 1 18,0 0 0,0 0-1,0-1 1,0 1-1,0-1 1,-1 0 0,1 1-1,-1-1 1,3-6-1,-1-1 51,0-1 0,-1 1 0,0 0-1,-1-1 1,0 0 0,0-22 0,-2 30-79,-1 0-14,1 1 1,0-1-1,0 0 0,1 1 1,-1-1-1,1 1 1,0-1-1,2-4 0,-3 7-24,1 0 0,0 0 0,0 0 0,0 0 0,-1 0 0,1 1 0,0-1 0,0 0 0,0 1 0,0-1 0,0 1 0,1-1 0,-1 1 0,0 0 0,0-1 0,0 1 0,0 0 0,0 0 0,1 0 0,-1-1 0,0 1 0,0 1 0,0-1 0,1 0 0,-1 0 0,0 0 0,0 1 0,0-1 0,0 0 0,0 1 0,2 0 0,11 3-424,-5-1 271,1 0 0,-1-1 0,1 0 0,0-1 1,0 0-1,-1 0 0,17-1 0,4-10-182</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49.467"/>
    </inkml:context>
    <inkml:brush xml:id="br0">
      <inkml:brushProperty name="width" value="0.05" units="cm"/>
      <inkml:brushProperty name="height" value="0.05" units="cm"/>
    </inkml:brush>
  </inkml:definitions>
  <inkml:trace contextRef="#ctx0" brushRef="#br0">692 50 13731,'6'-9'508,"-1"-1"0,2 1 0,8-11 0,-15 20-493,1 0-1,-1 0 0,0 0 1,0 0-1,0 0 0,1-1 1,-1 1-1,0 0 0,0 0 1,1 0-1,-1 0 0,0 0 0,0 0 1,0 0-1,1 0 0,-1 0 1,0 0-1,0 0 0,1 0 1,-1 0-1,0 0 0,0 0 1,1 0-1,-1 0 0,0 0 1,0 0-1,1 1 0,-1-1 1,0 0-1,0 0 0,0 0 0,0 0 1,1 0-1,-1 0 0,0 1 1,0-1-1,0 0 0,0 0 1,1 0-1,-1 1 0,0-1 1,0 0-1,0 0 0,0 0 1,0 1-1,0-1 0,0 1 1,5 13 232,-5 5-97,-1 0 0,0 1 0,-2-1 0,0 0 0,-1 0 0,-6 19 0,-2 9 47,-63 268 658,-71 350-506,33-123-87,-27-101 115,84-273-263,21-47-51,-34 206 1,15 128-23,51-431-56,-5 50-3,3 1 0,6 101 1,2-158-347,-2-12 7,0-9-167,-1-8 243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0.056"/>
    </inkml:context>
    <inkml:brush xml:id="br0">
      <inkml:brushProperty name="width" value="0.05" units="cm"/>
      <inkml:brushProperty name="height" value="0.05" units="cm"/>
    </inkml:brush>
  </inkml:definitions>
  <inkml:trace contextRef="#ctx0" brushRef="#br0">1 302 13643,'8'-5'278,"1"0"0,-1 1 0,1 1 0,0-1 0,0 1 0,19-3 0,59-2 404,-55 6-339,493-24 1336,-52 4-1475,197-33-210,7-1 106,-405 44 90,420 34 1,-320-6-43,-277-19-66,179-29 0,-141 5-53,82-14-31,-190 38-417,1 1 0,46 3 0,-42 0-833,-26 0 1156,1-1-1,-1 0 0,1-1 1,-1 1-1,1-1 0,-1 0 0,1 0 1,-1-1-1,5-1 0,16-11-543</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0.471"/>
    </inkml:context>
    <inkml:brush xml:id="br0">
      <inkml:brushProperty name="width" value="0.05" units="cm"/>
      <inkml:brushProperty name="height" value="0.05" units="cm"/>
    </inkml:brush>
  </inkml:definitions>
  <inkml:trace contextRef="#ctx0" brushRef="#br0">86 0 10834,'2'8'578,"0"-1"0,1 1 0,0-1-1,0 0 1,0 0 0,1 0 0,0 0 0,1-1-1,0 0 1,10 12 0,-5-10-402,0 0 1,0 0-1,1-1 0,0 0 1,23 10-1,-1-4 12,1-1 0,56 11 1,-58-16-184,0 1 0,0 2 0,37 17 0,-66-26 3,0 1 0,0-1-1,0 1 1,0 0-1,-1 0 1,1 0 0,0 0-1,-1 0 1,0 0-1,1 1 1,-1-1 0,0 1-1,0 0 1,0-1-1,-1 1 1,1 0-1,-1 0 1,0 0 0,1 0-1,-1 0 1,0 4-1,-1-2 19,0-1 0,0 1 0,0-1-1,-1 1 1,0-1 0,0 0 0,0 1-1,0-1 1,-1 0 0,0 1 0,0-1-1,0 0 1,0 0 0,-1-1-1,-3 5 1,-9 12 177,-1-1-1,-1-1 0,-29 25 1,-65 44 567,80-64-585,-182 134 483,209-154-686,-4 4-27,-1 0 0,-1-1-1,1 0 1,-1 0 0,0-1-1,-1 0 1,-10 3 0,20-8 36,-1 1 0,1-1 1,-1 0-1,1 1 0,0-1 1,-1 0-1,1 0 1,-1 0-1,1 0 0,0 0 1,-1 0-1,1-1 0,-1 1 1,-1-1-1,3 1-1,0-1 1,-1 1-1,1-1 0,0 0 0,0 1 1,0-1-1,0 1 0,0-1 0,0 1 0,-1-1 1,1 0-1,0 1 0,1-1 0,-1 1 1,0-1-1,0 0 0,0 1 0,0-1 0,0 1 1,1-1-1,-1 1 0,0-1 0,1 0 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1.107"/>
    </inkml:context>
    <inkml:brush xml:id="br0">
      <inkml:brushProperty name="width" value="0.05" units="cm"/>
      <inkml:brushProperty name="height" value="0.05" units="cm"/>
    </inkml:brush>
  </inkml:definitions>
  <inkml:trace contextRef="#ctx0" brushRef="#br0">1 699 14163,'5'-2'156,"1"0"0,0 0-1,-1 0 1,1-1 0,-1 0 0,0 0 0,0 0 0,0-1-1,0 0 1,0 0 0,-1 0 0,8-9 0,7-6 161,241-215 2084,66-61-1876,-292 259-474,-27 27-49,2 1 0,-1-1-1,1 1 1,0 1 0,0 0 0,11-7 0,-19 14-9,1-1 1,-1 1-1,1-1 0,-1 1 0,0-1 0,1 1 1,-1 0-1,1 0 0,-1 0 0,1 0 0,-1 0 0,1 0 1,-1 0-1,1 0 0,-1 0 0,0 1 0,1-1 1,-1 1-1,1-1 0,-1 1 0,0-1 0,1 1 1,-1 0-1,0 0 0,0-1 0,0 1 0,1 0 1,-1 0-1,0 0 0,1 3 0,4 3-40,0 0 1,-1 1-1,8 16 0,-7-12 20,16 29 32,-3 1 0,-1 1 0,-2 1 0,-2 0 0,-2 1 0,-2 0 0,6 63 0,-11-59-165,13 107-58,-8-110 73</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1.804"/>
    </inkml:context>
    <inkml:brush xml:id="br0">
      <inkml:brushProperty name="width" value="0.05" units="cm"/>
      <inkml:brushProperty name="height" value="0.05" units="cm"/>
    </inkml:brush>
  </inkml:definitions>
  <inkml:trace contextRef="#ctx0" brushRef="#br0">67 1597 10802,'-12'5'771,"6"-3"-465,1 0 0,-1 0-1,1 1 1,-1 0 0,1 0-1,0 0 1,0 1 0,-6 6-1,11-10-284,-1 0 0,1 0-1,0 0 1,0 0-1,0 0 1,0 0-1,0 1 1,0-1-1,0 0 1,0 0-1,0 0 1,0 0 0,0 0-1,0 0 1,0 0-1,0 0 1,0 1-1,0-1 1,0 0-1,0 0 1,0 0 0,0 0-1,0 0 1,0 0-1,1 0 1,-1 0-1,0 1 1,0-1-1,0 0 1,0 0 0,0 0-1,0 0 1,0 0-1,0 0 1,0 0-1,0 0 1,0 0-1,1 0 1,-1 0 0,0 0-1,0 0 1,0 0-1,0 0 1,0 0-1,0 0 1,0 0-1,0 0 1,1 0 0,-1 0-1,0 0 1,0 0-1,0 0 1,0 0-1,0 0 1,0 0-1,12 1 459,11-4-29,27-13 75,-2-1 1,0-2-1,71-41 1,-103 52-452,1040-577 1448,-417 242-1422,-429 236-60,425-184 372,-607 280-394,218-90 304,-244 100-286,0 0 1,0 0-1,0 0 0,0 0 1,0 0-1,-1 0 0,1 0 1,0-1-1,-1 1 1,1-1-1,-1 1 0,3-4 1,-4 5-7,0 0 1,0-1-1,0 1 1,0-1 0,0 1-1,0-1 1,0 1-1,0-1 1,0 1-1,0 0 1,0-1-1,0 1 1,0-1 0,-1 1-1,1-1 1,0 1-1,0 0 1,0-1-1,0 1 1,-1-1-1,1 1 1,-1-1 0,-14-11 245,-16-5-74,-3-2 91</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3.696"/>
    </inkml:context>
    <inkml:brush xml:id="br0">
      <inkml:brushProperty name="width" value="0.05" units="cm"/>
      <inkml:brushProperty name="height" value="0.05" units="cm"/>
    </inkml:brush>
  </inkml:definitions>
  <inkml:trace contextRef="#ctx0" brushRef="#br0">79 41 14627,'0'-2'77,"0"0"0,1 0 0,-1 0 0,1 1 0,0-1 0,0 0 0,-1 0-1,1 1 1,0-1 0,0 0 0,1 1 0,-1-1 0,0 1 0,1-1 0,-1 1 0,0 0 0,1-1 0,0 1 0,-1 0-1,1 0 1,0 0 0,-1 0 0,1 1 0,0-1 0,0 0 0,0 1 0,0-1 0,3 0 0,-3 1-52,0-1 1,0 1 0,0 0-1,1-1 1,-1 1 0,0 0 0,0 0-1,0 0 1,0 1 0,0-1-1,0 0 1,0 1 0,0-1-1,0 1 1,0 0 0,0 0-1,0 0 1,0 0 0,0 0 0,-1 0-1,1 0 1,0 0 0,-1 1-1,1-1 1,-1 1 0,0-1-1,3 4 1,-3-2-9,0 0-1,0 1 1,0-1-1,-1 1 1,1-1-1,-1 1 0,0 0 1,0-1-1,0 1 1,0-1-1,-1 1 1,1 0-1,-1-1 1,0 1-1,-1 2 1,-4 10 47,-14 27 0,18-37-50,-19 31 215,-31 42 0,-12 21 591,63-98-784,0 0 0,0 0 0,0 1 0,0-1 0,0 0 0,0 1 0,1-1 0,-1 0-1,1 1 1,-1 3 0,1-5-25,0 0 0,1 0-1,-1 0 1,0-1 0,1 1 0,-1 0-1,0 0 1,1-1 0,-1 1 0,1 0-1,-1-1 1,1 1 0,-1-1 0,1 1-1,0-1 1,-1 1 0,1-1 0,0 1-1,-1-1 1,1 1 0,0-1 0,-1 0-1,1 1 1,0-1 0,0 0 0,0 0-1,-1 0 1,1 1 0,0-1 0,0 0-1,0 0 1,-1 0 0,1 0 0,1-1-1,13 1-92,0 0-1,0-1 1,-1-1 0,1-1-1,-1 0 1,0-1-1,1 0 1,-2-1 0,18-8-1,-29 12 30,0-1 1,1 1-1,-1-1 1,0 0-1,0 1 0,0-1 1,0 0-1,0 0 1,0 0-1,0 0 0,-1-1 1,1 1-1,-1 0 0,0-1 1,1 1-1,-1-1 1,0 1-1,-1-1 0,1 0 1,0 1-1,0-5 1,-3-12-387</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09.378"/>
    </inkml:context>
    <inkml:brush xml:id="br0">
      <inkml:brushProperty name="width" value="0.05" units="cm"/>
      <inkml:brushProperty name="height" value="0.05" units="cm"/>
    </inkml:brush>
  </inkml:definitions>
  <inkml:trace contextRef="#ctx0" brushRef="#br0">115 110 17740,'3'-8'345,"14"-37"1131,-16 41-1382,0 0 0,0 1 0,0-1 0,-1 0 0,1 0 0,-1 1 0,0-1 0,0 0 0,-1 0 0,0-3 0,1 6-46,-1 1 0,1-1-1,-1 1 1,1 0 0,0-1 0,-1 1-1,1 0 1,-1-1 0,0 1 0,1 0 0,-1 0-1,1-1 1,-1 1 0,1 0 0,-1 0-1,1 0 1,-1 0 0,0 0 0,1 0-1,-1 0 1,1 0 0,-1 0 0,0 0 0,1 0-1,-1 0 1,1 1 0,-1-1 0,1 0-1,-1 0 1,1 0 0,-1 1 0,1-1-1,-1 0 1,1 1 0,-1-1 0,1 0 0,-1 1-1,0 0 1,-7 6 42,0 1 1,0 0-1,0 0 0,1 0 0,1 1 0,-1 0 1,1 1-1,1-1 0,-6 15 0,1-1-266,2-1 1,0 1-1,-5 30 0,12-47 78,0-1 0,0 1 0,1-1-1,-1 1 1,1-1 0,1 1 0,-1-1 0,1 1 0,0-1 0,0 0 0,3 9 0,-3-11 13,1 0 1,0 0 0,-1 0-1,1 0 1,0-1 0,1 1-1,-1 0 1,0-1-1,1 0 1,0 1 0,-1-1-1,1 0 1,0 0 0,0-1-1,0 1 1,0-1-1,0 1 1,1-1 0,4 1-1,58 13-1092,-40-11 731,38 13-1,-57-15 459,0 1-1,0 0 1,0 0 0,-1 1-1,1 0 1,-1 0 0,0 1-1,0 0 1,9 9-1,-13-11 35,0-1-1,0 1 1,0 0-1,0-1 1,0 1-1,-1 0 1,0 0-1,1 1 1,-1-1-1,0 0 1,0 0-1,-1 0 1,1 1-1,-1-1 0,0 0 1,0 6-1,0-4 32,-1 1 1,0 0-1,-1-1 0,1 1 0,-1-1 0,0 1 0,-1-1 0,1 0 0,-4 5 0,-1 1 60,-1-1 0,0 0 0,0 0 1,-1-1-1,0 0 0,-1 0 0,-20 13 0,25-19-96,0 0 0,0 0 0,0-1 0,0 0 0,0 0 0,-1 0 0,1-1 0,0 0 0,-1 0 0,-10 0 0,13-1-40,1 0 0,-1 0 0,1 0 0,-1-1 0,1 0 0,-1 1 0,1-1 0,0 0 0,-1 0 0,1 0 0,0 0 0,0 0 0,0-1 1,0 1-1,0-1 0,0 1 0,0-1 0,0 0 0,0 0 0,1 0 0,-1 0 0,1 0 0,0 0 0,-1 0 0,1 0 0,-1-4 0,0-1-46,0 0 0,0 1 0,1-1 0,0 0 0,0 0 0,0 0 0,1 0 1,0 0-1,1 0 0,0 0 0,0 0 0,0 0 0,1 1 0,0-1 0,0 0 0,0 1 0,1-1 0,0 1 0,1 0 1,4-7-1,4-4-22,0 1 1,1 0 0,1 1 0,0 0 0,27-20 0,-6 8 126,73-64 704,-96 80-541,-1-1-1,0 0 1,-1-1 0,0 0-1,-1-1 1,10-18 0,-17 28-164,-1 1 0,1-1 0,-1 0 0,0 1 0,0-1 0,0 0 0,-1 1 0,1-1 0,-1 0 0,0 0 0,0 0 0,0 0 0,0 1 0,-1-1 0,0 0 0,1 0 0,-1 1 0,-3-8-1,1 7-35,1 1 0,0-1 0,-1 1 0,0-1 0,0 1 0,0 0 0,0 0 0,0 0 0,-1 1 0,1-1 0,-1 1 0,0 0 0,1 0 0,-1 0 0,0 0 0,-8-2 0,1 2-177,-1-1-1,1 1 1,-1 1 0,1 0 0,-1 1 0,1 0 0,-1 0-1,1 1 1,-1 1 0,1 0 0,0 1 0,0 0 0,-14 6-1,5-1-243,0 2 0,0 0 0,1 2-1,0 0 1,-33 28 0,5 4-314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4.112"/>
    </inkml:context>
    <inkml:brush xml:id="br0">
      <inkml:brushProperty name="width" value="0.05" units="cm"/>
      <inkml:brushProperty name="height" value="0.05" units="cm"/>
    </inkml:brush>
  </inkml:definitions>
  <inkml:trace contextRef="#ctx0" brushRef="#br0">4 0 13187,'0'1'37,"-1"0"1,1 0-1,0-1 1,-1 1-1,1 0 1,0 0-1,-1 0 0,1-1 1,0 1-1,0 0 1,0 0-1,-1 0 1,1 0-1,0-1 1,0 1-1,0 0 1,1 0-1,-1 0 0,0 0 1,0 0-1,0-1 1,1 1-1,-1 0 1,0 0-1,1 0 1,-1-1-1,0 1 1,1 0-1,-1-1 1,1 1-1,0 0 0,-1-1 1,1 1-1,-1 0 1,1-1-1,1 1 1,1 3 28,1-1 1,-1-1 0,1 1-1,0 0 1,8 3 0,-2-2-44,1 0 0,-1-1 1,1-1-1,-1 0 0,1 0 1,0-1-1,0 0 0,18-2 1,5-2 298,47-11-1,-22 3 590,-59 11-892,1 0 0,-1 0 0,1 0 0,-1 0 0,0 0 0,1 0-1,-1 0 1,0 0 0,1 0 0,-1 0 0,0 0 0,1 0 0,-1 0 0,0 0 0,1 1 0,-1-1 0,0 0 0,1 0 0,-1 0 0,0 1 0,1-1 0,-1 0-1,0 0 1,0 1 0,1-1 0,-1 0 0,0 0 0,0 1 0,0-1 0,1 0 0,-1 1 0,0-1 0,0 0 0,0 1 0,0-1 0,0 0 0,0 1 0,0-1-1,0 1 1,0-1 0,0 0 0,0 1 0,0-1 0,0 0 0,0 1 0,0-1 0,0 0 0,0 1 0,0-1 0,0 0 0,-1 1 0,1-1 0,0 0-1,0 1 1,0-1 0,-1 1 0,-11 25 571,9-19-456,-6 12 150,4-10-171,1 0 0,0 1 0,0 0 0,1 0 0,-3 16 0,6-25-108,0 0 0,0 0 1,-1 0-1,1-1 1,0 1-1,0 0 0,0 0 1,1 0-1,-1-1 1,0 1-1,0 0 1,0 0-1,0 0 0,1-1 1,-1 1-1,0 0 1,1 0-1,-1-1 1,1 1-1,-1 0 0,1-1 1,-1 1-1,1-1 1,-1 1-1,1 0 1,0-1-1,-1 1 0,2 0 1,0-1-1,0 1 1,0-1-1,-1 1 1,1-1-1,0 0 1,0 0-1,0 0 1,0 0-1,0 0 1,0 0-1,3-1 0,6-2 2,0 0 0,-1-1 0,13-6 0,29-16-23,-28 12-27,34-12 0,-57 25 36,0 1 0,1 0 0,-1-1 0,0 1 1,1 0-1,-1 0 0,0 0 0,1 0 1,-1 0-1,1 0 0,-1 0 0,0 0 0,1 0 1,-1 1-1,0-1 0,1 0 0,-1 1 1,0-1-1,0 1 0,1 0 0,-1-1 0,0 1 1,0 0-1,0 0 0,0 0 0,0 0 0,0 0 1,0 0-1,0 0 0,0 0 0,-1 0 1,1 0-1,1 3 0,15 14 1,-17-18-12,1 0-1,-1 1 1,1-1-1,-1 0 0,1 0 1,-1 1-1,1-1 1,0 0-1,-1 0 0,1 0 1,-1 0-1,1 0 1,-1 0-1,1 0 0,0 0 1,-1 0-1,1 0 1,-1 0-1,1 0 0,-1 0 1,1-1-1,0 1 1,-1 0-1,1 0 0,-1-1 1,1 1-1,-1 0 1,1-1-1,14-14-157,-9 9 134,11-10-90</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4.514"/>
    </inkml:context>
    <inkml:brush xml:id="br0">
      <inkml:brushProperty name="width" value="0.05" units="cm"/>
      <inkml:brushProperty name="height" value="0.05" units="cm"/>
    </inkml:brush>
  </inkml:definitions>
  <inkml:trace contextRef="#ctx0" brushRef="#br0">10 1 15683,'-2'3'103,"1"0"-1,0 0 1,-1 0-1,1 1 0,1-1 1,-1 0-1,0 1 1,1-1-1,0 1 0,0-1 1,0 0-1,0 1 1,0-1-1,1 1 0,-1-1 1,1 0-1,0 1 1,0-1-1,0 0 1,1 0-1,-1 0 0,1 0 1,0 0-1,-1 0 1,1 0-1,1 0 0,-1-1 1,3 4-1,0-2-265,0 0-1,0 0 1,0-1-1,0 1 1,0-1-1,1 0 1,-1-1-1,1 1 0,0-1 1,-1 0-1,1-1 1,0 1-1,0-1 1,1 0-1,7 0 1,-17-1 280,-1 1 0,1 0 0,0 0 0,0 0 0,0 1 0,0-1 0,0 1 0,0 0 1,0 0-1,0 0 0,-2 2 0,4-3-102,0 0-1,-1-1 1,1 1 0,0 0-1,0 0 1,0 0 0,0 0 0,1 0-1,-1 0 1,0 0 0,0 0 0,0 0-1,1 0 1,-1 1 0,1-1 0,-1 0-1,1 0 1,-1 1 0,1-1 0,0 0-1,0 1 1,-1-1 0,1 0-1,0 1 1,0-1 0,0 0 0,1 1-1,-1 1 1,1-2-23,0 0 0,0 0-1,0 0 1,1 0 0,-1 0-1,0 0 1,1 0 0,-1 0-1,0-1 1,1 1 0,-1 0 0,1-1-1,-1 1 1,1-1 0,-1 0-1,2 1 1,30 2-220,-22-2 117,67-1-573,-55-1 436,0 1-1,0 1 1,24 4-1,-46-5 249,0 0 0,0 1-1,0-1 1,0 0-1,0 1 1,0-1-1,0 0 1,0 1 0,0-1-1,0 1 1,0-1-1,0 1 1,0 0-1,0-1 1,0 1 0,0 0-1,0 0 1,0 1-1,-1-2 19,1 1 0,-1 0 0,0-1 0,0 1 0,0 0 0,0-1 0,0 1 0,0 0 0,0 0 0,0-1 0,0 1 0,0 0 0,0-1 0,-1 1 0,1 0 0,0-1 0,0 1 0,-1 0 0,1-1-1,0 1 1,-1 0 0,-3 4 140,0 0 0,0-1 0,-1 0-1,1 1 1,-8 4 0,-7 6 292,-70 49 1810,75-54-1894,0-2 0,-1 0 0,0-1 0,-22 8 0,35-15-369,1 1 1,0-1 0,-1 1 0,1-1 0,-1 0-1,1 0 1,-1 0 0,0 0 0,1 0 0,-1 0-1,1 0 1,-1 0 0,-2-1 0,3 0 6,1 1 0,-1-1 0,0 1 0,0-1 0,1 0 0,-1 1 0,1-1 0,-1 0 0,1 1 0,-1-1 0,1 0 0,-1 0 0,1 0 0,-1 1 0,1-1 0,0 0 0,0 0 0,-1 0 0,1 0 0,0 0 0,0 0 0,0 1 0,0-1 0,0 0 0,0-2 0,3-20-121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6.460"/>
    </inkml:context>
    <inkml:brush xml:id="br0">
      <inkml:brushProperty name="width" value="0.05" units="cm"/>
      <inkml:brushProperty name="height" value="0.05" units="cm"/>
    </inkml:brush>
  </inkml:definitions>
  <inkml:trace contextRef="#ctx0" brushRef="#br0">108 48 9922,'3'-8'626,"-1"1"50,1 0-1,0 0 0,7-11 1,-11 29 2251,-47 135-845,6-24-1724,35-99-287,0-3-18,1 0 1,0 1-1,2-1 0,1 1 1,-2 34-1,5-53-66,0-1-1,0 1 1,0 0 0,1-1-1,-1 1 1,0 0 0,1-1-1,-1 1 1,1 0 0,-1-1-1,1 1 1,0-1 0,0 1-1,0-1 1,0 0 0,0 1-1,0-1 1,0 0 0,0 0-1,0 1 1,1-1 0,-1 0-1,1 0 1,-1 0 0,0-1-1,1 1 1,-1 0 0,1 0-1,0-1 1,-1 1 0,1-1-1,0 0 1,-1 1 0,1-1-1,0 0 1,-1 0 0,1 0-1,0 0 1,2-1 0,5 0-76,1 0-1,-1-1 1,0-1 0,0 1 0,15-8 0,25-13-103,6-7-48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7.655"/>
    </inkml:context>
    <inkml:brush xml:id="br0">
      <inkml:brushProperty name="width" value="0.05" units="cm"/>
      <inkml:brushProperty name="height" value="0.05" units="cm"/>
    </inkml:brush>
  </inkml:definitions>
  <inkml:trace contextRef="#ctx0" brushRef="#br0">237 238 13851,'-56'39'1676,"11"-9"-224,-66 58 1,110-87-1437,-19 22 376,20-22-383,-1-1-1,1 1 1,-1-1-1,1 1 1,0 0 0,0-1-1,-1 1 1,1-1-1,0 1 1,0 0-1,0-1 1,0 1 0,-1-1-1,1 1 1,0 0-1,0-1 1,0 1-1,0 0 1,1-1 0,-1 1-1,0 0 1,0-1-1,0 1 1,0-1-1,1 1 1,-1 0-1,0-1 1,1 1 0,-1-1-1,0 1 1,1-1-1,-1 1 1,1-1-1,-1 1 1,0-1 0,1 0-1,-1 1 1,1-1-1,-1 1 1,1-1-1,0 0 1,-1 0-1,1 1 1,-1-1 0,1 0-1,1 0 1,5 2-20,0-1 1,0 1-1,0-2 1,0 1 0,1-1-1,-1 0 1,0-1-1,0 1 1,0-2-1,0 1 1,13-5-1,0 0-106,-1-2-1,36-19 0,-51 25 102,51-32-152,-51 31 173,0 0 0,0-1 0,0 1 0,0-1 0,0 0-1,-1 0 1,0 0 0,0-1 0,5-7 0,-6 0 132,-9 10 177,-13 15 140,-14 22 99,31-32-516,1 0-1,0 1 0,-1-1 0,1 0 0,0 1 0,1-1 0,-1 1 0,1 0 0,-3 7 0,4-11-31,0 1-1,0-1 0,0 1 0,0 0 0,0-1 0,1 1 0,-1-1 1,0 1-1,0-1 0,0 1 0,0-1 0,1 1 0,-1-1 0,0 1 1,0-1-1,1 0 0,-1 1 0,1-1 0,-1 1 0,0-1 0,1 0 0,-1 1 1,1-1-1,-1 0 0,0 1 0,1-1 0,-1 0 0,1 0 0,-1 1 1,1-1-1,-1 0 0,1 0 0,0 0 0,-1 0 0,1 0 0,-1 0 1,1 0-1,-1 0 0,1 0 0,-1 0 0,1 0 0,-1 0 0,1 0 1,-1 0-1,1 0 0,0-1 0,26-7-20,-13 1-68,0-2 1,-1 0-1,13-11 0,23-15-424,-49 35 503,0 0 1,0 0-1,0 0 0,1 0 0,-1 0 1,0 0-1,0 0 0,0 0 0,0 0 1,1 0-1,-1 0 0,0 0 0,0 0 0,0 0 1,0 0-1,0 0 0,1 0 0,-1 0 1,0 0-1,0 1 0,0-1 0,0 0 0,0 0 1,0 0-1,1 0 0,-1 0 0,0 1 1,0-1-1,0 0 0,0 0 0,0 0 1,0 0-1,0 0 0,0 1 0,0-1 0,0 0 1,0 0-1,0 0 0,0 0 0,0 1 1,0-1-1,0 0 0,0 0 0,0 0 1,0 0-1,0 1 0,0-1 0,0 0 0,0 0 1,0 0-1,0 0 0,0 0 0,-1 1 1,1-1-1,0 0 0,0 0 0,0 0 0,0 0 1,0 1-1,-4 11 6,-9 22 60,9-25-19,0-1 0,1 1 0,0 0 0,1 0 0,-3 16 0,5-25-38,0 1 1,0 0-1,0 0 0,0-1 0,0 1 0,1 0 0,-1-1 0,0 1 1,0 0-1,0-1 0,1 1 0,-1 0 0,0-1 0,1 1 0,-1-1 1,1 1-1,-1 0 0,0-1 0,1 1 0,0-1 0,-1 1 1,1-1-1,-1 0 0,1 1 0,-1-1 0,1 0 0,0 1 0,-1-1 1,1 0-1,0 1 0,-1-1 0,1 0 0,0 0 0,-1 0 0,1 0 1,0 0-1,0 0 0,-1 0 0,1 0 0,0 0 0,-1 0 0,2 0 1,3-1-17,-1 0 0,1 0 0,-1 0 0,0 0 0,8-3 0,9-7-169,0 0 1,-1-2-1,33-26 0,48-53-534,-66 51 514,-83 87 1177,29-24-595,1 1 0,-21 34 0,38-57-377,1 0 1,0 1-1,-1-1 0,1 0 1,0 1-1,-1-1 1,1 1-1,0-1 0,-1 1 1,1-1-1,0 0 0,0 1 1,0-1-1,0 1 0,-1-1 1,1 1-1,0-1 0,0 1 1,0-1-1,0 1 0,0-1 1,0 1-1,0-1 1,0 1-1,0-1 0,0 1 1,1-1-1,-1 1 0,0-1 1,0 1-1,0-1 0,1 1 1,-1-1-1,0 0 0,0 1 1,1-1-1,-1 1 0,0-1 1,1 0-1,-1 1 1,0-1-1,1 0 0,-1 1 1,1-1-1,-1 0 0,1 0 1,-1 0-1,0 1 0,1-1 1,-1 0-1,1 0 0,-1 0 1,1 0-1,-1 0 0,1 0 1,-1 0-1,1 0 1,-1 0-1,1 0 0,31-5-162,2-6-386,0-1 1,-1-2-1,36-20 1,-85 43 449,1-2 366,0 2 1,1 0 0,-23 19-1,37-28-269,0 0-1,0 0 0,-1 0 1,1 0-1,0 1 1,0-1-1,0 0 0,0 0 1,0 0-1,-1 1 1,1-1-1,0 0 0,0 0 1,0 0-1,0 1 1,0-1-1,0 0 0,0 0 1,0 1-1,0-1 1,0 0-1,0 0 0,0 1 1,0-1-1,0 0 1,0 0-1,0 0 0,0 1 1,0-1-1,0 0 1,1 0-1,-1 1 0,0-1 1,0 0-1,0 0 1,0 0-1,0 1 0,1-1 1,-1 0-1,0 0 1,0 0-1,0 0 0,0 1 1,1-1-1,-1 0 1,0 0-1,0 0 0,1 0 1,-1 0-1,0 0 1,0 0-1,0 0 0,1 0 1,-1 0-1,0 0 1,0 0-1,1 0 0,-1 0 1,0 0-1,6-1 4,-1-1-1,0 0 1,0 0 0,0 0-1,0-1 1,0 0 0,-1 0-1,1 0 1,-1 0 0,6-6-1,0 1 0,35-30-158,-1-2 0,-2-2-1,-2-2 1,-2-2 0,45-70 0,-69 87-3,-15 23 100,-9 17 80,-26 45 308,2 1-1,-50 118 1,-19 35 125,92-191-442,-63 118 89,70-132-55,5-13-21,6-19-18,12-14-49,1 2 0,2 0 0,2 1 0,1 2 0,2 0 0,2 2 0,36-35 0,-56 62-142,0 0 1,0 1 0,1 0 0,0 1 0,14-7 0,-14 8-115,1-2 0,-1 1 1,0-1-1,0-1 1,9-7-1,7-14-124,-2-3-92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8.469"/>
    </inkml:context>
    <inkml:brush xml:id="br0">
      <inkml:brushProperty name="width" value="0.05" units="cm"/>
      <inkml:brushProperty name="height" value="0.05" units="cm"/>
    </inkml:brush>
  </inkml:definitions>
  <inkml:trace contextRef="#ctx0" brushRef="#br0">251 96 15027,'0'0'81,"0"-1"0,-1 1 0,1-1 0,-1 1 0,1 0 0,-1-1 0,1 1 0,0 0 1,-1-1-1,1 1 0,-1 0 0,1 0 0,-1 0 0,0-1 0,1 1 0,-1 0 0,1 0 0,-1 0 0,1 0 0,-1 0 0,1 0 0,-1 0 0,0 0 0,-18-1 215,17 1-50,-123 5 1712,124-5-1951,0 0 1,0 0-1,1 0 0,-1 0 0,0 0 1,0 0-1,0 0 0,0 0 0,0 0 1,0-1-1,1 1 0,-1 0 0,0 0 1,0-1-1,0 1 0,1-1 0,-1 1 1,0-1-1,0 1 0,1-1 0,-1 1 1,0-1-1,1 1 0,-1-1 1,1 0-1,-1 1 0,1-1 0,-1-1 0,-2-23-688,3 20 388,0 4-32,-1 1-20,0-1 1,0 1 0,0-1 0,0 0 0,0 1-1,0-1 1,0 0 0,0 0 0,0 1 0,0-1 0,-1-2-1,2 2 359,0-1-1,-1 1 1,1 0 0,0-1-1,0 1 1,0 0-1,-1-1 1,2 1-1,-1-1 1,0 1-1,0 0 1,0-1-1,1 1 1,-1-1 0,0 1-1,1 0 1,0-1-1,-1 1 1,1 0-1,0 0 1,-1 0-1,1-1 1,0 1-1,0 0 1,0 0 0,0 0-1,0 0 1,0 1-1,0-1 1,1 0-1,-1 0 1,0 1-1,0-1 1,1 0-1,-1 1 1,0-1 0,1 1-1,-1 0 1,0-1-1,1 1 1,-1 0-1,1 0 1,-1 0-1,0 0 1,2 0-1,3 0 174,-1 1-1,1-1 1,-1 1-1,1 0 1,-1 0-1,0 1 1,1 0-1,-1-1 0,0 2 1,8 3-1,-11-4-123,1 0-1,0 0 0,-1 0 1,1 0-1,-1 1 0,1-1 1,-1 1-1,0 0 0,0-1 1,-1 1-1,1 0 0,0 0 1,-1 0-1,0 0 0,1 0 0,-1 0 1,1 7-1,-2-5-3,0 1 0,0-1 0,0 0 1,-1 1-1,1-1 0,-1 1 0,0-1 0,-1 0 0,0 0 0,-2 6 0,-4 6 92,-1-1-1,-1 0 0,0-1 1,-1-1-1,-20 23 0,6-13 600,-46 35 1,65-54-619,6-5-126,0 0 1,0 0 0,0 0-1,0 0 1,0 0 0,0 0-1,0 0 1,0 0 0,0 0-1,0 0 1,-1 0 0,1 0 0,0 0-1,0 0 1,0 0 0,0 0-1,0 0 1,0 0 0,0 0-1,0 1 1,0-1 0,0 0-1,0 0 1,0 0 0,0 0 0,0 0-1,0 0 1,0 0 0,0 0-1,0 0 1,0 0 0,0 0-1,0 0 1,0 0 0,0 1-1,0-1 1,0 0 0,0 0-1,0 0 1,0 0 0,0 0 0,0 0-1,0 0 1,0 0 0,0 0-1,0 0 1,1 0 0,-1 0-1,0 0 1,0 0 0,0 0-1,0 0 1,0 0 0,0 0 0,0 0-1,0 0 1,0 1 0,0-1-1,0 0 1,0 0 0,0 0-1,0 0 1,0 0 0,1 0-1,-1 0 1,0 0 0,0 0 0,0 0-1,9 0 141,11-1-61,11-3-12,12-1-607,-1-1 0,0-2-1,55-19 1,-66 12 37,-30 14 462,0 0 0,0 1 0,1-1 0,-1 0-1,0 0 1,0 0 0,0 0 0,0 1 0,-1-1 0,1-1 0,0 1-1,0 0 1,-1 0 0,1 0 0,0 0 0,-1 0 0,1-1-1,-1 1 1,0 0 0,1-1 0,-1 1 0,0-2 0,-7-12-477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8.897"/>
    </inkml:context>
    <inkml:brush xml:id="br0">
      <inkml:brushProperty name="width" value="0.05" units="cm"/>
      <inkml:brushProperty name="height" value="0.05" units="cm"/>
    </inkml:brush>
  </inkml:definitions>
  <inkml:trace contextRef="#ctx0" brushRef="#br0">22 0 12363,'-16'4'1032,"11"1"-656,5-1-120,11-3 496,5 4-168,10-4-320,2 1-200,8-2-1016,3-3 992,4-6-200,4 0-128</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9.325"/>
    </inkml:context>
    <inkml:brush xml:id="br0">
      <inkml:brushProperty name="width" value="0.05" units="cm"/>
      <inkml:brushProperty name="height" value="0.05" units="cm"/>
    </inkml:brush>
  </inkml:definitions>
  <inkml:trace contextRef="#ctx0" brushRef="#br0">64 306 14227,'-1'3'253,"-1"0"-1,1 0 1,-1 0 0,0 0-1,0 0 1,0-1 0,0 1 0,0-1-1,-1 1 1,1-1 0,-4 3-1,-12 13 848,16-16-1017,-13 22 602,15-24-676,-1 1 1,1-1-1,0 0 0,0 1 0,0-1 0,0 0 0,0 0 0,0 1 0,0-1 1,0 0-1,0 1 0,0-1 0,0 0 0,0 1 0,0-1 0,0 0 0,0 1 0,0-1 1,0 0-1,0 1 0,0-1 0,0 0 0,1 1 0,-1-1 0,0 0 0,0 1 1,1-1-6,0 0 0,-1 0 0,1 1 1,0-1-1,-1 0 0,1 0 1,0 0-1,0 0 0,-1 0 0,1 0 1,0 0-1,-1 0 0,1 0 1,0 0-1,0-1 0,-1 1 1,2-1-1,7-2-94,-1-1 0,1 0 1,-1-1-1,0 0 0,0 0 0,-1-1 1,0 0-1,0-1 0,0 1 0,-1-1 1,0 0-1,0-1 0,5-7 1,-11 14 74,0 1 1,1-1 0,-1 1 0,0 0 0,1-1 0,-1 1 0,0-1-1,0 1 1,1-1 0,-1 1 0,0-1 0,0 1 0,0-1-1,0 1 1,0-1 0,1 1 0,-1-1 0,0 0 0,0 1 0,0-1-1,-1 1 1,1-2 0,-9 4-42,-16 14 258,17-9-75,0 1 0,1 0 0,0 0 0,0 0 0,1 1 1,0 0-1,0 0 0,1 1 0,0-1 0,1 1 0,0 1 1,0-1-1,-3 20 0,7-29-104,0 1 1,0-1 0,0 1-1,0-1 1,0 1-1,0-1 1,0 1 0,0-1-1,1 1 1,-1-1-1,1 0 1,-1 1 0,1-1-1,-1 1 1,1-1-1,0 0 1,0 0 0,0 1-1,0-1 1,0 0-1,0 0 1,0 0 0,1 1-1,0-1 3,1 1-1,-1-1 1,1 0-1,-1 0 1,1 0-1,0-1 1,-1 1 0,1-1-1,0 1 1,0-1-1,4 0 1,5-1-5,-1 0 1,1-1 0,-1 0-1,0-1 1,14-5 0,4-3-100,-1-2 0,-1-1 0,-1-2 0,0 0 1,43-37-1,-26 16-121,-3-3 0,45-55 0,-72 80 157,-2 4 41,-1-1-1,-1 0 1,0-1-1,0 0 1,-1 0-1,-1 0 1,-1-1-1,8-22 1,-13 35 11,-1 0 0,1 0 0,-1 0 1,0 0-1,1 0 0,-1 0 0,0 0 0,0-1 0,0 1 1,0 0-1,0 0 0,0 0 0,0 0 0,0 0 0,0 0 0,0 0 1,-1 0-1,1-1 0,0 1 0,-1 0 0,1 0 0,-1 0 1,1 0-1,-1 1 0,0-1 0,1 0 0,-1 0 0,0 0 1,0 0-1,0 0 0,-1 0 15,0 1 0,0 0 0,0 0 0,0 0 0,0 0 0,0 0 0,0 0 0,0 0 0,0 1 0,0-1 0,0 1 0,0-1 0,0 1 0,1 0 0,-1 0 0,0 0 0,-3 2 0,-8 5 74,0 1-1,0 0 0,1 1 1,1 0-1,-1 1 0,1 1 1,1 0-1,-11 15 0,11-11-50,0 0 0,0 1 0,2 0 0,0 0 0,1 1 0,-8 27 0,13-32-61,-1 0 1,2 1-1,0-1 1,0 1 0,2-1-1,-1 1 1,6 23 0,1-6-318,23 62 0,-25-76 96,-11-25 99,-11-26 132,9 10 1,1 1 1,1-1 0,1 0-1,-3-30 1,2-99-95,6 141 95,0-4-9,0-1 0,4-26-1,-3 40 9,-1 1 0,0 0 0,1-1 0,-1 1-1,1 0 1,0-1 0,-1 1 0,1 0 0,0 0 0,1-1-1,-1 1 1,0 0 0,1 0 0,-1 0 0,1 1 0,-1-1-1,1 0 1,0 0 0,0 1 0,0-1 0,0 1 0,0 0-1,0 0 1,0-1 0,4 0 0,-3 1-21,-1 1 1,1 0-1,-1 0 1,1 0-1,-1 0 0,1 1 1,-1-1-1,1 1 1,-1-1-1,1 1 0,-1 0 1,0 0-1,5 2 1,27 22-408,-15-10 254,69 40-200,-43-33 127</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4:59.970"/>
    </inkml:context>
    <inkml:brush xml:id="br0">
      <inkml:brushProperty name="width" value="0.05" units="cm"/>
      <inkml:brushProperty name="height" value="0.05" units="cm"/>
    </inkml:brush>
  </inkml:definitions>
  <inkml:trace contextRef="#ctx0" brushRef="#br0">59 103 9970,'13'-98'2697,"-13"98"-2678,-1-1 1,1 1-1,0 0 1,0 0-1,0 0 1,0 0-1,0 0 1,0 0-1,0 0 1,0 0-1,0 0 1,0-1-1,0 1 1,0 0 0,0 0-1,0 0 1,0 0-1,0 0 1,0 0-1,0 0 1,0 0-1,0-1 1,0 1-1,0 0 1,0 0-1,0 0 1,0 0-1,0 0 1,0 0-1,0 0 1,0 0-1,0 0 1,0-1-1,1 1 1,-1 0-1,0 0 1,0 0-1,0 0 1,0 0 0,0 0-1,0 0 1,0 0-1,0 0 1,0 0-1,0 0 1,1 0-1,-1 0 1,0 0-1,0 0 1,0 0-1,0 0 1,0 0-1,0 0 1,0 0-1,0 0 1,1 0-1,-1 0 1,0 0-1,0 0 1,0 0-1,0 0 1,0 0-1,0 0 1,0 0 0,0 0-1,1 0 1,-1 0-1,0 0 1,3 11 665,2 21-74,-5 375 560,-36-2-425,9-126-96,7 298 254,27-411-728,40 244 0,-20-266-106,-3-20 52,15 214 0,-39-338-121,1 13-32,-1-1 0,0 0 0,-1 1 0,-4 18 0,4-30 62,1 0 0,0 1 0,-1-1 0,1 0 0,-1 0-1,1 0 1,-1 0 0,1 0 0,-1 0 0,0 0-1,1 0 1,-1 0 0,0 0 0,0 0 0,0-1-1,0 1 1,0 0 0,0 0 0,0-1 0,0 1-1,0-1 1,0 1 0,0-1 0,0 1 0,-2-1-1,1 0-23,0 0 0,1 0-1,-1 0 1,0 0 0,0 0-1,0 0 1,1-1-1,-1 1 1,0-1 0,1 1-1,-1-1 1,0 0 0,1 0-1,-1 0 1,1 0-1,-1 0 1,1 0 0,-2-2-1,-28-34 122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0.558"/>
    </inkml:context>
    <inkml:brush xml:id="br0">
      <inkml:brushProperty name="width" value="0.05" units="cm"/>
      <inkml:brushProperty name="height" value="0.05" units="cm"/>
    </inkml:brush>
  </inkml:definitions>
  <inkml:trace contextRef="#ctx0" brushRef="#br0">0 248 12667,'0'3'1405,"8"-3"-726,16-4-129,-18 2-200,657-110 2828,8 58-3262,-164 47-334,375-16 186,-615 7 289,397-17 387,1 48 667,-314 26-301,168 9 235,-507-50-1043,8 1 4,0 0 0,0-2 0,1 0 1,-1-2-1,37-8 0,-47 6-404,-17 3 134,-19 3-32,25-1 283,-7 0-245</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0.991"/>
    </inkml:context>
    <inkml:brush xml:id="br0">
      <inkml:brushProperty name="width" value="0.05" units="cm"/>
      <inkml:brushProperty name="height" value="0.05" units="cm"/>
    </inkml:brush>
  </inkml:definitions>
  <inkml:trace contextRef="#ctx0" brushRef="#br0">403 28 11955,'7'-4'314,"-1"0"1,1 1 0,-1 0 0,1 0 0,0 1 0,0 0 0,1 0 0,-1 0 0,0 1 0,0 0 0,1 1 0,7-1 0,-1 1-117,1 1 0,0 0 1,-1 1-1,1 1 0,15 4 0,-27-6-151,0 0 0,1 0 0,-1 1-1,0-1 1,0 1 0,0-1 0,0 1-1,0 0 1,-1 0 0,4 3 0,-5-4-19,0 0 0,-1 1 0,1-1 1,0 0-1,-1 0 0,1 1 0,-1-1 0,1 0 1,-1 1-1,0-1 0,1 1 0,-1-1 0,0 1 1,0-1-1,0 0 0,0 1 0,0-1 0,-1 1 1,1-1-1,0 0 0,-1 1 0,1-1 0,0 0 1,-1 1-1,0-1 0,1 0 0,-1 1 0,-1 0 1,-5 10 196,-1 0 1,0-1 0,-1 0 0,-18 18 0,-48 37 578,46-41-541,-83 69-174,-175 115-1,244-185-276,8-11-92</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21.087"/>
    </inkml:context>
    <inkml:brush xml:id="br0">
      <inkml:brushProperty name="width" value="0.05" units="cm"/>
      <inkml:brushProperty name="height" value="0.05" units="cm"/>
    </inkml:brush>
  </inkml:definitions>
  <inkml:trace contextRef="#ctx0" brushRef="#br0">23 449 9946,'-8'-13'544,"6"10"-396,0 0 0,0 0 0,0-1-1,0 1 1,1-1 0,0 0 0,-2-5 0,3 8-118,0 0 1,0 0-1,0 0 0,1-1 0,-1 1 0,0 0 1,0 0-1,1 0 0,-1 0 0,1 0 0,-1 0 1,1 0-1,-1 0 0,1 0 0,0 0 0,-1 0 1,1 0-1,0 1 0,0-1 0,-1 0 0,1 0 1,0 1-1,0-1 0,0 0 0,0 1 0,0-1 1,0 1-1,0-1 0,0 1 0,2-1 0,16-5-35,0 1-1,1 1 1,-1 1 0,31-2-1,-21 2-16,463-22-498,-389 23 403,421 7-331,-361 7 396,195 40-1,-119-1 137,285 47 142,340-42-32,7-66-459,-760 7 164,929-20-1015,3 26 1197,-981-2 13,833 14 874,1-36-576,-7-72-354,-614 45-84,324-103 0,55-60-767,-627 202 714,-1-1 1,27-15 0,-41 14-65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1.487"/>
    </inkml:context>
    <inkml:brush xml:id="br0">
      <inkml:brushProperty name="width" value="0.05" units="cm"/>
      <inkml:brushProperty name="height" value="0.05" units="cm"/>
    </inkml:brush>
  </inkml:definitions>
  <inkml:trace contextRef="#ctx0" brushRef="#br0">7 407 14659,'-7'27'1336,"7"-27"-1309,0 0 0,0 1-1,0-1 1,0 0 0,0 1 0,0-1-1,0 0 1,0 1 0,0-1 0,0 0-1,0 0 1,1 1 0,-1-1 0,0 0-1,0 1 1,0-1 0,0 0 0,0 0-1,1 1 1,-1-1 0,0 0 0,0 0-1,0 0 1,1 1 0,-1-1 0,0 0-1,0 0 1,1 1 0,0-1 16,0 0 0,0-1 0,0 1 0,-1 0 0,1 0 0,0 0 0,0 0 0,0-1 0,0 1 0,0 0 0,-1-1-1,1 1 1,0 0 0,0-1 0,0 0 0,22-15 659,-2 0-1,25-25 1,10-8-10,-10 12-292,33-28-125,4 3-1,95-53 0,-170 111-275,1-2-13,0 1-1,1 1 0,-1 0 0,1 0 1,14-3-1,-22 6 11,0 1 0,0 0 1,0 0-1,-1 0 0,1-1 1,0 2-1,0-1 0,0 0 1,0 0-1,0 1 0,-1-1 1,1 1-1,0-1 0,0 1 1,0 0-1,-1 0 0,1-1 0,-1 1 1,1 0-1,-1 1 0,1-1 1,-1 0-1,1 0 0,-1 1 1,0-1-1,0 1 0,0-1 1,0 1-1,0-1 0,0 1 1,0 0-1,0-1 0,0 1 1,-1 0-1,1 0 0,0 3 1,5 24-53,4 51 1,0 1 38,15 35-367,-21-98 328,2-1-1,1 1 1,0-1 0,12 21-1,5-8-78</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2.043"/>
    </inkml:context>
    <inkml:brush xml:id="br0">
      <inkml:brushProperty name="width" value="0.05" units="cm"/>
      <inkml:brushProperty name="height" value="0.05" units="cm"/>
    </inkml:brush>
  </inkml:definitions>
  <inkml:trace contextRef="#ctx0" brushRef="#br0">8 212 12979,'-8'13'856,"8"-13"-834,0 1 0,0-1 0,0 0 0,0 1 0,0-1-1,0 0 1,0 0 0,0 1 0,0-1 0,0 0-1,0 1 1,0-1 0,1 0 0,-1 0 0,0 1-1,0-1 1,0 0 0,0 0 0,0 1 0,1-1 0,-1 0-1,0 0 1,0 0 0,0 1 0,1-1 0,-1 0-1,0 0 1,1 0 0,2 1 58,0 0 0,0 0 0,0-1 0,0 1 0,0-1 0,0 0 0,0 0 1,6 0-1,256-29 2395,-162 15-2007,901-100 1536,10 47-22,-992 66-1990,14 0-157,0 1-1,61 7 1,-120-17-943,-2 3 742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2.736"/>
    </inkml:context>
    <inkml:brush xml:id="br0">
      <inkml:brushProperty name="width" value="0.05" units="cm"/>
      <inkml:brushProperty name="height" value="0.05" units="cm"/>
    </inkml:brush>
  </inkml:definitions>
  <inkml:trace contextRef="#ctx0" brushRef="#br0">297 133 13867,'2'-5'201,"0"0"0,0 0 1,0 0-1,0 0 0,-1-1 0,0 1 1,0-1-1,-1 1 0,1-1 0,-1 1 1,-1-1-1,1 1 0,-1-1 0,-1-5 1,2 9-123,-1-1 1,0 1-1,1 0 0,-1-1 1,0 1-1,0 0 0,0 0 1,-1 0-1,1 0 1,-1 0-1,1 0 0,-1 0 1,1 0-1,-1 0 0,0 1 1,0-1-1,0 1 1,0 0-1,0-1 0,0 1 1,0 0-1,-1 0 1,1 0-1,0 0 0,0 1 1,-1-1-1,1 1 0,-1-1 1,1 1-1,0 0 1,-1 0-1,1 0 0,-1 0 1,-3 1-1,3 0-47,0-1-1,-1 1 0,1 0 1,0 1-1,0-1 1,0 0-1,0 1 0,1 0 1,-1 0-1,0 0 1,1 0-1,-1 0 0,1 0 1,0 1-1,-1-1 1,1 1-1,0-1 1,-3 6-1,0 3-24,0 0 1,0 0-1,0 0 0,-2 13 1,-4 20 3,2 0 0,2 1 0,-2 72 0,18 137 225,1-171 168,-18-86-249,-2-7-160,0-1 0,1 0 0,1 0 0,-11-19 0,2 3-85,14 23 68,-36-58-216,36 57 223,0-1-1,1 0 0,-1 0 0,1-1 0,0 1 1,1 0-1,-1-1 0,0-10 0,2 16 18,0 0-1,0-1 0,0 1 1,0 0-1,1-1 0,-1 1 1,0 0-1,1 0 0,-1 0 1,1-1-1,-1 1 0,1 0 1,-1 0-1,1 0 0,0 0 1,0 0-1,-1 0 0,1 0 1,0 0-1,0 0 0,0 0 1,0 1-1,0-1 0,0 0 1,0 1-1,0-1 0,0 0 1,1 1-1,-1-1 0,2 1 1,3-2 9,1 1 0,-1 0-1,1 1 1,12 0 0,-7 0-21,26 0-222,99-6 638,-114 4-337,-1-1 0,1-2 0,-1 0 0,24-9 0,19-14 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3.742"/>
    </inkml:context>
    <inkml:brush xml:id="br0">
      <inkml:brushProperty name="width" value="0.05" units="cm"/>
      <inkml:brushProperty name="height" value="0.05" units="cm"/>
    </inkml:brush>
  </inkml:definitions>
  <inkml:trace contextRef="#ctx0" brushRef="#br0">57 37 15331,'-8'14'352,"0"-1"0,1 1 0,1 1 0,0-1-1,1 1 1,1 0 0,0 0 0,1 1 0,1-1-1,-1 29 1,2-23-185,2-1 0,0 0 0,2 0 0,0 0 1,1 0-1,1 0 0,13 35 0,-16-51-185,-1 0-1,1-1 1,0 1 0,0-1 0,0 1-1,1-1 1,-1 0 0,1 0 0,0 0 0,0 0-1,5 3 1,-7-5-51,1 0 0,0 0-1,0-1 1,-1 1 0,1-1 0,0 1-1,0-1 1,0 0 0,0 0 0,-1 1-1,1-2 1,0 1 0,0 0 0,0 0-1,0 0 1,0-1 0,-1 1 0,1-1-1,0 0 1,0 1 0,-1-1 0,1 0-1,0 0 1,-1 0 0,1 0 0,2-2-1,66-53-2793,-47 36 2458,1 1-1,1 1 0,33-18 0,-58 36 464,0 0-1,0 0 1,0 0 0,0 0-1,0 0 1,0 0-1,0 0 1,0 1 0,0-1-1,0 0 1,0 0 0,0 0-1,0 0 1,0 0-1,0 0 1,0 0 0,0 0-1,0 0 1,0 0 0,0 1-1,0-1 1,0 0 0,0 0-1,0 0 462,0 0-462,1 0 1,-1 1 0,0-1-1,0 0 1,0 0 0,0 0-1,0 0 1,0 0 0,0 0-1,-12 14 1382,-19 18 64,25-26-1312,-1 1 1,1-1 0,1 1-1,-1 0 1,-8 16-1,14-23-189,0 0 0,0 1 0,0-1 0,1 0 0,-1 0-1,0 0 1,0 1 0,0-1 0,0 0 0,0 0 0,0 0-1,0 1 1,1-1 0,-1 0 0,0 0 0,0 0-1,0 0 1,0 1 0,1-1 0,-1 0 0,0 0 0,0 0-1,0 0 1,1 0 0,-1 0 0,0 0 0,0 1 0,0-1-1,1 0 1,-1 0 0,0 0 0,0 0 0,1 0 0,-1 0-1,0 0 1,0 0 0,1 0 0,-1 0 0,0 0 0,0-1-1,0 1 1,1 0 0,-1 0 0,0 0 0,0 0 0,0 0-1,1 0 1,-1 0 0,0-1 0,0 1 0,0 0 0,14-4 21,25-16-92,-2-2 0,66-50 0,-94 65 47,-14 10 55,-14 13 67,-23 32 157,39-44-220,0 1 0,-1 0 0,2 0 0,-1 0 0,1 0 0,-1 1 0,2-1 0,-4 12 0,5-16-34,0 0 1,0 1-1,0-1 1,0 0-1,1 1 1,-1-1 0,0 0-1,0 1 1,1-1-1,-1 0 1,1 0 0,-1 1-1,1-1 1,0 0-1,-1 0 1,1 0 0,0 0-1,0 0 1,0 0-1,0 0 1,0 0 0,0 0-1,0 0 1,0-1-1,0 1 1,0 0-1,1-1 1,-1 1 0,0-1-1,0 1 1,1-1-1,-1 1 1,0-1 0,0 0-1,1 0 1,2 0-1,6 1-256,0 0 0,0-1 0,18-1 0,-22 0 19,7 0-90,34-2-3709,1-2 0,68-16 0,-105 18 3851,0-1-1,0-1 1,-1 0-1,1 0 0,-1-1 1,12-10-1,-16 12 518,-1 0 0,0-1 0,0 1 0,0-1 0,-1 0-1,1-1 1,-1 1 0,-1-1 0,1 1 0,-1-1 0,0-1 0,3-6 0,-6 12-208,1 0 1,-1 0 0,1 0-1,-1 0 1,1-1 0,-1 1 0,0 0-1,0 0 1,0 0 0,0-1-1,0 1 1,0 0 0,0 0 0,0-1-1,0 1 1,0 0 0,-1 0-1,1-1 1,0 1 0,-1 0-1,1 0 1,-1 0 0,0 0 0,1 0-1,-1 0 1,0 0 0,1 0-1,-1 0 1,0 0 0,0 0 0,0 0-1,0 0 1,0 1 0,0-1-1,0 0 1,0 1 0,0-1-1,-1 1 1,-1-2 0,0 2 30,-1-1 0,1 1 0,-1 0 1,1 0-1,-1 0 0,1 1 0,-1-1 0,1 1 1,0-1-1,-1 1 0,1 0 0,0 1 0,-6 2 1,0 1 35,-1 1 1,1 0 0,-1 1 0,2 0-1,-1 1 1,-8 9 0,13-13-126,0 0 0,1 1 0,0-1 0,0 1 0,0 0 0,0 0 0,1 0 0,-1 0 0,1 0 0,1 0 0,-1 1 1,1-1-1,0 1 0,-1 6 0,2-11-52,0 1 0,0-1 0,0 0 0,1 0 1,-1 0-1,0 0 0,1 1 0,-1-1 0,0 0 0,1 0 1,-1 0-1,1 0 0,0 0 0,-1 0 0,1 0 0,0 0 1,-1 0-1,1 0 0,0-1 0,0 1 0,0 0 0,0 0 0,0-1 1,0 1-1,0 0 0,0-1 0,0 1 0,0-1 0,0 0 1,1 1-1,-1-1 0,0 0 0,0 0 0,0 1 0,0-1 1,1 0-1,-1 0 0,2-1 0,5 1 30,0-1 0,0 0-1,0-1 1,13-4 0,-1-1-45,0-1 0,-1-1 1,0-1-1,-1-1 0,0 0 1,17-15-1,5-8-84,47-49 0,-79 75 63,15-17-62,27-33 0,-46 52 64,1 0-1,-1-1 1,-1 1-1,1-1 1,-1 0-1,0 1 0,0-1 1,-1-1-1,0 1 1,0 0-1,1-14 1,-3 19 15,0 1 0,0-1 0,0 1 0,0 0 0,-1-1 0,1 1 1,0-1-1,-1 1 0,1 0 0,-1-1 0,1 1 0,-1 0 0,0 0 0,1-1 0,-1 1 0,0 0 1,0 0-1,0 0 0,0 0 0,0 0 0,-2-1 0,1 0 1,-1 1-1,1 0 1,-1 0 0,0 0-1,1 0 1,-1 0-1,0 1 1,1-1 0,-1 1-1,-4 0 1,-4 0 9,1 1 1,-1 0-1,1 1 1,-20 5-1,10 0 27,1 0 0,0 1 0,1 1-1,-20 13 1,29-17-7,1 1-1,-1 1 0,1-1 0,0 2 1,0-1-1,1 1 0,0 0 0,1 0 1,-11 17-1,16-23-34,0 0 0,0 0 0,0 0 0,0 1 0,0-1 0,1 0 0,-1 0 0,1 1 0,-1-1 1,1 0-1,0 1 0,0-1 0,0 0 0,0 1 0,0-1 0,0 1 0,1-1 0,-1 0 0,1 0 0,0 1 0,0-1 0,-1 0 0,1 0 0,1 0 1,-1 0-1,0 0 0,0 0 0,1 0 0,-1 0 0,1-1 0,0 1 0,0 0 0,-1-1 0,1 1 0,3 0 0,6 5-121,1-1 0,0 0 0,0-1 0,0 0 0,15 2 0,-13-3 30,5 2-112,-1 1 0,1 1 0,27 15 0,-37-17 150,0 0-1,-1 0 0,0 0 1,0 1-1,-1 1 0,0-1 0,0 1 1,10 15-1,-3-2 41,1-5-16</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5.560"/>
    </inkml:context>
    <inkml:brush xml:id="br0">
      <inkml:brushProperty name="width" value="0.05" units="cm"/>
      <inkml:brushProperty name="height" value="0.05" units="cm"/>
    </inkml:brush>
  </inkml:definitions>
  <inkml:trace contextRef="#ctx0" brushRef="#br0">26 130 13163,'-1'0'48,"1"0"0,0-1 0,-1 1-1,1 0 1,0-1 0,-1 1 0,1 0 0,0 0 0,-1 0 0,1-1 0,-1 1 0,1 0 0,-1 0 0,1 0 0,-1 0-1,1 0 1,0 0 0,-1 0 0,1 0 0,-1 0 0,1 0 0,-1 0 0,1 0 0,-1 0 0,1 0 0,0 0 0,-1 1-1,1-1 1,-1 0 0,1 0 0,0 0 0,-1 1 0,1-1 0,-1 0 0,1 1 0,0-1 0,-1 0 0,1 1 0,0-1-1,0 0 1,-1 1 0,1-1 0,0 0 0,0 1 0,-1-1 0,1 1 0,0-1 0,0 1 0,0-1 0,0 0 0,0 1-1,-7 23 565,7-23-572,0-1-1,0 1 1,0-1-1,0 1 0,0-1 1,0 1-1,0-1 1,0 1-1,0-1 1,0 1-1,0-1 1,0 1-1,0-1 1,1 1-1,-1-1 1,0 1-1,0-1 1,0 1-1,1-1 0,-1 1 1,0-1-1,1 0 1,-1 1-1,0-1 1,1 1-1,-1-1 1,0 0-1,1 1 1,-1-1-1,1 0 1,0 0 57,0 0 0,-1 0 0,1 0 1,-1 0-1,1-1 0,-1 1 1,1 0-1,-1-1 0,0 1 0,1 0 1,-1-1-1,1 1 0,-1-1 1,0 1-1,1 0 0,-1-1 0,0 1 1,1-1-1,-1 1 0,0-1 1,0 1-1,0-1 0,1 1 0,-1-1 1,0 0-1,3-10-92,-3 9-1,1 0 0,-1-1 0,1 1 0,0 0 0,0 0 0,0 0 0,0-1 0,0 1 0,0 0 0,1 0 0,-1 0 0,0 1 0,1-1 0,0 0 0,-1 0 0,4-1 0,28-17-41,2 1-1,0 2 0,1 1 0,0 2 0,41-9 1,-75 22 30,4-1-7,0 1-1,0 0 1,0 0 0,8 0-1,-13 0 13,0 1 0,0 0-1,0 0 1,0 0 0,0 1-1,0-1 1,0 0 0,0 0 0,0 0-1,0 1 1,0-1 0,0 0-1,0 1 1,-1-1 0,1 1-1,0-1 1,0 1 0,0 0 0,-1-1-1,1 1 1,0 0 0,-1-1-1,1 1 1,0 0 0,-1 0 0,1 0-1,-1-1 1,1 1 0,-1 0-1,0 0 1,1 0 0,-1 0 0,0 0-1,1 2 1,-2 4-3,0 1-1,0-1 1,0 1 0,-1-1 0,0 1-1,0-1 1,-1 0 0,1 0 0,-9 14 0,3-4 8,-41 79 290,-4-3 0,-112 150 1,162-239-277,-6 9 73,0-1 0,-1 0 0,-14 12 0,24-24-89,0 0 1,0 0-1,0 1 1,0-1-1,0 0 0,-1 0 1,1 0-1,0 0 0,0 0 1,0 0-1,0 1 0,0-1 1,0 0-1,0 0 0,0 0 1,0 0-1,0 1 0,0-1 1,0 0-1,0 0 0,0 0 1,0 0-1,0 1 0,0-1 1,0 0-1,0 0 0,0 0 1,0 1-1,0-1 0,0 0 1,0 0-1,0 0 0,0 0 1,0 0-1,0 1 0,0-1 1,1 0-1,-1 0 1,0 0-1,0 0 0,0 0 1,0 0-1,0 1 0,0-1 1,1 0-1,-1 0 0,0 0 1,0 0-1,0 0 0,0 0 1,1 0-1,-1 0 0,0 0 1,0 0-1,0 0 0,0 0 1,1 0-1,-1 0 0,0 0 1,0 0-1,0 0 0,0 0 1,1 0-1,-1 0 0,0 0 1,13 1 25,33-4-80,57-6-373,-93 8 182,0-1-1,0-1 0,-1 1 0,1-2 1,-1 1-1,0-1 0,16-10 1,-21 11 138,-1 1 0,1-1 0,-1 0 0,0 0 0,0-1 0,-1 1 0,1-1 0,-1 1 0,1-1 0,-1 0 0,0 0 0,0 0 0,-1 0 0,1 0 0,-1 0 0,1-8 0,-1-14-484</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5.987"/>
    </inkml:context>
    <inkml:brush xml:id="br0">
      <inkml:brushProperty name="width" value="0.05" units="cm"/>
      <inkml:brushProperty name="height" value="0.05" units="cm"/>
    </inkml:brush>
  </inkml:definitions>
  <inkml:trace contextRef="#ctx0" brushRef="#br0">5 0 11674,'0'0'13,"0"0"0,-1 0-1,1 0 1,0 0-1,0 0 1,0 0-1,0 0 1,0 0 0,-1 0-1,1 0 1,0 1-1,0-1 1,0 0-1,0 0 1,0 0-1,-1 0 1,1 0 0,0 0-1,0 0 1,0 0-1,0 0 1,0 1-1,0-1 1,-1 0 0,1 0-1,0 0 1,0 0-1,0 0 1,0 0-1,0 1 1,0-1-1,0 0 1,0 0 0,0 0-1,0 0 1,0 1-1,0-1 1,0 0-1,0 0 1,0 0 0,0 0-1,0 1 1,0-1-1,4 11 538,10 10 41,-2-7-1119,0-1-1,0 0 1,1 0-1,1-2 1,0 1 0,0-2-1,24 13 1,-36-22 443,0 0 0,0 0 1,-1 0-1,1-1 0,0 1 1,1-1-1,-1 0 0,0 1 1,0-1-1,0 0 0,3 0 1,-3-1 381,1 0 1,-1 0-1,0 0 1,0 0-1,0 0 0,0 0 1,0 0-1,0-1 1,0 1-1,0-1 1,-1 1-1,1-1 1,2-3-1,-3 4-186,-1 1 0,1-1-1,-1 0 1,1 1 0,-1-1-1,1 1 1,-1-1 0,1 1-1,0-1 1,-1 1 0,1 0-1,0-1 1,-1 1 0,1 0-1,0 0 1,0-1 0,-1 1-1,1 0 1,0 0 0,0 0-1,-1 0 1,1 0 0,0 0-1,0 0 1,-1 0 0,2 0-1,-1 1-16,0 0 0,1-1 0,-1 1 1,0 0-1,0 0 0,0 0 0,0 0 0,0 0 0,0 0 0,0 0 0,0 0 0,-1 0 0,2 2 0,2 6 21,0 0 1,0 1-1,3 11 1,-5-14 9,1 4-82,-3-7-27,1 0 0,1-1 0,-1 1 0,0 0 0,1-1 0,3 7 0,-4-9-14,0 0 0,-1-1 1,1 1-1,0 0 1,0-1-1,-1 1 0,1-1 1,0 0-1,0 1 1,0-1-1,0 1 0,-1-1 1,1 0-1,0 0 1,0 0-1,0 1 1,0-1-1,0 0 0,0 0 1,0 0-1,0 0 1,0-1-1,0 1 0,0 0 1,-1 0-1,1 0 1,0-1-1,0 1 0,0 0 1,0-1-1,0 1 1,-1-1-1,1 1 0,1-2 1,22-14 23,-16 11 0,-1 0 1,1 0-1,0 1 1,0 0 0,1 0-1,11-3 1,-18 6-4,0 1 1,0 0-1,0 0 1,0 0-1,0 0 1,0 0-1,0 0 0,0 0 1,0 1-1,0-1 1,0 1-1,0-1 1,0 1-1,0 0 1,0 0-1,0 0 1,0 0-1,-1 0 0,1 1 1,0-1-1,-1 0 1,1 1-1,-1-1 1,1 1-1,-1-1 1,0 1-1,0 0 1,0 0-1,0-1 0,0 1 1,0 0-1,0 0 1,0 3-1,2 1 84,-1 1-1,-1-1 0,1 1 1,0 8-1,-2-11-105,-1-5-39,-4-23-123,-1-12 42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6.424"/>
    </inkml:context>
    <inkml:brush xml:id="br0">
      <inkml:brushProperty name="width" value="0.05" units="cm"/>
      <inkml:brushProperty name="height" value="0.05" units="cm"/>
    </inkml:brush>
  </inkml:definitions>
  <inkml:trace contextRef="#ctx0" brushRef="#br0">16 1 14531,'0'3'255,"0"0"0,-1 0-1,1-1 1,-1 1 0,0 0 0,0 0-1,-3 4 1,3-4-199,0-1-1,0 0 1,0 0-1,0 1 1,1-1-1,-1 1 1,1-1-1,-1 4 1,1-4-78,0-1 0,1 0 0,-1 0 0,0 1 0,1-1 0,-1 0 1,1 0-1,0 1 0,-1-1 0,1 0 0,0 0 0,0 0 0,-1 0 1,1 0-1,0 0 0,0 0 0,0 0 0,0 0 0,1-1 0,-1 1 0,1 0 1,5 3-233,0-1 0,0 0 0,0 0 0,0-1 0,0 0 0,1 0 0,-1-1 0,12 1 0,-6-1-37,1 0 0,0-1 0,23-4-1,-36 4 316,-1 0 0,0 0 0,1 0 0,-1 0 0,0 0 0,1 0 0,-1 0 0,0 0 0,1 0 0,-1 0 0,1 0 0,-1 0 0,0 0 0,1 0 0,-1 0 0,0 0 0,1 0 0,-1 0 0,0 0 0,1 1 0,-1-1 0,0 0 0,1 0 0,-1 0 0,0 1 0,1-1 0,-1 0 0,0 0 0,0 1 0,1-1 0,-1 0 0,0 1 0,0-1 0,0 0 0,1 1 0,-1-1 0,0 0 0,0 1 0,0-1 0,0 0 0,0 1 0,0-1 0,0 1 0,0-1 0,0 0 0,0 1 0,0-1 0,0 0 0,0 1 0,0-1 0,0 1 0,0-1 0,0 0 0,0 1 0,-1-1 0,1 0 0,0 1 0,-12 25 1070,9-20-730,-6 13 370,4-9-432,1 0 0,-1 0 0,2 0 0,0 0 0,-3 14 0,6-23-285,0 0 1,1 1-1,-1-1 0,0 0 0,0 0 0,1 0 0,-1 0 0,1 0 0,-1 0 0,1 0 1,0 0-1,-1 0 0,1 0 0,0 0 0,0 0 0,-1 0 0,1-1 0,0 1 0,0 0 1,0 0-1,0-1 0,0 1 0,0-1 0,0 1 0,0-1 0,0 1 0,0-1 0,2 1 1,43 10-182,-27-8 86,-16-1 66,1-1-1,0 0 0,-1 1 1,1-1-1,-1 1 1,1 0-1,-1 0 1,0 1-1,0-1 1,0 1-1,0-1 1,0 1-1,-1 0 1,1 0-1,-1 0 1,0 0-1,0 1 1,0-1-1,0 0 1,-1 1-1,1 0 1,-1-1-1,0 1 1,0 0-1,1 7 1,-2-5 63,1 1 0,-1 0 0,-1-1 0,0 1 0,1 0 0,-2-1 0,1 1 1,-1-1-1,0 1 0,-1-1 0,1 0 0,-1 0 0,0 0 0,-6 8 0,3-6 114,-1 0 0,1-1 0,-1 0 0,-1 0 0,1-1-1,-14 9 1,17-12-92,-1 0-1,0 0 1,0-1-1,0 1 1,0-1-1,0 0 1,0-1-1,-1 0 1,1 1-1,-1-2 0,1 1 1,-1 0-1,-8-2 1,14 1-62,-1 0 0,0 0-1,0 0 1,0 0 0,0 0 0,1 0 0,-1-1-1,0 1 1,0 0 0,0-1 0,1 1 0,-1-1 0,0 1-1,1-1 1,-1 1 0,0-1 0,0 0 0,-2-18 73</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7.632"/>
    </inkml:context>
    <inkml:brush xml:id="br0">
      <inkml:brushProperty name="width" value="0.05" units="cm"/>
      <inkml:brushProperty name="height" value="0.05" units="cm"/>
    </inkml:brush>
  </inkml:definitions>
  <inkml:trace contextRef="#ctx0" brushRef="#br0">157 0 15043,'-10'26'715,"0"-2"-1,-19 31 1,-7 18 121,34-67-777,-49 127 1052,46-117-1003,1 1 1,0 0 0,2 0 0,0 0-1,0 1 1,2 19 0,0-34-100,0-1 1,0 1-1,1-1 1,-1 1 0,1-1-1,-1 1 1,1-1-1,0 1 1,0-1-1,0 0 1,0 1 0,0-1-1,0 0 1,1 0-1,-1 0 1,1 0 0,-1 0-1,1 0 1,0 0-1,0-1 1,3 4-1,-2-4-33,0 0 0,0-1 0,0 1 0,0 0 0,0-1 0,-1 1-1,1-1 1,0 0 0,0 0 0,0 0 0,0-1 0,0 1-1,0-1 1,0 1 0,0-1 0,0 0 0,0 0 0,2-2 0,10-4-86,-1-1 0,0 0 1,0-1-1,-1-1 0,16-14 1,-27 22 96,34-27-218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8.332"/>
    </inkml:context>
    <inkml:brush xml:id="br0">
      <inkml:brushProperty name="width" value="0.05" units="cm"/>
      <inkml:brushProperty name="height" value="0.05" units="cm"/>
    </inkml:brush>
  </inkml:definitions>
  <inkml:trace contextRef="#ctx0" brushRef="#br0">177 112 14979,'-13'3'324,"0"0"-1,1 1 0,0 0 0,-1 1 1,1 0-1,-20 13 0,27-15-214,0 1-1,-1 0 0,1 0 0,1 0 0,-1 0 0,1 1 1,-1 0-1,1 0 0,1 0 0,-1 1 0,1-1 1,0 1-1,0 0 0,0 0 0,-2 9 0,4-13-82,1 0 0,-1 1 0,1-1 0,0 0-1,-1 1 1,1-1 0,0 0 0,0 1-1,1-1 1,-1 0 0,0 0 0,1 1 0,0-1-1,-1 0 1,1 0 0,0 0 0,0 1 0,0-1-1,0 0 1,1 0 0,-1-1 0,0 1-1,1 0 1,-1 0 0,1-1 0,0 1 0,0-1-1,0 1 1,-1-1 0,1 0 0,0 0 0,1 0-1,-1 0 1,0 0 0,0 0 0,0 0-1,0-1 1,3 1 0,3 1-13,0-1 0,0 0 0,0 0 0,0-1 0,1 0 0,-1 0 0,0-1 1,0 0-1,15-4 0,-11 1-10,0-1 1,-1 0-1,0-1 1,0 0-1,-1 0 1,1-1-1,-1-1 1,-1 1-1,0-2 1,0 1-1,0-1 1,-1-1-1,0 1 1,-1-1-1,10-19 1,-16 27-4,0 1 1,0-1-1,-1 1 0,1-1 1,-1 0-1,1 1 1,-1-1-1,0 0 1,0 0-1,1 1 0,-1-1 1,-1-2-1,1 4 1,0 0 0,0-1 0,0 1 0,0 0 0,0-1 0,-1 1 0,1 0 0,0-1 0,0 1 0,0 0 0,-1 0 0,1-1 0,0 1 0,0 0 0,-1 0 0,1-1 0,0 1 0,-1 0 0,1 0 0,0 0 0,-1 0 0,1 0 0,0-1 0,-1 1 0,1 0 0,0 0 0,-1 0 0,1 0 0,0 0 0,-1 0 0,1 0 0,-1 0 0,1 0 0,-3 1 4,1 0 0,-1-1 0,1 1 0,-1 1-1,1-1 1,0 0 0,0 0 0,-1 1 0,1-1 0,0 1-1,0 0 1,1-1 0,-1 1 0,-2 3 0,1-1 7,0 0 0,0 0 0,1 1 0,-1-1 1,1 1-1,0 0 0,0-1 0,1 1 0,0 0 1,-2 9-1,3-12-7,0-1 0,0 1 0,0 0 0,0-1 0,0 1 0,0 0 0,0-1 0,1 1 0,-1-1 0,1 1 0,-1-1 0,1 1 0,0-1 0,0 1 0,-1-1 0,1 1 0,0-1 0,0 0 0,0 1 0,0-1 0,1 0 0,-1 0 0,0 0 0,0 0 0,1 0 0,-1 0 0,1 0 0,-1-1-1,1 1 1,-1 0 0,1-1 0,-1 1 0,1-1 0,0 0 0,-1 1 0,3-1 0,4 1-3,1-1 0,0 0-1,-1 0 1,1-1-1,0 0 1,-1-1-1,1 0 1,-1 0 0,0-1-1,1 0 1,8-5-1,13-6-101,42-30 0,-67 41 88,5-3-26,0-1-1,-1 0 1,0-1-1,16-16 1,-46 35 226,9-2-44,1 1-1,-16 19 1,24-25-102,0 0 0,0-1 0,0 1 0,1 1 0,0-1 0,-1 0 0,2 0 0,-1 1 0,0-1 0,1 1 0,-2 9 0,3-13-29,0 0-1,0 0 1,0 0 0,1 0 0,-1 0-1,0 0 1,0 0 0,1 0-1,-1 0 1,1 0 0,-1 0 0,1 0-1,-1 0 1,1-1 0,0 1-1,-1 0 1,1 0 0,0-1 0,-1 1-1,1 0 1,0-1 0,0 1 0,0-1-1,0 1 1,0-1 0,0 1-1,0-1 1,0 0 0,-1 1 0,1-1-1,0 0 1,1 0 0,-1 0-1,0 1 1,0-1 0,0 0 0,0-1-1,0 1 1,2 0 0,4-1 20,1 0 0,-1 0 0,0 0-1,9-3 1,20-10-70,0 0 0,-1-2 0,0-2 0,53-37 0,-67 36-77,-21 19 113,0-1 0,0 1 0,0 0 1,0 0-1,0 0 0,0 0 1,0 0-1,1 0 0,-1 0 0,0-1 1,0 1-1,0 0 0,0 0 1,0 0-1,0 0 0,0 0 1,0-1-1,0 1 0,0 0 0,0 0 1,0 0-1,0 0 0,0-1 1,0 1-1,0 0 0,0 0 0,0 0 1,0 0-1,0 0 0,0-1 1,0 1-1,0 0 0,0 0 0,0 0 1,-1 0-1,1 0 0,0 0 1,0-1-1,0 1 0,0 0 0,0 0 1,-14 2 51,4 2 4,1 1 1,0-1 0,0 2 0,0-1-1,1 1 1,0 0 0,0 1 0,0 0 0,1 0-1,-9 12 1,15-19-50,1 1 0,-1-1 0,1 1 0,-1-1 0,1 1 0,-1-1 0,1 1 0,-1 0 0,1-1 0,0 1 0,-1-1 0,1 1-1,0 0 1,-1 0 0,1-1 0,0 1 0,0 0 0,0-1 0,0 1 0,0 0 0,0 0 0,0-1 0,0 1 0,0 0 0,0 0 0,0-1 0,0 1 0,0 0 0,1-1 0,-1 1 0,0 0 0,1-1 0,-1 1 0,0 0-1,1-1 1,-1 1 0,1-1 0,-1 1 0,1 0 0,-1-1 0,1 1 0,-1-1 0,1 0 0,-1 1 0,1-1 0,0 1 0,-1-1 0,1 0 0,0 1 0,-1-1 0,1 0 0,0 0 0,0 0 0,-1 0 0,1 1-1,0-1 1,-1 0 0,1 0 0,1-1 0,5 2-28,1 0-1,-1-1 0,1-1 1,12-1-1,4-2-530,0-1 0,0-2 1,0 0-1,-1-2 0,38-18 0,-45 18 5,0-1-1,-1 0 1,-1-1 0,0 0-1,0-1 1,-1-1-1,0 0 1,15-23 0,3-9-455</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8.735"/>
    </inkml:context>
    <inkml:brush xml:id="br0">
      <inkml:brushProperty name="width" value="0.05" units="cm"/>
      <inkml:brushProperty name="height" value="0.05" units="cm"/>
    </inkml:brush>
  </inkml:definitions>
  <inkml:trace contextRef="#ctx0" brushRef="#br0">340 0 13299,'-27'43'1240,"-68"119"2641,73-120-3274,3 0 0,-16 47-1,8-5-365,-41 112-370,66-190 108,0-1 0,-1 1 0,0-1 0,0 0 0,-1 1-1,-6 7 1,9-13 20,1 1 0,0-1-1,0 0 1,-1 0-1,1 1 1,0-1 0,-1 0-1,1 0 1,0 1-1,-1-1 1,1 0 0,0 0-1,-1 0 1,1 0 0,-1 0-1,1 0 1,0 0-1,-1 1 1,1-1 0,-1 0-1,1 0 1,0 0 0,-1-1-1,1 1 1,-1 0-1,1 0 1,0 0 0,-1 0-1,1 0 1,0 0-1,-1 0 1,1-1 0,0 1-1,-1 0 1,1 0 0,0-1-1,-1 1 1,1 0-1,0 0 1,0-1 0,-1 1-1,1 0 1,0-1-1,0 1 1,-1 0 0,1-1-1,0 1 1,0 0 0,0-1-1,0 1 1,0-1-1,0 1 1,0 0 0,-1-1-1,1 1 1,0-1 0,-3-23 17,3 2 24,1 0 1,1 0-1,1 0 1,0 0-1,2 1 1,0 0-1,2 0 1,0 0-1,2 0 0,0 1 1,1 1-1,1 0 1,17-24-1,-24 39-147,-1 0 1,0 0-1,1 0 0,0 1 0,0 0 0,0 0 0,0 0 0,0 0 0,0 0 0,1 1 0,0 0 0,-1 0 0,1 0 0,0 0 0,0 1 1,0 0-1,0 0 0,0 0 0,0 1 0,0 0 0,9 0 0,4 0-333</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21.585"/>
    </inkml:context>
    <inkml:brush xml:id="br0">
      <inkml:brushProperty name="width" value="0.05" units="cm"/>
      <inkml:brushProperty name="height" value="0.05" units="cm"/>
    </inkml:brush>
  </inkml:definitions>
  <inkml:trace contextRef="#ctx0" brushRef="#br0">36 115 10330,'-21'0'864,"6"-3"-760,17-4-104,5-3 208,16-3-160,9 2-64,21-2-96,14 0-104,23 0-312,15 0-256,31 4 624,10 4-96,19 0-64</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9.136"/>
    </inkml:context>
    <inkml:brush xml:id="br0">
      <inkml:brushProperty name="width" value="0.05" units="cm"/>
      <inkml:brushProperty name="height" value="0.05" units="cm"/>
    </inkml:brush>
  </inkml:definitions>
  <inkml:trace contextRef="#ctx0" brushRef="#br0">3 29 14315,'14'-6'623,"1"1"1,0 0-1,-1 1 0,18-2 0,-23 5-380,-1 0 0,1 0-1,0 1 1,0 0-1,-1 1 1,1 0 0,0 0-1,11 4 1,-18-4-195,0-1 0,0 1 0,-1-1 0,1 1 0,0 0 0,-1-1 0,1 1 0,0 0-1,-1 0 1,1 0 0,-1 1 0,0-1 0,1 0 0,-1 0 0,0 1 0,0-1 0,0 1 0,0-1 0,0 1 0,1 2 0,-2-3-20,1 1 0,-1 0 0,0-1 0,0 1 0,0 0 0,0-1 0,-1 1 0,1 0 0,0-1 0,-1 1 0,1 0 0,-1-1 0,0 1 1,1-1-1,-1 1 0,0-1 0,-2 3 0,-4 5 23,0 0 0,-1-1 1,-1 0-1,-16 13 0,-24 12 70,39-27-91,-1 0 0,1 1 1,0 0-1,1 1 0,0 0 0,0 0 0,1 1 0,-10 12 0,17-20-22,1 1 0,-1-1 0,0 0 0,1 0-1,-1 0 1,0 1 0,1-1 0,0 0 0,-1 1 0,1-1-1,0 0 1,0 1 0,-1-1 0,1 0 0,0 1 0,0-1-1,1 1 1,-1-1 0,0 0 0,0 1 0,1-1 0,-1 0-1,1 1 1,-1-1 0,2 2 0,0-1 5,-1 0 0,1 0-1,1 0 1,-1 0 0,0 0 0,0 0 0,1-1-1,-1 0 1,1 1 0,-1-1 0,6 2 0,7 1-8,0 0 0,0-1 0,24 2 0,-38-5-12,18 2-234,-1-1 0,0-1 1,20-2-1,-32 1 157,0 1 0,0-1 1,0-1-1,0 1 0,0-1 1,0 0-1,-1-1 0,1 1 0,-1-1 1,0 0-1,0-1 0,0 1 1,5-5-1,2-9-339</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09.629"/>
    </inkml:context>
    <inkml:brush xml:id="br0">
      <inkml:brushProperty name="width" value="0.05" units="cm"/>
      <inkml:brushProperty name="height" value="0.05" units="cm"/>
    </inkml:brush>
  </inkml:definitions>
  <inkml:trace contextRef="#ctx0" brushRef="#br0">1 92 9986,'4'2'233,"1"0"1,0-1-1,0 0 0,0 0 0,0 0 1,0 0-1,1-1 0,6 0 0,6 1 318,37 4-1022,82-3-1,-116-3 459,-1-1-1,1 0 1,-1-2 0,0-1-1,-1 0 1,1-1 0,24-12-1,-37 12 3101,-13 7-1163,1 2-1004,17 1-844,-4-4-41,0 0 0,0-1-1,1 0 1,-1 0 0,0 0 0,0-1-1,0-1 1,0 1 0,0-1 0,-1-1-1,1 1 1,-1-1 0,0-1 0,0 1-1,0-1 1,-1 0 0,7-7 0,-13 12-34,0 0 0,-1 0 0,1 0 0,0 0 1,0 0-1,-1 0 0,1 0 0,0 0 0,-1 0 1,1 0-1,0 0 0,0 0 0,-1 0 0,1 0 1,0 0-1,0 0 0,-1 0 0,1 0 0,0 0 1,0-1-1,-1 1 0,1 0 0,0 0 0,0 0 1,0 0-1,-1-1 0,1 1 0,0 0 0,0 0 1,0 0-1,0-1 0,-1 1 0,1 0 0,0 0 1,0-1-1,0 1 0,0 0 0,0-1 0,0 1 1,0 0-1,0 0 0,0-1 0,0 1 0,0 0 1,0 0-1,0-1 0,0 1 0,0 0 0,0-1 1,0 1-1,0 0 0,0 0 0,0-1 0,0 1 1,1 0-1,-1 0 0,0-1 0,0 1 0,0 0 1,0 0-1,1 0 0,-1-1 0,0 1 0,0 0 1,0 0-1,1 0 0,-1 0 0,0 0 0,1-1 0,-24 6 200,14-1-83,0 1 1,1-1 0,0 1-1,0 1 1,0 0 0,-11 10-1,14-11-35,0 0 0,1 0 0,0 0 0,0 0 0,1 0 0,-1 1 0,1 0 0,0-1 0,1 1 0,-4 12 0,5-17-67,1 1-1,0-1 1,-1 0 0,1 1 0,0-1 0,0 1 0,0-1 0,0 0 0,0 1 0,0-1 0,0 1 0,1-1-1,-1 0 1,0 1 0,1-1 0,-1 0 0,1 1 0,-1-1 0,1 0 0,0 1 0,0-1 0,-1 0 0,1 0-1,0 0 1,0 0 0,0 0 0,1 1 0,1-1-13,0 1 0,0-1 0,0 0 0,0 0 0,0 0 0,0 0 0,0 0 0,0-1 0,1 0 0,-1 1 0,5-2 0,9 0-68,0-1 0,-1 0 1,24-8-1,-1 0-41,0-3 0,-1-1-1,42-22 1,-76 32 383,-11 6-101,-17 7 120,-18 20 207,39-26-468,0-1 1,1 1 0,-1-1-1,0 1 1,1 0 0,0 0 0,-1 0-1,1 0 1,1 0 0,-1 1 0,-2 4-1,4-8-29,0 1-1,0 0 1,0 0-1,0 0 1,0 0-1,0 0 1,0-1-1,0 1 1,0 0-1,0 0 1,1 0-1,-1 0 1,0-1-1,0 1 1,1 0-1,-1 0 1,1-1-1,-1 1 1,1 0-1,-1 0 1,1-1-1,-1 1 1,1-1-1,-1 1 1,1 0-1,0-1 1,-1 1-1,1-1 1,0 1-1,0-1 1,-1 0-1,1 1 1,0-1-1,0 0 1,0 0-1,-1 1 1,1-1-1,0 0 1,0 0-1,0 0 1,0 0-1,0 0 1,0 0-1,5 0-65,0 1-1,0-1 0,0-1 0,11-1 0,0-3-133,-1-1 0,0 0 0,0-1 0,0-1 0,-1 0 0,-1-1 1,1-1-1,-1 0 0,-1-1 0,14-14 0,4-8-306</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0.033"/>
    </inkml:context>
    <inkml:brush xml:id="br0">
      <inkml:brushProperty name="width" value="0.05" units="cm"/>
      <inkml:brushProperty name="height" value="0.05" units="cm"/>
    </inkml:brush>
  </inkml:definitions>
  <inkml:trace contextRef="#ctx0" brushRef="#br0">221 4 11787,'0'0'37,"0"0"1,0 0 0,0 0-1,0 0 1,0 0 0,0 1 0,-1-1-1,1 0 1,0 0 0,0 0-1,0 0 1,0 0 0,-1 0 0,1 0-1,0 0 1,0 0 0,0 0-1,0 0 1,-1 0 0,1 0 0,0 0-1,0 0 1,0 0 0,-1 0-1,1 0 1,0 0 0,0 0 0,0 0-1,0 0 1,-1 0 0,1 0-1,0 0 1,0 0 0,0 0-1,0 0 1,0-1 0,-1 1 0,1 0-1,0 0 1,0 0 0,0 0-1,0 0 1,0 0 0,0-1 0,-1 1-1,1 0 1,0 0 0,0 0-1,0 0 1,0-1 0,0 1 0,0 0-1,0 0 1,0 0 0,0 0-1,0-1 1,0 1 0,0 0 0,-10 15 584,-6 23 1323,-19 62 0,19-36-1138,-11 90 1,26-151-822,1 0-1,-1 0 1,0 0-1,0 0 1,0 0-1,0 0 1,0-1-1,-3 5 1,4-7-2,0 0 0,0 1 0,-1-1 0,1 1 0,0-1 0,-1 0 0,1 1 0,-1-1 0,1 0 0,0 0 0,-1 1 0,1-1 0,-1 0 0,1 0 1,-1 1-1,1-1 0,-1 0 0,1 0 0,-1 0 0,1 0 0,-1 0 0,0 0 0,0 0-21,0 0 0,0-1 0,0 1 0,0-1 0,0 1 0,1-1 1,-1 1-1,0-1 0,0 1 0,0-1 0,1 0 0,-1 0 0,0 1 0,1-1 1,-1 0-1,0-1 0,-10-15-192,1-1 0,1 0 0,1-1 0,0 0 0,1 0 0,2-1 0,0 0 0,1 0 0,-3-27 0,7 43 329,0 0 0,-1-1-1,1 1 1,1-1 0,-1 1 0,2-6 0,-2 9-66,1 0 0,-1 0 0,0 0 0,1 0 0,0 0 0,-1 0 0,1 0 0,-1 0 0,1 0 0,0 1 0,0-1 0,-1 0 0,1 0 0,0 1 0,0-1 0,0 1 0,0-1 0,0 0 0,0 1 0,0 0 0,0-1 0,0 1 0,0 0 0,0-1 0,0 1 0,0 0 0,0 0 0,0 0 0,0 0 0,0 0 0,2 0 0,9 2 185,-1 1-1,1 0 1,-1 0-1,1 1 1,-1 0-1,0 1 1,13 8 0,13 5-45,-6-7-5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0.697"/>
    </inkml:context>
    <inkml:brush xml:id="br0">
      <inkml:brushProperty name="width" value="0.05" units="cm"/>
      <inkml:brushProperty name="height" value="0.05" units="cm"/>
    </inkml:brush>
  </inkml:definitions>
  <inkml:trace contextRef="#ctx0" brushRef="#br0">1 271 11915,'36'-103'1962,"-23"60"-56,36-75-1,-45 112-1542,-2 7-104,-3 15 10,1-4-224,-19 215 121,3-67-43,-26 882 1274,43-969-1347,3-1 1,21 112 0,-21-170-35,-1 1 1,10 20-1,-11-31-10,-1 0 0,1 0 0,0 0 0,0-1-1,1 1 1,-1-1 0,1 0 0,0 1 0,0-1-1,0 0 1,0-1 0,0 1 0,6 3-1,-9-6-1,1 1-1,-1-1 1,0 0-1,0 0 0,1 1 1,-1-1-1,1 0 1,-1 0-1,0 0 0,1 1 1,-1-1-1,0 0 1,1 0-1,-1 0 0,1 0 1,-1 0-1,0 0 1,1 0-1,-1 0 1,1 0-1,-1 0 0,1 0 1,-1 0-1,0 0 1,1 0-1,-1 0 0,1 0 1,-1 0-1,0-1 1,1 1-1,-1 0 0,0 0 1,1 0-1,-1-1 1,1 1-1,-1 0 0,0 0 1,0-1-1,1 1 1,-1 0-1,0-1 0,0 1 1,1 0-1,-1-1 1,0 1-1,0-1 0,0 1 1,1-1-1,-1 0 28,0 0 0,0 0 0,-1 0-1,1 0 1,0 0 0,0 0 0,0 1 0,-1-1-1,1 0 1,0 0 0,-1 0 0,1 0-1,-1 0 1,1 1 0,-1-1 0,0 0 0,1 1-1,-1-1 1,1 0 0,-1 1 0,0-1-1,-1 0 1,-12-6 91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1.289"/>
    </inkml:context>
    <inkml:brush xml:id="br0">
      <inkml:brushProperty name="width" value="0.05" units="cm"/>
      <inkml:brushProperty name="height" value="0.05" units="cm"/>
    </inkml:brush>
  </inkml:definitions>
  <inkml:trace contextRef="#ctx0" brushRef="#br0">1 133 11610,'0'1'77,"1"1"-1,0 0 0,-1 0 0,1-1 1,0 1-1,0-1 0,0 1 0,0-1 1,0 1-1,0-1 0,1 1 0,-1-1 1,0 0-1,1 0 0,-1 0 0,1 0 1,-1 0-1,1 0 0,-1 0 0,4 1 1,39 12 496,-35-11-286,32 6 197,0-1 1,1-2-1,50 1 0,129-10 384,-217 3-851,757-48 1030,-122 6-720,188 23 636,2 26-236,113-2 136,-3-36 394,-842 26-1068,198-20 82,-287 24-327,27-4-288,-28 1-93,-17-2-329,-70-10-714,50 10 1126,-17-3-167</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1.768"/>
    </inkml:context>
    <inkml:brush xml:id="br0">
      <inkml:brushProperty name="width" value="0.05" units="cm"/>
      <inkml:brushProperty name="height" value="0.05" units="cm"/>
    </inkml:brush>
  </inkml:definitions>
  <inkml:trace contextRef="#ctx0" brushRef="#br0">91 10 14315,'1'-1'120,"0"0"1,-1 0-1,1 1 0,0-1 1,0 0-1,0 1 0,0-1 1,1 0-1,-1 1 0,0-1 1,0 1-1,0 0 0,0-1 1,0 1-1,1 0 0,-1 0 1,0 0-1,0-1 0,1 1 1,-1 1-1,2-1 0,30 6 607,-23-4-437,57 11 357,-1-1-403,66 22-1,-124-31-224,1 0 0,-1 1 0,0-1 0,0 2 0,11 7 0,-17-11-3,0 1 0,0-1 0,0 1 0,0 0 1,0 0-1,0 0 0,-1 0 0,1 0 0,-1 0 0,1 1 1,-1-1-1,0 0 0,0 1 0,0-1 0,0 1 0,-1-1 1,1 1-1,-1-1 0,1 1 0,-1 0 0,0-1 1,0 1-1,0 3 0,-2 2 61,0 0 0,-1 0 1,0 0-1,0 0 0,-1 0 0,0-1 1,0 1-1,0-1 0,-1 0 0,-7 7 1,-13 14 334,-27 24 0,44-45-330,-46 44 202,-2-2 0,-2-2-1,-70 41 1,127-87-287,-2 1-5,1 0 1,-1 0 0,0-1 0,0 1-1,0-1 1,0 0 0,0 1 0,0-1-1,0 0 1,0-1 0,0 1 0,0-1-1,0 1 1,-1-1 0,1 0 0,0 0-1,0 0 1,-7-2 0,-9-10-193</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2.218"/>
    </inkml:context>
    <inkml:brush xml:id="br0">
      <inkml:brushProperty name="width" value="0.05" units="cm"/>
      <inkml:brushProperty name="height" value="0.05" units="cm"/>
    </inkml:brush>
  </inkml:definitions>
  <inkml:trace contextRef="#ctx0" brushRef="#br0">1 770 11707,'0'0'3602,"9"-3"-3034,17-5-31,-2-2 0,1-1-1,40-25 1,66-53 512,-57 36-654,462-332 393,-486 346-874,1 1 0,97-51 0,-146 87 76,1 1 0,-1 0 0,0 0 0,0 0 0,1 1 0,-1-1 0,1 0 0,-1 1 0,0 0 0,1-1 0,-1 1 0,1 0 0,-1 0 0,1 1 0,-1-1 0,0 0 0,4 2 0,-5-1-1,1 0 1,0 0-1,0 0 1,0 1 0,0-1-1,-1 1 1,1 0 0,-1-1-1,1 1 1,-1 0-1,0 0 1,0 0 0,0 0-1,0 0 1,0 0-1,0 0 1,0 0 0,0 3-1,13 51-47,11 84-1,-6-25-484,-10-62-569,-3-17 552,19 63 0,-5-61 83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2.898"/>
    </inkml:context>
    <inkml:brush xml:id="br0">
      <inkml:brushProperty name="width" value="0.05" units="cm"/>
      <inkml:brushProperty name="height" value="0.05" units="cm"/>
    </inkml:brush>
  </inkml:definitions>
  <inkml:trace contextRef="#ctx0" brushRef="#br0">101 27 10450,'-17'-7'877,"-1"1"-1,0 1 1,-20-2-1,38 6-853,0 1-1,-1 0 0,1 0 0,0 0 1,-1 0-1,1 0 0,0 0 0,0 0 1,-1 0-1,1 0 0,0 0 1,-1 0-1,1 0 0,0 0 0,0 0 1,-1 0-1,1 0 0,0 0 0,-1 1 1,1-1-1,0 0 0,0 0 1,-1 0-1,1 0 0,0 1 0,0-1 1,0 0-1,-1 0 0,1 0 0,0 1 1,0-1-1,0 0 0,0 0 0,-1 1 1,1-1-1,0 0 0,0 0 1,0 1-1,0-1 0,0 0 0,0 0 1,0 1-1,0-1 0,5 17 498,17 15 49,-7-15-358,0 0 0,1-2 0,1 0 0,1 0 0,0-2 0,23 14 0,11 1 237,62 26 1,184 53 451,11-20-510,-178-52-272,755 212 734,-261-112 1547,-617-133-2330,0-1-1,-1 1 0,1 0 1,13 6-1,-20-8-60,-1 0 1,1 1 0,0-1-1,-1 0 1,1 1-1,0-1 1,-1 1-1,1-1 1,-1 1-1,1-1 1,-1 1-1,1 0 1,-1-1 0,1 1-1,-1 0 1,1-1-1,-1 1 1,0 0-1,0-1 1,1 1-1,-1 0 1,0 0-1,0 0 1,0 1-4,0-1-1,-1 0 1,1 1 0,-1-1-1,0 0 1,1 1-1,-1-1 1,0 0 0,0 0-1,0 0 1,0 0 0,0 0-1,0 0 1,0 0 0,0 0-1,0 0 1,0 0-1,-2 0 1,-6 5-506,9-8-751,14-13 127,-1 4 586</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4.242"/>
    </inkml:context>
    <inkml:brush xml:id="br0">
      <inkml:brushProperty name="width" value="0.05" units="cm"/>
      <inkml:brushProperty name="height" value="0.05" units="cm"/>
    </inkml:brush>
  </inkml:definitions>
  <inkml:trace contextRef="#ctx0" brushRef="#br0">37 74 14843,'6'-8'316,"0"1"0,0 0 0,1 0 0,-1 1 0,2 0 0,14-10 1,-18 13-236,-1 1 0,1 0 1,0 0-1,0 1 0,0-1 1,1 1-1,-1 0 0,0 0 1,0 0-1,1 1 0,-1-1 1,0 1-1,1 0 1,-1 0-1,0 1 0,9 1 1,-12-2-62,0 1 0,1-1 0,-1 1 0,0-1 0,1 1 0,-1 0 0,0 0 0,0-1 0,0 1 0,0 0 0,0 0 0,0 0 0,0 0 0,0 0 0,0 0 0,0 0 0,0 1 0,-1-1 1,1 0-1,0 0 0,-1 1 0,1 1 0,0 0-3,0 0 1,-1 1 0,0-1-1,1 1 1,-1-1 0,0 1-1,-1-1 1,0 7 0,-3 4-9,1-1 0,-2 0 0,-10 20 0,-52 80 120,2-5 113,58-94-193,0 0 0,1 1 0,1-1-1,0 1 1,-4 29 0,8-41-42,0 0 0,1 0 0,0 0 1,-1-1-1,1 1 0,0 0 0,1 0 0,-1 0 0,0 0 0,1 0 1,0 0-1,-1 0 0,1-1 0,0 1 0,1 0 0,-1-1 1,0 1-1,1 0 0,-1-1 0,1 0 0,0 1 0,0-1 0,0 0 1,0 0-1,0 0 0,1 0 0,-1 0 0,0-1 0,1 1 1,-1-1-1,1 0 0,0 1 0,-1-1 0,1 0 0,0-1 1,0 1-1,0 0 0,0-1 0,0 1 0,4-1 0,6 0-45,1 0 1,0 0-1,0-1 0,-1-1 0,1 0 0,-1-1 1,0-1-1,1 0 0,22-11 0,-29 12-19,1-1 0,-1 0 0,0 0 0,-1-1 1,1 0-1,-1 0 0,0-1 0,0 1 0,0-1 0,-1-1 0,0 1 0,0-1 0,-1 0 0,0 0 0,0 0 0,0 0 0,3-14 0,-1-20-228</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4.691"/>
    </inkml:context>
    <inkml:brush xml:id="br0">
      <inkml:brushProperty name="width" value="0.05" units="cm"/>
      <inkml:brushProperty name="height" value="0.05" units="cm"/>
    </inkml:brush>
  </inkml:definitions>
  <inkml:trace contextRef="#ctx0" brushRef="#br0">9 0 14027,'-6'20'1328,"3"0"-1048,6 3-104,4 0 449,12-3-481,7-2-240,14-16-1193,4-4 1193,9-17-240,3-3-104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22.003"/>
    </inkml:context>
    <inkml:brush xml:id="br0">
      <inkml:brushProperty name="width" value="0.05" units="cm"/>
      <inkml:brushProperty name="height" value="0.05" units="cm"/>
    </inkml:brush>
  </inkml:definitions>
  <inkml:trace contextRef="#ctx0" brushRef="#br0">1 0 6185,'2580'40'5217,"-1683"-31"-4839,1824 58-110,-2689-66-251,669 28-172,-13 44-257,-536-45 308</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5.146"/>
    </inkml:context>
    <inkml:brush xml:id="br0">
      <inkml:brushProperty name="width" value="0.05" units="cm"/>
      <inkml:brushProperty name="height" value="0.05" units="cm"/>
    </inkml:brush>
  </inkml:definitions>
  <inkml:trace contextRef="#ctx0" brushRef="#br0">62 205 13795,'-5'19'966,"-1"-1"0,-12 24 0,13-31-605,-1 1-1,2 0 0,0 0 1,0 0-1,1 0 0,0 0 1,0 15-1,3-27-337,0 1-1,0 0 1,-1 0 0,1 0-1,1-1 1,-1 1 0,0 0-1,0 0 1,0-1 0,0 1-1,0 0 1,1 0 0,-1-1-1,0 1 1,1 0 0,-1 0-1,0-1 1,1 1 0,-1 0-1,1-1 1,-1 1 0,1-1-1,0 1 1,-1-1 0,1 1-1,-1-1 1,1 1-1,0-1 1,-1 1 0,1-1-1,0 0 1,0 0 0,-1 1-1,1-1 1,0 0 0,0 0-1,-1 0 1,1 0 0,0 0-1,0 1 1,0-2 0,-1 1-1,1 0 1,0 0 0,0 0-1,0 0 1,-1 0 0,1-1-1,0 1 1,-1 0 0,2-1-1,5-2 28,-1 0 0,0 0 0,0 0-1,10-7 1,71-64 12,-20 15-184,-66 58 115,0 0 0,0-1 0,1 2 0,-1-1 0,0 0-1,0 0 1,1 0 0,-1 0 0,0 1 0,1-1 0,-1 1 0,1-1 0,-1 1 0,0 0-1,1-1 1,-1 1 0,1 0 0,-1 0 0,3 0 0,-3 1 5,-1 0 0,1-1-1,0 1 1,0 0 0,0 0 0,-1 0 0,1 0 0,-1 0-1,1 0 1,0 0 0,-1 0 0,0 0 0,1 0 0,-1 0 0,0 1-1,1-1 1,-1 0 0,0 0 0,0 0 0,0 0 0,0 1 0,0-1-1,0 0 1,-1 1 0,-2 69 109,1-47-2,1 0-1,1 1 1,4 34 0,-4-58-103,0 1 1,0-1 0,1 1 0,-1-1-1,1 1 1,-1-1 0,1 1 0,-1-1 0,1 1-1,0-1 1,0 0 0,-1 1 0,1-1-1,0 0 1,0 0 0,1 0 0,-1 1 0,0-1-1,0 0 1,0-1 0,1 1 0,-1 0 0,0 0-1,1 0 1,-1-1 0,1 1 0,-1-1-1,1 1 1,-1-1 0,1 0 0,-1 1 0,1-1-1,0 0 1,-1 0 0,1 0 0,-1 0-1,1 0 1,-1-1 0,1 1 0,0 0 0,-1-1-1,1 1 1,-1-1 0,0 0 0,1 1-1,1-2 1,2 0-152,1-1-1,-1 1 0,0-1 1,0 0-1,0-1 1,-1 1-1,1-1 0,-1 0 1,1 0-1,-1 0 1,-1-1-1,1 1 0,0-1 1,-1 0-1,0 0 1,-1 0-1,1 0 0,-1-1 1,0 1-1,0-1 0,2-11 1,-2-13-599</inkml:trace>
  <inkml:trace contextRef="#ctx0" brushRef="#br0" timeOffset="1">339 9 16379,'4'-9'1465,"0"15"-913,-1 7-256,1 1 992,1 2-568,5 0-552,3 1-384,-3-1 288,-5-2-24,-2-9-160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5.529"/>
    </inkml:context>
    <inkml:brush xml:id="br0">
      <inkml:brushProperty name="width" value="0.05" units="cm"/>
      <inkml:brushProperty name="height" value="0.05" units="cm"/>
    </inkml:brush>
  </inkml:definitions>
  <inkml:trace contextRef="#ctx0" brushRef="#br0">233 36 14387,'-46'-14'2100,"28"8"-968,1 1 0,-1 1-1,-18-3 1,32 7-1021,-1 1 0,1-1 0,0 0 0,0 1 0,-1 0 0,1 0 0,0 0 1,0 1-1,0-1 0,0 1 0,0 0 0,0 0 0,1 1 0,-7 4 0,7-5-123,1 0-1,0 0 1,-1 0-1,1 0 1,0 1-1,0-1 1,0 1-1,1-1 1,-1 1-1,0 0 1,1 0-1,0 0 1,0 0-1,0 0 1,0 0-1,0 0 1,1 0 0,-1 0-1,1 0 1,0 6-1,0-7-12,1 0 1,0 0-1,0 1 0,0-1 0,0 0 0,0 0 1,0 0-1,0 0 0,1 0 0,-1 0 0,1-1 1,-1 1-1,1 0 0,0-1 0,0 1 0,0-1 1,0 0-1,0 0 0,0 0 0,0 1 0,0-2 1,0 1-1,1 0 0,-1 0 0,0-1 1,4 1-1,9 2-177,0-1 0,29 1 1,-33-2 83,27-1-154,-26 0 178,0-1-1,0 2 1,0 0 0,0 0-1,0 1 1,19 6 0,-29-7 96,-1 0 1,1-1 0,0 1 0,-1 1 0,1-1 0,-1 0 0,0 0-1,1 1 1,-1-1 0,0 0 0,0 1 0,0-1 0,0 1 0,0 0-1,0-1 1,0 1 0,-1 0 0,1-1 0,0 1 0,-1 0 0,0 0-1,1 0 1,-1-1 0,0 1 0,0 0 0,0 0 0,0 0 0,0 0 0,0 0-1,-1-1 1,1 1 0,-1 0 0,1 0 0,-2 2 0,-1 4 61,0 0 0,0 0 0,-1 0 0,0-1 0,-10 14 0,3-7-58,0-1 1,0 0 0,-1-1-1,-1-1 1,0 0 0,0 0-1,-1-1 1,-1-1 0,-26 13-1,29-17-102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6.262"/>
    </inkml:context>
    <inkml:brush xml:id="br0">
      <inkml:brushProperty name="width" value="0.05" units="cm"/>
      <inkml:brushProperty name="height" value="0.05" units="cm"/>
    </inkml:brush>
  </inkml:definitions>
  <inkml:trace contextRef="#ctx0" brushRef="#br0">150 2 13931,'0'0'52,"0"0"0,0-1 0,1 1 0,-1 0-1,0 0 1,0 0 0,1 0 0,-1 0 0,0 0 0,0 0 0,1 0 0,-1 0 0,0 0 0,0 0-1,1 0 1,-1 0 0,0 0 0,1 0 0,-1 0 0,0 0 0,0 0 0,1 0 0,-1 0 0,0 0-1,0 1 1,0-1 0,1 0 0,-1 0 0,0 0 0,0 0 0,1 1 0,-1-1 0,0 0 0,0 1-1,2 10 542,-8 18 183,-18 42 537,-35 69 1,0 3-253,56-138-1014,1 1 0,1-1 0,-1 1 0,1 0 0,0 0 0,-1 9 0,2-14-37,0 1 1,0-1-1,1 1 0,-1-1 1,1 1-1,-1 0 0,1-1 1,-1 1-1,1-1 0,0 0 1,-1 1-1,1-1 0,0 1 1,0-1-1,0 0 0,0 0 1,0 0-1,1 0 0,-1 0 1,0 0-1,0 0 0,1 0 1,-1 0-1,1 0 0,-1-1 1,1 1-1,-1 0 0,3 0 1,7 2 20,0-1 1,1 0 0,-1 0 0,0-1 0,1-1 0,0 0 0,-1-1 0,1 0 0,-1 0 0,18-5 0,13-6-1200,56-23 0,-90 32 857,13-6-1231,-15 6 1166,1 0-1,-1 1 1,1-1-1,0 1 1,11-1 0,1 1-734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8.116"/>
    </inkml:context>
    <inkml:brush xml:id="br0">
      <inkml:brushProperty name="width" value="0.05" units="cm"/>
      <inkml:brushProperty name="height" value="0.05" units="cm"/>
    </inkml:brush>
  </inkml:definitions>
  <inkml:trace contextRef="#ctx0" brushRef="#br0">177 270 15395,'0'-3'143,"1"0"0,-2 1 0,1-1 0,0 0 0,-1 0 0,1 0 0,-1 1 0,0-1 0,0 0 0,0 1 0,0-1 0,0 1 0,0-1 0,-1 1 0,-1-3 0,1 4-75,1 0 1,-1 0-1,1 0 1,-1 0-1,1 0 0,-1 0 1,0 1-1,1-1 1,-1 1-1,0-1 0,0 1 1,1-1-1,-1 1 1,0 0-1,0 0 1,0 0-1,1 0 0,-1 0 1,0 0-1,0 1 1,0-1-1,1 1 1,-1-1-1,-3 2 0,-2 1 2,-1 1-1,1-1 0,0 1 0,1 1 0,-1-1 1,1 1-1,0 1 0,0-1 0,0 1 1,1 0-1,-7 9 0,8-10-63,0 1 0,0-1 0,1 1 0,0 0 0,0 0 0,0 0 0,1 0 0,0 1 0,0-1 0,1 0 0,-1 1 0,1-1 0,1 1 0,-1 9 0,1-15-4,0 0 0,1 0 0,-1 0 0,0 0 0,0 0 1,1 0-1,-1 0 0,0 0 0,1 0 0,-1 0 0,1-1 1,-1 1-1,1 0 0,-1 0 0,1 0 0,0 0 0,0-1 1,-1 1-1,1 0 0,0-1 0,0 1 0,0 0 0,0-1 1,1 1-1,0 0-3,0-1 1,0 1-1,0-1 1,0 0 0,0 1-1,1-1 1,-1 0-1,0-1 1,0 1-1,0 0 1,3-1-1,4-1-25,0-1-1,0-1 1,-1 1-1,15-8 1,1-5-74,-1 0 1,-1-2-1,23-21 0,31-26-314,-83 75 523,0 0 0,1 0 0,-7 17 0,0-2 57,12-24-146,-13 32 240,14-32-253,-1-1 0,1 1 0,0 0 0,0-1 1,0 1-1,-1-1 0,1 1 0,0 0 0,0-1 1,0 1-1,0 0 0,0-1 0,0 1 1,0 0-1,0-1 0,0 1 0,1 0 0,-1-1 1,0 1-1,0 0 0,1-1 0,-1 1 1,0-1-1,1 1 0,-1 0 0,0-1 0,1 1 1,-1-1-1,1 1 0,-1-1 0,1 1 0,-1-1 1,1 0-1,-1 1 0,1-1 0,-1 0 1,1 1-1,0-1 0,-1 0 0,1 0 0,0 1 1,-1-1-1,1 0 0,0 0 0,-1 0 1,2 0-1,4 0-15,0-1 0,-1 0 0,1 0 0,0 0 1,-1-1-1,1 1 0,-1-1 0,1-1 0,6-3 1,48-31-231,-55 33 212,73-53-389,7-6-233,-125 122 894,22-33-87,6-10-26,1-1-1,1 2 1,1-1 0,-12 29 0,20-44-123,1 0 0,-1 0 1,1 0-1,-1 1 0,1-1 0,0 0 1,0 0-1,0 0 0,-1 1 1,1-1-1,0 0 0,0 0 0,1 1 1,-1-1-1,0 0 0,0 0 1,1 1-1,-1-1 0,0 0 0,1 0 1,-1 0-1,1 0 0,1 2 1,-1-2-11,0 0 1,1 0 0,-1 0 0,0-1 0,1 1-1,-1 0 1,1-1 0,-1 1 0,1-1 0,-1 1-1,1-1 1,0 0 0,-1 0 0,1 1 0,2-2-1,7 1-61,0-2 0,-1 1 0,1-1 0,13-5 0,0-1-29,0-2-1,-1 0 1,0-2-1,0 0 1,-1-2-1,-1 0 1,-1-1-1,0-1 1,0-1-1,-2-1 1,0-1-1,-1 0 1,18-29-1,-25 26 324,-9 14 27,-7 9 122,16-11-365,0-1 0,-1 0 0,-1-1 0,0 0-1,0 0 1,-2-1 0,7-13 0,-13 24-7,1 1 1,-1-1-1,1 1 1,-1-1 0,1 1-1,-1-1 1,0 1-1,0-1 1,0 0-1,0 1 1,0-1-1,0 1 1,0-1-1,-1 1 1,1-1-1,0 1 1,-1-1-1,1 1 1,-1-1-1,0 1 1,1 0-1,-1-1 1,0 1-1,0 0 1,-1-2-1,1 3-3,0-1-1,-1 1 1,1-1-1,0 1 1,0 0 0,0 0-1,-1-1 1,1 1-1,0 0 1,0 0-1,-1 0 1,1 0-1,0 1 1,0-1-1,0 0 1,-1 0 0,1 1-1,0-1 1,0 1-1,0-1 1,0 1-1,0 0 1,0-1-1,0 1 1,0 0 0,0 0-1,0-1 1,0 1-1,0 0 1,0 0-1,1 0 1,-2 2-1,-10 12 6,1 0-1,1 1 0,0 1 0,1-1 1,-10 27-1,1-2 61,8-20-40,-75 144 373,63-128-271,-1 0 0,-39 44 0,31-43-139,1 2 0,-38 66-1,57-80 24,11-25-17,0-1 1,-1 0-1,1 0 0,0 0 1,0 1-1,0-1 1,0 0-1,0 0 0,0 0 1,0 1-1,0-1 1,0 0-1,0 0 0,0 0 1,0 1-1,0-1 1,0 0-1,0 0 0,0 0 1,0 1-1,0-1 0,0 0 1,1 0-1,-1 0 1,0 1-1,0-1 0,0 0 1,0 0-1,0 0 1,0 0-1,1 1 0,-1-1 1,0 0-1,0 0 1,13-7 41,38-40-95,58-69 1,-87 91-42,28-31-143,106-115-767,-154 168 976,1 1 0,0-1 0,-1 1 0,1-1 0,0 1 1,0 0-1,0 0 0,1 0 0,4-1 0,-7 2 24,-1 1 1,1 0-1,-1 0 0,0 0 0,1 0 0,-1 0 0,1 0 1,-1 0-1,1 0 0,-1 0 0,0 0 0,1 0 1,-1 1-1,1-1 0,-1 0 0,0 0 0,1 0 0,-1 0 1,1 1-1,-1-1 0,0 0 0,1 0 0,-1 1 1,0-1-1,1 0 0,-1 1 0,0-1 0,1 1 0,-1 0 3,1 1 0,-1-1 0,1 1 0,-1 0 0,1-1 0,-1 1 0,0-1 0,0 1 0,0 0 0,0-1 0,0 4 0,-1 3 56,0 1 1,-1 0-1,0-1 1,0 0-1,-1 1 0,0-1 1,0 0-1,-1 0 1,0-1-1,0 1 1,-1-1-1,-8 10 0,13-17-53,0 0 0,0 0-1,0 0 1,0 1 0,0-1-1,0 0 1,0 0 0,0 0 0,0 0-1,0 0 1,0 0 0,0 0-1,-1 0 1,1 1 0,0-1-1,0 0 1,0 0 0,0 0-1,0 0 1,0 0 0,0 0-1,0 0 1,0 0 0,0 1-1,1-1 1,-1 0 0,0 0-1,0 0 1,0 0 0,0 0 0,0 0-1,0 0 1,0 0 0,0 0-1,0 1 1,0-1 0,0 0-1,0 0 1,0 0 0,0 0-1,0 0 1,1 0 0,-1 0-1,0 0 1,0 0 0,0 0-1,0 0 1,0 0 0,0 0-1,0 0 1,0 0 0,0 0 0,1 0-1,-1 0 1,0 0 0,11 1 45,11-3-65,15-8-213,67-29 1,-26 9-275,-77 29 494,0 1 0,0-1 0,0 1 0,0-1 0,0 1 0,0 0 1,1 0-1,-1-1 0,0 1 0,0 0 0,0 0 0,0 0 0,0 0 0,0 0 0,0 1 0,0-1 0,1 0 1,0 1-1,-1 0 10,0 0 0,0 0 1,0 0-1,0 0 1,-1 1-1,1-1 1,0 0-1,-1 0 1,1 1-1,-1-1 0,1 3 1,1 2 34,-1-5-25,0 1-1,0-1 1,0 0 0,0 1 0,0-1-1,0 0 1,0 0 0,1 1 0,-1-1 0,0 0-1,1 0 1,-1 0 0,1-1 0,-1 1-1,1 0 1,0 0 0,-1-1 0,1 1 0,0-1-1,-1 0 1,1 1 0,0-1 0,-1 0-1,1 0 1,2 0 0,5 0 29,0-1 1,0 1-1,14-4 1,-11 0-42,0 0 0,-1 0 0,1-1-1,-1-1 1,0 0 0,-1 0 0,1-1 0,-1 0 0,0-1 0,-1 0 0,11-13 0,-6-3-97,-14 24 99,0-1 0,0 1 0,1 0 0,-1-1-1,0 1 1,0 0 0,0-1 0,0 1 0,1 0 0,-1-1-1,0 1 1,0 0 0,0-1 0,0 1 0,0 0-1,0-1 1,0 1 0,0 0 0,0-1 0,0 1-1,0 0 1,0-1 0,0 1 0,-1 0 0,1-1 0,0 1-1,0 0 1,0-1 0,0 1 0,-1 0 0,1-1-1,0 1 1,0 0 0,0 0 0,-1-1 0,1 1-1,0 0 1,-1 0 0,1-1 0,0 1 0,0 0-1,-1 0 1,1 0 0,0 0 0,-1-1 0,1 1 0,0 0-1,-1 0 1,1 0 0,0 0 0,-1 0 0,1 0-1,-1 0 1,1 0 0,0 0 0,-1 0 0,1 0-1,0 0 1,-1 0 0,1 1 0,0-1 0,-1 0 0,1 0-1,0 0 1,-1 1 0,-3 1 31,0 0 1,0 0-1,0 0 1,1 0-1,-1 1 0,1 0 1,0 0-1,-1 0 0,1 0 1,1 0-1,-6 7 1,5-5 22,-1 0 1,1 0-1,0 1 1,1-1 0,-1 1-1,1 0 1,0-1-1,-1 7 1,2-11-47,1-1 0,0 1 0,0 0 0,0-1 0,0 1 0,0-1 0,0 1 0,0 0 0,0-1 0,0 1 0,0 0-1,0-1 1,0 1 0,1-1 0,-1 1 0,0 0 0,0-1 0,1 1 0,-1-1 0,0 1 0,1-1 0,-1 1 0,0-1 0,1 1 0,-1-1 0,1 1 0,-1-1 0,1 1 0,0-1 0,1 1-11,-1-1 1,0 1-1,1-1 1,-1 0-1,1 0 1,-1 0 0,1 0-1,-1 0 1,1 0-1,-1 0 1,1 0 0,1-1-1,6-2-105,1 0-1,16-8 0,-24 10 95,72-41-557,-53 28 297,1 1 0,37-15 0,-59 28 278,0 0 0,1 0 0,-1 0 0,0 0 0,0-1-1,1 1 1,-1 0 0,0 0 0,0 0 0,1 0 0,-1 0-1,0 0 1,0 0 0,1 0 0,-1 0 0,0 0 0,0 0-1,1 0 1,-1 0 0,0 0 0,0 0 0,1 0 0,-1 0-1,0 0 1,0 0 0,1 0 0,-1 1 0,0-1 0,0 0-1,1 0 1,-1 0 0,0 0 0,0 0 0,0 1-1,1-1 1,-1 0 0,0 0 0,0 0 0,0 1 0,0-1-1,0 0 1,1 1 0,-4 13 202,-15 22 186,15-32-325,3-3-63,-3 5 95,-1 0 0,1 1 0,1-1-1,-1 1 1,-1 8 0,4-14-88,0 0 0,0 0 1,0 0-1,-1 0 0,1 0 0,1 0 0,-1 0 0,0-1 0,0 1 0,0 0 0,0 0 0,1 0 0,-1 0 0,0 0 0,1 0 0,-1-1 0,1 1 1,-1 0-1,2 1 0,-1-1-18,0-1 0,0 1 0,0 0 0,1-1 0,-1 1-1,0-1 1,0 1 0,1-1 0,-1 0 0,0 0 0,1 1 0,-1-1 0,1 0 0,-1 0 0,0 0 0,1 0 0,1-1 0,4 0-179,0-1 0,0 0-1,-1 0 1,1 0 0,-1-1 0,1 0-1,-1 0 1,0-1 0,0 0 0,-1 0 0,1 0-1,-1-1 1,9-8 0,-14 13 155,0-1 0,1 1 1,-1 0-1,0 0 0,0-1 0,1 1 1,-1 0-1,0-1 0,0 1 0,1 0 1,-1-1-1,0 1 0,0 0 0,0-1 1,0 1-1,0-1 0,1 1 0,-1 0 1,0-1-1,0 1 0,0 0 0,0-1 1,0 1-1,0-1 0,0 1 0,0 0 1,0-1-1,-1 0 0,-9 0-497,-17 11 340,18-6 322,0 1 0,1 0 0,0 1 0,0 0 0,0 0 1,1 1-1,0 0 0,0 0 0,1 1 0,0 0 0,0 0 0,1 0 1,0 1-1,-6 13 0,11-22-118,0 1-1,-1 0 1,1 0-1,0 0 1,0 0-1,-1 0 1,1 0-1,0 0 1,0 0 0,0 0-1,0 0 1,0 0-1,0 0 1,1 2-1,-1-3-24,0 0-1,0 0 1,1 0-1,-1 0 1,0 1-1,0-1 1,0 0-1,1 0 0,-1 0 1,0 0-1,0 0 1,0 0-1,1 0 1,-1 1-1,0-1 1,0 0-1,1 0 0,-1 0 1,0 0-1,0 0 1,1 0-1,-1 0 1,0 0-1,0 0 1,1 0-1,-1-1 0,0 1 1,0 0-1,1 0 1,-1 0-1,0 0 1,0 0-1,1-1 1,1 0-71,0 0 1,0 0 0,0-1 0,-1 1 0,1-1 0,0 1 0,-1-1 0,1 0 0,-1 1 0,0-1 0,2-3 0,0-1 17,-1 1 0,0-1 0,0 0 0,-1 0 0,1 0 0,-1 0 0,-1 0 0,1-1 0,-1-6 0,-8-56 450,1 20 312,7 48-687,0 0 0,-1 1 0,1-1 0,0 0 1,0 0-1,0 0 0,0 0 0,0 0 0,0 1 0,0-1 1,1 0-1,-1 0 0,0 0 0,0 0 0,1 1 0,-1-1 1,1 0-1,-1 0 0,0 1 0,1-1 0,-1 0 0,1 0 1,0 1-1,-1-1 0,1 1 0,-1-1 0,1 1 0,0-1 1,0 1-1,-1-1 0,1 1 0,0-1 0,0 1 0,-1 0 1,1-1-1,0 1 0,0 0 0,0 0 0,0 0 0,0 0 1,-1 0-1,1 0 0,0 0 0,0 0 0,0 0 0,0 0 1,0 0-1,1 1 0,6 1 238,0 0 0,0 1 0,0 0 0,9 4 0,-6-2 20,16 3-30,3-7 55</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9.124"/>
    </inkml:context>
    <inkml:brush xml:id="br0">
      <inkml:brushProperty name="width" value="0.05" units="cm"/>
      <inkml:brushProperty name="height" value="0.05" units="cm"/>
    </inkml:brush>
  </inkml:definitions>
  <inkml:trace contextRef="#ctx0" brushRef="#br0">39 1 12883,'-1'20'1110,"-1"1"0,-1-1 0,-10 35 0,7-34-484,2-1 0,0 1 0,-1 25 0,5-43-568,0 0 1,0-1-1,0 1 0,0 0 1,1 0-1,-1-1 0,1 1 1,-1 0-1,1-1 0,2 5 1,-2-6-37,0 0 0,0 1 1,0-1-1,0 0 0,0 0 1,1 0-1,-1 0 0,0 0 1,1 0-1,-1 0 0,1 0 1,-1 0-1,1-1 0,-1 1 0,1-1 1,-1 1-1,1-1 0,-1 0 1,4 1-1,4-1 3,-1 0 0,1 0 1,0-1-1,-1 0 0,1 0 0,-1-1 0,0 0 0,1-1 1,10-4-1,74-40-84,-66 33 26,1-2-21,6-3-177,46-18-1,-63 33 157,-12 7 48,-12 16 110,-2 2 146,9-20-220,0-1 0,0 1-1,-1-1 1,1 0 0,0 1-1,0-1 1,0 1 0,0-1-1,1 1 1,-1-1 0,0 0 0,0 1-1,0-1 1,0 1 0,0-1-1,0 0 1,1 1 0,-1-1 0,0 1-1,0-1 1,0 0 0,1 1-1,-1-1 1,0 0 0,1 0 0,-1 1-1,0-1 1,1 0 0,-1 0-1,0 1 1,1-1 0,-1 0-1,0 0 1,1 0 0,-1 1 0,1-1-1,-1 0 1,1 0 0,-1 0-1,0 0 1,2 0 0,10 0-8,1 0-1,-1-1 1,1 0 0,-1-1 0,0 0-1,18-6 1,2 0-188,-9 3 30,-2-1-73,1 2 0,0 0 0,1 2 0,-1 0 0,28 2 0,-47 0 224,-1 0 0,0 0 0,0 0 0,0 1 0,0-1 0,0 1 0,0-1 0,0 1 0,0 0 0,0 0 0,0 0 0,0 0 0,0 0 0,-1 1 0,1-1 0,0 0 0,-1 1 0,1-1-1,-1 1 1,0 0 0,1-1 0,-1 1 0,0 0 0,0 0 0,0 0 0,0 0 0,0 0 0,-1 0 0,1 0 0,0 0 0,-1 0 0,0 0 0,1 0 0,-1 0 0,0 0 0,0 1 0,0-1 0,-1 0 0,1 0 0,0 0 0,-1 0 0,0 3 0,-15 40 422,14-42-396,1 0-1,-1 0 1,0 0-1,0 0 1,0 0-1,0 0 1,-1 0 0,1-1-1,-1 1 1,1-1-1,-4 2 1,5-3-30,1-1 1,-1 0-1,1 1 0,-1-1 1,1 0-1,-1 1 1,1-1-1,-1 0 0,1 0 1,-1 0-1,1 0 0,-1 0 1,0 0-1,1 0 1,-1 0-1,1 0 0,-1 0 1,1 0-1,-1 0 0,0 0 1,1 0-1,-1 0 1,1 0-1,-1-1 0,1 1 1,-1 0-1,1 0 0,-1-1 1,1 1-1,-2-1 1,2 0-2,-1 0 1,0-1 0,0 1 0,0 0 0,1-1 0,-1 1 0,0-1-1,1 1 1,-1 0 0,1-1 0,-1-1 0,-1-18-157</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19.529"/>
    </inkml:context>
    <inkml:brush xml:id="br0">
      <inkml:brushProperty name="width" value="0.05" units="cm"/>
      <inkml:brushProperty name="height" value="0.05" units="cm"/>
    </inkml:brush>
  </inkml:definitions>
  <inkml:trace contextRef="#ctx0" brushRef="#br0">42 0 15507,'-17'13'1489,"7"3"-969,1 0-216,6-5 672,1 2-624,6 0 1609,0 0-1601,12 0-64,4-2 40</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20.102"/>
    </inkml:context>
    <inkml:brush xml:id="br0">
      <inkml:brushProperty name="width" value="0.05" units="cm"/>
      <inkml:brushProperty name="height" value="0.05" units="cm"/>
    </inkml:brush>
  </inkml:definitions>
  <inkml:trace contextRef="#ctx0" brushRef="#br0">41 1 13939,'-6'17'1075,"1"0"-1,-4 31 1,3-11-378,4-30-585,-2 9 177,1 0 1,1 0-1,-1 27 0,3-39-267,0 0 1,0 0 0,1-1-1,-1 1 1,1 0-1,0 0 1,0-1-1,0 1 1,1-1-1,-1 1 1,1-1-1,0 1 1,0-1-1,0 0 1,0 0-1,1 0 1,-1 0-1,1 0 1,-1-1-1,1 1 1,5 2-1,4 3 65,0-1 0,0 0 1,1-1-1,27 9 0,-35-14-8,-1 0 0,1 0 1,-1 0-1,1-1 0,-1 1 0,1-1 1,-1-1-1,1 1 0,0-1 0,-1 1 0,0-1 1,1 0-1,-1-1 0,1 1 0,-1-1 1,0 0-1,0 0 0,0 0 0,6-5 1,4-4 99,1-1 0,-2 0 0,0-1 0,0-1 0,-1 0 0,-1-1 0,0 0 0,-1 0 0,-1-1 0,-1 0 0,13-34 0,-20 49-172,-1-1 0,1 0 0,-1 1-1,0-1 1,0 0 0,0 1 0,1-1 0,-2 0-1,1 0 1,0 1 0,0-1 0,0 0 0,-1 0 0,1 1-1,-1-1 1,1 1 0,-1-1 0,0 0 0,0 1-1,0-1 1,0 1 0,0 0 0,0-1 0,-1-1 0,0 3-8,1-1 0,0 0 0,-1 0 0,1 0 0,-1 1 0,1-1 0,-1 1 1,1-1-1,-1 1 0,1 0 0,-1 0 0,0-1 0,1 1 0,-1 0 0,0 0 0,1 1 1,-1-1-1,1 0 0,-1 0 0,1 1 0,-1-1 0,0 1 0,1 0 0,0-1 1,-1 1-1,-2 1 0,2 0-7,-1-1 0,1 1 0,-1 0 0,1 0 0,0 0 0,0 0 0,0 0 1,0 0-1,0 1 0,0-1 0,0 1 0,1-1 0,-1 1 0,1-1 0,0 1 0,0 0 0,0 0 0,0 0 1,0 0-1,1-1 0,-1 1 0,1 0 0,0 0 0,0 0 0,0 0 0,0 0 0,1 0 0,-1 0 1,1 0-1,-1 0 0,1 0 0,0 0 0,0 0 0,1-1 0,-1 1 0,0 0 0,1-1 0,0 1 0,-1-1 1,1 0-1,0 0 0,0 1 0,1-1 0,-1 0 0,0-1 0,1 1 0,-1 0 0,1-1 0,-1 1 0,1-1 1,0 0-1,0 0 0,-1 0 0,1 0 0,4 0 0,-2 0-10,0-1 1,0 0-1,1-1 0,-1 0 1,0 1-1,0-2 1,1 1-1,-1 0 0,0-1 1,9-5-1,-10 6 1,-1-1 0,1 0 1,0-1-1,-1 1 0,0-1 0,1 1 1,-1-1-1,0 0 0,0 0 0,-1-1 1,1 1-1,-1 0 0,1-1 0,1-4 1,-4 8 11,0-1 0,1 1 0,-1 0-1,0 0 1,0-1 0,0 1 0,0 0 0,0-1 0,1 1 0,-1 0 0,0-1 0,0 1 0,0 0 0,0-1 0,0 1 0,0 0 0,0-1 0,0 1 0,0 0 0,0-1 0,0 1 0,0 0 0,-1-1 0,1 1 0,0 0 0,0 0 0,0-1 0,0 1 0,0 0 0,-1-1 0,1 1 0,0 0 0,0 0 0,-1-1 0,-11 3-103,-15 13-9,26-14 113,0 0-1,0 0 1,0 0-1,0 0 1,0 0-1,0 0 1,0 0-1,0 0 0,0 0 1,1 1-1,-1-1 1,0 0-1,1 1 1,-1-1-1,1 1 1,0-1-1,-1 0 0,1 1 1,0-1-1,0 3 1,0-3 3,1 1-1,-1-1 1,1 0 0,-1 0 0,1 0 0,0 0 0,-1 0 0,1 0 0,0 0 0,0 0-1,0 0 1,0 0 0,0 0 0,0 0 0,0 0 0,0-1 0,0 1 0,2 0-1,4 3 1,1-2 0,0 1 0,0-1 0,0 0 0,16 2-1,108 0 17,-7-1 145,-112 1-47,-15 4 117,-20 7 189,21-14-409,37-51 344,-34 46-367,0-1 1,0 1 0,0-1-1,0 0 1,-1 0 0,0 0-1,0 0 1,0 0 0,0 0-1,-1 0 1,0-6 0,3-23-1257,-3 33 1171,0 0-1,1 1 1,-1-1-1,1 0 0,-1 0 1,1 0-1,-1 1 0,1-1 1,-1 0-1,1 1 0,0-1 1,-1 0-1,1 1 0,0-1 1,0 1-1,-1-1 1,1 1-1,0 0 0,0-1 1,0 1-1,0 0 0,-1-1 1,1 1-1,0 0 0,0 0 1,0 0-1,0 0 0,0 0 1,0 0-1,1 0 1,32 3-2207,-28-2 1786,49 10-1158,-25-2 827</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20.704"/>
    </inkml:context>
    <inkml:brush xml:id="br0">
      <inkml:brushProperty name="width" value="0.05" units="cm"/>
      <inkml:brushProperty name="height" value="0.05" units="cm"/>
    </inkml:brush>
  </inkml:definitions>
  <inkml:trace contextRef="#ctx0" brushRef="#br0">480 35 13603,'1'-1'238,"0"0"0,0-1 0,-1 1-1,1-1 1,-1 1 0,1-1 0,-1 1 0,0-1 0,1 1 0,-1-1 0,0 1 0,0-1 0,0 1-1,0-1 1,-1 0 0,1-2 0,-1 3-121,-1 0-1,1 1 1,0-1 0,0 1-1,0-1 1,0 1 0,0-1-1,-1 1 1,1 0-1,0-1 1,0 1 0,-1 0-1,1 0 1,0 0 0,0 0-1,-1 0 1,1 0 0,0 0-1,0 1 1,-1-1-1,1 0 1,-2 1 0,-24 6 85,-1 2 1,2 0-1,-1 2 1,2 0-1,-1 2 1,-23 17-1,45-28-249,0 1 1,0 0-1,0-1 0,1 2 0,-7 5 0,10-9 31,0 1 0,0-1 0,-1 0 0,1 1-1,0-1 1,0 1 0,-1-1 0,1 0 0,0 1 0,0-1-1,0 1 1,0-1 0,0 1 0,0-1 0,0 1-1,0-1 1,0 1 0,0-1 0,0 1 0,0-1 0,0 0-1,0 1 1,0-1 0,0 1 0,1 0-13,0 0 0,-1-1 0,1 1-1,0 0 1,-1-1 0,1 1 0,0-1 0,0 1 0,0-1 0,0 1 0,-1-1 0,1 0-1,0 0 1,0 1 0,0-1 0,2 0 0,21 3-510,1 0 1,-1-2-1,27-2 0,20 0-237,-60 2 686,51 4-216,-59-4 342,1-1-1,-1 1 0,0 0 1,0 0-1,0 0 0,0 0 0,0 1 1,0-1-1,0 1 0,0-1 1,-1 1-1,1 0 0,-1 0 1,1 1-1,2 2 0,-4-4 7,-1 1-1,1-1 1,0 0-1,-1 0 1,0 1 0,1-1-1,-1 0 1,0 1-1,0-1 1,1 0-1,-1 1 1,0-1 0,0 0-1,-1 1 1,1-1-1,0 0 1,0 1-1,-1-1 1,1 0 0,0 1-1,-1-1 1,0 0-1,1 0 1,-1 0 0,0 1-1,1-1 1,-2 1-1,-2 3 109,0-1-1,0 1 0,0-1 1,-7 5-1,-6 4 160,-1-2 1,0 0-1,0-1 0,-25 10 0,-81 24 230,96-36-542,-1-1-1,-1-1 1,1-1 0,-1-2 0,-44-1 0,13-7-110</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39.489"/>
    </inkml:context>
    <inkml:brush xml:id="br0">
      <inkml:brushProperty name="width" value="0.05" units="cm"/>
      <inkml:brushProperty name="height" value="0.05" units="cm"/>
    </inkml:brush>
  </inkml:definitions>
  <inkml:trace contextRef="#ctx0" brushRef="#br0">2099 304 2248,'-4'-9'168,"-1"-1"-1,0 1 0,0 0 1,-1 0-1,0 1 0,0 0 1,-1 0-1,0 0 0,-1 1 1,0 0-1,0 0 0,0 1 1,-1 0-1,-12-6 0,-43-15 1624,0 3 0,-122-29-1,97 30-883,41 9-716,0 2 0,0 2 0,-1 3 0,-77-3 0,75 12-189,0 3 0,1 2 0,-1 2 1,2 2-1,-92 33 0,67-14-8,2 4-1,1 2 1,-70 48 0,97-54 10,1 2 0,2 1-1,1 3 1,2 1 0,1 1 0,3 3 0,-32 46 0,43-52-2,1 1 0,2 1 1,2 0-1,1 2 1,2 0-1,2 1 0,2 0 1,1 1-1,-6 60 1,13-64-18,2 0 0,1 0 1,2 1-1,2-1 0,1-1 1,2 1-1,2-1 0,1 0 1,1-1-1,2 0 0,2-1 1,1 0-1,2-1 0,1-1 1,1-1-1,25 29 0,-4-12-82,2-2-1,2-1 1,2-3 0,2-1-1,103 64 1,-96-74 70,2-2-1,1-3 1,1-2-1,1-3 1,91 19-1,325 36-93,-449-73 120,-6 0 1,618 66-42,-454-57 18,270-19 0,-346-2 7,1-6 1,139-37-1,-182 33 19,-2-3 0,0-3 0,-2-3 0,109-64 0,-118 57 7,-1-3 0,-2-2 0,-1-2 1,74-81-1,-104 100 19,-1-1 0,-1-1 0,-2-1 0,-1-1 0,0 0 0,-2-1 0,-2-1 0,0 0 0,-2-1 0,-1 0 0,10-60 0,-18 67 30,0-1-1,-2 0 0,-1 0 0,0 1 0,-2-1 1,0 1-1,-2 0 0,-1 0 0,0 1 0,-2 0 1,-1 0-1,0 1 0,-2 0 0,-14-20 0,0 4 39,-1 2 0,-2 1 0,-2 1 0,-1 1 0,-1 2 0,-55-39 0,-8 6 60,-1 3-1,-186-82 1,142 86 20,-235-61 0,201 75-68,-1 7 0,-2 8 0,-216-5 0,281 31-394,0 5 0,0 4 0,1 6 0,0 4 0,2 5 0,-136 47 0,22 19-59,-9 16-109</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51.260"/>
    </inkml:context>
    <inkml:brush xml:id="br0">
      <inkml:brushProperty name="width" value="0.05" units="cm"/>
      <inkml:brushProperty name="height" value="0.05" units="cm"/>
    </inkml:brush>
  </inkml:definitions>
  <inkml:trace contextRef="#ctx0" brushRef="#br0">2616 543 7634,'-6'-39'336,"2"1"0,1-1 0,5-56 0,-1 24-328,-1 63-13,0 0 1,-1 0-1,0 0 1,0 0 0,-1 0-1,0 0 1,0 0-1,-1 1 1,0-1-1,-4-8 1,4 11 11,-1 0 1,0 0 0,0 0 0,0 1 0,0-1-1,-1 1 1,0 0 0,0 0 0,0 0 0,0 1 0,-1 0-1,1 0 1,-11-4 0,-13-3 101,0 2 1,0 0-1,-47-5 1,-94 0 393,94 8-330,-144-12 103,-217-12-159,329 28-143,1 4 0,-116 19-1,-226 56-310,422-73 314,-13 2-32,1 2 0,0 2 0,-72 30 0,91-31 30,1 0 1,1 1-1,0 1 1,0 1 0,1 0-1,0 1 1,2 1 0,0 1-1,-14 18 1,14-14 1,1 0 0,1 2 0,1 0 1,0 0-1,2 1 0,-11 34 0,17-42 17,0 1-1,1 0 1,0 0 0,1 0 0,1 0 0,1 0-1,0 1 1,1-1 0,1 0 0,1 0 0,4 17-1,5 4-143,3 0 0,0-1 0,36 60 0,78 91-653,-111-164 732,0-2-1,2 0 0,0-1 0,2-1 0,0 0 0,1-2 0,26 15 1,-14-13 69,0-2 0,2-1 1,0-1-1,60 14 1,8-6 108,1-4 0,182 8-1,217-33 228,-337-5 35,-2-7 0,205-50 0,-332 59-95,-1-2 1,-1-1-1,63-30 0,-89 37-170,0-1 1,-1-1-1,0 0 1,0 0-1,-1-1 1,0 0-1,-1 0 1,1-1-1,-2 0 1,1-1-1,-1 0 1,-1 0-1,1-1 1,-2 1-1,0-1 0,7-18 1,-8 13 7,0-1 1,-1 1-1,-1-1 1,-1 1-1,0-1 1,-1 0-1,0 0 1,-2 1-1,-3-18 1,0 10-26,-2 0 1,0 1-1,-2 0 1,0 0-1,-19-32 1,-6 3-52,-2 1 0,-2 1 0,-88-87 0,88 99-141,-1 3 1,-2 1-1,-1 2 1,-61-35-1,70 49-91,-2 1 0,1 2 0,-2 1 0,0 2 0,0 1 0,-73-10 0,-37 11-102,-6 8-61</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30.440"/>
    </inkml:context>
    <inkml:brush xml:id="br0">
      <inkml:brushProperty name="width" value="0.05" units="cm"/>
      <inkml:brushProperty name="height" value="0.05" units="cm"/>
    </inkml:brush>
  </inkml:definitions>
  <inkml:trace contextRef="#ctx0" brushRef="#br0">32 20 10162,'-10'-2'848,"0"-4"-616,2 0-112,5 2 353,3 2-97,7 2-288,4 2-64,11 2-112,5 5-88,13 4-305,6 1-183,13 3-568,3 2 968,9-1-208,7-2-128</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59.538"/>
    </inkml:context>
    <inkml:brush xml:id="br0">
      <inkml:brushProperty name="width" value="0.05" units="cm"/>
      <inkml:brushProperty name="height" value="0.05" units="cm"/>
    </inkml:brush>
  </inkml:definitions>
  <inkml:trace contextRef="#ctx0" brushRef="#br0">334 12 11314,'-6'-3'44,"-1"1"-1,0 0 1,0 1-1,0-1 0,0 1 1,0 1-1,0-1 1,-1 1-1,1 0 1,0 1-1,0 0 0,0 0 1,0 0-1,0 1 1,0 0-1,1 1 0,-1-1 1,0 1-1,1 0 1,0 1-1,0 0 1,-11 8-1,5-1-45,0 0 0,1 1 1,0 0-1,0 1 0,2 0 1,-1 1-1,2 0 0,-13 28 0,9-13 1,1 1 0,2 0 0,0 0 0,3 1 1,0 0-1,2 0 0,0 34 0,3-37-15,2 0 0,1 0 0,2 0 0,0 0-1,2 0 1,1-1 0,1 0 0,12 27 0,-16-45 8,1 0-1,-1-1 1,1 1 0,1-1-1,-1 0 1,1-1 0,1 1-1,0-1 1,0 0-1,0-1 1,10 7 0,-10-8 28,0-1 0,1-1 1,-1 0-1,1 0 1,0 0-1,0-1 1,0 0-1,0 0 0,0-1 1,0 0-1,0-1 1,1 1-1,11-3 1,1-1 100,0-1 0,0 0 0,-1-2 0,0-1 1,0 0-1,-1-2 0,1 0 0,-2-1 0,0-1 1,0 0-1,-1-2 0,26-23 0,-13 8 163,-2-1 0,-1-2-1,-1 0 1,-2-2 0,33-59 0,-49 78-207,-2 0 0,1-1 0,-2 1 0,0-1 0,-1-1 0,0 1 0,3-30 0,-7 39-66,0 1-1,0-1 1,-1 0 0,1 0-1,-1 1 1,-1-1 0,1 1-1,-1-1 1,0 1 0,-4-10 0,4 11-21,-1 1 0,1-1 0,-1 1 1,0 0-1,0 0 0,0 0 0,0 0 1,0 1-1,-1-1 0,1 1 0,-1 0 1,0 0-1,0 0 0,0 0 0,0 1 1,-5-2-1,2 1-67,-1 1-1,1 0 1,-1 1 0,1 0 0,-1 0-1,1 0 1,-1 1 0,1 0 0,-1 1 0,1-1-1,0 1 1,0 1 0,-14 6 0,3 0-241,0 1 1,0 0-1,-29 25 1,4 5-138,8-2-153</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00.866"/>
    </inkml:context>
    <inkml:brush xml:id="br0">
      <inkml:brushProperty name="width" value="0.05" units="cm"/>
      <inkml:brushProperty name="height" value="0.05" units="cm"/>
    </inkml:brush>
  </inkml:definitions>
  <inkml:trace contextRef="#ctx0" brushRef="#br0">0 0 9250,'91'94'1469,"-65"-64"-1263,1-2-1,1 0 1,2-2-1,43 29 1,-45-39-234,1-1 1,0-2 0,53 18 0,100 16 19,16 5 174,-81-7 75,141 78 0,87 34-30,-271-132-176,0-3-1,2-3 1,1-3-1,0-4 1,0-3-1,79-2 1,-120-11 409,-81 24 1815,33-17-2130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04.946"/>
    </inkml:context>
    <inkml:brush xml:id="br0">
      <inkml:brushProperty name="width" value="0.05" units="cm"/>
      <inkml:brushProperty name="height" value="0.05" units="cm"/>
    </inkml:brush>
  </inkml:definitions>
  <inkml:trace contextRef="#ctx0" brushRef="#br0">514 0 7410,'-58'20'596,"-101"51"1,109-45-239,17-10-43,0 3 0,-42 30 0,66-43-253,1 1 0,0 1 0,0-1 0,1 1 0,0 0 0,0 1 0,1 0 1,0 0-1,0 0 0,1 1 0,1 0 0,-7 19 0,6-9-21,2-1 0,0 1 1,1 0-1,1 0 0,1 0 0,1 0 0,6 34 1,2-6-24,2-2 1,19 49-1,-8-35-15,3 0 0,2-2 1,3-1-1,2-2 0,2 0 0,3-3 0,69 76 0,-72-93-11,1-1 0,2-2 0,1-2 0,1-1 0,2-2 0,0-2 0,2-2 0,1-2 1,1-1-1,76 21 0,-60-26 7,1-2 1,0-4 0,0-2 0,81-1-1,-54-9 29,-1-4 1,125-26-1,171-69 150,-14-28 98,-215 70 76,-3-7-1,209-126 1,-319 167-72,75-60 0,-103 74-181,-1-1-1,0-1 0,0 0 0,-1 0 0,-1-1 0,-1 0 0,0-1 0,10-23 0,-17 33-52,-1 0 0,0 0 1,0 0-1,-1-1 0,0 1 0,0 0 1,0 0-1,-1-1 0,0 1 0,0 0 0,0-1 1,-1 1-1,-2-7 0,1 5 6,-1 0 0,0 1 0,0-1 0,-1 1 0,0 0 0,0 0 0,-1 0 0,0 0 0,0 1 0,-7-6 0,-4-3 27,0 1-1,-2 0 1,0 1 0,0 1 0,-1 1 0,-1 1-1,-38-15 1,-5 3-12,-87-17 0,42 18-270,-1 4 0,0 6 0,-163 3 0,113 14-20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20.563"/>
    </inkml:context>
    <inkml:brush xml:id="br0">
      <inkml:brushProperty name="width" value="0.05" units="cm"/>
      <inkml:brushProperty name="height" value="0.05" units="cm"/>
    </inkml:brush>
  </inkml:definitions>
  <inkml:trace contextRef="#ctx0" brushRef="#br0">2453 342 8178,'-391'-128'1294,"15"6"-552,305 97-298,-98-21 0,129 38-300,-1 2 1,1 2-1,-1 1 0,-47 4 1,20 6-118,0 3 1,0 3-1,1 3 0,1 3 1,1 2-1,1 4 0,-91 48 1,106-47 6,2 2 1,1 2-1,2 2 1,1 2-1,1 2 0,-54 60 1,75-68 2,0 0 1,2 1-1,1 0 0,2 2 0,-22 57 1,21-40-16,2 1 0,2 1 0,-8 64 0,17-78-59,1-1 0,1 1-1,2 0 1,6 46 0,-3-64 7,0 0 1,1-1-1,1 0 1,1 0-1,0 0 1,1-1-1,1 0 1,0 0-1,2-1 1,17 25-1,-7-19 1,1 0 0,0-1 1,2-1-1,0-1 0,1-1 0,1-1 0,0-2 0,2 0 0,-1-1 0,42 12 0,-14-8 35,0-3-1,1-2 1,0-3-1,92 4 1,-62-12 74,1-4 0,-1-4 0,91-20 0,249-72 360,174-69 176,-260 72-397,136-52-193,-398 119-67,-2-3-1,-1-4 0,136-88 0,-180 102 14,-1-1-1,28-29 1,-44 39 16,-1-1 0,0 0 1,-2-1-1,1 0 0,15-32 0,-23 41 12,-1-1-1,0 0 0,0 0 0,0 0 0,0 0 0,-1 0 0,-1 0 0,1-1 0,-1 1 0,0 0 1,-1 0-1,1 0 0,-2-1 0,1 1 0,-1 0 0,0 0 0,0 0 0,-1 1 0,0-1 0,0 1 1,-4-7-1,-4-3-1,0 0 1,-1 1 0,-1 1 0,0 0 0,-1 0 0,-30-21-1,0 4-2,-2 2-1,-2 2 1,0 2-1,-84-30 1,-219-47-4,163 64-67,-1 8 1,-234-7-1,-394 38-121,392 17 128</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06.095"/>
    </inkml:context>
    <inkml:brush xml:id="br0">
      <inkml:brushProperty name="width" value="0.05" units="cm"/>
      <inkml:brushProperty name="height" value="0.05" units="cm"/>
    </inkml:brush>
  </inkml:definitions>
  <inkml:trace contextRef="#ctx0" brushRef="#br0">40 27 9610,'-39'-27'1863,"47"33"-1413,1 0-1,0-1 0,1 0 1,12 5-1,280 93-122,-61-22-195,124 38 243,-242-85-103,128 17 0,-218-46-232,0-2 1,0-1-1,-1-2 0,1-1 1,0-2-1,53-11 1,-86 14-13,1 0 0,-1 0 0,0-1 0,1 1 0,-1 0 0,0 0 0,1 0 0,-1 0 1,1-1-1,-1 1 0,0 0 0,1 0 0,-1 0 0,1 0 0,-1 0 0,0 0 0,1 0 1,-1 0-1,1 0 0,-1 0 0,0 0 0,1 1 0,-1-1 0,0 0 0,1 0 0,-1 0 0,0 0 1,1 1-1,-1-1 0,0 0 0,1 0 0,-1 1 0,0-1 0,1 0 0,-1 0 0,0 1 0,0-1 1,1 0-1,-1 1 0,0-1 0,0 0 0,0 1 0,0-1 0,1 1 0,-2 0 21,1 0 0,0 0 0,-1 0-1,1-1 1,0 1 0,-1 0 0,1-1-1,-1 1 1,0 0 0,1-1 0,-1 1-1,0 0 1,1-1 0,-1 1 0,0-1-1,1 1 1,-1-1 0,0 0 0,0 1-1,-1 0 1,-18 5 358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06.485"/>
    </inkml:context>
    <inkml:brush xml:id="br0">
      <inkml:brushProperty name="width" value="0.05" units="cm"/>
      <inkml:brushProperty name="height" value="0.05" units="cm"/>
    </inkml:brush>
  </inkml:definitions>
  <inkml:trace contextRef="#ctx0" brushRef="#br0">0 370 12291,'12'6'161,"0"-2"1,0 1-1,0-2 1,1 0-1,19 3 1,-6-1 17,254 42 516,-49-10-174,-223-35-472,24 2 101,-31-4-133,0 0 0,0 0 1,-1 0-1,1 0 0,0 0 0,-1-1 1,1 1-1,0 0 0,-1 0 1,1 0-1,0-1 0,-1 1 0,1 0 1,0-1-1,-1 1 0,1-1 0,-1 1 1,1-1-1,-1 1 0,1-1 0,-1 1 1,1-1-1,-1 1 0,1-1 1,-1 1-1,0-1 0,1 0 0,-1 1 1,0-1-1,0 0 0,1 1 0,-1-1 1,0 0-1,0 1 0,0-1 0,0 0 1,0-1-1,0-7 169,-2 0-1,1 0 1,-1-1-1,0 1 1,-1 0 0,-6-14-1,-28-52 566,31 64-639,-13-24-124,-1 1 1,-2 1 0,-1 1-1,-2 0 1,-43-42 0,32 40-133,2-2-72</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6:54.532"/>
    </inkml:context>
    <inkml:brush xml:id="br0">
      <inkml:brushProperty name="width" value="0.05" units="cm"/>
      <inkml:brushProperty name="height" value="0.05" units="cm"/>
    </inkml:brush>
  </inkml:definitions>
  <inkml:trace contextRef="#ctx0" brushRef="#br0">95 484 11210,'-12'3'519,"5"-3"-386,0 2 0,1-1-1,-1 1 1,0 0 0,0 1-1,1 0 1,-1 0 0,1 0-1,-9 6 1,15-8-116,-1 0 1,0-1-1,1 1 0,-1 0 0,1-1 1,-1 1-1,1 0 0,-1 0 0,1 0 1,-1-1-1,1 1 0,0 0 0,-1 0 0,1 0 1,0 0-1,0 0 0,0 0 0,0 0 1,0-1-1,0 1 0,0 0 0,0 0 1,0 0-1,0 0 0,0 0 0,0 0 1,1 0-1,-1 1 0,16 22 149,-12-19-141,24 28 36,1-1-1,44 39 1,73 47-115,-65-54-6,-75-59 55,462 340-433,-359-278 312,3-5 0,139 56 0,-199-99 104,-1-3 1,102 19-1,-115-30 6,0-2 0,0-1 0,1-2 0,71-8 0,-89 5 2,-1-1 0,0-1-1,0-1 1,0-1 0,-1 0-1,0-2 1,33-19-1,-43 22 15,1-1-1,-1 0 0,-1 0 0,1-1 1,-1-1-1,0 1 0,-1-1 1,0 0-1,-1-1 0,0 1 0,0-1 1,-1-1-1,0 1 0,-1-1 0,5-19 1,-5 11 48,-2 0 0,0-1 0,-1 0 0,-1 1 0,-1-1 0,0 1 0,-2-1 0,0 1 0,-8-25 0,0 8 55,-1 2 1,-2 0 0,-2 0 0,-19-32 0,-21-20 214,-4 3 1,-3 2 0,-120-117 0,120 139-167,-2 3 0,-3 3 0,-2 3 0,-2 4 0,-2 2 0,-107-45 0,157 78-187,-1 1 1,0 2 0,0 0-1,-1 2 1,0 1-1,0 0 1,0 2 0,-1 2-1,1 0 1,-1 1 0,1 2-1,-1 1 1,1 1-1,0 1 1,0 1 0,1 2-1,-44 18 1,-5 10-897,-85 56 0,121-69 691,8-4-97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09.014"/>
    </inkml:context>
    <inkml:brush xml:id="br0">
      <inkml:brushProperty name="width" value="0.05" units="cm"/>
      <inkml:brushProperty name="height" value="0.05" units="cm"/>
    </inkml:brush>
  </inkml:definitions>
  <inkml:trace contextRef="#ctx0" brushRef="#br0">361 93 4321,'-22'32'189,"-111"165"1144,91-129-620,-33 76 0,57-105-418,2 2-1,2 0 0,-13 62 1,22-74-198,1 1 1,1-1-1,2 1 0,0 0 1,9 58-1,-3-60-88,1 1-1,2-1 0,0 0 0,2-1 1,2 0-1,0-1 0,22 35 1,-13-30-11,1 0 1,2-2-1,1 0 1,1-2-1,34 28 1,-11-17-7,3-2 0,0-2 0,2-2 0,2-3 0,0-2 0,104 33 0,-69-33 14,180 28 0,100-24 76,-291-28-80,0-4-1,150-22 1,-184 14-6,-1-2-1,0-1 1,-1-3 0,-1-1 0,0-3-1,59-34 1,-63 28 44,-2-2 0,0-1 1,-2-2-1,-1-1 0,-2-2 0,42-54 1,-34 31 174,-2-1 1,-3-1 0,48-111-1,-62 120-41,-3-1 0,-3-1 0,-1 0 0,-3-1 0,-2 0 0,3-62 0,-10 82-69,-2-1 1,-1 1-1,-2-1 0,-1 1 1,-1 0-1,-2 0 0,-2 0 1,0 1-1,-2 0 0,-1 1 1,-21-35-1,24 49-46,-1 0 0,-1 1 0,-1 1-1,0-1 1,0 2 0,-2 0 0,0 0 0,0 1 0,-1 1-1,0 1 1,-1 0 0,0 1 0,-1 0 0,0 2-1,0 0 1,0 0 0,-21-3 0,-5 2 51,0 2 0,-1 2 0,0 2 0,0 1 0,-77 10-1,-219 57 59,-55 56-567,273-81 300,-10-11-6</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54.395"/>
    </inkml:context>
    <inkml:brush xml:id="br0">
      <inkml:brushProperty name="width" value="0.05" units="cm"/>
      <inkml:brushProperty name="height" value="0.05" units="cm"/>
    </inkml:brush>
  </inkml:definitions>
  <inkml:trace contextRef="#ctx0" brushRef="#br0">46 30 7802,'-32'-19'2776,"19"8"1321,19 19-3128,-5-6-972,0 0 1,0-1 0,0 1 0,0-1 0,1 1-1,-1-1 1,1 1 0,-1-1 0,1 0 0,2 2-1,3 0-2,0 0-1,1 0 0,0-1 1,-1 1-1,1-2 0,0 1 1,10 0-1,58-2 7,-21 0-10,-32 1-20,0 2 1,0 0-1,0 2 0,-1 0 0,1 1 1,-1 2-1,25 11 0,-11 0-46,-1 1-1,0 1 0,39 34 1,-34-26 71,0-2 0,77 38 0,96 28 5,-71-33 5,-63-23 0,-3-2-14,87 28 0,-103-41-9,0 2-1,-1 3 0,92 57 1,-141-78 17,1-1 1,21 7 0,-23-9-7,0 0 1,1 1 0,-1 0 0,10 7 0,-13-6-113,0 1 1,-1-1-1,0 1 1,0 0-1,0 0 1,-1 1-1,0-1 1,0 1-1,0 0 1,-1 0-1,0 0 1,3 15 0</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5:55.029"/>
    </inkml:context>
    <inkml:brush xml:id="br0">
      <inkml:brushProperty name="width" value="0.05" units="cm"/>
      <inkml:brushProperty name="height" value="0.05" units="cm"/>
    </inkml:brush>
  </inkml:definitions>
  <inkml:trace contextRef="#ctx0" brushRef="#br0">1 422 8586,'11'14'130,"0"0"-1,1-1 1,0-1 0,1 1-1,0-2 1,20 14 0,-21-17-35,21 15 67,1-2 1,1-1 0,0-1 0,2-3-1,0 0 1,1-3 0,0-1-1,1-2 1,0-2 0,1-1-1,0-2 1,60 0 0,-90-5-63,1 0 1,-1-1-1,0 0 1,0 0-1,-1-1 1,13-4-1,-18 4-24,1 0 0,-1 0 0,1-1-1,-1 1 1,0-1 0,0 0-1,0 0 1,-1-1 0,1 1-1,-1-1 1,1 1 0,-1-1-1,0 0 1,3-7 0,3-6 145,-1-1-1,-1 0 1,0-1 0,-1 0 0,-1 0-1,-1 0 1,1-21 0,-1-3 117,-2 0-1,-4-50 1,1 69-255,-2 0 0,-1 1 1,0 0-1,-16-45 0,17 60-25,0-1-1,-1 1 1,0 0-1,0 1 1,-1-1 0,0 1-1,-1 0 1,1 0-1,-1 0 1,-1 1 0,1 0-1,-1 0 1,0 1-1,-1 0 1,1 0 0,-10-5-1,13 9 354,2-1-252,3-9 198</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39:02.170"/>
    </inkml:context>
    <inkml:brush xml:id="br0">
      <inkml:brushProperty name="width" value="0.05" units="cm"/>
      <inkml:brushProperty name="height" value="0.05" units="cm"/>
    </inkml:brush>
  </inkml:definitions>
  <inkml:trace contextRef="#ctx0" brushRef="#br0">1 2362 2545,'878'-95'1148,"-726"74"-835,530-104 58,-599 103-539,-1-5 0,-2-3 1,0-3-1,-2-4 1,-2-3-1,72-52 0,142-137 382,-223 167-59,-3-3 1,59-78-1,-94 105-290,-1-2-1,-2-1 0,-1-1 1,-3-1-1,-1-1 0,16-52 1,-30 73 125,0-1 1,-2 0 0,-1 0-1,0-1 1,-2 1 0,-1-1-1,-1 1 1,-1-1 0,-1 1-1,-2-1 1,0 1 0,-1 0 0,-17-45-1,10 41 178,-1 1 0,-1 1 0,-2 0 0,0 1 0,-2 0 0,0 2 0,-2 0 0,-31-28 0,20 24-54,-2 2-1,0 1 1,-2 2-1,-1 1 0,-59-25 1,-30-1-228,-208-50 1,298 88 100,-119-32-54</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7:30.868"/>
    </inkml:context>
    <inkml:brush xml:id="br0">
      <inkml:brushProperty name="width" value="0.05" units="cm"/>
      <inkml:brushProperty name="height" value="0.05" units="cm"/>
    </inkml:brush>
  </inkml:definitions>
  <inkml:trace contextRef="#ctx0" brushRef="#br0">1 445 5737,'342'-36'895,"737"-57"508,588 66-1125,-756 21-67,1525-30 591,-1302-10-758,-3-37 135,-258 21 239,0 34-472,-820 28 15,169-8-52,-96-12 14</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0.045"/>
    </inkml:context>
    <inkml:brush xml:id="br0">
      <inkml:brushProperty name="width" value="0.05" units="cm"/>
      <inkml:brushProperty name="height" value="0.05" units="cm"/>
    </inkml:brush>
  </inkml:definitions>
  <inkml:trace contextRef="#ctx0" brushRef="#br0">45 1 8914,'-39'0'2921,"38"0"-2894,1 0 1,0 0-1,0 0 1,0 0 0,-1 0-1,1 0 1,0 0 0,0 0-1,0 0 1,-1 0 0,1 0-1,0 1 1,0-1 0,0 0-1,-1 0 1,1 0-1,0 0 1,0 0 0,0 0-1,0 0 1,0 1 0,-1-1-1,1 0 1,0 0 0,0 0-1,0 0 1,0 1 0,0-1-1,0 0 1,0 0-1,0 0 1,0 1 0,0-1-1,0 0 1,0 0 0,0 0-1,0 1 1,0-1 0,0 0-1,0 0 1,0 0 0,0 1-1,0-1 1,0 0-1,0 0 1,0 0 0,0 1-1,0-1 1,5 13 311,4 3-281,1 0-1,0-2 1,1 1 0,1-1-1,0-1 1,25 22-1,95 64-158,-110-83 111,98 63-121,147 71 1,140 45 23,-292-146 63,3-4 0,1-6 0,189 37 0,-300-75 7,23 5 34,50 16 1,-72-19-90,1 1 0,-2 0 0,1 1 1,0 0-1,-1 0 0,0 0 0,0 1 1,0 1-1,9 10 0,-10-10-132,-4-5 88,-1 1 0,1 0 0,-1 0 0,0 0 0,0 0 0,2 4 0,-23-20-856,3-6 738</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0.464"/>
    </inkml:context>
    <inkml:brush xml:id="br0">
      <inkml:brushProperty name="width" value="0.05" units="cm"/>
      <inkml:brushProperty name="height" value="0.05" units="cm"/>
    </inkml:brush>
  </inkml:definitions>
  <inkml:trace contextRef="#ctx0" brushRef="#br0">1 556 12107,'0'2'31,"-1"-1"0,1 0 0,0 1 0,0-1 1,0 0-1,0 1 0,0-1 0,0 0 1,1 1-1,-1-1 0,0 0 0,1 0 0,-1 1 1,1-1-1,-1 0 0,1 0 0,0 0 1,0 1-1,-1-1 0,1 0 0,0 0 0,0 0 1,0 0-1,1 1 0,31 21-99,-23-16 164,130 85-257,195 96 0,-319-180 148,41 18-130,-52-25 127,0 1 0,0-1 0,0 0 0,-1 0 0,1 0 0,0 0 0,0-1 0,1 0 0,7-1 0,-11 0 28,1 1 1,-1-1-1,1 0 0,-1 0 0,0-1 0,0 1 0,0 0 1,0-1-1,0 1 0,0-1 0,0 0 0,0 1 1,0-1-1,-1 0 0,1 0 0,-1 0 0,1 0 0,-1-1 1,0 1-1,0 0 0,0-1 0,0 1 0,0 0 0,0-5 1,1-3 72,0-1 0,0 0 0,-1 0 1,-1-15-1,-3-25 245,-2 0 0,-2 0 1,-25-93-1,-67-138 183,24 112-792,74 168 210,0 0 1,0 0-1,1 0 0,-1 0 0,1 0 0,0 0 1,-1 0-1,1 0 0,0 0 0,0 0 0,0 0 1,0 0-1,1 0 0,-1 0 0,1 0 1,-1 0-1,1 0 0,0 0 0,1-3 0,-1 1 17,8-23-256</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5.525"/>
    </inkml:context>
    <inkml:brush xml:id="br0">
      <inkml:brushProperty name="width" value="0.05" units="cm"/>
      <inkml:brushProperty name="height" value="0.05" units="cm"/>
    </inkml:brush>
  </inkml:definitions>
  <inkml:trace contextRef="#ctx0" brushRef="#br0">577 0 11418,'-70'71'1033,"-6"12"-641,-2 3-160,4 4 280,5-1-24,10-12-40,7-2-48,17-15-160,6-5-72,12-17-120,4-8-48,10-20-120,2-11-56,1-22 136,4-13-56,0-11-40</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5.926"/>
    </inkml:context>
    <inkml:brush xml:id="br0">
      <inkml:brushProperty name="width" value="0.05" units="cm"/>
      <inkml:brushProperty name="height" value="0.05" units="cm"/>
    </inkml:brush>
  </inkml:definitions>
  <inkml:trace contextRef="#ctx0" brushRef="#br0">0 354 11723,'7'-9'190,"1"0"1,0 0 0,0 1-1,1 0 1,0 1 0,0 0-1,1 0 1,0 1 0,0 0-1,0 1 1,22-8 0,7 1 71,0 1 0,44-5 1,-50 10-92,62-12 86,235-51 5,-274 53-277,0-2 1,-1-2-1,88-47 1,-128 61 35,-15 6-20,0 0 0,0 0-1,0 0 1,0 0 0,0 0 0,1 0-1,-1 0 1,0 0 0,0 0 0,0 0-1,0 0 1,0 0 0,1 0 0,-1 0-1,0 0 1,0 0 0,0 0 0,0 0-1,0 0 1,0 1 0,0-1 0,1 0 0,-1 0-1,0 0 1,0 0 0,0 0 0,0 0-1,0 0 1,0 0 0,0 1 0,0-1-1,0 0 1,0 0 0,1 0 0,-1 0-1,0 0 1,0 0 0,0 1 0,0-1-1,0 0 1,0 0 0,0 0 0,0 0 0,0 1-1,-11 24 74,7-16-60,-8 14-28,-73 168 644,76-168-317,2 1 1,0 0-1,2 0 1,0 0 0,2 1-1,0 35 1,3-49-213,1 0 1,0 0-1,4 12 0,10 20 442</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7.071"/>
    </inkml:context>
    <inkml:brush xml:id="br0">
      <inkml:brushProperty name="width" value="0.05" units="cm"/>
      <inkml:brushProperty name="height" value="0.05" units="cm"/>
    </inkml:brush>
  </inkml:definitions>
  <inkml:trace contextRef="#ctx0" brushRef="#br0">0 296 13923,'12'-6'2112,"9"-11"-1735,-19 15-128,216-150 620,-141 101-831,-55 36-36,-13 7-4,1 2-1,-1 0 0,1 0 1,0 0-1,0 2 0,1-1 1,20-5-1,-31 10 3,1-1-1,-1 1 1,1 0-1,-1 0 1,1 0 0,-1 0-1,1 0 1,-1 0-1,1 0 1,0 0-1,-1 0 1,1 0 0,-1 0-1,1 0 1,-1 0-1,1 1 1,-1-1-1,1 0 1,-1 0 0,1 1-1,-1-1 1,1 0-1,-1 0 1,1 1-1,-1-1 1,0 1 0,1-1-1,0 1 1,-1 0 0,0 0-1,0 0 1,0 0 0,1 0 0,-1 0-1,0 0 1,0 0 0,0 0-1,0 0 1,-1 0 0,1 0 0,0-1-1,0 1 1,-1 1 0,-20 43 3,13-30-1,-54 136 28,52-119-15,0 0 1,-8 63-1,16-81-57,1 0 1,1 1-1,0-1 0,5 26 0,-4-35 19,0 0 0,0 0 0,1 0 0,0 0 0,0-1 0,0 1 0,5 6 0,-6-9 16,1 0 1,-1 0-1,1-1 1,0 1 0,0 0-1,-1-1 1,1 1-1,0-1 1,0 1 0,1-1-1,-1 0 1,0 0-1,0 0 1,1 0-1,-1-1 1,3 2 0,-2-2-1,0 0 0,0 0 0,0 0 0,0 0 0,0-1 0,0 1 0,0-1 0,0 0 0,0 0 0,0 0 0,3-2 0,38-21-113</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7.501"/>
    </inkml:context>
    <inkml:brush xml:id="br0">
      <inkml:brushProperty name="width" value="0.05" units="cm"/>
      <inkml:brushProperty name="height" value="0.05" units="cm"/>
    </inkml:brush>
  </inkml:definitions>
  <inkml:trace contextRef="#ctx0" brushRef="#br0">10 4 13371,'-4'4'1496,"-1"-1"-896,4 1 1449,4-4-1585,6 0-320,-1-1-104,8-1-424,1 2-72,2-3 288,-1-1-112,1 0-8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7.923"/>
    </inkml:context>
    <inkml:brush xml:id="br0">
      <inkml:brushProperty name="width" value="0.05" units="cm"/>
      <inkml:brushProperty name="height" value="0.05" units="cm"/>
    </inkml:brush>
  </inkml:definitions>
  <inkml:trace contextRef="#ctx0" brushRef="#br0">186 293 13427,'-5'13'808,"8"4"-776,3 2 0,0 11 72,2 6-56,-2 10-16,0 1 0,0 0 8,-4-2 16,0-8-16,-1-4-32,-1-14-80,0-18-24,-8-9 88,3-15-32,-2-12 16</inkml:trace>
  <inkml:trace contextRef="#ctx0" brushRef="#br0" timeOffset="1">24 101 12899,'-15'-1'1408,"11"1"-864,0 0-208,10-3 945,6-4-625,16-5-160,5 1-72,4-2-208,6 0-136,7-3-336,3 3-192,-3 6 416,-4 3-120,-13 4-72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8.447"/>
    </inkml:context>
    <inkml:brush xml:id="br0">
      <inkml:brushProperty name="width" value="0.05" units="cm"/>
      <inkml:brushProperty name="height" value="0.05" units="cm"/>
    </inkml:brush>
  </inkml:definitions>
  <inkml:trace contextRef="#ctx0" brushRef="#br0">165 21 14843,'-6'-4'262,"0"1"1,0 1-1,0-1 0,-1 1 1,1 0-1,-1 0 0,-12-1 0,16 3-215,0 1-1,-1-1 0,1 0 0,0 1 0,0 0 1,0 0-1,0 0 0,0 0 0,0 0 0,0 1 0,1-1 1,-1 1-1,0-1 0,1 1 0,-1 0 0,1 0 1,0 1-1,0-1 0,-3 3 0,0 2-41,0 1 1,0-1-1,1 1 0,0-1 1,0 1-1,1 1 0,0-1 1,0 0-1,1 1 0,0-1 1,1 1-1,0 0 0,0-1 1,1 1-1,0 0 0,2 13 1,-2-21-9,1 1 0,-1 0 0,1-1 0,-1 1-1,1 0 1,0-1 0,0 1 0,-1-1 0,1 1 0,0-1 0,1 1 0,-1-1 0,0 0 0,0 1 0,0-1 0,1 0-1,-1 0 1,1 0 0,-1 0 0,1 0 0,-1 0 0,4 1 0,-2-2 6,0 1 0,0-1-1,1 0 1,-1 1 0,0-1 0,0-1-1,1 1 1,-1 0 0,0-1 0,0 0 0,6-1-1,1-2 39,0 0 0,0-1 0,0 0 0,0-1-1,-1 0 1,12-10 0,-12 9 35,-2 0-1,1 0 1,-1-1 0,0 1 0,0-2-1,-1 1 1,0-1 0,-1 0 0,8-17-1,-15 33-231,1 0-1,0 0 1,0 0-1,0 0 0,1 0 1,0 0-1,1 9 0,-1-15 128,0 1 0,1-1 0,-1 1-1,0-1 1,0 0 0,1 1 0,-1-1 0,1 0-1,-1 1 1,1-1 0,0 0 0,-1 0-1,1 0 1,0 1 0,0-1 0,0 0-1,0 0 1,0 0 0,0 0 0,0 0 0,0-1-1,0 1 1,0 0 0,1 0 0,-1-1-1,0 1 1,1-1 0,-1 1 0,0-1-1,1 0 1,-1 1 0,0-1 0,1 0 0,-1 0-1,1 0 1,-1 0 0,0 0 0,1 0-1,-1 0 1,1-1 0,-1 1 0,0 0-1,3-2 1,-2 2 15,-1-1 1,1 1-1,0-1 0,0 1 1,0-1-1,0 1 0,0 0 0,0 0 1,0 0-1,0 0 0,0 1 0,0-1 1,0 0-1,0 1 0,0-1 1,-1 1-1,1 0 0,3 1 0,-3 0-3,0 0 0,0 0-1,0 0 1,0 0-1,0 1 1,-1-1 0,1 1-1,-1-1 1,1 1 0,-1-1-1,0 1 1,1 4-1,5 15-73,-1 1-1,-1 0 1,-1 0-1,2 42 1,-7 96 80,0-152 22,1 18 34,0-10 42,-1 1 0,-5 29-1,-1-35 54,-1-12-17,6-2-108,0 0 1,0 1-1,0-1 1,1 0 0,-1 0-1,1 0 1,-1 0 0,-1-5-1,-10-24 66,1-1-1,2 0 1,1 0-1,2-1 0,-4-35 1,10 61-54,-1-8 32,0 1 0,1-1 0,1-25 0,0 37-44,0 0 0,1 0 0,-1 0 0,1 0 0,-1 1-1,1-1 1,0 0 0,0 1 0,0-1 0,0 0 0,1 1 0,-1 0 0,1-1 0,-1 1 0,1 0-1,0 0 1,0 0 0,0 0 0,0 0 0,0 0 0,1 0 0,-1 1 0,0-1 0,1 1 0,-1-1-1,5 0 1,14-3-7,1 1-1,30-2 1,-37 6-23,0-2 1,0 1 0,0-2 0,0 0 0,-1-1 0,1-1 0,14-6 0,-2-7-34</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9.098"/>
    </inkml:context>
    <inkml:brush xml:id="br0">
      <inkml:brushProperty name="width" value="0.05" units="cm"/>
      <inkml:brushProperty name="height" value="0.05" units="cm"/>
    </inkml:brush>
  </inkml:definitions>
  <inkml:trace contextRef="#ctx0" brushRef="#br0">15 67 15803,'-2'-2'240,"0"-1"0,1 1 1,0 0-1,-1-1 0,1 1 0,0-1 0,0 1 0,-1-5 0,2 6-220,0 1 0,0-1 0,-1 1 0,1-1 0,0 1 0,0 0 0,0-1 0,0 1 0,0-1 1,0 1-1,0-1 0,0 1 0,0-1 0,0 1 0,0-1 0,0 1 0,0-1 0,1 1 0,-1-1 0,0 1 0,0 0 0,0-1 0,1 1 1,-1-1-1,0 1 0,0 0 0,1-1 0,-1 1 0,0 0 0,1-1 0,-1 1 0,0 0 0,1-1 0,-1 1 0,1 0 0,-1 0 0,0 0 1,1-1-1,-1 1 0,1 0 0,-1 0 0,1 0 0,-1 0 0,1 0 0,-1 0 0,1 0 0,-1 0 0,1 0 0,-1 0 0,1 0 0,-1 0 1,0 0-1,1 0 0,-1 0 0,1 0 0,-1 1 0,1-1 0,0 0 0,0 1-29,0 0 0,0-1 1,0 1-1,1 0 0,-1-1 0,0 1 0,0 0 1,0 0-1,0 0 0,0 0 0,-1 0 0,1 0 1,0 0-1,0 1 0,-1-1 0,2 2 0,8 25-173,-7-18 118,3 9-61,-2-6 30,0-1 1,1 0 0,10 18 0,-13-26 74,1-1 1,0 1 0,0-1 0,0 1 0,0-1-1,0 0 1,1 0 0,-1 0 0,1-1-1,0 1 1,0-1 0,0 0 0,0 0-1,6 2 1,1-1-4,1 0 0,0-1 0,0 0 0,0-1 1,0-1-1,0 0 0,1 0 0,15-3 0,1-2 9,-1-1 1,39-14-1,-42 11 61,33-16-1,-49 20-17,-1 0-1,0 0 1,0 0 0,0-1-1,-1 0 1,1-1-1,7-9 1,-14 15-32,0-1 1,1 0 0,-1 0-1,0 1 1,0-1-1,0 0 1,-1 0 0,1 0-1,0 0 1,-1 0-1,0 0 1,1 0-1,-1-1 1,0 1 0,0 0-1,0 0 1,0 0-1,0 0 1,-1 0 0,1 0-1,-1 0 1,1 0-1,-1 0 1,0 0-1,1 0 1,-1 0 0,0 0-1,-3-3 1,1 1-334,0 0 1,0 1 0,0-1-1,0 1 1,-1 0 0,0 0-1,0 0 1,0 0 0,0 1-1,0-1 1,-9-3 0,13 6 303,0 1 1,0-1 0,0 0-1,0 0 1,0 0 0,0 0-1,0 0 1,0 0 0,0 1 0,0-1-1,0 0 1,0 0 0,0 0-1,0 0 1,0 0 0,0 0-1,0 0 1,0 1 0,0-1-1,0 0 1,0 0 0,0 0-1,0 0 1,0 0 0,0 0-1,0 0 1,-1 0 0,1 0 0,0 0-1,0 1 1,0-1 0,0 0-1,0 0 1,0 0 0,0 0-1,0 0 1,-1 0 0,1 0-1,0 0 1,0 0 0,0 0-1,0 0 1,0 0 0,0 0 0,0 0-1,-1 0 1,1 0 0,0 0-1,0 0 1,0 0 0,0 0-1,9 10-823</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19.750"/>
    </inkml:context>
    <inkml:brush xml:id="br0">
      <inkml:brushProperty name="width" value="0.05" units="cm"/>
      <inkml:brushProperty name="height" value="0.05" units="cm"/>
    </inkml:brush>
  </inkml:definitions>
  <inkml:trace contextRef="#ctx0" brushRef="#br0">87 193 9690,'1'-1'3285,"-1"1"-3176,-12-3 2208,8 2-2053,0 0 0,0 1 1,0 0-1,0 0 0,0 0 0,-6 1 0,6 1-211,0-1 0,1 1 1,-1 0-1,1 1 0,-1-1 0,1 0 0,-3 4 0,-4 9-91,10-14 32,0-1 0,0 1 0,0-1 0,0 1 0,0-1 0,0 1 0,0 0 0,0-1 0,0 1 0,0-1 0,0 1 0,1-1 0,-1 1 0,0-1 1,0 1-1,1-1 0,-1 1 0,0-1 0,1 1 0,-1-1 0,0 0 0,1 1 0,-1-1 0,0 1 0,1-1 0,-1 0 0,2 1 0,-1 0-3,1-1 0,0 1 0,0-1 0,-1 1 0,1-1 0,0 0 0,0 0 0,-1 0 0,1 0 0,0 0 0,0 0-1,0 0 1,-1 0 0,1-1 0,0 1 0,0-1 0,-1 1 0,1-1 0,0 0 0,2-2 0,34-21-42,-35 22 46,22-17 361,37-38 1,-76 69 445,25-20-753,-3 4-74,0 0-1,1 0 1,-1 0 0,0 1-1,1 1 1,0-1-1,0 2 1,0-1 0,0 1-1,0 0 1,0 1 0,0 0-1,17 2 1,-14 0-47,0 0 1,0 1 0,0 0-1,0 1 1,-1 0-1,0 0 1,1 2-1,-1-1 1,16 13-1,-22-15 32,0 1-1,-1 0 1,0 1-1,0-1 0,0 1 1,0 0-1,0 0 1,-1 0-1,0 1 0,4 9 1,-6-13 58,0 1-1,-1-1 1,1 1 0,0-1 0,-1 1-1,0-1 1,1 1 0,-1 0-1,0-1 1,0 1 0,-1 0 0,1-1-1,0 1 1,-1-1 0,0 1-1,0 0 1,1-1 0,-1 0 0,-1 1-1,1-1 1,0 0 0,-1 1 0,1-1-1,-1 0 1,1 0 0,-5 3-1,6-4-1,0-1-1,0 0 0,-1 0 0,1 1 1,0-1-1,0 0 0,-1 0 0,1 1 0,0-1 1,0 0-1,-1 0 0,1 0 0,0 1 1,-1-1-1,1 0 0,0 0 0,-1 0 1,1 0-1,0 0 0,-1 0 0,1 0 0,0 0 1,-1 0-1,1 0 0,0 0 0,-1 0 1,1 0-1,0 0 0,-1 0 0,1 0 0,0 0 1,-1 0-1,1 0 0,0-1 0,-1 1 1,1 0-1,0 0 0,-1 0 0,1-1 1,-5-15 309,5-22-11,5-9-111,9-64 270,-14 111-468,0-1 0,0 0 1,0 1-1,0-1 0,0 1 0,0-1 0,0 1 1,0-1-1,1 1 0,-1-1 0,0 1 1,0-1-1,1 1 0,-1-1 0,0 1 1,1 0-1,-1-1 0,0 1 0,1-1 0,-1 1 1,1 0-1,-1-1 0,0 1 0,1 0 1,-1 0-1,1-1 0,-1 1 0,1 0 0,-1 0 1,1 0-1,-1-1 0,1 1 0,-1 0 1,1 0-1,0 0 0,21 8-128,0 0-70,-18-8 253,0 0 0,-1-1 1,1 0-1,0 1 0,-1-1 0,1 0 1,0-1-1,-1 1 0,1-1 0,-1 1 1,0-1-1,1 0 0,-1 0 0,0-1 1,0 1-1,0 0 0,-1-1 0,1 0 1,-1 0-1,1 0 0,2-4 0,21-32 129</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15.783"/>
    </inkml:context>
    <inkml:brush xml:id="br0">
      <inkml:brushProperty name="width" value="0.05" units="cm"/>
      <inkml:brushProperty name="height" value="0.05" units="cm"/>
    </inkml:brush>
  </inkml:definitions>
  <inkml:trace contextRef="#ctx0" brushRef="#br0">105 27 17268,'-1'19'992,"-9"-10"-992,-6 1-8,1-6-312,0 0 0,-1 1-232,0-5-112,6-12 479,4-14-143,6-14-112</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0.215"/>
    </inkml:context>
    <inkml:brush xml:id="br0">
      <inkml:brushProperty name="width" value="0.05" units="cm"/>
      <inkml:brushProperty name="height" value="0.05" units="cm"/>
    </inkml:brush>
  </inkml:definitions>
  <inkml:trace contextRef="#ctx0" brushRef="#br0">2 1 12851,'1'0'74,"0"0"0,1 1-1,-1-1 1,0 0 0,1 1 0,-1-1 0,0 1 0,0 0 0,0-1 0,1 1 0,-1 0 0,0-1-1,0 1 1,0 0 0,0 0 0,0 0 0,-1 0 0,1 0 0,0 0 0,0 0 0,-1 1 0,1-1 0,0 0-1,-1 0 1,1 1 0,-1-1 0,1 2 0,0 3 84,-1 0-1,0 0 1,0 1 0,0-1 0,-1 6-1,0 3 465,-13 127 333,6-80-761,3 0 1,5 119 0,1-172-190,0 0 1,1-1-1,0 1 1,0-1-1,1 0 1,0 0-1,1 0 1,-1 0-1,2 0 1,-1-1-1,8 10 1,-10-14-16,1 0 0,0 0 1,0 0-1,1 0 0,-1 0 0,1-1 1,-1 0-1,1 1 0,0-1 0,0-1 1,0 1-1,0 0 0,0-1 0,0 0 1,0 0-1,1 0 0,-1-1 0,0 1 1,1-1-1,-1 0 0,0 0 0,1-1 1,-1 1-1,6-2 0,-1-1-41,-1 0 1,1 0-1,-1-1 0,1 0 1,-1 0-1,0-1 0,-1 0 1,1 0-1,8-9 0,7-12-79</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0.647"/>
    </inkml:context>
    <inkml:brush xml:id="br0">
      <inkml:brushProperty name="width" value="0.05" units="cm"/>
      <inkml:brushProperty name="height" value="0.05" units="cm"/>
    </inkml:brush>
  </inkml:definitions>
  <inkml:trace contextRef="#ctx0" brushRef="#br0">2 236 12163,'2'4'70,"-1"-1"1,1 0 0,0 1 0,0-1-1,0 0 1,1 0 0,-1 0 0,1-1-1,-1 1 1,1 0 0,0-1 0,0 0-1,0 0 1,1 0 0,-1 0 0,0 0-1,1-1 1,-1 1 0,1-1 0,-1 0-1,1 0 1,0 0 0,-1-1 0,1 1-1,0-1 1,0 0 0,-1 0 0,1 0-1,0-1 1,0 1 0,-1-1 0,1 0-1,0 0 1,-1 0 0,1-1 0,-1 1-1,1-1 1,3-2 0,0-1 43,-1 0 0,0 0 0,0-1 0,0 0 0,-1 0 0,0 0 0,0-1 0,0 1 0,-1-1 0,0 0 0,0 0 0,-1-1 0,0 1 0,-1-1 0,3-10 0,-3 11-31,-1 0 0,0 0 1,0 0-1,0 0 0,-1 0 1,0-1-1,-1 1 0,0 0 0,0 0 1,0 0-1,-1 0 0,0 0 1,0 0-1,-1 1 0,1-1 1,-2 1-1,-5-9 0,8 12-69,0 2-1,0-1 1,-1 0-1,1 0 1,-1 0-1,1 0 0,-1 1 1,0-1-1,0 1 1,0 0-1,0-1 1,0 1-1,0 0 1,0 0-1,0 0 1,0 0-1,0 1 0,-1-1 1,1 0-1,0 1 1,-1 0-1,1-1 1,0 1-1,-1 0 1,1 0-1,0 1 1,-1-1-1,1 0 1,0 1-1,0-1 0,-1 1 1,1 0-1,0 0 1,0 0-1,-4 2 1,0 1-7,1 0 1,-1 0-1,1 1 1,-1 0-1,2 0 1,-1 1-1,0-1 1,1 1-1,0 0 1,-5 11-1,0 3-8,1-1 1,1 1-1,1 0 1,1 1-1,0-1 0,2 1 1,0 0-1,2 0 1,0 0-1,4 40 0,-2-56-13,0 0 0,-1-1 0,2 1 0,-1 0-1,1-1 1,-1 1 0,1-1 0,0 1 0,1-1-1,-1 0 1,1 0 0,0 0 0,0 0 0,0-1-1,0 1 1,1-1 0,6 5 0,-5-5-52,0 0 1,0-1-1,0 1 1,1-1-1,-1-1 1,1 1-1,-1-1 1,1 0 0,0 0-1,0 0 1,-1-1-1,1 0 1,0 0-1,9-2 1,-4 0 7,-1 0 0,1-1 0,-1 0 0,1 0 1,-1-1-1,0 0 0,15-10 0,26-23-243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1.157"/>
    </inkml:context>
    <inkml:brush xml:id="br0">
      <inkml:brushProperty name="width" value="0.05" units="cm"/>
      <inkml:brushProperty name="height" value="0.05" units="cm"/>
    </inkml:brush>
  </inkml:definitions>
  <inkml:trace contextRef="#ctx0" brushRef="#br0">121 1 11362,'-4'1'135,"0"1"-1,-1 0 1,1 0-1,0 0 1,0 1-1,1-1 1,-1 1-1,0 0 1,1 0-1,0 0 1,-1 0-1,1 1 1,0 0-1,1-1 1,-1 1-1,1 0 1,0 0-1,-4 8 1,-3 9 359,1 1 0,-7 30-1,8-24-316,1 1-1,2-1 1,1 1-1,2 53 0,2-62-118,1-1 0,0 1 0,2-1-1,0 0 1,1 0 0,1 0-1,1-1 1,10 21 0,-14-34-48,0 1 1,1 0-1,0-1 1,0 0 0,0 1-1,1-2 1,-1 1-1,1 0 1,0-1-1,1 0 1,-1 0-1,7 3 1,-9-6 1,0 0 0,0 0 0,0 0 0,0 0 0,0 0 0,0-1 0,1 1 1,-1-1-1,0 0 0,0 0 0,0 0 0,1 0 0,-1-1 0,0 1 0,0-1 1,0 0-1,0 0 0,0 0 0,0 0 0,0-1 0,0 1 0,-1-1 0,1 0 1,0 1-1,-1-1 0,1-1 0,1-1 0,19-26 321,-20 25-235,0 0 0,0 1 1,1-1-1,6-6 0,-9 11-89,-1-1-1,0 1 1,1 0-1,-1 0 1,0 0-1,1 0 1,-1-1 0,1 1-1,-1 0 1,0 0-1,1 0 1,-1 0-1,1 0 1,-1 0-1,0 0 1,1 0 0,-1 0-1,1 0 1,-1 0-1,0 1 1,1-1-1,-1 0 1,0 0-1,1 0 1,-1 0-1,1 1 1,-1-1 0,0 0-1,1 0 1,-1 1-1,0-1 1,0 0-1,1 1 1,-1-1-1,0 0 1,0 1-1,1-1 1,-1 0 0,0 1-1,0-1 1,0 0-1,0 1 1,0-1-1,1 1 1,-1-1-1,0 0 1,0 1-1,0 0 1,6 24 98,-5-22-81,0 3-11,1 2-8,0 1-1,0-1 1,0 0-1,1 0 1,5 9-1,-7-16-8,-1 1 0,1-1 0,0 0 0,0 1 0,0-1 0,0 0 0,0 0 1,0 0-1,1 1 0,-1-1 0,0-1 0,1 1 0,-1 0 0,0 0 0,1 0 0,-1-1 0,1 1 0,-1-1 0,1 1 0,0-1 0,-1 1 0,1-1 0,-1 0 0,1 0 0,0 0 0,-1 0 0,1 0 0,0 0 0,-1 0 0,1-1 0,-1 1 1,1-1-1,-1 1 0,3-2 0,7-3-7,0-1 0,-1 0 0,1-1 0,-1 0 0,18-17 0,-20 16-21,1 0-1,0 1 0,0 0 1,1 1-1,0 0 0,16-7 1,-25 12 23,0 1-1,0-1 1,0 1 0,0 0 0,0 0 0,0-1 0,0 1 0,0 0 0,0 0 0,0 0 0,0 0 0,0 0-1,0 0 1,0 0 0,0 0 0,0 1 0,0-1 0,0 0 0,0 1 0,0-1 0,-1 0 0,1 1 0,0-1-1,0 1 1,0-1 0,0 1 0,-1 0 0,1-1 0,0 1 0,-1 0 0,1 0 0,0-1 0,-1 1 0,1 0 0,-1 0-1,1 0 1,-1 0 0,1 0 0,-1 0 0,0-1 0,0 1 0,1 0 0,-1 0 0,0 0 0,0 0 0,0 1-1,1 8-34,-1-1-1,0 0 0,0 1 1,-2 10-1,0-5-16,1-3 43,0 17 4,1-28 14,0-1 0,0 1 0,0 0 1,0-1-1,1 1 0,-1 0 0,0-1 0,1 1 0,-1 0 0,0-1 1,1 1-1,-1-1 0,1 1 0,-1-1 0,1 1 0,-1-1 0,1 1 0,-1-1 1,1 1-1,0-1 0,-1 0 0,1 1 0,0-1 0,-1 0 0,1 0 1,0 1-1,-1-1 0,1 0 0,0 0 0,-1 0 0,1 0 0,0 0 1,0 0-1,1 0 0,6-2 14,1 0 1,0 0-1,-1-1 1,1 0-1,-1-1 1,0 0-1,0 0 1,13-10-1,12-5 12,-8 6-55,38-13 1,-56 23 0,1 1 0,-1 0 0,1 0 0,0 0 0,0 1 0,-1 1 0,1-1 0,0 1 0,0 1 0,10 1 0,-15-1 11,1 0 0,-1 0 0,0 1 0,1-1 0,-1 1 0,0 0 0,0 0 0,0 0 0,0 1 0,-1-1 0,1 0 0,-1 1 0,1 0 0,-1 0 0,0 0 0,0 0 0,0 0 0,-1 0 0,1 0 0,2 7 0,-2-4 26,1-1-1,0 1 1,1-1-1,-1 0 1,8 8-1,-11-12-21,1 0 1,-1-1-1,1 1 0,0-1 0,-1 0 1,1 1-1,0-1 0,0 0 0,-1 1 1,1-1-1,0 0 0,0 0 0,-1 1 1,1-1-1,0 0 0,0 0 1,-1 0-1,1 0 0,0 0 0,0 0 1,0 0-1,-1 0 0,1-1 0,0 1 1,0 0-1,1-1 0,19-13-599,-7 5 517,3 2-108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1.621"/>
    </inkml:context>
    <inkml:brush xml:id="br0">
      <inkml:brushProperty name="width" value="0.05" units="cm"/>
      <inkml:brushProperty name="height" value="0.05" units="cm"/>
    </inkml:brush>
  </inkml:definitions>
  <inkml:trace contextRef="#ctx0" brushRef="#br0">157 6 13867,'0'-1'48,"0"1"0,0 0 0,0-1 1,0 1-1,0 0 0,0 0 0,0 0 0,0-1 0,-1 1 1,1 0-1,0 0 0,0-1 0,0 1 0,-1 0 0,1 0 1,0 0-1,0 0 0,0-1 0,-1 1 0,1 0 1,0 0-1,0 0 0,-1 0 0,1 0 0,0 0 0,0 0 1,-1-1-1,1 1 0,0 0 0,0 0 0,-1 0 0,1 0 1,-1 0-1,-11 5 455,-11 11 251,11-4-675,0-1-1,0 2 1,2 0-1,0 0 0,0 1 1,1 0-1,1 0 1,0 1-1,1 0 1,-6 19-1,12-32-83,1 0 0,-1-1 1,1 1-1,-1-1 0,1 1 0,0 0 0,0-1 0,0 1 1,-1 0-1,2-1 0,-1 1 0,0 0 0,0-1 0,0 1 1,1 0-1,-1-1 0,1 1 0,-1-1 0,1 1 0,1 2 1,-1-4-2,0 1 1,0 0 0,0 0 0,1-1 0,-1 1 0,0 0-1,0-1 1,1 0 0,-1 1 0,0-1 0,0 0 0,1 1-1,-1-1 1,0 0 0,1 0 0,-1 0 0,0 0 0,1 0 0,1-1-1,7-1-18,0-1 1,-1 0-1,1 0 0,-1-1 0,12-6 0,37-25-54,-33 20 56,34-17 1,-56 31 21,0-1 0,0 1 1,0 0-1,0 0 0,0 0 1,0 1-1,0-1 1,0 1-1,1 0 0,-1 0 1,4 0-1,-6 0 3,-1 0-1,1 0 1,0 1-1,-1-1 1,1 0 0,-1 0-1,1 1 1,0-1 0,-1 1-1,1-1 1,-1 0-1,1 1 1,-1-1 0,1 1-1,-1-1 1,0 1 0,1-1-1,-1 1 1,1-1-1,-1 1 1,0 0 0,1 1 3,-1-1 1,0 1 0,1 0 0,-1-1 0,0 1 0,0 0-1,0-1 1,0 1 0,0-1 0,-1 1 0,1 0 0,-1 1-1,-3 11 40,-4 19 47,9-33-91,-1 0 0,0 1 0,0-1 0,0 0 0,0 1 0,1-1 0,-1 0 0,0 0 0,0 1 0,1-1 0,-1 0-1,0 0 1,0 0 0,1 1 0,-1-1 0,0 0 0,1 0 0,-1 0 0,0 0 0,1 0 0,-1 1 0,0-1 0,1 0 0,-1 0 0,0 0 0,1 0 0,-1 0 0,0 0 0,1 0 0,-1 0-1,0 0 1,1 0 0,-1-1 0,0 1 0,1 0 0,-1 0 0,0 0 0,1 0 0,-1 0 0,0-1 0,0 1 0,1 0 0,-1 0 0,0 0 0,1-1 0,-1 1 0,17-9 5,-16 8-5,45-31 6,-25 17-46,30-17 0,-45 29 14,0 0 0,0 0 0,1 1 0,-1-1 0,1 2 0,-1-1 0,1 1 0,0 0 0,13-1 0,-17 3 19,-1-1 0,1 1 0,0 0 0,0-1 0,-1 1 0,1 0 0,0 1 0,-1-1-1,1 0 1,-1 1 0,0-1 0,1 1 0,-1 0 0,0 0 0,0 0 0,0 0 0,0 0 0,-1 0-1,1 1 1,0-1 0,-1 0 0,0 1 0,2 4 0,0-3 58,0 1 0,0 0 1,0-1-1,8 8 0,-10-11-25,0-1-1,0 1 1,0 0-1,0-1 0,0 1 1,0-1-1,0 0 0,0 1 1,1-1-1,-1 0 1,0 0-1,0 0 0,0 1 1,1-1-1,-1 0 1,2-1-1,2 1-3,2 0 36</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2.222"/>
    </inkml:context>
    <inkml:brush xml:id="br0">
      <inkml:brushProperty name="width" value="0.05" units="cm"/>
      <inkml:brushProperty name="height" value="0.05" units="cm"/>
    </inkml:brush>
  </inkml:definitions>
  <inkml:trace contextRef="#ctx0" brushRef="#br0">0 1 14819,'3'1'110,"0"0"0,-1 1 0,1 0 0,-1-1 0,1 1 0,-1 0 0,0 0 0,0 0 0,0 0 0,0 1 0,0-1 0,0 1 0,-1-1 0,1 1 0,-1-1 0,1 1 0,-1 0 0,0 0 0,0 0 0,0 3 0,3 9 122,-2 1 0,3 27-1,-3-13-23,5 33-57,-3 0 0,-3 1 0,-3-1 0,-11 75 0,12-131-145,1-4-4,0-1-1,0 1 0,-1 0 1,1-1-1,-1 1 1,0-1-1,1 1 1,-1-1-1,-1 1 0,1-1 1,0 1-1,0-1 1,-1 0-1,1 0 1,-4 3-1,5-5-2,0 1 0,0-1 0,0 0 0,-1 0 0,1 0-1,0 0 1,0 0 0,-1 0 0,1 1 0,0-1 0,0 0 0,-1 0 0,1 0 0,0 0 0,0 0 0,-1 0-1,1 0 1,0 0 0,0 0 0,-1 0 0,1 0 0,0 0 0,0 0 0,-1-1 0,1 1 0,0 0 0,0 0-1,-1 0 1,1 0 0,0 0 0,0 0 0,0-1 0,-1 1 0,1 0 0,0 0 0,0 0 0,0 0 0,0-1-1,-1 1 1,1 0 0,0 0 0,0-1 0,0 1 0,0 0 0,0 0 0,0-1 0,0 1 0,0 0 0,0 0-1,0-1 1,0 1 0,0 0 0,0-1 0,-4-18-60,4 15 41,-3-42-182,2 0 1,3 1-1,1-1 1,2 1-1,2-1 1,23-77-1,-27 111 152,1 1-1,1 0 1,-1 0 0,2 0-1,-1 0 1,1 1 0,11-14-1,-15 22 40,0 0 0,0-1 0,1 1 0,-1 0 0,1 0 0,-1 0 0,1 1 0,0-1 0,-1 1 0,1-1 0,0 1 0,0 0 0,0 0 0,0 0 0,0 0 0,0 1 0,1-1 0,-1 1 0,0 0 0,0 0 0,0 0 0,0 0 0,0 0 0,1 1 0,-1 0 0,0-1 0,0 1 0,0 0 0,0 1 0,0-1 0,-1 0 0,1 1 0,3 2 0,-4-3 3,0 0 1,-1 0-1,1 0 1,0 0-1,0 0 1,-1 1 0,1-1-1,-1 1 1,0-1-1,1 1 1,-1-1-1,0 1 1,0 0-1,0 0 1,0 0 0,0 0-1,0 0 1,-1-1-1,1 1 1,0 4-1,-1-3 20,0 0 0,0 0 0,-1-1-1,1 1 1,-1-1 0,0 1 0,0 0-1,0-1 1,0 1 0,0-1 0,0 0 0,-1 1-1,1-1 1,-1 0 0,-3 4 0,-19 19 194,-2-1 0,0 0 0,-55 34 0,77-55-279,-1 0 0,1 0 1,-1-1-1,0 0 0,0 0 0,-9 3 1,13-5 36,1 0 1,-1 0-1,1 0 1,-1 0-1,1 0 1,-1 0-1,0 0 1,1 0-1,-1 0 1,1 0-1,-1 0 1,1 0-1,-1 0 1,0 0-1,1-1 1,-1 1-1,1 0 1,-1 0-1,1-1 1,-1 1-1,1 0 1,-1-1 0,1 1-1,-1-1 1,0 0-1,1 0-7,-1-1-1,1 1 1,0 0 0,0-1-1,0 1 1,0 0 0,0-1-1,0 1 1,0-1 0,0 1-1,0 0 1,0-1 0,1 1-1,-1 0 1,1-1 0,0-1-1,17-35-375,8-10-158</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3.293"/>
    </inkml:context>
    <inkml:brush xml:id="br0">
      <inkml:brushProperty name="width" value="0.05" units="cm"/>
      <inkml:brushProperty name="height" value="0.05" units="cm"/>
    </inkml:brush>
  </inkml:definitions>
  <inkml:trace contextRef="#ctx0" brushRef="#br0">48 0 12323,'-2'35'1066,"-11"51"0,1-13-612,2 0-221,3 1 0,3 1 0,7 90 0,-1-154-213,-1 0 1,2 1-1,-1-1 1,2-1-1,4 12 1,-8-20-22,1 1 0,1-1 0,-1 0 0,0 0 0,0 0 0,1 0 1,-1-1-1,1 1 0,0 0 0,0 0 0,-1-1 0,1 1 0,3 1 0,-3-3-7,-1 1 0,1-1 0,-1 0-1,1 1 1,-1-1 0,1 0 0,-1 0 0,1 0-1,-1 0 1,1 0 0,-1 0 0,1-1-1,-1 1 1,0-1 0,1 1 0,-1-1 0,1 1-1,-1-1 1,0 0 0,1 1 0,-1-1-1,0 0 1,2-2 0,2-1-57,0-1 1,0 0-1,-1-1 1,1 1-1,-1-1 0,-1 0 1,1 0-1,-1 0 0,0 0 1,-1-1-1,1 1 0,-1-1 1,2-10-1,0-8-17,0 0-1,1-33 1,-5 51 131,1-20 66,-1 26-84,0 0 1,-1 0-1,1 0 0,0 0 0,0-1 0,0 1 0,-1 0 1,1 0-1,0 0 0,-1 0 0,1 0 0,-1 0 0,1 0 1,-1 0-1,0 0 0,1 0 0,-2-1 0,2 2-9,-1 0-1,1 1 0,0-1 0,-1 0 0,1 0 1,0 0-1,0 1 0,-1-1 0,1 0 1,0 0-1,0 1 0,0-1 0,-1 0 1,1 1-1,0-1 0,0 0 0,0 0 1,0 1-1,-1-1 0,1 0 0,0 1 1,0-1-1,0 0 0,0 1 0,0-1 1,0 0-1,0 1 0,0-1 0,0 1 1,0-1-1,0 0 0,0 1 0,1-1 0,-1 0 1,0 1-1,0-1 0,0 1 0,2 17 281,-1-13-272,0-1 1,1 1-1,-1 0 1,1 0-1,0-1 1,1 0-1,-1 1 1,1-1-1,0 0 1,0 0 0,0 0-1,0 0 1,8 6-1,-9-9-16,0 1 0,1-1-1,-1 0 1,0 0 0,1 0 0,-1 0 0,1 0-1,-1 0 1,1 0 0,-1-1 0,1 0-1,-1 1 1,1-1 0,0 0 0,-1 0-1,1 0 1,-1-1 0,1 1 0,0 0-1,-1-1 1,1 0 0,-1 0 0,1 0 0,-1 0-1,0 0 1,1 0 0,-1-1 0,2-1-1,-1 1 17,0 0-1,-1 0 1,0 0-1,1 0 1,-1-1 0,0 1-1,0-1 1,-1 1-1,1-1 1,0 0-1,-1 0 1,0 0-1,1 1 1,-1-1-1,0-1 1,-1 1-1,1 0 1,0-4-1,-1 5-12,0 0 0,0 1 0,0-1 0,0 1-1,0-1 1,-1 0 0,1 1 0,-1-1-1,1 1 1,-1-1 0,1 1 0,-1-1-1,0 1 1,0-1 0,0 1 0,0 0 0,0-1-1,0 1 1,0 0 0,0 0 0,0 0-1,-1 0 1,1 0 0,0 0 0,-1 0-1,1 0 1,-1 1 0,1-1 0,-1 0 0,1 1-1,-1 0 1,1-1 0,-1 1 0,0 0-1,1-1 1,-4 1 0,1 1-2,-1-1 0,0 1 0,0-1 0,1 2 0,-1-1 0,1 0 0,-1 1 0,1 0 0,-1 0 0,1 0 0,0 0 0,0 1 0,0 0 0,0 0 0,1 0 0,-1 0 0,1 0 0,0 1 0,-4 5 0,4-6-15,0 1 1,0 0 0,0-1 0,1 1 0,-1 0-1,1 1 1,0-1 0,1 0 0,-1 0 0,1 1 0,-1-1-1,1 1 1,1 0 0,-1-1 0,1 1 0,0-1 0,0 1-1,0 0 1,2 8 0,-2-11-2,1-1 0,0 0 0,-1 1 0,1-1 0,0 0 0,0 0 0,0 0 0,0 0 0,0 0 0,0 0-1,0 0 1,0 0 0,1 0 0,-1 0 0,0 0 0,0-1 0,1 1 0,-1 0 0,1-1 0,-1 0 0,0 1 0,1-1 0,-1 0 0,1 1 0,-1-1 0,1 0 0,-1 0 0,1 0 0,-1 0 0,1-1-1,-1 1 1,3-1 0,3 0-9,1-1-1,0 0 0,-1-1 1,14-6-1,0-3-88,0-1-1,-1 0 1,30-27 0,25-18-660,-80 72 275,-11 11 375,1-1 140,0-1-1,2 2 0,-15 37 1,23-36 112,5-26-137,0 1 0,0-1 0,0 1 0,0-1 1,0 1-1,0-1 0,0 0 0,1 1 1,-1-1-1,0 1 0,0-1 0,0 1 0,1-1 1,-1 0-1,0 1 0,1-1 0,-1 0 0,0 1 1,1-1-1,-1 0 0,1 1 0,0-1 2,0 0 1,-1 1-1,1-1 0,0 0 1,0 0-1,0 0 0,-1 0 0,1 0 1,0 0-1,0 0 0,0 0 0,0-1 1,-1 1-1,1 0 0,0 0 1,0-1-1,0 1 0,8-5 0,-1 1 1,0-1-1,0 0 1,0-1-1,0 0 0,-1 0 1,0-1-1,11-13 0,47-69-213,-55 72 167,42-60-566,-4-3 0,-3-2 0,46-121 0,-122 284 500,-3 4 844,-42 161 0,75-239-766,-2 3 84,1 0-1,1 0 1,0 0-1,0 16 1,2-24-153,-1 0 0,0 1 0,1-1 0,-1 0-1,1 1 1,0-1 0,-1 0 0,1 1 0,0-1 0,1 0-1,-1 0 1,0 0 0,1 0 0,-1 0 0,1 0 0,-1-1 0,1 1-1,0 0 1,0-1 0,0 1 0,0-1 0,0 0 0,0 0 0,3 2-1,14 4-627,29 7-1,-45-15 965,0-1-1,0 1 0,0 0 0,-1 0 0,1-1 1,0 0-1,-1 1 0,0-1 0,1 0 0,-1 0 1,3-4-1,4-2 69,31-24-225,85-50 1,-124 81-83,0 1 1,-1 0-1,1-1 0,-1 1 1,1 0-1,0-1 0,-1 1 1,1-1-1,-1 1 0,0-1 1,1 1-1,-1-1 1,1 1-1,-1-1 0,0 1 1,1-1-1,-1 1 0,0-1 1,1 0-1,-1 1 0,0-1 1,0 0-1,0 1 0,0-1 1,0 0-1,0 1 0,0-1 1,0 0-1,0 1 0,0-2 1,0 1 37,-1-1 0,0 1 0,1-1 1,-1 0-1,0 1 0,0 0 1,0-1-1,0 1 0,0-1 0,-1 1 1,-1-2-1,0 1 27,1 0-1,-1 0 1,1 0 0,-1 0 0,0 0-1,0 1 1,0 0 0,1-1-1,-2 1 1,1 0 0,0 0-1,0 1 1,-5-2 0,5 3-50,1 0 1,-1 0 0,1 0 0,-1 0-1,1 0 1,0 0 0,-1 1-1,1-1 1,0 1 0,0 0 0,0-1-1,0 1 1,0 0 0,1 0-1,-1 0 1,0 1 0,1-1 0,0 0-1,-1 1 1,1-1 0,0 0-1,-1 5 1,-2 4 17,1 0 1,0 0-1,-2 21 0,4-23-9,1 0 0,-1 0 1,2 0-1,-1 0 0,1 0 1,0 0-1,1 0 0,0-1 1,1 1-1,0-1 0,4 9 0,-6-13-20,1-1 0,0 0 0,1 1 0,-1-1 0,0 0 0,1 0 0,0 0-1,0-1 1,0 1 0,0 0 0,0-1 0,0 0 0,1 0 0,-1 0 0,1 0-1,-1-1 1,1 1 0,0-1 0,0 0 0,-1 0 0,1 0 0,0-1 0,0 1-1,0-1 1,0 0 0,0 0 0,5-1 0,-4 0 77,0 1 0,0-1 1,-1 0-1,1-1 0,0 1 0,-1-1 0,1 0 1,7-5-1,-10 6-38,0 0 0,0-1 0,-1 1-1,1 0 1,0-1 0,-1 0 0,1 1 0,-1-1 0,0 0 0,1 0 0,-1 0 0,0 0-1,0 0 1,0 0 0,0 0 0,-1 0 0,1 0 0,-1-1 0,1 1 0,-1 0-1,0-4 1,-3-18 243</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23.667"/>
    </inkml:context>
    <inkml:brush xml:id="br0">
      <inkml:brushProperty name="width" value="0.05" units="cm"/>
      <inkml:brushProperty name="height" value="0.05" units="cm"/>
    </inkml:brush>
  </inkml:definitions>
  <inkml:trace contextRef="#ctx0" brushRef="#br0">12 8 17228,'-8'-8'1384,"6"8"-1096,1 2-104,7 4 368,2-1-296,1 3 1529,-6 0-1513,-5-2 24,-2 0 24</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4.677"/>
    </inkml:context>
    <inkml:brush xml:id="br0">
      <inkml:brushProperty name="width" value="0.05" units="cm"/>
      <inkml:brushProperty name="height" value="0.05" units="cm"/>
    </inkml:brush>
  </inkml:definitions>
  <inkml:trace contextRef="#ctx0" brushRef="#br0">0 1180 13643,'49'-34'776,"29"-24"-792,19-28 16,56-17-48,18-12-80,51-22-104,15-9-64,25-1-880,2 8 1000,-16 23-112,-2 17-161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5.094"/>
    </inkml:context>
    <inkml:brush xml:id="br0">
      <inkml:brushProperty name="width" value="0.05" units="cm"/>
      <inkml:brushProperty name="height" value="0.05" units="cm"/>
    </inkml:brush>
  </inkml:definitions>
  <inkml:trace contextRef="#ctx0" brushRef="#br0">0 154 8002,'2058'-85'3419,"293"17"-2873,-2211 67-513,1445 16 279,-1523-13-307,1769 22 49,-524-9-16,-1195-8-33,71 4 60,221-14 0,-354-2-53,60-12 0,38-29 31,-148 46-43</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7.310"/>
    </inkml:context>
    <inkml:brush xml:id="br0">
      <inkml:brushProperty name="width" value="0.05" units="cm"/>
      <inkml:brushProperty name="height" value="0.05" units="cm"/>
    </inkml:brush>
  </inkml:definitions>
  <inkml:trace contextRef="#ctx0" brushRef="#br0">19 1 14779,'-9'59'1144,"1"6"-1008,6 13-72,4 1 96,11-5-47,4-5-1,6-13-24,3-9-24,2-12-24,1-7-48,-5-12-176,-2-6-73,-12-13-183,-6-7-312,-13-8 584,-6-7-136,-11-11-136</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18.865"/>
    </inkml:context>
    <inkml:brush xml:id="br0">
      <inkml:brushProperty name="width" value="0.05" units="cm"/>
      <inkml:brushProperty name="height" value="0.05" units="cm"/>
    </inkml:brush>
  </inkml:definitions>
  <inkml:trace contextRef="#ctx0" brushRef="#br0">127 101 17660,'-15'10'728,"2"-6"-984,3-2-72,-3-14-856,1-6 751,-16-17 449,-8-16-200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7.708"/>
    </inkml:context>
    <inkml:brush xml:id="br0">
      <inkml:brushProperty name="width" value="0.05" units="cm"/>
      <inkml:brushProperty name="height" value="0.05" units="cm"/>
    </inkml:brush>
  </inkml:definitions>
  <inkml:trace contextRef="#ctx0" brushRef="#br0">74 443 13323,'-20'2'844,"12"-1"-565,1-1-1,0 1 1,0-1-1,-12-2 0,18 2-250,1 0 0,0 0 0,0 0-1,0 0 1,-1 0 0,1 0 0,0 0-1,0 0 1,0 0 0,-1 0 0,1-1-1,0 1 1,0 0 0,0 0 0,-1 0-1,1 0 1,0 0 0,0-1 0,0 1-1,0 0 1,0 0 0,-1 0 0,1 0-1,0-1 1,0 1 0,0 0 0,0 0-1,0-1 1,0 1 0,0 0 0,0 0-1,0 0 1,0-1 0,0 1 0,0 0-1,0-1 1,5-9 473,12-9-119,-15 18-301,60-60 246,-3-3-1,-3-2 1,68-103-1,-117 156-297,-4 8-3,1-1 0,-1 1 1,1 0-1,7-8 0,-10 13-23,-1 0 0,1 0 0,-1-1-1,0 1 1,1 0 0,-1 0 0,0 0 0,1 0 0,-1 0-1,0 0 1,1 0 0,-1 0 0,1 0 0,-1 0 0,0 0-1,1 0 1,-1 0 0,1 0 0,-1 0 0,0 1 0,1-1-1,-1 0 1,0 0 0,1 0 0,-1 0 0,0 1 0,1-1-1,-1 0 1,0 0 0,0 1 0,1-1 0,-1 0 0,0 1-1,0-1 1,0 0 0,1 1 0,-1-1 0,0 0 0,0 1-1,0-1 1,0 0 0,0 1 0,0-1 0,1 1 0,-1-1-1,0 0 1,0 1 0,0 0 0,7 24 59,-7-21-52,6 24 67,-2-7-207,1 0-1,0-1 0,11 25 0,-14-41 101,0 1 0,0-1 0,0 1 0,1-1 0,0 0 1,-1 0-1,2 0 0,-1 0 0,0 0 0,1-1 0,0 0 0,0 0 0,0 0 0,0 0 0,0 0 0,1-1 0,-1 0 0,1 0 0,6 2 1,26-1-190</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8.109"/>
    </inkml:context>
    <inkml:brush xml:id="br0">
      <inkml:brushProperty name="width" value="0.05" units="cm"/>
      <inkml:brushProperty name="height" value="0.05" units="cm"/>
    </inkml:brush>
  </inkml:definitions>
  <inkml:trace contextRef="#ctx0" brushRef="#br0">54 79 13763,'2'-9'366,"0"0"-1,1 0 1,5-11-1,-7 18-296,0 0-1,0 0 1,0 0-1,1 0 1,-1 0-1,0 0 0,1 1 1,-1-1-1,1 0 1,0 1-1,-1-1 1,1 1-1,0 0 1,0 0-1,0-1 0,0 1 1,0 0-1,0 1 1,3-2-1,-4 2-41,1 0-1,-1 0 0,0 0 1,0 0-1,0 0 1,0 0-1,1 1 1,-1-1-1,0 0 0,0 1 1,0-1-1,0 1 1,0-1-1,0 1 1,0-1-1,0 1 0,0 0 1,0 0-1,0-1 1,0 1-1,0 0 1,-1 0-1,1 0 0,0 0 1,0 0-1,-1 0 1,1 0-1,-1 0 1,1 0-1,-1 0 0,0 1 1,1-1-1,-1 0 1,0 0-1,0 2 0,2 5-10,-1-1 0,0 0 0,-1 0 0,0 14 0,-5 7 19,-1-1-1,0 1 1,-2-1 0,-2-1-1,-23 50 1,-14 36 239,42-96-211,0 0 1,2 1-1,-1-1 1,2 1-1,-1 17 1,3-31-59,0-1 1,0 0-1,0 1 0,0-1 1,0 0-1,0 1 0,1-1 1,-1 1-1,1-1 0,-1 0 1,1 0-1,0 1 0,0-1 1,0 0-1,1 0 0,-1 0 1,0 0-1,1 0 0,-1 0 1,1 0-1,0-1 0,-1 1 1,1-1-1,0 1 0,0-1 1,0 0-1,0 1 0,4 1 1,-1-2-22,-1 0 0,0-1 1,1 1-1,-1-1 0,1 0 0,-1 0 1,1 0-1,-1 0 0,1-1 0,-1 0 1,1 0-1,-1 0 0,0-1 0,6-2 1,27-17-49,2-12-27</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8.562"/>
    </inkml:context>
    <inkml:brush xml:id="br0">
      <inkml:brushProperty name="width" value="0.05" units="cm"/>
      <inkml:brushProperty name="height" value="0.05" units="cm"/>
    </inkml:brush>
  </inkml:definitions>
  <inkml:trace contextRef="#ctx0" brushRef="#br0">7 86 10402,'-1'4'167,"-1"-1"1,1 1-1,0 0 0,1 0 0,-1 0 1,1-1-1,0 1 0,-1 0 0,2 0 1,-1 0-1,1 5 0,0 4 504,0 6-424,6 37 0,-5-48-229,0 0-1,0 0 0,1-1 0,0 1 1,0-1-1,1 1 0,4 7 0,-7-14-6,0 1 0,1-1-1,-1 1 1,0-1 0,1 0-1,-1 1 1,1-1 0,-1 0-1,1 0 1,0 0 0,-1 0-1,1 0 1,0 0 0,0-1-1,0 1 1,0-1 0,0 1-1,-1-1 1,1 0 0,0 1-1,0-1 1,0 0 0,0 0-1,0-1 1,0 1 0,0 0-1,0-1 1,0 1 0,0-1-1,0 1 1,-1-1 0,1 0-1,0 0 1,0 0 0,2-1-1,6-5 61,-1 0-1,1 0 0,-1-1 1,11-13-1,-18 20-63,46-53 903,79-115 0,-133 183-740,0 1-1,1 0 1,0 0-1,1 0 0,1 1 1,1 0-1,-2 28 0,4-38-165,1 0 0,-1-1-1,1 1 1,0 0 0,0-1-1,1 1 1,0-1-1,0 0 1,0 1 0,1-1-1,-1 0 1,1 0 0,0-1-1,1 1 1,5 6-1,-6-8 5,1 0-1,0 0 1,-1-1-1,1 1 0,0-1 1,0 0-1,0 0 1,1-1-1,-1 1 0,0-1 1,1 0-1,-1 0 1,1 0-1,-1-1 0,1 1 1,-1-1-1,1 0 1,-1 0-1,1-1 0,5-1 1,2-1 33,-1 0 0,0-1-1,-1 0 1,1-1 0,-1 0 0,0 0 0,0-1 0,-1-1-1,1 0 1,-1 0 0,-1 0 0,0-1 0,12-14 0,-13 13-6,0 1-1,-1-1 1,0 0 0,-1 0 0,1-1 0,-2 0 0,0 1 0,0-2 0,0 1-1,-1 0 1,-1-1 0,0 1 0,0-1 0,-1-16 0,0 25-73,-1 1 1,0-1 0,0 1-1,0-1 1,0 0 0,-1 1-1,1-1 1,0 1-1,-1 0 1,1-1 0,-1 1-1,1-1 1,-1 1 0,0-1-1,1 1 1,-1 0 0,0 0-1,0-1 1,0 1 0,0 0-1,0 0 1,0 0-1,0 0 1,-1 0 0,1 0-1,0 0 1,0 1 0,-1-1-1,1 0 1,-1 1 0,1-1-1,0 1 1,-1-1 0,1 1-1,-1 0 1,1 0-1,-1 0 1,1-1 0,-1 1-1,0 1 1,1-1 0,-1 0-1,1 0 1,-1 0 0,1 1-1,0-1 1,-1 1 0,-1 1-1,-3-1-139,0 2 0,1-1-1,0 1 1,0 0 0,0 0-1,0 0 1,0 1 0,1-1-1,-1 1 1,1 0 0,-7 9 0,-2 14-625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8.990"/>
    </inkml:context>
    <inkml:brush xml:id="br0">
      <inkml:brushProperty name="width" value="0.05" units="cm"/>
      <inkml:brushProperty name="height" value="0.05" units="cm"/>
    </inkml:brush>
  </inkml:definitions>
  <inkml:trace contextRef="#ctx0" brushRef="#br0">107 38 12899,'-2'3'122,"-63"103"1809,58-93-1747,1 0 0,0 1 0,1 0 0,1 1 1,0-1-1,-2 17 0,6-28-152,-1 0 0,1 0 0,0 0 1,0-1-1,0 1 0,0 0 0,0 0 0,1-1 0,-1 1 1,1 0-1,0-1 0,0 1 0,0 0 0,0-1 1,2 4-1,-2-6-23,-1 1 1,1 0-1,-1-1 1,1 1-1,0-1 1,0 1-1,-1-1 0,1 1 1,0-1-1,0 1 1,0-1-1,-1 0 1,1 1-1,0-1 1,0 0-1,0 0 1,0 0-1,1 0 1,1 0-4,-1 0 0,0 0 1,0-1-1,0 1 1,0-1-1,0 0 1,0 0-1,0 0 0,0 0 1,3-2-1,9-6 17,-2-1-1,1-1 0,-1 0 0,-1 0 1,0-2-1,10-13 0,-2 1 41,-2-1 1,16-34-1,-13 13 49,-19 44-105,-1 1-1,1 0 1,0-1 0,-1 1 0,0 0 0,0-1 0,1 1-1,-1 0 1,-1-1 0,1 1 0,0-1 0,-1 1-1,1 0 1,-1-1 0,1 1 0,-1 0 0,-2-5-1,2 6-4,-1 0-1,1 0 0,0 0 0,-1 0 0,1 1 0,0-1 0,-1 0 0,1 1 0,-1-1 0,1 1 1,-1-1-1,1 1 0,-1-1 0,0 1 0,1 0 0,-1 0 0,1 0 0,-1 0 0,0 0 0,1 0 1,-1 1-1,1-1 0,-1 0 0,1 1 0,-1-1 0,1 1 0,-1 0 0,1-1 0,-3 3 0,-5 1-29,1 0-1,-1 1 1,-10 9-1,15-12-49,0 1 1,0 0-1,1 0 0,0 0 0,-1 0 1,1 1-1,1-1 0,-1 1 0,0 0 0,1 0 1,0 0-1,-4 8 0,6-12 71,0 0 0,0 1 1,0-1-1,0 0 0,0 0 0,0 1 0,0-1 0,1 0 1,-1 1-1,0-1 0,0 0 0,0 0 0,0 1 0,0-1 0,0 0 1,1 0-1,-1 0 0,0 1 0,0-1 0,0 0 0,0 0 1,1 0-1,-1 0 0,0 1 0,0-1 0,1 0 0,-1 0 0,0 0 1,0 0-1,1 0 0,-1 0 0,0 0 0,0 1 0,1-1 0,-1 0 1,0 0-1,0 0 0,1 0 0,-1 0 0,0 0 0,0 0 1,1 0-1,-1-1 0,0 1 0,1 0 0,-1 0 0,0 0 0,0 0 1,0 0-1,1 0 0,-1 0 0,0-1 0,0 1 0,1 0 0,-1 0 1,0 0-1,0-1 0,1 1 0,14-11-240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9.411"/>
    </inkml:context>
    <inkml:brush xml:id="br0">
      <inkml:brushProperty name="width" value="0.05" units="cm"/>
      <inkml:brushProperty name="height" value="0.05" units="cm"/>
    </inkml:brush>
  </inkml:definitions>
  <inkml:trace contextRef="#ctx0" brushRef="#br0">59 466 14851,'-3'5'146,"-33"52"967,32-51-1055,2 0-1,-1 0 1,1 0-1,0 0 1,0 0-1,0 0 1,1 1-1,-1 7 1,2-13-42,0-1 1,0 1 0,0 0-1,0 0 1,0 0 0,0 0 0,0 0-1,1 0 1,-1-1 0,0 1-1,0 0 1,1 0 0,-1 0-1,1-1 1,-1 1 0,0 0 0,1 0-1,-1-1 1,1 1 0,0 0-1,-1-1 1,1 1 0,0 0 0,-1-1-1,1 1 1,0-1 0,-1 1-1,1-1 1,0 0 0,0 1 0,0-1-1,-1 0 1,1 0 0,0 1-1,0-1 1,0 0 0,0 0 0,0 0-1,0 0 1,-1 0 0,1 0-1,0 0 1,0 0 0,0 0 0,1-1-1,4 0 15,0-1-1,-1 1 1,1-1 0,-1-1-1,7-2 1,10-8-65,-1-1 1,-1 0 0,0-2-1,-1 0 1,21-24 0,-15 12-82,-1-1 0,37-59 1,-50 69 84,0-2 0,-1 1 0,-1-1 0,10-40 0,-16 49 44,0 0 0,-1 0 0,-1 0 1,0 0-1,-1 0 0,0 0 0,0-1 1,-2 1-1,1 0 0,-6-19 0,6 29-6,1-1 0,-1 1 0,0-1 0,0 1-1,0 0 1,0 0 0,-1-1 0,1 1 0,-1 0 0,1 0-1,-1 0 1,0 0 0,1 1 0,-1-1 0,0 0 0,0 1-1,0-1 1,-1 1 0,1 0 0,0 0 0,0 0 0,-1 0-1,1 0 1,-1 0 0,1 0 0,-1 1 0,1-1 0,-1 1-1,1 0 1,-1 0 0,1 0 0,-1 0 0,1 0 0,-1 1-1,1-1 1,-1 1 0,1-1 0,-1 1 0,1 0 0,-1 0-1,1 0 1,0 0 0,0 1 0,0-1 0,-1 1 0,-1 1-1,-4 4 10,-1 0 1,1 1-1,1 0 0,-1 0 0,2 1 0,-1 0 0,1 0 0,0 0 0,-6 15 0,4-8-1,2 1 0,0-1 0,0 1-1,2 1 1,-4 20 0,8-35-15,-1 0 0,1 0 0,0 0 0,0 0-1,0 0 1,0 1 0,0-1 0,1 0 0,-1 0 0,1 0 0,0 0 0,0 0 0,0 0 0,1-1 0,-1 1 0,0 0 0,4 4 0,-3-5-3,0 0 0,1 0 0,-1-1 0,1 1 0,0 0 0,-1-1 0,1 1 0,0-1 0,0 0 0,0 0 0,0 0 0,0-1 0,0 1 0,0-1 0,0 1 0,0-1 0,6 0 0,50-5-70,-44 3 52,-1 0-1,1 1 1,-1 1-1,30 3 1,-40-3 23,0 1 1,0 0-1,0 1 1,0-1-1,-1 1 1,1 0-1,0 0 1,-1 0 0,1 0-1,-1 0 1,0 1-1,0 0 1,0-1-1,0 1 1,0 0-1,-1 1 1,1-1-1,-1 0 1,0 1-1,0-1 1,0 1-1,2 5 1,-1 0 40,0-1 0,-1 1 0,0 0 1,0 0-1,-1 0 0,-1 0 0,1 0 0,-1 1 0,-1-1 1,0 0-1,0 0 0,-1 0 0,0 0 0,-5 13 1,7-21 13,0-1 0,0 1 0,0 0 0,-1-1 0,1 1 0,0-1 0,0 1 0,-1-1 0,1 0 0,0 1 0,-1-1 0,1 1 0,-1-1 0,1 0 0,-1 1 0,1-1 0,0 0 0,-1 1 0,1-1 0,-1 0 0,0 1 0,1-1 0,-1 0 0,1 0 0,-2 0 0,2 0-33,-1 0 0,1-1 0,-1 1 0,1 0 0,-1-1 0,1 1 1,-1-1-1,1 1 0,-1 0 0,1-1 0,0 1 0,-1-1 0,1 0 0,0 1 0,-1-1 0,1 1 0,0-1 0,0 1 0,-1-1 0,1 0 0,0 1 0,0-1 0,0-1 0,-2-16 387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49.893"/>
    </inkml:context>
    <inkml:brush xml:id="br0">
      <inkml:brushProperty name="width" value="0.05" units="cm"/>
      <inkml:brushProperty name="height" value="0.05" units="cm"/>
    </inkml:brush>
  </inkml:definitions>
  <inkml:trace contextRef="#ctx0" brushRef="#br0">185 263 11226,'-4'2'2224,"7"-13"-938,13-31-372,-5 16-534,-5 9-92,-1 0 0,0 0 1,2-25-1,-6 36-189,-1 1 0,0-1 1,0 0-1,0 0 0,-1 1 0,-2-9 1,3 11-47,-1 1 0,0-1 0,0 1 1,0 0-1,0-1 0,-1 1 0,1 0 0,-1 0 1,1 0-1,-1 0 0,0 0 0,0 0 1,0 0-1,-4-2 0,3 2-7,0 1 1,0-1-1,0 1 0,-1 0 0,1 0 1,0 1-1,-1-1 0,1 1 0,-1-1 1,1 1-1,-1 0 0,1 0 1,0 1-1,-1-1 0,1 1 0,-1 0 1,1-1-1,0 2 0,-1-1 1,1 0-1,0 1 0,0-1 0,-6 5 1,0 0-3,-1 1 1,1 0 0,1 0 0,-1 1-1,-14 17 1,15-15-40,1 1-1,0 0 1,1 0 0,-8 17-1,12-24-5,0 0 0,1 1 1,-1-1-1,1 0 0,0 1 0,0-1 0,1 1 0,-1-1 0,1 1 0,0 0 0,0-1 0,1 1 0,-1-1 0,1 1 0,2 7 0,-2-11-1,-1 1 0,1-1-1,0 0 1,0 1 0,0-1 0,0 1 0,0-1 0,0 0-1,0 0 1,0 0 0,1 0 0,-1 0 0,0 0 0,1 0-1,-1 0 1,1 0 0,-1 0 0,1-1 0,2 2 0,-1-2-2,0 1 0,1-1 1,-1 0-1,1 0 0,-1 0 1,0 0-1,1 0 0,-1-1 1,4-1-1,6-1-17,-1-2 0,1 0 0,-1 0 1,11-8-1,23-16-179,45-36 0,33-22-644,-119 84 771,0 0 0,0 1 1,1-1-1,-1 1 0,1 0 0,6-1 1,-12 3 59,1-1 1,0 1 0,0 0-1,-1 0 1,1 0 0,0 0-1,0 0 1,0 0 0,-1 1-1,1-1 1,0 0 0,0 0-1,0 0 1,-1 1 0,1-1-1,0 1 1,-1-1 0,1 0-1,1 2 1,-1-1 10,-1 0 0,1 0 0,-1 0 0,1 0 0,-1 0 0,0 0-1,1 0 1,-1 0 0,0 0 0,0 0 0,0 0 0,1 0 0,-1 1 0,0-1 0,0 0 0,-1 0 0,1 0 0,0 2 0,-3 8 103,1 0 0,-2-1-1,-8 21 1,-4 13 545,16-44-630,-1 0-1,1 1 0,0-1 1,0 0-1,0 1 0,0-1 0,-1 1 1,1-1-1,0 0 0,0 1 1,0-1-1,0 1 0,0-1 1,0 0-1,0 1 0,0-1 0,0 1 1,0-1-1,0 0 0,1 1 1,-1-1-1,0 1 0,0-1 1,0 0-1,0 1 0,1-1 0,-1 0 1,0 1-1,0-1 0,1 0 1,-1 1-1,0-1 0,1 0 1,-1 0-1,0 1 0,1-1 0,-1 0 1,1 1-1,0-1 12,1 0-1,0 0 0,-1 0 1,1-1-1,-1 1 1,1 0-1,-1 0 0,1-1 1,-1 1-1,3-2 1,37-20 123,1-8-261,-26 17-139,0 1 0,1 1 0,0 1 0,1 0 0,0 2 1,23-9-1,-40 17 202,1-1 1,-1 1 0,0-1-1,1 1 1,-1 0 0,0 0 0,1-1-1,-1 1 1,1 0 0,-1 1 0,0-1-1,1 0 1,-1 0 0,1 0 0,-1 1-1,0-1 1,1 1 0,-1-1 0,0 1-1,0 0 1,1-1 0,-1 1 0,0 0-1,0 0 1,0 0 0,0 0-1,0 0 1,0 0 0,0 0 0,0 0-1,0 0 1,-1 0 0,2 2 0,0 3-186,0-1 1,0 1-1,-1 0 1,0 0-1,0 1 1,0 6-1,1 5-261,4-7 279,3-6-25</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0.575"/>
    </inkml:context>
    <inkml:brush xml:id="br0">
      <inkml:brushProperty name="width" value="0.05" units="cm"/>
      <inkml:brushProperty name="height" value="0.05" units="cm"/>
    </inkml:brush>
  </inkml:definitions>
  <inkml:trace contextRef="#ctx0" brushRef="#br0">0 117 15843,'1'-2'155,"1"-1"0,-1 0-1,0 1 1,1-1-1,0 1 1,0 0 0,0-1-1,0 1 1,0 0-1,0 0 1,0 0 0,1 0-1,-1 1 1,1-1-1,-1 1 1,1-1 0,0 1-1,-1 0 1,1 0-1,0 0 1,0 0 0,0 1-1,5-1 1,-6 1-108,1-1 0,-1 1-1,1 0 1,-1 1 0,1-1 0,-1 0 0,0 1 0,1-1 0,-1 1 0,0 0 0,0 0-1,1 0 1,-1 0 0,0 0 0,0 0 0,0 1 0,0-1 0,0 1 0,0-1 0,-1 1-1,1 0 1,0-1 0,-1 1 0,1 0 0,-1 0 0,0 0 0,0 0 0,0 1 0,1 1-1,2 10-16,-1 0 0,-1 0 0,-1 0 0,0 0 0,0 1 0,-2-1 0,0 0-1,-3 16 1,0 46-82,4-75 51,0 0 1,0 0-1,0 0 1,0 0-1,0 0 1,0 0-1,1 1 1,-1-1-1,0 0 1,1 0-1,-1 0 1,1 0-1,-1 0 1,1 0-1,0 0 1,-1 0-1,1-1 1,0 1-1,0 0 1,-1 0-1,1 0 1,0-1-1,0 1 1,0-1 0,0 1-1,0 0 1,0-1-1,0 1 1,0-1-1,0 0 1,0 1-1,0-1 1,0 0-1,1 0 1,-1 0-1,0 0 1,0 0-1,0 0 1,0 0-1,0 0 1,0 0-1,1 0 1,-1-1-1,2 0 1,4-1-8,1 0 1,-1 0-1,1-1 1,-1 0-1,10-6 1,0-2-6,0-1 0,0-1 0,-1 0 0,-1-1 0,0-1 0,19-25 0,-13 12-94,-1-2 0,-1 0 0,15-33 0,-30 55 41,0-1 0,0 0 0,-1-1 1,3-12-1,-5 16-92,-3 6 41,-7 12-21,-6 21 77,12-25-16,1-1 1,0 1-1,0 0 0,1 1 0,0-1 1,0 0-1,1 0 0,1 9 0,-2-16 84,1 0 0,0-1 0,0 1 0,1-1 0,-1 1 0,0-1 0,0 1-1,0-1 1,0 1 0,0-1 0,1 1 0,-1-1 0,0 1 0,0-1 0,1 1-1,-1-1 1,0 1 0,1-1 0,-1 0 0,0 1 0,1-1 0,-1 1-1,1-1 1,-1 0 0,0 0 0,1 1 0,-1-1 0,1 0 0,-1 0 0,1 1-1,-1-1 1,1 0 0,-1 0 0,1 0 0,0 0 0,-1 0 0,1 0 0,-1 0-1,1 0 1,-1 0 0,1 0 0,-1 0 0,2 0 0,18-12-75,3-8-28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0.992"/>
    </inkml:context>
    <inkml:brush xml:id="br0">
      <inkml:brushProperty name="width" value="0.05" units="cm"/>
      <inkml:brushProperty name="height" value="0.05" units="cm"/>
    </inkml:brush>
  </inkml:definitions>
  <inkml:trace contextRef="#ctx0" brushRef="#br0">23 99 12379,'-7'24'937,"4"-16"-701,0 1-1,0-1 0,1 1 0,0-1 1,1 1-1,0 0 0,1 0 0,-1 0 0,2 9 1,0-16-200,-1-1 1,1 0 0,0 1 0,0-1 0,0 0 0,0 1-1,0-1 1,0 0 0,0 0 0,0 0 0,0 0 0,0 0-1,1 0 1,-1 0 0,0 0 0,1-1 0,-1 1-1,1 0 1,-1-1 0,1 1 0,-1-1 0,1 0 0,-1 1-1,1-1 1,-1 0 0,1 0 0,2 0 0,8 0-37,-1 0 1,21-4 0,-20 3 7,3-1-47,0 1 0,0 0 0,0 1 1,19 3-1,-27-1 90,0-1 0,0 1 1,-1 0-1,1 1 1,0-1-1,-1 1 0,1 1 1,-1-1-1,0 1 1,11 9-1,-16-12-13,0 0 0,-1-1-1,1 1 1,0 0 0,0-1 0,0 1-1,0 0 1,0-1 0,0 1 0,-1-1-1,1 0 1,0 1 0,0-1 0,0 0-1,0 0 1,1 1 0,-1-1 0,0 0-1,0 0 1,0 0 0,0 0 0,0-1 0,0 1-1,0 0 1,0 0 0,0 0 0,2-2-1,-2 1 11,1 0-1,0-1 1,0 1 0,-1-1-1,1 0 1,-1 0-1,1 1 1,-1-1-1,0 0 1,0 0 0,1 0-1,-1-3 1,4-6 75,-2 0 0,1 0 0,2-22 0,-4 24-85,-1 0 0,-1 1-1,0-1 1,-1-14 0,1 20-25,0 1 1,-1 0 0,1 0-1,-1 0 1,0-1 0,1 1 0,-1 0-1,0 0 1,0 0 0,0 0-1,0 0 1,-1 1 0,1-1 0,-1 0-1,1 0 1,-1 1 0,1-1 0,-1 1-1,0 0 1,0-1 0,1 1-1,-1 0 1,-3-2 0,4 3-3,0 0 0,1 0 0,-1 0 0,0-1 0,1 1 1,-1 0-1,0 0 0,1 0 0,-1 0 0,0 0 0,0 0 0,1 0 0,-1 0 0,0 1 1,1-1-1,-1 0 0,0 0 0,1 0 0,-1 1 0,1-1 0,-1 0 0,0 1 0,1-1 1,-1 1-1,1-1 0,-1 0 0,1 1 0,-1 0 0,0 0-3,1-1 0,0 1 0,0-1 1,0 1-1,0-1 0,-1 1 0,1-1 0,0 1 0,0-1 0,0 1 0,0-1 0,0 1 1,0-1-1,0 1 0,1-1 0,-1 1 0,0-1 0,0 0 0,0 1 0,0-1 0,1 1 1,-1-1-1,0 1 0,0-1 0,1 1 0,-1-1 0,0 0 0,1 1 0,-1-1 0,0 0 1,1 1-1,-1-1 0,1 0 0,-1 0 0,0 1 0,1-1 0,-1 0 0,1 0 0,-1 0 1,1 1-1,4 0 10,-1 1 0,1-1 0,-1 0 0,1-1 0,-1 1 0,1-1 0,0 0 0,-1 0 0,1 0 0,0-1 0,-1 0 0,1 1 0,4-3 0,9-2 522,33-14 0,-29 9-357,-1-1 0,31-21 0,-7-1 79</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2.015"/>
    </inkml:context>
    <inkml:brush xml:id="br0">
      <inkml:brushProperty name="width" value="0.05" units="cm"/>
      <inkml:brushProperty name="height" value="0.05" units="cm"/>
    </inkml:brush>
  </inkml:definitions>
  <inkml:trace contextRef="#ctx0" brushRef="#br0">210 241 10890,'5'-33'991,"3"-37"1,-7 60-700,-1 0 1,-1 0 0,1 0 0,-1 0 0,-1 0 0,0 0 0,-1 1 0,-3-12 0,5 18-195,0 1-1,-1-1 1,1 1 0,0 0 0,-1-1 0,1 1 0,-1 0 0,0 0 0,1 0 0,-1 0 0,0 0-1,-1 1 1,1-1 0,-3-2 0,3 4-37,0-1 0,0 1 0,1-1 0,-1 1 0,0-1 0,0 1 0,0 0 0,0 0 0,0 0-1,1 0 1,-1 0 0,0 0 0,0 0 0,0 1 0,0-1 0,-2 2 0,-1 0 6,0 1 0,0 0 0,0 0 0,1 0-1,-1 0 1,1 1 0,0 0 0,0 0 0,0 0 0,0 0 0,1 1 0,-4 6 0,-5 9-34,2 1 0,0 0 0,1 1 0,1 0 1,1 1-1,-7 42 0,6-5-52,-1 88 0,11 15-137,0-132-32,1 0 1,2-1-1,11 38 1,-14-60 67,1-1 0,0 1 0,0-1 0,1 1 0,0-1 0,0 0 0,1-1 0,7 10 0,-11-14 44,1-1 1,0 1-1,0-1 0,-1 1 0,1-1 0,0 1 0,0-1 1,1 0-1,-1 0 0,0 0 0,0 0 0,0 0 0,1-1 0,-1 1 1,0-1-1,1 1 0,-1-1 0,1 0 0,-1 0 0,0 0 1,1 0-1,-1 0 0,0-1 0,1 1 0,-1-1 0,0 0 1,1 1-1,-1-1 0,0 0 0,0 0 0,4-3 0,1-1-70,0-1-1,0-1 1,0 1-1,0-1 1,-1-1-1,0 1 1,-1-1-1,5-8 1,16-34-493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2.416"/>
    </inkml:context>
    <inkml:brush xml:id="br0">
      <inkml:brushProperty name="width" value="0.05" units="cm"/>
      <inkml:brushProperty name="height" value="0.05" units="cm"/>
    </inkml:brush>
  </inkml:definitions>
  <inkml:trace contextRef="#ctx0" brushRef="#br0">48 0 7554,'-11'8'1120,"1"3"-528,-1 2-232,3-3 1016,2 0-696,5-6-335,2-5-545,5-5 168,4-5-129</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17.897"/>
    </inkml:context>
    <inkml:brush xml:id="br0">
      <inkml:brushProperty name="width" value="0.05" units="cm"/>
      <inkml:brushProperty name="height" value="0.05" units="cm"/>
    </inkml:brush>
  </inkml:definitions>
  <inkml:trace contextRef="#ctx0" brushRef="#br0">72 1 18300,'0'13'752,"-15"0"-1304,-3-6-1016,3-7 991,3-12 89,0-5-200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3.129"/>
    </inkml:context>
    <inkml:brush xml:id="br0">
      <inkml:brushProperty name="width" value="0.05" units="cm"/>
      <inkml:brushProperty name="height" value="0.05" units="cm"/>
    </inkml:brush>
  </inkml:definitions>
  <inkml:trace contextRef="#ctx0" brushRef="#br0">213 376 15211,'-14'-1'200,"0"1"0,1 0 0,-1 1 0,0 1 0,1 0 1,-1 0-1,1 2 0,-17 5 0,25-7-157,1 0 0,-1 1 1,1-1-1,0 1 1,-1 0-1,1 0 0,1 0 1,-1 0-1,0 1 1,1 0-1,0 0 0,0 0 1,0 0-1,0 0 1,0 1-1,1-1 0,0 1 1,0-1-1,0 1 0,1 0 1,0 0-1,0 0 1,0 0-1,0 0 0,0 8 1,1-7-46,0 0-1,0 0 1,1 0 0,0 0 0,0 0-1,0 0 1,1 0 0,0-1 0,0 1-1,5 10 1,-5-13 1,-1-1 1,1 0-1,-1 0 0,1 0 0,0 0 1,0 0-1,0 0 0,0 0 0,0-1 1,1 1-1,-1-1 0,0 1 0,1-1 0,-1 0 1,1 0-1,-1 0 0,1 0 0,0-1 1,-1 1-1,1-1 0,0 1 0,-1-1 1,1 0-1,0 0 0,-1 0 0,6-1 1,1-1 1,0-1 1,-1 1 0,1-1 0,0-1 0,-1 0 0,0 0 0,0 0 0,11-9-1,61-53 11,-43 34-3,-32 28-9,3-3 5,0 0-1,1 1 0,14-8 1,-22 13-5,0 0 1,0 1-1,1-1 0,-1 0 1,0 1-1,0-1 1,0 1-1,1 0 0,-1-1 1,0 1-1,0 0 1,1 0-1,-1 0 0,0 0 1,1 0-1,-1 0 1,0 0-1,1 0 0,-1 0 1,0 0-1,0 1 1,1-1-1,-1 1 1,0-1-1,0 1 0,0-1 1,0 1-1,0 0 1,1-1-1,-1 1 0,0 0 1,-1 0-1,1 0 1,0 0-1,0 0 0,0 0 1,1 2-1,2 8 3,0 1 0,-1 0-1,0-1 1,-1 1 0,0 0-1,-1 1 1,0 12 0,4 25 15,-5-50-11,0 1-1,0 0 0,0 0 0,0 0 1,1 0-1,-1 0 0,0 0 1,1 0-1,-1 0 0,0 0 0,1-1 1,-1 1-1,1 0 0,-1 0 1,1 0-1,1 0 0,-2 0 0,0-1-1,1 0 0,-1 0 0,0 0 1,1 0-1,-1 0 0,1-1 1,-1 1-1,0 0 0,1 0 1,-1 0-1,0 0 0,1 0 1,-1 0-1,0-1 0,1 1 1,-1 0-1,0 0 0,0 0 1,1-1-1,-1 1 0,0 0 1,1 0-1,-1-1 0,0 1 0,0 0 1,0-1-1,1 1 0,16-33 270,-15 29-255,8-20 105,36-71 292,-40 86-370,0 0-1,0 0 0,0 1 0,1-1 1,1 1-1,-1 1 0,15-12 1,-19 17-43,0 0 1,1 0-1,-1 0 1,0 0-1,1 1 1,0-1-1,-1 1 1,1 0-1,0 0 1,0 0-1,-1 1 1,1-1-1,0 1 1,0 0-1,0 0 1,0 0-1,0 1 1,-1-1 0,1 1-1,0 0 1,0 0-1,-1 0 1,1 1-1,-1-1 1,5 3-1,5 5-3,0 0 0,0 0 0,-1 2 0,21 21 1,-2-2 8,-29-27-8,1-1 1,-1 0-1,0 0 1,1 0-1,0-1 1,-1 1-1,1-1 1,0 1-1,0-1 0,0 0 1,0 0-1,0 0 1,0 0-1,0-1 1,0 1-1,0-1 1,0 0-1,0 0 1,0 0-1,0 0 0,4-1 1,-3-1 3,1 0-1,0 0 1,-1 0-1,1 0 1,-1-1-1,0 0 1,0 0 0,0 0-1,0 0 1,-1-1-1,1 1 1,3-6 0,26-36 42,-26 34-55,0 1 0,0 0 0,1 0 0,1 0 0,-1 1 0,1 1 0,1 0 0,10-8 0,-18 15 1,-1 0 0,1 1 1,-1-1-1,1 0 0,-1 1 0,1-1 0,0 1 0,-1-1 1,1 1-1,0 0 0,-1 0 0,1 0 0,0 0 1,0 0-1,-1 0 0,1 0 0,0 0 0,-1 1 1,1-1-1,0 1 0,-1-1 0,1 1 0,1 1 1,1 1-8,0 0 0,0 0 0,0 1 0,-1 0 0,0-1 0,5 7 0,-7-7 10,2 0-1,-1 0 0,0 0 0,0-1 0,1 1 1,0-1-1,-1 1 0,1-1 0,0 0 0,0 0 1,0 0-1,1 0 0,2 1 0,-4-3 5,1 0-1,-1 0 1,0 0-1,0 0 1,0-1-1,0 1 1,0 0-1,0-1 1,0 0-1,0 1 1,0-1-1,0 0 1,0 0-1,0 0 0,0 0 1,-1-1-1,1 1 1,0 0-1,1-3 1,32-34-21,-28 29-3,11-13-65,46-49-305,-57 63 292,1 1 1,0 1-1,0-1 0,1 1 1,0 1-1,16-9 0,-23 13 59,1 0 0,-1 0 0,1 0 0,0 1-1,-1-1 1,1 0 0,0 1 0,0 0 0,-1 0-1,1 0 1,0 0 0,0 0 0,-1 1 0,1-1-1,0 1 1,3 1 0,-4-2 24,-1 1-1,1 0 1,-1 0-1,0 0 1,1 0-1,-1 0 1,0 1 0,0-1-1,0 0 1,0 1-1,0-1 1,0 0-1,0 1 1,0-1 0,0 1-1,-1 0 1,1-1-1,-1 1 1,1-1 0,-1 1-1,0 0 1,1-1-1,-1 1 1,0 0-1,0 2 1,0-21-163,0-1 0,2 1 0,0-1 0,1 1 0,1 0 0,1 0 1,0 0-1,12-25 0,-17 42 159,0-1 1,1 1 0,-1-1-1,0 0 1,0 1-1,1-1 1,-1 1 0,0-1-1,1 1 1,-1-1 0,1 1-1,-1-1 1,1 1 0,-1-1-1,1 1 1,-1 0-1,1-1 1,-1 1 0,1 0-1,-1-1 1,1 1 0,-1 0-1,1 0 1,0-1-1,-1 1 1,2 0 0,-2 1 10,1-1 0,-1 1 0,1-1 0,-1 1 0,1-1 0,-1 1 0,1-1 0,-1 1 0,0 0 0,1-1 0,-1 1 0,0 0 0,0-1 0,1 1 1,-1 0-1,0 0 0,0-1 0,0 2 0,3 38 31,-3-40-21,-6 129 1048,3-82-447,2-43-505,1 0-1,0 0 1,0-1-1,0 1 1,1 0-1,-1 0 1,1-1-1,2 7 1,-3-10-80,0 1 1,0-1-1,1 0 0,-1 0 1,0 1-1,0-1 0,0 0 1,1 0-1,-1 1 0,0-1 1,0 0-1,0 0 0,1 0 1,-1 1-1,0-1 0,1 0 1,-1 0-1,0 0 0,0 0 1,1 0-1,-1 1 0,0-1 1,1 0-1,-1 0 0,0 0 1,1 0-1,-1 0 0,0 0 1,1 0-1,-1 0 0,0 0 1,0 0-1,1 0 0,-1-1 1,2 0 15,-1 0-1,1 0 1,-1 0 0,1 0 0,-1 0 0,0 0 0,0 0 0,0-1 0,0 1-1,2-4 1,13-21 90,-2-2 0,0 0-1,11-38 1,-11 29-280,19-35-1,-33 71 146,0 0 0,1 0 0,-1 0 0,1 0 0,-1 0 0,1 0 0,-1 0 0,1 0 0,0 0 0,0 1-1,-1-1 1,1 0 0,0 0 0,0 1 0,0-1 0,0 1 0,0-1 0,0 1 0,1-2 0,-1 3 7,-1-1 1,1 0-1,-1 0 1,1 1-1,-1-1 1,1 0-1,-1 0 1,1 1-1,-1-1 0,1 1 1,-1-1-1,1 0 1,-1 1-1,0-1 1,1 1-1,-1-1 1,0 1-1,1-1 1,-1 1-1,0-1 1,0 1-1,1 0 1,-1-1-1,0 2 0,3 7-13,-1 0-1,-1 1 0,2 9 1,-3-14 24,7 88 222,-5-53 135,1-1 1,14 65-1,-16-99-320,1-1-1,-1 1 1,1-1 0,0 0-1,0 0 1,0 0-1,1 0 1,-1 0 0,1 0-1,5 5 1,-7-9-40,0 1 0,0 0 0,0 0 0,0 0 0,0-1-1,0 1 1,1-1 0,-1 1 0,0-1 0,1 1 0,-1-1 0,0 0 0,1 0 0,-1 0 0,0 0 0,1 0 0,-1 0 0,0 0 0,1 0 0,-1 0-1,0 0 1,1-1 0,-1 1 0,0 0 0,0-1 0,1 0 0,-1 1 0,0-1 0,0 0 0,0 1 0,0-1 0,0 0 0,0 0 0,0 0 0,0 0-1,0 0 1,0 0 0,0 0 0,0-1 0,11-15-41</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7:58.078"/>
    </inkml:context>
    <inkml:brush xml:id="br0">
      <inkml:brushProperty name="width" value="0.05" units="cm"/>
      <inkml:brushProperty name="height" value="0.05" units="cm"/>
    </inkml:brush>
  </inkml:definitions>
  <inkml:trace contextRef="#ctx0" brushRef="#br0">2826 323 12579,'-1'0'9,"-98"-68"717,-205-101 1,269 153-711,-1 2-1,0 1 1,-1 2-1,0 2 1,0 1-1,-1 2 1,0 2 0,0 1-1,-1 2 1,-46 4-1,26 6-45,1 3 1,0 1-1,1 4 0,1 2 0,0 2 0,2 3 0,-55 32 0,-19 21-151,-192 152 0,297-211 155,-356 285-403,26 28 56,225-186 265,106-117 99,2 1-1,0 1 1,-20 44-1,35-65 18,1 1 0,0 0 0,1 0-1,1 0 1,-1 1 0,1-1 0,1 0-1,0 1 1,1 19 0,1-21 2,0 0 0,1 0 0,0 0 0,1 0 0,0-1 1,0 1-1,1-1 0,0 0 0,0 0 0,1 0 0,8 9 0,1 0 8,1 0-1,1-1 1,1-1 0,0-1-1,0-1 1,2 0-1,0-1 1,0-1 0,24 10-1,13 2 3,0-3-1,71 16 1,-14-11-46,0-6 1,1-4-1,222-1 0,-137-22-104,280-47 0,-213 4-6,322-103 0,235-152 235,-297 57 240,-368 160-101,173-127 1,-300 195-184,-1-2 0,-1-2 0,-2 0 0,49-57 0,-72 76-49,1 0 0,-1 0 0,-1 0 0,1-1 0,-1 0 0,0 1 0,-1-1 0,1 0 0,-1 0 0,-1-1 0,1 1 0,-1 0 0,-1 0 0,1-1 0,-2-13 0,0 14-6,-1 1 0,0-1 0,-1 0 0,1 1 0,-1 0 0,0 0 0,-1-1 0,0 2 0,0-1 1,0 0-1,0 1 0,-1 0 0,0 0 0,0 0 0,0 1 0,-8-6 0,-3-1-16,0 1-1,-1 0 1,-1 1-1,1 1 1,-28-9-1,-100-18-221,-76 3-224,-70 21 274,-52 13 4,-67 18-61</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7:50.205"/>
    </inkml:context>
    <inkml:brush xml:id="br0">
      <inkml:brushProperty name="width" value="0.05" units="cm"/>
      <inkml:brushProperty name="height" value="0.05" units="cm"/>
    </inkml:brush>
  </inkml:definitions>
  <inkml:trace contextRef="#ctx0" brushRef="#br0">12 4 12075,'-1'-1'73,"1"1"0,0 0 0,-1-1 0,1 1 0,0 0 0,0 0 0,-1-1 0,1 1 0,0 0 0,-1 0 0,1 0 0,-1 0 0,1-1 1,0 1-1,-1 0 0,1 0 0,-1 0 0,1 0 0,0 0 0,-1 0 0,1 0 0,-1 0 0,1 0 0,0 0 0,-1 0 0,1 0 0,-1 1 0,1-1-55,0 1-1,1-1 1,-1 0-1,0 1 0,1-1 1,-1 1-1,1-1 1,-1 0-1,1 1 0,-1-1 1,0 0-1,1 0 1,-1 1-1,1-1 0,-1 0 1,1 0-1,0 0 0,-1 1 1,1-1-1,-1 0 1,1 0-1,0 0 0,105 17 175,-73-13-180,-1 1 0,0 1 0,0 2 0,35 14 0,-34-5-9,-1 1 0,-1 1 0,0 2-1,54 49 1,-52-42 3,1-1 0,1-1 0,45 24 0,12-8 0,101 32-1,63 28 11,71 67 18,-100-49 4,-206-110-33,1-1 1,0 0 0,0-2 0,0-1 0,1 0 0,44 3 0,-67-9-4,0 0 1,1 0 0,-1 0-1,0 0 1,0 0-1,1 0 1,-1 0 0,0 0-1,1 0 1,-1 0-1,0 0 1,0 0-1,1 0 1,-1 0 0,0 0-1,0 0 1,1 0-1,-1 0 1,0 1 0,0-1-1,1 0 1,-1 0-1,0 0 1,0 0-1,1 1 1,-1-1 0,0 0-1,0 0 1,0 0-1,1 1 1,-1-1-1,0 0 1,0 0 0,0 1-1,0-1 1,0 0-1,0 1 1,0-1 0,1 0-1,-1 0 1,0 1-1,0-1 1,0 0-1,0 1 1,0-1 0,0 0-1,0 0 1,0 1-1,-1-1 1,1 1-34,0-1 0,0 0 0,-1 0 0,1 1 0,0-1 0,-1 0 0,1 0 0,0 0 0,-1 0 0,1 1 0,0-1 0,-1 0 0,1 0 0,0 0 0,-1 0 0,1 0 0,0 0 0,-1 0 0,1 0 0,-1 0 0,1 0 1,0 0-1,-1 0 0,1 0 0,0 0 0,-1 0 0,1-1 0,0 1 0,-1 0 0,1 0 0,0 0 0,-1 0 0,1-1 0,0 1 0,-1 0 0,1 0 0,0-1 0,-1 1 0,-1-3-31,0 1-1,0-1 1,0 1-1,0-1 1,0 0 0,1 0-1,-1 0 1,-1-4 0,-8-22-277</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7:51.016"/>
    </inkml:context>
    <inkml:brush xml:id="br0">
      <inkml:brushProperty name="width" value="0.05" units="cm"/>
      <inkml:brushProperty name="height" value="0.05" units="cm"/>
    </inkml:brush>
  </inkml:definitions>
  <inkml:trace contextRef="#ctx0" brushRef="#br0">0 526 12131,'5'15'240,"0"-2"0,0 1 1,14 22-1,-3-4-89,1 0-122,0 0 0,2-1 0,2 0-1,0-2 1,2-1 0,42 40 0,-43-49-10,0 0 0,2-1 0,0-2 0,1 0 0,1-2 0,0-1 0,1-1 0,47 14 0,-48-18-5,0-1 0,0-1-1,38 2 1,-56-7 0,0-1 1,0 0-1,1 0 0,-1-1 0,0-1 1,0 1-1,0-1 0,0 0 0,0-1 0,0 0 1,-1 0-1,1-1 0,-1 0 0,0 0 1,10-8-1,-3-1 28,0-1 1,-2 0-1,1-1 0,-2-1 1,0 0-1,-1 0 0,0-1 1,-2 0-1,11-27 1,-3-5 46,-1-1 0,10-67 0,-9 3 115,-6 0 0,-4-1 0,-13-154 0,4 250-588,-2 31-106,1-2 510,-4 6-201</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7:52.531"/>
    </inkml:context>
    <inkml:brush xml:id="br0">
      <inkml:brushProperty name="width" value="0.05" units="cm"/>
      <inkml:brushProperty name="height" value="0.05" units="cm"/>
    </inkml:brush>
  </inkml:definitions>
  <inkml:trace contextRef="#ctx0" brushRef="#br0">13 29 12003,'-1'-2'123,"1"-1"-1,-1 1 1,0 0 0,0 0 0,0 0 0,0 0 0,0 0 0,0 0 0,-2-3 0,1 1 414,18 11-262,61 34-166,-1 3-1,111 87 1,-125-84 1,73 43-1,73 29 159,75 48 242,-276-163-495,46 31 126,79 40 1,-116-67-125,0-1 1,0-1 0,1 0 0,-1-1 0,1-1 0,1 0-1,-1-2 1,0 0 0,1-1 0,19-1 0,-32 0-16,0-1 0,0 0 0,1 0 0,-1 0 0,0-1 0,0 1-1,0-1 1,-1-1 0,1 1 0,0-1 0,-1 1 0,1-1 0,-1-1 0,0 1 0,0 0 0,0-1 0,-1 0 0,4-5 0,-7 9-26,1 0 0,-1-1 0,0 1 1,1-1-1,-1 1 0,0-1 0,0 0 0,0 1 0,1-1 0,-1 1 0,0-1 1,0 1-1,0-1 0,0 1 0,0-1 0,0 0 0,0 1 0,0-1 0,0 1 1,-1-1-1,1 1 0,0-1 0,0 1 0,0-1 0,-1 1 0,1-1 1,0 1-1,0-1 0,-1 1 0,1-1 0,0 1 0,-1-1 0,1 1 0,-1 0 1,1-1-1,-1 1 0,1 0 0,-1-1 0,1 1 0,-1 0 0,1 0 0,-1-1 1,1 1-1,-1 0 0,1 0 0,-1 0 0,1 0 0,-2 0 0,-31-6-267,29 6 254,-31-3-272</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7:53.065"/>
    </inkml:context>
    <inkml:brush xml:id="br0">
      <inkml:brushProperty name="width" value="0.05" units="cm"/>
      <inkml:brushProperty name="height" value="0.05" units="cm"/>
    </inkml:brush>
  </inkml:definitions>
  <inkml:trace contextRef="#ctx0" brushRef="#br0">0 0 12011,'0'1'52,"0"-1"0,0 1 1,1-1-1,-1 1 0,0-1 1,0 0-1,0 1 1,0-1-1,0 1 0,1-1 1,-1 1-1,0-1 0,0 0 1,1 1-1,-1-1 1,0 0-1,0 1 0,1-1 1,-1 0-1,0 1 0,1-1 1,-1 0-1,1 0 1,-1 1-1,0-1 0,1 0 1,-1 0-1,1 0 0,-1 0 1,0 0-1,1 1 1,-1-1-1,2 0 0,28 12-29,-3-1 31,82 46 42,158 110 0,-198-121-81,-21-17 3,1-1 0,1-3 0,1-1 0,1-3 1,1-3-1,86 19 0,-85-25 4,206 51 112,-197-44-134,0 2-1,63 32 0,-122-50-19,114 58-199,-96-49-497,0 2 1,-1 1-1,22 20 0,-36-29 228,-7-12-148</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7:53.507"/>
    </inkml:context>
    <inkml:brush xml:id="br0">
      <inkml:brushProperty name="width" value="0.05" units="cm"/>
      <inkml:brushProperty name="height" value="0.05" units="cm"/>
    </inkml:brush>
  </inkml:definitions>
  <inkml:trace contextRef="#ctx0" brushRef="#br0">49 706 11458,'-2'0'151,"-32"2"459,33-2-604,1 0 0,-1 0 1,1 0-1,-1 0 0,1 1 1,-1-1-1,1 0 0,-1 0 1,1 0-1,-1 0 1,1 1-1,-1-1 0,1 0 1,-1 0-1,1 1 0,0-1 1,-1 0-1,1 1 0,-1-1 1,1 1-1,0-1 0,-1 0 1,1 1-1,0-1 0,0 1 1,-1-1-1,1 1 1,0-1-1,0 1 0,0-1 1,-1 1-1,1-1 0,0 1 1,0-1-1,0 1 0,0-1 1,0 1-1,0-1 0,0 1 1,0 0-1,0-1 0,0 1 1,1-1-1,-1 1 0,0-1 1,0 1-1,0-1 1,1 1-1,-1-1 0,0 0 1,1 1-1,-1-1 0,0 1 1,1-1-1,8 10 73,0 0-1,1-1 1,0-1-1,1 0 1,-1 0 0,18 8-1,4 5 79,9 8 50,109 68 429,-132-87-589,0 0-1,1-2 1,0 0-1,1-2 0,0 0 1,30 5-1,-42-10-20,0 0 0,0-1 0,0 0 0,0 0 1,0-1-1,0 0 0,0 0 0,0-1 0,0 0 0,-1 0 0,1-1 0,-1 0 0,1 0 0,-1-1 1,0 0-1,0 0 0,-1-1 0,1 0 0,-1 0 0,0 0 0,-1-1 0,1 0 0,-1 0 1,0 0-1,0-1 0,-1 1 0,4-9 0,6-12 91,-2-1 1,-1 0-1,-1 0 1,-2-1 0,-1 0-1,-1-1 1,4-49-1,-7 9 65,-2 1 1,-11-84-1,7 114 2,-2 0 0,-2 0-1,-1 0 1,-2 1 0,-15-37 0,22 68-78,0 1 0,-1 0 1,1 0-1,-1 0 0,-9-10 0,-5-2 169</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0:24.210"/>
    </inkml:context>
    <inkml:brush xml:id="br0">
      <inkml:brushProperty name="width" value="0.05" units="cm"/>
      <inkml:brushProperty name="height" value="0.05" units="cm"/>
    </inkml:brush>
  </inkml:definitions>
  <inkml:trace contextRef="#ctx0" brushRef="#br0">18418 457 5033,'-7'-3'312,"0"1"1,0-1-1,0-1 0,1 1 1,-1-1-1,1 0 1,0 0-1,0-1 0,1 0 1,-1 0-1,1 0 0,0-1 1,-7-10-1,7 10-222,-1 0-1,0 0 1,0 0 0,-1 1 0,1 0-1,-1 1 1,0 0 0,-1 0-1,1 0 1,-1 1 0,1 0 0,-15-4-1,-7 1-61,-1 0-1,-35-1 0,19 2 8,-47-10 502,-125-39-1,-34-8-47,-230-12-363,-965-21 1,6 158-124,828 17 33,104-11-8,-134-22-44,337-52 19,-206 1 22,2 32-31,196 7-11,-521 51-79,756-79 74,-520 38-191,-340-18 74,0-25 293,150-2-34,-766-42 387,279 31-287,-124 105-187,872-50-32,-179 44-228,604-65 87,-136 49 0,169-44 78,0 2-1,-109 66 1,91-44 55,34-21-9,1 2 0,1 3 1,-51 45-1,98-76-30,-1 1-1,1 0 1,0 0-1,1 0 1,0 0-1,0 1 1,0 0 0,1 0-1,-1 0 1,2 0-1,-1 0 1,1 0-1,0 1 1,1 0-1,0-1 1,0 1-1,0 0 1,1-1-1,0 1 1,1 0-1,0-1 1,3 15-1,-1-10-50,1 0 0,0-1-1,1 1 1,0-1 0,1 0 0,1-1-1,-1 1 1,1-1 0,1 0-1,0-1 1,1 0 0,-1 0-1,17 11 1,0-3-78,0 0-1,2-3 1,0 0 0,1-1-1,0-2 1,58 15-1,184 23-1034,-240-45 1049,964 101-3538,4-54 4764,384-41 1881,-2-47-2461,-169-36-460,-5-34 263,-509 43-63,-307 28-192,524-42 35,432-17-122,2 28 7,144 12 674,-299 11 549,245-32-986,-7-76 301,-1023 86 202,-8-34 53,-301 63-576,-89 33-138,-1 0-1,0-1 1,0-1 0,0 1-1,-1-1 1,0-1-1,13-12 1,-19 17-24,-1 1 1,1-1-1,-1 1 0,0-1 1,0 0-1,0 0 0,0 0 1,0 1-1,0-1 0,0 0 1,0 0-1,-1 0 0,1 0 1,-1 0-1,0 0 0,1 0 1,-1-1-1,0 1 0,0 0 0,0 0 1,-1 0-1,1 0 0,0 0 1,-1 0-1,0 0 0,1 0 1,-1 0-1,0 0 0,0 0 1,0 1-1,0-1 0,0 0 1,0 0-1,-3-2 0,-2-2 4,0 1 0,-1-1 0,1 1 0,-1 1 0,0-1 0,0 1 0,-11-4 0,-13-5-49,-1 1 0,-56-12-1,-72-6-271,134 26 243,-641-126-1932,455 77 1598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16.213"/>
    </inkml:context>
    <inkml:brush xml:id="br0">
      <inkml:brushProperty name="width" value="0.05" units="cm"/>
      <inkml:brushProperty name="height" value="0.05" units="cm"/>
    </inkml:brush>
  </inkml:definitions>
  <inkml:trace contextRef="#ctx0" brushRef="#br0">0 3060 4577,'68'-26'1113,"2"3"0,115-23 0,422-18-855,-349 44-464,390-53-1445,-7-55-1597,-216 7 2891,212-53 2455,-5 43-1109,184-47-1427,-198 0-27,106-27 254,-125 60 676,186-49 273,-39 2-758,11 35-164,-512 115 195,1240-231-344,-741 124 84,5 33 234,-92 42 26,51-6 122,-6-26 340,-275 17-863,-384 79 250,-30 7 89,-4 2 12,0-1-1,0 0 1,-1 0 0,1-1-1,-1 0 1,1 0 0,-1-1-1,0 0 1,0-1-1,10-7 1,-4-10-77</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27.936"/>
    </inkml:context>
    <inkml:brush xml:id="br0">
      <inkml:brushProperty name="width" value="0.05" units="cm"/>
      <inkml:brushProperty name="height" value="0.05" units="cm"/>
    </inkml:brush>
  </inkml:definitions>
  <inkml:trace contextRef="#ctx0" brushRef="#br0">56 1 11210,'-8'38'595,"-8"70"-1,15-97-529,-24 360-41,26-267 19,22 164 1,-19-253 173,-4-15-212,0 1 0,0-1 1,0 0-1,0 0 0,0 0 0,0 0 1,0 0-1,0 0 0,0 0 1,0 0-1,0 0 0,1 0 0,-1 0 1,0 0-1,0 0 0,0 0 0,0 0 1,0 0-1,0 0 0,0 0 0,0 0 1,0 0-1,0 0 0,0 0 1,1 0-1,-1 0 0,0 0 0,0 0 1,0 0-1,0 0 0,0 0 0,0 0 1,0 0-1,0 0 0,0 0 0,0 0 1,0 0-1,0 0 0,1 0 1,-1 0-1,0 0 0,0 0 0,0 0 1,0 0-1,0 0 0,0-1 0,0 1 1,0 0-1,0 0 0,0 0 0,0 0 1,0 0-1,0 0 0,0 0 1,0 0-1,0 0 0,0 0 0,0 0 1,0 0-1,0-1 0,0 1 0,0 0 1,0 0-1,0 0 0,0 0 1,0 0-1,0 0 0,0 0 0,0 0 1,4-29 361,-1-25-76,11-268 460,-20 1-615,5 308-133,1 10-11,0-1-1,-1 0 0,1 0 0,-1 0 0,1 0 1,-1 0-1,-3-6 0,4 10 6,0 0-1,0 0 1,0 0-1,0 0 0,0 0 1,-1 0-1,1 0 1,0 1-1,0-1 1,0 0-1,0 0 1,0 0-1,0 0 1,0 0-1,0 0 1,-1 0-1,1 0 1,0 0-1,0 0 1,0 0-1,0 0 1,0 0-1,0 0 0,0 0 1,-1 0-1,1 0 1,0 0-1,0 0 1,0 0-1,0 0 1,0 0-1,0 0 1,-1 0-1,1 0 1,0 0-1,0 0 1,0 0-1,0 0 1,0 0-1,0 0 0,-1 0 1,1 0-1,0 0 1,0 0-1,0 0 1,0-1-1,0 1 1,0 0-1,0 0 1,0 0-1,0 0 1,0 0-1,0 0 1,0 0-1,-1-1 1,1 1-1,0 0 0,0 0 1,0 0-1,0 0 1,0 0-1,0 0 1,0-1-1,0 1 1,-2 18-227,2 24-62,23 336 344,-21-350 74,-2-28-123,0 0-1,0 0 1,0 0 0,0 0 0,0 0 0,0 0 0,0 0 0,0-1 0,1 1 0,-1 0 0,0 0 0,0 0 0,0 0-1,0 0 1,0 0 0,0 0 0,0 0 0,0 0 0,0 0 0,1 0 0,-1 0 0,0 0 0,0-1 0,0 1-1,0 0 1,0 0 0,0 0 0,0 0 0,0 0 0,1 0 0,-1 0 0,0 0 0,0 0 0,0 0 0,0 0 0,0 0-1,0 0 1,0 0 0,1 1 0,-1-1 0,0 0 0,0 0 0,0 0 0,0 0 0,0 0 0,0 0 0,0 0-1,0 0 1,1 0 0,-1 0 0,0 0 0,0 0 0,0 1 0,0-1 0,0 0 0,0 0 0,0 0 0,5-14 57,10-67 4,-3-1 0,-4-1 0,-3-94 0,-4 160-86,-1 0-1,-1 0 1,-1 0-1,-6-26 1,8 42 17,-1 0 0,1-1 0,-1 1 0,1 0 0,-1-1-1,1 1 1,-1 0 0,0 0 0,0 0 0,0 0 0,0 0 0,1 0 0,-1 0 0,-2-1-1,3 2 3,-1-1 0,1 1 0,-1 0 0,1 0-1,-1 0 1,1 0 0,-1-1 0,1 1 0,-1 0 0,1 0-1,-1 0 1,1 0 0,-1 1 0,0-1 0,1 0-1,-1 0 1,1 0 0,-1 0 0,1 0 0,-1 1-1,1-1 1,0 0 0,-1 0 0,0 1 0,-1 1-9,-1 0 1,1 1 0,0-1-1,0 1 1,0-1 0,0 1 0,0 0-1,1-1 1,-2 5 0,-6 17-30,1 0 1,1 1 0,1 0-1,2 0 1,-3 42-1,4-41 14,-2 28-1,1-1 0,3 1 0,2-1 0,12 80 0,0-87 23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19.803"/>
    </inkml:context>
    <inkml:brush xml:id="br0">
      <inkml:brushProperty name="width" value="0.05" units="cm"/>
      <inkml:brushProperty name="height" value="0.05" units="cm"/>
    </inkml:brush>
  </inkml:definitions>
  <inkml:trace contextRef="#ctx0" brushRef="#br0">1 17 18316,'5'1'800,"-2"-1"1249,13-1-2105,8-5-1257,2-4 1817</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2.769"/>
    </inkml:context>
    <inkml:brush xml:id="br0">
      <inkml:brushProperty name="width" value="0.05" units="cm"/>
      <inkml:brushProperty name="height" value="0.05" units="cm"/>
    </inkml:brush>
  </inkml:definitions>
  <inkml:trace contextRef="#ctx0" brushRef="#br0">220 12 11811,'-19'15'226,"1"0"0,0 1 1,1 1-1,1 1 1,0 0-1,1 2 1,1-1-1,1 2 1,1-1-1,1 2 1,1 0-1,1 0 1,0 1-1,2-1 0,-5 31 1,10-48-164,2 1 1,-1-1-1,1 1 0,0-1 1,0 8-1,1-11-42,-1-1-1,0 0 1,0 0-1,0 0 1,1 0-1,-1 0 1,0 0-1,1 1 1,-1-1 0,1 0-1,0 0 1,-1 0-1,1 0 1,0-1-1,0 1 1,-1 0-1,1 0 1,0 0 0,0 0-1,0-1 1,0 1-1,0 0 1,0-1-1,0 1 1,0-1-1,0 1 1,0-1 0,0 0-1,1 0 1,-1 1-1,0-1 1,0 0-1,2 0 1,3 0 43,0-1 0,0 0 0,-1 0-1,1 0 1,0-1 0,0 0 0,-1 0 0,1 0 0,-1-1 0,9-6 0,5-3 139,25-23 0,-5 1 15,-3-1-1,-1-2 0,-1-1 0,-2-2 0,40-65 0,-56 71-107,-15 33-103,0 0-1,-1-1 1,1 1 0,0-1-1,-1 1 1,0-1 0,1 1-1,-1-1 1,0 1 0,0-1-1,0 1 1,0-1 0,0 1-1,0-1 1,0-2-1,-4 8-3,0 0 0,0 0-1,0 1 1,1-1 0,0 1-1,-5 9 1,-4 11-28,1 0 1,1 1-1,-8 31 1,14-42-21,0-1 1,2 1-1,0 0 1,1 0-1,0 0 0,1 0 1,3 24-1,-2-35 23,0 0 0,0 0 0,0 0 1,0 0-1,1-1 0,-1 1 0,1 0 0,0-1 0,0 1 0,1-1 0,-1 0 0,1 0 0,3 4 0,-4-5-8,1 0 1,-1-1-1,1 1 0,0-1 0,0 1 1,-1-1-1,1 0 0,0 0 0,0 0 1,0 0-1,0-1 0,0 1 1,0-1-1,1 0 0,-1 1 0,0-2 1,0 1-1,4-1 0,1 0-44,0-1 0,0 0 1,-1-1-1,1 0 0,-1 0 0,0-1 0,0 0 0,0 0 0,12-10 0,-3 1-30,-1-1 0,24-28 0,13-24-226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3.170"/>
    </inkml:context>
    <inkml:brush xml:id="br0">
      <inkml:brushProperty name="width" value="0.05" units="cm"/>
      <inkml:brushProperty name="height" value="0.05" units="cm"/>
    </inkml:brush>
  </inkml:definitions>
  <inkml:trace contextRef="#ctx0" brushRef="#br0">205 1 14163,'-65'134'1674,"-9"27"-1119,25-3-174,43-136-333,2 0-1,1 1 1,1 0-1,1-1 1,1 28-1,1-46-34,-1 0-1,1 0 1,-1-1 0,1 1-1,0 0 1,0 0-1,1-1 1,-1 1-1,1-1 1,0 1 0,0-1-1,4 6 1,-5-8 5,0 0 0,1 0-1,-1 0 1,0 0 0,1 0 0,-1-1 0,1 1 0,0 0-1,-1-1 1,1 1 0,-1-1 0,1 1 0,0-1 0,-1 0 0,1 0-1,0 0 1,0 0 0,-1 0 0,1 0 0,0 0 0,-1 0 0,1-1-1,0 1 1,-1-1 0,1 1 0,-1-1 0,1 0 0,-1 1 0,1-1-1,-1 0 1,3-2 0,14-10 216,0 0-1,-1-2 1,27-27 0,-17 15 9,89-96 709,-42 42-1229,-73 80 258,0 0 7,0 0 0,-1 0 0,1 0 0,0 0 0,0 0-1,0 1 1,0-1 0,0 0 0,0 0 0,0 1 0,0-1 0,0 0 0,0 1 0,0-1 0,0 1 0,2-1-1,-3 9-164</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3.563"/>
    </inkml:context>
    <inkml:brush xml:id="br0">
      <inkml:brushProperty name="width" value="0.05" units="cm"/>
      <inkml:brushProperty name="height" value="0.05" units="cm"/>
    </inkml:brush>
  </inkml:definitions>
  <inkml:trace contextRef="#ctx0" brushRef="#br0">6 1 12019,'-6'41'1320,"10"-5"-680,8-4-280,5-9 1272,7-3-1119,5-9-1546,0-7 1201,1-22-240,0-14-104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3.990"/>
    </inkml:context>
    <inkml:brush xml:id="br0">
      <inkml:brushProperty name="width" value="0.05" units="cm"/>
      <inkml:brushProperty name="height" value="0.05" units="cm"/>
    </inkml:brush>
  </inkml:definitions>
  <inkml:trace contextRef="#ctx0" brushRef="#br0">166 0 9770,'-65'316'4111,"-32"202"-1818,93-481-2056,5-27 15,5-20 121,41-166 979,-35 121-891,29-79 1,-41 133-461,0 1 1,0 0-1,0 0 1,0 0-1,0-1 0,0 1 1,0 0-1,0 0 1,0 0-1,0 0 1,0-1-1,0 1 1,0 0-1,0 0 0,0 0 1,0 0-1,1-1 1,-1 1-1,0 0 1,0 0-1,0 0 1,0 0-1,0 0 0,1 0 1,-1 0-1,0-1 1,0 1-1,0 0 1,0 0-1,1 0 0,-1 0 1,0 0-1,0 0 1,0 0-1,1 0 1,-1 0-1,0 0 1,0 0-1,0 0 0,1 0 1,4 9 26,4 25-28,-5-18-14,-2-10 3,0 0 0,1 1 0,-1-1 0,1 0 0,0-1 0,1 1 0,-1-1 0,1 1 0,5 4 0,-7-8 10,1 0 0,-1 0 0,1 0-1,-1 0 1,1-1 0,0 0 0,0 1 0,-1-1-1,1 0 1,0 0 0,0-1 0,0 1 0,0 0 0,0-1-1,0 0 1,0 0 0,1 0 0,-1 0 0,0 0-1,0-1 1,5-1 0,-1 0 13,-1 0-1,1 0 1,-1-1-1,0 0 1,0 0 0,0-1-1,0 0 1,6-5-1,39-39 240,-39 36-138,-12 13-110,-1-1 0,1 0-1,0 0 1,0 0 0,0 1 0,0-1-1,0 0 1,0 0 0,0 0 0,0 1-1,0-1 1,0 0 0,1 0 0,-1 0-1,0 1 1,0-1 0,0 0 0,0 0-1,0 0 1,0 0 0,0 1 0,0-1-1,1 0 1,-1 0 0,0 0 0,0 0-1,0 0 1,0 1 0,0-1 0,1 0-1,-1 0 1,0 0 0,0 0 0,0 0-1,1 0 1,-1 0 0,0 0-1,0 0 1,0 0 0,1 0 0,-1 0-1,0 0 1,0 0 0,0 0 0,1 0-1,-1 0 1,0 0 0,0 0 0,0 0-1,0 0 1,1 0 0,-1 0 0,0 0-1,0 0 1,0 0 0,1 0 0,-1 0-1,0-1 1,0 1 0,0 0 0,0 0-1,0 0 1,1 0 0,-1 0 0,0-1-1,0 1 1,-1 21 24,0-17-11,0 3-16,1 0 0,0 0 0,0-1 0,0 1 0,1 0 0,0-1 0,0 1 0,1 0 0,0-1 0,0 0 0,5 11 0,-5-13-1,0-1 1,1 0-1,-1 0 1,1 0-1,-1 0 1,1 0-1,0-1 1,0 1-1,0-1 1,0 0 0,1 0-1,-1 0 1,1 0-1,-1 0 1,1-1-1,-1 0 1,1 1-1,0-2 1,0 1-1,0 0 1,6 0-1,2-1 7,0-1-1,0 0 1,-1-1-1,1 0 1,0 0-1,-1-1 1,0-1-1,0 0 1,0-1 0,17-9-1,-6 1 30,-1 0 0,-1-2-1,37-32 1,-26 10 72,-25 30-60,-8 10 21,-1 3-163,-1 1-1,1 0 1,0 0 0,0 0 0,1 0 0,0 1 0,0-1 0,1 1 0,-1-1 0,2 1 0,-1 0 0,2 8-1,-1-16 43,0 1-1,0 0 0,0-1 0,0 1 1,1-1-1,-1 1 0,0 0 1,1-1-1,-1 1 0,0-1 0,1 1 1,-1-1-1,0 1 0,1-1 0,-1 1 1,1-1-1,-1 0 0,1 1 0,-1-1 1,1 0-1,0 1 0,-1-1 1,1 0-1,-1 1 0,1-1 0,0 0 1,-1 0-1,1 0 0,-1 0 0,1 0 1,0 0-1,1 0 0,19-6-500,-1-4-73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4.842"/>
    </inkml:context>
    <inkml:brush xml:id="br0">
      <inkml:brushProperty name="width" value="0.05" units="cm"/>
      <inkml:brushProperty name="height" value="0.05" units="cm"/>
    </inkml:brush>
  </inkml:definitions>
  <inkml:trace contextRef="#ctx0" brushRef="#br0">4 674 11226,'-2'19'2327,"1"-16"-1997,1 0 0,0 1 0,0-1 0,-1 0 1,2 0-1,-1 0 0,1 4 0,-1-5-280,1-1-1,0 0 1,-1 0 0,1 0-1,0 1 1,-1-1-1,1 0 1,0 0-1,0 0 1,0 0 0,0-1-1,0 1 1,0 0-1,0 0 1,0 0-1,0-1 1,1 1 0,-1-1-1,0 1 1,0-1-1,1 1 1,1-1-1,1 1 21,0-1 0,0 1 0,0-1 0,1 0 0,-1 0 0,0-1 0,0 0 0,0 1 0,0-1 0,0 0 0,0-1 0,0 1 0,0-1 0,0 0 0,0 0 0,4-4 0,4-1 63,0-2-1,-1 1 1,16-17 0,-17 13-37,0 1 0,-1-1 1,0-1-1,8-14 0,-14 20-74,1 0 0,-1 0-1,0 0 1,0 0 0,-1-1 0,0 1-1,0-1 1,-1 0 0,1-14 0,-2 21-23,0 1 1,0-1 0,0 0-1,0 0 1,0 0 0,0 0-1,0 1 1,-1-1 0,1 0-1,0 0 1,0 0-1,-1 1 1,1-1 0,-1 0-1,1 0 1,-1 1 0,1-1-1,-1 0 1,1 1 0,-2-2-1,2 2-1,-1 0-1,0-1 0,1 1 1,-1 0-1,0 0 0,1 0 1,-1 0-1,0 0 0,0 0 0,1 0 1,-1 0-1,0 0 0,1 0 1,-1 0-1,0 1 0,1-1 0,-1 0 1,1 0-1,-2 1 0,-2 1-13,0 1 0,1-1-1,-1 1 1,1 0-1,-1 0 1,-4 6 0,-6 9-36,1 0 1,0 1 0,2 0-1,-15 34 1,20-38 42,1-1 0,0 1 0,1 0 0,0 1-1,2-1 1,-1 1 0,1 22 0,2-34 5,0-1 0,0 1-1,1-1 1,-1 0 0,1 1-1,0-1 1,0 0 0,0 1 0,0-1-1,1 0 1,-1 0 0,1 0-1,0 0 1,-1 0 0,1 0 0,1-1-1,-1 1 1,0-1 0,1 1-1,3 2 1,-3-3-2,0-1 1,0 0-1,0 0 0,0 1 1,0-2-1,0 1 0,0 0 0,0-1 1,1 1-1,-1-1 0,0 0 1,0 0-1,0 0 0,1-1 0,-1 1 1,0-1-1,0 0 0,0 1 1,0-1-1,0-1 0,0 1 0,3-2 1,17-10 16,-1 0 0,0-1 0,38-34 0,51-61 139,103-141 78,-163 181-243,76-136 1,-120 193 2,-4 7 3,0 0 0,0-1 0,-1 1 0,0 0 0,0-1 0,0 1 0,1-7 0,-3 12 7,0-1 0,-1 1 0,1 0 1,0 0-1,0 0 0,-1 0 0,1 0 0,0 0 0,0 0 0,-1-1 0,1 1 0,0 0 0,-1 0 0,1 0 1,0 0-1,0 0 0,-1 0 0,1 0 0,0 0 0,-1 1 0,1-1 0,0 0 0,0 0 0,-1 0 0,1 0 1,0 0-1,0 0 0,-1 0 0,1 1 0,0-1 0,0 0 0,0 0 0,-1 0 0,1 1 0,0-1 1,0 0-1,0 0 0,-1 0 0,1 1 0,0-1 0,0 0 0,0 1 0,-15 13-35,-27 43-23,2 3 0,-52 105-1,38-49 30,47-98 36,1-1 0,1 1 0,1 0 0,-4 35 1,8-48-3,0-1 0,0 1 1,0 0-1,0-1 0,1 1 1,0-1-1,0 0 0,0 1 1,2 4-1,-2-6 0,1-1 0,-1 0 1,1 1-1,-1-1 0,1 0 0,0 0 0,0 0 0,0 0 0,0 0 0,0 0 1,0-1-1,0 1 0,1-1 0,-1 1 0,0-1 0,6 2 0,0-1 22,0 0-1,0 0 0,1-1 1,-1 0-1,1-1 0,-1 1 1,1-2-1,0 1 1,-1-1-1,0 0 0,1-1 1,-1 0-1,0-1 0,15-5 1,1-3 67,1-2 0,-2 0 1,31-23-1,-13 5 74,-2-2-1,-1-2 1,62-74-1,81-134 324,-168 226-472,2-4-47,0-1-1,-1 0 0,-2-1 1,11-25-1,-23 47 23,0 1 0,1 0 0,-1-1 0,0 0 0,0 1 0,1-1 0,-1 1 0,0-1 0,0 1 0,0-1 0,0 1 0,0-1 0,0 1 0,0-1 0,0 0 0,0 1 0,0-1 0,0 1 0,0-1 0,0 1 0,-1-1 0,1 1 0,0-1 0,0 1 0,-1-1 0,-10 2-154,-15 16-56,-1 10 139,1 1 1,2 2-1,1 0 1,1 1-1,2 2 1,1 0-1,-17 42 1,28-58 80,1 1 1,1 1-1,1-1 0,0 1 1,-3 34-1,7-47-14,1 0 0,0 1 1,0-1-1,0 0 0,1 0 0,0 0 0,0 0 1,0 0-1,1-1 0,0 1 0,0 0 0,0-1 1,1 1-1,0-1 0,0 0 0,0 1 0,1-2 1,0 1-1,0 0 0,0-1 0,0 0 0,7 5 0,-4-4 5,0-1 0,0 0-1,0 0 1,10 3-1,34 4-64</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5.928"/>
    </inkml:context>
    <inkml:brush xml:id="br0">
      <inkml:brushProperty name="width" value="0.05" units="cm"/>
      <inkml:brushProperty name="height" value="0.05" units="cm"/>
    </inkml:brush>
  </inkml:definitions>
  <inkml:trace contextRef="#ctx0" brushRef="#br0">285 48 13987,'15'-7'1313,"14"-7"-105,-28 13-1115,0 1 0,0-1 1,0 0-1,0 1 1,0-1-1,0 0 1,0 0-1,0 1 1,-1-1-1,1 0 1,0 0-1,0 0 1,-1 0-1,1 0 1,-1 0-1,1 0 1,-1 0-1,0 0 1,1-2-1,-1 2-51,0 1 0,0 0 0,0-1 0,0 1 0,0 0 0,0-1 0,0 1 0,0 0 0,-1-1 0,1 1 0,0 0 0,0 0 0,0-1 0,-1 1 0,1 0 0,0 0 0,0-1 0,0 1 0,-1 0 0,1 0 0,0 0 0,-1-1 0,1 1-1,0 0 1,0 0 0,-1 0 0,1 0 0,0 0 0,-1 0 0,1-1 0,-1 1 0,-15 0 563,-16 7-58,8 1-655,1 0-1,0 2 1,1 1-1,0 0 0,0 2 1,1 0-1,1 2 0,1 0 1,0 1-1,-17 20 1,9 1-765,25-35 775,1 1 1,0-1-1,0 1 0,0-1 1,0 1-1,0 0 1,0-1-1,1 1 0,-1 0 1,1 0-1,0 0 1,0-1-1,0 5 0,1-6 42,-1 0 0,1 1 0,-1-1 0,1 0 0,-1 0 0,1 0-1,0 0 1,-1 0 0,1 0 0,0 0 0,0 0 0,0 0 0,0 0 0,0-1-1,0 1 1,0 0 0,0-1 0,0 1 0,0 0 0,1-1 0,-1 0-1,0 1 1,0-1 0,3 1 0,35 3-572,-28-4 512,11 2 50,0 1-1,-1 0 0,40 12 1,-55-13 83,0 0 1,0 0 0,0 1 0,0 0 0,0 0 0,0 0 0,-1 1-1,1-1 1,-1 1 0,0 1 0,0-1 0,-1 1 0,1 0 0,-1 0-1,0 0 1,-1 0 0,5 9 0,-7-12 16,0 1 0,0 0 0,-1 0 0,1 0 1,-1 0-1,0 0 0,0 0 0,0 0 0,0 0 0,-1 0 0,1 0 1,-1 0-1,0 0 0,0 0 0,0 0 0,0 0 0,0-1 0,0 1 1,-1 0-1,1-1 0,-1 1 0,0-1 0,0 1 0,0-1 0,0 0 0,-3 3 1,-6 5 238,-1-1 0,0 0 0,-24 14 0,-28 10 611,59-31-856,0 0 0,0 0-1,0 0 1,-1-1 0,1 0 0,0 0-1,-1 0 1,1-1 0,0 1 0,-1-1 0,-5-1-1,11 1-30,-1 0 0,1 0-1,0 0 1,-1 0 0,1-1 0,0 1-1,-1 0 1,1 0 0,-1 0-1,1 0 1,0-1 0,-1 1-1,1 0 1,0 0 0,0-1 0,-1 1-1,1 0 1,0 0 0,-1-1-1,1 1 1,0 0 0,0-1-1,0 1 1,-1 0 0,1-1 0,0 1-1,0 0 1,0-1 0,0 1-1,0-1 1,0 1 0,0 0-1,0-1 1,0 1 0,0-1 0,7-16-40,23-16-64,17-9-118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6.396"/>
    </inkml:context>
    <inkml:brush xml:id="br0">
      <inkml:brushProperty name="width" value="0.05" units="cm"/>
      <inkml:brushProperty name="height" value="0.05" units="cm"/>
    </inkml:brush>
  </inkml:definitions>
  <inkml:trace contextRef="#ctx0" brushRef="#br0">123 235 12027,'1'1'61,"-1"-1"0,1 1 0,-1-1 0,1 1 1,-1 0-1,1-1 0,-1 1 0,1 0 0,-1 0 1,0-1-1,0 1 0,1 0 0,-1 0 0,0-1 1,0 1-1,0 0 0,0 0 0,1 0 0,-1-1 0,0 1 1,-1 0-1,1 0 0,0 0 0,0 0 0,0-1 1,0 1-1,-1 0 0,1 0 0,-1 0 0,-12 28 45,10-22 137,-20 38 409,2 2 0,3 0 0,-26 98 1,43-138-620,0 0 0,0 1 1,0-1-1,1 0 0,0 0 0,0 0 1,1 0-1,0 0 0,0 0 1,3 8-1,-3-13-18,0 1 0,1-1 0,-1 1 0,0-1 0,1 0 1,0 0-1,-1 0 0,1 0 0,0 0 0,0 0 0,0 0 0,0-1 0,1 1 0,-1-1 0,0 1 0,1-1 1,-1 0-1,1 0 0,-1 0 0,1 0 0,0 0 0,-1-1 0,1 1 0,0-1 0,-1 0 0,1 0 1,0 0-1,4 0 0,4-1-3,0-1-1,-1 0 1,1-1 0,-1 0 0,1 0 0,-1-1-1,0 0 1,-1-1 0,1 0 0,-1-1 0,0 0-1,10-9 1,10-9-12,-2-1 0,31-36 0,-27 25-19,-2-1 0,-1-1 0,24-46 0,-40 63-39,-2-1 0,0 0 0,-1 0 1,-2-1-1,0 0 0,-1 0 0,-1 0 1,1-25-1,-5 39 20,-1 1-1,0-1 1,-1 1 0,1-1 0,-2 0-1,-1-8 1,2 15 24,1 0-1,-1 0 1,0-1 0,0 1 0,0 0-1,-1 0 1,1 0 0,0 0-1,-1 0 1,1 0 0,-1 0 0,0 0-1,1 1 1,-1-1 0,0 1 0,0-1-1,0 1 1,0 0 0,-1 0-1,1 0 1,0 0 0,0 0 0,-1 0-1,1 0 1,0 1 0,-5-1 0,-1 1-8,0 0 0,0 1 0,-1 0 0,1 0 0,0 0 0,0 1 1,0 1-1,1-1 0,-1 1 0,1 1 0,-1-1 0,1 1 0,-12 9 1,8-5 49,-1 1 1,1 1 0,0 0 0,1 0 0,0 1 0,1 0 0,-8 13 0,13-19-2,1 1-1,-1 0 1,2 0 0,-1 1-1,1-1 1,-3 9 0,5-13-20,-1 0 0,1 1 0,0-1 1,0 0-1,0 0 0,0 0 0,0 0 0,0 0 0,0 0 1,1 0-1,-1 0 0,1 0 0,-1 0 0,1 0 0,0-1 1,0 1-1,0 0 0,0 0 0,0 0 0,0-1 0,1 1 1,-1-1-1,0 1 0,1-1 0,2 3 0,1-1-28,0-1 1,1 1-1,-1-1 0,0 0 0,1 0 0,-1-1 0,1 0 0,0 0 0,-1 0 0,11 0 1,6-1-247,33-5 0,-23 0-123,36-11-1,-42 9 35,1 1 0,41-3 0,-66 8 344,0 1 1,0 0 0,1 0 0,-1 0 0,0 0-1,1 1 1,-1-1 0,0 1 0,0-1-1,0 1 1,0 0 0,1 0 0,-1 0-1,0 0 1,0 0 0,0 0 0,-1 0 0,3 2-1,-2 0 41,0-1 0,0 1-1,-1-1 1,0 1 0,1 0 0,-1 0-1,0-1 1,0 1 0,0 0-1,-1 0 1,1 0 0,-1 0 0,1 0-1,-1 4 1,-1 20 491,-1 0-1,0 0 0,-14 51 1,9-44 365,-6 56 1,13-88-872,0-1 1,0 1-1,0-1 1,0 1-1,0-1 0,0 0 1,0 1-1,1-1 1,-1 1-1,1-1 0,-1 1 1,1-1-1,0 2 1,-1-3-14,1 0 1,-1 1 0,0-1-1,0 0 1,1 1-1,-1-1 1,0 0 0,1 0-1,-1 0 1,1 0 0,-1 1-1,0-1 1,1 0-1,-1 0 1,0 0 0,1 0-1,-1 0 1,1 0 0,-1 0-1,0 0 1,1 0 0,-1 0-1,1 0 1,-1 0-1,0 0 1,1 0 0,-1 0-1,1 0 1,-1-1 0,1 1-1,1-2-3,1 1 1,0-1-1,-1 0 0,1 0 0,-1-1 0,1 1 0,-1 0 1,0-1-1,0 1 0,2-5 0,16-31-62,1-7-28</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6.841"/>
    </inkml:context>
    <inkml:brush xml:id="br0">
      <inkml:brushProperty name="width" value="0.05" units="cm"/>
      <inkml:brushProperty name="height" value="0.05" units="cm"/>
    </inkml:brush>
  </inkml:definitions>
  <inkml:trace contextRef="#ctx0" brushRef="#br0">26 1 13259,'-1'23'1152,"-4"5"-808,-2 4-168,1 4 640,1 1-344,3 0-287,2-1-129,12-7-120,1-9-1689,11-23 1561,3-13-160,3-15-136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7.228"/>
    </inkml:context>
    <inkml:brush xml:id="br0">
      <inkml:brushProperty name="width" value="0.05" units="cm"/>
      <inkml:brushProperty name="height" value="0.05" units="cm"/>
    </inkml:brush>
  </inkml:definitions>
  <inkml:trace contextRef="#ctx0" brushRef="#br0">1 566 13531,'0'1'49,"0"0"1,1 0-1,-1 0 0,1 0 0,-1 0 1,1-1-1,-1 1 0,1 0 1,0 0-1,-1-1 0,1 1 1,0 0-1,0-1 0,0 1 1,-1-1-1,1 1 0,0-1 0,0 1 1,0-1-1,0 0 0,0 1 1,0-1-1,0 0 0,0 0 1,0 1-1,0-1 0,0 0 1,0 0-1,0 0 0,0 0 1,1-1-1,37-5 342,-35 5-262,38-9 153,-1-1 1,0-2 0,-1-2 0,42-22-1,-66 24-78,-16 13-198,0 0 1,0 0-1,0 0 1,1 0-1,-1 0 0,0 0 1,0-1-1,0 1 1,0 0-1,0 0 1,0 0-1,0 0 1,0-1-1,0 1 1,0 0-1,0 0 1,0 0-1,0 0 1,0-1-1,0 1 1,0 0-1,0 0 1,0 0-1,0 0 1,0-1-1,0 1 0,0 0 1,0 0-1,0 0 1,0 0-1,0 0 1,-1-1-1,1 1 1,0 0-1,0 0 1,0 0-1,0 0 1,0 0-1,0 0 1,0 0-1,-1-1 1,1 1-1,0 0 1,0 0-1,0 0 1,0 0-1,-1 0 0,1 0 1,-2 0 29,-1-1 1,0 1-1,1 0 1,-1 0-1,0 0 1,1 1-1,-1-1 1,1 1-1,-1-1 0,-4 3 1,-8 2 47,1 2-1,1 0 1,-1 0 0,1 1 0,0 1-1,1 0 1,-15 14 0,18-15-67,1 1 0,-1 0 0,2 1 0,-1-1 0,1 1 0,1 1 0,0 0 0,0-1 0,-6 20 0,10-25 0,1 0-1,0 1 0,0-1 1,0 1-1,0-1 1,1 1-1,0-1 1,0 1-1,1-1 1,-1 1-1,1-1 1,1 1-1,-1-1 1,1 1-1,-1-1 1,5 7-1,-4-9-20,0 0-1,0-1 0,0 1 0,0 0 1,1-1-1,-1 1 0,1-1 0,-1 0 1,1 0-1,0 0 0,0 0 1,0-1-1,0 1 0,1-1 0,-1 1 1,0-1-1,1 0 0,-1-1 1,0 1-1,1 0 0,-1-1 0,1 0 1,-1 0-1,1 0 0,-1 0 0,1-1 1,3 0-1,-4 0-29,1 0 1,0 1-1,-1-2 0,1 1 1,-1 0-1,1-1 0,-1 0 1,0 0-1,0 0 1,1 0-1,-1 0 0,-1-1 1,6-4-1,-4 2 12,1-1 1,-1 1-1,0-1 0,-1 0 1,1-1-1,3-10 0,6-29-175</inkml:trace>
  <inkml:trace contextRef="#ctx0" brushRef="#br0" timeOffset="1">137 0 14859,'1'6'1088,"14"11"-872,6 3-112,16 3 441,8 1-545,9 4-8,5 0-40,4-5-40</inkml:trace>
  <inkml:trace contextRef="#ctx0" brushRef="#br0" timeOffset="2">577 275 14155,'-26'37'1232,"2"6"-752,-1 2-192,7 4 465,3-2-185,13-4-176,4-4-104,14-15-336,7-5-304,9-15-1561,2-4 1673,2-12-264,-2 0-168</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7.605"/>
    </inkml:context>
    <inkml:brush xml:id="br0">
      <inkml:brushProperty name="width" value="0.05" units="cm"/>
      <inkml:brushProperty name="height" value="0.05" units="cm"/>
    </inkml:brush>
  </inkml:definitions>
  <inkml:trace contextRef="#ctx0" brushRef="#br0">187 586 12331,'-19'36'1864,"-1"1"-1000,-3-1-264,-1-2 1753,4-7-1385,0-4-208,-1-10-248,3-4-248,5-9-640,4-6-288,9-10-288,3-5-568,10-8-849,4-5 1625,12-9-408,4-5-193</inkml:trace>
  <inkml:trace contextRef="#ctx0" brushRef="#br0" timeOffset="1">644 1 15027,'-3'11'1080,"-16"22"-727,-1 9-129,-1 11 400,-1 4-168,7 9-112,2 0-32,11-6-24,2-4-40,9-6-168,5-1-136,2-10-256,-2-8-152,-1-13-184,-3-10-88,-8-16 456,-4-10-161,-9-9-135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14.551"/>
    </inkml:context>
    <inkml:brush xml:id="br0">
      <inkml:brushProperty name="width" value="0.05" units="cm"/>
      <inkml:brushProperty name="height" value="0.05" units="cm"/>
    </inkml:brush>
  </inkml:definitions>
  <inkml:trace contextRef="#ctx0" brushRef="#br0">3545 334 8370,'-304'-147'2777,"191"89"-2915,67 37-507,-1 1 0,-1 3 0,0 2 0,-62-12 0,39 15 252,0 4 1,-99 0-1,-147 27 807,6 22 1134,296-39-1450,-115 17 296,-332 43 471,313-49-930,-168-7-1,-353-69-2330,525 43 1943</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7.988"/>
    </inkml:context>
    <inkml:brush xml:id="br0">
      <inkml:brushProperty name="width" value="0.05" units="cm"/>
      <inkml:brushProperty name="height" value="0.05" units="cm"/>
    </inkml:brush>
  </inkml:definitions>
  <inkml:trace contextRef="#ctx0" brushRef="#br0">54 54 13355,'-26'-19'1408,"9"5"-864,7 1-240,16 7 601,12 5-321,18 1-608,6 1-1697,15 2 1561,5 1-288,6 1-240</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8.406"/>
    </inkml:context>
    <inkml:brush xml:id="br0">
      <inkml:brushProperty name="width" value="0.05" units="cm"/>
      <inkml:brushProperty name="height" value="0.05" units="cm"/>
    </inkml:brush>
  </inkml:definitions>
  <inkml:trace contextRef="#ctx0" brushRef="#br0">210 1 14435,'-101'-1'1645,"90"2"-1552,0 0 0,0 1 0,1 0 0,-1 0 1,1 1-1,-1 1 0,-10 5 0,20-9-88,0 0 0,0 1 0,1-1 0,-1 0 0,0 1 0,1-1 0,-1 1 0,0-1 0,1 1 0,-1-1-1,1 1 1,-1-1 0,1 1 0,-1-1 0,1 1 0,-1 0 0,1-1 0,0 1 0,-1 0 0,1-1 0,0 1 0,0 0 0,-1 0 0,1 0 0,0 0-6,0 0 0,1 0 0,-1-1 1,0 1-1,1 0 0,-1 0 0,0-1 0,1 1 1,-1 0-1,1-1 0,-1 1 0,1-1 0,0 1 0,-1 0 1,1-1-1,0 1 0,-1-1 0,2 1 0,3 2-26,0 0-1,1-1 0,0 1 0,8 1 0,67 16-230,-56-16 196,0 1 0,-1 2-1,0 1 1,0 0 0,34 19 0,-56-26 72,1 0-1,-1 0 0,0 1 1,0-1-1,0 1 0,0-1 1,0 1-1,-1 0 0,1 0 1,0 0-1,-1 0 0,1 0 1,-1 0-1,0 0 0,0 0 1,0 1-1,0-1 1,0 0-1,0 1 0,-1-1 1,1 1-1,-1-1 0,1 1 1,-1-1-1,0 1 0,-1 4 1,0-2 91,-1 1 0,1-1 0,-1 0 0,-1 1 0,1-1 0,-1 0 0,0-1 0,0 1 1,-1 0-1,-6 7 0,-24 20 785,32-30-796,-1 0 0,1 0 0,-1 0 0,1-1 0,-1 1 0,0-1 0,0 0 0,0 1 0,0-1 0,0 0 0,-6 1 0,9-2-88,0 0 1,0 0 0,-1 0-1,1 0 1,0 0 0,0 0-1,-1 0 1,1-1 0,0 1 0,0 0-1,0 0 1,-1 0 0,1 0-1,0 0 1,0 0 0,0 0-1,-1 0 1,1-1 0,0 1 0,0 0-1,0 0 1,0 0 0,-1 0-1,1 0 1,0-1 0,0 1-1,0 0 1,0 0 0,0 0 0,0-1-1,0 1 1,-1 0 0,1 0-1,0-1 1,0 1 0,0 0 0,0 0-1,0-1 1,4-11-106,7-8-286,19-19-801,2 1 0,57-53 0,27-3 1679,-116 93-455,0 1-1,0 0 1,1 0-1,-1-1 1,0 1-1,0 0 1,0 0-1,1 0 1,-1 0-1,0-1 1,0 1-1,1 0 1,-1 0-1,0 0 1,0 0-1,1 0 1,-1 0-1,0 0 1,1 0-1,-1 0 1,0 0-1,0 0 1,1 0-1,-1 0 1,0 0-1,0 0 1,1 0-1,-1 0 1,0 0-1,1 0 1,-1 0-1,0 0 1,0 1-1,1-1 1,-1 0-1,0 0 1,0 0-1,1 1 1,0 12 874,-9 28 42,6-31-776,0-2-106,1 1 0,1-1-1,-1 1 1,2-1-1,-1 1 1,1-1 0,0 0-1,3 11 1,-3-17-65,-1 0 1,1 0 0,-1 0-1,1 0 1,0 0 0,0 0-1,0 0 1,0 0 0,0 0 0,1 0-1,-1-1 1,0 1 0,1 0-1,-1-1 1,1 0 0,0 1-1,-1-1 1,1 0 0,0 1-1,0-1 1,0 0 0,0-1-1,0 1 1,0 0 0,0 0-1,0-1 1,0 1 0,0-1-1,1 0 1,-1 0 0,0 0 0,0 0-1,0 0 1,0 0 0,0 0-1,1-1 1,1 0 0,0 0 13,-1 0 0,1-1 1,-1 0-1,1 1 0,-1-1 1,0 0-1,0 0 0,0-1 1,0 1-1,-1-1 0,1 1 1,-1-1-1,1 0 0,-1 0 1,0 0-1,0 0 0,2-4 1,-1-1 76,1 1 1,-1-1 0,-1 0-1,1 0 1,-1 0 0,-1 0 0,1-9-1,0-28 56</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8.856"/>
    </inkml:context>
    <inkml:brush xml:id="br0">
      <inkml:brushProperty name="width" value="0.05" units="cm"/>
      <inkml:brushProperty name="height" value="0.05" units="cm"/>
    </inkml:brush>
  </inkml:definitions>
  <inkml:trace contextRef="#ctx0" brushRef="#br0">0 194 13739,'13'26'1168,"3"-2"-976,10-4-176,2 0 224,11-1-176,3-2 24,3-1-80</inkml:trace>
  <inkml:trace contextRef="#ctx0" brushRef="#br0" timeOffset="1">406 391 12523,'-13'11'720,"-2"3"78,-1 0-1,-20 27 1,34-38-699,-1 1 0,1-1 0,-1 1 0,1-1 0,0 1 1,0 0-1,1 0 0,-1-1 0,1 1 0,0 0 0,0 0 0,0 1 1,1-1-1,-1 0 0,1 0 0,0 0 0,0 0 0,0 1 0,2 5 0,-1-8-55,0 1 0,1 0-1,-1-1 1,1 1-1,0-1 1,0 0 0,-1 1-1,1-1 1,1 0-1,-1 0 1,0 0 0,0-1-1,1 1 1,-1 0-1,1-1 1,0 0 0,-1 1-1,1-1 1,0 0 0,0-1-1,0 1 1,3 0-1,5 1-11,0 0 0,1-1 0,-1 0 0,18-1 0,-5-2-134,0-2 0,0 0-1,-1-1 1,1-2-1,-1 0 1,-1-1 0,1-2-1,-1 0 1,36-23-1,-34 16-109,0 0 0,-1-1 0,-1-2 0,-1 0 0,0-2 0,-2 0 0,28-41 0,-38 49 115,-1-1 1,0 0-1,-1 0 0,-1-1 1,-1 0-1,0 0 1,-1 0-1,4-34 0,-7 44 88,-1 0 0,0-1 0,0 1-1,-1 0 1,0-1 0,0 1 0,-1 0-1,1 0 1,-1 0 0,0 0-1,-6-9 1,6 11 20,-1 0 1,0 0-1,0 0 0,-1 1 0,1-1 1,-1 1-1,0 0 0,0 0 0,0 0 1,0 1-1,0-1 0,-1 1 0,1 0 1,-1 0-1,1 1 0,-10-3 0,4 2 52,-1 1-1,-1-1 1,1 2-1,0 0 1,0 0 0,0 1-1,0 0 1,0 1-1,0 0 1,1 1-1,-1 0 1,-13 6-1,15-5-5,-1 1 0,1-1 0,0 2 0,0-1 0,1 1 0,0 0 0,0 1 0,0 0-1,1 0 1,0 1 0,1 0 0,-1 0 0,-7 14 0,12-18-32,0 1-1,0-1 1,0 1-1,1 0 1,-1-1-1,1 1 1,0 0 0,1 0-1,-1 0 1,1 0-1,0 0 1,0 0-1,2 7 1,-1-5-13,1 0 0,0 0 0,1-1 1,0 1-1,0 0 0,0-1 0,1 0 0,5 8 0,8 7-33,1-2 0,0 0 0,2-1 1,21 15-1,-21-17 1,-1 0-49,-1 1 0,21 23 0,-34-34 46,1 1-1,-2-1 1,1 1 0,-1 0-1,0 1 1,0-1 0,-1 1-1,0 0 1,0 0 0,2 13-1,-4 8-38</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9.898"/>
    </inkml:context>
    <inkml:brush xml:id="br0">
      <inkml:brushProperty name="width" value="0.05" units="cm"/>
      <inkml:brushProperty name="height" value="0.05" units="cm"/>
    </inkml:brush>
  </inkml:definitions>
  <inkml:trace contextRef="#ctx0" brushRef="#br0">136 403 6369,'6'-6'601,"0"-1"0,0 0 0,0 0 0,-1-1-1,0 1 1,-1-1 0,0 0 0,0 0 0,-1-1-1,0 1 1,2-11 0,-3 15-346,-1-1 0,0 1 0,-1-1 0,1 0 0,-1 1 0,0-1 0,0 0 0,-1 1 0,1-1 0,-1 0 0,0 1 0,0-1 0,-1 1 0,1-1 0,-1 1 0,0 0 0,0 0 0,0 0 0,-1 0 0,0 0 0,1 0 0,-1 1 0,-4-5 0,5 7-215,0-1 0,0 1-1,0 0 1,0 0 0,0-1 0,0 1 0,0 1 0,0-1-1,0 0 1,0 0 0,-1 1 0,1 0 0,0-1 0,0 1-1,-1 0 1,1 0 0,0 0 0,-1 0 0,1 0 0,0 1-1,0-1 1,-1 1 0,1-1 0,0 1 0,0 0 0,0 0 0,0 0-1,0 0 1,0 0 0,0 1 0,0-1 0,-3 3 0,-2 2-49,0 1 0,1-1 1,0 1-1,0 1 1,0-1-1,-7 15 1,7-12-13,0 1-1,1 0 1,0 0 0,1 0 0,1 1-1,0-1 1,0 1 0,1 0 0,0 0-1,1 0 1,1 0 0,0 0 0,1 12-1,0-22 21,-1 0 0,0 1-1,1-1 1,-1 0-1,1 0 1,0 0 0,0 0-1,-1 0 1,1 0-1,1 0 1,-1 0 0,0 0-1,0 0 1,1 0-1,-1-1 1,1 1 0,0 0-1,-1-1 1,1 0-1,0 1 1,0-1 0,0 0-1,0 0 1,0 0-1,0 0 1,0 0 0,0 0-1,0-1 1,0 1-1,1-1 1,-1 0 0,0 1-1,0-1 1,1 0-1,-1 0 1,0 0 0,0-1-1,1 1 1,-1-1-1,3 0 1,6-2 4,-1 0-1,0-1 1,1-1-1,-1 1 1,-1-2-1,1 1 1,-1-1-1,0-1 1,0 0-1,10-10 1,9-12 10,37-46 1,-30 30-9,-2 0 1,-2-3 0,36-74-1,-55 85-160,-11 29 19,-6 20-22,-7 23 25,3 0 1,0 0-1,2 1 0,2-1 1,-1 50-1,6-75 130,0 0 0,1-1 0,0 1 1,1-1-1,0 0 0,0 1 0,1-1 0,5 13 1,-6-19 3,-1-1 1,0 1 0,1-1-1,-1 1 1,1-1 0,0 0 0,0 0-1,-1 0 1,1 0 0,1 0 0,-1 0-1,0-1 1,0 1 0,1 0 0,-1-1-1,1 0 1,-1 0 0,1 0 0,0 0-1,0 0 1,-1 0 0,1-1-1,0 1 1,0-1 0,-1 0 0,1 0-1,0 0 1,0 0 0,0 0 0,0-1-1,-1 1 1,6-2 0,1-2 8,1 1 1,-1-1-1,0-1 1,-1 0 0,1 0-1,-1-1 1,0 0-1,0 0 1,0-1-1,-1 0 1,0 0 0,10-15-1,3-6-8,-1-1 1,18-39-1,-27 55-54,-10 13 50,0 0 1,0 0 0,1 0 0,-1 0-1,0 0 1,0 0 0,0 0 0,1 0-1,-1 0 1,0 0 0,0 0 0,0 0-1,1 0 1,-1 0 0,0 0 0,0 0 0,0 1-1,0-1 1,1 0 0,-1 0 0,0 0-1,0 0 1,0 0 0,0 0 0,1 1-1,-1-1 1,0 0 0,0 0 0,0 0-1,0 0 1,0 1 0,0-1 0,0 0 0,0 0-1,0 0 1,0 1 0,1-1 0,4 32-58,-3-14 62,-1-14 10,0 1 0,1-1-1,-1 0 1,1 0 0,0 0 0,0 0 0,0 0-1,0 0 1,1-1 0,-1 1 0,1-1 0,0 1-1,0-1 1,1 0 0,-1 0 0,1-1-1,6 5 1,-5-5 17,1 0-1,0 0 1,0 0-1,0 0 1,0-1-1,0 0 1,0 0-1,0-1 1,1 0-1,-1 0 1,0 0-1,8-2 1,1-1 0,0-1 1,1 0 0,-2-1-1,1-1 1,0 0-1,-1-1 1,-1 0 0,1-1-1,17-14 1,-11 7-45,-1-2 0,-1 0 0,0-1 0,-1-1 0,16-22 0,-7-3-20,-25 41 34,1 0 1,-1 0-1,0 0 0,0 0 1,0 0-1,0-1 1,-1 1-1,1 0 0,-1 0 1,0-1-1,0 1 1,-1-4-1,1 7 2,0-1 0,0 1 0,0 0 0,0 0 0,0-1 0,0 1 0,0 0 0,0 0-1,0 0 1,0-1 0,0 1 0,0 0 0,-1 0 0,1 0 0,0 0 0,0-1 0,0 1 0,0 0 0,0 0 0,-1 0 0,1 0 0,0-1 0,0 1 0,0 0 0,0 0-1,-1 0 1,1 0 0,0 0 0,0 0 0,-1 0 0,1 0 0,0 0 0,0 0 0,0 0 0,-1 0 0,1 0 0,0 0 0,0 0 0,-1 0 0,1 0 0,0 0 0,0 0-1,-1 0 1,-11 8 65,-8 16 50,12-12-56,0 2-1,1-1 1,1 1-1,0 0 1,-4 17-1,8-26-44,0 1 0,1 0 1,0 0-1,0-1 0,0 1 0,1 0 0,0 0 0,0 0 0,0 0 0,1 0 0,0-1 0,0 1 0,0 0 0,1-1 0,0 1 0,3 6 1,-4-10-44,0-1 1,0 1 0,0 0 0,0 0 0,0-1 0,1 1 0,-1-1 0,1 1-1,-1-1 1,1 0 0,-1 0 0,1 1 0,0-1 0,-1 0 0,1-1 0,0 1 0,0 0-1,0 0 1,0-1 0,0 1 0,0-1 0,0 1 0,0-1 0,0 0 0,0 0 0,0 0-1,0 0 1,0 0 0,0-1 0,0 1 0,0 0 0,2-2 0,0 0-28,0 0 0,0 0 1,0 0-1,-1 0 0,1-1 0,-1 1 1,0-1-1,1 0 0,-1 0 1,0 0-1,-1-1 0,1 1 1,3-7-1,12-28-261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0.283"/>
    </inkml:context>
    <inkml:brush xml:id="br0">
      <inkml:brushProperty name="width" value="0.05" units="cm"/>
      <inkml:brushProperty name="height" value="0.05" units="cm"/>
    </inkml:brush>
  </inkml:definitions>
  <inkml:trace contextRef="#ctx0" brushRef="#br0">9 14 19052,'-9'0'800,"14"2"-784,5-6-8,7-8 176</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0.688"/>
    </inkml:context>
    <inkml:brush xml:id="br0">
      <inkml:brushProperty name="width" value="0.05" units="cm"/>
      <inkml:brushProperty name="height" value="0.05" units="cm"/>
    </inkml:brush>
  </inkml:definitions>
  <inkml:trace contextRef="#ctx0" brushRef="#br0">35 15 13363,'1'-1'62,"18"-3"431,0 1 1,0 0-1,21 0 0,-35 3-412,0 0 1,0 0 0,0 1-1,1 0 1,-1 0 0,0 0-1,0 0 1,-1 1 0,1 0 0,0 0-1,0 0 1,-1 1 0,1-1-1,-1 1 1,0 0 0,6 6-1,-5-3-19,0 0 0,-1 1-1,1-1 1,-2 1 0,1 0 0,-1 0-1,0 0 1,0 1 0,-1-1-1,0 1 1,0-1 0,-1 1-1,0 0 1,0-1 0,-1 1 0,-1 14-1,0-3 2,-2 0 0,0 0 0,-1 0 0,-1-1 0,-12 31 0,-12 13 329,-3-1 0,-50 71 0,60-99-175,21-30-200,-4 4 73,0 2 0,0-1-1,-6 17 1,10-24-77,1 0-1,-1 1 1,1-1-1,0 0 0,-1 0 1,1 1-1,0-1 1,0 0-1,-1 1 1,1-1-1,0 0 0,1 1 1,-1-1-1,0 0 1,0 1-1,0-1 1,1 0-1,-1 1 0,1-1 1,-1 0-1,1 0 1,-1 1-1,1-1 1,0 0-1,0 0 0,-1 0 1,1 0-1,0 0 1,0 0-1,0 0 1,0 0-1,0 0 0,1-1 1,-1 1-1,2 1 1,3 0-3,1-1-1,0 1 1,-1-1 0,1-1 0,0 1 0,0-1 0,0 0 0,0-1 0,-1 1-1,1-1 1,10-3 0,7-2-163,43-19 0,-56 21 167,0-1 1,0-1 0,-1 0-1,11-9 1,-18 13-3,1-1 1,-1 0-1,0 0 0,0 0 1,0 0-1,-1 0 0,1-1 1,-1 1-1,0-1 0,0 0 1,0 1-1,0-1 0,-1 0 1,1 0-1,0-5 0,-1-18-32</inkml:trace>
  <inkml:trace contextRef="#ctx0" brushRef="#br0" timeOffset="1">0 426 12731,'20'10'1208,"13"0"-792,5 0-152,10-1 216,7-1-304,-2-2 104,0-1 8,-7-5-232</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1.090"/>
    </inkml:context>
    <inkml:brush xml:id="br0">
      <inkml:brushProperty name="width" value="0.05" units="cm"/>
      <inkml:brushProperty name="height" value="0.05" units="cm"/>
    </inkml:brush>
  </inkml:definitions>
  <inkml:trace contextRef="#ctx0" brushRef="#br0">1 14 14539,'0'1'69,"0"0"0,1 0 0,-1 1 0,0-1 0,1 0 0,0 0 0,-1 0 0,1 0 0,0 0 0,-1 0 0,1 0 0,0 0 0,0 0 0,0 0 0,0 0 0,0 0 0,0 0 0,0-1 0,0 1 0,0 0 0,0-1 0,0 1 1,1-1-1,-1 1 0,0-1 0,0 0 0,1 0 0,-1 1 0,0-1 0,2 0 0,40 2 530,-15-5-399,-1-1-1,31-8 0,32-6-119,-79 17-99,0 0 0,0 1 0,1 0 0,-1 0 0,22 5 0,-29-4 37,0 1 0,0 0-1,0-1 1,0 1-1,0 1 1,0-1 0,0 1-1,-1-1 1,0 1-1,6 6 1,-7-7 65,1 1 0,-1-1 0,1 1 0,0-1 0,-1 0-1,1 0 1,0 0 0,0-1 0,0 1 0,1-1 0,-1 1 0,0-1 0,1 0 0,-1 0 0,0 0 0,8 0-1,2-3-30,1 0-1,-1 0 0,0-1 0,0-1 0,25-10 0,12-4-2965,-33 11 1397,-10 2 719</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1.475"/>
    </inkml:context>
    <inkml:brush xml:id="br0">
      <inkml:brushProperty name="width" value="0.05" units="cm"/>
      <inkml:brushProperty name="height" value="0.05" units="cm"/>
    </inkml:brush>
  </inkml:definitions>
  <inkml:trace contextRef="#ctx0" brushRef="#br0">1 0 15787,'21'3'404,"0"1"0,23 8 1,1-1-249,229 47-1145,-270-57 980,-1 0 0,1 0-1,-1 0 1,1 0-1,-1 1 1,1-1-1,-1 1 1,4 2-1,-7-4 12,0 1 1,0-1-1,1 0 0,-1 0 0,0 0 0,0 1 0,0-1 1,0 0-1,0 0 0,0 0 0,1 1 0,-1-1 0,0 0 1,0 0-1,0 0 0,0 1 0,0-1 0,0 0 1,0 0-1,0 1 0,0-1 0,0 0 0,0 0 0,0 1 1,0-1-1,0 0 0,0 0 0,0 1 0,-1-1 0,1 0 1,0 0-1,0 0 0,0 1 0,0-1 0,0 0 0,0 0 1,-1 0-1,1 0 0,0 1 0,-20 8 191,-33 5 384,27-8-255,1 1 0,-36 15 0,60-22-325,1 0 0,0 0 0,0 0 1,-1 0-1,1 0 0,0 0 0,0 0 0,0 0 0,-1 0 0,1 0 0,0 0 0,0 0 1,-1 0-1,1 1 0,0-1 0,0 0 0,0 0 0,-1 0 0,1 0 0,0 0 0,0 0 1,0 1-1,0-1 0,-1 0 0,1 0 0,0 0 0,0 0 0,0 1 0,0-1 0,0 0 1,0 0-1,0 0 0,-1 1 0,1-1 0,0 0 0,0 0 0,0 0 0,0 1 0,0-1 1,0 0-1,0 0 0,0 1 0,0-1 0,0 0 0,0 0 0,0 0 0,0 1 0,0-1 1,1 0-1,-1 0 0,0 1 0,0-1 0,0 0 0,0 0 0,0 0 0,0 1 0,0-1 1,1 0-1,-1 0 0,0 0 0,0 0 0,0 0 0,0 1 0,1-1 0,-1 0 0,0 0 0,0 0 1,15 5-201,11-3-261,31 0-1,-36-2 228,0 0 0,38 7 0,-57-6 259,-1-1 1,1 0-1,0 1 1,-1-1-1,1 1 0,0-1 1,0 1-1,-1 0 0,1-1 1,-1 1-1,1 0 1,-1 0-1,1 0 0,-1 1 1,0-1-1,1 0 0,-1 0 1,0 1-1,0-1 0,2 3 1,-3-2 41,0-1 0,1 1 0,-1 0 0,0-1 0,0 1 0,0-1 0,0 1 1,-1-1-1,1 1 0,0 0 0,-1-1 0,1 1 0,-1-1 0,1 0 0,-1 1 0,0-1 0,1 1 0,-3 1 1,-2 5 268,-1-1 1,0 0 0,-1 0-1,0-1 1,0 0 0,-11 8 0,10-9-69,0-1 0,-1 0 0,-13 6-1,19-9-257,0-1 0,1 1 0,-1 0 0,1-1 0,-1 0 0,1 1-1,-1-1 1,-3-1 0,6 1-19,-1 0 0,0 0 0,1 0 0,-1 0 0,0-1 0,1 1 0,-1 0 0,0 0 0,1-1 0,-1 1 0,0-1 0,1 1 0,-1 0-1,1-1 1,-1 1 0,1-1 0,-1 1 0,1-1 0,-1 0 0,1 1 0,0-1 0,-1 1 0,1-1 0,0 0 0,-1 1 0,1-1 0,0-1 0,2-13-122,12-7-114</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1.906"/>
    </inkml:context>
    <inkml:brush xml:id="br0">
      <inkml:brushProperty name="width" value="0.05" units="cm"/>
      <inkml:brushProperty name="height" value="0.05" units="cm"/>
    </inkml:brush>
  </inkml:definitions>
  <inkml:trace contextRef="#ctx0" brushRef="#br0">155 1 15987,'-13'16'732,"-1"-1"0,-22 20 0,-17 17 213,48-46-853,0 0 1,1 1 0,0-1-1,0 1 1,0 0-1,1 0 1,-3 9-1,5-15-93,0 1 0,1-1 0,0 0 0,-1 1 0,1-1 0,0 1 0,-1-1 0,1 0 0,0 1 0,0-1-1,0 1 1,1-1 0,-1 0 0,0 1 0,0-1 0,1 0 0,-1 1 0,1-1 0,-1 0 0,1 1 0,-1-1 0,1 0 0,0 0-1,0 0 1,0 1 0,0-1 0,-1 0 0,1 0 0,1 0 0,-1-1 0,0 1 0,0 0 0,0 0 0,0-1 0,2 2 0,5 1-159,-1-1 1,0 0 0,1-1 0,0 1 0,11 0 0,5 1-153,-17-2 212,0 1 1,0 0 0,0 0-1,0 1 1,-1 0 0,1 0-1,-1 0 1,11 8-1,-16-10 134,1 0 0,-1 1-1,1-1 1,-1 0 0,0 1-1,0-1 1,0 1 0,0-1-1,0 1 1,0 0-1,0 0 1,0-1 0,-1 1-1,1 0 1,0 0 0,-1 0-1,0-1 1,1 1-1,-1 0 1,0 0 0,0 0-1,0 0 1,0 0 0,-1 0-1,1 0 1,0-1-1,-1 1 1,1 0 0,-1 0-1,0 0 1,1-1 0,-1 1-1,0 0 1,0-1 0,0 1-1,0 0 1,-1-1-1,-1 2 1,2-1 45,0-1 0,0 0 0,-1 1 0,1-1 0,0 0-1,-1 0 1,1 0 0,-1 0 0,1 0 0,-1 0 0,0-1 0,1 1 0,-1 0 0,-2 0-1,3-1-62,1 0-1,-1 0 1,1 0-1,-1 0 1,1 0-1,-1 0 1,1 0-1,0 0 1,-1 0-1,1 0 1,-1-1-1,1 1 0,-1 0 1,1 0-1,0 0 1,-1 0-1,1-1 1,0 1-1,-1 0 1,1-1-1,0 1 1,-1 0-1,1-1 0,-1 1 1,1-1-31,-1 0 0,1 0 0,0-1 0,-1 1 1,1 0-1,0 0 0,0 0 0,0 0 0,0 0 0,-1 0 0,2-1 1,-1 1-1,0 0 0,0-1 0,7-39-783,2 1-1,2 0 1,18-44-1,4 7-27</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2.323"/>
    </inkml:context>
    <inkml:brush xml:id="br0">
      <inkml:brushProperty name="width" value="0.05" units="cm"/>
      <inkml:brushProperty name="height" value="0.05" units="cm"/>
    </inkml:brush>
  </inkml:definitions>
  <inkml:trace contextRef="#ctx0" brushRef="#br0">95 1 14115,'-37'101'2355,"24"-69"-1615,1 0 1,2 1 0,-11 56-1,20-85-688,1-1-1,0 1 0,0-1 1,0 1-1,0 0 1,0-1-1,1 1 1,-1-1-1,1 1 1,0-1-1,0 1 0,1-1 1,2 5-1,-3-5-63,1-1 0,0 0 0,0 0 0,0 0 0,0 0-1,0 0 1,0 0 0,1 0 0,-1-1 0,1 1 0,-1-1 0,1 0-1,0 1 1,-1-1 0,1-1 0,0 1 0,3 0 0,50 7-561,-35-6 185,28 7 0,-43-8 371,0 1-1,0 0 1,-1 0 0,1 1 0,-1-1-1,1 1 1,-1 0 0,0 1-1,6 5 1,-9-8 33,-1 0 0,1 0 0,0 0 1,0 0-1,0 0 0,0 0 0,0-1 0,0 1 1,0-1-1,0 1 0,0-1 0,0 0 0,0 1 1,0-1-1,0 0 0,0-1 0,0 1 0,0 0 0,0 0 1,0-1-1,0 1 0,0-1 0,0 0 0,3-1 1,5-3-154,0 0 0,-1-1 0,12-8 0,-21 14 124,27-22-1136,38-39-1,-61 57 988,-1 4 219,-2 6 160,-2 16 433,0-13-281,0-7-304,1 0-1,1 0 1,-1 0 0,0 0 0,0-1 0,1 1 0,-1 0 0,1 0-1,-1 0 1,1-1 0,0 1 0,-1 0 0,1-1 0,0 1 0,0 0 0,1-1-1,-1 1 1,0-1 0,0 0 0,1 1 0,1 0 0,-1 0-20,1-1 0,0 0 0,0 1 0,0-1 0,0 0 0,0-1 0,0 1 0,0 0 0,0-1 0,0 0 0,6 0 0,3-1-150,1 0 1,-1-1-1,0 0 1,0-1-1,18-7 1,-9 1-490,32-19 0,-36 18-117,0 0-1,38-13 1,-55 23 708,1 0 1,-1-1-1,1 1 1,-1 0-1,0 0 1,1 0 0,-1 0-1,1 0 1,-1-1-1,1 1 1,-1 0-1,1 0 1,-1 0-1,1 0 1,-1 0-1,1 1 1,-1-1-1,1 0 1,-1 0-1,1 0 1,-1 0-1,0 0 1,1 1-1,-1-1 1,1 0-1,-1 0 1,1 1-1,-1-1 1,0 0-1,1 1 1,-1-1 0,0 0-1,1 1 1,-1-1-1,0 1 1,0-1-1,1 0 1,-1 1-1,0-1 1,0 1-1,0-1 1,0 1-1,1-1 1,-1 1-1,0-1 1,0 1-1,0 0 1,-4 32 720,3-30-603,1 0 0,-1-1 0,0 1 1,1 0-1,0 0 0,0 0 0,0-1 0,0 1 1,1 5-1,0-7-101,-1-1 1,1 0-1,0 0 0,0 1 0,-1-1 1,1 0-1,0 0 0,0 0 1,0 0-1,-1 0 0,1 0 0,0 0 1,0 0-1,-1 0 0,1 0 1,0 0-1,0-1 0,-1 1 1,1 0-1,0 0 0,0-1 0,-1 1 1,1-1-1,0 1 0,-1-1 1,1 1-1,-1-1 0,1 1 0,0-1 1,-1 1-1,1-1 0,15-16-55,-1-1-1,0 0 1,-1 0-1,-1-2 0,10-20 1,0 2-20,17-27-43</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16.796"/>
    </inkml:context>
    <inkml:brush xml:id="br0">
      <inkml:brushProperty name="width" value="0.05" units="cm"/>
      <inkml:brushProperty name="height" value="0.05" units="cm"/>
    </inkml:brush>
  </inkml:definitions>
  <inkml:trace contextRef="#ctx0" brushRef="#br0">2140 120 8466,'-141'-9'528,"4"1"-472,-1-1-40,1-1 64,-4-2 80,-2 4-104,4-2-16,1 1-32,-5-1 0,-5 3-112,5 1-120,1 1-608,-3-1 712,-8 0-120,1 2-56</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2.728"/>
    </inkml:context>
    <inkml:brush xml:id="br0">
      <inkml:brushProperty name="width" value="0.05" units="cm"/>
      <inkml:brushProperty name="height" value="0.05" units="cm"/>
    </inkml:brush>
  </inkml:definitions>
  <inkml:trace contextRef="#ctx0" brushRef="#br0">106 257 15683,'-26'48'1084,"-27"53"-134,48-89-799,1 0-1,0 0 0,0 1 0,1-1 1,1 1-1,-2 18 0,4-26-179,0-1 0,0 1 0,1-1 0,-1 1 0,1-1 0,0 0 0,0 1 0,1-1 0,-1 0 0,1 0 0,0 0 0,0 0 0,0 0 0,0 0 0,1-1 0,0 1 0,0-1 0,0 0 0,4 5 0,-4-7-55,-1 1-1,0-1 0,1 0 1,-1 0-1,0 1 0,1-2 1,0 1-1,-1 0 0,1 0 1,-1-1-1,1 0 0,0 1 1,-1-1-1,1 0 0,0 0 1,0 0-1,-1-1 0,1 1 1,-1-1-1,1 1 0,0-1 1,-1 0-1,1 0 0,-1 0 1,1 0-1,-1-1 0,0 1 1,0-1-1,1 1 0,-1-1 1,0 0-1,2-2 0,13-15-226,-1 0 0,0-1 0,-2 0 0,0-2 1,15-30-1,-4 7-202,29-49-387,88-142-304,-134 223 1226,-6 9 51,1-1 1,-1 1-1,1 0 0,1 0 1,-1 0-1,0 0 1,1 1-1,0-1 1,7-4-1,-11 8-48,0 0-1,0-1 1,1 1-1,-1 0 0,0 0 1,1 0-1,-1 0 1,0-1-1,0 1 1,1 0-1,-1 0 1,0 0-1,1 0 1,-1 0-1,0 0 1,1 0-1,-1 0 1,0 0-1,0 0 0,1 0 1,-1 0-1,0 0 1,1 0-1,-1 0 1,0 0-1,1 1 1,-1-1-1,0 0 1,0 0-1,1 0 1,-1 0-1,0 0 1,0 1-1,1-1 0,-1 0 1,0 0-1,0 1 1,0-1-1,1 0 1,-1 0-1,0 1 1,0-1-1,0 0 1,0 0-1,0 1 1,1-1-1,-1 0 1,0 1-1,0-1 0,0 0 1,0 1-1,0-1 1,-1 20 770,1-18-700,-22 116 2552,1-15-1498,16-71-1085,2 0 0,1 1 0,1-1 0,2 1 0,1-1 0,2 1 0,1-1 0,1 0 0,21 60 0,-23-82-298,-2-7 51,0 0 0,-1 0-1,1 0 1,-1 0 0,0 0 0,0 0 0,0 1-1,0-1 1,-1 0 0,1 1 0,-1 5-1,-1-9 88,1 0-1,-1 0 1,0 0-1,1 1 1,-1-1 0,0 0-1,1 0 1,-1 0-1,0 0 1,0 0-1,1 0 1,-1-1-1,0 1 1,1 0-1,-1 0 1,0 0-1,1-1 1,-1 1-1,0 0 1,1-1-1,-1 1 1,-1-1-1,-16-10-1032,-2-3 747,1-1 0,0 0-1,-26-29 1,36 34 641,1 0 0,0 0 0,1 0 0,0-1 0,1 0 0,0 0-1,1-1 1,-7-20 0,11 28-111,0 0 1,0 0-1,0-1 0,1 1 0,-1 0 0,1 0 1,0 0-1,0-1 0,1 1 0,0 0 1,-1 0-1,1 0 0,0-1 0,1 1 0,-1 1 1,4-7-1,-2 6-54,0 0 1,0 0 0,0 0-1,1 1 1,-1 0 0,1-1-1,0 1 1,0 1 0,0-1-1,0 0 1,0 1 0,1 0-1,-1 0 1,7-1 0,8-2-48,1 0 0,0 2 0,0 1 0,0 0 0,31 2 0,-16 0-73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3.567"/>
    </inkml:context>
    <inkml:brush xml:id="br0">
      <inkml:brushProperty name="width" value="0.05" units="cm"/>
      <inkml:brushProperty name="height" value="0.05" units="cm"/>
    </inkml:brush>
  </inkml:definitions>
  <inkml:trace contextRef="#ctx0" brushRef="#br0">90 1 11538,'-3'0'167,"0"0"-1,1 0 1,-1 1-1,1-1 1,-1 1-1,1 0 0,-1-1 1,1 1-1,-1 1 1,1-1-1,0 0 0,-1 0 1,1 1-1,0-1 1,0 1-1,-2 2 0,0 0 43,1 0-1,-1 1 0,1-1 0,0 1 0,0 0 0,0 0 0,-2 7 0,1-2-19,1 0 0,0 1 0,0-1-1,1 1 1,0 0 0,1 0 0,0 16-1,1-23-149,1 0 0,-1 1 0,1-1-1,-1 0 1,1 0 0,1 0 0,-1 0-1,1 0 1,-1 0 0,1-1-1,0 1 1,0 0 0,1-1 0,-1 1-1,1-1 1,0 0 0,0 0 0,0 0-1,0 0 1,0-1 0,0 1 0,1-1-1,-1 0 1,1 0 0,0 0-1,5 2 1,-1-2-9,0 0 0,0 0 0,0-1 0,0 0 0,0-1 0,0 1-1,0-1 1,0-1 0,0 0 0,0 0 0,-1 0 0,1-1 0,10-4 0,2-3-3,0 0 0,-1-2 1,0 0-1,-1-1 0,0-1 0,24-24 1,-11 12-59,-31 24 30,0 1 1,0 0 0,1 0 0,-1 0-1,0-1 1,0 1 0,0 0 0,1 0-1,-1 0 1,0 0 0,0 0-1,1 0 1,-1 0 0,0 0 0,0-1-1,1 1 1,-1 0 0,0 0-1,0 0 1,1 0 0,-1 0 0,0 0-1,0 0 1,1 0 0,-1 1 0,0-1-1,0 0 1,1 0 0,-1 0-1,0 0 1,0 0 0,0 0 0,1 0-1,-1 1 1,0-1 0,0 0-1,1 0 1,-1 0 0,0 0 0,0 1-1,0-1 1,0 0 0,0 0-1,1 0 1,-1 1 0,6 16 52,2 2 97,-6-17-115,0 0 0,0-1 0,0 1 1,1-1-1,-1 0 0,0 1 0,1-1 0,-1 0 1,1 0-1,-1-1 0,1 1 0,-1 0 0,1-1 1,0 0-1,-1 1 0,4-1 0,48-5 368,-21 1-202,-6 5-185,0 1 1,0 1 0,0 1 0,48 15-1,-16-5-159,-49-11 60,0-1 1,-1-1-1,1 1 0,0-2 0,0 1 0,13-2 0,-18 0 13,-1 0 1,0 0-1,1 0 0,-1-1 1,0 0-1,0 1 0,0-1 1,0-1-1,0 1 1,-1 0-1,1-1 0,-1 0 1,1 0-1,-1 0 0,0 0 1,4-6-1,10-18-190,-7-5-70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3.984"/>
    </inkml:context>
    <inkml:brush xml:id="br0">
      <inkml:brushProperty name="width" value="0.05" units="cm"/>
      <inkml:brushProperty name="height" value="0.05" units="cm"/>
    </inkml:brush>
  </inkml:definitions>
  <inkml:trace contextRef="#ctx0" brushRef="#br0">0 46 17660,'10'17'1488,"0"-15"-1280,0-4-368,9-13 888,0-5-144,6-8-464</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4.693"/>
    </inkml:context>
    <inkml:brush xml:id="br0">
      <inkml:brushProperty name="width" value="0.05" units="cm"/>
      <inkml:brushProperty name="height" value="0.05" units="cm"/>
    </inkml:brush>
  </inkml:definitions>
  <inkml:trace contextRef="#ctx0" brushRef="#br0">153 256 12147,'12'-9'1001,"-5"5"-513,-1-1 0,1 0 0,-1-1 0,1 0-1,-2 0 1,1 0 0,-1 0 0,8-13-1,-13 19-431,1-1 0,-1 1-1,0-1 1,1 1 0,-1-1-1,0 0 1,0 1 0,0-1-1,1 1 1,-1-1 0,0 0-1,0 1 1,0-1 0,0 0-1,0 1 1,0-1 0,0 0-1,-1 1 1,1-1 0,0 0-1,0 1 1,0-1 0,-1 1-1,1-1 1,0 1 0,-1-1-1,1 0 1,0 1 0,-1-1-1,1 1 1,-1-1 0,1 1-1,-1 0 1,1-1 0,-1 1-1,1-1 1,-1 1 0,1 0-1,-1-1 1,1 1-1,-1 0 1,0 0 0,1 0-1,-1-1 1,1 1 0,-1 0-1,0 0 1,1 0 0,-1 0-1,0 0 1,0 0 0,-4 0 108,-1 0 0,1 0 0,0 0 1,0 1-1,-7 1 0,1 2-87,0-1-1,0 2 1,0-1 0,0 1 0,1 1 0,0 0-1,-15 11 1,18-11-88,0 0-1,0 1 0,0-1 1,1 1-1,0 1 1,0-1-1,1 1 1,0 0-1,-8 16 1,12-22 3,0 0 1,1 0-1,-1 0 1,0 0-1,1 0 1,0 1-1,-1-1 1,1 0-1,0 0 1,0 1-1,0-1 1,1 4-1,-1-5 5,0-1 0,1 1-1,-1 0 1,0 0 0,1-1-1,-1 1 1,1 0-1,-1-1 1,1 1 0,-1 0-1,1-1 1,0 1 0,-1-1-1,1 1 1,0-1 0,-1 1-1,1-1 1,0 1 0,-1-1-1,1 0 1,0 1-1,0-1 1,1 0 0,1 1-13,1-1-1,0 0 1,0 0 0,-1-1 0,1 1 0,0-1 0,0 1-1,-1-1 1,1-1 0,0 1 0,-1 0 0,7-4 0,11-8-94,-1 0 0,0-1 0,0-1 0,-2 0 0,29-33 0,73-99-364,-105 127 410,9-15 37,-16 23 49,-7 9 13,-2 5 22,-10 16-49,1 1 1,1 0-1,1 0 1,0 1-1,2 0 1,0 0-1,1 1 1,2 0-1,0 0 1,-1 30-1,4-46-8,1 0 0,-1 0 0,1 0 0,0 0 0,0-1 0,0 1 0,0 0 0,1 0 0,0-1 0,0 0 0,0 1 0,1-1 0,-1 0 0,1 0 0,0 0 0,0 0-1,1-1 1,-1 1 0,1-1 0,-1 0 0,8 5 0,-6-6 1,0 1 0,1-1-1,-1 0 1,1 0 0,-1-1 0,1 1-1,0-1 1,0 0 0,0-1-1,-1 0 1,1 0 0,0 0 0,0 0-1,0-1 1,0 0 0,-1 0-1,11-4 1,-4 0 3,-1 0 0,1 0 0,-1-1 1,0-1-1,-1 0 0,0 0 0,12-11 0,-15 11 20,0 0 0,0 0 1,-1 0-1,0-1 0,0 1 0,-1-2 0,0 1 0,0-1 0,-1 1 1,3-11-1,-6 18-21,-1-1 0,1 1 1,-1 0-1,1 0 0,-1 0 1,0 0-1,0-1 0,1 1 1,-1 0-1,0 0 0,0 0 1,0-1-1,0 1 0,-1 0 1,1 0-1,0 0 0,0-1 0,-1 1 1,1 0-1,-1 0 0,1 0 1,-1 0-1,1 0 0,-1 0 1,0 0-1,1 0 0,-2-1 1,0 1 4,1 0 0,0 1 0,-1-1 0,1 1 0,-1 0 1,1-1-1,-1 1 0,1 0 0,-1 0 0,1 0 0,-1 0 0,1 0 1,-1 0-1,1 0 0,-1 1 0,1-1 0,-1 0 0,-1 2 0,0-1 9,0 0-1,-1 1 0,1-1 0,0 1 0,0 0 0,1 0 1,-1 0-1,-4 4 0,6-5-13,0 0-1,0-1 1,0 1 0,1 0-1,-1 0 1,0 0 0,1 0-1,-1 0 1,0 0 0,1 0-1,-1 0 1,1 1 0,0-1-1,-1 0 1,1 0 0,0 0-1,0 0 1,0 1 0,0-1-1,0 0 1,0 0 0,0 0 0,1 2-1,-1-2-6,1 0-1,0 0 1,0 0 0,-1 0-1,1 0 1,0-1-1,0 1 1,0 0-1,0 0 1,0-1 0,0 1-1,0-1 1,1 1-1,-1-1 1,0 0-1,0 1 1,0-1 0,0 0-1,1 0 1,-1 0-1,0 0 1,1 0 0,29-1-160,-18-2 99,0-1 0,0 0 0,0-1-1,-1-1 1,0 0 0,21-14 0,-7 5 98,-35 48 378,8-31-403,0 0 1,0 1 0,1-1-1,-1 0 1,0 1-1,1-1 1,0 1-1,0-1 1,0 0-1,0 1 1,0-1 0,0 1-1,0-1 1,1 0-1,-1 1 1,1-1-1,0 0 1,0 1 0,0-1-1,0 0 1,0 0-1,0 0 1,1 0-1,-1 0 1,0 0-1,1 0 1,0 0 0,-1-1-1,1 1 1,0-1-1,0 1 1,0-1-1,0 1 1,0-1-1,0 0 1,1 0 0,-1 0-1,0-1 1,1 1-1,3 1 1,3-1-50,1 0-1,-1 0 1,0 0 0,0-1 0,0-1-1,0 0 1,0 0 0,0 0 0,16-6-1,-11 2-110,0 0-1,0-2 0,15-8 0,-23 11 23,0 1 1,-1-1-1,1 0 1,-1-1-1,0 1 1,0-1-1,-1 0 0,0 0 1,6-9-1,-9 12 73,0 0 0,-1 1 0,1-1 0,-1 1 0,0-1 0,0 0 0,1 0 0,-1 1 0,0-1 0,-1 0-1,1-1 1,0 3 43,0-1 0,0 1 0,0 0-1,0-1 1,0 1 0,0 0-1,0-1 1,0 1 0,0 0 0,0 0-1,0-1 1,0 1 0,0 0 0,-1-1-1,1 1 1,0 0 0,0 0 0,0-1-1,0 1 1,-1 0 0,1 0 0,0-1-1,0 1 1,-1 0 0,1 0-1,0 0 1,0-1 0,-1 1 0,1 0-1,0 0 1,0 0 0,-1 0 0,1 0-1,0 0 1,-1-1 0,1 1 0,0 0-1,-1 0 1,1 0 0,0 0 0,0 0-1,-1 0 1,1 0 0,0 0-1,-1 1 1,1-1 0,0 0 0,-1 0-1,1 0 1,0 0 0,0 0 0,-1 0-1,1 1 1,0-1 0,-1 0 0,1 0-1,0 1 1,0 2-563,7-2 162,10-2-219,-10-1 539,-1-1 0,0 0-1,0 0 1,-1 0 0,10-8-1,14-11-280</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5.128"/>
    </inkml:context>
    <inkml:brush xml:id="br0">
      <inkml:brushProperty name="width" value="0.05" units="cm"/>
      <inkml:brushProperty name="height" value="0.05" units="cm"/>
    </inkml:brush>
  </inkml:definitions>
  <inkml:trace contextRef="#ctx0" brushRef="#br0">147 39 12179,'5'-30'1132,"-6"22"-700,-4 7-203,-5 13 210,-6 17 189,1 0-1,1 1 1,2 1-1,-13 52 1,15-41-370,2 0 0,2 1 0,-1 49 0,7-90-244,1 70 178,0-66-210,-1 0 0,1 0 0,1 0 0,-1 0 0,1 0 0,0 0 0,0-1 0,1 1 0,3 6 0,-6-12 9,1 1 1,-1-1 0,0 1-1,0-1 1,1 1 0,-1-1-1,0 0 1,1 1 0,-1-1-1,1 0 1,-1 1 0,0-1-1,1 0 1,-1 1 0,1-1-1,-1 0 1,1 0 0,-1 1-1,1-1 1,-1 0 0,1 0-1,0 0 1,5-7-237,-2-18-92,-6 8 503,-1 0-1,0 1 0,-1-1 1,-1 1-1,0 0 0,-1 0 1,-1 1-1,-1-1 0,-12-19 1,22 37-146,1 0 1,0 0-1,0 0 0,0-1 1,0 1-1,0-1 1,0 0-1,0 0 1,0 0-1,1 0 0,-1 0 1,0-1-1,1 1 1,3-1-1,4 1-225,0 0 0,0-1 0,-1-1 0,15-1 0,14-10-74,2-12-94</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5.561"/>
    </inkml:context>
    <inkml:brush xml:id="br0">
      <inkml:brushProperty name="width" value="0.05" units="cm"/>
      <inkml:brushProperty name="height" value="0.05" units="cm"/>
    </inkml:brush>
  </inkml:definitions>
  <inkml:trace contextRef="#ctx0" brushRef="#br0">87 0 15115,'-6'7'337,"0"0"0,1 0-1,0 0 1,0 0-1,1 1 1,0 0 0,-6 16-1,1 4 211,-5 29-1,12-49-396,-4 22 96,1-1 0,2 1 0,1-1 1,2 38-1,0-52-190,2 0 0,0 0 0,0 0 0,1 0 1,1-1-1,1 0 0,0 1 0,1-1 0,0-1 0,11 17 0,-16-27-53,1-1 0,0 1 0,0-1 0,-1 0 0,1 0 0,1 0 0,-1 0 0,0 0 0,0 0 0,1 0 0,-1-1 0,1 1 0,-1-1 0,1 0 0,0 0 0,-1 0 0,1 0 0,0 0 0,0-1 0,0 1 0,0-1 0,0 0 0,-1 1 0,4-2 0,-1 0-3,-1 0 0,0 0 0,1 0 0,-1-1 0,0 0 0,0 0 0,-1 0 0,1 0 0,0-1 1,-1 1-1,1-1 0,-1 0 0,0 0 0,0 0 0,4-5 0,7-10-153,-1 0 0,-1-1 0,-1-1 0,0 1 0,-2-2 0,0 1 0,6-23 0,-18 58 72,1 0-1,0 0 1,1 24-1,1-31 135,0 1-1,1-1 1,0 1-1,0-1 1,1 0-1,0 1 1,1-1-1,5 14 1,-7-20-34,1 0 1,-1 1 0,1-1 0,-1 0 0,1 0 0,0 0 0,0 0 0,0 0 0,0 0-1,0 0 1,0-1 0,0 1 0,1-1 0,-1 0 0,1 1 0,-1-1 0,1 0 0,-1-1-1,1 1 1,-1 0 0,1-1 0,0 1 0,0-1 0,-1 0 0,1 0 0,0 0-1,-1 0 1,1 0 0,0-1 0,-1 1 0,5-2 0,-1 0-11,-1-1 1,0 1-1,0-1 1,-1 0-1,1 0 1,-1 0-1,1-1 1,-1 0-1,0 0 1,0 0-1,-1 0 1,1 0-1,-1-1 1,4-6-1,0-3-187,-2 1-1,1-1 1,-2 0-1,0-1 0,-1 1 1,0-1-1,-1 1 0,0-1 1,-2-18-1,0 3-549,-3 0-1,0 0 1,-11-46 0,9 57 161,0 1 1,-1-1 0,-10-19 0,14 34 465,1 0 0,-1 0 0,0 1 0,-1-1 0,1 1 0,-1-1 0,1 1-1,-1 0 1,0 0 0,0 0 0,0 0 0,-1 1 0,1-1 0,-1 1 0,1 0 0,-1 0 0,0 0 0,0 0 0,0 1 0,0 0 0,-5-2 0,8 3 165,-1 0-1,1 0 0,-1 0 1,1 1-1,0-1 0,-1 0 1,1 0-1,-1 1 1,1-1-1,0 1 0,0 0 1,-1-1-1,1 1 1,0 0-1,0-1 0,0 1 1,-1 0-1,1 0 0,0 0 1,0 0-1,1 0 1,-1 0-1,0 1 0,0-1 1,0 0-1,1 0 1,-1 1-1,1-1 0,-1 0 1,1 1-1,-1-1 0,1 0 1,-1 3-1,2-4-31,-1 0-1,0 0 0,0 1 0,0-1 1,1 0-1,-1 0 0,0 1 0,0-1 1,1 0-1,-1 0 0,0 0 0,0 1 1,1-1-1,-1 0 0,0 0 0,1 0 1,-1 0-1,0 0 0,0 0 0,1 0 1,-1 0-1,0 1 0,1-1 0,-1 0 1,0 0-1,1-1 0,-1 1 0,0 0 1,1 0-1,-1 0 0,0 0 0,1 0 1,11-3 306,-1-1-109</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6.074"/>
    </inkml:context>
    <inkml:brush xml:id="br0">
      <inkml:brushProperty name="width" value="0.05" units="cm"/>
      <inkml:brushProperty name="height" value="0.05" units="cm"/>
    </inkml:brush>
  </inkml:definitions>
  <inkml:trace contextRef="#ctx0" brushRef="#br0">222 460 16299,'-4'-2'196,"0"-1"0,-1 1-1,1 0 1,0 0-1,-1 1 1,1 0-1,0-1 1,-1 1-1,0 1 1,1-1-1,-1 1 1,0-1-1,1 1 1,-9 2-1,7-1-117,1 0 0,-1 1 0,1 0 0,0 1 0,-1-1 0,1 1-1,0 0 1,1 0 0,-1 0 0,0 1 0,-6 7 0,1-2 22,2 1 0,-1 0 0,2 1 0,-1-1 0,-6 14 0,10-17-38,1 0 1,0 0 0,0 0 0,1 1-1,0-1 1,0 1 0,1-1-1,0 1 1,0 0 0,0 7 0,1-13-56,1 0 0,-1 0 0,0 0 1,0 0-1,1-1 0,-1 1 1,1 0-1,-1 0 0,1-1 0,0 1 1,0 0-1,0-1 0,0 1 0,0-1 1,0 1-1,0-1 0,0 0 1,1 1-1,-1-1 0,0 0 0,3 1 1,-1 0 8,0-1 1,0 1 0,0-1-1,1 0 1,-1 0-1,0 0 1,1-1 0,-1 1-1,1-1 1,5 0 0,3-1 18,0 0 1,0-1-1,0 0 1,0-1-1,19-7 1,-5-1-78,-1-1 0,-1-2 0,0 0 0,-1-2 0,39-32 0,-10 0-153,51-60 0,-78 79-32,0-1-1,39-66 1,-56 82 130,-1-1 0,0 1 0,-1-1 0,-1 0 1,0 0-1,-1-1 0,0 0 0,-1 0 0,1-29 0,-4 43 78,0-1 0,-1 0 0,1 1 1,0-1-1,-1 0 0,1 1 0,-1-1 0,0 1 0,0-1 0,0 1 0,0-1 0,0 1 0,-1 0 1,1 0-1,-1-1 0,1 1 0,-1 0 0,0 0 0,0 1 0,0-1 0,0 0 0,0 1 0,0-1 0,0 1 1,-1-1-1,1 1 0,-1 0 0,1 0 0,-1 0 0,1 1 0,-1-1 0,1 0 0,-1 1 0,0 0 1,-3-1-1,-4 1-12,0 0 1,0 1 0,0-1-1,0 2 1,0 0 0,0 0 0,-18 7-1,12-2 29,1 0-1,0 1 0,1 0 0,0 2 1,1-1-1,0 2 0,0 0 0,1 0 0,0 1 1,1 1-1,1-1 0,0 2 0,-14 23 1,21-30 2,0 0-1,1 1 1,-1-1 0,1 1 0,1 0 0,0 0 0,0 0 0,0 0 0,1 0 0,0-1 0,0 1 0,1 0 0,0 0-1,1 0 1,2 9 0,5 10-31,2 0 0,24 47 0,-22-47 8,4 6-15,-2 1-1,16 51 1,-27-73 23,-2 0 0,1 0 0,-2 0-1,1 0 1,-2 1 0,0-1 0,0 0 0,-1 0 0,-1 0 0,0 0 0,-5 19 0,-4-4-14</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6.759"/>
    </inkml:context>
    <inkml:brush xml:id="br0">
      <inkml:brushProperty name="width" value="0.05" units="cm"/>
      <inkml:brushProperty name="height" value="0.05" units="cm"/>
    </inkml:brush>
  </inkml:definitions>
  <inkml:trace contextRef="#ctx0" brushRef="#br0">1 57 12411,'10'-57'5138,"-10"104"-4640,3-1 0,1 0 0,3 0 0,18 69 0,-23-108-479,0 0 1,1-1-1,-1 1 0,1-1 0,1 0 1,-1 0-1,1 0 0,8 9 1,-10-13-11,0 0 0,0-1 0,0 1 0,0-1 0,0 1 0,0-1 0,0 0 0,0 0 0,0 0 0,1 0 0,-1-1 0,0 1 0,1 0 0,-1-1 0,0 0 0,1 1 0,-1-1 0,1 0 0,-1 0 0,0-1 0,1 1 0,-1 0 0,1-1 0,-1 1 0,0-1 0,1 0 0,-1 0 0,3-2 0,3-1 13,0-1 1,0 0 0,-1 0 0,0-1-1,0 0 1,0 0 0,5-9-1,42-53 81,-52 65-99,139-231-90,-134 227-59,-4 11 90,-2 4 20,0 0-1,0 0 0,-1 0 0,0 1 0,-3 13 1,1 8-20,2-9 9,4 38 1,-3-52 41,0-1 1,1 1-1,0-1 0,0 0 1,0 0-1,0 0 1,1 0-1,0 0 0,0-1 1,6 7-1,-8-10-20,0 0-1,1-1 1,0 1-1,-1-1 0,1 1 1,0-1-1,0 0 1,0 1-1,0-1 0,0 0 1,0 0-1,0-1 1,0 1-1,0 0 0,0-1 1,1 1-1,-1-1 1,3 0-1,-1 0-25,1 0 0,-1-1 0,0 0 0,0 0 0,0 0 1,0 0-1,0 0 0,0-1 0,4-3 0,7-4-88,0-1 0,-1 0 0,22-22 0,-31 27 144,42-39-262</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7.178"/>
    </inkml:context>
    <inkml:brush xml:id="br0">
      <inkml:brushProperty name="width" value="0.05" units="cm"/>
      <inkml:brushProperty name="height" value="0.05" units="cm"/>
    </inkml:brush>
  </inkml:definitions>
  <inkml:trace contextRef="#ctx0" brushRef="#br0">113 1 14035,'-3'1'237,"0"1"0,0 0-1,0 0 1,1 0 0,-1 0 0,1 0 0,0 1-1,-3 3 1,-1 0 145,-42 45 1828,44-46-2067,0 0 0,1 0 0,-1 1 0,1-1 0,0 1 0,1 0 0,-1-1 0,1 1 0,-1 7 0,3-13-126,-1 1 0,1 0 0,0-1 0,0 1 0,0 0 0,0 0 0,0-1-1,0 1 1,0 0 0,0 0 0,0-1 0,0 1 0,1 0 0,-1-1 0,0 1-1,0 0 1,1 0 0,-1-1 0,0 1 0,1-1 0,-1 1 0,1 0 0,-1-1 0,1 1-1,-1-1 1,1 1 0,0 0 0,0-1-6,1 1 1,-1-1-1,0 1 0,1-1 0,-1 0 1,1 1-1,-1-1 0,0 0 1,1 0-1,-1 0 0,1 0 0,-1-1 1,2 1-1,3-1-18,0-1-1,0 0 1,-1 0-1,1 0 1,-1-1 0,6-2-1,-4 0-16,1-1-1,-1 1 1,-1-1 0,1 0-1,-1-1 1,0 0 0,0 0-1,-1 0 1,0 0 0,0-1-1,-1 0 1,0 0-1,-1 0 1,6-17 0,-9 25 24,0-1 1,1 1 0,-1-1-1,0 1 1,0-1 0,0 1 0,0-1-1,1 1 1,-1-1 0,0 1-1,0-1 1,0 1 0,0-1-1,0 1 1,0-1 0,0 1-1,-1-1 1,1 1 0,0-1 0,0 1-1,0 0 1,0-1 0,-1 1-1,1-1 1,0 1 0,0-1-1,-1 1 1,1 0 0,0-1-1,-1 1 1,1-1 0,0 1 0,-1 0-1,1-1 1,0 1 0,-1 0-1,0-1 1,0 1 2,0 1 0,0-1 0,0 0 0,0 1-1,0-1 1,0 0 0,0 1 0,0-1 0,1 1 0,-1-1 0,0 1 0,0 0 0,0-1-1,1 1 1,-1 0 0,0 0 0,1-1 0,-1 1 0,0 1 0,-2 3 5,0 1 0,0-1 1,0 1-1,1 0 0,0 0 0,0 0 1,0 0-1,1 0 0,0 1 1,0-1-1,1 0 0,-1 1 0,2 5 1,-1-9-36,0 0 1,0 0 0,1 0-1,-1 0 1,1 0-1,0 0 1,0 0 0,0 0-1,0 0 1,0 0-1,1-1 1,-1 1 0,1 0-1,0-1 1,-1 1-1,1-1 1,1 0 0,-1 0-1,0 0 1,0 0-1,1 0 1,-1 0 0,1-1-1,-1 1 1,1-1-1,0 1 1,0-1 0,4 1-1,-1-1-52,1 0 0,-1 0-1,1-1 1,0 0 0,0 0-1,-1 0 1,1-1 0,9-2-1,5-3-73,28-11 0,12-9-171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7.583"/>
    </inkml:context>
    <inkml:brush xml:id="br0">
      <inkml:brushProperty name="width" value="0.05" units="cm"/>
      <inkml:brushProperty name="height" value="0.05" units="cm"/>
    </inkml:brush>
  </inkml:definitions>
  <inkml:trace contextRef="#ctx0" brushRef="#br0">106 483 14083,'-6'6'319,"-58"82"1842,59-80-1932,0 1 0,1-1 0,0 1 0,0 0 0,1 0 0,0 0 0,0 1 0,-1 16 0,3-24-181,1 0 0,0 0 0,0 0 1,0-1-1,0 1 0,1 0 0,-1 0 0,0-1 0,1 1 1,-1 0-1,1 0 0,-1-1 0,1 1 0,0-1 0,0 1 0,0-1 1,0 1-1,0-1 0,0 1 0,0-1 0,0 0 0,3 2 1,-2-1-10,1-1 1,-1 0-1,1 0 1,0 1 0,0-2-1,0 1 1,-1 0 0,1-1-1,0 1 1,0-1 0,0 0-1,4 0 1,4 0-18,0-2 1,0 1-1,0-2 1,-1 1-1,1-1 1,11-6-1,-6 1-45,0 0-1,-1-2 1,0 0-1,-1-1 0,0 0 1,-1-1-1,0 0 1,-1-1-1,0-1 1,-1 0-1,9-16 0,3-7-39,-2 0-1,-2-2 1,21-59-1,-25 56-25,12-56 0,-23 82 63,-2 1-1,1-1 0,-2 0 0,0 0 0,-1 0 0,-1 0 1,-3-17-1,4 31 17,0-1 1,-1 1 0,1-1-1,-1 1 1,0-1 0,0 1-1,0 0 1,0-1 0,0 1-1,0 0 1,0 0 0,-1 0-1,1 0 1,-1 0 0,0 0-1,0 0 1,1 0 0,-1 1-1,0-1 1,0 1 0,-1-1-1,1 1 1,0 0 0,0 0-1,-1 0 1,1 0 0,0 0-1,-1 0 1,1 1 0,-1-1-1,1 1 1,-1 0 0,1 0-1,-1 0 1,0 0 0,1 0-1,-1 0 1,1 1 0,-1-1-1,-3 2 1,-4 1-7,0 0-1,0 1 1,1 0-1,-1 1 1,1 0-1,0 1 1,0 0-1,0 0 1,1 1 0,0 0-1,0 0 1,-7 10-1,9-11 4,1 1-1,-1 0 1,1 0 0,0 1-1,1-1 1,0 1-1,0 0 1,1 0 0,0 1-1,0-1 1,1 1-1,0-1 1,0 1 0,0 17-1,3-20-30,0 1-1,0-1 1,1 1-1,0-1 1,0 0-1,0 0 1,1 0-1,0 0 1,0 0-1,1 0 1,-1-1-1,1 1 1,1-1-1,8 8 1,6 5-153,1-1 1,31 20-1,-37-27 131,47 33-324,86 45-1,-137-83 351,-1-1-1,1 0 1,0-1 0,18 5-1,6-6-95</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17.381"/>
    </inkml:context>
    <inkml:brush xml:id="br0">
      <inkml:brushProperty name="width" value="0.05" units="cm"/>
      <inkml:brushProperty name="height" value="0.05" units="cm"/>
    </inkml:brush>
  </inkml:definitions>
  <inkml:trace contextRef="#ctx0" brushRef="#br0">963 1 3977,'-95'5'226,"0"5"0,-145 34 1,193-31-264,1 1 0,0 3 1,1 1-1,0 3 1,2 1-1,-77 53 1,109-67 64,0 1-1,0 0 1,1 1 0,0 0 0,0 1 0,1 0 0,1 0 0,0 1 0,0 0 0,1 0 0,1 1 0,0 0-1,1 0 1,0 0 0,1 1 0,1 0 0,0 0 0,1 0 0,0 0 0,1 0 0,0 0 0,1 0 0,1 0-1,1 0 1,0 0 0,0 0 0,6 16 0,3 4 216,2-1-1,33 63 0,47 59 319,-64-110-432,253 366 518,-237-356-577,2-3 0,3-1 0,1-3 0,3-2-1,63 42 1,-41-41 1,2-4 0,1-3 0,2-4-1,90 27 1,351 72 260,575 60-109,-291-132-319,1-81 92,383-40 788,-993 49-595,1034-107-1669,-825 68-207,-300 38 1248</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8.016"/>
    </inkml:context>
    <inkml:brush xml:id="br0">
      <inkml:brushProperty name="width" value="0.05" units="cm"/>
      <inkml:brushProperty name="height" value="0.05" units="cm"/>
    </inkml:brush>
  </inkml:definitions>
  <inkml:trace contextRef="#ctx0" brushRef="#br0">296 141 14619,'-17'-1'434,"1"1"0,-1 0 0,1 1 0,-1 1 0,1 1 0,0 1 1,0 0-1,-21 8 0,29-9-379,-1 1 0,1-1 1,0 2-1,0-1 0,1 1 0,-1 1 1,1-1-1,0 1 0,0 0 1,1 1-1,0-1 0,0 1 0,0 1 1,1-1-1,0 1 0,-6 13 0,10-19-42,0 0-1,1 0 0,-1-1 0,0 1 1,1 1-1,-1-1 0,1 0 0,0 0 0,-1 0 1,1 0-1,0 0 0,0 0 0,1 0 0,-1 0 1,0 0-1,1 0 0,-1 0 0,1 0 0,0 0 1,1 4-1,-1-5 4,1 1 0,-1 0-1,1-1 1,0 1 0,-1-1 0,1 0 0,0 0 0,0 0 0,0 0-1,0 0 1,0 0 0,0 0 0,0 0 0,0-1 0,0 1 0,4-1-1,2 1 1,0 0-1,0-1 0,0-1 0,-1 1 1,1-1-1,0 0 0,0-1 0,-1 0 1,1 0-1,7-4 0,-1-1-60,1-2 0,-2 1 1,1-2-1,-1 0 0,-1 0 0,0-1 1,0-1-1,-1 0 0,0-1 0,-2 0 0,1 0 1,-1-1-1,11-24 0,-17 31 8,-1 0 0,0 0-1,0-1 1,-1 1 0,1-11-1,-2 16 27,1-1 1,-2 1-1,1-1 0,0 1 0,0-1 0,-1 1 0,1-1 1,-3-3-1,3 5 9,0 0 1,-1 1 0,1-1-1,-1 0 1,1 0-1,-1 1 1,1-1-1,-1 0 1,0 1-1,1-1 1,-1 1-1,0-1 1,0 1 0,1-1-1,-1 1 1,0-1-1,0 1 1,0 0-1,0-1 1,1 1-1,-1 0 1,0 0 0,-1 0-1,-1 0 4,1 0 0,-1 0 0,1 1 0,0-1 0,-1 1 0,1 0 0,0-1 0,0 1 0,-1 0 0,1 1 0,0-1 0,0 0 0,0 0 0,0 1 0,1-1 0,-1 1 0,0 0 0,0 0 0,1-1 0,-1 1 0,1 0 0,0 0 0,-2 4 0,0-1 7,0 1-1,0-1 1,1 1-1,0 0 1,0 0-1,0 0 1,-1 12-1,2-16-4,1 0 0,0 0 0,0 0 0,0 0-1,0-1 1,0 1 0,1 0 0,-1 0 0,0 0 0,1 0 0,0-1-1,-1 1 1,1 0 0,0-1 0,0 1 0,0 0 0,0-1 0,0 1-1,0-1 1,0 1 0,2 1 0,-1-2-13,0 0-1,0 0 1,0 0-1,0-1 1,0 1-1,0-1 1,0 1-1,0-1 1,0 1 0,0-1-1,0 0 1,0 0-1,0 0 1,0 0-1,0 0 1,0-1 0,0 1-1,0-1 1,0 1-1,2-2 1,4-1-130,0-1 1,0 0 0,0 0 0,-1-1-1,0 0 1,0 0 0,0 0 0,7-9-1,47-56-428,-48 54 504,30-38-333</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8.419"/>
    </inkml:context>
    <inkml:brush xml:id="br0">
      <inkml:brushProperty name="width" value="0.05" units="cm"/>
      <inkml:brushProperty name="height" value="0.05" units="cm"/>
    </inkml:brush>
  </inkml:definitions>
  <inkml:trace contextRef="#ctx0" brushRef="#br0">106 0 14995,'-13'17'618,"0"-1"-1,1 2 0,1 0 0,1 0 1,-12 28-1,17-34-445,1 1-1,0-1 1,1 1 0,0 0 0,1-1-1,0 1 1,1 0 0,1 0 0,2 25-1,-1-32-176,0 0 1,1-1-1,-1 1 0,1 0 0,1-1 0,-1 1 0,1-1 0,0 1 0,0-1 0,0 0 0,1-1 0,0 1 0,0-1 0,0 1 1,0-1-1,1 0 0,0-1 0,0 1 0,0-1 0,0 0 0,0 0 0,1 0 0,-1-1 0,1 0 0,9 3 0,7 0-400,1-1 0,0 0-1,0-2 1,1 0-1,28-3 1,-49 1 373,1 0-1,-1 0 1,0 0 0,0 0 0,1 1-1,-1-1 1,0 1 0,0 0 0,0 0-1,0 0 1,0 0 0,0 1 0,4 1-1,-6-1 70,0-1-1,0 0 0,0 1 0,0-1 0,0 0 0,0 1 1,0 0-1,0-1 0,-1 1 0,1-1 0,-1 1 1,1 0-1,-1-1 0,0 1 0,1 0 0,-1-1 0,0 1 1,0 0-1,0-1 0,-1 1 0,1 0 0,0 0 0,-1-1 1,1 1-1,-1 0 0,1-1 0,-2 3 0,-2 5 228,0 1 0,-1-1 0,0 0 0,0 0 0,-1-1 0,-1 0 0,1 0 0,-1 0-1,0-1 1,-1 0 0,0 0 0,-12 7 0,15-10-175,-1-1 0,1 0 1,-1 0-1,0-1 0,0 0 0,0 0 1,0 0-1,0 0 0,-10 0 0,12-2-108,0 0 0,0 0 0,0 0 1,0-1-1,0 1 0,0-1 0,1 0 0,-1 0 0,0-1 0,0 1 0,1-1 0,-1 0 0,1 0 0,-1 0 0,1 0 0,-4-4 0,2 1-71,1-1-1,-1 1 0,1-1 1,0 0-1,1-1 1,-1 1-1,1-1 0,0 1 1,1-1-1,0 0 1,0 0-1,0 0 0,0-13 1,-4-22-368</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8.820"/>
    </inkml:context>
    <inkml:brush xml:id="br0">
      <inkml:brushProperty name="width" value="0.05" units="cm"/>
      <inkml:brushProperty name="height" value="0.05" units="cm"/>
    </inkml:brush>
  </inkml:definitions>
  <inkml:trace contextRef="#ctx0" brushRef="#br0">8 181 13235,'7'0'192,"1"0"1,-1-1-1,0 1 1,1-1-1,-1-1 1,0 0-1,0 0 1,0 0-1,0-1 1,0 0-1,-1 0 1,1-1-1,-1 0 1,0 0-1,0 0 1,0-1-1,0 0 1,-1 0-1,0 0 1,0-1-1,0 1 1,-1-1-1,0 0 0,0-1 1,-1 1-1,5-11 1,-7 14-188,0 1 1,0 0-1,-1-1 1,1 1-1,-1 0 0,1-1 1,-1 1-1,0 0 1,0-1-1,0 1 0,0-1 1,0 1-1,-1 0 1,1-1-1,-1 1 1,1 0-1,-1-1 0,0 1 1,0 0-1,0 0 1,-2-3-1,2 3 1,-1 1 1,0-1-1,1 1 1,-1-1-1,0 1 1,1 0-1,-1 0 1,0 0-1,0 0 1,0 0-1,0 0 1,0 0-1,0 1 1,-1-1-1,1 1 1,0-1-1,0 1 1,0 0-1,0 0 1,-1 0-1,1 0 1,0 0-1,0 1 1,-3 0-1,-2 1 60,1 0-1,-1 1 0,0 0 0,1 0 0,0 1 1,0 0-1,0 0 0,0 0 0,1 1 0,0-1 0,0 1 1,0 1-1,0-1 0,1 1 0,0 0 0,0 0 1,-5 10-1,7-12-6,0 1 1,0 0-1,0-1 1,1 1-1,0 0 1,-1 0-1,2 0 1,-1 0-1,1 0 1,0 0-1,0 8 1,1-9-28,0-1-1,-1 0 1,1 1 0,1-1 0,-1 0 0,0 0 0,1 0-1,0 0 1,0 0 0,0 0 0,0 0 0,0 0 0,0-1 0,1 1-1,-1-1 1,1 0 0,0 0 0,3 3 0,2-1-34,0-1 0,0 1 0,0-1 0,0-1 0,0 1 0,1-1 0,0-1 0,-1 0 0,1 0 0,0 0 0,-1-1 0,17-2 0,-1-1-199,0-1 0,0-1 0,31-11 0,7-8-237,-41 14 185,1 2 1,40-10-1,-61 18 265,-1-1 0,0 1 0,1 0 0,0 0 0,-1 0 0,1 0 0,-1-1 0,1 1 0,-1 0 0,1 0 0,-1 0 0,1 0 0,-1 0 0,1 1 0,-1-1 0,1 0 0,-1 0 0,1 0 0,-1 0 0,1 1 0,-1-1 0,1 0 0,-1 0 0,1 1 0,-1-1 0,1 0 0,-1 1 0,0-1 0,1 0 0,-1 1 0,0-1 0,1 1 0,-1-1 0,0 0 0,1 1 0,-1-1 0,0 1 0,0-1 0,0 1 0,0-1 0,1 1 0,-1-1 1,0 1-1,0 0 0,0-1 0,0 1 0,0-1 0,0 1 0,0-1 0,0 1 0,0-1 0,-1 1 0,1-1 0,0 1 0,0-1 0,-1 2 0,-15 35 936,11-25-694,3-9-136,1 1 0,0-1 1,0 1-1,0 0 0,0-1 0,0 8 0,1-10-103,0 0 0,0-1-1,0 1 1,0-1-1,0 1 1,1 0 0,-1-1-1,0 1 1,0 0 0,1-1-1,-1 1 1,0-1 0,1 1-1,-1-1 1,1 1-1,-1-1 1,0 1 0,1-1-1,-1 1 1,1-1 0,0 1-1,-1-1 1,1 0 0,-1 1-1,1-1 1,-1 0-1,1 0 1,0 1 0,-1-1-1,1 0 1,0 0 0,-1 0-1,1 0 1,0 0 0,-1 0-1,1 0 1,0 0-1,-1 0 1,1 0 0,0 0-1,-1 0 1,1-1 0,-1 1-1,1 0 1,0 0 0,0-1-1,12-4-154,1 0-1,-2-1 1,1-1-1,-1 0 1,0-1-1,22-17 1,-12 9-233,17-15-373,-26 20 382,0 0 0,1 1 0,1 0-1,-1 1 1,2 1 0,-1 0 0,20-6-1,-34 13 387,1 1 0,0-1 0,-1 1 0,1-1 0,-1 1 0,1 0 0,0 0 0,-1 0 0,1 0 0,0 0 0,-1 0-1,1 0 1,0 0 0,-1 1 0,1-1 0,-1 1 0,1-1 0,-1 1 0,1 0 0,-1-1 0,1 1 0,-1 0 0,1 0-1,-1 0 1,0 0 0,0 0 0,1 0 0,-1 1 0,0-1 0,0 0 0,0 0 0,1 3 0,0 3 328,1 0 0,-1 0 0,-1 0 1,1 0-1,-1 0 0,0 9 0,4 16 930,-5-31-1278,0 0 0,0-1 0,0 1 0,0-1 0,1 1 0,-1-1 0,0 1-1,0-1 1,1 1 0,-1-1 0,0 1 0,1-1 0,-1 1 0,1-1 0,-1 1 0,0-1 0,1 0 0,-1 1 0,1-1 0,-1 0 0,1 0 0,-1 1 0,1-1 0,0 0 0,-1 0 0,1 0 0,-1 1 0,1-1 0,-1 0 0,1 0 0,0 0 0,-1 0 0,1 0 0,-1 0 0,1 0 0,0 0 0,-1-1 0,1 1 0,-1 0 0,1 0 0,-1 0 0,1-1 0,0 1 0,29-18 282,-22 13-322,28-16-65,8-4-47</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59.208"/>
    </inkml:context>
    <inkml:brush xml:id="br0">
      <inkml:brushProperty name="width" value="0.05" units="cm"/>
      <inkml:brushProperty name="height" value="0.05" units="cm"/>
    </inkml:brush>
  </inkml:definitions>
  <inkml:trace contextRef="#ctx0" brushRef="#br0">74 1 19732,'1'27'1505,"-11"14"-1161,-3 4-152,0 9 368,0 2-224,2 2-272,1-3-248,7-9 208,2 0-96,1-9-96</inkml:trace>
  <inkml:trace contextRef="#ctx0" brushRef="#br0" timeOffset="1">62 929 17564,'2'19'1752,"-2"-9"-1296,-2-6-320,2-1 728,0-4-1864,0-5 1160,-5-5-328,-3-1-192</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1.813"/>
    </inkml:context>
    <inkml:brush xml:id="br0">
      <inkml:brushProperty name="width" value="0.05" units="cm"/>
      <inkml:brushProperty name="height" value="0.05" units="cm"/>
    </inkml:brush>
  </inkml:definitions>
  <inkml:trace contextRef="#ctx0" brushRef="#br0">1 965 14179,'8'2'112,"0"0"1,0-1-1,1 0 1,-1 0-1,0-1 1,1 0-1,-1 0 0,1-1 1,-1 0-1,16-4 1,2-4-69,-1 0-1,27-15 1,5-2 132,967-328 554,-611 225 292,448-206 0,-750 282 611,-109 52-1608,0 1 0,0-2 1,0 1-1,-1 0 0,1 0 1,0 0-1,-1-1 0,1 1 1,2-4-1,-4 5-11,0-1 0,0 1 0,0-1 0,0 1 0,0-1 0,0 1 0,0 0 0,0-1 0,0 1 0,0-1 0,0 1 0,0-1 0,0 1 0,0-1 0,-1 1 0,1 0 0,0-1 0,0 1 0,0-1 0,-1 1 0,1 0-1,0-1 1,-1 1 0,1-1 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8:42.182"/>
    </inkml:context>
    <inkml:brush xml:id="br0">
      <inkml:brushProperty name="width" value="0.05" units="cm"/>
      <inkml:brushProperty name="height" value="0.05" units="cm"/>
    </inkml:brush>
  </inkml:definitions>
  <inkml:trace contextRef="#ctx0" brushRef="#br0">904 1 11763,'-2'0'80,"1"1"0,-1 0 0,1 0 1,0 0-1,-1 0 0,1 0 0,0 0 1,0 1-1,0-1 0,0 0 1,0 1-1,0-1 0,0 1 0,0-1 1,1 1-1,-1-1 0,0 2 0,-6 31 147,4-20 43,-5 19-121,-2-1 0,-1-1-1,-1 0 1,-26 45-1,-77 109-152,104-169 25,-58 81 134,-86 93 0,-93 75 309,207-224-381,8-10 69,2 2-1,-46 63 0,76-94-140,-1 0 0,0 1 0,1-1 0,-1 1 0,1 0-1,0-1 1,0 1 0,0 0 0,0 0 0,1-1-1,-1 1 1,1 0 0,-1 6 0,1-8-6,1 0 0,-1 0 0,0 0 0,1 0-1,-1 0 1,1-1 0,-1 1 0,1 0 0,-1 0 0,1 0 0,0 0 0,-1 0 0,1-1-1,0 1 1,0 0 0,0-1 0,0 1 0,-1 0 0,1-1 0,0 1 0,0-1 0,0 0 0,0 1-1,0-1 1,2 1 0,6 0 16,1 0 0,0-1 0,-1 0 0,1 0 0,0-1 0,-1 0 0,12-3 0,479-128 236,-453 118-234,311-112 60,-178 50-104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20.515"/>
    </inkml:context>
    <inkml:brush xml:id="br0">
      <inkml:brushProperty name="width" value="0.05" units="cm"/>
      <inkml:brushProperty name="height" value="0.05" units="cm"/>
    </inkml:brush>
  </inkml:definitions>
  <inkml:trace contextRef="#ctx0" brushRef="#br0">9 6302 6497,'-9'4'3651,"24"-16"-2734,179-95-960,51-31 110,180-141 118,-125 91-112,-167 107-70,606-347-136,-234 141 10,598-312 17,-917 502 104,511-239 36,-276 138 20,464-204 97,-260 122-44,313-132-77,-453 200-37,216-87-68,133-41 208,-11 5 419,-3-1 126,17-12-345,-334 143-262,-244 101-58,172-76 20,-413 172-18,0-1-1,-1-1 0,0 0 0,16-14 0,-32 24-50,-1 0 1,1-1-1,0 1 0,-1 0 0,1-1 1,-1 1-1,1-1 0,-1 1 0,1-1 1,-1 1-1,1-1 0,-1 1 1,1-1-1,-1 0 0,1 1 0,-1-1 1,0 0-1,1 1 0,-1-1 0,0 0 1,0 1-1,0-1 0,1 0 0,-1 0 1,0 1-1,0-1 0,0 0 0,0 1 1,0-1-1,0 0 0,0 0 0,-1 1 1,1-1-1,0 0 0,0 0 0,-1 1 1,1-1-1,0 0 0,-1 1 1,1-1-1,0 1 0,-1-1 0,1 0 1,-1 1-1,1-1 0,-1 1 0,1-1 1,-1 1-1,0 0 0,1-1 0,-1 1 1,1-1-1,-1 1 0,-1-1 0,-12-9-296</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20.977"/>
    </inkml:context>
    <inkml:brush xml:id="br0">
      <inkml:brushProperty name="width" value="0.05" units="cm"/>
      <inkml:brushProperty name="height" value="0.05" units="cm"/>
    </inkml:brush>
  </inkml:definitions>
  <inkml:trace contextRef="#ctx0" brushRef="#br0">3 628 9658,'0'0'43,"0"-1"0,-1 0 0,1 0 0,0 1-1,0-1 1,-1 0 0,1 0 0,0 0 0,0 1 0,0-1 0,0 0-1,0 0 1,0 0 0,0 1 0,0-1 0,0 0 0,0 0 0,0 0-1,1 1 1,-1-1 0,0 0 0,1 0 0,-1 1 0,0-1 0,1 0-1,-1 0 1,1 1 0,-1-1 0,1 1 0,0-2 0,24-17 411,59-25-298,1 4 0,102-33 0,-63 27-141,380-154 8,-164 35-5,-335 162-10,1 1-1,-1 0 1,0 0 0,1 0-1,0 0 1,-1 1 0,1 0-1,0 1 1,0-1 0,5 1-1,-10 0 0,1 0-1,-1 1 0,0-1 1,0 0-1,0 1 0,0-1 1,0 1-1,0-1 0,0 1 1,0-1-1,0 1 0,0 0 1,0 0-1,0-1 0,-1 1 1,1 0-1,0 0 0,0 0 1,-1 0-1,2 1 0,-2 0 9,1 1 0,0-1 0,0 1 0,-1 0-1,1-1 1,-1 1 0,0 0 0,0-1-1,0 1 1,0 0 0,0-1 0,-1 4 0,-2 9 64,-1 1 0,-1-1 1,0 0-1,-1 0 0,-14 26 0,-50 71 287,69-111-365,-45 64 231,-4-2 0,-80 80 0,-131 98 322,164-155-493,-48 46 70</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39.582"/>
    </inkml:context>
    <inkml:brush xml:id="br0">
      <inkml:brushProperty name="width" value="0.05" units="cm"/>
      <inkml:brushProperty name="height" value="0.05" units="cm"/>
    </inkml:brush>
  </inkml:definitions>
  <inkml:trace contextRef="#ctx0" brushRef="#br0">0 91 13747,'24'0'1000,"25"-1"-696,14-2-104,10-3 168,22-1-16,12-2-8,-3-1-39,-4-1-153,-1-1-64,-10 1-240,-8 1-168,-23 3-689,-18 4 849,-33 4-128,-7 5-128</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0.001"/>
    </inkml:context>
    <inkml:brush xml:id="br0">
      <inkml:brushProperty name="width" value="0.05" units="cm"/>
      <inkml:brushProperty name="height" value="0.05" units="cm"/>
    </inkml:brush>
  </inkml:definitions>
  <inkml:trace contextRef="#ctx0" brushRef="#br0">33 60 14547,'-30'22'1024,"27"-9"-864,8-6-24,29-9 505,6-3-113,25-5-232,11 0 0,20-3-312,6 1-272,1-1 416,-6-4-48,-8-3-208</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25.237"/>
    </inkml:context>
    <inkml:brush xml:id="br0">
      <inkml:brushProperty name="width" value="0.05" units="cm"/>
      <inkml:brushProperty name="height" value="0.05" units="cm"/>
    </inkml:brush>
  </inkml:definitions>
  <inkml:trace contextRef="#ctx0" brushRef="#br0">79 53 11971,'-14'29'148,"2"1"0,1 0 0,1 0 0,1 1 1,2 1-1,-4 35 0,6 63-131,13 154 0,1-54 0,-10-82-16,-1-49 18,13 124-1,-10-210-64,1 0 0,1-1 0,-1 1 0,2-1 0,0 1 0,9 19 0,-10-28 8,0 0-1,-1 0 1,1 0 0,1 0 0,-1 0-1,0-1 1,1 0 0,0 1-1,0-1 1,0-1 0,0 1-1,0-1 1,0 1 0,1-1-1,-1 0 1,1-1 0,0 1-1,-1-1 1,1 0 0,7 1 0,197 11-16,-72-7 133,428 1 54,-100-6-46,1387 17-68,-1179-23 26,-148 2-12,303-39 0,-251 6-8,-1 34-25,-142 42-36,-5 26-32,57 6-12,-233-45 17,0-11 0,1-12 0,398-43 0,-310-8 96,-3-14 0,351-113 1,-622 154-210,-1-3 0,76-39 1,-122 51 137,0 0 1,-1-2 0,0-1 0,-1 0 0,-1-2-1,0 0 1,-1-1 0,-1 0 0,0-2 0,16-25-1,-5-3 138,-2-1-1,-3-1 0,-2-1 0,-1-1 0,20-95 0,-33 111-43,0-1-1,-3 1 1,0-1-1,-3 0 0,-1 0 1,-1 1-1,-2-1 1,-2 1-1,-1 0 1,-2 0-1,-24-62 1,29 87-84,-1 0 0,0 1 1,0 0-1,0 0 1,-1 1-1,-1-1 0,1 1 1,-2 1-1,1-1 0,-1 1 1,0 0-1,0 1 1,-1 0-1,1 0 0,-1 1 1,-1 0-1,1 1 0,-1 0 1,0 0-1,-15-3 1,-11-1 37,-1 2 0,0 2 1,-52 0-1,-114 12 416,87-1-148,-674-18-17,400-2-381,-954-43-56,-155 23-2161,-1 72 2443,-192 2 1683,1179-43-1014,-454 8 309,4 65-1058,697-22-328,192-31 211</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0.391"/>
    </inkml:context>
    <inkml:brush xml:id="br0">
      <inkml:brushProperty name="width" value="0.05" units="cm"/>
      <inkml:brushProperty name="height" value="0.05" units="cm"/>
    </inkml:brush>
  </inkml:definitions>
  <inkml:trace contextRef="#ctx0" brushRef="#br0">75 0 13427,'36'13'718,"110"42"660,-116-42-1210,-1 2 0,47 30-1,-70-41-157,-1 0 1,1 1-1,-1 0 0,0 0 0,0 0 1,0 0-1,-1 1 0,0 0 1,6 10-1,-8-12 19,0 0 0,-1 1 0,1 0 0,-1-1 0,0 1 0,0 0 0,-1 0 1,1 0-1,-1-1 0,0 1 0,0 0 0,-1 0 0,0 0 0,1-1 0,-3 6 0,-1 2 79,0-1-1,0 0 1,-2 0-1,1 0 1,-14 19 0,-43 45 406,42-53-344,-234 242 3277,247-258-3366,1 0 0,0-1 0,-1 0 0,-10 5-1,14-9-17,-1 1-1,0-1 0,1 0 0,-1 0 1,1-1-1,-8 2 0,11-2-60</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0.777"/>
    </inkml:context>
    <inkml:brush xml:id="br0">
      <inkml:brushProperty name="width" value="0.05" units="cm"/>
      <inkml:brushProperty name="height" value="0.05" units="cm"/>
    </inkml:brush>
  </inkml:definitions>
  <inkml:trace contextRef="#ctx0" brushRef="#br0">316 28 13003,'1'-1'126,"0"0"1,-1 0 0,1 0-1,0 0 1,-1 0 0,0 0-1,1-1 1,-1 1 0,0 0-1,1 0 1,-1-1 0,0 1-1,0 0 1,0 0-1,0-1 1,-1-1 0,1 2-62,0 1 1,-1-1-1,1 1 0,0 0 1,-1-1-1,1 1 1,-1 0-1,1-1 0,0 1 1,-1 0-1,1 0 1,-1 0-1,1-1 0,-1 1 1,1 0-1,-1 0 1,1 0-1,-1 0 1,1 0-1,-1 0 0,1 0 1,-1 0-1,1 0 1,-1 0-1,1 0 0,-1 0 1,0 0-1,-4 1 190,1 1-1,-1-1 1,1 1 0,-1 0-1,1 0 1,0 0-1,-8 6 1,-12 11 15,0 2 0,1 1 0,-37 45 0,24-18-438,-33 55 0,64-95 102,-13 21-199,17-28 226,0 0 0,0 0 0,1 0-1,-1 0 1,1 0 0,-1 0 0,1 0 0,0 1 0,0-1 0,0 0 0,0 0 0,0 0-1,0 3 1,1-4 18,-1-1 0,1 1-1,-1 0 1,1-1-1,-1 1 1,1 0 0,-1-1-1,1 1 1,-1-1 0,1 1-1,0-1 1,-1 1-1,1-1 1,0 1 0,-1-1-1,1 0 1,0 1 0,0-1-1,0 0 1,-1 0-1,1 0 1,0 1 0,0-1-1,0 0 1,-1 0 0,3 0-1,24-2-235,-20 1 189,19-1-70,-1 1 0,1 1 1,-1 1-1,44 9 1,-59-9 113,0 2 0,-1-1-1,1 1 1,-1 1 0,1 0 0,-1 0-1,0 1 1,0 0 0,-1 0 0,0 1 0,0 0-1,0 1 1,0 0 0,11 13 0,-16-15 30,0-1 0,0 1 0,-1 0 0,1 0 0,-1 0 1,0 0-1,-1 0 0,1 0 0,-1 1 0,0-1 0,0 0 0,-1 1 1,1-1-1,-2 8 0,1-5 35,-2 0 0,1 0-1,-1 0 1,-1 0 0,1-1 0,-1 1 0,-1-1 0,-7 14-1,0-6 106,0 0-1,0-1 0,-2 0 0,0 0 1,0-2-1,-2 1 0,-25 16 0,34-25-123,-1 0 0,1 0-1,-1-1 1,1 0 0,-1 0-1,0-1 1,0 0 0,0 0-1,-1-1 1,1 0-1,0 0 1,-10 0 0,14-1-56,0-1 1,0 0-1,0 1 0,-1-1 1,1 0-1,0 0 1,0-1-1,0 1 0,1 0 1,-1-1-1,0 0 1,1 0-1,-1 0 0,1 0 1,-1 0-1,1 0 1,0-1-1,0 1 0,0-1 1,0 1-1,0-1 1,1 0-1,-1 0 0,1 0 1,0 0-1,0 0 1,0 0-1,0 0 0,0 0 1,0-5-1,-1-8-65,1-1-1,0 1 1,1 0 0,1 0-1,4-27 1,11-41-370</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1.735"/>
    </inkml:context>
    <inkml:brush xml:id="br0">
      <inkml:brushProperty name="width" value="0.05" units="cm"/>
      <inkml:brushProperty name="height" value="0.05" units="cm"/>
    </inkml:brush>
  </inkml:definitions>
  <inkml:trace contextRef="#ctx0" brushRef="#br0">39 23 15195,'-14'76'1857,"7"-47"-1551,-1 29 1,1 35-211,4 0 1,5-1-1,3 1 0,5-1 0,30 132 1,-37-211-99,0-1 1,1 1 0,6 12-1,-10-24 2,0-1 0,0 0 0,0 1 0,0-1 0,0 0 0,0 1 0,1-1 0,-1 0 0,0 1 0,0-1 0,0 0 0,0 0 0,1 1 0,-1-1 0,0 0 0,0 0 0,1 1 0,-1-1 0,0 0 0,1 0 0,-1 0 0,0 0 0,0 0-1,1 1 1,-1-1 0,0 0 0,1 0 0,-1 0 0,0 0 0,1 0 0,4-8 2,-1-16 3,-2-60 8,-3 0 0,-24-156 1,21 222-54,6 41 18,24 94-69,-22-104 75,0 0 1,1 0-1,1 0 0,0-1 0,0 0 1,15 19-1,-19-28 14,0 0 1,1 0 0,0 0-1,-1 0 1,1-1 0,0 1-1,1-1 1,-1 0-1,0 0 1,1 0 0,-1 0-1,1 0 1,-1-1-1,1 0 1,0 0 0,0 0-1,0 0 1,-1 0-1,1-1 1,0 0 0,0 0-1,0 0 1,0 0-1,0 0 1,0-1 0,0 0-1,-1 0 1,1 0 0,0 0-1,0 0 1,-1-1-1,5-2 1,2-2 16,-1 0 0,0 0 0,1-1 0,-2-1 0,1 0 0,-1 0 0,-1 0 0,1-1 0,11-18 0,-13 16 33,1 0 0,-1 0 0,-1 0-1,0-1 1,-1 0 0,0 0 0,-1 0 0,0-1 0,2-24 0,-5 35-36,0 0 1,0 0 0,0 1 0,0-1-1,0 0 1,-1 0 0,1 0 0,0 0-1,-1 1 1,1-1 0,-1 0 0,0 0-1,0 1 1,0-1 0,0 1 0,0-1 0,0 1-1,0-1 1,-1-1 0,1 3-6,0-1 0,1 1 1,-1 0-1,0-1 0,0 1 1,1 0-1,-1 0 0,0 0 0,0-1 1,1 1-1,-1 0 0,0 0 1,0 0-1,1 0 0,-1 0 1,0 1-1,0-1 0,1 0 0,-2 0 1,0 1 5,0 0 0,-1 0 0,1 0 0,0 1 0,0-1 0,0 0 0,0 1 0,-2 2 0,-5 6 24,0 0 0,1 0-1,1 1 1,0 0 0,0 1-1,1-1 1,-7 21-1,0 5 21,-11 49 0,21-76-52,-3 15 9,-4 34 0,9-52-12,1 1-1,0-1 1,0 0-1,0 1 1,1-1-1,0 0 1,1 0-1,-1 0 1,5 11-1,-4-16 0,-1 1 1,0-1-1,0 0 0,1 0 0,0 0 1,-1 0-1,1 0 0,0 0 0,0 0 1,0-1-1,0 1 0,0-1 0,0 1 1,1-1-1,-1 0 0,0 0 0,1 0 1,-1 0-1,1 0 0,-1 0 1,1-1-1,-1 1 0,1-1 0,-1 0 1,1 0-1,-1 0 0,1 0 0,0 0 1,-1-1-1,1 1 0,-1-1 0,3 0 1,5-2 0,0 0 1,-1 0 0,1-1 0,-1 0 0,0-1 0,0 0-1,9-7 1,10-11 18,-1-1-1,-2-2 0,0-1 0,-1 0 1,-2-2-1,-1-1 0,-1 0 1,23-49-1,-13-3-53,-60 333-71,30-246 104,0 0 0,-1 0 1,2 0-1,-1 0 0,0 0 1,1 0-1,0 0 0,2 5 1,-2-8-1,0-1 0,-1 1 0,1-1 0,0 1 0,1-1 0,-1 1 0,0-1 0,0 0 0,1 1 0,-1-1 0,0 0 0,1 0 0,-1 0 0,1 0 0,0 0 0,-1-1 0,1 1 0,0 0 0,-1-1 0,1 1 0,0-1 0,0 1 0,0-1 0,2 0 1,0 0-2,12 2-27,-1 0-1,1-2 0,28-1 1,-40 0 21,1 0 1,0 0 0,-1 0 0,1 0 0,-1-1-1,0 0 1,1 0 0,-1 0 0,0 0 0,0-1-1,0 0 1,-1 1 0,1-2 0,0 1-1,-1 0 1,0 0 0,4-6 0,22-35 48,-2-2 0,36-81 0,26-105 67,-73 188-109,5-12-56,-2-1 0,20-106 0,-37 129-67,-2 34 120,0 0 1,0 0-1,0 0 1,0 1-1,-1-1 1,1 0-1,0 0 1,0 0-1,0 0 1,0 0-1,0 0 1,0 0-1,0 0 1,-1 0-1,1 1 1,0-1-1,0 0 1,0 0-1,0 0 1,0 0-1,-1 0 1,1 0-1,0 0 1,0 0-1,0 0 1,0 0-1,0 0 1,-1 0-1,1 0 1,0 0-1,0 0 1,0 0-1,0 0 1,-1 0-1,1-1 1,0 1-1,0 0 1,0 0-1,0 0 1,0 0-1,0 0 1,-1 0-1,1 0 1,0 0-1,0 0 1,0-1 0,0 1-1,0 0 1,0 0-1,0 0 1,0 0-1,0 0 1,0-1-1,0 1 1,0 0-1,-1 0 1,1 0-1,0 0 1,0 0-1,0-1 1,0 1-1,0 0 1,0 0-1,1 0 1,-10 12-56,-15 39-4,3 0 1,2 1 0,-22 96-1,35-119 67,0-1 0,2 2 0,1-1 0,1 44 0,2-63-3,1 0 0,1 0 0,0 0-1,0 0 1,1 0 0,0-1 0,6 13 0,-6-17-1,0 0-1,0 0 1,1 0-1,0 0 1,-1-1-1,1 1 1,1-1-1,-1 0 1,1 0-1,-1-1 1,1 1-1,0-1 1,8 4-1,-8-5 2,0 0 0,0 0 1,0-1-1,0 0 0,0 0 0,0 0 0,0 0 1,0-1-1,0 0 0,1 0 0,-1 0 0,0 0 1,6-2-1,-3 0 7,-1-1 0,1 1 0,0-2 0,-1 1 0,0-1 0,1 0 0,10-8 0,-4 1 9,-1-1-1,0 0 1,-1-1 0,0-1 0,-1 0 0,-1 0 0,9-17-1,-6 9 32,-2 0 0,0-1 0,-1-1 0,-2 0 0,8-33 0,-16 54-54,1 1 0,-1-1 0,1 0 1,-1 0-1,0 0 0,-1 0 0,1 0 0,0 0 1,-1 0-1,0 0 0,-1-5 0,2 7 1,0 1 0,-1 0 0,1-1 0,0 1 0,-1-1 0,1 1 0,0-1-1,-1 1 1,1 0 0,0-1 0,-1 1 0,1 0 0,-1-1 0,1 1 0,-1 0-1,1 0 1,0-1 0,-1 1 0,1 0 0,-1 0 0,1 0 0,-1 0 0,0 0 0,1 0-1,-1-1 1,-1 2-3,1-1-1,-1 1 0,1-1 0,0 1 0,-1-1 1,1 1-1,0 0 0,-1 0 0,1-1 1,0 1-1,0 0 0,0 0 0,-2 2 0,-4 6-24,-1 0-1,2 0 0,0 1 0,0-1 0,0 1 0,2 1 0,-1-1 0,-4 17 0,3-6 0,1 0-1,0 1 0,-1 31 1,5-43 37,1 0 0,0-1 0,1 1 0,0 0 0,0 0 0,6 16-1,-6-22 7,0-1 0,0 1 0,1-1 0,0 0 0,-1 0 0,1 1 0,0-1 0,1 0-1,-1-1 1,0 1 0,1 0 0,-1-1 0,1 1 0,0-1 0,0 0 0,0 0 0,0 0-1,1 0 1,-1 0 0,0-1 0,5 2 0,-1-2 21,0 0-1,0-1 1,0 1-1,1-1 1,-1 0-1,0-1 1,0 0-1,0 0 1,0-1-1,0 0 1,0 0-1,0 0 1,0-1-1,0 0 1,-1-1-1,0 1 1,0-1-1,9-7 1,-8 5 68,1 1 1,-2-1-1,1-1 1,-1 1-1,0-1 0,0 0 1,-1-1-1,0 1 1,0-1-1,-1 0 0,0 0 1,0 0-1,-1-1 1,3-13-1,-3-22 199</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2.153"/>
    </inkml:context>
    <inkml:brush xml:id="br0">
      <inkml:brushProperty name="width" value="0.05" units="cm"/>
      <inkml:brushProperty name="height" value="0.05" units="cm"/>
    </inkml:brush>
  </inkml:definitions>
  <inkml:trace contextRef="#ctx0" brushRef="#br0">78 9 16235,'-11'0'1361,"8"-1"-1329,0-2-352,-11 0 1256,-6 1-736,-6 2-192</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2.542"/>
    </inkml:context>
    <inkml:brush xml:id="br0">
      <inkml:brushProperty name="width" value="0.05" units="cm"/>
      <inkml:brushProperty name="height" value="0.05" units="cm"/>
    </inkml:brush>
  </inkml:definitions>
  <inkml:trace contextRef="#ctx0" brushRef="#br0">39 0 14451,'-8'20'339,"0"0"1,2 0-1,0 1 1,-3 23-1,8-39-315,1 1 0,-1 0 1,1-1-1,0 1 0,1-1 1,-1 1-1,1-1 0,0 1 1,1-1-1,-1 1 0,1-1 1,0 0-1,0 0 0,1 0 0,-1 0 1,1 0-1,0 0 0,1-1 1,-1 1-1,8 6 0,-8-8-34,1 0 0,0-1 0,0 1 1,0-1-1,1 0 0,-1 0 0,0-1 0,1 1 0,-1-1 0,1 0 0,0 0 0,-1 0 0,1-1 0,0 0 0,-1 0 1,1 0-1,0 0 0,-1-1 0,1 1 0,0-1 0,-1 0 0,1-1 0,-1 1 0,0-1 0,6-3 0,2-1-43,0 0-1,-1-1 0,0 0 1,-1-1-1,1 0 1,-1 0-1,16-19 0,-12 9-31,-1-1-1,14-24 1,-21 32 47,-5 10 39,-1 0 0,0 1 0,0-1 0,1 1 0,-1-1 0,0 1 0,1-1 0,-1 0 0,0 1 0,1 0 0,-1-1-1,1 1 1,-1-1 0,1 1 0,-1-1 0,1 1 0,-1 0 0,1-1 0,-1 1 0,1 0 0,0 0 0,-1-1 0,1 1 0,1 0 0,-2 0 4,1 1-1,-1-1 0,1 1 1,-1-1-1,1 1 0,-1-1 1,1 1-1,-1-1 0,1 1 1,-1-1-1,0 1 1,1-1-1,-1 1 0,0 0 1,0-1-1,1 1 0,-1 0 1,0-1-1,0 2 0,6 46 211,-5-35-165,0-7-50,0 0 51,0 0 1,0 0 0,0 0 0,4 10 0,-4-15-56,-1 0 1,0 0-1,1-1 1,-1 1-1,1 0 0,-1 0 1,1 0-1,-1 0 1,1-1-1,0 1 1,0 0-1,-1 0 0,1-1 1,0 1-1,0-1 1,0 1-1,-1-1 1,1 1-1,0-1 0,0 1 1,0-1-1,0 0 1,0 0-1,0 1 1,0-1-1,0 0 1,0 0-1,0 0 0,0 0 1,0 0-1,0 0 1,0 0-1,0 0 1,0-1-1,2 1 0,47-19-1017,-30 12 790</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2.961"/>
    </inkml:context>
    <inkml:brush xml:id="br0">
      <inkml:brushProperty name="width" value="0.05" units="cm"/>
      <inkml:brushProperty name="height" value="0.05" units="cm"/>
    </inkml:brush>
  </inkml:definitions>
  <inkml:trace contextRef="#ctx0" brushRef="#br0">53 36 13339,'-1'-1'117,"0"1"0,0-1 0,-1 0 1,1 0-1,0 1 0,0-1 0,-1 1 0,1-1 1,0 1-1,-1 0 0,1-1 0,-1 1 0,1 0 1,0 0-1,-1 0 0,1 0 0,-1 0 0,1 0 0,0 0 1,-1 1-1,1-1 0,-1 0 0,1 1 0,-2 0 1,1 1 1,1 0 1,0-1 0,-1 1-1,1 0 1,0 0 0,0 0 0,0 0-1,0 0 1,0 1 0,1-1-1,-1 0 1,1 0 0,-1 0-1,1 1 1,0 3 0,-2 13 181,1 0 1,0 1-1,4 24 1,-2-34-304,1 1 1,0 0-1,1-1 1,0 1-1,0-1 1,1 0-1,8 14 0,-11-21-10,0-1 0,1 0 0,0 0-1,-1 1 1,1-1 0,0 0 0,0-1-1,0 1 1,0 0 0,0-1 0,1 1 0,-1-1-1,0 1 1,1-1 0,-1 0 0,1 0-1,-1 0 1,5 0 0,-2 0-8,-1-1 0,0 0 1,1 0-1,-1 0 1,0-1-1,1 1 0,-1-1 1,0 0-1,0-1 0,7-2 1,2-2-27,-1-1 0,0 0 0,0 0 0,0-2 1,-1 1-1,12-14 0,-5 4 6,-2 0 1,0-1-1,-1-1 0,-1-1 1,-1 0-1,-1 0 0,14-36 1,-25 55 36,0 1 0,-1-1 1,1 0-1,-1 1 1,0-1-1,1 0 1,-1 1-1,0-1 1,0 0-1,0 0 0,0 1 1,-1-4-1,1 5 2,0 0 0,0-1 0,-1 1 0,1 0 0,0-1 0,0 1 0,-1 0-1,1-1 1,0 1 0,0 0 0,-1-1 0,1 1 0,0 0 0,-1 0 0,1-1 0,0 1 0,-1 0-1,1 0 1,-1 0 0,1 0 0,0-1 0,-1 1 0,1 0 0,-1 0 0,1 0 0,0 0 0,-1 0-1,1 0 1,-1 0 0,0 0 0,-2 1-2,0 0 1,1 0-1,-1 0 0,0 0 0,1 1 0,-1-1 0,0 1 1,1-1-1,0 1 0,-1 0 0,1 0 0,-3 3 1,-3 4-12,0 1-1,0 1 1,1-1 0,1 1 0,-9 19 0,13-26-3,-1 1 0,1 0 1,1 0-1,-1 0 0,1 0 0,0 1 0,0-1 0,0 0 0,1 0 0,0 1 0,0-1 0,0 0 0,1 0 0,0 1 0,0-1 0,1 5 0,-1-8 13,0 0 0,0-1 0,0 1 0,-1-1 0,1 1 0,0-1 0,1 0-1,-1 1 1,0-1 0,2 2 0,15 2-57</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3.877"/>
    </inkml:context>
    <inkml:brush xml:id="br0">
      <inkml:brushProperty name="width" value="0.05" units="cm"/>
      <inkml:brushProperty name="height" value="0.05" units="cm"/>
    </inkml:brush>
  </inkml:definitions>
  <inkml:trace contextRef="#ctx0" brushRef="#br0">1 1 14035,'2'8'200,"-1"0"0,1 0 0,-2 0 0,1 1 0,-1-1 0,-1 11 0,0 8-33,2-14-68,-1 65 473,21 153 0,-21-231-571,1 7 9,1 0 1,0-1 0,0 1-1,4 8 1,-6-13-7,1-1 0,-1 0 0,1 0 1,0 0-1,-1 0 0,1 0 0,0 0 0,0 0 0,0 0 0,-1 0 1,1 0-1,0 0 0,0-1 0,0 1 0,0 0 0,1-1 0,-1 1 1,0-1-1,0 1 0,0-1 0,0 1 0,1-1 0,-1 0 0,0 0 0,0 1 1,1-1-1,-1 0 0,0 0 0,0 0 0,1 0 0,-1-1 0,2 1 1,2-2 7,-1 0 0,0 0 0,0 0 0,0 0 0,-1-1 0,1 0 0,0 1 1,-1-1-1,6-6 0,27-37 75,-22 27-47,26-35 99,55-64 231,-93 115-354,1 1 0,-1-1 1,1 1-1,0 0 0,0 0 0,0 0 0,0 0 0,0 0 1,5-2-1,-7 4-7,0 0 0,0 0-1,0 0 1,0 0 0,0 0 0,0 0 0,0 0 0,0 0 0,0 0 0,0 0 0,0 0 0,-1 1 0,1-1-1,0 0 1,0 1 0,0-1 0,0 1 0,0-1 0,-1 1 0,1-1 0,0 1 0,0 0 0,-1-1 0,1 1-1,0 0 1,-1 0 0,1-1 0,-1 1 0,1 0 0,-1 0 0,0 0 0,1 0 0,-1 0 0,0 0 0,1-1-1,-1 1 1,0 2 0,7 27 143,-7-25-128,1 0 1,0 1-1,0-1 1,0 0 0,1 0-1,0 0 1,0 0 0,0 0-1,0 0 1,1 0-1,4 5 1,-6-9-42,0-1 0,0 1 1,0-1-1,-1 0 0,1 1 0,0-1 0,0 0 0,0 0 1,0 0-1,0 0 0,0 0 0,0 0 0,0 0 0,0 0 1,0 0-1,-1 0 0,1 0 0,0 0 0,0-1 0,0 1 1,0 0-1,0-1 0,0 1 0,-1-1 0,1 1 0,0-1 1,0 1-1,-1-1 0,2 0 0,24-24-111,-18 17 76,18-17-111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4.362"/>
    </inkml:context>
    <inkml:brush xml:id="br0">
      <inkml:brushProperty name="width" value="0.05" units="cm"/>
      <inkml:brushProperty name="height" value="0.05" units="cm"/>
    </inkml:brush>
  </inkml:definitions>
  <inkml:trace contextRef="#ctx0" brushRef="#br0">236 55 14051,'-1'-1'94,"1"1"0,-1 0-1,1-1 1,-1 1 0,1 0 0,-1 0-1,1-1 1,-1 1 0,1 0 0,-1 0-1,0 0 1,1 0 0,-1 0 0,1 0-1,-1 0 1,0 0 0,1 0 0,-1 0-1,1 0 1,-1 0 0,0 0 0,1 0-1,-1 1 1,0-1 0,-3 1 151,-11 3 84,1 2 1,-1-1-1,1 1 1,0 1 0,1 1-1,0 0 1,0 1-1,0 0 1,1 1 0,1 0-1,-1 1 1,-17 23-1,25-29-332,0 1-1,0 0 0,1 0 1,0 1-1,1-1 0,0 1 1,-1-1-1,0 8 0,3-13-2,0 1 0,-1-1 0,1 0 0,0 1 0,0-1-1,0 0 1,0 1 0,0-1 0,0 0 0,1 0-1,-1 1 1,0-1 0,1 0 0,-1 1 0,1-1 0,-1 0-1,1 0 1,0 0 0,-1 0 0,1 1 0,0-1 0,0 0-1,0 0 1,0-1 0,0 1 0,0 0 0,0 0 0,0 0-1,0 0 1,0-1 0,0 1 0,0-1 0,1 1-1,-1-1 1,0 1 0,0-1 0,1 0 0,-1 1 0,0-1-1,1 0 1,-1 0 0,0 0 0,1 0 0,-1 0 0,0-1-1,1 1 1,0 0 0,19-3-22,-1-1 0,0 0 1,0-2-1,27-10 0,-25 7 56,1 2 0,45-9 0,-52 15-3,0 0 0,25 3-1,3 0 17,-39-2-34,1-1-1,-1 0 1,0 0 0,1 0-1,-1 0 1,0-1 0,0 0-1,0 0 1,10-6 0,41-32-96,-21 14-105,-31 23 169,5-4-137,0 1 0,1 0 0,0 1 0,20-8 0,-27 12 110,-1 0-1,1 1 1,-1-1 0,1 1-1,-1 0 1,1-1-1,-1 1 1,1 0 0,0 1-1,-1-1 1,1 0-1,-1 1 1,1-1 0,-1 1-1,1 0 1,-1 0 0,0 0-1,1 0 1,-1 0-1,0 0 1,0 1 0,0-1-1,0 1 1,0 0-1,0 0 1,0-1 0,2 4-1,10 14-338,-12-15 321,0 0 0,1-1 1,-1 0-1,1 1 0,0-1 1,0 0-1,0 0 0,4 2 1,-6-4 51,1-1-1,-1 1 1,1-1 0,0 1 0,-1-1 0,1 0 0,0 1 0,0-1 0,-1 0 0,1 0 0,0 0 0,-1-1-1,1 1 1,0 0 0,-1-1 0,1 1 0,0-1 0,-1 1 0,1-1 0,-1 0 0,1 1 0,-1-1-1,1 0 1,2-2 0,19-15-763,-1 0 1,40-42-1,-37 35 743,13-13-381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5.480"/>
    </inkml:context>
    <inkml:brush xml:id="br0">
      <inkml:brushProperty name="width" value="0.05" units="cm"/>
      <inkml:brushProperty name="height" value="0.05" units="cm"/>
    </inkml:brush>
  </inkml:definitions>
  <inkml:trace contextRef="#ctx0" brushRef="#br0">111 401 13667,'-12'12'804,"0"-1"0,-16 10 0,17-12-293,-1 0 0,2 0 1,-13 14-1,23-23-505,0 0 0,-1 0 0,1 0-1,0 0 1,0 1 0,0-1 0,-1 0 0,1 0 0,0 1 0,0-1 0,0 0-1,0 0 1,0 1 0,0-1 0,-1 0 0,1 0 0,0 1 0,0-1 0,0 0 0,0 1-1,0-1 1,0 0 0,0 0 0,0 1 0,0-1 0,0 0 0,0 1 0,1-1-1,-1 0 1,0 0 0,0 1 0,0-1 0,0 0 0,0 0 0,0 1 0,1-1 0,-1 0-1,0 0 1,0 1 0,0-1 0,1 0 0,-1 0 0,0 0 0,0 0 0,1 1-1,-1-1 1,0 0 0,0 0 0,1 0 0,-1 0 0,0 0 0,0 0 0,1 0 0,-1 0-1,0 0 1,1 0 0,19 3-71,-18-3 62,6 0-45,0 2 0,0-1 0,0 1 0,-1 0 0,1 0 1,0 1-1,-1 0 0,0 1 0,0 0 0,0 0 0,0 0 1,0 1-1,-1 0 0,10 10 0,-15-15 50,-1 1-1,1-1 1,-1 0 0,1 1-1,-1-1 1,1 0-1,0 1 1,-1-1 0,1 0-1,-1 0 1,1 0 0,0 1-1,-1-1 1,1 0-1,-1 0 1,1 0 0,0 0-1,-1 0 1,1 0-1,0 0 1,-1-1 0,1 1-1,0 0 1,-1 0 0,1 0-1,-1 0 1,1-1-1,-1 1 1,1 0 0,0-1-1,-1 1 1,1 0-1,-1-1 1,1 1 0,-1-1-1,0 1 1,1-1 0,-1 1-1,1-1 1,-1 1-1,0-1 1,1 0 0,17-31 146,-13 23-102,-4 7-40,-1 1-1,1 0 1,0-1-1,0 1 1,0 0 0,0 0-1,0 0 1,0-1-1,0 1 1,0 0-1,1 0 1,-1 0 0,0 1-1,1-1 1,-1 0-1,0 0 1,1 1-1,-1-1 1,2 0 0,-1 2-3,-1-1 0,0 0 0,0 0 0,0 1 1,0-1-1,0 1 0,1-1 0,-1 1 0,0-1 1,0 1-1,0-1 0,0 1 0,0 0 0,-1 0 1,1 0-1,0-1 0,0 1 0,0 0 0,-1 0 1,1 0-1,-1 0 0,1 0 0,0 0 0,-1 0 1,1 2-1,-3 2 193,0 0-1,0 0 1,1 0 0,-1 0-1,1 1 1,0 6 0,1-3-311,-1-5-28,1 0 0,0-1 0,0 1 0,0 0 0,0-1 0,1 1 0,-1-1-1,1 1 1,0 0 0,0-1 0,0 1 0,1-1 0,2 5 0,-2-8 234,0-1 1,0 0-1,1 1 1,-1-1 0,0 0-1,0 0 1,0-1-1,0 1 1,-1 0-1,1-1 1,0 1 0,-1-1-1,3-2 1,0 1-202,26-26-6,-2-1 0,0-2 0,44-68-1,-51 70 109,3-3 56,41-62 320,-55 78-230,-1 0 0,0 0 0,11-34 0,-19 46-132,0-1 0,0 0 1,0 0-1,-1 0 0,0 0 1,0 0-1,0 0 0,-1 0 1,0 1-1,0-1 0,0 0 1,-1 0-1,0 1 0,0-1 1,-1 1-1,-2-6 0,3 8-29,0-1-1,0 1 0,-1 0 0,1-1 0,-1 1 1,1 0-1,-1 1 0,0-1 0,0 0 1,-1 1-1,1 0 0,0 0 0,-1 0 0,1 0 1,-1 0-1,0 1 0,1-1 0,-1 1 1,0 0-1,0 0 0,0 1 0,0-1 1,0 1-1,-6 0 0,7 1 13,0-1-1,0 1 1,0 0-1,1 0 1,-1 0-1,0 0 1,0 1 0,1-1-1,-1 1 1,1 0-1,-1-1 1,1 1 0,0 0-1,0 1 1,0-1-1,0 0 1,0 1-1,0-1 1,1 1 0,-1-1-1,-2 6 1,-2 5 13,1 1 1,0 0-1,-4 16 1,8-25-5,-8 31 71,1 1 0,-4 65 0,11-78-11,1-1 0,1 1 0,1-1 0,1 0 0,9 37 0,-10-54-40,-1 0-1,1 0 1,1 0-1,-1 0 1,1-1 0,0 1-1,0-1 1,1 1-1,0-1 1,-1 0-1,2-1 1,-1 1 0,1-1-1,-1 1 1,1-1-1,0-1 1,1 1 0,-1-1-1,1 0 1,-1 0-1,1-1 1,0 1-1,0-1 1,0 0 0,0-1-1,0 0 1,0 0-1,1 0 1,-1-1 0,0 1-1,1-2 1,-1 1-1,0-1 1,0 0-1,1 0 1,-1 0 0,9-4-1,-1-1 13,-1 0 0,0-1 1,0-1-1,0 0 0,-1 0 0,0-2 0,-1 1 0,0-1 0,0-1 0,16-22 1,-9 9 73,-1 0 0,-1-2 0,-1 0 0,16-40 0,-27 56-33,-1 0-1,1-1 0,-2 1 0,4-18 0,-6 27-61,0 0 1,0 0-1,0 0 1,0 0-1,0 0 0,0 0 1,0 1-1,0-1 0,0 0 1,0 0-1,0 0 1,0 0-1,-1 0 0,1 1 1,0-1-1,-1 0 0,1 0 1,-1 0-1,1 1 1,-1-1-1,0-1 0,0 2-1,1 0 0,-1-1 0,0 1 0,1 0 0,-1 0-1,1 0 1,-1 0 0,0 0 0,1 0 0,-1 0 0,0 0 0,1 0-1,-1 0 1,0 1 0,1-1 0,-1 0 0,0 0 0,1 1 0,-1-1-1,1 0 1,-2 1 0,-2 2 13,-1 0-1,1 1 1,0-1 0,0 1-1,-7 7 1,3 0-15,1 1 0,-1-1 0,2 1 0,-1 1 0,2-1 0,0 1 1,-6 22-1,9-28-8,1 0 0,-1-1 0,1 1 0,1 0 1,-1 0-1,1 0 0,1 0 0,-1-1 0,1 1 0,0 0 1,1 0-1,-1-1 0,1 1 0,1-1 0,-1 1 1,1-1-1,4 6 0,-5-9-23,1 0 0,-1 0 1,1 0-1,0-1 0,0 1 1,0-1-1,0 0 0,0 0 0,0 0 1,1 0-1,-1-1 0,1 1 0,-1-1 1,1 0-1,-1 0 0,1 0 1,0 0-1,0-1 0,-1 0 0,1 1 1,0-1-1,0-1 0,0 1 0,6-2 1,5-1 1,-1 0 0,1-2 0,-1 0 1,27-13-1,34-21-96,5-11-60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5.992"/>
    </inkml:context>
    <inkml:brush xml:id="br0">
      <inkml:brushProperty name="width" value="0.05" units="cm"/>
      <inkml:brushProperty name="height" value="0.05" units="cm"/>
    </inkml:brush>
  </inkml:definitions>
  <inkml:trace contextRef="#ctx0" brushRef="#br0">1 42 13691,'0'-2'108,"0"0"0,0 1-1,1-1 1,-1 0 0,0 1 0,1-1 0,0 0-1,-1 1 1,1-1 0,0 1 0,0-1 0,0 1 0,0-1-1,0 1 1,0-1 0,0 1 0,0 0 0,0 0-1,1 0 1,2-2 0,-1 1 19,-1 1 1,1 0-1,0 0 1,0 0-1,0 0 0,0 1 1,0-1-1,0 1 0,0 0 1,0 0-1,4 0 0,0 1 17,0 0-1,0 0 0,-1 1 0,1 0 0,0 0 1,-1 0-1,0 1 0,0 0 0,1 0 1,6 6-1,-10-6-99,1 0 0,-1 0 1,0 1-1,0-1 0,0 1 1,0 0-1,-1 0 0,1 0 1,-1 0-1,0 0 0,0 1 0,-1-1 1,2 6-1,-1-2-15,-1 1 1,0-1-1,0 0 0,-1 1 0,0-1 1,-2 16-1,-4 1-9,0 1 0,-1-1 0,-18 40 0,-12 15 50,23-54-52,2 1-1,0 0 1,2 1-1,-12 51 1,22-78-16,-1 0 1,1 0-1,0 1 1,0-1-1,0 0 1,0 0-1,0 1 1,0-1 0,0 0-1,0 0 1,0 0-1,0 1 1,1-1-1,-1 0 1,0 0-1,1 0 1,-1 0-1,1 1 1,-1-1 0,1 0-1,0 0 1,0 0-1,-1 0 1,1 0-1,0-1 1,0 1-1,0 0 1,0 0-1,0 0 1,0-1 0,0 1-1,0-1 1,0 1-1,0 0 1,0-1-1,1 0 1,-1 1-1,0-1 1,0 0-1,0 0 1,1 0 0,-1 1-1,0-1 1,0 0-1,1-1 1,1 1-1,7-1 4,1-1 0,-1 0 0,1-1 0,14-5 0,-13 4-7,3-1 27,63-21-663,-69 22 504,0 0 0,1-1 1,-2 0-1,1 0 0,14-13 1,-20 16 99,-1 0-1,1-1 1,-1 1 0,0-1 0,0 1 0,3-7 0,-1-15-298</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0:30.962"/>
    </inkml:context>
    <inkml:brush xml:id="br0">
      <inkml:brushProperty name="width" value="0.05" units="cm"/>
      <inkml:brushProperty name="height" value="0.05" units="cm"/>
    </inkml:brush>
  </inkml:definitions>
  <inkml:trace contextRef="#ctx0" brushRef="#br0">328 599 10490,'-9'3'68,"-1"1"-1,1 1 0,0 0 1,0 0-1,0 0 0,1 1 1,-1 1-1,2-1 0,-1 1 1,1 1-1,0 0 0,0-1 1,-6 12-1,-8 23-42,1 1 0,3 1 0,-15 52 0,-19 143 3,22 80-26,24 3-86,2-39-73,-10 26 13,-2 401-9,20-579 138,6-1 0,6 0 0,47 180 0,119 235-126,-104-333 30,104 248-120,-139-367 223,3-1-1,107 153 1,-97-171 24,4-2 1,2-2 0,4-4-1,2-2 1,4-4-1,1-3 1,3-3-1,3-3 1,167 78-1,-97-68-113,2-6 0,2-7 0,226 39 0,266 5 46,2-26 132,-550-56-40,706 52 396,1-54-102,-82-57-393,0-23-328,-499 49 242,1079-155-312,-430-17 397,-10-37-56,-377 82 72,555-250 0,-587 181 98,-24-43 20,-203 78 3,-15-16-27,-204 192-50,76-77-45,-3-3 0,71-103-1,-108 129-134,-3-3-1,-3-1 0,-3-2 1,34-94-1,-53 113 48,-2-1-1,-2 0 1,8-78 0,-14 39 297,-4-105 0,-8 101 501,-3 0 0,-5 0 0,-32-118 0,13 102-93,-4 0-1,-69-136 0,51 134-478,-4 2 0,-5 3-1,-103-131 1,-77-33-41,177 205-128,-146-106 1,57 67-278,-5 8 1,-4 7-1,-4 7 1,-268-91-1,-311-29-133,-16 76 475,-215 27 101,-3 29-80,-1537 18 686,2297 56-652,-1192 40 118,890 9-227,385-29 0,-237 72 0,176-25 34</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6.453"/>
    </inkml:context>
    <inkml:brush xml:id="br0">
      <inkml:brushProperty name="width" value="0.05" units="cm"/>
      <inkml:brushProperty name="height" value="0.05" units="cm"/>
    </inkml:brush>
  </inkml:definitions>
  <inkml:trace contextRef="#ctx0" brushRef="#br0">1 1 13675,'1'1'109,"1"1"1,0 0-1,0-1 1,-1 1 0,1-1-1,0 0 1,0 1-1,1-1 1,-1 0-1,0 0 1,0-1-1,1 1 1,-1 0-1,0-1 1,0 1-1,1-1 1,3 0-1,3 2 136,35 5 27,1-1 0,-1-2 0,1-3-1,0-1 1,0-2 0,0-2-1,48-11 1,-90 14-262,0 0-1,-1 1 1,1-1 0,0 1-1,0 0 1,-1 0-1,1 0 1,0 0-1,0 0 1,4 2 0,-6-1 23,1 0 0,-1 0 0,1 0 1,-1 0-1,1 0 0,-1 0 0,0 1 1,0-1-1,1 0 0,-1 1 0,0-1 1,0 1-1,0 0 0,-1-1 0,1 1 1,1 3-1,-1-2 9,0 0 0,1 1 1,0-1-1,0 0 0,0 0 0,0 0 0,0 0 1,0 0-1,1 0 0,0 0 0,-1-1 0,1 0 0,0 1 1,0-1-1,0 0 0,1 0 0,-1-1 0,0 1 1,1-1-1,6 2 0,-4-2-30,0 0 0,0-1 0,0 0 0,0 0 0,0-1 0,0 0 0,0 0 1,0 0-1,0 0 0,0-1 0,0 0 0,5-3 0,41-23-50,-37 20 35,-1 0-1,26-10 1,-39 18 2,1-1 0,-1 1 0,0 0 0,0-1 0,1 1 0,-1 0 1,0 0-1,0 0 0,1 0 0,-1 0 0,0 0 0,1 0 0,-1 0 0,0 1 0,0-1 1,1 0-1,-1 1 0,0-1 0,0 1 0,0-1 0,0 1 0,0 0 0,2 1 0,-1 0 2,-1 0 0,1 0 0,-1 0 0,1 0 0,-1 0-1,0 0 1,0 1 0,0-1 0,0 1 0,0-1 0,0 4 0,2 8 10,-1 1-1,-1 0 1,-1 20 0,0-25-8,0 21 124,-1 5-682,6-66-38,-2-6 427,0-7-81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6.845"/>
    </inkml:context>
    <inkml:brush xml:id="br0">
      <inkml:brushProperty name="width" value="0.05" units="cm"/>
      <inkml:brushProperty name="height" value="0.05" units="cm"/>
    </inkml:brush>
  </inkml:definitions>
  <inkml:trace contextRef="#ctx0" brushRef="#br0">0 32 14979,'1'2'57,"1"-1"-1,-1 0 1,1 0-1,-1 1 1,1-1-1,-1 0 1,1 0-1,-1-1 1,1 1-1,0 0 1,0 0-1,-1-1 1,1 1-1,0-1 1,0 0-1,0 1 1,0-1-1,3 0 1,39-3-216,-34 2 236,108-19-382,-79 11 95,57-4 0,-137 32 934,-98 40 1191,137-59-1881,0 1 0,1 0 0,-1-1-1,1 1 1,-1 0 0,1 0 0,-1 0 0,1 0-1,-1 0 1,1 1 0,0-1 0,-2 2 0,3-3-25,0 1 0,1-1 1,-1 0-1,0 0 0,0 1 1,0-1-1,0 0 0,0 1 1,0-1-1,0 0 0,1 0 0,-1 1 1,0-1-1,0 0 0,0 0 1,1 1-1,-1-1 0,0 0 1,0 0-1,1 0 0,-1 1 1,0-1-1,1 0 0,-1 0 1,0 0-1,0 0 0,1 0 0,-1 0 1,0 0-1,1 1 0,-1-1 1,0 0-1,1 0 0,-1 0 1,0 0-1,1-1 0,7 2 24,0 0 0,0-1 0,14-2 0,10-2-106,-6 0-40,39-1 1,-58 5 91,-1 0 0,0 1 0,1-1 0,-1 1 0,1 1 0,-1-1 1,0 1-1,0 0 0,0 1 0,0-1 0,7 5 0,-10-5 29,0 0 0,0 0-1,-1 0 1,0 0 0,1 1 0,-1-1 0,0 1 0,0-1 0,0 1-1,0 0 1,-1 0 0,1 0 0,-1 0 0,0 0 0,0 0-1,0 0 1,1 5 0,-1-4 46,-1 1 0,0 0 0,0 0 0,-1-1 0,1 1 0,-1 0 0,0-1 0,0 1 1,-1 0-1,-3 7 0,0-1 130,0-1 0,-2 0 0,1 0 1,-1-1-1,0 0 0,-1 0 0,0-1 1,-18 15-1,20-19-178,0 1 0,0-1 0,-1-1 0,0 1 0,1-1 0,-1 0 0,-1-1 0,1 0 0,0 0-1,0 0 1,-12 0 0,14-2-62,0 0 0,0 0-1,1-1 1,-1 1-1,0-1 1,0 0 0,1-1-1,-1 1 1,1-1-1,-1 0 1,1 0-1,0 0 1,0 0 0,0-1-1,0 0 1,0 0-1,0 0 1,-5-7 0,-15-21-354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7.337"/>
    </inkml:context>
    <inkml:brush xml:id="br0">
      <inkml:brushProperty name="width" value="0.05" units="cm"/>
      <inkml:brushProperty name="height" value="0.05" units="cm"/>
    </inkml:brush>
  </inkml:definitions>
  <inkml:trace contextRef="#ctx0" brushRef="#br0">81 119 9226,'20'-27'1283,"-10"15"-384,-2 0-1,1 0 1,10-22-1,-18 34-812,-1-1-1,0 1 1,0-1 0,1 1-1,-1-1 1,0 1 0,0-1 0,0 1-1,1-1 1,-1 1 0,0-1-1,0 0 1,0 1 0,0-1-1,0 1 1,0-1 0,0 1-1,0-1 1,-1 1 0,1-1 0,0 1-1,0-1 1,0 0 0,0 1-1,-1-1 1,1 1 0,0 0-1,-1-1 1,1 1 0,0-1-1,-1 1 1,1-1 0,0 1 0,-1 0-1,1-1 1,-1 1 0,-1-1 67,0 0 0,0 1 0,0-1 1,0 1-1,0 0 0,0-1 0,0 1 0,-1 0 1,1 0-1,-2 1 0,-8 1 374,0 0-1,-18 6 1,30-8-524,-9 3 177,0 0-1,1 1 1,-15 8 0,21-11-199,1 0 1,0-1-1,0 1 1,0 0-1,-1 0 1,1 0-1,0 1 1,1-1-1,-1 0 1,0 0-1,0 0 1,0 1-1,1-1 1,-2 2-1,2-2-26,0 0 0,0 0 0,0 0-1,0 0 1,0 0 0,0 0 0,1 0 0,-1 0-1,0 0 1,1 0 0,-1 0 0,0 0 0,1 0 0,-1 0-1,1-1 1,-1 1 0,1 0 0,-1 0 0,1-1-1,0 1 1,0 0 0,-1-1 0,1 1 0,1 1 0,7 3-234,1 1 0,0-1 0,-1 0 0,1-1 0,1-1 0,14 5 1,11 3-51,-25-7 294,-1 0 0,0 1 0,0 0 0,0 1 0,-1 0 0,15 11 0,-22-15 60,0 0 0,0 0 1,0 0-1,0 0 0,-1 0 0,1 1 0,0-1 0,-1 1 0,0-1 0,1 1 0,-1-1 0,0 1 1,-1 0-1,1 0 0,0-1 0,-1 1 0,1 0 0,-1 0 0,0 0 0,0 0 0,0 0 1,0 0-1,-1-1 0,1 1 0,-1 0 0,0 0 0,0 0 0,0-1 0,0 1 0,-3 4 1,-6 12 218,-1-1 0,-2-1 0,0 0 0,0 0 0,-1-2 0,-1 1 0,-31 22 0,45-37-250,0 0 0,-1 0 1,1 0-1,-1 0 0,1 0 0,-1 0 1,1-1-1,-1 1 0,1 0 0,-1-1 0,0 0 1,1 1-1,-4-1 0,5 0-13,-1 0-1,1 0 1,-1 0 0,1 0-1,-1-1 1,1 1-1,0 0 1,-1 0 0,1-1-1,-1 1 1,1 0-1,0 0 1,-1-1 0,1 1-1,-1-1 1,1 1-1,0 0 1,0-1 0,-1 1-1,1-1 1,0 1-1,0 0 1,-1-1 0,1 1-1,0-1 1,0 1-1,0-1 1,0 0 0,-1-3-136,1-1-1,0 1 1,1 0 0,-1 0 0,1 0 0,0-1 0,-1 1 0,4-7 0,5-11-263,0 1 0,1 0 1,2 1-1,16-24 0,9-6-198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8.052"/>
    </inkml:context>
    <inkml:brush xml:id="br0">
      <inkml:brushProperty name="width" value="0.05" units="cm"/>
      <inkml:brushProperty name="height" value="0.05" units="cm"/>
    </inkml:brush>
  </inkml:definitions>
  <inkml:trace contextRef="#ctx0" brushRef="#br0">139 0 15771,'-9'6'291,"1"-1"-1,0 1 1,1 0-1,0 1 1,0 0-1,0 0 1,-6 9-1,1 0 199,0 1-1,-12 25 0,20-35-430,1 1 0,-1-1-1,1 1 1,1 0 0,-1 0-1,2 0 1,-1 1 0,1-1 0,-1 11-1,3-15-45,-1 1 0,1-1 0,0 1 0,-1-1 0,2 0 0,-1 1-1,1-1 1,-1 0 0,1 0 0,0 0 0,1 0 0,-1 0 0,1-1 0,-1 1 0,1-1-1,0 1 1,1-1 0,4 4 0,0-1-10,1 0-1,-1 0 1,1-1 0,0-1-1,1 1 1,12 3-1,61 14-173,-74-20 150,-7-2 19,-1 0 0,1 0-1,0 1 1,-1-1 0,1 1-1,-1-1 1,1 1 0,-1 0-1,1 0 1,-1 0 0,0-1 0,1 1-1,-1 1 1,0-1 0,1 0-1,-1 0 1,0 0 0,0 1-1,0-1 1,0 0 0,-1 1-1,1-1 1,1 3 0,-1 0 6,0 1-1,-1-1 1,1 1 0,-1-1-1,0 1 1,-2 8 0,2-10 0,-1 1 0,1-1 0,0 1 0,0 0 0,0-1-1,0 1 1,1-1 0,-1 1 0,1-1 0,0 1 0,3 5 0,-4-8-3,0-1 1,0 0-1,1 1 1,-1-1-1,0 0 1,1 0-1,-1 1 0,1-1 1,-1 0-1,0 0 1,1 0-1,-1 1 1,1-1-1,-1 0 0,1 0 1,-1 0-1,0 0 1,1 0-1,-1 0 1,1 0-1,-1 0 1,1 0-1,-1 0 0,0 0 1,1 0-1,-1-1 1,1 1-1,-1 0 1,0 0-1,1 0 0,-1-1 1,1 1-1,-1 0 1,0 0-1,1-1 1,-1 1-1,0 0 0,1 0 1,-1-1-1,0 1 1,0 0-1,1-1 1,-1 1-1,0-1 0,0 1 1,0 0-1,0-1 1,1 0-1,13-22 8,-13 22-6,5-9 14,-1 0 0,0-1 0,0 0 1,-1 0-1,0 0 0,-1 0 0,-1-1 1,0 1-1,0-1 0,0-21 0,-2 32-13,0 0-1,0 0 1,0 1-1,0-1 1,-1 0-1,1 1 0,0-1 1,0 0-1,0 1 1,-1-1-1,1 1 1,0-1-1,0 0 0,-1 1 1,1-1-1,-1 1 1,1-1-1,0 1 1,-1-1-1,1 1 0,-2-2 1,2 2 0,-1 0 0,1 0 0,-1 0 0,1 0-1,-1 0 1,1 0 0,-1 0 0,1 0 0,-1 0 0,1 0 0,-1 0 0,1 1 0,-1-1 0,1 0 0,-1 0 0,1 0-1,-1 1 1,1-1 0,-1 0 0,1 0 0,-1 1 0,0 1 5,-1-1-1,1 0 1,0 0 0,0 1-1,0-1 1,0 0 0,0 1-1,0-1 1,0 1-1,0-1 1,0 1 0,1 0-1,-1-1 1,1 1 0,-1 3-1,1-4 3,0 0 1,0 0-1,0 0 0,0 0 0,1 0 0,-1 0 0,0 0 0,1 0 0,-1 0 0,1 0 0,-1 0 0,1 0 0,0 0 0,-1 0 1,1-1-1,0 1 0,-1 0 0,1 0 0,0-1 0,0 1 0,0 0 0,0-1 0,0 1 0,0-1 0,0 1 0,0-1 0,0 0 1,0 1-1,0-1 0,0 0 0,0 0 0,0 1 0,0-1 0,0 0 0,0 0 0,0 0 0,2-1 0,3 1 36,0 0 0,1-1 0,-1 0 0,12-3 0,-1-3 22,0 0 1,-1-1 0,0 0 0,16-12 0,27-14-71,-87 72-108,21-29 107,-15 24 10,22-33-6,0 0 0,0 0 0,0 1-1,0-1 1,0 0 0,0 0 0,0 0 0,0 0 0,0 0 0,0 0 0,0 1 0,0-1 0,0 0 0,0 0 0,0 0 0,0 0 0,0 0 0,1 0 0,-1 1 0,0-1 0,0 0 0,0 0 0,0 0 0,0 0 0,0 0 0,0 0 0,1 0 0,-1 0 0,0 0 0,0 0 0,0 0 0,0 1 0,0-1 0,1 0 0,-1 0 0,0 0 0,0 0 0,0 0 0,0 0-1,0 0 1,1 0 0,-1 0 0,0-1 0,0 1 0,0 0 0,0 0 0,0 0 0,1 0 0,-1 0 0,0 0 0,0 0 0,0 0 0,0 0 0,0 0 0,0 0 0,0 0 0,1-1 0,-1 1 0,0 0 0,0 0 0,0 0 0,0 0 0,0 0 0,0-1 0,11-4 12,46-37-37,-41 29-100,0 1-1,1 0 0,0 1 0,1 1 0,0 1 0,26-10 0,-43 18 109,1 1-1,-1-1 1,0 1 0,0 0-1,0 0 1,1-1 0,-1 1-1,0 0 1,0 0-1,0 0 1,1 0 0,-1 1-1,0-1 1,0 0 0,1 0-1,-1 1 1,2 0-1,-2 0 12,-1-1 0,1 1 0,-1-1 0,1 1 0,-1 0 0,1-1 0,-1 1 0,0 0 0,1-1 0,-1 1 0,0 0 0,1 0 0,-1-1 0,0 1 0,0 0 0,0 0 0,0 0 0,1 0 0,-1-1 0,-1 2 0,0 6 34,0 0 1,-1 0-1,0 0 1,-5 13 0,0 2 135,6-20-130,1 0 0,-1 0 0,1 0 0,-1 1-1,1-1 1,0 0 0,0 0 0,1 1-1,-1-1 1,1 0 0,-1 0 0,1 0 0,1 3-1,-1-5-28,-1 0-1,1-1 0,-1 1 0,1 0 1,-1-1-1,1 1 0,0-1 0,-1 1 1,1-1-1,0 1 0,-1-1 1,1 1-1,0-1 0,-1 0 0,1 1 1,0-1-1,0 0 0,0 0 0,-1 0 1,2 1-1,1-1-34,-1-1 0,1 1 0,-1 0 1,1-1-1,-1 1 0,1-1 0,-1 0 0,1 1 1,3-3-1,7-4-16,1 0 0,-1-1 0,19-14 0,6-15-81</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9.382"/>
    </inkml:context>
    <inkml:brush xml:id="br0">
      <inkml:brushProperty name="width" value="0.05" units="cm"/>
      <inkml:brushProperty name="height" value="0.05" units="cm"/>
    </inkml:brush>
  </inkml:definitions>
  <inkml:trace contextRef="#ctx0" brushRef="#br0">1 97 13163,'0'-2'1979,"1"4"-507,4 9 289,6 15-601,-3 7-762,-1-1 1,-2 2-1,3 59 1,-13 104-269,1-97 26,4-87-144,-1-8-7,1 0 0,-1 0 1,1 0-1,1 0 0,-1 0 0,1 0 0,0 0 0,0 0 0,0 0 0,3 7 0,-3-11-5,-1 0 1,1-1-1,0 1 0,-1 0 0,1 0 0,0-1 1,0 1-1,-1 0 0,1-1 0,0 1 0,0-1 1,0 1-1,0-1 0,0 1 0,0-1 0,0 0 0,0 0 1,0 1-1,0-1 0,0 0 0,0 0 0,0 0 1,0 0-1,0 0 0,0 0 0,0 0 0,0-1 1,0 1-1,0 0 0,0 0 0,0-1 0,0 1 0,0-1 1,0 1-1,0-1 0,0 1 0,0-1 0,5-3-15,0 0 0,-1 0 0,1 0 0,8-9 0,6-10-69,0-1-1,-2 0 0,20-35 1,38-86-1001,-71 134 917,-1 3-164,0-1 0,0 1 0,3-17 0,-7 25 313,0 0 0,0 0 0,0 0 0,0 0 0,0 0-1,0 0 1,0 0 0,0 0 0,0 0 0,0 0 0,0 0 0,0 0 0,0 0 0,-1 0 0,1-1 0,0 1 0,0 0 0,0 0-1,0 0 1,0 0 0,0 0 0,0 0 0,0 0 0,0 0 0,0 0 0,0 0 0,0 0 0,0 0 0,0 0 0,0 0 0,0 0-1,0 0 1,0 0 0,0-1 0,0 1 0,0 0 0,0 0 0,0 0 0,0 0 0,0 0 0,0 0 0,0 0 0,0 0 0,0 0-1,0 0 1,0 0 0,0 0 0,0 0 0,0-1 0,0 1 0,0 0 0,0 0 0,0 0 0,-6 9-548,-8 16-115,-3 14 29,5-16 479,2 0 0,1 1-1,1 1 1,-9 39-1,17-59 169,0-1 1,0 1-1,0-1 0,1 1 0,-1-1 0,1 1 0,0-1 0,0 1 0,1-1 0,-1 1 0,1-1 0,4 7 0,2 3-56,2 0 1,12 14 0,-8-11 9,-12-14 36,7 8-25,-1 0-1,1 0 0,1-2 1,20 18-1,-28-25 34,1-1 0,-1 1 0,0-1 0,1 1 0,-1-1 0,1 0 0,-1 0 1,1 0-1,-1-1 0,1 1 0,0 0 0,-1-1 0,1 0 0,0 1 0,-1-1 0,1 0 0,0-1 0,0 1 0,-1 0 1,1-1-1,0 1 0,-1-1 0,1 0 0,-1 0 0,1 0 0,-1 0 0,1-1 0,-1 1 0,0-1 0,1 1 0,-1-1 1,2-2-1,5-6-56,0 0 1,-1 0-1,0 0 0,-1-1 1,0-1-1,-1 1 1,0-1-1,4-13 1,30-108-351,-37 122 383,20-74-65,-4-1 0,-4 0-1,5-110 1,-21 147 532,-2 32 164,-3 24-7,-4 26 86,-4 30 13,4 1-1,2 0 0,2 1 0,5 76 0,2-125-582,0 0 0,7 26 0,-7-39-111,-1 1-1,1-1 1,0 0 0,1 0-1,-1 0 1,0 0 0,1 0-1,0 0 1,0 0 0,0 0-1,0 0 1,0-1 0,0 1-1,1-1 1,-1 0 0,1 1-1,0-1 1,5 3 0,-6-4-23,-1-1 1,1 1 0,0-1 0,-1 0 0,1 1 0,-1-1-1,1 0 1,0 0 0,-1 0 0,1 0 0,0 0 0,-1 0-1,1-1 1,0 1 0,-1 0 0,1-1 0,-1 0-1,1 1 1,2-2 0,-2 0-23,1 0 0,0 0 1,-1 0-1,1-1 0,-1 1 0,0 0 0,0-1 1,0 0-1,2-3 0,0 0 41,-1-1 1,0 1-1,-1 0 1,1-1-1,-1 1 1,-1-1-1,1 1 1,0-14-1,-10 45 850,6-15-741,1 0 0,1 1 1,0-1-1,0 1 0,1-1 0,0 1 0,4 16 0,-4-23-92,1 0 0,-1 0 1,0 0-1,1 0 0,0-1 0,0 1 0,0-1 0,0 1 1,1-1-1,-1 1 0,1-1 0,0 0 0,0-1 0,0 1 0,0 0 1,1-1-1,-1 1 0,1-1 0,-1 0 0,1 0 0,0-1 1,6 3-1,2-2-8,0 0-1,0-1 1,1-1 0,-1 0 0,0 0-1,0-1 1,0-1 0,0 0 0,0-1 0,0 0-1,0 0 1,18-10 0,-6 3-35,-2-2 0,1-1 0,-2 0 0,1-2 0,18-17 0,-31 25-7,-2 0-1,1 0 1,-1-1 0,0 0 0,-1 0-1,8-12 1,-14 19 32,1 0-1,-1 0 1,1 0-1,-1 0 1,1 0 0,-1 0-1,0 0 1,1 0-1,-1 0 1,0 0 0,0 0-1,0 0 1,0-1-1,0 1 1,0 0 0,0 0-1,0 0 1,-1-1-1,1 1 6,0 1 0,-1-1 0,1 1 0,-1-1 0,1 1 0,-1 0 0,1-1 0,0 1 0,-1 0 0,1 0 0,-1-1 0,0 1 0,1 0-1,-1 0 1,1 0 0,-1-1 0,1 1 0,-1 0 0,1 0 0,-1 0 0,0 0 0,1 0 0,-1 0 0,0 0 0,-3 1 7,0 0 0,1-1 0,-1 2 0,0-1 0,1 0 0,-1 1 0,1-1 0,-5 3 0,1 1 33,1 0 0,-1 0 0,1 0-1,-1 1 1,2 0 0,-1 0-1,1 1 1,0-1 0,0 1 0,0 0-1,1 0 1,1 1 0,-5 10-1,8-17-28,-1 0 0,1 0 0,0-1 0,0 1 0,0 0 0,0-1 0,0 1 0,0 0 0,0 0 0,0-1 0,0 1 0,0 0-1,0 0 1,0-1 0,0 1 0,1 0 0,-1-1 0,0 1 0,0 0 0,1-1 0,-1 1 0,1 0 0,-1-1 0,1 1 0,-1-1-1,1 2 1,0-2-2,1 1-1,-1-1 0,0 1 0,0-1 0,0 0 1,1 1-1,-1-1 0,0 0 0,1 0 1,-1 0-1,0 0 0,0 0 0,3 0 0,5-2-11,0 0 0,0 0-1,11-6 1,-17 7 4,58-24-204,38-14-249,-87 35 366,0 1 0,0 0 0,1 1 1,-1 1-1,1 0 0,15 0 0,-20 2 103,0 1 1,0 0-1,-1 0 0,1 1 0,-1 0 0,0 0 0,0 0 0,0 1 0,0 0 1,0 1-1,7 6 0,-9-7 75,1 1 0,0-1 1,1 0-1,-1 0 0,1 0 0,0-1 1,-1 0-1,1-1 0,1 0 0,-1 0 1,0 0-1,14 1 0,-11-3-12,0-1-1,0 0 0,-1-1 0,1 0 1,-1-1-1,1 0 0,17-8 0,0-3-64,31-21 0,-36 21-317,1 0 0,26-11 0,-48 25 267,0-1-1,1 0 1,-1 1-1,0-1 1,0 1-1,1-1 0,-1 1 1,1 0-1,-1-1 1,0 1-1,1 0 1,-1 0-1,1 0 1,-1 0-1,0 0 1,1 1-1,-1-1 1,0 0-1,1 1 1,-1-1-1,0 1 1,1-1-1,-1 1 1,0-1-1,0 1 0,1 0 1,-1 0-1,0 0 1,0-1-1,0 1 1,1 2-1,1 2-163,-1-1-1,1 1 0,-1 0 0,0 0 1,-1 0-1,3 10 0,3 10-418,-7-24 613,0-1-1,0 0 0,0 1 1,0-1-1,0 0 0,0 1 0,0-1 1,0 0-1,0 1 0,0-1 1,1 0-1,-1 1 0,0-1 1,0 0-1,0 1 0,1-1 0,-1 0 1,0 0-1,0 1 0,1-1 1,-1 0-1,0 0 0,0 1 0,1-1 1,-1 0-1,0 0 0,1 0 1,-1 0-1,0 1 0,1-1 0,-1 0 1,0 0-1,1 0 0,-1 0 1,0 0-1,1 0 0,-1 0 0,0 0 1,1 0-1,-1 0 0,1 0 1,-1 0-1,0 0 0,1 0 0,-1-1 1,9-7-255</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49.801"/>
    </inkml:context>
    <inkml:brush xml:id="br0">
      <inkml:brushProperty name="width" value="0.05" units="cm"/>
      <inkml:brushProperty name="height" value="0.05" units="cm"/>
    </inkml:brush>
  </inkml:definitions>
  <inkml:trace contextRef="#ctx0" brushRef="#br0">0 0 15731,'6'0'1761,"10"1"-1385,-2 2-568,-5-1 2632,-6-1-1864,-15-2-696</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0.250"/>
    </inkml:context>
    <inkml:brush xml:id="br0">
      <inkml:brushProperty name="width" value="0.05" units="cm"/>
      <inkml:brushProperty name="height" value="0.05" units="cm"/>
    </inkml:brush>
  </inkml:definitions>
  <inkml:trace contextRef="#ctx0" brushRef="#br0">47 0 12339,'-3'4'288,"-4"3"168,1 0 0,0 0-1,0 1 1,1 0 0,-7 14 0,11-21-400,1-1-1,0 0 1,0 1 0,0-1 0,0 0-1,-1 1 1,1-1 0,0 0 0,0 1-1,0-1 1,0 1 0,0-1 0,0 0-1,0 1 1,0-1 0,0 1 0,0-1-1,0 0 1,0 1 0,0-1 0,1 1-1,-1-1 1,0 0 0,0 1 0,0-1-1,0 0 1,1 1 0,-1-1-1,0 0 1,0 1 0,1-1 0,-1 0-1,0 0 1,1 1 0,-1-1 0,0 0-1,1 0 1,-1 0 0,0 1 0,1-1-1,-1 0 1,0 0 0,1 0 0,-1 0-1,1 0 1,-1 0 0,0 0 0,1 0-1,0 0 1,21-1 497,-19 0-430,101-12 642,0 3-1,114 6 0,205 35-1563,-345-18 1439,-50-8-591,-1-1 0,1-1 0,38-1 0,-29-6-119</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0.668"/>
    </inkml:context>
    <inkml:brush xml:id="br0">
      <inkml:brushProperty name="width" value="0.05" units="cm"/>
      <inkml:brushProperty name="height" value="0.05" units="cm"/>
    </inkml:brush>
  </inkml:definitions>
  <inkml:trace contextRef="#ctx0" brushRef="#br0">52 580 12227,'-28'34'1328,"14"-14"-792,4-7-272,19-11 1240,14-5-823,22-6-25,7-1-72,14 6-184,4 1-40,11 3-280,3 0-224,3 6-384,-6-1 528,-7 0-232,-1-7-96</inkml:trace>
  <inkml:trace contextRef="#ctx0" brushRef="#br0" timeOffset="1">851 1 14115,'34'-1'311,"0"2"0,-1 2 1,1 0-1,-1 3 0,0 1 0,0 1 0,-1 1 0,33 16 1,-57-22-297,0 1 1,-1 0 0,1 1-1,-1 0 1,0 0 0,0 1-1,0 0 1,8 10 0,-11-12-13,0 1 1,-1 1-1,0-1 1,0 0-1,0 1 1,-1-1 0,0 1-1,0 0 1,0 0-1,-1 0 1,0 0-1,0 0 1,0 8-1,-1 4 62,-1 0 0,-1 0 0,-1 0 0,0-1-1,-2 1 1,0-1 0,0 0 0,-2 0 0,-12 23 0,-11 15 329,-49 67 1,70-110-342,-218 320 1124,191-284-1073,8-14-18</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1.590"/>
    </inkml:context>
    <inkml:brush xml:id="br0">
      <inkml:brushProperty name="width" value="0.05" units="cm"/>
      <inkml:brushProperty name="height" value="0.05" units="cm"/>
    </inkml:brush>
  </inkml:definitions>
  <inkml:trace contextRef="#ctx0" brushRef="#br0">1 112 15667,'0'0'29,"0"-1"-1,0 1 1,0 0-1,0-1 1,0 1-1,0 0 1,1-1-1,-1 1 1,0 0-1,0 0 1,0-1-1,1 1 1,-1 0-1,0 0 1,0 0-1,1-1 1,-1 1-1,0 0 1,1 0-1,-1 0 1,0 0-1,0 0 1,1 0-1,-1-1 1,0 1-1,1 0 1,-1 0-1,0 0 1,1 0-1,-1 0 1,0 0-1,1 0 1,-1 0-1,0 0 1,1 0-1,-1 1 1,0-1-1,1 0 1,-1 0-1,0 0 1,0 0-1,1 0 1,-1 1-1,0-1 1,0 0-1,1 0 1,-1 0-1,0 1 1,0-1-1,1 0 1,-1 0-1,0 1 1,0-1-1,0 0 1,0 0-1,1 1 1,-1-1-1,0 0 1,0 1-1,3 25 217,-3-18-117,32 685 1974,-30-676-1994,1-14 87,8-31 140,20-103 91,17-160 0,-33 185-370,19-180-311,-32 269 73,-2 17 177,0 0-1,0 0 1,0 1 0,0-1 0,0 0-1,0 0 1,0 0 0,0 0 0,0 0-1,0 0 1,0 0 0,0 0 0,0 0-1,0 0 1,0 0 0,0 0 0,0 0 0,0 0-1,0 0 1,0 0 0,0 0 0,0 0-1,0 0 1,0 0 0,0 0 0,1 0-1,-1 0 1,0 0 0,0 0 0,0 0-1,0 0 1,0 0 0,0 0 0,0 0-1,0 0 1,0 0 0,0 0 0,0 0 0,0 0-1,0 0 1,0 0 0,0 0 0,0 0-1,0 0 1,1 0 0,-1 0 0,3 27-467,-1-15 347,-2-6 79,1 0 0,1 0 1,-1-1-1,1 1 1,0-1-1,0 1 1,4 5-1,-5-10 46,0 0 0,-1 0 0,1 0 0,0 0 0,0 0 0,-1-1 0,1 1 1,0 0-1,0-1 0,0 1 0,0 0 0,0-1 0,0 1 0,0-1 0,0 0 0,0 1 0,2-1 0,-1 0 3,-1 0 0,1 0 0,-1 0 0,1 0 0,-1-1 0,1 1 0,-1 0 0,1-1 0,-1 0 0,0 1 0,1-1-1,-1 0 1,0 0 0,1 1 0,-1-1 0,2-2 0,6-5 23,-5 4-25,-1 0 0,1 1 0,0 0-1,0 0 1,7-3 0,-11 6-3,1-1 0,0 1 1,0 0-1,0-1 0,0 1 0,-1 0 0,1 0 1,0 0-1,0 0 0,0 0 0,0 0 0,0 0 1,0 0-1,-1 0 0,1 0 0,0 0 0,0 0 0,0 1 1,0-1-1,0 0 0,-1 1 0,1-1 0,0 1 1,0-1-1,-1 1 0,1-1 0,0 1 0,-1-1 1,1 1-1,0 0 0,-1-1 0,1 1 0,-1 0 1,1 0-1,-1-1 0,1 2 0,2 5-9,1 0 1,-2 1-1,1-1 0,-1 1 0,0-1 1,0 1-1,0 11 0,2 60-45,-4-57 36,-4 248-14,4-269-5,0 0 0,0 0 0,0 0 1,0 0-1,0 0 0,0 0 0,1 0 0,-1 0 0,0 0 0,0 0 0,1-1 0,-1 1 0,1 0 0,-1 0 0,1 0 1,-1 0-1,1 0 0,-1 0 0,1-1 0,0 1 0,-1 0 0,1-1 0,0 1 0,0 0 0,0-1 0,-1 1 0,3 0 1,9 8-294,-5-1-63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2.040"/>
    </inkml:context>
    <inkml:brush xml:id="br0">
      <inkml:brushProperty name="width" value="0.05" units="cm"/>
      <inkml:brushProperty name="height" value="0.05" units="cm"/>
    </inkml:brush>
  </inkml:definitions>
  <inkml:trace contextRef="#ctx0" brushRef="#br0">86 79 8258,'10'-18'3342,"5"-6"2086,-26 28-2389,-5 14-2781,0 1-1,1 1 1,1 0-1,1 1 1,-13 28 0,26-50-261,1 1 1,-1 0 0,0 0-1,1 0 1,-1 0 0,0-1-1,0 1 1,1 0-1,-1 0 1,0 0 0,1 0-1,-1 0 1,0 0 0,1 0-1,-1 0 1,0 0 0,1 0-1,-1 0 1,0 0 0,1 0-1,-1 0 1,0 1 0,0-1-1,1 0 1,-1 0-1,0 0 1,1 0 0,-1 0-1,0 1 1,0-1 0,1 0-1,-1 0 1,0 1 0,0-1-1,0 0 1,1 0 0,-1 1-1,0-1 1,0 0 0,0 0-1,0 1 1,0-1 0,0 0-1,1 1 1,-1-1-1,0 0 1,0 1 0,0-1-1,0 0 1,0 0 0,0 1-1,0-1 1,0 0 0,0 1-1,0-1 1,-1 0 0,1 1-1,0-1 1,0 0 0,0 1-1,0-1 1,0 0-1,0 0 1,-1 1 0,1-1-1,0 1 1,33-15-109,-23 10 64,5-2-51,0 0 1,0 2 0,1 0 0,-1 1 0,32-3 0,-42 6 71,0 0-1,-1 0 0,1 1 1,-1-1-1,1 1 1,0 0-1,-1 1 0,1-1 1,-1 1-1,8 4 1,-9-5 11,-1 1 1,1 0-1,-1 0 1,0 0-1,0 0 1,0 1-1,0-1 0,-1 0 1,1 1-1,0-1 1,-1 1-1,0 0 1,0 0-1,1-1 1,-2 1-1,1 0 1,0 0-1,0 5 1,-1-8 18,0 1 0,0-1 1,0 0-1,0 0 1,0 1-1,0-1 1,0 0-1,0 0 0,0 1 1,0-1-1,0 0 1,0 0-1,0 1 1,0-1-1,0 0 0,0 0 1,0 1-1,0-1 1,1 0-1,-1 0 1,0 0-1,0 1 0,0-1 1,0 0-1,0 0 1,1 0-1,-1 1 1,0-1-1,0 0 0,0 0 1,1 0-1,-1 0 1,0 0-1,0 0 1,0 1-1,1-1 0,-1 0 1,0 0-1,0 0 1,1 0-1,-1 0 1,1 0-1,7-10 40,6-18-244,2-8-13,2 0 0,33-48 1,-31 53-54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1:26.742"/>
    </inkml:context>
    <inkml:brush xml:id="br0">
      <inkml:brushProperty name="width" value="0.05" units="cm"/>
      <inkml:brushProperty name="height" value="0.05" units="cm"/>
    </inkml:brush>
  </inkml:definitions>
  <inkml:trace contextRef="#ctx0" brushRef="#br0">9 1 7122,'-2'4'40,"0"0"1,1 0 0,0 0 0,0 1 0,0-1 0,1 0-1,-1 1 1,1-1 0,0 1 0,1-1 0,-1 0 0,1 1 0,-1-1-1,1 0 1,0 0 0,1 1 0,-1-1 0,4 7 0,-1-5-85,1 0 0,-1 0 0,1 0 0,0 0 0,0-1 0,1 0 0,0 0 0,0 0 0,0 0 0,0-1 0,1 0 0,-1-1 0,1 0 0,0 0 0,0 0 0,12 2 0,6 2-202,0-2 0,0-1 1,40 1-1,25-5-636,150-21 0,-114 8 492,-77 8 292,84-7-141,155 5 0,177 23 117,0-22-258,-399 3 319,505-20-295,-3 48 752,-330 4 92,330 28 531,-136-62-762,-1-33-313,-64 4-170,70 10-737,521 39 0,-476 22 1285,462 20 974,384-76-1410,18-80-1214,-1156 82 1551,-94 9-91,228-13 1605,-264 21-1614,-1 2 1,0 3 0,85 18 0,-81-4-192,-8 7-88</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24.766"/>
    </inkml:context>
    <inkml:brush xml:id="br0">
      <inkml:brushProperty name="width" value="0.05" units="cm"/>
      <inkml:brushProperty name="height" value="0.05" units="cm"/>
    </inkml:brush>
  </inkml:definitions>
  <inkml:trace contextRef="#ctx0" brushRef="#br0">538 174 10922,'-44'0'801,"0"-10"-657,3-2-80,6-4 216,0-2-112,1-1-160,-2 1-80,0 0-448,-7-2-457,-9 4 793,-9 1-136,-15 3-104</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2.645"/>
    </inkml:context>
    <inkml:brush xml:id="br0">
      <inkml:brushProperty name="width" value="0.05" units="cm"/>
      <inkml:brushProperty name="height" value="0.05" units="cm"/>
    </inkml:brush>
  </inkml:definitions>
  <inkml:trace contextRef="#ctx0" brushRef="#br0">28 213 12875,'0'-1'59,"1"-7"483,-1 0 0,-1 0-1,1 0 1,-1-1 0,0 1-1,-1 0 1,0 0 0,-5-11-1,3 32 219,-5 205-502,8-171-209,1-40-45,-1 8 10,2 0 0,-1 0 0,2 0 0,3 19 0,-4-31-14,0 0 0,-1-1 0,1 1 0,0 0 0,1 0-1,-1 0 1,0-1 0,1 1 0,0 0 0,-1-1 0,1 1 0,0-1 0,0 0-1,1 0 1,-1 0 0,0 0 0,1 0 0,-1 0 0,1-1 0,-1 1 0,1-1-1,0 0 1,0 1 0,0-1 0,-1 0 0,1-1 0,6 2 0,0-2-22,0 0 0,1-1 0,-1 0-1,0-1 1,1 1 0,-1-2 0,0 1 0,0-2 0,-1 1 0,1-1 0,-1 0 0,12-8 0,-6 3-17,0 0-1,0-2 1,-1 0 0,-1 0 0,0-1-1,11-15 1,-14 15 22,-1-1 0,0 0-1,-1-1 1,0 0 0,-1 0-1,-1 0 1,6-27 0,12-108-99,-18 101 32,-2 25 55,5-39-17,-6 44 103,-1 15 7,0 7 30,-1 39 85,3 164 162,1-162-317,1 0 0,17 68 0,-20-104-27,-1-5-2,-1-1 0,1 1-1,0-1 1,0 0 0,0 0 0,0 1 0,0-1 0,1 0 0,-1 0 0,1 0 0,0 0 0,0-1 0,0 1 0,5 4 0,-7-7-8,0 0 1,1 0-1,-1 0 0,0 0 1,1 0-1,-1 0 0,0 0 1,1 0-1,-1 0 0,0 0 0,1 0 1,-1-1-1,0 1 0,1 0 1,-1 0-1,0 0 0,0 0 1,1-1-1,-1 1 0,0 0 1,0 0-1,1-1 0,-1 1 1,0 0-1,0 0 0,1-1 0,-1 1 1,0 0-1,0-1 0,0 1 1,0 0-1,0 0 0,0-1 1,0 1-1,1 0 0,-1-1 1,0 1-1,0 0 0,0-1 1,0 1-1,0 0 0,0-1 1,0 1-1,-1 0 0,1-1 0,0-20-610,-2 9 237,-1 0-1,0 0 1,0 0-1,-1 1 1,-1-1 0,0 1-1,-1 0 1,0 0-1,-13-17 1,4 9 54,-1 0-1,0 0 1,-38-30 0,45 41 654,0 1 1,-1 0-1,-1 1 0,1 0 0,-12-5 1,31 13 251,0 0 1,1-1-1,-1 0 1,1 0-1,-1-1 1,19-2-1,1-1-338,34-8 0,-15-2-123,-4-2 27</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3.853"/>
    </inkml:context>
    <inkml:brush xml:id="br0">
      <inkml:brushProperty name="width" value="0.05" units="cm"/>
      <inkml:brushProperty name="height" value="0.05" units="cm"/>
    </inkml:brush>
  </inkml:definitions>
  <inkml:trace contextRef="#ctx0" brushRef="#br0">40 248 15035,'-1'0'66,"-27"32"1092,27-31-1122,0 0-1,0 0 0,0 0 0,1 0 0,-1 0 0,0 1 0,0-1 1,1 0-1,-1 0 0,1 0 0,-1 1 0,1-1 0,0 0 1,-1 1-1,1-1 0,0 0 0,0 1 0,0-1 0,0 0 0,0 1 1,0-1-1,0 0 0,1 1 0,-1-1 0,0 0 0,1 1 1,0 1-1,0-3-5,-1 1 1,1-1-1,0 1 1,0-1 0,0 1-1,0-1 1,0 0-1,0 1 1,0-1-1,0 0 1,0 0-1,-1 0 1,1 0 0,0 0-1,0 0 1,0 0-1,0 0 1,0 0-1,0 0 1,0 0 0,0-1-1,0 1 1,0 0-1,0-1 1,0 1-1,1-1 1,25-16 332,-10 3-249,-1-1 0,0-1-1,-1 0 1,0-1 0,-2 0 0,0-2 0,-1 1-1,-1-1 1,0-1 0,-2 0 0,9-25 0,-16 28-148,-2 17 31,0 0 0,0-1 0,0 1 0,0 0-1,0 0 1,0 0 0,-1 0 0,1-1 0,0 1 0,0 0 0,0 0 0,0 0 0,0 0-1,0 0 1,0-1 0,-1 1 0,1 0 0,0 0 0,0 0 0,0 0 0,0 0 0,-1 0-1,1 0 1,0 0 0,0 0 0,0-1 0,-1 1 0,1 0 0,0 0 0,0 0-1,0 0 1,0 0 0,-1 0 0,1 0 0,0 0 0,0 0 0,0 0 0,-1 1 0,1-1-1,0 0 1,-2 1-13,0 0-1,0 0 0,0 0 0,0 1 0,1-1 1,-1 1-1,0-1 0,1 1 0,-1 0 0,1 0 1,-2 2-1,-6 10-23,1 1 0,0 0 1,1 0-1,0 0 0,2 1 0,-1 0 1,2 0-1,0 0 0,-2 30 0,6-43 39,0 0-1,0-1 0,0 1 0,0 0 1,0 0-1,1 0 0,0-1 0,-1 1 1,1 0-1,0-1 0,0 1 0,0 0 1,1-1-1,-1 1 0,1-1 0,-1 0 1,4 4-1,-3-4 3,0-1 1,1 1-1,-1-1 0,1 0 1,-1 0-1,1 0 0,-1 0 1,1 0-1,0 0 1,-1-1-1,1 1 0,0-1 1,0 0-1,-1 0 1,1 0-1,0 0 0,0 0 1,2-1-1,124-25 24,-44 7-9,46 0-58,-114 18 76,0 1-1,0 0 1,0 2 0,0 0 0,31 7-1,-56-27 661,1-1 0,-6-28 0,10 37-530,-5-20-394,-8-50-1,16 79 189,0 1 1,0-1-1,0 1 1,0 0-1,0-1 0,0 1 1,0-1-1,0 1 1,1 0-1,-1-1 1,0 1-1,0-1 1,0 1-1,1 0 0,-1-1 1,0 1-1,0 0 1,1-1-1,-1 1 1,0 0-1,1 0 1,-1-1-1,0 1 0,1 0 1,-1 0-1,1-1 1,-1 1-1,0 0 1,1 0-1,-1 0 1,1 0-1,0 0 0,15-2-730,-14 2 617,41-4-1590,0-2 0,61-16 0,-68 14 1444,-33 7 346,1 0 0,0 0 0,0 1 0,-1-1 0,1 1 0,0 0 0,0 0 0,0 0-1,-1 1 1,1-1 0,5 2 0,-7-1 16,0 0 0,-1 1-1,1-1 1,0 0 0,-1 0 0,1 1-1,-1-1 1,0 1 0,1-1-1,-1 1 1,0 0 0,0-1 0,0 1-1,0 0 1,0 0 0,0 0-1,-1 0 1,1 0 0,-1-1-1,1 1 1,-1 0 0,0 1 0,0 2-1,1 16 316,0-1 1,-2 1-1,-1 0 0,-1 0 0,0-1 1,-7 21-1,3-11 250,-5 52 0,12-80-599,0-1 0,0 1 0,0-1 0,0 0 0,0 1 0,0-1 0,0 1 0,1-1 0,-1 0 0,0 1 0,1-1 0,-1 0-1,1 1 1,0 0 0,0-1-17,0-1 0,-1 0 0,1 0 0,0 1 0,-1-1 0,1 0 0,0 0 0,-1 0 0,1 0 0,0 0 0,0 0 0,-1 0 0,1 0 0,0 0 0,-1 0 0,1-1 0,0 1 0,-1 0 0,1 0 0,0-1 0,-1 1 0,1 0 0,-1-1 0,1 1 0,0 0-1,-1-1 1,1 1 0,-1-1 0,1 1 0,-1-1 0,0 1 0,1-1 0,0 0 0,22-24 22,-1 0 0,34-50-1,-33 43-31,91-134-435,-122 182 475,0 0 0,1 1 1,1 0-1,1 0 0,0 0 0,1 1 0,1 0 0,1 0 0,0 0 0,1 0 0,4 34 1,-3-46-17,1-1 1,0 0-1,0 1 1,1-1-1,-1 0 1,1 0-1,0 0 1,1 0-1,-1 0 1,1-1-1,0 1 1,6 7-1,-6-10-11,-1 1-1,1-1 1,0 0-1,0 0 1,0 0-1,0 0 1,0-1-1,0 1 1,0-1-1,1 0 1,-1 1-1,0-2 1,1 1-1,-1 0 1,1-1 0,-1 1-1,1-1 1,0 0-1,-1 0 1,6-1-1,2-2-3,0 0-1,0 0 1,0-1 0,-1-1-1,1 1 1,-1-2 0,0 1 0,0-1-1,-1-1 1,0 0 0,0 0-1,10-12 1,-7 7-1,0-1 0,-1 0 0,0-1 0,-1-1-1,-1 1 1,0-2 0,9-22 0,-16 31-22,1 0-1,-1 0 1,-1 0-1,0 0 1,0-1 0,0-13-1,-1 19 10,0 1 0,0 0 0,0-1 0,0 1 0,0 0 0,0 0 0,0-1 0,-1 1-1,1 0 1,-1-1 0,1 1 0,-1 0 0,1 0 0,-1 0 0,0 0 0,1 0 0,-1-1 0,0 1 0,0 0 0,0 1-1,0-1 1,0 0 0,0 0 0,0 0 0,0 1 0,0-1 0,0 0 0,0 1 0,-1-1 0,1 1 0,0-1 0,0 1-1,-1 0 1,1-1 0,0 1 0,-1 0 0,1 0 0,0 0 0,-1 0 0,1 0 0,0 0 0,-1 1 0,1-1 0,0 0-1,-2 1 1,-2 1-1,1-1 0,0 1 0,0 0-1,0 0 1,0 0 0,0 0 0,1 1-1,-1 0 1,1-1 0,-1 1 0,1 1-1,0-1 1,0 0 0,0 1 0,1-1-1,-1 1 1,1 0 0,-3 7 0,5-11 8,0 0 0,0 0 1,-1 1-1,1-1 1,0 0-1,0 0 0,0 0 1,0 0-1,0 1 1,0-1-1,0 0 0,0 0 1,0 0-1,0 1 1,0-1-1,0 0 0,1 0 1,-1 0-1,0 0 1,0 1-1,0-1 0,0 0 1,0 0-1,0 0 1,0 0-1,0 0 0,0 1 1,1-1-1,-1 0 1,0 0-1,0 0 0,0 0 1,0 0-1,0 0 1,1 0-1,-1 0 0,0 1 1,0-1-1,0 0 1,0 0-1,1 0 0,-1 0 1,0 0-1,0 0 1,0 0-1,1 0 0,-1 0 1,0 0-1,13-4-5,11-11-351,50-38-456,-48 38 578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4.499"/>
    </inkml:context>
    <inkml:brush xml:id="br0">
      <inkml:brushProperty name="width" value="0.05" units="cm"/>
      <inkml:brushProperty name="height" value="0.05" units="cm"/>
    </inkml:brush>
  </inkml:definitions>
  <inkml:trace contextRef="#ctx0" brushRef="#br0">175 235 13763,'-5'0'202,"-1"-1"-1,1 1 1,0 0-1,-1 0 1,1 1-1,-1-1 1,1 1 0,0 1-1,0-1 1,0 1-1,-1 0 1,1 0-1,1 0 1,-1 1 0,0-1-1,1 1 1,-1 0-1,-4 4 1,2 0 29,-1 0 0,1 1 1,0 0-1,1 0 0,-1 0 0,2 1 0,-1 0 0,-6 15 1,10-18-187,0 0 0,1 1 0,-1-1 0,1 0 0,1 1 0,-1-1 0,1 1 0,0-1 0,1 1 1,0-1-1,1 8 0,2 3-58,0 0 1,13 31 0,-14-41 8,1 0 0,-1 0 0,1-1 0,0 1 1,1-1-1,0 0 0,0 0 0,0 0 0,0-1 1,7 6-1,-8-9 3,0 1 1,0-1 0,0 0-1,0 0 1,0 0 0,0 0 0,1-1-1,-1 0 1,0 1 0,1-2-1,-1 1 1,1-1 0,-1 1-1,1-1 1,-1 0 0,1-1-1,-1 1 1,8-2 0,-2-2 8,1 0-1,-1 0 1,0-1 0,0 0 0,0-1 0,-1 0 0,0 0 0,0-1 0,-1 0 0,1-1 0,8-11 0,-3 3 0,-1 0 0,-1 0 0,0-1 0,-2-1 0,11-23 1,-18 35-49,10-26-69,-13 30 75,1 1-1,-1-1 0,1 1 1,-1 0-1,0-1 1,0 1-1,0-1 1,0 1-1,0-1 0,0 1 1,0-1-1,0 1 1,0-1-1,-1 1 1,1-1-1,-1 1 0,0-3 1,1 4 2,-1-1-1,0 1 1,1-1 0,-1 1 0,1 0-1,-1-1 1,0 1 0,1 0 0,-1 0-1,0-1 1,0 1 0,1 0 0,-1 0-1,0 0 1,1 0 0,-1 0 0,0 0-1,0 0 1,1 0 0,-1 0 0,0 0-1,1 0 1,-1 0 0,0 1 0,0-1-1,1 0 1,-1 1 0,1-1-1,-1 0 1,0 1 0,1-1 0,-1 1-1,1-1 1,-1 1 0,1-1 0,-2 2-1,-21 20-815,22-20 791,-3 3-59,0 0 0,0 0 0,0 1 0,1 0 0,-1-1 0,-1 8 0,4-12 104,1 0 1,-1 0 0,1 0 0,0 0-1,-1 0 1,1 0 0,0 0 0,0 0-1,0 0 1,0 0 0,0 0 0,0 0-1,0 0 1,0 0 0,0 0 0,0 0-1,0 0 1,1 0 0,-1 0 0,0 0-1,1 0 1,-1 0 0,1 0 0,-1 0-1,1 0 1,0 0 0,-1 0-1,1-1 1,0 1 0,-1 0 0,1 0-1,0-1 1,0 1 0,0-1 0,0 1-1,0 0 1,0-1 0,0 0 0,0 1-1,0-1 1,0 0 0,0 1 0,0-1-1,0 0 1,0 0 0,0 0 0,1 0-1,13 2 137,1-1-1,-1 0 1,0-1-1,23-3 1,-31 2-61,0-1 0,0 1 0,-1-1 0,1 0 0,0-1 0,-1 1 0,1-1 0,-1-1 0,0 1 0,0-1 0,0 0 0,5-6 0,7-7 165,-1-1 0,-1-1 0,-1-1-1,0-1 1,-2 0 0,14-27 0,-19 31-362,-1 0 0,-1-1 0,0 0 0,-2 0 0,0 0 0,0-1 1,-2 1-1,0-37 0,-4 10-231</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5.377"/>
    </inkml:context>
    <inkml:brush xml:id="br0">
      <inkml:brushProperty name="width" value="0.05" units="cm"/>
      <inkml:brushProperty name="height" value="0.05" units="cm"/>
    </inkml:brush>
  </inkml:definitions>
  <inkml:trace contextRef="#ctx0" brushRef="#br0">63 0 13587,'-15'44'668,"2"1"0,2 0 0,-8 60 0,17-78-363,0 0 0,2 0 0,0 1 0,2-1 0,1 0-1,13 50 1,-13-67-180,0 0 0,1 0-1,0-1 1,0 0 0,1 1-1,6 8 1,-9-16-95,0 1 0,0-1 0,0 0 0,0 1 0,0-1 0,0 0 0,0 0 0,1-1 1,-1 1-1,1 0 0,0-1 0,-1 1 0,1-1 0,0 0 0,0 0 0,0 0 0,0 0 0,0-1 0,0 1 0,0-1 0,0 0 0,0 0 0,0 0 1,5-1-1,-6 1-14,0-1 1,0 0-1,0 0 0,1 1 1,-1-2-1,0 1 1,0 0-1,0 0 1,-1-1-1,1 1 1,0-1-1,-1 1 1,1-1-1,0 0 0,-1 0 1,0 0-1,1 0 1,-1 0-1,0 0 1,0 0-1,0 0 1,-1 0-1,1 0 1,0-1-1,-1 1 0,1 0 1,-1 0-1,0-4 1,1-3 20,0-1-1,-1 0 1,-1 0 0,1 0-1,-4-13 1,2 11-29,-1 0 1,-1 1-1,-5-14 1,8 22-14,-1-1 1,1 1 0,-1 0 0,0-1 0,0 1 0,0 0 0,-1 0 0,1 1 0,-1-1 0,0 0-1,1 1 1,-1 0 0,0-1 0,-4-1 0,6 3 3,0 1 0,1 0 0,-1 0 0,0-1 0,1 1 0,-1 0 1,0 0-1,1 0 0,-1-1 0,0 1 0,1 0 0,-1 0 0,0 0 0,1 0 0,-1 0 0,0 1 0,0-1 0,1 0 0,-1 0 0,0 0 0,1 1 1,-1-1-1,0 0 0,1 1 0,-1-1 0,0 1 0,0 0-1,0 0 0,1 0 0,-1 0 0,0 0 0,1 0 0,-1 0 0,1 1 0,-1-1 0,1 0 0,0 0 0,-1 1 0,1-1 0,0 2 0,0 3-7,-1-1 0,2 1 0,-1-1-1,1 1 1,2 10 0,-2-12 4,1 1-1,-1 0 0,1 0 1,1-1-1,-1 0 1,0 1-1,1-1 1,0 0-1,0 0 1,0 0-1,1-1 1,-1 1-1,1-1 1,0 0-1,0 0 0,0 0 1,0 0-1,0-1 1,1 1-1,-1-1 1,1 0-1,0-1 1,0 1-1,-1-1 1,1 0-1,0 0 1,0 0-1,0-1 0,7 0 1,4-1-35,-1 0 1,1-1 0,0 0-1,-1-2 1,0 0-1,0 0 1,0-2-1,17-8 1,7-7-298,-2-1 1,0-2-1,56-50 1,-54 42-155,-36 30 415,1-1-1,-1 1 0,0-1 1,1 1-1,-1 0 1,1 0-1,6-1 0,-10 2 68,1 1-1,-1 0 0,0 0 1,1 0-1,-1 0 0,1 0 1,-1 0-1,1 0 0,-1 0 1,1 0-1,-1 0 1,1 1-1,-1-1 0,1 0 1,-1 0-1,0 0 0,1 0 1,-1 1-1,1-1 0,-1 0 1,0 0-1,1 1 0,-1-1 1,0 0-1,1 1 0,0 0 7,-1 1 0,1-1-1,-1 0 1,1 1 0,-1-1-1,0 0 1,1 1-1,-1-1 1,0 0 0,0 1-1,0-1 1,0 0 0,0 2-1,-11 56 220,8-49-125,1 0 0,0 0 0,0 1 0,1-1 0,1 1 0,-1-1 0,3 17 1,-2-26-98,1 0 1,-1 0 0,1 1 0,-1-1 0,1 0-1,-1 0 1,1 0 0,0 0 0,0 0 0,-1 0 0,1 0-1,0 0 1,0 0 0,0 0 0,0 0 0,0 0-1,0-1 1,0 1 0,1 0 0,-1-1 0,0 1-1,0-1 1,0 1 0,1-1 0,-1 0 0,0 0 0,1 1-1,-1-1 1,0 0 0,0 0 0,1 0 0,-1 0-1,0 0 1,1-1 0,-1 1 0,0 0 0,3-1-1,4-2-110,1 1-1,0-1 1,-1 0-1,11-6 0,51-32-711,-53 29 556,0 2 0,1 0 0,0 1 0,37-13 0,-53 22 277,0-1 1,0 0-1,0 1 1,0 0-1,0-1 1,0 1 0,0 0-1,0 0 1,0 0-1,0 1 1,0-1-1,0 0 1,0 1-1,0-1 1,0 1-1,0 0 1,0 0-1,0 0 1,0 0-1,0 0 1,0 0-1,-1 0 1,1 0-1,-1 1 1,1-1-1,-1 1 1,1-1-1,-1 1 1,2 2-1,2 4 146,-1 1 0,-1-1-1,1 1 1,-2 0 0,4 14 0,6 17 591,-7-30-546,1-1 0,0 0 0,1 0-1,0 0 1,0-1 0,1 0 0,0 0 0,18 12-1,-11-7-95,24 23-1,-21-14-107,0 1 0,-1 0 1,-1 1-1,-1 1 1,17 40-1,-26-53 12,-2 1 0,1 0 0,-2 0 0,0 0 0,0 0 0,-1 0 0,-1 1-1,0-1 1,-1 1 0,0-1 0,-1 1 0,-1-1 0,-6 26 0,6-33 12,0 0-1,-1 0 1,0 0-1,0 0 1,0-1-1,-1 1 1,0-1-1,0 0 1,0 0-1,0-1 1,-1 1-1,0-1 1,0 0-1,0 0 1,-8 4-1,10-6 2,0-1-1,0 0 1,0 0-1,0 0 1,0 0-1,0 0 1,0-1-1,0 1 1,0-1-1,-1 0 1,1 0-1,0 0 1,0 0 0,0-1-1,0 1 1,-1-1-1,1 0 1,0 0-1,0 0 1,0 0-1,1-1 1,-1 1-1,0-1 1,0 1-1,1-1 1,-1 0-1,1 0 1,0 0-1,-1-1 1,1 1 0,0-1-1,-3-4 1,-1-2 17,0-1 1,1 0 0,0 0 0,1 0 0,0 0 0,0-1-1,1 0 1,1 1 0,0-1 0,0 0 0,1 0 0,0-1-1,1 1 1,0 0 0,4-22 0,-1 15 0,1 0 0,0-1-1,2 2 1,0-1 0,1 0 0,0 1 0,2 1 0,18-29-1,-15 29-57,1 1 0,1 0-1,0 0 1,1 1 0,23-16-1,89-49-390,-82 52 256</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6.461"/>
    </inkml:context>
    <inkml:brush xml:id="br0">
      <inkml:brushProperty name="width" value="0.05" units="cm"/>
      <inkml:brushProperty name="height" value="0.05" units="cm"/>
    </inkml:brush>
  </inkml:definitions>
  <inkml:trace contextRef="#ctx0" brushRef="#br0">21 91 11530,'-21'48'1647,"21"-48"-1625,0 0 0,0 0 0,1 0-1,-1 0 1,0 0 0,0 0 0,0-1-1,0 1 1,0 0 0,0 0 0,0 0-1,0 0 1,0 0 0,0 0 0,0 0-1,0 0 1,1 0 0,-1 0 0,0 0-1,0 0 1,0 0 0,0 0 0,0 0-1,0 0 1,0 0 0,0 0 0,0 0-1,0 1 1,0-1 0,1 0 0,-1 0-1,0 0 1,0 0 0,0 0 0,0 0-1,0 0 1,0 0 0,0 0 0,0 0-1,0 0 1,0 0 0,0 0 0,0 0-1,0 0 1,0 1 0,0-1 0,0 0-1,0 0 1,0 0 0,0 0 0,0 0-1,0 0 1,0 0 0,0 0 0,0 0-1,0 0 1,0 0 0,0 1 0,0-1-1,0 0 1,0 0 0,0 0 0,0 0-1,0 0 1,10-7 858,8-3 311,-12 10-908,0 0-1,0 0 0,1 1 0,-1 0 1,0 0-1,0 0 0,0 1 0,8 3 1,20 5 289,-19-9-457,0 1-1,0-2 1,0 0 0,0-1-1,0 0 1,0-1 0,0-1-1,0 0 1,-1-1 0,1-1 0,-1 0-1,0-1 1,-1 0 0,1-1-1,-1-1 1,22-17 0,-29 21-73,-1-1-1,0 0 1,-1 0 0,8-11 0,8-21 253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6.834"/>
    </inkml:context>
    <inkml:brush xml:id="br0">
      <inkml:brushProperty name="width" value="0.05" units="cm"/>
      <inkml:brushProperty name="height" value="0.05" units="cm"/>
    </inkml:brush>
  </inkml:definitions>
  <inkml:trace contextRef="#ctx0" brushRef="#br0">4 121 13115,'-4'3'2056,"13"-9"-1552,5-3 1257,12-1-1129,3 0-96,9-1-160,7-1-128,8 1-488,1-1-312,-2 1 392,-5-2-80,-11-6-168</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7.236"/>
    </inkml:context>
    <inkml:brush xml:id="br0">
      <inkml:brushProperty name="width" value="0.05" units="cm"/>
      <inkml:brushProperty name="height" value="0.05" units="cm"/>
    </inkml:brush>
  </inkml:definitions>
  <inkml:trace contextRef="#ctx0" brushRef="#br0">1 57 14619,'11'-6'398,"12"-4"188,0 0 1,0 1-1,35-7 1,-52 14-545,-1 1 1,0 0-1,0 1 1,1-1 0,-1 1-1,0 0 1,1 0-1,-1 1 1,0-1 0,1 1-1,-1 1 1,0-1 0,0 1-1,0-1 1,0 2-1,0-1 1,0 0 0,-1 1-1,1 0 1,-1 0-1,0 0 1,5 5 0,-5-3-43,-1-1 1,0 1 0,0-1-1,-1 1 1,0 0 0,1 0 0,-2 0-1,1 0 1,0 1 0,-1-1-1,0 0 1,-1 1 0,1-1-1,-1 1 1,0 5 0,-1 6 2,0 0 0,-2 1-1,-6 24 1,-12 25 7,-3-1 0,-61 117 0,55-122 76,29-58-31,-82 150 1744,70-131-1474</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7.655"/>
    </inkml:context>
    <inkml:brush xml:id="br0">
      <inkml:brushProperty name="width" value="0.05" units="cm"/>
      <inkml:brushProperty name="height" value="0.05" units="cm"/>
    </inkml:brush>
  </inkml:definitions>
  <inkml:trace contextRef="#ctx0" brushRef="#br0">0 157 13947,'2'-7'164,"-1"1"0,1 0 0,0 0 0,1 1 0,0-1 0,0 0 1,0 1-1,0 0 0,1 0 0,0 0 0,0 0 0,0 0 0,6-4 0,0 0 60,0 1 0,1 0 1,0 1-1,0 0 0,15-7 0,-16 10-99,-1 0 1,1 1-1,0 0 1,0 0-1,0 1 0,18-1 1,-24 3-99,0-1-1,0 2 1,0-1 0,0 0-1,0 1 1,0 0 0,0 0 0,0 0-1,-1 0 1,1 0 0,0 1 0,-1 0-1,1-1 1,-1 2 0,0-1-1,0 0 1,0 0 0,0 1 0,0 0-1,0 0 1,2 3 0,0 2-14,0 1 0,0 0 1,-2 0-1,1 0 0,-1 0 1,0 0-1,-1 1 0,0-1 0,0 1 1,-1 0-1,-1-1 0,0 14 1,-1 4-18,-1 1 1,-2-1 0,-8 33 0,-9 13 35,-54 123 1,-1 2 211,74-193-226,1 0 0,-1 1 0,1 0-1,0-1 1,0 1 0,1 0 0,-1 0 0,1-1-1,1 10 1,0-13-11,-1-1 0,1 1 0,-1-1 1,1 1-1,-1-1 0,1 1 0,0-1 0,0 0 0,0 1 0,0-1 0,0 0 0,0 0 0,0 0 0,0 0 1,2 2-1,0-2 0,-1 0 0,0 0 0,1 0 0,-1 0 0,1 0 1,0-1-1,-1 1 0,1-1 0,-1 1 0,1-1 0,5 0 1,14-2 13,0 0 1,-1-1-1,1-2 0,25-8 1,85-34-192,-91 30-196,0-1 1,63-39 0,-100 55 331,1-2 0,0 1 0,-1 0 0,0-1 0,5-5 0,-8 8 18,0 0 0,-1 0 0,1 0 0,-1 0 0,0 0 0,1 0 0,-1 0 0,0 0 0,1 0 0,-1 0 0,0-1 0,0 1 1,0 0-1,0 0 0,0 0 0,0 0 0,-1-2 0</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8.039"/>
    </inkml:context>
    <inkml:brush xml:id="br0">
      <inkml:brushProperty name="width" value="0.05" units="cm"/>
      <inkml:brushProperty name="height" value="0.05" units="cm"/>
    </inkml:brush>
  </inkml:definitions>
  <inkml:trace contextRef="#ctx0" brushRef="#br0">0 141 12403,'7'1'1232,"13"-6"-552,5-5-216,9-5 728,11 0-455,8-3-161,2 1-248,6 0 112,2 1-176,-4 3-224,-4-2-64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8.471"/>
    </inkml:context>
    <inkml:brush xml:id="br0">
      <inkml:brushProperty name="width" value="0.05" units="cm"/>
      <inkml:brushProperty name="height" value="0.05" units="cm"/>
    </inkml:brush>
  </inkml:definitions>
  <inkml:trace contextRef="#ctx0" brushRef="#br0">12 0 16404,'-1'12'371,"-9"129"2444,9-121-2680,2 0 0,0 0 0,1 0 0,10 37 1,-11-54-134,0 0 0,0 0 1,0 1-1,0-1 1,1 0-1,-1-1 0,1 1 1,0 0-1,0 0 0,0-1 1,5 5-1,-5-5-1,0-1 1,0 0-1,0 0 0,1 0 1,-1 0-1,0 0 0,1 0 1,-1 0-1,0-1 0,1 0 1,-1 1-1,1-1 0,-1 0 0,1 0 1,-1 0-1,1 0 0,3-1 1,6-2 2,-1 0 0,1-1 0,-1 0 0,0-1 1,-1 0-1,1 0 0,-1-1 0,0-1 0,11-9 1,84-78-16,-82 71 9,-7 7 1,-1 1-13,0 0 1,1 1-1,1 1 0,22-14 1,-38 26 11,0 1 1,-1-1 0,1 0 0,0 1 0,0-1-1,-1 1 1,1 0 0,0-1 0,0 1-1,0 0 1,0-1 0,0 1 0,-1 0-1,1 0 1,0 0 0,0 0 0,0 0 0,0 0-1,0 0 1,0 0 0,0 0 0,-1 0-1,1 1 1,0-1 0,0 0 0,0 0 0,0 1-1,-1-1 1,1 1 0,0-1 0,0 1-1,-1-1 1,1 1 0,0-1 0,-1 1 0,1 0-1,0-1 1,-1 1 0,1 0 0,-1 0-1,1-1 1,0 3 0,0 2-5,1 0 0,-1 0 1,0 0-1,0 0 0,0 11 1,-1-9 0,2 119 158,-2-126-145,0 1 0,0 0 0,0 0 0,0-1 0,1 1-1,-1 0 1,0 0 0,0-1 0,0 1 0,1 0 0,-1-1 0,0 1 0,1 0 0,-1-1-1,1 1 1,-1 0 0,1-1 0,-1 1 0,1-1 0,0 2 0,0-2-1,-1 0 1,1 0-1,-1 0 1,1 0 0,-1 0-1,1 0 1,-1 0-1,1 0 1,-1 0-1,1 0 1,-1-1-1,1 1 1,-1 0-1,1 0 1,-1 0-1,1-1 1,-1 1-1,1 0 1,-1 0-1,0-1 1,2 0-1,19-25 251,-21 26-255,10-14 76,2-3 26,19-22-1,-28 35-106,0 0 0,1 1 0,0-1-1,0 1 1,0 0 0,0 0 0,0 1-1,1-1 1,-1 1 0,1 0 0,6-3 0,-9 5-17,-1 0 1,1 0-1,0-1 1,-1 1 0,1 0-1,0 0 1,-1 0-1,1 1 1,0-1 0,-1 0-1,1 1 1,-1-1 0,1 1-1,0-1 1,-1 1-1,1 0 1,-1-1 0,0 1-1,1 0 1,-1 0 0,0 0-1,1 0 1,-1 0-1,0 1 1,0-1 0,0 0-1,0 1 1,0-1 0,0 0-1,0 1 1,-1-1-1,1 1 1,0-1 0,0 4-1,2 4 68,-1 1-1,0 0 0,0 0 1,0 14-1,-1-12 412,-2-27-378</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25.829"/>
    </inkml:context>
    <inkml:brush xml:id="br0">
      <inkml:brushProperty name="width" value="0.05" units="cm"/>
      <inkml:brushProperty name="height" value="0.05" units="cm"/>
    </inkml:brush>
  </inkml:definitions>
  <inkml:trace contextRef="#ctx0" brushRef="#br0">6754 220 8210,'-1563'-105'1868,"247"0"-594,-281 96-1200,964 48-10,456-17-56,-270 69-1,333-57-16,-213 96-1,-88 93 148,414-222-138,-21 11 0,1 2 0,1 0 0,-35 32-1,50-42-29,1 1-1,0-1 0,0 1 0,0 0 0,1 0 0,0 1 1,0-1-1,0 1 0,1-1 0,-1 1 0,1 0 0,1 0 1,-1 0-1,1 0 0,0 0 0,1 0 0,-1 0 0,1 0 1,0 1-1,1-1 0,0 6 0,3 4-102,1 0 1,1 0-1,0 0 0,1-1 1,0 0-1,2-1 0,-1 1 1,2-2-1,17 22 0,0-6-181,2 0 0,59 46 1,-47-47 214,0-2 1,2-2 0,0-1 0,2-3 0,1-1 0,0-3 0,59 14 0,346 46-28,-382-67 124,803 133 182,-286-22-127,9-48-179,338-71-268,-491-10 251,482 12 45,-4 36 598,-267-8 130,-477-32-579,297-40-1,-302 9-522,-1-7 0,-2-7 0,-2-7 0,166-79 0,-329 131 463,130-63-211,-114 53 338,0 0 0,-1-1-1,-1-1 1,25-24 0,-37 32-55,0 0-1,-1-1 1,0 1 0,0-1 0,-1 0 0,0 0 0,0 0 0,0-1-1,0 1 1,-1-1 0,0 1 0,-1-1 0,0 0 0,0 0 0,0 1-1,-1-1 1,0 0 0,0 0 0,0 0 0,-1 0 0,0 0-1,-2-6 1,-5-12-128,0 0 0,-2 0 0,0 1 0,-21-32 0,-3-2-521,-2 1 0,-3 2 0,-47-52-1,19 36-70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8.889"/>
    </inkml:context>
    <inkml:brush xml:id="br0">
      <inkml:brushProperty name="width" value="0.05" units="cm"/>
      <inkml:brushProperty name="height" value="0.05" units="cm"/>
    </inkml:brush>
  </inkml:definitions>
  <inkml:trace contextRef="#ctx0" brushRef="#br0">1 0 10994,'4'15'338,"1"0"0,1 0 0,1-1 0,0 0 0,16 23 0,-17-30-232,-1-1 0,1 0-1,0 0 1,0 0 0,1-1 0,0 0 0,0 0 0,0-1-1,0 0 1,1 0 0,-1-1 0,13 4 0,-9-3-107,1-2 1,0 1 0,0-2-1,0 0 1,0 0-1,0-1 1,23-2 0,-26 1 15,0-1 1,-1 0-1,1 0 1,-1-1 0,1 0-1,-1 0 1,0-1-1,0 0 1,0 0 0,-1-1-1,9-6 1,-15 10-3,0 0 1,0 0 0,0 0 0,0 0-1,0 0 1,0 0 0,0 0-1,0-1 1,0 1 0,0 0-1,-1 0 1,1-1 0,-1 1-1,1-1 1,0-1 0,-1 2-3,0 0 0,0 1 0,0-1 0,0 0 0,-1 1 0,1-1 0,0 1 0,0-1 0,0 0 0,-1 1 0,1-1 0,0 1 0,-1-1 0,1 1 0,-1-1 0,1 1 0,0-1 0,-1 1 0,1-1 0,-1 1 0,1 0 0,-1-1 0,0 1 0,0-1 0,-2 0 39,-1-1 0,1 1 0,-1 0 0,1 1 1,-1-1-1,0 0 0,1 1 0,-1 0 0,0 0 0,-6 1 0,-2 1 68,1 0 0,0 2-1,0-1 1,0 1-1,0 1 1,1 0-1,0 1 1,0-1 0,-18 15-1,17-11 2,0 1 0,0 0-1,1 0 1,0 1 0,1 0 0,0 1-1,-11 20 1,18-27-63,0 0-1,0 0 1,0 0 0,0 1 0,1-1-1,-2 10 1,3-14-45,0 0-1,0 0 1,0 1 0,-1-1 0,1 0 0,1 0-1,-1 0 1,0 1 0,0-1 0,0 0-1,1 0 1,-1 0 0,0 1 0,1-1-1,-1 0 1,1 0 0,0 0 0,-1 0 0,1 0-1,0 0 1,-1 0 0,1 0 0,0 0-1,0 0 1,0-1 0,0 1 0,0 0-1,0-1 1,0 1 0,0 0 0,0-1 0,0 1-1,0-1 1,1 0 0,1 1 0,6 0-2,0-1 0,0-1 1,0 1-1,-1-2 1,1 1-1,0-1 1,14-5-1,33-5-68,-39 10 32,0 1 1,0 1 0,1 1 0,-1 0-1,0 1 1,30 8 0,-41-9 25,0 1 0,0 0 1,0 0-1,0 1 1,0 0-1,0 0 0,-1 0 1,0 1-1,1 0 1,-1 0-1,-1 0 0,1 0 1,0 1-1,-1 0 1,0 0-1,0 0 0,-1 0 1,1 1-1,-1-1 0,-1 1 1,4 8-1,-5-10 35,0 0 0,0 0-1,-1 0 1,1 0 0,-1 0 0,0 0-1,0 0 1,0-1 0,-1 1 0,1 0-1,-1 0 1,0 0 0,-3 7-1,1-4 42,0-1-1,-1 0 0,1 0 0,-1 0 0,-1-1 0,1 0 0,-8 8 0,-2-1 114,0-1-1,-1 0 0,0-1 0,-1 0 1,-22 8-1,18-8-39,0-2 0,-24 6 0,37-12-272,0 0 1,0-1-1,1 0 1,-1 0 0,0-1-1,0 0 1,0 0-1,0 0 1,0-1 0,-12-3-1,17 3 34,1 1 0,-1-1 0,1 0 0,-1 0 0,1 0 0,-1 0-1,1 0 1,0 0 0,0 0 0,-1-1 0,1 1 0,0 0 0,0-1 0,0 1 0,0-1 0,1 1-1,-1-1 1,0 0 0,1 1 0,-1-1 0,1 0 0,-1 1 0,1-1 0,0 0 0,0 1-1,0-1 1,0 0 0,0 0 0,0 1 0,0-1 0,0 0 0,1 0 0,-1 1 0,1-1 0,-1 0-1,1 1 1,0-1 0,1-2 0,18-29-977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9.310"/>
    </inkml:context>
    <inkml:brush xml:id="br0">
      <inkml:brushProperty name="width" value="0.05" units="cm"/>
      <inkml:brushProperty name="height" value="0.05" units="cm"/>
    </inkml:brush>
  </inkml:definitions>
  <inkml:trace contextRef="#ctx0" brushRef="#br0">63 328 13819,'1'-2'310,"1"0"1,0-1-1,-1 1 1,1 0-1,-1-1 0,0 1 1,0-1-1,0 1 1,0-1-1,0 0 1,0 1-1,-1-1 0,0 0 1,1 1-1,-1-6 1,7-25 1189,3 11-924,25-36 1,-24 42-537,-1 0 1,-1-1-1,-1 0 0,8-21 1,-15 35-43,0 0 1,0 1 0,-1-1 0,1 0-1,-1 0 1,0 0 0,0 0 0,0 0-1,0 0 1,-1 0 0,1 0 0,-1 0-1,-1-5 1,1 6 0,1 1 0,-1 0 0,0 0 0,0 0 0,0 0 0,0-1 0,0 1 0,0 0 0,0 0 0,0 1 0,0-1 0,0 0 0,-1 0 0,1 1 0,0-1 0,-1 0 0,1 1 0,0-1 0,-1 1 0,1 0 0,-1-1 0,1 1 0,0 0 0,-1 0 0,1 0 0,-1 0 0,1 0 0,-1 0 0,-2 1 0,-1 0-4,1 1 1,-1-1 0,0 1-1,1 0 1,-1 0 0,1 0 0,0 1-1,-1 0 1,1-1 0,0 1-1,1 1 1,-1-1 0,1 1 0,-1-1-1,-3 7 1,-2 3-2,0 0 1,1 0-1,-11 26 1,13-23 4,0 0-1,2 0 1,-1 0 0,2 1-1,0-1 1,1 1 0,1 0-1,1 21 1,0-30 0,1 0 0,1-1 1,-1 1-1,1-1 0,0 1 1,1-1-1,-1 0 0,9 14 1,-8-17-1,0 1 0,0-1 0,0 0 0,1-1 0,-1 1 0,1 0 0,0-1 0,1 0 0,-1 0 0,0 0 1,1-1-1,-1 1 0,1-1 0,7 2 0,0-1-5,-1-1 0,0 0 0,0-1 0,0-1 0,1 0 0,-1 0 0,0-1 0,1 0 1,-1-1-1,0 0 0,0-1 0,0-1 0,17-7 0,5-3-54,-2-2 0,0-2 0,32-22 0,79-72-483,-138 109 518,18-13-250,-15 16 118,-4 12 29,-5 4 50,0 0 1,-1 0-1,-8 23 1,-4 19 132,15-58-52,0 0-1,0 0 0,0 0 1,0 0-1,0 0 1,0 0-1,0 0 0,0 0 1,0 0-1,0 0 1,0 0-1,0 0 0,0 0 1,0 0-1,0 0 1,0 0-1,1 0 0,-1 0 1,0 0-1,0 0 1,0 0-1,0 0 0,0 0 1,0 0-1,0 0 1,0 0-1,0 0 0,0 0 1,0 0-1,0 0 1,0 0-1,0 0 1,0 0-1,0 0 0,0 0 1,0 0-1,0 0 1,0 0-1,0 1 0,0-1 1,0 0-1,0 0 1,0 0-1,1 0 0,-1 0 1,0 0-1,0 0 1,0 0-1,0 0 0,5-8 40,6-11-10,3-10 14,-4 3-74,2 1 0,1 1 0,1 0 0,29-38 0,-42 61 21,0-1 0,0 1 0,1 0 0,-1-1 1,0 1-1,1 0 0,-1 0 0,1 0 0,0 0 0,-1 0 0,1 0 0,0 0 0,0 1 0,-1-1 0,1 1 0,2-1 0,-2 1 3,-1 0 0,0 0 0,0 0 1,0 1-1,0-1 0,0 0 0,0 1 0,0-1 0,0 1 0,0-1 0,0 1 1,0-1-1,0 1 0,0 0 0,0-1 0,0 1 0,0 0 0,-1 0 0,2 1 0,1 3-2,0 0-1,0 1 0,-1-1 0,0 0 0,0 1 0,0-1 1,0 1-1,0 8 0,2 19-17,-4-23-101,1 1 1,1-1-1,0 1 1,0-1-1,1 0 0,7 19 1,-10-29 119,0 1 0,0-1 0,1 0 1,-1 1-1,0-1 0,0 0 0,0 0 1,0 1-1,1-1 0,-1 0 0,0 0 1,0 1-1,0-1 0,1 0 0,-1 0 1,0 0-1,0 1 0,1-1 0,-1 0 1,0 0-1,0 0 0,1 0 0,-1 0 1,0 0-1,1 0 0,-1 1 0,0-1 1,1 0-1,-1 0 0,12-9-231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39:59.815"/>
    </inkml:context>
    <inkml:brush xml:id="br0">
      <inkml:brushProperty name="width" value="0.05" units="cm"/>
      <inkml:brushProperty name="height" value="0.05" units="cm"/>
    </inkml:brush>
  </inkml:definitions>
  <inkml:trace contextRef="#ctx0" brushRef="#br0">299 151 13315,'3'-8'285,"0"0"0,-1 0 0,0 0 1,0-1-1,-1 1 0,0 0 0,0-1 0,-1-10 1,0 16-225,0 1 1,0-1 0,0 0-1,-1 0 1,1 1 0,-1-1-1,0 0 1,0 0 0,0 1 0,0-1-1,0 1 1,-1-1 0,1 1-1,-1 0 1,1 0 0,-1-1-1,0 1 1,0 0 0,0 0-1,0 1 1,0-1 0,-1 0-1,1 1 1,0-1 0,-1 1-1,1 0 1,-1 0 0,-4-2-1,2 3 15,0-1-1,0 1 0,0 0 1,0 0-1,0 0 0,0 0 0,0 1 1,0 0-1,0 0 0,0 1 1,0-1-1,0 1 0,0 0 0,1 0 1,-1 1-1,-7 5 0,-4 3 78,1 1-1,0 0 1,-14 16-1,20-20-115,-5 6-49,1-1 0,0 2-1,1-1 1,0 2-1,-12 20 1,24-35 2,-1 0 0,1 0 0,-1-1 0,1 1 0,0 0 0,0 0 0,-1 0 0,1 0 0,0 0 0,0-1 0,0 1 0,0 0 0,0 0 0,0 0 0,0 1 0,1-1 5,-1-1 1,0 0-1,0 1 0,0-1 1,1 0-1,-1 0 1,0 1-1,1-1 0,-1 0 1,0 1-1,1-1 1,-1 0-1,0 0 0,1 0 1,-1 0-1,0 1 1,1-1-1,-1 0 0,0 0 1,1 0-1,-1 0 1,1 0-1,-1 0 0,1 0 1,30-5-142,-21 2 104,31-6-99,0 2 1,1 1-1,-1 2 0,1 2 1,80 7-1,-114-3 111,1-1 0,-1 1 0,0 0 0,0 1 0,0 0 0,10 5 0,-16-7 28,0 0-1,-1 0 1,1 0 0,-1 0-1,1 0 1,-1 0 0,1 0 0,-1 1-1,0-1 1,1 0 0,-1 1 0,0-1-1,0 1 1,0-1 0,0 1-1,-1 0 1,1-1 0,0 1 0,-1 0-1,1 0 1,-1-1 0,1 1-1,-1 0 1,0 0 0,0 0 0,0-1-1,0 1 1,0 0 0,0 0-1,0 0 1,-1 0 0,1-1 0,-1 1-1,1 0 1,-2 2 0,-5 7 37,0-1 0,-1 0 0,0 0 0,0 0 0,-1-1 0,0 0 0,-21 14 0,8-4 38,-12 10 26,-1-2 0,0-1 0,-68 37 0,100-62-115,-3 2-57,0 0 0,0-1-1,-1 1 1,-6 0 0,12-2 67,0-1-1,1 0 0,-1 0 0,0 1 1,0-1-1,0 0 0,0 0 0,0 0 1,0 0-1,0 0 0,1 0 0,-1 0 1,0-1-1,0 1 0,0 0 0,0 0 1,0-1-1,1 1 0,-1 0 0,0-1 1,0 1-1,0-1 0,1 1 0,-1-1 1,0 1-1,1-1 0,-1 0 0,0 1 1,1-1-1,-1 0 0,1 0 0,-1 1 1,1-1-1,0 0 0,-1 0 0,1 0 1,0 1-1,-1-1 0,1 0 0,0-1 1,0-5-17,0-1 0,1 1 0,0 0 0,0 0 0,1 0 0,0 0 0,0 0 0,5-10 0,17-35-205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0:00.463"/>
    </inkml:context>
    <inkml:brush xml:id="br0">
      <inkml:brushProperty name="width" value="0.05" units="cm"/>
      <inkml:brushProperty name="height" value="0.05" units="cm"/>
    </inkml:brush>
  </inkml:definitions>
  <inkml:trace contextRef="#ctx0" brushRef="#br0">81 0 15211,'-18'49'476,"2"1"0,2 1 1,3 0-1,2 1 0,2 0 0,2 0 0,4 87 0,2-109-377,1-1 1,1 0-1,1-1 0,2 1 0,1-1 1,12 34-1,-17-58-81,-1-1 1,1 0-1,0 1 0,0-1 1,1 0-1,-1 0 0,1 0 1,-1 0-1,5 3 0,-7-6-13,1 1 0,-1-1 0,1 0 0,0 1 0,-1-1-1,1 0 1,-1 1 0,1-1 0,0 0 0,-1 0 0,1 0-1,0 0 1,-1 1 0,1-1 0,0 0 0,0 0 0,-1 0-1,1-1 1,0 1 0,-1 0 0,2 0 0,-1-1-1,0 0 1,0 1-1,0-1 1,0 0-1,0 0 0,0 0 1,-1 1-1,1-1 1,0 0-1,0 0 1,-1 0-1,1-1 1,-1 1-1,1 0 0,-1 0 1,1-2-1,2-8 6,0 0-1,-1 0 1,0 0-1,-1 0 0,0-18 1,-6-61-40,4 69 19,-1 3-6,-7-69-67,8 79 62,-1-1 0,0 1-1,-1-1 1,1 1-1,-2 0 1,1 0 0,-7-10-1,1 10-40,6 15 13,3 21-6,2-18 49,0 0-1,0 0 1,1 0 0,1-1-1,-1 1 1,1-1 0,1 0-1,0 0 1,0 0 0,9 10-1,-11-15 10,1 1 0,1-1 0,-1 0 0,1 0 0,-1 0-1,1 0 1,0-1 0,0 0 0,1 0 0,-1-1-1,1 1 1,-1-1 0,1 0 0,0-1 0,0 1 0,-1-1-1,1 0 1,0-1 0,7 1 0,1-2 14,-1-1-1,0 0 1,0-1 0,0 0 0,0-1-1,0-1 1,-1 0 0,0-1 0,0 0-1,0 0 1,19-16 0,-15 10-2,0-1 0,-1 0 1,-1-1-1,0-1 0,-1 0 0,-1-1 0,13-21 1,-19 26-18,0-1 1,9-22 0,-14 31-6,0-1 1,0 0 0,0 1 0,0-1 0,-1 0 0,1 1 0,-1-1 0,0 0 0,0 1 0,-1-1 0,1 0-1,-1 0 1,1 1 0,-3-5 0,3 7 5,0 0 0,-1 1 1,1-1-1,0 0 0,-1 0 0,1 1 0,-1-1 0,1 0 0,-1 1 0,0-1 0,1 0 1,-1 1-1,1-1 0,-1 1 0,0-1 0,0 1 0,1 0 0,-1-1 0,0 1 0,0 0 1,1-1-1,-1 1 0,0 0 0,0 0 0,0 0 0,1 0 0,-1-1 0,0 1 0,0 0 1,0 1-1,0-1 0,0 0 0,1 0 0,-1 0 0,0 0 0,0 1 0,0-1 0,1 0 1,-1 1-1,-1 0 0,-2 1 1,1 0 0,-1 0 1,1 1-1,0 0 0,0-1 1,0 1-1,-4 5 1,-1 3 15,1-1 1,0 1 0,1 1 0,0-1 0,1 1-1,-7 22 1,9-25 16,1-1 1,0 1-1,1 0 1,0 0-1,0 0 0,1 0 1,0 0-1,1 0 1,-1 0-1,5 15 0,-5-22-21,1 0 0,0 0 1,-1 0-1,1 0 0,0 0 0,0 0 0,0 0 0,1 0 0,-1 0 0,0 0 0,1-1 0,-1 1 0,1 0 1,-1-1-1,1 1 0,0-1 0,0 0 0,-1 0 0,1 0 0,0 1 0,0-2 0,0 1 0,0 0 0,1 0 1,-1-1-1,0 1 0,0-1 0,0 0 0,1 1 0,1-1 0,2-1 9,-1 0 0,0 0 0,1 0 1,-1 0-1,1-1 0,-1 0 0,0 0 0,0 0 0,0-1 0,0 1 1,5-6-1,15-11 10,-2 0 1,-1-2 0,0-1-1,-1 0 1,24-37 0,75-131-769,-110 177 509,-10 13 226,0 0-1,0 0 0,1 0 1,-1 0-1,0 0 1,0 0-1,0 0 1,0 0-1,0 0 1,0 0-1,1 0 1,-1 0-1,0 0 0,0 1 1,0-1-1,0 0 1,0 0-1,0 0 1,0 0-1,1 0 1,-1 0-1,0 0 1,0 0-1,0 0 0,0 0 1,0 1-1,0-1 1,0 0-1,0 0 1,0 0-1,0 0 1,0 0-1,0 0 1,0 0-1,0 1 1,1-1-1,-1 0 0,0 0 1,0 0-1,0 0 1,0 0-1,0 0 1,0 1-1,-1-1 1,1 0-1,0 0 1,0 0-1,0 0 0,-3 27-91,-7 24 93,-14 87 416,22-122-304,1 0 0,1 0 1,0 0-1,1 0 0,1 0 1,5 23-1,-6-37-96,-1 0 0,1 0 0,0 0 0,0 0 0,0 0 0,0 0 0,0 0 1,0 0-1,0 0 0,1 0 0,-1-1 0,0 1 0,1 0 0,0-1 0,2 2 0,-3-2-23,0-1 0,1 1 0,-1-1 0,0 0-1,1 1 1,-1-1 0,1 0 0,-1 0 0,0 0 0,1 0 0,-1 0-1,0-1 1,1 1 0,-1 0 0,0-1 0,1 1 0,-1 0 0,0-1-1,0 0 1,1 1 0,-1-1 0,0 0 0,0 1 0,0-1 0,0 0-1,0 0 1,2-2 0,6-7-170,0 1 0,0-2 0,-1 1-1,-1-1 1,0 0 0,0-1 0,5-12 0,-1-1-33,-2 1 1,11-46 0,-7-8-277</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0:00.868"/>
    </inkml:context>
    <inkml:brush xml:id="br0">
      <inkml:brushProperty name="width" value="0.05" units="cm"/>
      <inkml:brushProperty name="height" value="0.05" units="cm"/>
    </inkml:brush>
  </inkml:definitions>
  <inkml:trace contextRef="#ctx0" brushRef="#br0">2 1 16067,'-1'30'1025,"1"-4"-1353,6-5 1048,8-8-440,7-3-104,14-7-104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0:01.307"/>
    </inkml:context>
    <inkml:brush xml:id="br0">
      <inkml:brushProperty name="width" value="0.05" units="cm"/>
      <inkml:brushProperty name="height" value="0.05" units="cm"/>
    </inkml:brush>
  </inkml:definitions>
  <inkml:trace contextRef="#ctx0" brushRef="#br0">109 121 14435,'-10'21'529,"2"0"0,0 1 1,1 0-1,-7 44 0,12-56-398,1 0-1,1 1 1,0-1-1,0 0 1,1 0 0,0 0-1,0 0 1,1 0-1,1 0 1,0 0 0,0 0-1,1-1 1,7 14-1,38 46 249,-36-53-350,-1 1-1,0 1 0,-1 0 0,14 29 0,-20-31-25,0 0 0,0 0 0,-2 0 0,0 1 0,-1 0-1,0-1 1,-2 1 0,0 0 0,-2 22 0,0-28 28,0 1 1,0-1-1,-1 0 0,-1 1 1,0-1-1,0-1 0,-1 1 1,0-1-1,-1 1 0,0-1 1,-1-1-1,0 0 1,0 0-1,-11 10 0,16-17-14,0 0 1,-1 1-1,0-1 0,1 0 0,-1-1 0,0 1 0,0 0 0,0-1 1,0 0-1,0 0 0,-1 0 0,1 0 0,0 0 0,0 0 1,-1-1-1,1 0 0,0 1 0,-1-1 0,1-1 0,-1 1 1,1 0-1,0-1 0,0 0 0,-1 1 0,1-1 0,0-1 0,0 1 1,0 0-1,0-1 0,0 1 0,0-1 0,0 0 0,1 0 1,-1 0-1,0-1 0,1 1 0,0-1 0,0 1 0,0-1 0,0 0 1,0 1-1,0-1 0,-2-6 0,0 0-23,0-1-1,0 0 0,1-1 1,1 1-1,0 0 1,0-1-1,1 1 1,0-1-1,1 0 1,0 1-1,2-16 1,2-1-60,1 1 1,1 1 0,14-37 0,-3 21 17,1 1-1,1 2 0,3 0 0,1 1 0,34-42 1,152-154 387,-144 164-143,-57 61-176,-4 4-7,0 1 1,0-1 0,-1 0-1,0 0 1,0 0-1,0-1 1,0 1 0,-1-1-1,3-6 1,-5 11-12,0 0 0,0-1 0,0 1-1,1 0 1,-1-1 0,0 1 0,0 0 0,0-1-1,0 1 1,0 0 0,0-1 0,0 1 0,0-1 0,0 1-1,0 0 1,0-1 0,0 1 0,0 0 0,0-1 0,0 1-1,-1 0 1,1-1 0,0 1 0,0 0 0,0-1-1,-1 1 1,1 0 0,0-1 0,0 1 0,-1 0 0,1-1-1,0 1 1,-14 1 41,-16 14 29,14-3-22,0 0 0,0 1 0,2 1 1,-16 18-1,23-24-27,0 0 1,1 1 0,0 0-1,1 1 1,0-1-1,0 1 1,1 0-1,0 0 1,-4 16 0,7-23-18,1 0 1,-1 0 0,1 0-1,0 0 1,0 0 0,0 0-1,0 0 1,1 0 0,-1 0-1,1 0 1,0 0 0,2 6-1,-2-8-4,0 1 0,0-1 0,0 0 0,0 1 0,0-1 0,1 0 0,-1 0 0,0 0 0,1 1 0,-1-1-1,1-1 1,0 1 0,-1 0 0,1 0 0,0-1 0,-1 1 0,1-1 0,0 1 0,-1-1 0,1 0 0,0 0 0,0 1-1,0-1 1,2-1 0,8 0-35,1 0-1,-1-1 1,0 0-1,0-1 1,0-1 0,0 0-1,18-9 1,82-49-451,-89 48 372,38-25-141,-32 20-101,1 0 0,0 2 0,62-24 0,-90 40 334,-1 1-1,1-1 1,-1 1 0,1-1 0,-1 1 0,1 0 0,-1 0-1,1 0 1,-1 0 0,1 0 0,0 0 0,-1 0 0,1 0-1,-1 0 1,1 1 0,-1-1 0,1 1 0,1 0 0,-2 0 18,0 0-1,-1 0 1,1-1 0,0 1 0,-1 0 0,1 0 0,0 0 0,-1 0 0,1 0 0,-1 0 0,1 0 0,-1 0 0,0 0 0,0 0 0,1 0 0,-1 0 0,0 0 0,0 0 0,0 2 0,-1 6 55,0-1 1,0 1-1,-1-1 1,0 1-1,-3 8 1,2-10-17,-11 36 202,7-26 5,1 1 1,0-1-1,2 1 0,0 0 0,-2 32 1,6-49-231,0-1 0,-1 1 1,1-1-1,0 1 0,0 0 1,0-1-1,0 1 0,0-1 1,0 1-1,0-1 0,0 1 1,0-1-1,1 1 0,-1 0 0,0-1 1,0 1-1,0-1 0,1 1 1,-1-1-1,0 1 0,1-1 1,-1 1-1,0-1 0,1 0 1,-1 1-1,0-1 0,1 1 1,-1-1-1,1 0 0,-1 1 1,1-1-1,-1 0 0,1 0 0,-1 1 1,1-1-1,-1 0 0,1 0 1,-1 0-1,1 0 0,0 0 1,-1 1-1,1-1 0,-1 0 1,1 0-1,-1 0 0,1-1 1,-1 1-1,1 0 0,0 0 1,-1 0-1,1 0 0,-1 0 0,1-1 1,-1 1-1,1 0 0,0-1 1,26-19 213,90-99 53,-71 69-553,65-53-1,-104 97 216,0 1-1,0 0 1,1 0-1,-1 1 1,1 0 0,14-5-1,-21 8 48,1 1 0,-1-1 1,1 1-1,-1 0 0,1 0 0,0 0 0,-1 0 0,1 0 0,-1 0 0,1 0 0,-1 0 0,1 1 0,-1-1 0,1 0 0,-1 1 0,1-1 1,2 3-1,-3-2 6,1 0 1,-1 1-1,0-1 1,1 1-1,-1-1 1,0 1 0,0 0-1,0 0 1,0-1-1,-1 1 1,1 0-1,0 0 1,-1 0 0,1 0-1,-1 0 1,0 0-1,0 0 1,1 2-1,-3 56 430,1-50-318,0 0 0,1 0 0,0-1 1,0 1-1,1 0 0,0 0 0,1 0 0,5 16 0,-7-25-117,1 1-1,0-1 0,-1 0 0,1 0 1,0 0-1,-1 0 0,1 0 0,0 0 1,0 0-1,0 0 0,0 0 0,0 0 0,0 0 1,0 0-1,0 0 0,1-1 0,-1 1 1,0-1-1,0 1 0,1-1 0,-1 1 1,0-1-1,1 0 0,-1 1 0,0-1 1,1 0-1,-1 0 0,0 0 0,1 0 1,-1 0-1,0 0 0,1-1 0,-1 1 0,0 0 1,1-1-1,-1 1 0,0-1 0,0 1 1,1-1-1,0-1 0,4-1-55,-1 0-1,1-1 1,-1 0 0,0 0 0,0 0-1,-1 0 1,6-7 0,7-13-204</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0:01.816"/>
    </inkml:context>
    <inkml:brush xml:id="br0">
      <inkml:brushProperty name="width" value="0.05" units="cm"/>
      <inkml:brushProperty name="height" value="0.05" units="cm"/>
    </inkml:brush>
  </inkml:definitions>
  <inkml:trace contextRef="#ctx0" brushRef="#br0">174 890 14203,'-38'22'626,"20"-13"-484,1 1 0,0 0-1,1 1 1,0 1 0,-26 26-1,41-37-127,1-1 0,-1 1-1,0-1 1,0 1 0,1 0 0,-1-1-1,1 1 1,-1 0 0,1 0-1,-1-1 1,1 1 0,-1 0-1,1 0 1,-1 0 0,1 0-1,0 0 1,0 0 0,-1-1 0,1 1-1,0 0 1,0 0 0,0 0-1,0 0 1,0 0 0,0 0-1,1 1 1,0-1-1,0 0 0,1 0 0,-1 0 0,1-1 0,-1 1-1,1 0 1,-1-1 0,1 0 0,-1 1 0,1-1 0,-1 0 0,1 0 0,0 0 0,-1 0 0,4 0-1,14-1 28,0 0 0,0-2 0,0 0 0,0-1 0,21-8 0,-7 3 1,1110-318 516,-277 76 203,4 25 796,214 40-95,-1010 177-1423</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8:34.165"/>
    </inkml:context>
    <inkml:brush xml:id="br0">
      <inkml:brushProperty name="width" value="0.05" units="cm"/>
      <inkml:brushProperty name="height" value="0.05" units="cm"/>
    </inkml:brush>
  </inkml:definitions>
  <inkml:trace contextRef="#ctx0" brushRef="#br0">736 122 10370,'-3'-16'377,"1"6"-192,0 0-1,0-1 1,-1 1-1,-8-18 1,10 25-132,-1 1 0,1 0 1,-1-1-1,1 1 1,-1 0-1,0 0 0,0 0 1,0 0-1,0 0 0,0 1 1,0-1-1,-1 1 1,1-1-1,0 1 0,-1 0 1,1 0-1,-1 0 0,0 0 1,1 0-1,-1 0 1,0 1-1,1-1 0,-1 1 1,-3 0-1,-12 1 61,-1 0 0,1 1 0,0 1 0,-1 1 0,1 0 0,1 2 0,-1 0 0,1 1 0,0 0 0,0 1 0,1 1 0,-19 14 0,5 0-72,0 0 0,2 2-1,1 1 1,1 2 0,-24 32-1,24-25-2,2 2-1,2 0 1,1 2-1,2 0 1,2 1-1,1 1 1,-15 70-1,16-46 34,4 2 0,3 0 0,3 0 1,3 86-1,6-87-31,2-1 1,3 0-1,2-1 1,4 0-1,23 64 1,-23-89-68,1-2 0,2 0 0,36 57 1,-37-71-26,1 1 1,0-2-1,2-1 0,0 0 1,42 32-1,-49-44 13,1 0-1,0 0 1,0-1-1,0-1 1,1 0-1,0-1 1,1-1-1,-1 0 1,1-1-1,17 2 1,-25-5 29,0-1 1,1 0 0,-1 0-1,0-1 1,0 0-1,1 0 1,-1-1 0,0 0-1,0 0 1,-1-1-1,1 0 1,0 0 0,-1-1-1,0 0 1,0-1 0,0 1-1,-1-1 1,1 0-1,-1-1 1,0 0 0,8-10-1,6-11 62,-1-1-1,-1-1 1,-2-1 0,22-52-1,38-139 312,22-155 135,-79 276-358,11-188-1,-29 247-144,-2 1 0,-1-1 0,-2 1 0,-1 0 0,-14-46 0,14 69-5,-1 0-1,-1 0 1,0 0 0,-2 1-1,-19-29 1,21 35 6,-2 0 1,1 1-1,-1 0 0,0 1 1,-1-1-1,0 2 0,-1-1 1,1 1-1,-17-7 0,15 9 2,-1 1-1,0 0 1,0 1-1,0 0 1,-1 1-1,1 0 1,-1 1-1,1 1 0,-1 0 1,1 1-1,-17 3 1,-10 3-128,1 2 0,-56 21 0,86-27 104,0 1-1,0 0 1,1 0-1,-1 1 1,1 1-1,0-1 1,0 1 0,1 1-1,-1-1 1,1 1-1,1 0 1,-1 1-1,-8 13 1,-9 24-102</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0:07.174"/>
    </inkml:context>
    <inkml:brush xml:id="br0">
      <inkml:brushProperty name="width" value="0.05" units="cm"/>
      <inkml:brushProperty name="height" value="0.05" units="cm"/>
    </inkml:brush>
  </inkml:definitions>
  <inkml:trace contextRef="#ctx0" brushRef="#br0">395 8 10978,'-24'-3'158,"1"0"0,-1 2 0,0 1-1,0 1 1,1 0 0,-35 8 0,48-7-144,1 1 0,0 0 1,0 0-1,0 0 0,0 1 0,1 1 1,-1 0-1,1 0 0,0 0 1,1 1-1,-1 0 0,1 0 1,0 1-1,1 0 0,0 0 1,0 1-1,0 0 0,-7 14 1,5-5-18,2 0 1,0 0-1,1 1 1,0-1-1,2 1 1,-2 20-1,4-24-16,0 1 0,1 0 0,0 0 0,2-1-1,-1 1 1,2 0 0,8 26 0,-9-34 22,1-1 1,0 0-1,0-1 0,1 1 1,-1-1-1,1 1 0,0-1 1,1 0-1,-1 0 1,1-1-1,0 0 0,0 0 1,1 0-1,-1 0 0,1-1 1,0 1-1,0-2 0,0 1 1,0-1-1,0 0 1,11 3-1,6-1 65,0-2 0,0 0 0,0-1 1,44-4-1,-38 0 26,0-1 1,-1-2-1,1-1 1,-1-1 0,0-2-1,-1 0 1,46-26-1,-38 16 63,0-2 1,-2-1-1,-1-2 0,-1-1 1,30-33-1,-49 47-111,0 0 0,-1-1-1,-1-1 1,0 0 0,-1 0-1,9-18 1,-18 31-61,1-1 0,-1 1 0,0-1-1,1 1 1,-1-1 0,0 1 0,0-1 0,0 1 0,0-1-1,0 1 1,0-1 0,0 1 0,0-1 0,-1 1 0,1-1-1,0 1 1,-1-1 0,0 1 0,1 0 0,-1-1-1,0 1 1,1 0 0,-1-1 0,0 1 0,0 0 0,0 0-1,0 0 1,0 0 0,-1 0 0,1 0 0,0 0 0,0 0-1,-1 1 1,1-1 0,-3-1 0,-5-2-81,0 1 1,0 0-1,0 0 0,-13-2 1,14 4 44,-175-34-764,163 31 769</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50:11.720"/>
    </inkml:context>
    <inkml:brush xml:id="br0">
      <inkml:brushProperty name="width" value="0.05" units="cm"/>
      <inkml:brushProperty name="height" value="0.05" units="cm"/>
    </inkml:brush>
  </inkml:definitions>
  <inkml:trace contextRef="#ctx0" brushRef="#br0">1726 76 8578,'-13'-9'691,"0"1"0,-1 0 0,0 1 0,-1 0 0,0 2 0,-23-7 0,14 6-224,-1 1 0,0 1 0,-35-1 0,29 6-420,1 1 0,-1 1 0,1 2 0,0 1 0,0 1 0,1 2 0,0 1 0,-41 19 0,15-1-69,1 2 0,1 3 1,-58 47-1,44-24 7,2 4 0,2 2-1,4 3 1,2 2 0,3 3-1,3 2 1,-50 97-1,35-41 24,7 1-1,5 4 1,-63 235-1,95-277-3,3 0 0,-12 168 0,29-201-33,3 1 0,2-1 0,2 0 0,3-1 0,27 96 1,-13-79-111,4-1 0,3-1 0,3-1 0,62 100 0,-69-134-69,2-1-1,1-1 1,52 50 0,-56-63 28,2-1-1,0-1 1,2-1 0,0-1 0,46 21 0,-54-30 172,0-1-1,1-1 1,0-1 0,0-1-1,0-1 1,1 0 0,-1-2-1,1-1 1,0 0 0,-1-1-1,1-2 1,0 0 0,-1-1-1,1-2 1,-1 0-1,0-1 1,-1-1 0,1-1-1,-1 0 1,-1-2 0,0 0-1,21-16 1,-6-1 165,-1-2 0,-2-2 0,0-1-1,-3-1 1,44-64 0,98-197 469,62-216-266,-29-12-273,-37 10-49,-151 446-31,-2-1 1,-3-1 0,-3 0-1,-4 0 1,-8-126 0,1 163-9,-1 1 0,-1 0 0,-2 0 0,-1 1 0,-2 0 0,0 1 0,-2 0 0,-1 1 0,-26-38 0,29 48-8,-2 1 1,-1 0-1,0 1 0,0 0 1,-2 1-1,0 1 0,0 0 1,-1 1-1,-1 1 0,0 1 0,0 0 1,-1 2-1,0 0 0,-37-10 1,29 13-8,-1 1 1,0 1-1,0 2 1,1 0 0,-1 2-1,0 1 1,0 2-1,0 0 1,1 2-1,0 1 1,-45 18-1,10 0-5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26.234"/>
    </inkml:context>
    <inkml:brush xml:id="br0">
      <inkml:brushProperty name="width" value="0.05" units="cm"/>
      <inkml:brushProperty name="height" value="0.05" units="cm"/>
    </inkml:brush>
  </inkml:definitions>
  <inkml:trace contextRef="#ctx0" brushRef="#br0">793 59 4769,'-164'-31'168,"-21"13"-168,-20 8-16,-33 10 368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19.423"/>
    </inkml:context>
    <inkml:brush xml:id="br0">
      <inkml:brushProperty name="width" value="0.05" units="cm"/>
      <inkml:brushProperty name="height" value="0.05" units="cm"/>
    </inkml:brush>
  </inkml:definitions>
  <inkml:trace contextRef="#ctx0" brushRef="#br0">4300 584 9642,'-74'-72'1486,"-61"-54"-206,111 107-1280,0 1 0,0 2-1,-2 0 1,-32-15 0,-5 6-65,0 2 0,-111-24 0,-139-7 94,269 47-18,-856-100 74,754 98-66,-244 19 0,-141 65-30,24 49 66,448-104-26,2 2 1,1 3-1,1 2 0,1 2 0,2 3 1,-74 58-1,83-53 13,1 1 0,2 2 0,-65 83-1,91-103-30,0 1 0,1 0 0,1 1 0,2 0 0,0 1 0,1 0 0,1 1 0,1 0 0,2 0 0,0 0 0,-2 34 0,7-38-6,0-1-1,1 1 1,1 0 0,1-1 0,1 1 0,1-1-1,0 0 1,1 0 0,2-1 0,-1 0 0,2 0-1,1 0 1,0-1 0,1-1 0,0 0 0,2 0-1,0-2 1,0 1 0,30 23 0,-10-13-4,0-1 1,2-2-1,0-2 1,1-1-1,65 24 0,-6-11-1,112 23 0,-76-30-1,1-4 0,182 3 1,265-43-32,19-76 138,-12-57 634,-493 121-689,-1-4 0,172-92-1,153-128-723,-325 195 396,-51 34 150,-4 4 65,65-53 0,-93 68 104,0-2 0,-1 1-1,0-1 1,0-1 0,-1 1 0,0-1-1,-1 0 1,0-1 0,-1 0-1,0 1 1,6-22 0,-7 14 10,-1 0 1,-1-1-1,0 1 1,-1 0-1,-1-1 1,-1 1 0,-1-1-1,-1 1 1,0 0-1,-1 0 1,-1 0-1,-1 0 1,-13-28-1,9 27-33,0 0-1,-1 0 0,-1 1 0,-1 1 1,0 0-1,-1 1 0,-1 1 1,-1 0-1,0 1 0,-1 0 0,-29-17 1,-1 5-27,-1 2 1,-1 2-1,-1 3 1,-1 1-1,0 3 0,-1 2 1,-60-6-1,41 11-52,-1 3 0,0 4 1,0 2-1,-129 21 0,64 3 8,1 3-11</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2.379"/>
    </inkml:context>
    <inkml:brush xml:id="br0">
      <inkml:brushProperty name="width" value="0.05" units="cm"/>
      <inkml:brushProperty name="height" value="0.05" units="cm"/>
    </inkml:brush>
  </inkml:definitions>
  <inkml:trace contextRef="#ctx0" brushRef="#br0">57 152 12307,'-13'2'684,"10"-2"-646,1 0 0,-1 0 0,1 0 0,-1 1 0,1-1 0,-1 1 0,1 0 0,0-1 0,-1 1 0,1 0 0,0 0 0,0 0 0,0 1 0,-1-1 0,1 0 0,1 1 0,-3 1 0,4-2-27,-1-1-1,1 1 1,0-1 0,0 0-1,0 1 1,0-1 0,0 0-1,0 1 1,0-1 0,0 1-1,0-1 1,0 0 0,0 1-1,0-1 1,0 0 0,1 1-1,-1-1 1,0 0 0,0 1-1,0-1 1,0 0 0,1 1-1,-1-1 1,0 0 0,0 1-1,1-1 1,-1 0 0,0 0-1,0 1 1,1-1 0,-1 0-1,0 0 1,1 0 0,-1 1-1,0-1 1,1 0 0,15 6 113,-13-5-86,36 9 45,1-2 1,0-2-1,61 1 0,-73-5-68,517 0 227,-3-42 141,-237 14-119,691-26 386,3 27-438,396-16-197,-1165 30-27,881-17-21,-1013 31-293,118 20 1,-209-22 291,0 0-1,0 0 0,1 1 1,-1 0-1,0 0 1,-1 1-1,12 5 1,-14-2-161</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2.979"/>
    </inkml:context>
    <inkml:brush xml:id="br0">
      <inkml:brushProperty name="width" value="0.05" units="cm"/>
      <inkml:brushProperty name="height" value="0.05" units="cm"/>
    </inkml:brush>
  </inkml:definitions>
  <inkml:trace contextRef="#ctx0" brushRef="#br0">666 132 8666,'66'-36'1102,"131"-51"0,-164 78-644,-25 12-179,-8-3-265,0 1 0,0 0-1,0-1 1,0 1 0,0 0 0,-1-1-1,1 1 1,0 0 0,0-1-1,-1 1 1,1 0 0,0-1 0,-1 1-1,1-1 1,-1 1 0,1-1-1,-1 1 1,0 0 0,-31 31 173,0-1 1,-2-1-1,-51 34 0,-121 66 51,196-125-232,-404 239 142,391-231-136,1 1-1,1 0 0,0 2 0,-18 18 0,36-32-10,0 1-1,1 0 0,-1 0 0,1 0 1,0 1-1,0-1 0,-3 7 0,5-9 1,-1 1 0,1 0-1,-1-1 1,1 1-1,0-1 1,0 1-1,0-1 1,0 1-1,0 0 1,0-1 0,0 1-1,0-1 1,1 1-1,-1 0 1,1 1-1,1 0 2,1 0-1,-1 0 0,0 0 0,1 0 1,-1-1-1,1 1 0,0-1 0,0 0 1,0 0-1,0 0 0,0 0 0,1 0 1,-1-1-1,1 0 0,-1 1 0,1-1 1,6 1-1,22 5 7,-1-1 0,61 4 1,70-9 10,-103-2-11,859-52-432,-654 28 364</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4.564"/>
    </inkml:context>
    <inkml:brush xml:id="br0">
      <inkml:brushProperty name="width" value="0.05" units="cm"/>
      <inkml:brushProperty name="height" value="0.05" units="cm"/>
    </inkml:brush>
  </inkml:definitions>
  <inkml:trace contextRef="#ctx0" brushRef="#br0">115 41 14723,'5'-9'422,"12"-20"599,-13 26-690,-5 11-29,-8 19 124,6-17-351,-39 121 53,-37 207 0,77-326-128,0-6 6,1 0 1,0 0-1,1 0 0,-1 0 1,1 0-1,0 0 0,1 1 1,1 9-1,-2-15 4,1 0 0,-1 0 0,0 0 0,1 0 0,-1-1 0,1 1 0,-1 0 0,1 0 0,0-1 0,-1 1 0,1 0 1,-1-1-1,1 1 0,0 0 0,0-1 0,-1 1 0,1-1 0,0 1 0,0-1 0,0 0 0,0 1 0,0-1 0,-1 0 0,1 0 0,0 1 0,0-1 0,0 0 0,0 0 0,0 0 0,0 0 0,0 0 0,0 0 0,0-1 0,0 1 0,0 0 0,-1 0 0,1-1 0,0 1 0,1-1 0,5-2 73,-1 1-1,0-1 1,0-1-1,9-6 1,12-11 233,0-2 1,-2-1 0,39-47-1,58-91 558,-108 143-857,51-78 139,-56 83-418,-1-1 0,-1 1 0,-1-1 0,9-30-1,-13 33-260,-5 8 55,1 4 413,1 1 0,0-1 0,0 1 0,0 0 0,-1-1 0,1 1 0,0 0 0,0 0 0,0 0 1,0-1-1,0 1 0,-1 3 0,-13 15-529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5.241"/>
    </inkml:context>
    <inkml:brush xml:id="br0">
      <inkml:brushProperty name="width" value="0.05" units="cm"/>
      <inkml:brushProperty name="height" value="0.05" units="cm"/>
    </inkml:brush>
  </inkml:definitions>
  <inkml:trace contextRef="#ctx0" brushRef="#br0">2 5 14299,'-1'8'233,"0"0"1,1 0-1,0 0 0,0 0 1,1 0-1,0-1 1,1 1-1,-1 0 0,1 0 1,1-1-1,3 9 0,-4-13-214,-1 0-1,1-1 0,-1 1 0,1-1 0,0 1 0,0-1 1,0 0-1,0 0 0,0 0 0,1 0 0,-1 0 1,1 0-1,-1-1 0,1 1 0,0-1 0,-1 1 0,1-1 1,0 0-1,0 0 0,0-1 0,0 1 0,0-1 0,0 1 1,0-1-1,0 0 0,0 0 0,0 0 0,0 0 1,0-1-1,0 1 0,5-3 0,0 1-12,-1-1 0,1 0 0,-1 0 0,0-1 0,0 0 0,-1 0 0,1-1 0,-1 0 0,0 0 0,0 0 0,7-9 0,-4 3 24,0 0-1,0-1 0,-1-1 1,-1 1-1,7-16 0,-16 32 8,-17 47 37,17-48-77,1 1 0,0 1 1,0-1-1,1 0 0,-1 0 0,1 0 1,0 0-1,0 0 0,0 0 0,1 1 1,-1-1-1,1 0 0,1 4 0,0-6 5,-1 0 1,0-1-1,1 1 0,-1-1 0,1 1 1,0-1-1,-1 0 0,1 0 0,0 1 1,0-1-1,0 0 0,-1-1 0,1 1 1,0 0-1,0-1 0,0 1 0,1-1 1,-1 1-1,0-1 0,0 0 0,0 0 1,0 0-1,4 0 0,7-1 25,0-1 0,18-3 0,-30 5-26,79-24 99,-62 18-68,0 0 1,1 0 0,0 2-1,27-3 1,-44 7-33,1 0 0,-1 0 0,1 0-1,0 0 1,-1 1 0,1-1 0,-1 1 0,1-1 0,-1 1-1,1 0 1,-1 0 0,0 0 0,1 1 0,-1-1 0,0 0 0,0 1-1,0-1 1,0 1 0,3 3 0,0 1-4,-1 0-1,0 1 1,0 0 0,0 0 0,2 8-1,-2-7 10,0 1 0,0-1 0,9 13 0,-11-18 3,0-1 0,0 0-1,0 0 1,1 0 0,-1 0-1,0 0 1,1 0-1,0-1 1,-1 1 0,1-1-1,0 0 1,0 1-1,-1-1 1,1-1 0,5 2-1,-3-1 23,1-1-1,-1 0 1,1 0-1,-1-1 1,1 1-1,-1-1 0,0 0 1,1-1-1,-1 1 1,0-1-1,0 0 1,0 0-1,0-1 1,0 0-1,-1 0 1,1 0-1,-1 0 1,1 0-1,-1-1 0,5-6 1,-5 6-7,-1 0-1,1 0 1,-1 0 0,0-1 0,0 0-1,0 0 1,-1 1 0,0-2 0,1 1-1,-2 0 1,1 0 0,-1-1 0,0 1-1,0 0 1,0-1 0,-1 1 0,0-1-1,0 1 1,0-1 0,-2-6 0,0 3-18,2 9-7,0 1-1,0-1 1,1 0 0,-1 0 0,0 0-1,0 0 1,0 0 0,0 0-1,1 0 1,-1 0 0,0 0 0,0 0-1,0 0 1,0 0 0,0 0 0,1 0-1,-1 0 1,0 0 0,0 0-1,0 0 1,0 0 0,1 0 0,-1 0-1,0 0 1,0-1 0,0 1-1,0 0 1,0 0 0,1 0 0,-1 0-1,0 0 1,0 0 0,0 0-1,0-1 1,0 1 0,0 0 0,0 0-1,0 0 1,0 0 0,1 0-1,-1-1 1,0 1 0,0 0 0,0 0-1,0 0 1,0 0 0,0-1-1,0 1 1,0 0 0,0 0 0,0 0-1,0 0 1,0 0 0,0-1-1,0 1 1,0 0 0,0 0 0,-1 0-1,1 0 1,0-1 0,0 1-1,0 0 1,0 0 0,0 0 0,0 0-1,0 0 1,10 0-12,101-6-126,28 0-501,-123 7 385,0 0-1,0 1 1,1 1-1,-1 0 1,-1 1-1,21 8 1,-35-11 195,0-1 1,0 0-1,0 1 1,0-1-1,0 1 1,0-1 0,0 1-1,-1 0 1,1-1-1,0 1 1,0 0-1,-1-1 1,1 1-1,0 0 1,-1 0 0,2 1-1,-2-1 39,0-1 0,0 1 0,0-1 0,-1 1-1,1-1 1,0 1 0,0-1 0,0 1 0,0-1 0,-1 1 0,1-1-1,0 1 1,0-1 0,-1 1 0,1-1 0,0 1 0,-1-1 0,1 0-1,-1 1 1,1-1 0,0 0 0,-1 1 0,1-1 0,-1 0 0,1 0-1,-1 1 1,1-1 0,-1 0 0,1 0 0,-1 0 0,1 0 0,-1 0-1,0 0 1,-16 5-314</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5.628"/>
    </inkml:context>
    <inkml:brush xml:id="br0">
      <inkml:brushProperty name="width" value="0.05" units="cm"/>
      <inkml:brushProperty name="height" value="0.05" units="cm"/>
    </inkml:brush>
  </inkml:definitions>
  <inkml:trace contextRef="#ctx0" brushRef="#br0">1 20 14083,'4'-4'1408,"12"-2"-720,2 2-247,13 1 551,3 0-144,12 3-160,4 0-64,7 0-504,2 3-384,1-3 248,-1 2-88,-7-4-72</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6.354"/>
    </inkml:context>
    <inkml:brush xml:id="br0">
      <inkml:brushProperty name="width" value="0.05" units="cm"/>
      <inkml:brushProperty name="height" value="0.05" units="cm"/>
    </inkml:brush>
  </inkml:definitions>
  <inkml:trace contextRef="#ctx0" brushRef="#br0">200 16 12995,'-7'-15'1244,"7"15"-1224,0 0-1,0 0 0,0 1 1,-1-1-1,1 0 0,0 0 0,0 0 1,0 1-1,0-1 0,0 0 1,0 0-1,0 0 0,0 1 1,0-1-1,0 0 0,-1 0 0,1 0 1,0 0-1,0 0 0,0 1 1,0-1-1,-1 0 0,1 0 1,0 0-1,0 0 0,0 0 0,0 0 1,-1 0-1,1 1 0,0-1 1,0 0-1,-1 0 0,1 0 1,0 0-1,0 0 0,0 0 0,-1 0 1,1 0-1,0 0 0,0 0 1,0 0-1,-1 0 0,1 0 1,0-1-1,0 1 0,0 0 0,-1 0 1,1 0-1,0 0 0,0 0 1,0 0-1,0 0 0,-1-1 1,1 1-1,0 0 0,0 0 0,0 0 1,0 0-1,0-1 0,-1 1 1,-13 117 798,-7 36-492,2-67 56,-4 0 0,-48 121-1,38-128 125,31-82-171,4-8-242,8-11-12,1 1 0,1-1 0,1 2 0,19-25 0,-4 7-18,-24 31-55,56-74-34,-51 69-15,1 1 0,0 1-1,1-1 1,21-13 0,-31 22 32,1 1 0,0 0 0,-1 0-1,1 0 1,0 0 0,0 0 0,0 0 0,0 1 0,0-1-1,0 1 1,0-1 0,0 1 0,0-1 0,0 1 0,0 0-1,4 1 1,-5-1 0,1 1 0,0 0 0,-1 0 0,1 0 0,-1 0-1,1 0 1,-1 0 0,1 1 0,-1-1 0,0 0 0,0 1 0,0-1-1,0 1 1,0-1 0,0 1 0,0 0 0,0-1 0,1 4 0,0 0-13,-1-1 9,1-1 1,-1 1-1,1-1 0,0 1 0,0-1 0,1 0 0,2 4 1,-4-7 12,0 1 1,0 0-1,0 0 1,0-1-1,0 1 1,1-1-1,-1 1 1,0-1-1,0 0 1,0 1-1,1-1 1,-1 0-1,0 0 1,0 0-1,0 0 1,1 0-1,-1 0 1,0 0-1,0 0 1,1 0-1,-1-1 1,0 1-1,0 0 1,0-1-1,0 1 1,1-1-1,-1 0 1,1 0-1,4-3 14,0 0-1,-1 0 1,1-1 0,-1 1-1,0-1 1,8-11 0,-8 10 9,-1 1 1,1 0 0,0 0-1,0 0 1,0 1 0,12-8 0,-17 12-23,1 0 0,-1 0 1,0 0-1,1 0 0,-1 1 1,0-1-1,1 0 0,-1 0 1,0 0-1,1 0 0,-1 1 1,0-1-1,0 0 0,1 0 1,-1 0-1,0 1 0,1-1 1,-1 0-1,0 1 0,0-1 1,0 0-1,1 0 0,-1 1 1,0-1-1,0 0 0,0 1 1,0-1-1,0 0 0,0 1 1,0-1-1,0 0 0,0 1 1,6 17 8,-4-11 5,0-3 3,0 0 1,0-1-1,1 1 0,-1-1 1,1 0-1,0 0 0,0 0 1,0 0-1,0 0 0,0-1 1,1 1-1,-1-1 0,1 0 1,0 0-1,0 0 1,-1-1-1,1 1 0,8 1 1,10 5-324,-22-8 300,1 0 1,-1 0-1,0 0 0,1 0 1,-1 0-1,0 0 0,1-1 1,-1 1-1,0 0 0,0 0 1,1 0-1,-1 0 0,0-1 1,1 1-1,-1 0 0,0 0 1,0-1-1,0 1 0,1 0 1,-1 0-1,0-1 0,0 1 1,0 0-1,1-1 0,-1 1 1,0 0-1,0-1 0,0 1 1,0 0-1,0-1 0,0 1 1,0 0-1,0-1 0,0 1 1,0 0-1,0-1 0,0 1 1,0 0-1,0-1 0,0 1 1,0 0-1,0-1 0,-1 1 1,-1-11-111</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6.755"/>
    </inkml:context>
    <inkml:brush xml:id="br0">
      <inkml:brushProperty name="width" value="0.05" units="cm"/>
      <inkml:brushProperty name="height" value="0.05" units="cm"/>
    </inkml:brush>
  </inkml:definitions>
  <inkml:trace contextRef="#ctx0" brushRef="#br0">1 0 13051,'3'4'1552,"-2"8"-1024,1 4-288,2 4 1881,5 4-1953,5-1-368,7 3-360,2-5 488,9-3-128,1-8-81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7.158"/>
    </inkml:context>
    <inkml:brush xml:id="br0">
      <inkml:brushProperty name="width" value="0.05" units="cm"/>
      <inkml:brushProperty name="height" value="0.05" units="cm"/>
    </inkml:brush>
  </inkml:definitions>
  <inkml:trace contextRef="#ctx0" brushRef="#br0">158 1 14059,'-18'16'613,"-54"55"594,65-63-1094,0 0 0,1 1 0,-1 0 0,2 0-1,-1 0 1,-7 21 0,13-29-105,-1 0 0,1 0 0,0 1 0,0-1 0,0 0 0,0 0-1,0 1 1,0-1 0,0 0 0,0 0 0,0 1 0,0-1 0,1 0 0,-1 0 0,1 0 0,-1 0 0,1 1 0,-1-1 0,1 0 0,-1 0 0,1 0 0,0 0-1,0 0 1,0 0 0,-1 0 0,1-1 0,0 1 0,0 0 0,0 0 0,0-1 0,0 1 0,0 0 0,2 0 0,5 2-26,0 1 1,0-2-1,16 5 1,-7-3 18,-4 0-8,-4-2 11,-1 1 0,0 0 0,1 0 0,-1 0 0,0 1 0,-1 0 0,1 1-1,-1 0 1,12 9 0,-19-13-1,1-1 0,0 1 0,0 0 0,-1 0 0,1 0 0,0 0 0,-1 0 0,1 0 0,-1 0 0,0 0 0,1 0 0,-1 0 0,0 0 0,1 0 0,-1 0 0,0 0 0,0 0 0,0 1 0,0-1 0,0 0 0,0 0 0,0 0 0,-1 2 0,0-1 7,1-1 0,-1 1 0,0-1 0,0 1 1,-1-1-1,1 0 0,0 1 0,0-1 0,-1 0 0,1 0 0,-1 0 0,1 0 1,-3 1-1,-5 3 66,-1-1 0,0 0 1,-19 4-1,26-7-60,2 0-13,-57 11 304,52-11-318,0 0 0,0-1 0,0 0 0,1 0 0,-1 0 0,0-1 1,-11-2-1,16 3 1,0-1 1,1 1 0,-1 0-1,0 0 1,1-1-1,-1 1 1,1 0 0,-1-1-1,0 1 1,1-1-1,-1 1 1,1-1 0,-1 1-1,1-1 1,-1 1-1,1-1 1,0 1 0,-1-1-1,1 0 1,0 1-1,-1-1 1,1 0 0,0 1-1,0-1 1,0 0-1,0 1 1,-1-1 0,1 0-1,0 1 1,0-1-1,0 0 1,0 0-1,1 1 1,-1-1 0,0 0-1,0 1 1,0-1-1,0 0 1,1 1 0,-1-1-1,0 0 1,1 0-1,20-32-113,-20 32 115,35-45-172,8-10-64</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7.577"/>
    </inkml:context>
    <inkml:brush xml:id="br0">
      <inkml:brushProperty name="width" value="0.05" units="cm"/>
      <inkml:brushProperty name="height" value="0.05" units="cm"/>
    </inkml:brush>
  </inkml:definitions>
  <inkml:trace contextRef="#ctx0" brushRef="#br0">131 1 12851,'-4'17'534,"0"0"0,-2 1 0,0-2 0,-14 30-1,0-2 597,3-1-402,-21 87-1,32-102-688,2-1 0,1 1 0,1 0 0,2 43 0,0-69-47,0-1 0,0 0 0,0 0 1,0 1-1,0-1 0,0 0 0,0 0 0,1 1 0,-1-1 0,0 0 1,1 0-1,-1 0 0,1 0 0,1 2 0,-2-3-4,1 0 1,-1-1-1,1 1 0,-1 0 0,0-1 0,1 1 0,-1 0 0,0-1 1,1 1-1,-1-1 0,0 1 0,1 0 0,-1-1 0,0 1 0,1-1 1,-1 1-1,0-1 0,0 1 0,0-1 0,0 1 0,1-2 0,9-41-388,-4 9 191,18-75-286,-24 109 498,0 0 0,0-1 0,0 1 0,0 0 0,0 0 0,0-1 0,0 1 0,0 0 1,0 0-1,0 0 0,0-1 0,1 1 0,-1 0 0,0 0 0,0 0 0,0 0 0,0-1 0,0 1 0,0 0 0,1 0 0,-1 0 0,0 0 0,0 0 1,0 0-1,1-1 0,-1 1 0,0 0 0,0 0 0,0 0 0,1 0 0,-1 0 0,0 0 0,0 0 0,0 0 0,1 0 0,-1 0 0,0 0 0,0 0 1,0 0-1,1 0 0,-1 0 0,0 0 0,0 0 0,1 0 0,-1 0 0,0 0 0,0 1 0,0-1 0,0 0 0,1 0 0,-1 0 0,0 0 0,0 0 1,0 0-1,0 1 0,1-1 0,-1 0 0,0 0 0,0 0 0,0 1 0,0-1 0,0 0 0,0 0 0,0 0 0,0 1 0,1-1 0,-1 0 0,0 0 1,0 1-1,10 18 163,-8-13-102,3 0-32,-1 1-1,2 0 0,-1-1 1,1 0-1,0 0 0,0-1 1,0 0-1,1 0 0,0 0 1,0-1-1,0 0 1,0 0-1,1-1 0,0 0 1,-1 0-1,1-1 0,0 0 1,15 2-1,-5-2-9,0 0-1,0-1 1,0-1-1,0-1 1,1-1-1,-1 0 1,26-7 0,-31 5 1,-1 0 0,22-10 1,-30 12-8,-1 0 0,0 1 0,0-1 0,0 0-1,0-1 1,0 1 0,0 0 0,0-1 0,-1 0 0,1 0 0,-1 0 0,0 0 0,4-6 0,-6 9-13,-1 0 0,1 0 1,0 0-1,0 1 0,0-1 0,0 0 0,-1 0 0,1 0 1,0 0-1,0 0 0,0 0 0,-1 0 0,1 0 1,0 0-1,0 0 0,0 0 0,-1 0 0,1 0 1,0 0-1,0 0 0,0 0 0,0-1 0,-1 1 1,1 0-1,0 0 0,0 0 0,0 0 0,0 0 0,-1 0 1,1 0-1,0 0 0,0-1 0,0 1 0,0 0 1,0 0-1,0 0 0,-1 0 0,1-1 0,0 1 1,0 0-1,0 0 0,0 0 0,0 0 0,0-1 1,0 1-1,0 0 0,0 0 0,0 0 0,0-1 0,0 1 1,0 0-1,0 0 0,0 0 0,0-1 0,0 1 1,0 0-1,0 0 0,0 0 0,0 0 0,0-1 1,0 1-1,1 0 0,-1 0 0,0 0 0,0-1 1,-13 9 149,8-3-83,0 1 0,0-1 0,0 1 0,1 0 0,0 0 0,0 1 0,-5 10 0,7-14-40,0 1-1,1-1 0,0 1 0,0-1 1,0 1-1,0 0 0,0-1 0,1 1 1,-1 0-1,1-1 0,0 1 0,0 0 1,1 0-1,-1-1 0,1 1 0,0 0 1,1 3-1,-1-5-36,0-1 0,0 0 0,-1 1 0,1-1 0,1 0 0,-1 0 0,0 1 1,0-1-1,0 0 0,1 0 0,-1-1 0,0 1 0,1 0 0,-1 0 0,1 0 0,-1-1 0,1 1 0,-1-1 0,1 0 1,-1 1-1,1-1 0,-1 0 0,1 0 0,0 0 0,-1 0 0,1 0 0,-1 0 0,1 0 0,0 0 0,-1-1 0,1 1 1,-1-1-1,1 1 0,-1-1 0,1 0 0,2-1 0,1-1-150,1 0 1,-1 0-1,1 0 0,-1-1 1,0 0-1,0 0 0,-1 0 1,7-8-1,-3 1 30,-1 0 0,-1-1 0,0 1 1,-1-1-1,7-23 0,6-28-385</inkml:trace>
  <inkml:trace contextRef="#ctx0" brushRef="#br0" timeOffset="1">587 58 14579,'-7'23'1128,"-1"3"-896,4 1-88,5 0 152,5-4-167,10-10-33,4-9-40,4-8-120</inkml:trace>
  <inkml:trace contextRef="#ctx0" brushRef="#br0" timeOffset="2">724 183 10098,'-10'10'848,"3"-2"-904,1-6 24,3-2 296,3-9-176</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1:13.431"/>
    </inkml:context>
    <inkml:brush xml:id="br0">
      <inkml:brushProperty name="width" value="0.05" units="cm"/>
      <inkml:brushProperty name="height" value="0.05" units="cm"/>
    </inkml:brush>
  </inkml:definitions>
  <inkml:trace contextRef="#ctx0" brushRef="#br0">119 234 5689,'-14'-2'515,"0"0"-1,1-1 1,-20-7-1,-11-10 4286,54 25-4844,0 0 0,0-1 1,1 0-1,-1-1 0,1 0 1,0-1-1,20 2 0,80 0-256,-97-5 270,64-1-157,0-4 1,0-3 0,83-20 0,-157 28 183,3-1 48,1 0 0,-1 0-1,11-5 1,-17 7-37,0-1 1,-1 1-1,1 0 0,-1 0 1,1-1-1,-1 1 0,1 0 0,-1 0 1,1-1-1,-1 1 0,1-1 1,-1 1-1,1 0 0,-1-1 1,0 1-1,1-1 0,-1 1 0,0-1 1,1 1-1,-1-1 0,0 1 1,0-1-1,1 1 0,-1-1 0,0 0 1,0 1-1,0-1 0,0 1 1,0-1-1,0 0 0,0 1 1,0-1-1,0 1 0,0-1 0,0 1 1,0-1-1,0 0 0,0 1 1,-1-1-1,1 1 0,0-1 1,0 1-1,-1-1 0,1 1 0,0-1 1,-1 1-1,1-1 0,-1 1 1,1-1-1,0 1 0,-1 0 0,1-1 1,-1 1-1,1 0 0,-1-1 1,1 1-1,-1 0 0,1-1 1,-2 1-1,-16-10 106,0 1-1,-1 0 1,0 2 0,-1 0-1,1 1 1,-28-5 0,-7-2-69,-165-41-31,215 53-17,1 1-13,1-1 0,-1 0 0,1 0 0,-1 0 0,1 0 0,-1 0 0,-3-3 0,10 3-128,-1 0 0,1 0 0,-1 0 0,1 1 0,0-1 0,5 1 0,400 20-4951,-402-20 5057,-5 0 43,-1 0 0,0 0 0,0 0 1,0 0-1,0 0 0,0 0 0,0 0 1,0 1-1,0-1 0,0 0 1,0 0-1,0 1 0,0-1 0,0 1 1,0-1-1,0 1 0,0-1 0,1 2 1,-2-2 13,-1 1-1,1-1 1,0 1 0,0-1 0,0 0 0,-1 1-1,1-1 1,0 1 0,0-1 0,-1 0 0,1 1 0,0-1-1,-1 0 1,1 1 0,0-1 0,-1 0 0,1 0 0,-1 1-1,1-1 1,0 0 0,-1 0 0,1 0 0,-1 0-1,1 1 1,-1-1 0,1 0 0,0 0 0,-1 0 0,1 0-1,-1 0 1,0 0 0,-18 4 355,-112 19 1135,56-8-1585,-80 4 1,93-18 24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8.057"/>
    </inkml:context>
    <inkml:brush xml:id="br0">
      <inkml:brushProperty name="width" value="0.05" units="cm"/>
      <inkml:brushProperty name="height" value="0.05" units="cm"/>
    </inkml:brush>
  </inkml:definitions>
  <inkml:trace contextRef="#ctx0" brushRef="#br0">57 19 11186,'13'-18'4544,"-17"34"-1546,-2 3-3127,-20 57 657,-6 24-351,32-99-184,-1 0 1,1 0-1,0 1 0,0-1 0,-1 0 0,1 0 1,0 0-1,0 0 0,0 1 0,0-1 0,0 0 1,1 0-1,-1 0 0,0 1 0,0-1 0,1 1 1,0-2-26,-1 1 1,0-1-1,1 0 1,-1 0 0,0 1-1,1-1 1,-1 0-1,0 0 1,1 0-1,-1 0 1,1 1 0,-1-1-1,1 0 1,-1 0-1,0 0 1,1 0-1,-1 0 1,1 0 0,-1 0-1,1 0 1,-1 0-1,0 0 1,1 0-1,-1-1 1,1 1 0,-1 0-1,0 0 1,1-1-1,4-1-212,0-1 0,0 0 0,0 0 0,8-7 0,10-13-136,2-9-118</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9.207"/>
    </inkml:context>
    <inkml:brush xml:id="br0">
      <inkml:brushProperty name="width" value="0.05" units="cm"/>
      <inkml:brushProperty name="height" value="0.05" units="cm"/>
    </inkml:brush>
  </inkml:definitions>
  <inkml:trace contextRef="#ctx0" brushRef="#br0">83 1 12347,'1'0'69,"0"0"0,0 0 0,-1 0 0,1 0 0,0 0 0,0 0 0,-1 0 0,1 0 0,0 0 0,0 0 0,-1 0 0,1 0 0,0 1 0,0-1 1,-1 0-1,1 1 0,0-1 0,-1 1 0,1-1 0,-1 0 0,2 2 0,-2-1-21,0 0 0,0 0 1,0 0-1,0 0 0,0 0 0,0 0 1,0 0-1,-1 1 0,1-1 0,0 0 0,-1 0 1,1 0-1,0 0 0,-1 0 0,1 0 1,-2 1-1,-7 15 479,-1-1 1,-12 16-1,-9 14 453,31-46-969,-1 1 0,1-1 0,0 0 0,-1 1 1,1-1-1,0 0 0,-1 1 0,1-1 0,0 0 0,0 1 0,-1-1 1,1 1-1,0-1 0,0 1 0,0-1 0,0 1 0,0-1 1,0 0-1,0 1 0,0-1 0,-1 1 0,2-1 0,-1 1 1,0-1-1,0 1 0,0-1 0,0 1 0,0-1 0,0 1 1,0-1-1,1 0 0,-1 1 0,0-1 0,0 1 0,1-1 1,-1 0-1,0 1 0,0-1 0,1 1 0,-1-1 0,1 0 0,-1 0 1,0 1-1,1-1 0,-1 0 0,1 0 0,-1 1 0,0-1 1,1 0-1,-1 0 0,1 0 0,-1 0 0,1 0 0,-1 0 1,1 1-1,-1-1 0,1 0 0,-1 0 0,0-1 0,1 1 1,-1 0-1,1 0 0,-1 0 0,1 0 0,0-1 0,40-8 11,-34 7-31,9-2-41,-5 0-7,-1 1 1,1 1-1,0 0 0,-1 0 0,1 1 1,0 0-1,20 2 0,-29-1 49,-1 1 1,1-1-1,-1 1 1,0-1-1,1 1 1,-1-1-1,0 1 0,1 0 1,-1 0-1,0 0 1,0 0-1,1 0 0,-1 0 1,0 0-1,0 0 1,0 0-1,-1 0 0,1 0 1,0 1-1,0-1 1,-1 0-1,1 1 0,0-1 1,-1 0-1,1 1 1,-1-1-1,0 1 1,0-1-1,1 1 0,-1-1 1,0 1-1,0-1 1,-1 3-1,1 5 10,-2 1 0,1-1 0,-1 0-1,-4 11 1,5-18 4,-107 332 1364,91-283-1062,12-33-162,4-14-104,0 1-1,0-1 1,0 0 0,0 0 0,-1 0-1,0 0 1,0 0 0,0-1 0,0 1-1,-1 0 1,-3 3 0,5-6-39,0-1 0,0 1 1,0-1-1,0 1 0,0-1 0,0 0 1,0 0-1,0 0 0,0 1 1,0-1-1,0 0 0,0 0 0,0 0 1,0-1-1,0 1 0,0 0 0,0 0 1,0-1-1,0 1 0,0 0 1,0-1-1,0 1 0,0-1 0,0 1 1,0-1-1,1 1 0,-1-1 0,0 0 1,0 1-1,0-1 0,1 0 1,-1 0-1,1 0 0,-1 1 0,0-1 1,1 0-1,-1-1 0,-3-4-46,1 1 1,-1-1-1,1 0 0,-3-9 0,4 8-4,-1-1-1,1 0 0,1 0 0,0 1 0,0-1 0,0 0 1,1 0-1,0 0 0,0 0 0,1 0 0,0 0 0,5-13 1,-3 11 21,1 0 1,0 1-1,1 0 1,0 0-1,0 1 1,1-1-1,1 1 1,12-13 0,9-4 58,2 2 1,0 1 0,1 1-1,47-23 1,-41 23 24,100-62 177,-112 66-177,-1-2 0,0-1 0,23-24 0,-43 40-48,0-1 0,0 1 1,-1-1-1,1 0 0,-1 0 0,0 0 0,4-8 0,-7 12-9,0 1-1,0 0 0,0 0 0,0 0 1,0-1-1,0 1 0,0 0 0,0 0 1,0-1-1,0 1 0,0 0 0,0 0 1,0-1-1,0 1 0,0 0 0,0 0 0,0-1 1,0 1-1,0 0 0,0 0 0,0 0 1,0-1-1,0 1 0,0 0 0,0 0 1,-1 0-1,1-1 0,0 1 0,0 0 1,0 0-1,0 0 0,-1-1 0,1 1 0,0 0 1,0 0-1,0 0 0,-1 0 0,1 0 1,0-1-1,-12 3-5,-10 9-20,11-4 7,0 1-1,0 0 0,1 1 1,0 0-1,0 1 0,1 0 1,1 0-1,-1 1 0,2 0 1,0 0-1,-8 17 0,15-28 17,-1 1 0,1-1 0,0 0 0,-1 1-1,1-1 1,0 1 0,0-1 0,-1 0 0,1 1-1,0-1 1,0 1 0,0-1 0,0 1 0,-1-1-1,1 1 1,0-1 0,0 1 0,0-1 0,0 1-1,0-1 1,0 1 0,0-1 0,1 1 0,-1-1-1,0 1 1,0-1 0,0 1 0,0-1-1,1 1 1,-1-1 0,0 1 0,0-1 0,1 1-1,-1-1 1,0 0 0,1 1 0,-1-1 0,0 0-1,1 1 1,-1-1 0,1 0 0,-1 1 0,1-1-1,-1 0 1,0 0 0,1 0 0,-1 1 0,1-1-1,-1 0 1,1 0 0,-1 0 0,1 0 0,-1 0-1,1 0 1,-1 0 0,1 0 0,-1 0 0,1 0-1,0 0 1,2-1-4,1 1 0,-1-1 0,0 0-1,0 0 1,0 0 0,0-1 0,1 1 0,2-2-1,3-4 21,-1 0-1,1-1 0,-1 0 1,0 0-1,11-16 1,-16 21-1,-1 2-11,0-1-1,0 1 1,0 0 0,0 0 0,0 0-1,1 0 1,-1 0 0,0 1 0,1-1 0,-1 1-1,1 0 1,-1-1 0,0 1 0,1 0 0,2 1-1,0-1 5,-1-1 0,0 1-1,0 0 1,0-1-1,1 0 1,3-1 0,5-2 50,-18 13-10,-2 4-47,2-4 23,-10 22 18,14-29-33,0-1-1,1 1 1,-1-1 0,1 0-1,-1 1 1,1-1-1,0 1 1,0-1 0,-1 1-1,1-1 1,0 1 0,0-1-1,1 1 1,-1 0 0,0-1-1,1 3 1,0-3-1,-1 0 0,1-1 1,0 1-1,0-1 0,-1 1 0,1-1 0,0 1 1,0-1-1,-1 0 0,1 1 0,0-1 1,0 0-1,0 0 0,0 1 0,0-1 1,0 0-1,-1 0 0,1 0 0,0 0 1,0 0-1,0 0 0,0-1 0,1 1 0,23-6 75,-24 6-76,89-30 142,33-9-137,-122 38-14,0 1 1,1-1 0,-1 1-1,0-1 1,1 1-1,-1 0 1,1 0-1,-1 0 1,1 0-1,-1 0 1,0 0 0,1 0-1,-1 0 1,1 1-1,-1-1 1,0 0-1,1 1 1,-1-1 0,0 1-1,2 0 1,-3 0 3,1 0 0,-1 0 0,0 0 0,0 1 0,1-1 0,-1 0 0,0 0 1,0 0-1,0 0 0,0 0 0,0 0 0,-1 0 0,1 0 0,0 1 0,0-1 1,-1 0-1,1 0 0,-1 0 0,1 0 0,-1 0 0,1 0 0,-1-1 0,0 1 0,-1 2 1,1-2 3,1-1 0,-1 1 0,1 0 0,-1 0 1,0 0-1,1 0 0,0 0 0,-1 0 1,1 0-1,-1 0 0,1 0 0,0 1 1,0-1-1,0 0 0,0 0 0,0 0 0,0 0 1,0 0-1,0 0 0,0 0 0,0 1 1,1 0-1,0-1 1,-1 0 0,1-1 0,0 1 0,0 0 1,0-1-1,-1 1 0,1-1 0,0 1 0,0-1 0,0 1 0,0-1 0,0 1 1,0-1-1,0 0 0,0 0 0,0 1 0,0-1 0,0 0 0,1 0 1,7 0 0,0 0 0,0-1 1,0 0-1,10-3 1,53-16-296,-46 12-147,43-7-1,-48 15 218,-21 1 201,0-1 1,1 0-1,-1 0 1,1 0-1,-1 1 1,1-1-1,-1 0 1,0 0-1,1 1 1,-1-1-1,0 0 1,1 1-1,-1-1 1,0 0-1,1 1 1,-1-1-1,0 0 1,0 1-1,0-1 1,1 1-1,-1-1 1,0 1-1,0 1 7,0 1-1,0-1 1,0 0 0,-1 1-1,1-1 1,-1 0 0,1 1-1,-1-1 1,-2 4-1,-3 15 1595,6-21-1563,-1 1 0,1-1 0,0 1 0,0-1 0,0 0 0,0 1 1,0-1-1,0 1 0,0-1 0,0 0 0,0 1 0,0-1 0,0 1 0,0-1 0,0 0 0,1 1 0,-1-1 1,0 0-1,0 1 0,0-1 0,0 0 0,1 1 0,-1-1 0,0 0 0,0 1 0,1-1 0,-1 0 0,0 1 1,1-1-1,-1 0 0,0 0 0,1 0 0,-1 1 0,0-1 0,1 0 0,-1 0 0,0 0 0,1 0 1,-1 0-1,1 1 0,-1-1 0,0 0 0,1 0 0,0 0 0,11 0 417</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29.809"/>
    </inkml:context>
    <inkml:brush xml:id="br0">
      <inkml:brushProperty name="width" value="0.05" units="cm"/>
      <inkml:brushProperty name="height" value="0.05" units="cm"/>
    </inkml:brush>
  </inkml:definitions>
  <inkml:trace contextRef="#ctx0" brushRef="#br0">40 224 9906,'5'-16'684,"-1"1"0,2 0-1,0 0 1,1 0 0,0 1-1,19-27 1,-20 33-426,0 0 0,1 0 0,0 1 0,0 0-1,1 0 1,0 0 0,0 1 0,0 0 0,1 1 0,0 0 0,17-7-1,-23 11-223,-1 0-1,1 0 0,0 0 0,-1 0 0,1 1 0,0-1 0,-1 1 1,1 0-1,0 0 0,-1 0 0,1 0 0,0 0 0,-1 1 0,1-1 0,0 1 1,-1 0-1,1 0 0,3 1 0,-4 0-21,0-1 0,0 1 1,0 0-1,-1-1 0,1 1 0,-1 0 0,1 0 1,-1 0-1,0 0 0,0 0 0,0 0 0,0 1 1,0-1-1,0 0 0,0 0 0,0 5 0,0 3-12,-1-1 0,1 1-1,-2-1 1,1 1-1,-1-1 1,-1 0-1,0 1 1,0-1-1,-5 12 1,-1-1-7,-1 0 0,-2-1 0,1-1 0,-23 30 0,-62 61-1,11-15-20,82-91 25,-16 22-22,18-24 23,-1-1 1,1 1 0,0 0-1,-1-1 1,1 1 0,0 0-1,-1-1 1,1 1 0,0 0-1,0-1 1,0 1 0,-1 0-1,1-1 1,0 1 0,0 0-1,0-1 1,0 1 0,0 0-1,0-1 1,1 1 0,-1 0-1,0 0 1,0-1 0,0 1-1,1 0 1,-1-1 0,0 1-1,0-1 1,1 1 0,-1 0 0,1-1-1,-1 1 1,1-1 0,-1 1-1,1-1 1,-1 1 0,1 0-1,3 0-1,-1 0 0,0 0 0,1 0 0,-1-1 0,0 1-1,1-1 1,-1 0 0,0 0 0,1 0 0,3-1 0,38-7-21,-34 6 20,33-8-231,-1-1 0,0-2 0,75-34 1,-117 46 220,22-12-113,-22 12 117,0 1-1,0-1 1,0 0 0,0 1-1,0-1 1,-1 0-1,1 0 1,0 0-1,0 1 1,-1-1 0,1 0-1,-1 0 1,1 0-1,-1 0 1,1 0-1,-1 0 1,1 0-1,-1-2 1,0 3-5,0-1-1,-1 0 1,1 0 0,0 0 0,-1 1-1,1-1 1,0 0 0,-1 0-1,1 1 1,-1-1 0,1 0-1,-1 1 1,0-1 0,0-1 0</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0.242"/>
    </inkml:context>
    <inkml:brush xml:id="br0">
      <inkml:brushProperty name="width" value="0.05" units="cm"/>
      <inkml:brushProperty name="height" value="0.05" units="cm"/>
    </inkml:brush>
  </inkml:definitions>
  <inkml:trace contextRef="#ctx0" brushRef="#br0">0 1 12923,'54'2'2066,"106"20"0,-2 1-3115,-154-23 1105,0 1-1,1-1 0,-1 1 1,0 0-1,0 1 1,0-1-1,1 1 1,-1-1-1,-1 1 1,1 0-1,0 1 1,0-1-1,-1 1 0,6 4 1,6 5 222,-11-9-253,0-1 0,0 1 0,0-1 0,0 0 0,1 0 0,-1-1 0,0 1 0,1-1 0,0 0 0,-1 0 0,1-1 0,-1 1 0,1-1 1,0 0-1,6-1 0,5-1-10,0-1 1,0-1-1,17-6 1,-16 4-5,32-6 0,-48 12-6,0 0 1,0 0-1,-1 0 0,1 0 0,0-1 0,0 1 1,-1 1-1,1-1 0,0 0 0,0 0 0,-1 0 1,1 0-1,0 0 0,-1 1 0,1-1 1,0 0-1,0 1 0,-1-1 0,1 1 0,-1-1 1,1 0-1,0 1 0,-1-1 0,1 1 0,-1 0 1,1-1-1,-1 1 0,0-1 0,1 1 1,-1 0-1,1-1 0,-1 1 0,0 0 0,0-1 1,1 2-1,1 34 382,-3-32-344,1 0 0,0 1 1,0-1-1,1 1 0,-1-1 0,1 0 0,1 6 0,-1-9-47,0 0-1,-1 0 1,1 0-1,-1-1 1,1 1-1,0 0 1,0 0-1,-1-1 1,1 1-1,0-1 1,0 1-1,0-1 1,0 1-1,0-1 1,0 1-1,0-1 1,0 0-1,0 1 1,0-1-1,0 0 1,0 0-1,0 0 1,0 0-1,0 0 1,0 0-1,0 0 1,0 0-1,0 0 1,0 0-1,0-1 1,0 1-1,0 0 1,0-1-1,0 1 1,-1-1-1,2 0 1,2 0-111,-1-1 0,0 0 0,1 0 0,-1 0 0,0 0 0,0 0 0,-1-1 1,1 1-1,0-1 0,-1 0 0,1 0 0,-1 0 0,3-5 0,7-14-235</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0.647"/>
    </inkml:context>
    <inkml:brush xml:id="br0">
      <inkml:brushProperty name="width" value="0.05" units="cm"/>
      <inkml:brushProperty name="height" value="0.05" units="cm"/>
    </inkml:brush>
  </inkml:definitions>
  <inkml:trace contextRef="#ctx0" brushRef="#br0">1 1 13651,'0'8'1344,"1"5"-912,-1-3-200,12-1 1057,5-1-1153,13-2-32,6 1-80,11-1-120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1.050"/>
    </inkml:context>
    <inkml:brush xml:id="br0">
      <inkml:brushProperty name="width" value="0.05" units="cm"/>
      <inkml:brushProperty name="height" value="0.05" units="cm"/>
    </inkml:brush>
  </inkml:definitions>
  <inkml:trace contextRef="#ctx0" brushRef="#br0">179 1 13091,'-27'12'942,"6"-3"-193,1 0 1,0 1 0,1 0 0,0 2 0,-27 21 0,46-32-742,-1-1 1,1 0-1,-1 1 0,1-1 1,-1 0-1,1 1 0,0-1 1,-1 0-1,1 1 0,0-1 1,-1 1-1,1-1 1,0 1-1,0-1 0,-1 1 1,1-1-1,0 1 0,0-1 1,0 1-1,-1-1 0,1 1 1,0-1-1,0 1 0,0-1 1,0 1-1,0 0 0,0-1 1,0 1-1,1-1 0,-1 1 1,0-1-1,0 1 0,1 0 1,0 0-26,0 0 1,0 0-1,0 0 1,0-1-1,0 1 0,1 0 1,-1-1-1,0 1 1,1-1-1,-1 1 1,0-1-1,3 1 1,51 3-850,-50-4 771,4 0-54,-1 1 0,0-1 1,0 2-1,1-1 0,-1 1 1,0 1-1,11 4 0,-17-7 141,-1 1-1,1 0 1,-1 0-1,1 0 1,-1 0-1,1 1 1,-1-1 0,0 0-1,0 0 1,1 1-1,-1-1 1,0 1-1,0-1 1,0 1-1,-1-1 1,2 3-1,-1-1 53,-1-1 0,0 0 0,0 0 0,0 0 0,0 0-1,0 0 1,0 0 0,-1 0 0,1 0 0,-1 0 0,1 0 0,-1 0-1,0 0 1,0 0 0,0 0 0,0 0 0,-2 2 0,-1 1 100,1 0 0,-2 0 1,1-1-1,0 1 1,-1-1-1,0 0 0,0-1 1,-6 4-1,9-5-128,-1-1-1,1 1 0,-1-1 1,0 1-1,1-1 0,-1 0 1,0 0-1,0-1 0,0 1 1,0-1-1,0 1 0,1-1 1,-1 0-1,0 0 0,0 0 1,0 0-1,0-1 0,-5 0 1,7 0-43,1 1 1,-1 0 0,0 0 0,1-1 0,-1 1 0,1 0 0,-1-1-1,1 1 1,0-1 0,-1 1 0,1-1 0,-1 1 0,1-1-1,0 1 1,-1-1 0,1 1 0,0-1 0,0 1 0,-1-1-1,1 1 1,0-1 0,0 1 0,0-1 0,0 0 0,-1 1-1,1-1 1,0 1 0,0-1 0,0 0 0,1 1 0,-1-1-1,0 1 1,0-1 0,0 0 0,13-21-285,7-1-89</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1.472"/>
    </inkml:context>
    <inkml:brush xml:id="br0">
      <inkml:brushProperty name="width" value="0.05" units="cm"/>
      <inkml:brushProperty name="height" value="0.05" units="cm"/>
    </inkml:brush>
  </inkml:definitions>
  <inkml:trace contextRef="#ctx0" brushRef="#br0">12 19 13011,'17'6'871,"-10"-3"-426,1 0 0,0-1 0,15 3 0,-21-5-397,-1 0 0,1 0 0,0 0 0,-1 0 0,1 0 0,0 0 0,-1 0 0,1-1 0,0 1 0,-1 0 0,1-1 0,-1 1 0,1-1 0,-1 0 0,1 0 0,-1 0 0,1 1 0,-1-1 0,0 0 0,1-1 0,-1 1 0,0 0 0,0 0 0,1-2 0,-1 3-40,-1-1 0,0 1-1,1-1 1,-1 1 0,0 0-1,1-1 1,-1 1 0,0-1-1,0 1 1,0-1 0,1 1-1,-1-1 1,0 1 0,0-1-1,0 1 1,0-1 0,0 1-1,0-1 1,0 1 0,0-1-1,0 1 1,0-1 0,0 1-1,-1-1 1,1 1 0,0-1-1,0 1 1,0-1 0,-1 0-1,0 1 0,1-1 0,-1 0 0,0 1 1,0-1-1,0 1 0,0-1 0,0 1 0,0 0 0,0-1 0,0 1 0,0 0 0,0 0 0,-1-1 0,-4 1 19,1 0 0,0 0-1,0 0 1,-10 2 0,11-1 5,0 1 1,0-1 0,0 1 0,0 0-1,0 0 1,0 1 0,0-1-1,1 1 1,-1 0 0,1 0-1,0 0 1,0 0 0,-5 7 0,7-8-16,0-1 0,0 0 1,0 1-1,0-1 0,0 1 1,1 0-1,-1-1 0,1 1 0,-1 0 1,1-1-1,0 1 0,-1 0 1,1-1-1,0 1 0,0 0 1,0 0-1,0-1 0,1 1 1,-1 0-1,0-1 0,1 1 1,-1 0-1,1-1 0,-1 1 1,1 0-1,0-1 0,0 1 0,0-1 1,0 1-1,0-1 0,0 0 1,0 0-1,0 1 0,0-1 1,1 0-1,-1 0 0,1 0 1,1 1-1,8 4 41,0 0-1,1 0 1,0-1-1,0-1 1,0 0 0,0-1-1,1 0 1,0-1 0,20 1-1,7-1-4,70-6-1,-95 3-87,0 0-1,0-1 0,0-1 1,-1-1-1,1 0 0,-1 0 1,18-9-1,-23 5 10,-17 8 283,7 1-239,0-1 0,1 0-1,-1 1 1,0-1 0,1 0 0,-1 1-1,1-1 1,-1 0 0,0 1 0,1-1-1,-1 1 1,1 0 0,-1-1 0,1 1-1,-1-1 1,1 1 0,0 0 0,-1-1-1,1 1 1,0 0 0,-1-1 0,1 1-1,0 0 1,0-1 0,0 1 0,0 0-1,0 0 1,0-1 0,0 1 0,0 0-1,0 0 1,0-1 0,0 1 0,0 0-1,0-1 1,0 1 0,1 0 0,-1 0 0,0-1-1,1 1 1,-1 0 0,1 0 0,2 2-13,-1-1 1,1 1 0,0-1 0,0 0-1,0 0 1,0 0 0,0-1 0,1 1 0,-1-1-1,0 1 1,1-1 0,-1 0 0,1-1-1,-1 1 1,7 0 0,24 8-175,-24-3 70</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2.167"/>
    </inkml:context>
    <inkml:brush xml:id="br0">
      <inkml:brushProperty name="width" value="0.05" units="cm"/>
      <inkml:brushProperty name="height" value="0.05" units="cm"/>
    </inkml:brush>
  </inkml:definitions>
  <inkml:trace contextRef="#ctx0" brushRef="#br0">265 1 13091,'-7'1'210,"1"0"0,-1 1 1,1 0-1,0 0 0,0 0 1,0 1-1,-8 5 1,-39 27 506,48-31-490,-11 8-163,2-1-1,0 2 1,0 0-1,1 1 1,1 0 0,0 1-1,1 0 1,1 1 0,-9 16-1,17-27-64,0 0 0,0 0 0,0 0 0,0 0 0,1 1 0,-1 7 0,2-12 0,0 1 0,-1-1 0,1 1 0,0-1 0,1 0 0,-1 1 0,0-1 0,0 0 0,1 1 0,-1-1 0,0 0 0,1 1 0,-1-1 0,1 0 0,0 0 0,-1 0 0,1 1 0,0-1 0,0 0 0,0 0 0,0 0 0,0 0 0,0 0 0,0 0 0,0-1 0,0 1 0,0 0 0,0 0 0,1-1 0,1 2-1,2-2 1,-1 1 0,1-1 0,-1 0 0,1 0 0,-1 0 0,1 0 0,-1-1 0,1 0 0,-1 0 0,1 0 0,-1 0 0,0-1 0,1 1 0,-1-1 0,0 0 0,0-1 0,4-2 0,11-8 19,-1 0 0,17-17 0,-7 5 269,-1-1 0,-1-1 0,-2-2 0,31-45 0,-60 82-147,1 0-1,1 0 0,0 1 1,0-1-1,-2 12 0,4-15-134,-1 0 0,2 0 0,-1 0-1,1 0 1,0 0 0,0 0 0,0 0 0,0 0 0,1 0-1,0 0 1,2 7 0,-1-10 0,-1 0 0,1 0 1,-1 0-1,1 0 0,0 0 0,0 0 0,0 0 1,0-1-1,0 1 0,0 0 0,0-1 0,1 0 1,-1 0-1,0 0 0,1 0 0,-1 0 0,1 0 1,-1 0-1,1-1 0,0 1 0,-1-1 0,1 0 1,3 0-1,5 0 16,1 0 0,-1-1 0,0 0 1,13-3-1,5-4 59,46-17 1,-46 14-6,35-9-1,-64 20-70,1 0-1,0-1 1,0 1-1,0 0 1,0 0-1,0 0 1,0 0-1,0 0 1,0 0-1,0 0 1,0 0-1,0 0 1,0 0-1,0 0 1,0 1-1,-1-1 1,1 0-1,0 1 1,0-1-1,0 1 1,0-1-1,0 1 0,-1-1 1,1 1-1,0-1 1,0 1-1,-1 0 1,1-1-1,0 2 1,0 1 8,1 0 1,-1 0-1,0 0 1,-1 0-1,1 0 1,0 1-1,-1 3 0,1-4 5,-1 0 0,0 0-1,1 0 1,-1 0-1,1-1 1,0 1 0,0 0-1,3 5 1,-3-7 1,1 1 1,-1-1 0,1 1-1,0-1 1,-1 0-1,1 0 1,0 0-1,0 0 1,0 0-1,0 0 1,0 0 0,0-1-1,0 1 1,0-1-1,0 1 1,0-1-1,0 0 1,0 0 0,0 0-1,0 0 1,0 0-1,4-1 1,5-1 46,0 0 0,0-1 0,11-5 1,-21 7-59,96-38 310,-48 19-183,61-18 0,-103 35-139,1 2 0,0-1 0,0 1 0,0 0 0,8 1 0,-14 0 4,-1 0 1,1 0-1,-1 0 1,1 0-1,-1 0 1,0 0-1,1 1 1,-1-1-1,1 1 1,-1-1-1,0 1 1,1-1-1,-1 1 1,0 0-1,0 0 0,1 0 1,-1-1-1,0 1 1,0 0-1,0 1 1,0-1-1,0 0 1,0 0-1,0 0 1,-1 0-1,1 1 1,0-1-1,-1 0 1,1 1-1,-1-1 1,1 1-1,-1-1 1,1 3-1,-4 88 154,3-91-146,0 0 0,0 0 0,1 0 0,-1 0 0,0 0-1,0 0 1,0-1 0,1 1 0,-1 0 0,0 0 0,1 0-1,-1 0 1,1 0 0,-1 0 0,1-1 0,0 1 0,-1 0-1,1 0 1,0-1 0,-1 1 0,1 0 0,0-1 0,0 1-1,0-1 1,1 1 0,0 0 1,0-1-1,0 1 1,0-1 0,0 0-1,0 0 1,0 0 0,0 0-1,0 0 1,0 0 0,0-1-1,0 1 1,1-1-1,9-4 9,0 1 1,-1-1-1,14-9 0,-18 10-12,16-10-32,-17 10-37,0 0 0,0 0 0,0 1-1,1-1 1,-1 2 0,1-1 0,13-3-1,-19 6 45,0 0-1,0 0 1,1 1-1,-1-1 1,0 0-1,0 0 1,0 1-1,0-1 0,1 1 1,-1-1-1,0 1 1,0-1-1,0 1 1,0 0-1,0 0 1,0-1-1,0 1 1,1 2-1,-1-2 34,0 0 0,0 0 1,0 0-1,1 0 0,-1 0 0,0 0 0,1 0 0,-1-1 1,1 1-1,-1 0 0,1-1 0,-1 1 0,1-1 0,-1 1 1,4-1-1,10-2 10</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2.768"/>
    </inkml:context>
    <inkml:brush xml:id="br0">
      <inkml:brushProperty name="width" value="0.05" units="cm"/>
      <inkml:brushProperty name="height" value="0.05" units="cm"/>
    </inkml:brush>
  </inkml:definitions>
  <inkml:trace contextRef="#ctx0" brushRef="#br0">375 133 14091,'6'-9'656,"1"-4"-90,0 1 0,7-19 0,-13 29-464,0 0 1,0-1-1,0 1 1,0-1-1,-1 0 0,1 1 1,-1-1-1,0 1 1,0-1-1,0 0 1,0 1-1,0-1 0,-1 0 1,1 1-1,-1-1 1,1 1-1,-1-1 0,0 1 1,-2-4-1,2 5-33,0-1 1,0 1-1,0 0 0,-1 0 0,1 0 0,0 0 0,-1 0 1,1 1-1,-1-1 0,1 0 0,-1 1 0,1-1 0,-1 1 1,0-1-1,1 1 0,-1 0 0,0 0 0,1-1 0,-1 1 1,0 0-1,1 1 0,-1-1 0,0 0 0,1 0 0,-3 2 1,-5 0 78,1 0 1,-1 1-1,-12 7 1,1 1-86,0 1 0,0 0 0,2 2 0,-1 0 1,-15 18-1,9-7-46,1 1 0,-34 48 1,44-53-4,1 1 0,0 1 0,-11 28 0,21-43-16,0 0 0,0 1 0,1-1 0,0 0 0,0 1-1,1-1 1,0 1 0,1 0 0,0-1 0,0 1 0,1-1 0,0 1-1,3 11 1,-3-17-5,0 1 0,1-1-1,-1 1 1,1-1 0,0 0-1,0 0 1,0 0 0,0 0-1,0 0 1,1 0 0,0 0 0,-1-1-1,1 1 1,0-1 0,0 0-1,0 0 1,0 0 0,1 0-1,-1-1 1,1 1 0,-1-1-1,1 0 1,-1 0 0,1 0-1,0 0 1,-1-1 0,1 1 0,0-1-1,6 0 1,-3-1-6,0 0 0,0 0 0,-1 0 0,1-1 0,0 0 0,0 0 0,-1 0 0,1-1 0,-1 0 0,0-1 1,0 1-1,0-1 0,0 0 0,9-9 0,-12 9 20,0 1-1,0-1 1,0 1 0,0-1-1,0 0 1,-1 0 0,1 0-1,-1 0 1,0-1 0,-1 1 0,1-1-1,-1 1 1,1-1 0,-2 1-1,1-1 1,0 0 0,-1 1 0,0-1-1,0 0 1,0 0 0,-1 1-1,1-1 1,-1 0 0,0 1 0,-1-1-1,1 1 1,-1-1 0,0 1-1,0 0 1,0 0 0,-3-5 0,4 9-13,1 0 1,0-1-1,0 1 1,0 0-1,0-1 1,0 1 0,0 0-1,0-1 1,0 1-1,0 0 1,-1-1-1,1 1 1,1 0 0,-1-1-1,0 1 1,0 0-1,0-1 1,0 1-1,0 0 1,0-1-1,0 1 1,0 0 0,0-1-1,1 1 1,-1 0-1,0 0 1,0-1-1,0 1 1,1 0 0,-1-1-1,0 1 1,0 0-1,1 0 1,-1 0-1,0-1 1,1 1 0,-1 0-1,0 0 1,0 0-1,1 0 1,-1 0-1,0 0 1,1-1 0,-1 1-1,0 0 1,1 0-1,-1 0 1,0 0-1,1 0 1,-1 0 0,1 0-1,-1 1 1,28-4-136,-19 3 91,79-11-221,-50 5 197,49-1 0,-86 7 73,0 0 1,0 0-1,0 0 1,0 0-1,0 0 1,0 1-1,1-1 1,-1 0-1,0 0 1,0 1-1,0-1 1,0 1-1,0-1 0,0 1 1,0-1-1,0 1 1,1 0-1,-2 0 2,0-1-1,1 1 1,-1 0 0,0-1-1,0 1 1,1-1-1,-1 1 1,0 0-1,0-1 1,0 1-1,0 0 1,0-1 0,0 1-1,0 0 1,0-1-1,0 1 1,0-1-1,0 1 1,0 0-1,0-1 1,-1 2 0,-1 3 7,-1 1 0,1-1 1,-2 0-1,1 0 0,-4 5 1,2-4-1,-8 12 14,7-11-111,0 0-1,0 1 0,1 0 0,0 0 0,0 1 0,-5 15 1,11-31-41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3.404"/>
    </inkml:context>
    <inkml:brush xml:id="br0">
      <inkml:brushProperty name="width" value="0.05" units="cm"/>
      <inkml:brushProperty name="height" value="0.05" units="cm"/>
    </inkml:brush>
  </inkml:definitions>
  <inkml:trace contextRef="#ctx0" brushRef="#br0">3 384 10418,'-1'3'371,"1"1"0,-1-1 0,1 1 0,0-1 0,0 1 0,0-1 0,0 1 0,1-1 0,0 0 0,-1 1 0,3 5 0,-2-8-250,0 0-1,0 1 1,0-1-1,1 0 1,-1 0-1,0 1 1,0-1-1,1 0 0,-1-1 1,1 1-1,-1 0 1,0 0-1,1 0 1,0-1-1,-1 1 1,1-1-1,-1 1 1,1-1-1,0 0 1,-1 0-1,1 0 1,0 1-1,-1-2 1,1 1-1,3 0 1,12-3 77,0 0 0,0-2 0,0 0 0,-1 0 0,1-1 0,-1-2 0,-1 1 0,1-2 0,-2 0 0,1 0 1,-1-2-1,19-17 0,-32 27-208,0 0-1,0 0 1,0 0 0,0 0 0,0 0 0,0 0 0,0-1 0,0 1-1,0 0 1,-1-1 0,1 1 0,-1 0 0,1-1 0,0-2 0,-1 4 1,0-1 1,0 1 0,0-1 0,-1 1 0,1 0-1,0-1 1,0 1 0,0-1 0,-1 1 0,1 0-1,0-1 1,-1 1 0,1 0 0,0 0 0,0-1 0,-1 1-1,1 0 1,0 0 0,-1-1 0,1 1 0,-1 0-1,1 0 1,0 0 0,-1-1 0,1 1 0,-1 0-1,1 0 1,-1 0 0,1 0 0,0 0 0,-2 0-1,-2 0-28,0 0-1,-1 0 0,1 1 0,-1 0 0,1-1 0,0 1 1,0 1-1,-8 2 0,-4 5 8,0 0 0,0 0 0,1 2 0,1 0 0,0 1 0,0 0 0,1 1 0,1 0 0,0 1 0,1 1 0,0 0 0,-14 28 0,23-39 28,0-1 0,1 1-1,0 0 1,-1-1 0,1 1-1,1 0 1,-1 0-1,1 0 1,-1 4 0,1-7 1,0-1 1,0 1-1,0 0 0,1 0 1,-1-1-1,0 1 0,0 0 1,1 0-1,-1-1 1,0 1-1,1 0 0,-1-1 1,1 1-1,-1-1 1,0 1-1,1 0 0,0-1 1,-1 1-1,1-1 1,0 1-1,0 0 0,1-1 0,-1 1 0,0-1 0,1 0 0,-1 1 0,1-1 0,-1 0 0,0 0 0,1 0 0,-1 0 0,1 0 0,-1 0 0,1 0 0,1-1-1,14-4-6,-1 0-1,0 0 0,0-2 1,20-11-1,61-40-6,-95 57 15,59-40 116,111-96 1,-136 104-19,-2-2-1,-1-1 1,-2-2 0,26-43-1,-47 67-60,-7 11-24,-1-1-1,1 0 0,-1 1 1,0-1-1,0 0 0,0 0 0,-1 0 1,1-1-1,1-6 0,-6 8-2,-3 7-13,-8 9-14,-77 87 142,-100 144 0,184-233-88,0-1 0,0 1-1,1 0 1,1 1 0,0-1-1,-6 24 1,10-32-62,0 0-1,0 0 1,1 0-1,0 1 1,-1-1-1,1 0 1,1 1 0,-1-1-1,0 0 1,1 0-1,-1 0 1,1 1-1,0-1 1,0 0-1,1 0 1,-1 0 0,0 0-1,1-1 1,0 1-1,0 0 1,0-1-1,0 1 1,0-1-1,0 1 1,1-1 0,-1 0-1,1 0 1,-1 0-1,1 0 1,0-1-1,3 2 1,-2-1-117,1 0 0,-1 0 1,1-1-1,-1 0 0,1 0 0,0 0 1,-1 0-1,1-1 0,0 0 0,-1 0 1,1 0-1,0 0 0,8-3 0,-2 0-111,-1 0 0,0-1-1,0 0 1,-1 0 0,11-7-1,15-11-413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6.948"/>
    </inkml:context>
    <inkml:brush xml:id="br0">
      <inkml:brushProperty name="width" value="0.05" units="cm"/>
      <inkml:brushProperty name="height" value="0.05" units="cm"/>
    </inkml:brush>
  </inkml:definitions>
  <inkml:trace contextRef="#ctx0" brushRef="#br0">92 0 10546,'-1'0'343,"0"1"0,0-1 0,0 0 0,0 0-1,0 1 1,0-1 0,0 0 0,0 1 0,0-1 0,0 1-1,0-1 1,0 1 0,1 0 0,-1-1 0,-1 2 0,-12 17 1338,-7 26-2213,18-36 1004,-26 69-494,27-69 11,0-1 1,0 1 0,1 0 0,0 0 0,1-1-1,-1 1 1,3 10 0,-2-16 12,1 0-1,0 0 1,0-1 0,0 1-1,0 0 1,0-1 0,1 1-1,-1-1 1,1 1 0,0-1-1,-1 0 1,1 0 0,0 0-1,0 0 1,1 0 0,-1 0-1,0 0 1,1-1 0,-1 1-1,1-1 1,-1 0-1,1 0 1,0 0 0,-1 0-1,1 0 1,0 0 0,0-1-1,0 1 1,3-1 0,3 1-49,1 0 1,-1-1-1,1 0 1,-1-1-1,1 0 0,-1 0 1,15-5-1,-8 0-288,0-1 0,0 0-1,-1-1 1,0-1 0,0 0-1,24-22 1,-10 7-197</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3.825"/>
    </inkml:context>
    <inkml:brush xml:id="br0">
      <inkml:brushProperty name="width" value="0.05" units="cm"/>
      <inkml:brushProperty name="height" value="0.05" units="cm"/>
    </inkml:brush>
  </inkml:definitions>
  <inkml:trace contextRef="#ctx0" brushRef="#br0">203 177 14363,'-10'3'249,"0"1"1,0 0-1,0 0 0,1 1 0,-1 0 1,1 1-1,1 0 0,-14 11 0,18-14-95,-12 10 184,-25 26 0,35-33-286,1 0 1,0 0 0,1 0-1,-1 1 1,1-1 0,0 1-1,-4 12 1,8-18-47,-1-1 0,1 1 0,0 0 0,-1 0 0,1 0-1,0 0 1,0-1 0,-1 1 0,1 0 0,0 0 0,0 0 0,0 0 0,0 0 0,0 0-1,0-1 1,1 1 0,-1 0 0,0 0 0,0 0 0,1 0 0,-1-1 0,0 1-1,1 0 1,-1 0 0,1-1 0,-1 1 0,1 0 0,-1 0 0,1-1 0,-1 1 0,1-1-1,0 1 1,-1 0 0,1-1 0,0 0 0,0 1 0,-1-1 0,1 1 0,0-1-1,0 0 1,0 1 0,0-1 0,-1 0 0,1 0 0,0 0 0,0 0 0,0 0 0,0 0-1,0 0 1,0 0 0,-1 0 0,1 0 0,1-1 0,7 1 8,-1-2-1,0 1 1,1-1 0,10-4 0,9-5-23,0-2 1,-1 0-1,-1-2 0,0-1 1,39-32-1,105-108-127,-149 136 71,28-39-1,-43 47 55,-6 9 20,-5 6 33,-32 35 326,2 2 0,2 1 0,-43 68 0,75-107-354,-10 14 119,1-1 0,1 1 0,1 0-1,0 1 1,-10 33 0,18-49-163,0 1-1,-1-1 0,1 0 1,0 0-1,0 1 0,0-1 1,0 0-1,0 0 0,0 1 1,0-1-1,0 0 0,0 0 1,1 1-1,-1-1 0,0 0 0,1 0 1,-1 0-1,1 1 0,-1-1 1,1 0-1,0 0 0,-1 0 1,1 0-1,0 0 0,0 0 1,0 0-1,0-1 0,0 1 1,0 0-1,0 0 0,0-1 1,0 1-1,0 0 0,0-1 1,1 1-1,-1-1 0,2 1 1,2 0-44,0-1 0,0 1 1,0-1-1,0 0 0,0 0 1,0-1-1,0 1 1,6-2-1,24-9-414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5.321"/>
    </inkml:context>
    <inkml:brush xml:id="br0">
      <inkml:brushProperty name="width" value="0.05" units="cm"/>
      <inkml:brushProperty name="height" value="0.05" units="cm"/>
    </inkml:brush>
  </inkml:definitions>
  <inkml:trace contextRef="#ctx0" brushRef="#br0">168 267 12779,'-12'15'932,"0"0"0,-1-1 0,-17 15 0,13-13-362,-21 25-1,36-38-537,-4 3 58,1 0-1,0 1 1,0 0 0,1 0 0,0 1 0,0-1 0,1 1 0,-4 10 0,7-18-83,0 1 0,0 0 0,0-1 0,0 1 0,0 0 0,0-1 0,0 1 0,0 0 0,0 0 0,0-1 0,0 1 0,0 0 0,1-1 1,-1 1-1,0 0 0,0-1 0,1 1 0,-1-1 0,0 1 0,1 0 0,-1-1 0,1 1 0,-1-1 0,1 1 0,-1-1 0,1 1 0,-1-1 1,1 1-1,-1-1 0,1 0 0,0 1 0,-1-1 0,1 0 0,0 0 0,-1 1 0,1-1 0,0 0 0,-1 0 0,1 0 0,0 0 0,-1 0 0,1 0 1,0 0-1,0 0 0,-1 0 0,1 0 0,0 0 0,-1 0 0,2-1 0,38-8 43,-39 9-49,34-14 6,55-28 0,-59 26-58,1 1-1,35-11 1,-67 26 50,0 0 0,1 0 0,-1 0 0,0 0-1,0 0 1,1 0 0,-1 0 0,0 0 0,1 0 0,-1 0 0,0 0 0,0 0 0,1 0 0,-1 0 0,0 0 0,0 0 0,1 0 0,-1 0 0,0 0 0,0 0 0,1 1 0,-1-1 0,0 0 0,0 0 0,0 0 0,1 0 0,-1 1 0,0-1-1,0 0 1,0 0 0,1 0 0,-1 1 0,0-1 0,0 0 0,0 0 0,0 0 0,0 1 0,0-1 0,0 0 0,0 0 0,1 1 0,-1-1 0,0 0 0,0 1 0,0-1 0,0 0 0,0 0 0,0 1 0,0-1 0,0 0 0,-1 0 0,1 1 0,0-1-1,0 0 1,0 0 0,0 1 0,0-1 0,0 0 0,0 0 0,-1 1 0,1-1 0,0 0 0,0 0 0,-1 1 0,-10 22 69,8-17-18,3-5-42,0 0 0,-1-1-1,1 1 1,0-1 0,-1 1-1,1 0 1,0-1 0,0 1-1,0 0 1,0-1 0,0 1-1,-1-1 1,1 1 0,0 0-1,1-1 1,-1 1 0,0 0-1,0-1 1,0 1 0,0 0-1,0-1 1,1 1 0,-1 0-1,0-1 1,0 1 0,1-1-1,-1 1 1,1-1 0,-1 1-1,0-1 1,1 1 0,-1-1-1,1 1 1,0 0 0,1 0 10,0 0 0,1 0 0,-1-1 0,0 1 0,0-1 0,1 1 0,-1-1 0,0 0 0,1 0 0,2 0 0,8-1 41,0 0 0,21-5-1,18-9-184,-36 10-122,1 0-1,0 1 1,0 0-1,28-1 1,-44 5 212,0 0 0,0 0-1,0 0 1,0 1 0,0-1 0,0 0 0,0 0 0,-1 1 0,1-1-1,0 1 1,0-1 0,0 1 0,0-1 0,-1 1 0,1 0 0,0-1 0,0 1-1,-1 0 1,2 0 0,-2 0 30,1 0 0,-1 0 0,1-1-1,0 1 1,0 0 0,-1-1 0,1 1-1,0-1 1,0 1 0,0-1 0,0 1 0,0-1-1,0 1 1,0-1 0,0 0 0,0 1 0,0-1-1,0 0 1,1 0 0,10-1-108,-1-1 0,1 0 1,0 0-1,-1-1 0,19-8 0,23-6-709,-53 18 822,0-1-1,-1 0 0,1 0 1,0 0-1,0 0 0,0 0 0,0 0 1,0 0-1,0 0 0,0 0 1,0 0-1,0 0 0,0 1 0,0-1 1,0 0-1,0 0 0,0 0 1,0 0-1,0 0 0,0 0 0,0 0 1,0 0-1,0 0 0,0 1 1,0-1-1,0 0 0,0 0 0,0 0 1,0 0-1,0 0 0,0 0 1,0 0-1,0 0 0,0 0 0,0 0 1,0 0-1,0 1 0,1-1 1,-1 0-1,0 0 0,0 0 0,0 0 1,0 0-1,0 0 0,0 0 1,0 0-1,0 0 0,0 0 0,0 0 1,0 0-1,1 0 0,-1 0 1,0 0-1,0 0 0,0 0 0,0 0 1,0 0-1,0 0 0,0 0 1,0 0-1,0 0 0,1 0 0,-1 0 1,0 0-1,0 0 0,0 0 1,0 0-1,0 0 0,-8 10 174,-12 10 362,20-19-510,-26 26 774,25-26-761,0 0 1,1 0-1,-1 0 1,1 0-1,-1 0 1,1 1-1,-1-1 0,1 0 1,-1 0-1,1 0 1,0 0-1,0 2 1,0-2-24,0-1 0,0 1 0,0-1 1,0 1-1,1-1 0,-1 1 0,0-1 1,0 0-1,1 1 0,-1-1 0,0 1 1,1-1-1,-1 0 0,0 1 0,1-1 0,-1 0 1,0 1-1,1-1 0,-1 0 0,1 0 1,-1 1-1,1-1 0,-1 0 0,1 0 1,-1 0-1,1 0 0,-1 1 0,1-1 1,-1 0-1,1 0 0,15 1-37,0-1-1,0-1 1,0 0 0,0-1-1,-1-1 1,25-7-1,-11 4-295,-15 3 157,6-2-390,0 1 0,36-1 1,-47 7 157,-11 3 536,-10 6 994,9-9-428,14-7-352,13-9-659,-1 0 0,-1-1-1,0-1 1,-1-1 0,-1-1-1,30-35 1,94-135-4150,-103 129 3858,-28 40 426,3-5 1531,-16 24-1336,0 0 0,0 1-1,0-1 1,0 0 0,0 0-1,0 0 1,0 0 0,0 0-1,0 0 1,0 0 0,0 0-1,1 0 1,-1 0 0,0 0-1,0 0 1,0 0 0,0 0 0,0 0-1,0 0 1,0 0 0,0 0-1,0 0 1,0 0 0,0 0-1,0 0 1,0 0 0,0 0-1,0 0 1,0 0 0,0 0-1,0 1 1,0-1 0,0 0 0,0 0-1,0 0 1,0 0 0,1 0-1,-1 0 1,-7 16 955,-27 55 1889,9-20-2381,2 0-1,2 1 1,-16 69 0,36-118-540,0 1 0,0-1 0,1 1 0,-1-1 0,1 1 0,1 7 0,-1-11 39,0 1 0,0-1-1,0 0 1,0 1 0,0-1 0,0 1 0,1-1 0,-1 0-1,0 1 1,0-1 0,1 0 0,-1 1 0,0-1 0,1 0 0,-1 1-1,0-1 1,1 0 0,-1 0 0,0 1 0,1-1 0,-1 0-1,0 0 1,1 0 0,0 1 0,0-1-7,0 0 0,1 0 0,-1 0 1,0 0-1,1 0 0,-1 0 0,0-1 0,0 1 0,1 0 1,-1-1-1,0 1 0,2-2 0,20-11-268,0-1 1,-1-1-1,0 0 1,-1-2-1,21-23 0,7-3-375,-34 28 453,-11 11 203,-1 0-1,1 0 1,0 1-1,0-1 0,0 1 1,0 0-1,1 0 1,-1 1-1,11-5 1,-15 7 35,1 0 0,-1 0 1,0 1-1,1-1 1,-1 0-1,0 0 0,1 0 1,-1 1-1,0-1 1,1 0-1,-1 0 0,0 1 1,1-1-1,-1 0 1,0 1-1,0-1 0,1 0 1,-1 1-1,0-1 1,0 1-1,0-1 0,0 0 1,0 1-1,1-1 1,-1 1-1,0-1 1,0 0-1,0 1 0,0 0 1,3 18 482,-2-8-193,0-10-300,0 1 0,0 0 0,-1 0-1,2-1 1,-1 1 0,0-1 0,0 1-1,0-1 1,1 1 0,-1-1 0,1 0 0,-1 0-1,1 0 1,-1 0 0,1 0 0,0 0-1,0 0 1,-1 0 0,1-1 0,0 1 0,0-1-1,0 1 1,0-1 0,0 0 0,0 1-1,-1-1 1,1 0 0,0 0 0,0-1 0,3 0-1,4 0-10,0 0 0,0-1 0,-1 0 0,1 0 0,11-6 0,10-7-7,0-2 1,-2 0 0,0-2-1,-1-1 1,-1-2 0,-1 0-1,27-31 1,-44 45 93,-16 23 89,6-12-163,-34 55 578,-32 75 1,57-108-546,1 1 0,1 0 0,2 0 0,0 1 0,-5 53 0,11-66-159,0-5-506,0-13-190,-4-25 147,-21-62-464,13 51 1145,2 0 0,1-1-1,-6-73 1,16 110 40,0 0 1,0 1-1,0-1 1,0 1-1,1-1 0,-1 1 1,1-1-1,0 1 1,0-1-1,0 1 0,1 0 1,2-5-1,-3 6-26,0 1 0,0 0 0,1-1-1,-1 1 1,1 0 0,-1 0 0,1 0 0,-1 0 0,1 0-1,0 0 1,-1 0 0,1 0 0,0 1 0,0-1 0,0 1-1,-1-1 1,1 1 0,0 0 0,0 0 0,0 0 0,0 0-1,0 0 1,0 0 0,0 0 0,2 1 0,12 3 28,1 1 0,-1 1 0,0 1 1,-1 0-1,1 0 0,-1 2 0,13 10 0,37 18-113,-27-22-29</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37.905"/>
    </inkml:context>
    <inkml:brush xml:id="br0">
      <inkml:brushProperty name="width" value="0.05" units="cm"/>
      <inkml:brushProperty name="height" value="0.05" units="cm"/>
    </inkml:brush>
  </inkml:definitions>
  <inkml:trace contextRef="#ctx0" brushRef="#br0">5795 719 6537,'8'-4'176,"5"-2"349,-1-1 1,0 0-1,0-1 0,0 0 0,11-11 1,-21 17-442,0 0 1,-1 1 0,1-2-1,0 1 1,-1 0 0,1 0-1,-1 0 1,0-1 0,1 1-1,-1-1 1,0 1-1,-1-1 1,1 1 0,0-1-1,-1 0 1,1 1 0,-1-1-1,0 0 1,0 1 0,0-1-1,0 0 1,0 1 0,-1-1-1,1 0 1,-1 1 0,0-1-1,0 1 1,0-1-1,0 1 1,0-1 0,0 1-1,-1 0 1,-2-4 0,-4-4-15,0 1 0,0 0 0,-1 0 0,0 1 0,-1 0 0,-15-10 0,-70-36-20,83 48-49,-103-51-147,-2 6 1,-170-50-1,-258-29-76,-123 48 50,-6 61-52,-268 67-160,735-19 316,1 9 0,-307 95 0,-84 100 251,495-182-135,2 5-1,2 4 1,-144 114 0,212-147-46,1 1 0,1 1 0,1 2 1,2 1-1,1 1 0,1 1 1,-20 37-1,32-48-1,1 1-1,1 0 1,1 1-1,0 0 1,2 0 0,1 1-1,1-1 1,1 1 0,0 0-1,2 0 1,1 0 0,5 37-1,0-35 0,0-1-1,2 1 1,1-2-1,1 1 1,1-1-1,1 0 1,1-1-1,1 0 1,1-1-1,1-1 1,25 29-1,-12-21 6,1 0-1,1-2 1,2-2-1,0 0 1,2-2-1,61 31 1,-18-18 11,122 39 1,89 9 26,-203-61-30,863 199 80,-656-172-64,387 14 0,-373-57 74,-1-14-1,1-13 1,-2-13 0,-2-13 0,377-109 0,-195 1 236,-350 103-90,194-104-1,-278 127-142,-1-2-1,51-42 0,-80 55-62,-1-1 1,0 0-1,-1-1 1,-1-1-1,-1 0 0,-1-2 1,13-23-1,-22 33-25,0 0 0,-1 0 1,-1 0-1,0-1 0,-1 0 0,0 1 0,-1-1 0,1-25 1,-4 19-2,0 1 0,-1-1 0,0 1 1,-2 0-1,-9-30 0,-2 11 8,-1 0-1,-1 2 0,-2 0 1,-2 1-1,-31-40 1,-9 0-56,-4 3 0,-2 2 0,-151-116 1,158 141 13,-1 3 0,-3 2 0,-72-32 0,37 27-4,-153-44-1,35 26-50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1.202"/>
    </inkml:context>
    <inkml:brush xml:id="br0">
      <inkml:brushProperty name="width" value="0.05" units="cm"/>
      <inkml:brushProperty name="height" value="0.05" units="cm"/>
    </inkml:brush>
  </inkml:definitions>
  <inkml:trace contextRef="#ctx0" brushRef="#br0">62 1 17180,'1'0'34,"-1"0"0,1 0 0,-1 0 0,0 0 0,1 0 0,-1 0 0,1 0 1,-1 0-1,0 0 0,1 0 0,-1 0 0,1 0 0,-1 0 0,1 0 0,-1 0 0,0 0 0,1 0 1,-1 0-1,1 1 0,-1-1 0,0 0 0,1 0 0,-1 1 0,0-1 0,1 0 0,-1 0 1,0 1-1,0-1 0,1 0 0,-1 1 0,0-1 0,0 0 0,1 1 0,-1-1 0,0 0 0,0 1 1,0-1-1,0 1 0,1-1 0,-1 0 0,0 1 0,0-1 0,0 1 0,0-1 0,0 1 1,0-1-1,0 0 0,0 1 0,0-1 0,-1 1 0,1-1 0,0 1 0,-5 28 217,4-26-73,-12 54-68,3 0-1,2 1 1,3 0-1,2 0 1,3 0-1,11 92 1,-10-147-134,-1 0-8,0-1 0,0 0 1,0 1-1,1-1 0,-1 0 1,1 1-1,0-1 0,-1 0 1,1 0-1,0 0 0,0 0 1,1 0-1,-1 0 0,0 0 1,1 0-1,1 2 0,-2-5-158,-1-1 0,0 1-1,0-1 1,0 0 0,-1 1 0,1-1-1,0 1 1,0-1 0,-1 1 0,1 0-1,-1-1 1,1 1 0,-1-1 0,-1-1-1,-28-48-1154,9 8 511</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1.605"/>
    </inkml:context>
    <inkml:brush xml:id="br0">
      <inkml:brushProperty name="width" value="0.05" units="cm"/>
      <inkml:brushProperty name="height" value="0.05" units="cm"/>
    </inkml:brush>
  </inkml:definitions>
  <inkml:trace contextRef="#ctx0" brushRef="#br0">5 60 12251,'-4'0'1528,"4"2"-832,11 4-128,8-3 1729,13-3-1457,8 0-72,16-6-40,12 1-56,8-8-96,5-2-263,-1 2-690,0 1-343,-11 7 608,-7 4-176,-19 4-80</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2.827"/>
    </inkml:context>
    <inkml:brush xml:id="br0">
      <inkml:brushProperty name="width" value="0.05" units="cm"/>
      <inkml:brushProperty name="height" value="0.05" units="cm"/>
    </inkml:brush>
  </inkml:definitions>
  <inkml:trace contextRef="#ctx0" brushRef="#br0">226 247 10642,'0'0'137,"0"0"-1,1 1 0,-1-1 0,0 0 1,0 1-1,1-1 0,-1 1 1,0-1-1,0 1 0,0-1 1,0 0-1,0 1 0,0-1 0,0 1 1,0-1-1,0 1 0,0-1 1,0 1-1,0-1 0,0 0 1,0 1-1,0-1 0,0 1 0,-1-1 1,1 1-1,0-1 0,0 0 1,0 1-1,-1-1 0,1 0 1,0 1-1,-1-1 0,1 0 0,0 1 1,-1-1-1,-19 15 1985,1 0-1223,-3 11-595,0 2 0,2 0 0,1 1 0,2 1-1,1 1 1,1 1 0,-19 56 0,34-85-301,-5 9 18,1 1-1,1-1 0,0 1 1,-1 23-1,4-35-15,0 1 0,0 0 0,0 0 0,0 0 0,0-1 0,1 1 0,-1 0 0,1-1 0,-1 1 0,1 0 0,0-1 0,-1 1 0,1 0 0,0-1 0,0 1 0,0-1 0,0 0 0,2 2 0,-1-2-1,0 0 1,-1 0 0,1 0 0,0-1 0,0 1 0,0 0-1,0-1 1,0 0 0,0 0 0,0 1 0,0-1-1,0 0 1,0 0 0,0-1 0,0 1 0,0 0 0,0-1-1,0 1 1,0-1 0,2-1 0,10-3 4,0-1 1,0-1-1,-1 0 1,0-1 0,0 0-1,-1-1 1,0 0-1,15-17 1,82-95 41,-106 119-48,11-16 5,27-32-4,-37 45-4,-1-1 1,0 1-1,0 0 1,0-1-1,0 0 1,-1 0-1,2-7 1,-4 13 0,0-1 0,0 1 0,0 0 0,1 0 0,-1 0 0,0-1 0,0 1 0,0 0 0,0-1 0,0 1 0,0 0 1,0 0-1,0-1 0,0 1 0,0 0 0,0 0 0,0-1 0,0 1 0,0 0 0,0 0 0,-1-1 0,1 1 1,0 0-1,0 0 0,0 0 0,0-1 0,0 1 0,-1 0 0,1 0 0,0 0 0,0-1 0,0 1 0,0 0 0,-1 0 1,1 0-1,0 0 0,0-1 0,-1 1 0,1 0 0,0 0 0,0 0 0,-1 0 0,1 0 0,0 0 0,0 0 0,-1 0 1,1 0-1,0 0 0,0 0 0,-1 0 0,1 0 0,0 0 0,0 0 0,-1 0 0,1 0 0,0 0 0,0 0 0,-1 1 1,-14 7 12,1 7 5,0 1-1,1 1 1,1 0-1,1 0 1,0 1-1,-13 34 1,20-44-13,1-1 1,0 1-1,0 1 1,1-1-1,-2 14 1,4-20-19,-1 0 0,1-1 0,0 1-1,0 0 1,0 0 0,1-1 0,-1 1 0,0 0 0,0-1 0,1 1 0,-1 0 0,1-1 0,0 1 0,-1-1-1,1 1 1,0-1 0,0 1 0,0-1 0,0 1 0,0-1 0,0 0 0,1 0 0,-1 1 0,0-1-1,1 0 1,-1 0 0,1 0 0,-1-1 0,1 1 0,-1 0 0,1 0 0,-1-1 0,1 1 0,2 0 0,4-1-187,-1 1 1,1-1 0,-1 0 0,1 0 0,-1-1-1,0 0 1,1 0 0,-1-1 0,0 0 0,1 0 0,-1-1-1,-1 0 1,11-6 0,5-3-334,0-1 1,32-27-1,-19 12-1815,49-53 0,-66 60 1605,25-35 0,-13 1 3110,-29 55-2322,-1 0 0,0-1 1,0 1-1,0 0 1,1-1-1,-1 1 0,0 0 1,0-1-1,0 1 0,1 0 1,-1-1-1,0 1 0,0 0 1,0-1-1,0 1 0,0 0 1,0-1-1,0 1 0,0-1 1,0 1-1,0 0 0,0-1 1,0 1-1,0 0 0,0-1 1,0 1-1,-1 0 1,1-1-1,0 0 0,-10 6 1237,-12 15 366,11-6-1382,1 1-1,1 0 1,0 0 0,0 1-1,2 1 1,0-1-1,1 1 1,1 0 0,0 0-1,-2 23 1,6-38-257,1 0-1,0-1 1,0 1-1,0 0 1,0-1-1,0 1 1,0 0-1,0 0 1,1-1-1,-1 1 1,0 0-1,1-1 1,0 1 0,-1 0-1,1-1 1,0 1-1,0-1 1,0 1-1,0-1 1,1 2-1,-1-3-9,0 1 0,0-1-1,0 0 1,1 1-1,-1-1 1,0 0-1,0 0 1,0 1-1,0-1 1,1 0-1,-1 0 1,0 0 0,0-1-1,0 1 1,1 0-1,-1 0 1,0-1-1,0 1 1,0 0-1,0-1 1,0 1 0,0-1-1,0 0 1,0 1-1,0-1 1,0 0-1,0 0 1,0 1-1,1-3 1,13-11-138,0-1 1,-1-1-1,18-28 1,-9 13-122,-13 23 52,-9 17 60,-11 22 79,10-29 84,-13 36 26,-45 141 885,46-134-432,-13 94 0,23-118-439,-1 15-22,-13 58-1,14-85-2,-1 0 0,0 0-1,0-1 1,0 1 0,-1-1-1,-1 0 1,0 0-1,0 0 1,0-1 0,-1 1-1,-11 10 1,15-16 0,-1 0-1,1 0 1,-1 0 0,0 0 0,0-1 0,0 1-1,0-1 1,0 0 0,0 0 0,0 0 0,0 0-1,-4 0 1,5-1-17,1 0 0,-1 0-1,1 0 1,-1 0 0,1 0-1,0-1 1,-1 1 0,1 0 0,-1-1-1,1 1 1,0-1 0,-1 0-1,1 1 1,0-1 0,0 0 0,-1 0-1,1 0 1,0 0 0,0 0 0,0 0-1,0 0 1,0 0 0,0 0-1,1 0 1,-1 0 0,0-1 0,0 1-1,1 0 1,-1-1 0,0-1-1,-1-5 4,0 0 0,1 0-1,0 0 1,0 0 0,0 0-1,1 0 1,0 0 0,1-1-1,0 1 1,3-11 0,2-5-85,0 0 0,14-29 0,-1 12-24,2 1 1,1 1-1,2 1 1,2 1-1,1 2 1,2 0-1,2 2 1,34-30-1,30-18-29,169-109 1,-297 235-212,12-17 309,-61 85 41,69-93 54,1 1-1,1 1 1,-15 38-1,26-58-67,-1-1 1,1 0-1,0 0 0,-1 0 0,1 0 0,0 0 1,0 0-1,-1 1 0,1-1 0,0 0 0,0 0 0,0 0 1,1 0-1,-1 1 0,0-1 0,0 0 0,1 0 1,-1 0-1,0 0 0,1 1 0,0-1 0,0-1-1,-1 1 1,1-1-1,0 1 1,-1-1-1,1 1 1,0-1-1,0 0 1,-1 1-1,1-1 1,0 0-1,0 0 1,0 0-1,0 1 0,-1-1 1,1 0-1,0 0 1,0 0-1,0 0 1,0 0-1,0-1 1,5 0 4,0-1 1,0 1 0,0-1-1,0-1 1,0 1-1,7-5 1,12-9 4,-1-1 0,0-2-1,-1 0 1,27-29 0,74-97 40,-43 47 9,-50 63-17,41-49 57,-64 73-72,1-1-1,-2 0 1,0 0-1,0 0 0,6-19 1,-12 30-27,-1-1 0,1 1 0,-1 0 0,0-1 0,1 1 0,-1 0 0,0-1 0,0 1 0,0 0 1,0-1-1,0 1 0,0 0 0,0-1 0,0 1 0,0 0 0,-1-1 0,1 1 0,0 0 0,-2-3 0,1 3-3,0 1-1,1-1 1,-1 0-1,0 1 1,0-1-1,0 1 1,0-1-1,0 1 1,0-1-1,0 1 1,0 0-1,0-1 1,0 1 0,0 0-1,0 0 1,0 0-1,0 0 1,0 0-1,-2 0 1,-2 0-13,-1 1-1,1 0 1,-1 0 0,1 1 0,-1 0 0,1 0 0,-8 4 0,3 1 12,0 0 1,1 0 0,0 1 0,0 1-1,1-1 1,0 1 0,0 1 0,1-1 0,1 1-1,-1 0 1,2 1 0,-9 19 0,6-8 144,0-1 0,2 1 1,0 1-1,1-1 0,-2 42 1,6-52-99,1 0 0,0 0 0,1 0 0,0 0 0,1-1 0,0 1 0,6 19 0,-8-57-687,-3 18 368,2 6-139,0 0-1,0 0 1,1 0 0,-1 0 0,0 0-1,1 0 1,0 0 0,-1 0 0,1 0 0,0 0-1,0 0 1,1-4 0,3-3-157</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3.386"/>
    </inkml:context>
    <inkml:brush xml:id="br0">
      <inkml:brushProperty name="width" value="0.05" units="cm"/>
      <inkml:brushProperty name="height" value="0.05" units="cm"/>
    </inkml:brush>
  </inkml:definitions>
  <inkml:trace contextRef="#ctx0" brushRef="#br0">355 40 11514,'15'-8'1079,"-10"5"-682,1 0 0,-1 0 0,0-1 0,0 0 0,5-5 0,-10 9-360,0 0 0,0 0 0,1 0-1,-1 0 1,0 0 0,0 0 0,0 0 0,0 0-1,0 0 1,0-1 0,0 1 0,0 0-1,0 0 1,1 0 0,-1 0 0,0 0 0,0 0-1,0 0 1,0 0 0,0-1 0,0 1 0,0 0-1,0 0 1,0 0 0,0 0 0,0 0-1,0 0 1,0-1 0,0 1 0,0 0 0,0 0-1,0 0 1,0 0 0,0 0 0,0 0 0,0 0-1,0-1 1,0 1 0,0 0 0,0 0 0,0 0-1,-1 0 1,1 0 0,0 0 0,0 0-1,0 0 1,0-1 0,0 1 0,0 0 0,0 0-1,0 0 1,0 0 0,-1 0 0,1 0 0,0 0-1,0 0 1,0 0 0,0 0 0,0 0-1,0 0 1,0 0 0,-1 0 0,1 0 0,0 0-1,0 0 1,0 0 0,0 0 0,-16 1 1121,-18 8-226,11-1-770,0 2 0,1 1 0,0 0 0,1 2 0,0 0 0,1 2 0,0 0 0,1 1 0,1 1 0,-28 33 0,44-47-160,-1 0 1,1 0-1,0 0 1,1 0-1,-1 0 1,0 0-1,1 0 1,0 1 0,0-1-1,0 1 1,0-1-1,-1 8 1,2-9-4,1 0 0,-1 1 1,1-1-1,-1 0 0,1 0 0,0 1 1,0-1-1,0 0 0,0 0 0,0 0 1,0 0-1,1 0 0,-1 0 1,1 0-1,-1 0 0,1-1 0,0 1 1,-1-1-1,5 3 0,54 33-11,-42-27 8,32 24 0,-47-31 8,1 0 0,-1 0 0,-1 0-1,1 0 1,0 0 0,-1 1 0,0 0 0,0-1-1,0 1 1,0 0 0,0 0 0,-1 0 0,0 0-1,0 0 1,0 0 0,0 0 0,0 1 0,-1-1-1,0 0 1,0 0 0,0 1 0,-1-1 0,1 0-1,-1 0 1,0 0 0,-3 8 0,2-5 37,-1-1-1,1 0 1,-1 0 0,-1-1 0,1 1 0,-1-1-1,0 1 1,0-1 0,-1 0 0,1-1 0,-1 1-1,0-1 1,-1 0 0,1 0 0,0 0 0,-11 4-1,4-3 78,0-1-1,0 0 1,0-1-1,0 0 1,-1-1-1,1 0 1,-1-1-1,0-1 1,1 0-1,-25-3 1,36 3-151,0 0 0,0 0 0,0-1 0,0 1 0,0 0 0,0-1 0,0 1 0,0-1 0,0 1 0,0-1 0,0 1 0,0-1 0,0 0 0,1 1 0,-1-1 0,0 0 0,0 0 0,1 1 0,-1-1 0,0 0 1,1 0-1,-1 0 0,1 0 0,-1-1 0,1 0-49,0 1 0,0-1 0,0 0 0,0 1 0,0-1 0,0 1 0,1-1 0,-1 0 1,0 1-1,1-1 0,-1 1 0,1-1 0,0 1 0,0-2 0,5-6-326,0 0-1,0 1 1,14-14-1,-17 19 420,21-20-658,7 1-54</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4.319"/>
    </inkml:context>
    <inkml:brush xml:id="br0">
      <inkml:brushProperty name="width" value="0.05" units="cm"/>
      <inkml:brushProperty name="height" value="0.05" units="cm"/>
    </inkml:brush>
  </inkml:definitions>
  <inkml:trace contextRef="#ctx0" brushRef="#br0">380 202 14499,'0'-1'53,"0"0"0,0 0-1,0 0 1,0 0 0,0 0-1,0 1 1,0-1 0,-1 0 0,1 0-1,0 0 1,-1 0 0,1 0-1,-1 1 1,1-1 0,-1 0-1,1 0 1,-1 1 0,0-1 0,1 0-1,-1 1 1,0-1 0,1 0-1,-1 1 1,0-1 0,0 1 0,0-1-1,0 1 1,1 0 0,-1-1-1,0 1 1,0 0 0,0 0 0,0 0-1,0-1 1,0 1 0,0 0-1,0 0 1,0 0 0,0 1 0,1-1-1,-1 0 1,0 0 0,-2 1-1,-2 1 77,1 0 0,-1 0 0,0 0 0,1 1 0,-1 0-1,1 0 1,-6 6 0,-13 13 181,1 1-1,0 0 0,2 2 1,1 1-1,2 0 1,0 1-1,-22 50 0,35-69-251,1 0 0,1 0 0,-1-1 0,1 1 0,1 1 0,0-1 0,-1 14 0,2-20-49,0 0 0,0 0 0,0 0 0,1 0 0,-1-1 0,0 1 0,1 0 0,0 0 0,-1 0 0,1-1 0,0 1 0,0 0 0,0-1-1,0 1 1,0-1 0,0 1 0,0-1 0,1 0 0,-1 1 0,0-1 0,1 0 0,-1 0 0,1 0 0,-1 0 0,1 0 0,0 0 0,0 0 0,-1-1 0,1 1 0,0-1 0,0 1 0,-1-1 0,1 1 0,0-1 0,0 0 0,0 0 0,0 0 0,2 0 0,4-1-39,1 0 1,0-1-1,-1 0 0,1 0 1,-1-1-1,1 0 0,-1 0 1,0-1-1,-1 0 0,14-9 1,7-6-233,33-31 0,-57 47 238,68-64-526,-63 57 417,-1 0 1,0 0-1,0-1 0,-1 0 0,8-15 0,-82 158 772,-33 70 1027,14 34-623,75-202-985,-1 2-11,-24 50 0,28-72-19,1 0-1,-2 0 1,0-1-1,0 0 1,-1-1 0,-13 12-1,19-20-2,0-1 1,-1 0-1,1 0 0,0 0 0,-1 0 1,0-1-1,0 0 0,-9 3 1,13-4-21,-1-1 1,1 0 0,-1 1 0,1-1 0,0 0 0,-1 0 0,1 0 0,-1 0 0,1 0-1,-1 0 1,1 0 0,0 0 0,-1-1 0,1 1 0,-1-1 0,1 1 0,0-1 0,0 1-1,-1-1 1,1 0 0,0 0 0,0 1 0,0-1 0,0 0 0,-1 0 0,1 0 0,1 0 0,-1-1-1,0 1 1,0 0 0,0 0 0,1 0 0,-1-1 0,0 1 0,1 0 0,-1-3 0,-1-3-6,1 1-1,0-1 1,1 0 0,0 0 0,0 0 0,0 1 0,1-1 0,0 0 0,0 0 0,0 1 0,1-1 0,0 1 0,1-1 0,3-6 0,7-15-60,30-45-1,-42 72 60,37-55-129,3 2 0,2 1 0,83-76 0,167-121-211,-249 214 271,-25 22 39,-9 7 9,-1 0-1,0-1 1,-1 0-1,1 0 1,-2 0-1,10-14 1,-16 22 20,-1 0-1,0 0 1,0-1 0,0 1-1,0 0 1,1 0 0,-1-1 0,0 1-1,0 0 1,0-1 0,0 1-1,0 0 1,0 0 0,0-1 0,0 1-1,0 0 1,0-1 0,0 1-1,0 0 1,0-1 0,0 1-1,0 0 1,0 0 0,0-1 0,0 1-1,0 0 1,0-1 0,0 1-1,0 0 1,-1 0 0,1-1-1,0 1 1,0-1 0,-12 0-33,-11 6 27,14-1 19,0 0 0,0 1 0,0 0 0,1 1 0,0 0 0,0 1 0,0-1 0,1 1 1,0 1-1,0-1 0,1 1 0,0 1 0,-6 11 0,4-7 31,1 1 1,1 0-1,0 0 0,1 0 1,1 0-1,0 1 0,1 0 0,-2 20 1,5-33-34,0 0-1,-1 0 1,1 0 0,0 1 0,1-1-1,-1 0 1,0 0 0,1 0 0,-1 0 0,1 0-1,-1 0 1,1 0 0,0 0 0,0 0-1,0 0 1,0 0 0,0 0 0,1 0-1,-1-1 1,0 1 0,3 1 0,-2-1-3,0-1 0,1 0 1,-1 0-1,1 0 0,-1 0 0,1 0 0,-1-1 1,1 1-1,0-1 0,-1 0 0,1 1 1,0-1-1,-1 0 0,1-1 0,-1 1 1,1 0-1,3-2 0,7-1 4,0-1-1,-1-1 1,1 0 0,-1 0-1,0-1 1,0-1 0,12-9-1,74-63 12,-95 77-20,54-49 25,80-92-1,-112 113-26,-2-1-1,-1-2 0,-1 1 1,-1-2-1,14-36 0,-33 68 0,-1 1 0,1-1 0,-1 0 0,1 1 0,-1-1 0,1 1 0,-1-1 1,0 0-1,0 1 0,0-1 0,0 0 0,0-2 0,0 3 1,0 1-1,0 0 1,-1-1 0,1 1 0,0 0 0,0 0 0,0-1 0,-1 1 0,1 0-1,0-1 1,-1 1 0,1 0 0,0 0 0,0 0 0,-1-1 0,1 1-1,0 0 1,-1 0 0,1 0 0,0 0 0,-1-1 0,1 1 0,-1 0-1,1 0 1,0 0 0,-1 0 0,1 0 0,0 0 0,-1 0 0,1 0 0,-1 0-1,0 1 1,-2 0-4,0 0-1,-1 0 1,1 1-1,0-1 0,0 1 1,-1 0-1,1 0 1,1 0-1,-6 4 0,-8 11 8,0 0 0,2 0-1,0 2 1,0-1-1,2 2 1,-14 29-1,13-21 47,1 1-1,2 1 0,0-1 0,-6 41 0,14-59-30,1 0-1,0 0 1,0 1-1,1-1 0,1 1 1,0-1-1,3 15 1,-4-24-54,1 1 0,0-1-1,-1 1 1,1-1 0,0 0 0,0 1 0,0-1 0,1 0 0,-1 0 0,0 1 0,1-1 0,0 0 0,-1 0-1,1-1 1,0 1 0,0 0 0,0-1 0,0 1 0,0-1 0,0 0 0,1 1 0,-1-1 0,0 0 0,1 0 0,-1-1-1,1 1 1,-1 0 0,1-1 0,-1 0 0,1 1 0,-1-1 0,1 0 0,0 0 0,-1 0 0,1-1 0,-1 1-1,1-1 1,3-1 0,3 0-218,0-2 0,0 1-1,0-1 1,-1-1 0,0 1 0,1-1-1,11-10 1,3-5-211,23-23 0,-12 7-27</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4.747"/>
    </inkml:context>
    <inkml:brush xml:id="br0">
      <inkml:brushProperty name="width" value="0.05" units="cm"/>
      <inkml:brushProperty name="height" value="0.05" units="cm"/>
    </inkml:brush>
  </inkml:definitions>
  <inkml:trace contextRef="#ctx0" brushRef="#br0">248 120 14187,'-1'-1'73,"0"1"-1,0-1 1,-1 1-1,1-1 1,0 1-1,0-1 1,0 1-1,0 0 1,0 0-1,-1-1 1,1 1-1,0 0 1,0 0-1,0 0 1,-1 0-1,1 0 1,0 1-1,0-1 1,0 0-1,0 0 1,-1 1-1,1-1 1,0 1-1,-2 0 1,-29 16 305,16-7-102,0 1 0,0 0 0,2 1 0,-1 1 0,1 1 1,1 0-1,1 0 0,0 1 0,1 1 0,0 0 0,-11 25 0,19-35-197,1-1 0,0 1-1,1-1 1,0 1 0,-2 11 0,3-16-63,0 1 0,0-1 0,0 0 0,0 0 0,0 1 0,0-1 0,0 0 0,1 0 0,-1 0-1,0 0 1,1 1 0,-1-1 0,1 0 0,-1 0 0,1 0 0,0 0 0,-1 0 0,1 0 0,0 0 0,0 0 0,-1 0 0,1-1 0,0 1 0,0 0 0,0 0-1,0-1 1,0 1 0,0-1 0,1 1 0,-1-1 0,0 1 0,0-1 0,0 1 0,0-1 0,1 0 0,1 0 0,3 0 8,0 0 0,1 0 0,-1-1 0,0 1 0,1-2 0,-1 1 0,0-1 0,0 0 0,0 0 0,8-4 0,9-6-66,25-18 0,-43 28 31,58-40-366,-2-2 0,-2-2 0,82-84 0,-132 120 292,0 0 0,0-1 0,-1 0 1,7-13-1,-14 23 89,-1 1 0,0 0 0,0-1 0,1 1 0,-1-1 0,0 1 0,0 0 0,1-1 0,-1 1 1,0-1-1,0 1 0,0-1 0,0 1 0,0 0 0,0-1 0,0 1 0,0-1 0,0 1 0,0-1 0,0 1 0,0-1 0,0 1 1,0 0-1,-1-2 0,-8 4 186,-12 13 177,6-2-92,1 1 1,0 1 0,1 0-1,1 0 1,0 2-1,-18 34 1,22-36-202,0 1-1,2 0 0,0 0 1,1 0-1,0 1 0,1 0 1,1 0-1,-1 24 0,4-34-127,0-1-1,1 0 0,-1 0 0,1 1 0,1-1 0,-1 0 0,1 0 0,0 0 0,0 0 0,1-1 0,-1 1 0,1-1 1,1 1-1,-1-1 0,1 0 0,8 9 0,13 7-255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5.136"/>
    </inkml:context>
    <inkml:brush xml:id="br0">
      <inkml:brushProperty name="width" value="0.05" units="cm"/>
      <inkml:brushProperty name="height" value="0.05" units="cm"/>
    </inkml:brush>
  </inkml:definitions>
  <inkml:trace contextRef="#ctx0" brushRef="#br0">55 30 13715,'4'-4'216,"-1"1"0,2 0 1,-1 1-1,0-1 0,0 1 0,1 0 0,-1 0 0,1 0 1,0 0-1,0 1 0,0 0 0,-1 0 0,1 0 1,0 1-1,10 0 0,10 0 587,43 6 0,-64-5-727,5 0 59,1 0 1,-1 1-1,1 1 0,-1-1 1,0 2-1,15 6 0,-22-9-113,0 0-1,-1 0 1,1 0-1,0 0 1,-1 1 0,1-1-1,-1 0 1,0 1-1,1-1 1,-1 1-1,0-1 1,0 1 0,0 0-1,0 0 1,0-1-1,0 1 1,-1 0-1,1 0 1,-1 0 0,1 0-1,-1 0 1,1-1-1,-1 1 1,0 0-1,0 0 1,0 0-1,0 0 1,-1 0 0,1 0-1,0 0 1,-1 0-1,1 0 1,-1 0-1,0 0 1,0-1 0,0 1-1,0 0 1,0-1-1,-2 4 1,-7 10 69,-1 0 1,0-1-1,-1 0 1,-14 13 0,-62 49 335,27-25-100,40-33-221,8-7-42,1-1 0,1 1 1,0 1-1,0 0 1,-11 18-1,21-29-54,0 1 0,0-1 0,0 1 0,0-1 0,1 1 0,-1-1 0,1 1 0,-1 0 0,1-1 0,-1 1 0,1-1 0,0 1 0,0 0 0,0 3 0,0-4-5,1 0 1,-1 0 0,1 0-1,-1 0 1,1 0-1,0-1 1,0 1-1,-1 0 1,1 0-1,0-1 1,0 1-1,0 0 1,0-1-1,0 1 1,0-1-1,0 1 1,0-1-1,0 1 1,0-1 0,0 0-1,0 0 1,0 1-1,0-1 1,3 0-1,14 2 9,1 0-1,0-1 1,0-1 0,-1-1-1,35-5 1,-27 1-369,-1-1 1,0-2-1,41-16 1,-54 19 249,-1-1 1,0 0-1,0-1 1,0 0 0,14-13-1,-2-9-314</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7.369"/>
    </inkml:context>
    <inkml:brush xml:id="br0">
      <inkml:brushProperty name="width" value="0.05" units="cm"/>
      <inkml:brushProperty name="height" value="0.05" units="cm"/>
    </inkml:brush>
  </inkml:definitions>
  <inkml:trace contextRef="#ctx0" brushRef="#br0">78 1 11202,'-16'31'1225,"-1"3"-833,0 4-184,0-1 952,9 0-800,6-1-112,10-10-208,9-3-160,12-10 120,7-2-40,10-8-40</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5.596"/>
    </inkml:context>
    <inkml:brush xml:id="br0">
      <inkml:brushProperty name="width" value="0.05" units="cm"/>
      <inkml:brushProperty name="height" value="0.05" units="cm"/>
    </inkml:brush>
  </inkml:definitions>
  <inkml:trace contextRef="#ctx0" brushRef="#br0">23 37 10330,'-1'1'131,"-1"1"0,0-1 0,0 0-1,1 1 1,-1 0 0,1-1 0,-1 1-1,1 0 1,0 0 0,0 0 0,0 0 0,0 0-1,0 0 1,0 0 0,0 0 0,1 0-1,-1 0 1,1 1 0,-1-1 0,1 4 0,0-3 21,1-1 0,0 1 1,-1-1-1,1 1 0,0-1 1,0 0-1,1 0 0,-1 1 1,0-1-1,1 0 1,-1 0-1,1 0 0,0 0 1,-1 0-1,1-1 0,0 1 1,0 0-1,4 1 0,3 3-69,0-1-1,0 0 0,0-1 0,0 0 1,1-1-1,0 0 0,-1 0 0,1-1 0,0 0 1,0-1-1,1 0 0,-1-1 0,0 0 1,0 0-1,0-1 0,0 0 0,0-1 0,0 0 1,0-1-1,10-4 0,3-2-225,0-1 0,-1-2 0,0 0 0,-1-1 0,0-1 0,-1-1 0,20-19 0,-10 11 221,-30 23-62,0 0-1,0-1 1,1 1-1,-1 0 1,0 0 0,1 0-1,-1 0 1,0-1-1,1 1 1,-1 0 0,0 0-1,1 0 1,-1 0 0,0 0-1,1 0 1,-1 0-1,1 0 1,-1 0 0,0 0-1,1 0 1,-1 0-1,0 0 1,1 0 0,-1 0-1,0 1 1,1-1-1,-1 0 1,0 0 0,1 1-1,0 0 31,-1 0 0,0 0 0,0 0 0,0 0 0,0 0 0,0 0-1,0 0 1,0 1 0,0-1 0,0 0 0,-1 0 0,1 0 0,0 0 0,-1 0 0,0 2-1,-7 16 531,6-15-426,0 0 0,0 0 0,0 1 0,1-1 0,0 1 0,0-1 0,0 1 0,0 0 0,0 9 0,1-14-137,1 1 1,-1 0-1,0 0 1,1-1-1,-1 1 1,1 0-1,-1-1 1,0 1-1,1 0 1,0-1-1,-1 1 1,1-1-1,-1 1 1,1-1-1,0 1 1,-1-1 0,1 1-1,0-1 1,-1 1-1,1-1 1,0 0-1,0 0 1,0 1-1,-1-1 1,1 0-1,0 0 1,0 0-1,0 0 1,-1 0-1,1 0 1,0 0-1,1 0 1,30-5-119,-27 4 74,32-8-448,58-24-1,-64 21 81,2 1-1,52-11 1,-84 21 399,0 1 1,1-1 0,-1 1 0,0 0 0,1 0 0,-1 0 0,0-1 0,1 1 0,-1 1 0,0-1 0,1 0 0,-1 0 0,0 0 0,1 1 0,-1-1 0,0 0 0,1 1 0,-1 0 0,0-1 0,0 1 0,0 0 0,1-1 0,-1 1 0,0 0 0,1 1-1,-1 0 43,-1 0 0,1 0-1,-1 0 1,0 0 0,0 0-1,0 0 1,0 0-1,0 0 1,0 0 0,0 0-1,-1 0 1,1 0 0,-1 0-1,1 0 1,-1 0-1,-2 3 1,-9 22 535,-8 21 332,19-44-832,0-1 0,0 0-1,0 0 1,0 1 0,1-1-1,0 0 1,-1 1 0,1-1-1,0 1 1,1-1 0,0 4 0,-1-6-79,0-1 1,0 1 0,1-1 0,-1 1 0,0-1-1,1 1 1,-1-1 0,0 0 0,1 1 0,-1-1-1,1 1 1,-1-1 0,0 0 0,1 1 0,-1-1-1,1 0 1,-1 0 0,1 1 0,-1-1 0,1 0-1,-1 0 1,1 0 0,0 1 0,-1-1 0,1 0-1,-1 0 1,1 0 0,-1 0 0,1 0 0,0 0-1,-1 0 1,1-1 0,-1 1 0,1 0 0,-1 0-1,1 0 1,-1 0 0,1-1 0,20-9-581,34-32 145,-21 13 136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6.063"/>
    </inkml:context>
    <inkml:brush xml:id="br0">
      <inkml:brushProperty name="width" value="0.05" units="cm"/>
      <inkml:brushProperty name="height" value="0.05" units="cm"/>
    </inkml:brush>
  </inkml:definitions>
  <inkml:trace contextRef="#ctx0" brushRef="#br0">55 5 16083,'0'0'72,"0"0"-1,-1-1 0,1 1 0,0 0 1,0-1-1,-1 1 0,1 0 1,0-1-1,0 1 0,-1 0 0,1 0 1,0 0-1,-1-1 0,1 1 0,-1 0 1,1 0-1,0 0 0,-1 0 0,1-1 1,-1 1-1,1 0 0,0 0 0,-1 0 1,1 0-1,-1 0 0,1 0 0,0 0 1,-1 0-1,1 0 0,-1 1 0,1-1 1,0 0-1,-1 0 0,1 0 1,-1 1-1,1-1-10,0 1 1,-1-1-1,1 1 1,0-1 0,0 1-1,0 0 1,0-1-1,0 1 1,0-1-1,0 1 1,0 0-1,0-1 1,0 1 0,1-1-1,-1 1 1,0-1-1,0 1 1,0-1-1,1 1 1,-1-1-1,0 1 1,1-1 0,-1 1-1,0-1 1,1 1-1,-1-1 1,1 1-1,4 4-265,1 0-1,-1-1 1,1 0-1,0 0 0,0 0 1,0-1-1,0 1 1,1-2-1,0 1 0,-1-1 1,1 0-1,11 2 1,3 0-775,1-1 0,37 0 0,-57-2 1583,-6 3-244,-6 2 199,-7 5 166,0 0 0,1 1-1,0 0 1,-15 17 0,26-24-605,0 0 1,0 1-1,0 0 0,0 0 1,1 0-1,0 0 0,1 1 1,0 0-1,-1-1 1,2 1-1,-1 0 0,1 0 1,0 1-1,-1 9 1,3-15-127,1 0 0,-1 0 1,0 0-1,0-1 0,1 1 1,-1 0-1,1 0 0,0-1 1,-1 1-1,1 0 0,0-1 1,0 1-1,0-1 0,0 1 1,0-1-1,1 1 1,-1-1-1,0 0 0,1 0 1,-1 1-1,1-1 0,-1 0 1,1 0-1,-1 0 0,1-1 1,2 2-1,6 2-174,0-1 1,-1 0 0,18 2-1,-11-1-27,-11-3 138,4 0-68,-1 1-1,0 1 1,0-1-1,11 7 1,-18-9 133,0 1 1,0-1 0,0 1 0,0-1 0,0 1-1,-1-1 1,1 1 0,0 0 0,0-1-1,-1 1 1,1 0 0,-1 0 0,1-1 0,0 1-1,-1 0 1,0 0 0,1 0 0,-1 0-1,1 0 1,-1-1 0,0 1 0,0 0 0,1 0-1,-1 0 1,0 0 0,0 0 0,0 0-1,0 0 1,0 0 0,0 0 0,0 0 0,-1 0-1,1 0 1,0 0 0,0 0 0,-1 0-1,1-1 1,-1 1 0,1 0 0,-1 0 0,1 0-1,-1 0 1,1-1 0,-1 1 0,0 0-1,1-1 1,-1 1 0,0 0 0,-1 0 0,-4 4 103,-1 0 1,1 0 0,-1-1 0,0 0 0,0 0 0,0-1 0,-1 0-1,-9 3 1,-9 1 408,-29 5 0,50-11-452,-41 5 511,45-6-579,0 1 0,-1-1 0,1 0 0,0 0 0,0 0 0,0 0 0,-1 0 0,1 0 0,0 0 1,0-1-1,-1 1 0,1 0 0,0-1 0,0 1 0,0-1 0,0 1 0,0-1 0,0 1 1,0-1-1,0 0 0,0 0 0,0 1 0,0-1 0,0 0 0,0 0 0,0 0 0,1 0 0,-1 0 1,-1-2-1,2 2 11,0 0 0,0-1 1,0 1-1,1 0 1,-1-1-1,0 1 1,0 0-1,1-1 0,-1 1 1,1 0-1,-1 0 1,1-1-1,-1 1 0,1 0 1,0 0-1,0 0 1,1-2-1,20-18 571,-15 15-724,23-19-14,6-2-59</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6.465"/>
    </inkml:context>
    <inkml:brush xml:id="br0">
      <inkml:brushProperty name="width" value="0.05" units="cm"/>
      <inkml:brushProperty name="height" value="0.05" units="cm"/>
    </inkml:brush>
  </inkml:definitions>
  <inkml:trace contextRef="#ctx0" brushRef="#br0">209 13 15979,'0'0'59,"1"-1"-1,-1 1 1,0 0-1,0-1 0,0 1 1,0-1-1,0 1 1,0 0-1,0-1 0,-1 1 1,1-1-1,0 1 1,0 0-1,0-1 1,0 1-1,0 0 0,-1-1 1,1 1-1,0 0 1,0-1-1,0 1 0,-1 0 1,1-1-1,0 1 1,0 0-1,-1 0 0,1-1 1,0 1-1,-1 0 1,1 0-1,0 0 0,-1 0 1,1-1-1,-1 1 1,-19-1 861,-18 8 232,29-5-1114,0 0 0,0 1 0,0 0 0,1 1 0,-1 0 0,1 0 0,0 1 0,0 0 0,1 0 0,-9 7 0,16-11-46,0-1 0,-1 0 1,1 1-1,0-1 1,-1 0-1,1 1 0,0-1 1,-1 1-1,1-1 1,0 0-1,0 1 0,0-1 1,0 1-1,-1-1 1,1 1-1,0-1 0,0 0 1,0 1-1,0-1 0,0 1 1,0-1-1,0 1 1,0-1-1,0 1 0,0-1 1,0 1-1,0-1 1,1 1-1,-1-1 0,0 0 1,0 1-1,0-1 1,1 1-1,-1-1 0,0 0 1,0 1-1,1-1 0,-1 0 1,0 1-1,1-1 1,-1 0-1,0 1 0,1-1 1,-1 0-1,1 0 1,-1 1-1,0-1 0,1 0 1,0 0-1,27 9-252,-22-8 190,33 7-333,29 8-271,-61-14 585,-1 1 1,1-1-1,-1 1 0,0 1 0,0-1 0,0 1 1,9 7-1,-13-10 94,-1 1 1,0-1-1,1 0 0,-1 1 1,0-1-1,0 0 0,0 1 1,0-1-1,0 1 0,0 0 1,-1-1-1,1 1 0,0 0 1,-1-1-1,0 1 0,1 0 1,-1 0-1,0 0 0,0-1 1,0 3-1,0-1 40,-1 0-1,1-1 1,-1 1-1,0-1 1,0 1-1,0-1 1,-1 1-1,1-1 1,-1 0-1,1 1 1,-1-1-1,-2 2 1,-6 6 249,0-1 0,-1-1 0,0 0 0,-15 9 0,20-14-177,-24 14 561,-1-1 0,0-2 0,-50 15 0,134-66-3028,100-72 442,-90 65 1236</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7.118"/>
    </inkml:context>
    <inkml:brush xml:id="br0">
      <inkml:brushProperty name="width" value="0.05" units="cm"/>
      <inkml:brushProperty name="height" value="0.05" units="cm"/>
    </inkml:brush>
  </inkml:definitions>
  <inkml:trace contextRef="#ctx0" brushRef="#br0">183 169 15107,'-15'9'592,"0"1"0,1 0 0,0 1 0,1 0 0,1 1 0,0 1 0,0 0 0,-13 20 0,19-25-446,0-1 0,1 1 0,0 0 0,0 1 0,1-1 0,0 1-1,1 0 1,-1 0 0,2 0 0,-1 0 0,0 10 0,3-18-143,0 1 1,0-1-1,0 0 0,0 0 1,0 1-1,0-1 1,0 0-1,0 0 0,1 1 1,-1-1-1,1 0 0,-1 0 1,1 0-1,-1 0 0,1 1 1,-1-1-1,1 0 0,0 0 1,0 0-1,0 0 1,-1 0-1,1-1 0,0 1 1,0 0-1,0 0 0,0-1 1,1 1-1,-1 0 0,0-1 1,0 1-1,0-1 0,0 0 1,1 1-1,-1-1 1,0 0-1,0 1 0,1-1 1,-1 0-1,0 0 0,2-1 1,4 1-104,0-1 1,0 0 0,0 0-1,-1-1 1,1 0 0,10-5 0,22-11-674,-2-1 1,0-3 0,-1-1 0,-1-1 0,45-43 0,-71 59 456,-12 9 188,-17 13 269,-61 60 1263,73-65-1190,-1 0 1,2 1 0,-1-1-1,2 2 1,-1-1-1,1 1 1,-4 12 0,9-22-185,0 0 0,1 1 1,-1-1-1,1 1 0,-1-1 1,1 0-1,0 1 0,-1-1 1,1 1-1,0-1 0,0 1 1,0-1-1,0 1 0,1-1 1,-1 1-1,0-1 0,1 1 1,-1-1-1,0 1 0,2 1 1,-1-2-20,0 0 0,1 0 0,-1-1 0,0 1 0,1 0 0,-1-1 1,0 1-1,1-1 0,-1 1 0,1-1 0,-1 0 0,1 0 1,-1 0-1,1 1 0,-1-1 0,0-1 0,1 1 0,-1 0 0,1 0 1,-1 0-1,1-1 0,2 0 0,10-3-99,1-1 0,-1-1 0,0 0-1,-1 0 1,0-2 0,14-9 0,74-59-597,51-59-252,-129 111 1046,0-1 1,-2-1 0,-1-1-1,18-31 1,-37 56-20,1-1 0,-1 0 0,0 1 0,0-1 1,0 0-1,0 0 0,-1 0 0,1-5 0,-1 8-73,0 0 0,0-1 0,0 1 0,0 0 0,0 0 0,0-1 0,0 1 0,0 0-1,0 0 1,0 0 0,0-1 0,0 1 0,0 0 0,0 0 0,0 0 0,0 0 0,0-1 0,0 1 0,-1 0 0,1 0 0,0 0 0,0 0 0,0-1 0,0 1 0,0 0-1,-1 0 1,1 0 0,0 0 0,0 0 0,0 0 0,0-1 0,-1 1 0,1 0 0,0 0 0,0 0 0,-1 0 0,1 0 0,-13 8 534,7-2-605,0 0-1,1 0 1,-1 1 0,2 0 0,-1-1-1,1 2 1,0-1 0,0 0-1,1 1 1,0 0 0,0-1 0,1 1-1,0 0 1,0 1 0,0 11 0,2-17-45,1-1-1,0 1 1,0 0 0,0 0 0,0-1 0,0 1 0,1-1 0,-1 1 0,1-1 0,0 0-1,-1 1 1,1-1 0,0 0 0,0 0 0,1 0 0,4 3 0,-4-2 49,1 0 0,-1 0 0,1 1 0,-1-1 0,5 8 0,-6-6 48,0 1 1,0 0-1,0 0 0,-1-1 0,1 1 1,-2 0-1,1 0 0,-1 0 0,0 0 0,0 0 1,0 0-1,-1 0 0,0 0 0,-2 8 0,-4 10 198,0 0 0,-12 23-1,6-17 95,6-16 7,1 0-1,-7 25 0,12-38-274,1 0-1,0-1 1,-1 1 0,1 0-1,0 0 1,0-1 0,-1 1-1,1 0 1,0 0-1,0 0 1,0 0 0,0-1-1,0 1 1,0 0 0,1 0-1,-1 0 1,0 0-1,0-1 1,0 1 0,1 0-1,-1 0 1,1-1 0,-1 1-1,0 0 1,1-1-1,-1 1 1,1 0 0,-1-1-1,1 1 1,0 0-1,-1-1 1,1 1 0,0-1-1,-1 1 1,1-1 0,0 0-1,0 1 1,-1-1-1,1 0 1,0 1 0,0-1-1,-1 0 1,1 0 0,0 0-1,0 0 1,0 0-1,0 0 1,-1 0 0,3 0-1,4-1 23,0 0 0,0 0 0,-1-1-1,13-4 1,-12 4-55,23-8-191,0 1 0,48-7 1,-66 15-94,1 0-1,-1 1 1,1 0 0,-1 1-1,1 0 1,-1 1-1,1 0 1,-1 1 0,15 6-1,-26-9 257,14 5-143,-15-5 171,0 0-1,0 0 0,1 0 1,-1 0-1,0 0 1,0 0-1,1 0 1,-1 0-1,0 0 0,1 0 1,-1 0-1,0 0 1,0 0-1,1 0 1,-1 0-1,0 0 0,0 0 1,1 0-1,-1-1 1,0 1-1,0 0 0,0 0 1,1 0-1,-1 0 1,0 0-1,0-1 1,0 1-1,1 0 0,-1 0 1,0 0-1,0-1 1,0 1-1,0 0 1,1 0-1,-1-1 0,0 1 1,0 0-1,0 0 1,0-1-1,0 1 0,0 0 1,0 0-1,0-1 1,0 1-1,0 0 1,0 0-1,0-1 0,0 1 1,0 0-1,-3-13-310</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47.537"/>
    </inkml:context>
    <inkml:brush xml:id="br0">
      <inkml:brushProperty name="width" value="0.05" units="cm"/>
      <inkml:brushProperty name="height" value="0.05" units="cm"/>
    </inkml:brush>
  </inkml:definitions>
  <inkml:trace contextRef="#ctx0" brushRef="#br0">41 59 12627,'-23'-9'1816,"10"3"-832,8 1-408,11 0 1721,10 0-1137,10 0-288,2 1-103,14-2-577,4 1-352,8 0 192,2 4-16,7-2-120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2.591"/>
    </inkml:context>
    <inkml:brush xml:id="br0">
      <inkml:brushProperty name="width" value="0.05" units="cm"/>
      <inkml:brushProperty name="height" value="0.05" units="cm"/>
    </inkml:brush>
  </inkml:definitions>
  <inkml:trace contextRef="#ctx0" brushRef="#br0">853 56 10434,'-16'-9'574,"-1"0"-1,0 1 1,0 1-1,-33-9 0,43 14-477,0 0 0,0 1-1,0 0 1,0 0-1,-1 1 1,1 0 0,0 0-1,0 1 1,0 0-1,0 0 1,0 1 0,0 0-1,0 0 1,0 0 0,-12 7-1,6 0-87,1 0 0,0 1-1,1 0 1,0 1 0,1 0 0,0 0-1,-15 24 1,0 6-25,-26 56 0,2 13-30,5 2 0,-44 175 0,-20 247-145,11 186-203,53 5 35,44-568 235,23 195 0,-13-283 19,2 0 0,4-1 0,2-1 0,4 0 0,38 82 0,-11-53-383,5-3-1,3-2 0,4-2 1,115 127-1,-93-129 95</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2.964"/>
    </inkml:context>
    <inkml:brush xml:id="br0">
      <inkml:brushProperty name="width" value="0.05" units="cm"/>
      <inkml:brushProperty name="height" value="0.05" units="cm"/>
    </inkml:brush>
  </inkml:definitions>
  <inkml:trace contextRef="#ctx0" brushRef="#br0">0 3899 8962,'41'-60'687,"-3"-1"0,44-97 0,42-141 648,-95 223-838,-27 72-481,278-756 1209,-232 603-1166,-7-3 1,40-315 0,-74 386-52,-4 0-1,-4 0 1,-4 0 0,-3 0 0,-5 0-1,-3 1 1,-5 1 0,-3 1-1,-3 1 1,-5 2 0,-3 1-1,-80-137 1,-114-124-337,164 261 254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3.709"/>
    </inkml:context>
    <inkml:brush xml:id="br0">
      <inkml:brushProperty name="width" value="0.05" units="cm"/>
      <inkml:brushProperty name="height" value="0.05" units="cm"/>
    </inkml:brush>
  </inkml:definitions>
  <inkml:trace contextRef="#ctx0" brushRef="#br0">10 48 11755,'-9'-47'5024,"9"47"-4979,0 0 0,0 0 0,0 0 0,0 0 0,0-1 0,7 11 604,6 16-458,67 217-178,-41-117-833,-25-85 408,7 22-1140,-2 1 0,14 86-1,-33-118 679,0-31 818,0 0-1,0 1 1,-1-1 0,1 0-1,0 0 1,-1 1-1,1-1 1,-1 0 0,0 0-1,1 0 1,-1 0-1,0 0 1,0 0 0,1 0-1,-1 0 1,0 0-1,0 0 1,-2 1-1,1-1-51,0 0-1,0-1 1,0 1-1,0-1 0,0 1 1,0-1-1,-1 0 1,-2 1-1</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4.173"/>
    </inkml:context>
    <inkml:brush xml:id="br0">
      <inkml:brushProperty name="width" value="0.05" units="cm"/>
      <inkml:brushProperty name="height" value="0.05" units="cm"/>
    </inkml:brush>
  </inkml:definitions>
  <inkml:trace contextRef="#ctx0" brushRef="#br0">1 432 13643,'-1'-11'126,"1"0"1,0-1-1,1 1 1,1 0-1,0 0 1,0 0-1,1 0 1,0 0-1,1 0 1,0 1-1,11-18 1,0 1 63,2 2 1,2-1 0,22-24-1,-25 32-124,0 1 1,1 1-1,1 1 0,0 0 0,1 1 0,1 1 0,24-12 0,-36 21-62,1 0 0,-1 1-1,1 1 1,0-1 0,0 1 0,0 1 0,0-1 0,1 2-1,9-1 1,-12 2-18,0 0 0,-1 0-1,1 0 1,-1 1 0,1 0-1,-1 0 1,0 1 0,0 0 0,0 0-1,0 0 1,0 0 0,-1 1-1,10 9 1,-8-7-2,0 0 0,-1 1 1,0 0-1,0 1 0,-1-1 0,0 1 0,0 0 0,-1 0 0,0 1 1,0-1-1,-1 1 0,4 15 0,-6-16 46,0-1 0,0 0 0,-1 1 0,0-1 0,0 1 0,-1-1 0,0 1-1,0-1 1,-1 0 0,0 0 0,0 0 0,-1 0 0,1 0 0,-2 0 0,1 0 0,-6 7 0,8-12-53,0-1 0,0 0-1,0 1 1,1-1 0,-1 1 0,1-1 0,-1 0-1,1 1 1,-1 0 0,1-1 0,0 1 0,0-1 0,-1 1-1,1-1 1,0 1 0,1-1 0,-1 1 0,0-1 0,0 1-1,1 0 1,-1-1 0,1 1 0,-1-1 0,1 0-1,-1 1 1,1-1 0,0 1 0,0-1 0,0 0 0,1 2-1,4 2-121,-1 1-1,1-1 1,0 0-1,14 8 0,-2-1-39,34 26-206,91 89 0,-130-113 415,0-1 0,-1 2 0,-1 0 0,0 0 0,-1 1 1,-1 0-1,0 1 0,-2 0 0,1 1 0,-2-1 0,6 29 0,-10-36 89,-2 1-1,0-1 0,0 0 0,-1 0 0,0 0 0,0 0 1,-1 0-1,-1 0 0,0 0 0,0 0 0,-1-1 1,0 1-1,0-1 0,-1 0 0,-1-1 0,1 1 0,-13 13 1,6-8 124,0-2 1,-1 0 0,0 0 0,-1-1-1,0-1 1,0 0 0,-1-1 0,-1 0 0,-25 9-1,32-15-213,0 0-1,0-1 0,-1 0 0,1 0 1,-1-1-1,1 0 0,-1-1 1,0 0-1,-9-2 0,16 2-55,1 0-1,-1 0 0,1-1 1,-1 0-1,1 1 0,-1-1 1,1 0-1,-1 0 1,1 0-1,0-1 0,0 1 1,-1 0-1,1-1 0,0 1 1,0-1-1,0 0 1,1 0-1,-1 0 0,0 0 1,1 0-1,-1 0 0,1 0 1,0-1-1,0 1 1,-1 0-1,2-1 0,-1 1 1,0-1-1,0 1 0,1-1 1,-1 1-1,1-1 1,0 0-1,0 1 0,0-1 1,0 1-1,1-4 0,-1 2-17,1 1-1,0-1 0,0 1 0,0 0 0,0-1 0,3-4 0,14-19-423</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4.562"/>
    </inkml:context>
    <inkml:brush xml:id="br0">
      <inkml:brushProperty name="width" value="0.05" units="cm"/>
      <inkml:brushProperty name="height" value="0.05" units="cm"/>
    </inkml:brush>
  </inkml:definitions>
  <inkml:trace contextRef="#ctx0" brushRef="#br0">58 2 14731,'0'0'36,"-1"0"0,1 0-1,-1-1 1,1 1 0,-1 0-1,1 0 1,-1 0 0,1 0-1,-1 0 1,0 0 0,1 0-1,-1 0 1,1 0 0,-1 0-1,1 0 1,-1 0 0,1 0 0,-1 0-1,0 0 1,1 1 0,-1-1-1,1 0 1,-1 0 0,1 1-1,-1-1 1,1 0 0,-1 1-1,1-1 1,0 0 0,-1 1 0,1-1-1,-1 1 1,1-1 0,0 0-1,0 1 1,-1-1 0,1 2-1,-15 22 100,9-8-51,1 1 0,1 0 0,1-1 0,0 2 0,1-1 0,1 0 0,1 0-1,0 1 1,1-1 0,1 0 0,1 0 0,7 25 0,-9-35-80,2-1 0,-1 0 0,1-1 0,-1 1 1,2 0-1,-1-1 0,1 1 0,-1-1 0,1 0 0,1-1 0,8 9 0,-10-10 4,1-1-1,-1 0 1,0 0-1,1 0 1,0 0-1,-1-1 0,1 0 1,0 1-1,0-1 1,0 0-1,0-1 1,0 1-1,0-1 0,0 0 1,0 0-1,0 0 1,0 0-1,0-1 1,0 1-1,4-2 0,1-2 25,1 0-1,0 0 1,-1-1-1,0 0 1,0-1-1,-1 0 1,1 0-1,-1-1 1,0 0-1,-1 0 1,0-1-1,10-13 1,-2 0 54,-2 0 0,0 0 0,-1-2 0,10-24 1,0-16 133,-21 58-208,1 0 0,-2-1 0,1 1 0,0 0 0,-1 0 0,0-1 1,-1 1-1,1 0 0,-1 0 0,-1-7 0,2 12-12,0-1-1,0 1 1,0-1-1,0 0 1,-1 1 0,1-1-1,0 1 1,0-1 0,0 1-1,-1-1 1,1 0-1,0 1 1,0-1 0,-1 1-1,1 0 1,-1-1-1,1 1 1,0-1 0,-1 1-1,1-1 1,-1 1-1,1 0 1,-1-1 0,1 1-1,-1 0 1,1 0 0,-1-1-1,0 1 1,1 0-1,-1 0 1,0 0 0,0 0-3,0 1 0,0-1 1,0 1-1,0-1 0,0 1 1,0 0-1,0-1 0,0 1 0,1 0 1,-1 0-1,0 0 0,0 0 1,1 0-1,-2 2 0,-2 4-17,0 0 0,1 1 0,-5 12 0,4-4-26,1-1 1,-3 31 0,6-40 24,0 1 0,0-1 0,0 0-1,1 0 1,0 0 0,0 0 0,0 0 0,1 0 0,0 0 0,4 8 0,-6-13 1,1 1 1,0-1 0,0 0-1,-1 0 1,1 1 0,0-1-1,0 0 1,0 0 0,0 0-1,1 0 1,-1 0 0,0 0 0,0-1-1,1 1 1,-1 0 0,0-1-1,1 1 1,-1 0 0,0-1-1,1 0 1,2 1 0,-2-1 4,1 0 0,-1 0 0,1-1-1,-1 1 1,0-1 0,1 1 0,-1-1 0,0 0 0,1 0 0,-1 0 0,0 0 0,2-2 0,6-4-6,-1 0 0,-1 0 0,1-1 0,11-14 0,-10 10-24,-1 0-1,12-19 1,19-52-124</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7.818"/>
    </inkml:context>
    <inkml:brush xml:id="br0">
      <inkml:brushProperty name="width" value="0.05" units="cm"/>
      <inkml:brushProperty name="height" value="0.05" units="cm"/>
    </inkml:brush>
  </inkml:definitions>
  <inkml:trace contextRef="#ctx0" brushRef="#br0">278 0 11554,'-5'13'1385,"-7"7"-897,-7 7-160,-2 2 1024,-6 7-928,4 1-32,-4 2-32,1-2-63,3-4-193,4-6-56,3-7-248,2-1-169,-2-13 321,2-1-72,-2-7-40</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4.984"/>
    </inkml:context>
    <inkml:brush xml:id="br0">
      <inkml:brushProperty name="width" value="0.05" units="cm"/>
      <inkml:brushProperty name="height" value="0.05" units="cm"/>
    </inkml:brush>
  </inkml:definitions>
  <inkml:trace contextRef="#ctx0" brushRef="#br0">93 0 12747,'-44'138'2385,"28"-93"-1527,-13 56 0,28-97-816,0 0 1,1 0 0,-1 0 0,1-1 0,0 1 0,0 6-1,0-9-44,1-1-1,-1 1 1,0 0-1,0-1 1,1 1 0,-1-1-1,0 1 1,1-1-1,-1 1 1,0 0-1,1-1 1,-1 1-1,1-1 1,-1 0-1,1 1 1,-1-1-1,1 1 1,-1-1-1,1 0 1,0 1-1,-1-1 1,1 0 0,-1 0-1,1 1 1,0-1-1,-1 0 1,1 0-1,0 0 1,-1 0-1,1 0 1,0 0-1,-1 0 1,1 0-1,0 0 1,-1 0-1,1 0 1,0 0 0,-1-1-1,1 1 1,-1 0-1,2-1 1,36-14-440,-32 12 353,0 0-1,-1 1 0,1 0 1,0 0-1,0 0 0,9-1 1,-12 3 75,-1 0 0,0 0 0,1 1 0,-1-1 0,1 0 0,-1 1 0,0 0 0,0-1 0,1 1 0,-1 0 0,0 0 0,0 0 0,0 1 0,0-1 0,0 0 0,0 1 0,-1-1 0,1 1 0,0 0 0,-1 0 0,3 3 0,3 5 76,0 0 0,-1 0 0,0 1 0,-1 0 0,0 0 0,-1 0 0,0 0 0,0 1 0,-2-1 0,1 1 0,-2 0 0,2 20 0,-3-25 23,0-1 1,-1 1 0,1 0-1,-1-1 1,-1 1 0,1-1 0,-1 0-1,0 1 1,0-1 0,-1 0 0,0 0-1,0 0 1,0-1 0,-1 1 0,0-1-1,0 0 1,0 0 0,-1 0 0,0 0-1,0-1 1,0 0 0,0 0-1,-1 0 1,-7 4 0,12-7-116,-1 0-1,1-1 1,-1 1 0,1 0 0,0-1-1,-1 1 1,1 0 0,-1-1 0,1 0-1,-1 1 1,0-1 0,1 0 0,-1 0-1,1 0 1,-1 0 0,0 0-1,1 0 1,-1-1 0,1 1 0,-1 0-1,1-1 1,-1 1 0,1-1 0,-1 1-1,1-1 1,-1 0 0,1 0 0,0 0-1,0 0 1,-1 0 0,1 0-1,0 0 1,0 0 0,-2-2 0,1-1-80,1 0 1,-1 1 0,1-1-1,-1 0 1,1 0 0,0 0-1,1 0 1,-1 0 0,1 1-1,0-1 1,0-1 0,0 1-1,1-5 1,6-31-498</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5.364"/>
    </inkml:context>
    <inkml:brush xml:id="br0">
      <inkml:brushProperty name="width" value="0.05" units="cm"/>
      <inkml:brushProperty name="height" value="0.05" units="cm"/>
    </inkml:brush>
  </inkml:definitions>
  <inkml:trace contextRef="#ctx0" brushRef="#br0">138 299 13907,'-13'50'1224,"0"13"-816,1 3-184,4 5 609,3 1-409,5-12-136,5-7-224,6-23-256,5-10-128,-3-20 232,0-4-80,-3-27-81</inkml:trace>
  <inkml:trace contextRef="#ctx0" brushRef="#br0" timeOffset="1">27 0 13907,'-15'18'1376,"4"3"-872,10-1-232,5-1 1097,8-1-993,6-2-544,5-1 352,3-8-176,-1-4-64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5.888"/>
    </inkml:context>
    <inkml:brush xml:id="br0">
      <inkml:brushProperty name="width" value="0.05" units="cm"/>
      <inkml:brushProperty name="height" value="0.05" units="cm"/>
    </inkml:brush>
  </inkml:definitions>
  <inkml:trace contextRef="#ctx0" brushRef="#br0">214 83 15611,'2'-1'139,"6"-5"164,-1 0 0,0 0 0,6-8 0,-11 12-246,-1 1 0,0-1 0,1 0 0,-1 1 0,0-1 0,0 0 0,0 0 0,0 0 0,-1 1 0,1-1 0,0 0 0,-1 0 1,0 0-1,1 0 0,-1 0 0,0 0 0,0 0 0,0-1 0,0 1 0,-1-3 0,1 5-37,0-1 1,0 1-1,0 0 0,0-1 1,-1 1-1,1 0 0,0-1 1,0 1-1,0 0 1,-1-1-1,1 1 0,0 0 1,-1 0-1,1-1 0,0 1 1,0 0-1,-1 0 1,1 0-1,0 0 0,-1-1 1,1 1-1,0 0 0,-1 0 1,1 0-1,-1 0 0,1 0 1,0 0-1,-1 0 1,1 0-1,-1 0 0,-15 4 246,-13 14-82,5 1-246,0 2 0,2 1 0,0 0 0,1 2 0,2 1-1,0 0 1,-20 38 0,36-57 29,0 0 1,0 1-1,0-1 1,1 1-1,0 0 0,-1 7 1,2-12 21,1-1 0,0 1 1,0 0-1,0-1 1,0 1-1,1-1 0,-1 1 1,0 0-1,1-1 1,-1 1-1,1-1 0,-1 1 1,1-1-1,0 1 0,-1-1 1,1 1-1,0-1 1,0 0-1,0 1 0,0-1 1,1 0-1,-1 0 0,0 0 1,0 0-1,1 0 1,-1 0-1,0 0 0,1 0 1,-1-1-1,1 1 1,1 0-1,10 3-80,0 0 0,0-1 0,1 0 0,25 1 1,61-2-423,-52-2 252,-21 0 103,-17-1 69,-1 0 0,1 1 1,-1 1-1,1 0 1,-1 0-1,0 1 0,17 5 1,-25-7 83,0 1 1,0 0-1,0 0 1,0-1-1,1 1 1,-1 0-1,0 0 1,0 0-1,-1 0 1,1 0-1,0 1 1,0-1-1,0 0 1,-1 0-1,1 0 1,-1 1 0,1-1-1,-1 0 1,1 1-1,-1-1 1,0 0-1,0 1 1,1-1-1,-1 1 1,0-1-1,0 0 1,-1 1-1,1-1 1,0 1-1,0-1 1,-1 0-1,1 1 1,-1-1-1,0 3 1,-3 4 59,1 0 1,-1 1-1,-11 14 0,15-23-53,-19 29 278,-1-2 0,-1-1 0,-45 45-1,61-67-271,0 1 0,-1-1 0,0-1 0,-9 6-1,14-8-7,0-1 0,0 1 0,0-1 0,0 1 0,0-1 0,1 0 0,-1 1 0,0-1 0,0 0 0,0 0 0,0 0-1,0 0 1,0 0 0,0 0 0,0 0 0,0 0 0,0 0 0,0 0 0,0 0 0,0 0 0,0-1 0,0 1 0,0 0 0,0-1-1,1 1 1,-1-1 0,0 1 0,0-1 0,0 1 0,1-1 0,-1 0 0,0 1 0,0-1 0,1 0 0,-1 0 0,1 1 0,-1-1-1,0-2 1,-4-22-10</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6.394"/>
    </inkml:context>
    <inkml:brush xml:id="br0">
      <inkml:brushProperty name="width" value="0.05" units="cm"/>
      <inkml:brushProperty name="height" value="0.05" units="cm"/>
    </inkml:brush>
  </inkml:definitions>
  <inkml:trace contextRef="#ctx0" brushRef="#br0">36 42 13059,'-9'158'2348,"3"-75"-1349,7 128 0,33 36-743,-12-109-172,-20-123 162,-1-17 94,-4-29 239,2 16-533,-40-400 633,10 120-1490,28 271 610,2-1 0,1-30 0,0 54 187,0-1 0,0 1-1,1 0 1,-1-1 0,0 1-1,1-1 1,-1 1-1,0 0 1,1-1 0,0 1-1,-1 0 1,1 0 0,0-1-1,0 1 1,-1 0 0,1 0-1,0 0 1,0 0 0,0 0-1,1 0 1,-1 0 0,2-1-1,-1 1-1,0 1 0,0-1 0,0 1 0,0 0 0,0-1 0,0 1 0,0 0 0,0 0-1,0 0 1,0 1 0,0-1 0,-1 0 0,1 1 0,3 0 0,2 2-17,1 0 1,-1 1-1,1-1 1,-1 2-1,0-1 1,10 9-1,-14-9 56,0-1-1,0 1 0,0 0 0,-1-1 1,1 1-1,-1 1 0,0-1 1,0 0-1,-1 0 0,1 1 0,-1-1 1,0 1-1,0-1 0,-1 1 1,1-1-1,-1 1 0,0 0 0,0-1 1,-1 1-1,1-1 0,-1 1 0,-2 6 1,-2 10 143,-1-1 0,-1 0 1,-14 27-1,20-44-154,-7 15 96,0-1-1,-23 33 1,31-49-122,0-1 0,0 1 0,0-1 0,-1 1-1,1-1 1,0 0 0,-1 1 0,1-1 0,0 1 0,-1-1 0,1 1 0,0-1 0,-1 0 0,1 1 0,-1-1 0,1 0 0,0 1 0,-1-1 0,1 0 0,-1 0 0,1 0 0,-1 1 0,1-1-1,-1 0 1,1 0 0,-1 0 0,1 0 0,-1 0 0,0 0 0,0 0 0,1-1-46,0 0 0,-1-1-1,1 1 1,0 0 0,0 0 0,0-1 0,0 1-1,0 0 1,0-1 0,1 1 0,-1 0-1,0 0 1,1-1 0,0-1 0,14-42-1251,2 0 1,36-69-1,-17 46 482</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6.818"/>
    </inkml:context>
    <inkml:brush xml:id="br0">
      <inkml:brushProperty name="width" value="0.05" units="cm"/>
      <inkml:brushProperty name="height" value="0.05" units="cm"/>
    </inkml:brush>
  </inkml:definitions>
  <inkml:trace contextRef="#ctx0" brushRef="#br0">0 274 11146,'3'5'202,"-1"0"-1,0 0 0,0 0 1,-1 1-1,1-1 0,-1 0 0,0 1 1,0-1-1,-1 1 0,0-1 1,0 1-1,-1 5 0,2 13 607,-1-13-519,1 0-1,1 0 1,0-1 0,0 1-1,7 19 1,-8-29-271,0 1 0,0 0 0,-1 0 0,1-1-1,0 1 1,0-1 0,0 1 0,1-1 0,-1 1 0,0-1 0,1 1 0,-1-1-1,1 0 1,-1 0 0,1 0 0,-1 0 0,1 0 0,0 0 0,-1 0-1,1-1 1,0 1 0,0 0 0,0-1 0,0 0 0,-1 1 0,1-1 0,0 0-1,0 0 1,0 0 0,0 0 0,0 0 0,0-1 0,0 1 0,-1 0-1,1-1 1,0 0 0,0 1 0,0-1 0,-1 0 0,4-2 0,3-1 15,1-2 1,-1 1 0,0-1-1,-1 0 1,1-1-1,-1 0 1,-1 0 0,7-9-1,43-66 81,-56 81-121,0 1-1,0-1 1,0 1 0,1-1 0,-1 1 0,0 0 0,1-1-1,-1 1 1,0-1 0,1 1 0,-1 0 0,0-1 0,1 1-1,-1 0 1,1-1 0,-1 1 0,1 0 0,-1 0 0,1-1-1,-1 1 1,1 0 0,4 8-121,-1 30-48,-3-19 112,-1-17 64,0 0-1,1 0 1,-1 0 0,0 1-1,1-1 1,0-1-1,-1 1 1,1 0 0,0 0-1,0 0 1,0 0-1,0 0 1,0-1-1,1 1 1,-1-1 0,0 1-1,1-1 1,-1 1-1,3 1 1,-2-3 6,0 1 0,-1-1 0,1 0 0,0 0 0,-1 0 1,1 0-1,0 0 0,0-1 0,-1 1 0,1 0 0,-1-1 0,1 1 0,0-1 0,-1 0 0,1 1 0,-1-1 1,1 0-1,-1 0 0,0 0 0,1 0 0,-1 0 0,0 0 0,0 0 0,2-3 0,19-19-118,-1-1 0,-2-1 0,33-55 0,-31 47-892,46-57 0,-67 89 983,0 1 0,0-1 0,1 1 0,-1-1 0,0 1 0,1 0 0,-1-1 0,0 1 0,1 0 0,-1-1 0,0 1 0,1 0 0,-1 0 0,1-1-1,-1 1 1,1 0 0,-1 0 0,0 0 0,1 0 0,-1 0 0,1-1 0,-1 1 0,1 0 0,-1 0 0,1 0 0,0 0 0,3 11-61,-8 30 644,3-29-294,1-9-207,-1-1-1,1 0 1,0 1 0,0-1 0,1 0 0,-1 0 0,0 1-1,1-1 1,0 3 0,0-5-54,-1 1-1,1-1 1,0 1 0,-1-1-1,1 1 1,-1-1-1,1 0 1,0 1 0,-1-1-1,1 0 1,0 1 0,0-1-1,-1 0 1,1 0-1,0 0 1,0 0 0,-1 0-1,1 0 1,0 0 0,0 0-1,-1 0 1,1 0-1,0 0 1,-1 0 0,1 0-1,0 0 1,0-1 0,-1 1-1,1 0 1,0-1-1,-1 1 1,1-1 0,0 1-1,0-1 1,8-4-78,0-1 0,0 0 0,-1 0 1,0 0-1,0-1 0,0 0 0,10-15 0,44-63-115,-19 14 4</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7.261"/>
    </inkml:context>
    <inkml:brush xml:id="br0">
      <inkml:brushProperty name="width" value="0.05" units="cm"/>
      <inkml:brushProperty name="height" value="0.05" units="cm"/>
    </inkml:brush>
  </inkml:definitions>
  <inkml:trace contextRef="#ctx0" brushRef="#br0">40 1 10570,'-7'32'756,"-4"16"583,3 0 0,-4 58 0,11-91-1255,1-1 0,1 1 0,0-1 0,1 0 0,0 1 0,1-1 0,1 0 0,0 0 0,1-1 0,1 1 0,13 23 0,-9-20-210,1-1 0,0 0-1,1-1 1,20 19-1,-29-34 315,-3-7-75,-4-6 54,-3 0-72,0 1-1,-1 0 0,0 0 0,-2 0 0,1 1 0,-21-19 0,20 20-59,10 10-34,0 0 0,0 0 0,-1 0 0,1 0 0,0 0 0,0 0 1,0 0-1,0-1 0,0 1 0,0 0 0,0 0 0,0 0 0,-1 0 0,1 0 0,0 0 0,0-1 0,0 1 1,0 0-1,0 0 0,0 0 0,0 0 0,0-1 0,0 1 0,0 0 0,0 0 0,0 0 0,0 0 0,0 0 1,0-1-1,0 1 0,0 0 0,0 0 0,0 0 0,0 0 0,0-1 0,1 1 0,-1 0 0,0 0 0,0 0 1,0 0-1,0 0 0,0 0 0,0-1 0,0 1 0,0 0 0,1 0 0,-1 0 0,0 0 0,0 0 0,0 0 1,1 0-1,12-3-92,-10 3 49,-1 0 0,1 0 0,0 0 0,0 1 0,-1-1 0,1 1 0,0 0 0,-1-1 0,1 1 0,3 2 0,-6-3 32,1 1-1,-1-1 1,1 0 0,-1 1-1,1-1 1,-1 0 0,1 0-1,-1 0 1,1 1 0,-1-1 0,1 0-1,-1 0 1,1 0 0,-1 0-1,1 0 1,-1 0 0,1 0-1,0 0 1,-1 0 0,1 0 0,-1 0-1,1-1 1,-1 1 0,1 0-1,-1 0 1,1 0 0,-1-1-1,1 1 1,11-16-23,2-24-424,-14 40 452,18-102-1719,-16 87 1611,4-31-262</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7.662"/>
    </inkml:context>
    <inkml:brush xml:id="br0">
      <inkml:brushProperty name="width" value="0.05" units="cm"/>
      <inkml:brushProperty name="height" value="0.05" units="cm"/>
    </inkml:brush>
  </inkml:definitions>
  <inkml:trace contextRef="#ctx0" brushRef="#br0">41 0 12211,'-9'55'2449,"2"6"-1924,-17 225 1032,24-284-1602,0 1 0,0 0 0,0 0 0,0-1 0,1 1 0,-1 0 0,1 0 0,0-1 0,0 1 0,0-1 0,2 4 0,-2-6 81,0-1 0,0 1-1,-1-1 1,1 0 0,0 1 0,0-1-1,0 0 1,-1 0 0,1 1 0,0-1-1,-1 0 1,1 0 0,-1 0 0,1-1-1,64-105 879,63-114-2109,-116 193 861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8.095"/>
    </inkml:context>
    <inkml:brush xml:id="br0">
      <inkml:brushProperty name="width" value="0.05" units="cm"/>
      <inkml:brushProperty name="height" value="0.05" units="cm"/>
    </inkml:brush>
  </inkml:definitions>
  <inkml:trace contextRef="#ctx0" brushRef="#br0">0 97 10298,'9'10'1633,"5"0"-833,4-9-224,2-1 1328,5-4-928,3-8-287,0-2-345,0-9-8,-7-8-160,-7-2-72</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8.949"/>
    </inkml:context>
    <inkml:brush xml:id="br0">
      <inkml:brushProperty name="width" value="0.05" units="cm"/>
      <inkml:brushProperty name="height" value="0.05" units="cm"/>
    </inkml:brush>
  </inkml:definitions>
  <inkml:trace contextRef="#ctx0" brushRef="#br0">6 1 14003,'-6'3'1048,"8"0"-840,7-2-72,13-1 520,11 0-303,23-1-121,10 1-48,13 0-40,7 0-8,6 2-56,1 1-136,-3 2-48,-7-1-1313,-27-4 1249,-14-2-144,-18-3-120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9.344"/>
    </inkml:context>
    <inkml:brush xml:id="br0">
      <inkml:brushProperty name="width" value="0.05" units="cm"/>
      <inkml:brushProperty name="height" value="0.05" units="cm"/>
    </inkml:brush>
  </inkml:definitions>
  <inkml:trace contextRef="#ctx0" brushRef="#br0">0 1 16043,'1'0'49,"-1"1"-1,0-1 0,1 1 0,-1-1 0,1 1 0,-1-1 0,1 0 0,-1 1 0,1-1 0,-1 0 0,1 1 0,-1-1 0,1 0 1,-1 0-1,1 0 0,0 1 0,-1-1 0,1 0 0,-1 0 0,1 0 0,0 0 0,-1 0 0,2 0 0,23 1-161,-16 0 213,111 9 74,135 31 1,-253-40-173,14 2 1,-1 1-1,0 0 0,0 1 0,16 8 0,-28-12 10,0 0 0,0 1 0,-1-1 0,1 1 0,0 0 0,-1 0 0,1 0 0,-1 0 0,0 1 0,0-1 0,0 1 0,0-1 0,0 1 0,0 0 0,-1-1 0,1 1 0,-1 0 0,0 0 0,0 0 0,0 0 0,0 0 0,0 1 0,-1-1 0,1 0 0,-1 0 0,0 5 0,-2 3 71,0 1 0,0-1-1,-1 1 1,-1-1-1,0 0 1,0 0 0,-11 16-1,-48 71 503,45-72-429,-7 10-2,7-7-84,-39 44 0,55-71-64,-1 1 1,1-1 0,0 0 0,-1 0 0,1 0 0,-1 0 0,0 0 0,-5 2 0,7-4-7,0 0 0,-1 0 0,1 0 0,0 0 0,-1 1 0,1-2 0,0 1 0,-1 0 0,1 0 0,0 0 0,-1-1 0,1 1 0,0 0 0,-2-2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8.222"/>
    </inkml:context>
    <inkml:brush xml:id="br0">
      <inkml:brushProperty name="width" value="0.05" units="cm"/>
      <inkml:brushProperty name="height" value="0.05" units="cm"/>
    </inkml:brush>
  </inkml:definitions>
  <inkml:trace contextRef="#ctx0" brushRef="#br0">94 14 13163,'0'-1'37,"-1"0"0,0 1 0,1-1-1,-1 1 1,0-1 0,1 1 0,-1-1 0,0 1 0,0 0 0,1-1 0,-1 1 0,0 0 0,0 0 0,0-1 0,0 1-1,1 0 1,-1 0 0,0 0 0,0 0 0,0 0 0,0 0 0,0 0 0,1 1 0,-1-1 0,-1 0 0,-1 1 9,1 1 0,0-1 0,0 0 0,-1 1 0,1-1 0,0 1 0,0 0 0,-3 3 0,-1 3 29,-1 0 1,1 1 0,-7 12-1,10-16-82,1 1 0,-1-1-1,1 1 1,0 0 0,0 0-1,-1 8 1,3-13 13,0 0-1,0 0 1,-1 0-1,1 0 1,0 0-1,0 0 1,0 0-1,0 0 1,1 0-1,-1 0 1,0 0-1,0 0 0,1 0 1,-1 0-1,0 0 1,1 0-1,-1 0 1,1-1-1,-1 1 1,1 0-1,0 0 1,-1 0-1,1 0 1,0-1-1,-1 1 1,1 0-1,0-1 1,0 1-1,0-1 1,0 1-1,0-1 1,0 1-1,-1-1 1,1 0-1,0 1 1,0-1-1,0 0 1,0 0-1,0 1 1,0-1-1,0 0 1,1 0-1,-1 0 1,0-1-1,1 1 1,3-1 50,0 1 1,0-2 0,0 1 0,-1 0 0,1-1 0,0 0 0,-1 0 0,1 0 0,-1-1 0,0 0-1,0 1 1,0-1 0,0-1 0,0 1 0,4-5 0,-5 4-8,-1 1-1,1 0 1,0 0 0,-1-1-1,0 1 1,0-1 0,0 0-1,0 0 1,-1 0 0,1 0-1,-1 0 1,0 0 0,0 0-1,0 0 1,-1-1 0,0 1-1,1 0 1,-2-6 0,1 8-46,0 1 0,0 0 1,0 0-1,-1-1 1,1 1-1,0 0 0,-1 0 1,1-1-1,-1 1 1,1 0-1,-1 0 0,0 0 1,1 0-1,-1 0 0,0 0 1,0 0-1,0 0 1,1 0-1,-1 0 0,0 1 1,0-1-1,0 0 1,-1 1-1,1-1 0,0 0 1,0 1-1,0-1 1,0 1-1,-1 0 0,1-1 1,0 1-1,0 0 1,-1 0-1,1 0 0,0 0 1,0 0-1,-1 0 1,1 0-1,0 0 0,0 0 1,-1 1-1,0 0 0,-1 0-45,0 0 0,1 0-1,-1 0 1,0 1 0,1-1-1,0 1 1,-1-1 0,1 1-1,0 0 1,0 0 0,0 0-1,0 0 1,0 1 0,0-1-1,1 0 1,-1 1-1,1-1 1,-2 5 0,1-2-158,1-1 0,0 1 0,0-1 0,0 1 0,0-1 0,1 1 0,0 0-1,0-1 1,0 1 0,1 0 0,-1-1 0,1 1 0,0-1 0,0 1 0,1-1 0,-1 1 0,1-1 0,0 0 0,5 7 0,12 10-630</inkml:trace>
  <inkml:trace contextRef="#ctx0" brushRef="#br0" timeOffset="1">640 449 8674,'-31'52'1544,"-40"48"0,44-62-373,27-38-1170,-4 4 137,1 1 0,0-1 1,0 1-1,1 0 0,-3 5 0,5-9-112,0-1-1,0 1 0,0-1 1,-1 1-1,1-1 0,0 0 1,0 1-1,0-1 0,0 1 1,0-1-1,0 1 0,0-1 1,1 1-1,-1-1 0,0 1 1,0-1-1,0 0 0,0 1 1,0-1-1,1 1 0,-1-1 1,0 1-1,0-1 0,1 0 1,-1 1-1,1 0 8,1-1 0,-1 1 0,0-1-1,0 0 1,0 1 0,0-1 0,0 0 0,0 0-1,0 0 1,1 0 0,-1 0 0,0 0 0,0 0 0,0 0-1,2 0 1,13-3 257,1 0-1,-1-1 1,0-1-1,0 0 1,0-1-1,-1-1 0,20-11 1,-29 14-169,0 0 1,0 0-1,0-1 0,-1 0 0,1 0 1,-1 0-1,-1 0 0,8-11 1,-10 12-59,0 1 0,0-1-1,-1 0 1,1 0 0,-1 0 0,0 0 0,0 0 0,0 0 0,-1 0 0,1 0 0,-1 0 0,0 0 0,0 0-1,0 0 1,-1-1 0,-1-3 0,2 5-49,-1 0-1,0 0 1,-1 1-1,1-1 1,0 1 0,-1-1-1,1 1 1,-1-1-1,0 1 1,0 0 0,0 0-1,0 0 1,0 0-1,0 0 1,-1 1-1,1-1 1,-1 0 0,1 1-1,-1 0 1,0 0-1,1 0 1,-1 0 0,0 0-1,-4-1 1,5 2-56,0 0 0,0-1 0,0 1 0,1 0 0,-1 0 0,0 0 0,0 1 0,0-1 0,0 0 0,1 1 0,-1-1 0,0 1 0,0-1 0,1 1 0,-1 0 0,0 0 0,1 0 0,-1 0 0,1 0 0,-1 0 0,1 0 0,-1 0 0,1 1 0,0-1 0,0 1 0,0-1 0,0 1 0,0-1 0,0 1 0,0-1 0,0 1 0,0 0 0,1 0 0,-1-1 0,1 1 0,-1 0 0,1 3 0,-1 15-314,3-7-84</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19.828"/>
    </inkml:context>
    <inkml:brush xml:id="br0">
      <inkml:brushProperty name="width" value="0.05" units="cm"/>
      <inkml:brushProperty name="height" value="0.05" units="cm"/>
    </inkml:brush>
  </inkml:definitions>
  <inkml:trace contextRef="#ctx0" brushRef="#br0">3 624 10978,'-3'19'1014,"3"-18"-987,0-1 0,0 0-1,0 1 1,0-1 0,0 0 0,0 1 0,1-1 0,-1 0 0,0 0 0,0 1 0,0-1 0,0 0 0,0 1-1,0-1 1,1 0 0,-1 0 0,0 0 0,0 1 0,0-1 0,1 0 0,-1 0 0,0 0 0,0 1-1,1-1 1,-1 0 0,0 0 0,0 0 0,1 0 0,-1 0 0,1 1 0,1-2 104,1 1 0,-1-1-1,0 0 1,1 0 0,-1 0 0,0 0 0,0 0 0,0-1 0,0 1-1,0 0 1,0-1 0,0 0 0,2-2 0,157-166 1406,-125 129-1323,271-362 903,-295 385-840,-22 35-99,-17 32-160,3 0-1,2 2 1,2 1-1,2 0 1,3 1-1,2 1 1,-7 69-1,19-115-75,-3 50-159,4-54 204,0-1 0,0 1 1,1-1-1,-1 1 1,1 0-1,-1-1 0,1 1 1,0-1-1,1 0 1,-1 1-1,4 5 0,-5-9 10,0 1 0,1-1 0,-1 0 0,0 0 0,0 0-1,1 0 1,-1 0 0,0 1 0,0-1 0,1 0-1,-1 0 1,0 0 0,0 0 0,1 0 0,-1 0-1,0 0 1,1 0 0,-1 0 0,0 0 0,0 0 0,1 0-1,-1 0 1,0 0 0,1 0 0,-1 0 0,0 0-1,0-1 1,1 1 0,-1 0 0,0 0 0,0 0 0,1 0-1,-1 0 1,0-1 0,0 1 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20.224"/>
    </inkml:context>
    <inkml:brush xml:id="br0">
      <inkml:brushProperty name="width" value="0.05" units="cm"/>
      <inkml:brushProperty name="height" value="0.05" units="cm"/>
    </inkml:brush>
  </inkml:definitions>
  <inkml:trace contextRef="#ctx0" brushRef="#br0">142 0 9522,'1'0'77,"0"1"-1,0-1 1,1 1-1,-1-1 1,0 1-1,0-1 1,0 1 0,0 0-1,0-1 1,0 1-1,0 0 1,0 0-1,0 0 1,0 0 0,0 0-1,-1 0 1,1 0-1,0 0 1,-1 0-1,1 0 1,0 0 0,-1 0-1,0 0 1,1 1-1,-1-1 1,0 0-1,1 0 1,-1 1 0,0-1-1,0 0 1,0 0-1,0 1 1,0-1-1,0 0 1,-1 0 0,1 2-1,-2 9 267,0-1 1,0 0-1,-5 13 0,3-13 109,-58 191 2740,-14 48-2028,68-211-1881,7-35-245,3-15 279,-1-3 592,6-28-358,-1-9-166</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20.646"/>
    </inkml:context>
    <inkml:brush xml:id="br0">
      <inkml:brushProperty name="width" value="0.05" units="cm"/>
      <inkml:brushProperty name="height" value="0.05" units="cm"/>
    </inkml:brush>
  </inkml:definitions>
  <inkml:trace contextRef="#ctx0" brushRef="#br0">163 1 14219,'-91'131'1447,"78"-108"-1336,0-1 0,2 1 1,1 1-1,-8 28 0,16-46-82,1 0 0,-1 0 0,2 0 0,-1 0 0,0 1 0,1-1 0,1 10 0,-1-14-28,0-1 1,1 1-1,-1-1 0,1 1 0,-1-1 0,1 1 0,0-1 0,0 1 0,-1-1 0,1 1 1,0-1-1,0 0 0,0 1 0,1-1 0,-1 0 0,0 0 0,0 0 0,1 0 1,-1 0-1,0 0 0,1 0 0,-1-1 0,1 1 0,-1 0 0,1-1 0,-1 1 1,1-1-1,0 0 0,-1 1 0,1-1 0,2 0 0,2 0-1,1-1 0,-1 1 0,0-1-1,0-1 1,0 1 0,0-1 0,0 0 0,-1-1-1,1 1 1,0-1 0,-1 0 0,0 0 0,0-1 0,0 1-1,0-1 1,7-8 0,2-2 86,0-2 0,0 0 0,17-27 1,-21 26 84,0 0 0,14-34 0,-22 45-117,0 0-1,0 0 1,0 0 0,-1 0 0,0 0 0,0 0 0,0-1 0,-1 1 0,0 0 0,0 0-1,-1 0 1,-2-12 0,3 17-51,-1 0 0,1-1 0,-1 1 0,1 0 0,-1 0 0,1 0 0,-1 0-1,1 0 1,-1 0 0,0 0 0,0 0 0,0 0 0,1 0 0,-1 0 0,0 0 0,0 1 0,0-1 0,0 0-1,-1 1 1,1-1 0,0 0 0,0 1 0,0 0 0,-2-1 0,1 1-17,0 0 0,-1 0-1,1 0 1,0 0 0,-1 0 0,1 1 0,0-1 0,-1 1-1,1 0 1,0-1 0,0 1 0,-3 1 0,-4 4-119,0-1 1,0 1-1,0 1 1,-12 12 0,8-6-110,1 0 0,0 1 1,1 0-1,-13 23 1,18-27 130,1 0 1,0 1-1,0 0 0,2-1 1,-1 2-1,1-1 1,1 0-1,-2 13 1,6 29-324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21.052"/>
    </inkml:context>
    <inkml:brush xml:id="br0">
      <inkml:brushProperty name="width" value="0.05" units="cm"/>
      <inkml:brushProperty name="height" value="0.05" units="cm"/>
    </inkml:brush>
  </inkml:definitions>
  <inkml:trace contextRef="#ctx0" brushRef="#br0">52 90 13483,'-15'40'614,"-9"43"0,20-67-528,1 0-1,0-1 1,2 1 0,0 0 0,2 30 0,-1-44-62,0 1-1,0-1 1,1 0-1,-1 1 1,1-1-1,-1 0 1,1 1 0,0-1-1,0 0 1,0 0-1,0 0 1,0 0 0,0 0-1,1 0 1,-1 0-1,1 0 1,0-1 0,-1 1-1,1 0 1,3 1-1,-3-2 4,0 0 1,0-1-1,0 0 0,0 1 0,0-1 0,0 0 0,0 0 0,0 0 0,0-1 1,0 1-1,0 0 0,0-1 0,0 1 0,0-1 0,-1 0 0,1 1 0,0-1 1,0 0-1,0 0 0,-1 0 0,1 0 0,0-1 0,-1 1 0,2-2 1,9-8 130,0 0 0,-1-1 0,0-1 0,-1 0 0,0 0 0,9-18 0,-7 8 88,-1 1-1,0-2 0,9-34 1,-16 43-128,0-1 1,2-17-1,-5 29-114,-1-1-1,0 1 1,0 0 0,0 0-1,0 0 1,-1 0 0,1 0-1,-1-1 1,0 1 0,0 0 0,-1 1-1,1-1 1,-4-5 0,5 8-17,-1 0 1,0 0 0,1 0 0,-1 0 0,0 0 0,0 0-1,0 1 1,0-1 0,0 0 0,0 1 0,0-1-1,0 0 1,0 1 0,0-1 0,0 1 0,0 0-1,0-1 1,0 1 0,-1 0 0,1 0 0,0-1-1,0 1 1,0 0 0,0 0 0,-1 1 0,1-1-1,0 0 1,0 0 0,0 0 0,0 1 0,-1-1-1,1 1 1,0-1 0,0 1 0,0-1 0,-2 2-1,-2 1-55,0 1-1,1 0 1,-1-1-1,1 2 0,-7 6 1,-2 6-65,0 1 1,1 1-1,1-1 1,0 2-1,2 0 0,0 0 1,1 0-1,2 1 1,-6 24-1,3 13-169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31.105"/>
    </inkml:context>
    <inkml:brush xml:id="br0">
      <inkml:brushProperty name="width" value="0.05" units="cm"/>
      <inkml:brushProperty name="height" value="0.05" units="cm"/>
    </inkml:brush>
  </inkml:definitions>
  <inkml:trace contextRef="#ctx0" brushRef="#br0">87 29 9242,'0'-1'138,"0"-1"-1,0 1 1,-1-1 0,1 1 0,-1-1-1,1 1 1,-1 0 0,1-1 0,-1 1-1,0 0 1,0 0 0,0 0 0,0-1-1,0 1 1,0 0 0,0 0-1,0 0 1,0 0 0,0 1 0,-1-1-1,1 0 1,0 0 0,-1 1 0,-1-2-1,2 5-124,1-1 0,-1 0-1,1 0 1,0 0-1,0 0 1,0 1 0,0-1-1,0 0 1,0 0-1,0 0 1,2 4-1,-2-6-8,14 147-317,-5 153 0,-9-217 310,-7 801-53,-23 2-124,7-245-97,14-371 237,-8 368 670,16-740-1074,1 56 371</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32.285"/>
    </inkml:context>
    <inkml:brush xml:id="br0">
      <inkml:brushProperty name="width" value="0.05" units="cm"/>
      <inkml:brushProperty name="height" value="0.05" units="cm"/>
    </inkml:brush>
  </inkml:definitions>
  <inkml:trace contextRef="#ctx0" brushRef="#br0">1549 73 7714,'-32'0'700,"0"-1"1,1-2 0,-1-2-1,-46-11 1,35 7-664,-57-7 455,-1 5 0,-110 2 0,123 6-153,-185 5 443,235 2-806,1 1 0,-1 2 0,1 1 0,0 2 0,-39 17 0,58-20-18,9-4-3,-1 1 1,1 0 0,0 1 0,0 0 0,-14 10 0,22-15 12,1 1-1,-1 0 0,1 0 1,-1 0-1,1 0 1,-1 0-1,1 0 1,-1 0-1,1 0 1,0 0-1,-1 0 0,1 0 1,0 0-1,0 0 1,0 0-1,0 0 1,0 0-1,0 0 0,0 0 1,1 1-1,6 24-335,-4-15 235,19 97-209,-5 0 0,-4 1 0,-5 0 0,-9 161 0,-73 437-466,36-413 822,-91 1721 1069,129-2006-1060,-1-2-7,1 1 0,1-1-1,-1 1 1,2 7 0,-1-14-15,-1 0 0,0 0 0,0-1 0,0 1 0,0 0 1,1 0-1,-1 0 0,0 0 0,1 0 0,-1-1 0,1 1 0,-1 0 0,1 0 0,-1-1 0,1 1 0,0 0 0,-1-1 0,1 1 0,0-1 0,-1 1 0,1 0 0,0-1 1,0 0-1,0 1 0,-1-1 0,1 1 0,0-1 0,0 0 0,0 0 0,0 0 0,0 1 0,0-1 0,0 0 0,-1 0 0,1 0 0,0 0 0,0 0 0,0-1 1,0 1-1,1 0 0,48-17 96,-31 10-80,1 0 1,30-5-1,211-25-97,253-47-253,-286 33-874,-159 35 956</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07.321"/>
    </inkml:context>
    <inkml:brush xml:id="br0">
      <inkml:brushProperty name="width" value="0.05" units="cm"/>
      <inkml:brushProperty name="height" value="0.05" units="cm"/>
    </inkml:brush>
  </inkml:definitions>
  <inkml:trace contextRef="#ctx0" brushRef="#br0">3977 294 10762,'-384'-130'1472,"87"25"-778,239 89-695,0 2 0,-1 3 0,0 2 0,-1 4 0,-102 2 0,56 10 6,0 5 0,-141 33 0,-52 38 92,228-58-82,1 3 1,-76 44-1,31-7-39,3 4 0,3 6 0,-150 132 0,-46 86-35,257-246 50,-29 32-11,4 4-1,-76 109 1,66-67-22,-74 147 0,101-152-6,5 3 0,-45 166 0,68-190-9,4 1 0,4 2 1,-9 157-1,26-180-32,4 1 0,3-1 0,3 0-1,5 0 1,23 89 0,-13-93 3,3 0-1,3-2 0,3-1 0,3-1 1,4-2-1,2-2 0,3-1 1,86 98-1,-12-37 19,181 153 0,165 74 27,313 124 58,-561-369-12,409 147 1,-469-208 9,2-7 0,2-7 0,1-7 0,1-7 0,0-7 0,1-7 0,1-7 1,266-36-1,-314 17 99,-1-5 0,-1-4 0,-1-6 0,-2-5 0,-2-4 1,193-111-1,-214 101-17,-3-4 0,-3-3 0,-2-3 0,-4-4 0,-2-4 0,-4-2 0,-2-3 0,66-103 0,-54 56-15,-4-3 0,-7-4 0,88-233 0,-104 209-38,-7-2 0,34-219 0,-65 279-33,-5 0-1,-5 0 1,-3-1 0,-5 1-1,-20-123 1,-4 85 13,-5 1 0,-6 2 1,-65-149-1,25 104 33,-170-275 1,185 352-44,-4 4 0,-4 3 0,-4 3 0,-4 4 0,-120-102 0,132 133-95,-3 3 0,-2 3 0,-1 3 0,-3 4 0,-1 3 0,-2 3 0,-154-45 0,107 50-386,0 5 0,-221-14-1,170 33 100</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2:08.526"/>
    </inkml:context>
    <inkml:brush xml:id="br0">
      <inkml:brushProperty name="width" value="0.05" units="cm"/>
      <inkml:brushProperty name="height" value="0.05" units="cm"/>
    </inkml:brush>
  </inkml:definitions>
  <inkml:trace contextRef="#ctx0" brushRef="#br0">1566 582 9514,'32'-69'722,"42"-111"87,-68 160-731,0 0-1,-2 0 0,0 0 1,-1-1-1,-1 1 0,-1-1 1,-2-25-1,0 40-65,1 0 0,-1 1 1,0-1-1,-1 1 0,0-1 1,1 1-1,-2 0 0,1 0 1,-1 0-1,1 0 0,-1 0 1,-1 0-1,-5-6 1,4 6-18,-1 0 1,0 0 0,0 1 0,0 0 0,0 0 0,0 1 0,-1 0 0,0 0 0,0 0 0,-9-1 0,-13-3-56,0 2 1,-1 0-1,1 3 1,-1 0-1,0 2 1,-54 6-1,18 4 33,-127 37 0,131-27 224,2 3 0,-98 53-1,-101 84 690,198-116-577,1 1 0,-87 89 0,111-97-228,2 3 0,2 0 1,2 2-1,-44 79 0,66-105-86,0 1 1,1 1 0,0-1 0,2 1 0,0 0-1,1 0 1,1 1 0,-1 33 0,4-36-24,1 0-1,1 0 1,0 0 0,1-1 0,1 1 0,0-1-1,1 0 1,1 0 0,0 0 0,16 24 0,16 17-168,3-2 1,86 88 0,-96-109 116,77 78-57,4-5 0,4-6 0,131 87 0,-173-138 133,3-3-1,152 67 1,-207-104 7,1-1 1,-1-1-1,1-1 0,1-1 1,-1-1-1,1-1 1,27-1-1,-36-2 3,0-1-1,0-1 1,0 0-1,0-1 1,0-1 0,-1 0-1,1-1 1,-1 0 0,-1-1-1,1-1 1,-1 0-1,17-13 1,-12 5 5,0 0 1,-1-2-1,-1 0 0,0-1 1,-2 0-1,0-2 0,-1 1 1,-1-2-1,0 1 0,10-30 1,0-7 24,-2-2 0,20-106 0,-26 85-9,-3-1 0,-4 0 0,-3 0 0,-4-1 0,-3 1 0,-4 0 0,-4 0 0,-3 1 0,-41-131 0,43 176-11,-1 0 0,-2 1 0,-1 1 1,-2 0-1,-1 2 0,-2 0 0,-31-36 0,37 50-15,0 2 0,-2 0 0,1 0 1,-2 2-1,0 0 0,0 1 0,-2 1 0,1 1 0,-1 0 0,0 2 0,-1 0 0,0 2 0,-37-8 1,23 10-1,-1 1 1,-51 2 0,-86 12-2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3.055"/>
    </inkml:context>
    <inkml:brush xml:id="br0">
      <inkml:brushProperty name="width" value="0.05" units="cm"/>
      <inkml:brushProperty name="height" value="0.05" units="cm"/>
    </inkml:brush>
  </inkml:definitions>
  <inkml:trace contextRef="#ctx0" brushRef="#br0">1603 1 6945,'-11'2'-1,"0"1"-1,0 0 1,0 1-1,0 0 1,1 0-1,0 1 0,-12 8 1,-62 48-367,21-7 52,-104 112 0,-38 80 631,194-232-268,-108 136 569,7 4 1,-99 182-1,167-251-423,-59 166 0,5 105 74,-144 898 49,221-1113-308,6 1 0,4 162 1,15-210-6,3-1 0,4 0 0,5 0 1,34 115-1,-23-125-1,3-1 0,4-1 0,63 110 0,-64-136-18,3-2 0,2-1 0,2-2 0,2-2 0,68 61 0,-84-88-33,1-1 0,0-2 1,1 0-1,1-2 0,0-1 0,2-1 0,-1-1 1,2-2-1,-1-2 0,2 0 0,-1-2 0,46 3 1,-33-7-22,0-2 0,1-2 0,-1-2 0,0-2 0,0-2 0,0-2 0,-1-2 0,67-26 0,-53 12 53,0-2 1,-2-4-1,-1-1 1,-1-3-1,66-56 1,-19 1 21,135-152 1,-147 137 16,-5-4 1,103-173-1,-96 118 34,90-222 1,-119 221 27,-7-2 0,-7-2 1,-7-2-1,26-257 0,-55 276 4,-6 0 0,-24-263-1,-6 229-47,-86-335 0,79 414-42,-49-110 0,51 151-11,-4 1-1,-71-109 1,77 137-7,-2 1-1,-1 1 1,-1 2 0,-2 1-1,-51-39 1,55 51-11,0 1-1,-2 1 1,0 2 0,0 1 0,-2 1-1,0 2 1,-62-15 0,50 19 16,1 1 0,-52-1 1,-111 14-46</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3.925"/>
    </inkml:context>
    <inkml:brush xml:id="br0">
      <inkml:brushProperty name="width" value="0.05" units="cm"/>
      <inkml:brushProperty name="height" value="0.05" units="cm"/>
    </inkml:brush>
  </inkml:definitions>
  <inkml:trace contextRef="#ctx0" brushRef="#br0">1 881 11362,'63'-42'857,"9"-9"-801,25-14-24,21-14 120,14-8-120,-1-5-8,3-2 0,-2 3 0,-8 17-8,-11 8-80,-27 18-1041,-14 8 1025,-27 12-136,-15 5-56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9.041"/>
    </inkml:context>
    <inkml:brush xml:id="br0">
      <inkml:brushProperty name="width" value="0.05" units="cm"/>
      <inkml:brushProperty name="height" value="0.05" units="cm"/>
    </inkml:brush>
  </inkml:definitions>
  <inkml:trace contextRef="#ctx0" brushRef="#br0">87 326 12619,'54'-85'1872,"-18"29"-93,34-70-1,-68 123-1654,-1-1 0,1 1 1,-1-1-1,0 0 0,0 0 0,0 1 0,0-1 1,0-6-1,-2 9-106,1 0 0,0 0 0,0 0 0,0 0 0,-1 1 0,1-1 0,0 0 0,-1 0 0,1 0 0,0 0 1,-1 1-1,0-1 0,1 0 0,-1 1 0,1-1 0,-1 0 0,0 1 0,1-1 0,-1 1 0,0-1 0,1 1 0,-1-1 0,0 1 0,0-1 0,0 1 0,0 0 1,1-1-1,-1 1 0,0 0 0,0 0 0,0 0 0,0 0 0,0 0 0,0 0 0,0 0 0,1 0 0,-1 0 0,0 0 0,-2 1 0,-4 0-39,0 0-1,-1 1 1,1 0-1,0 0 1,0 1-1,0 0 1,0 0-1,0 1 1,-7 6-1,-2 0-188,1 2 0,-22 21 0,30-26 108,0 1 0,1 0 0,0 0 0,0 0 0,0 1 0,1 0 0,1 0 0,0 0 0,-4 10 0,7-14 50,0 0-1,0-1 1,0 1-1,0 0 1,1 0 0,-1-1-1,1 1 1,0 0-1,1 0 1,-1 0 0,1-1-1,0 1 1,0 0-1,1-1 1,0 1 0,-1-1-1,1 1 1,1-1-1,-1 0 1,0 0 0,5 5-1,19 20-38,-17-19 60,0 0 1,0 0 0,-1 1-1,0 0 1,9 18-1,-16-26 34,1 0-1,-1 1 1,0-1-1,0 1 1,-1-1 0,1 1-1,-1 0 1,0-1-1,1 1 1,-2 0 0,1-1-1,0 1 1,-1-1-1,1 1 1,-1-1 0,0 1-1,-1-1 1,1 1-1,0-1 1,-1 0 0,0 1-1,0-1 1,0 0-1,0 0 1,-3 3 0,-1 1 120,-1 0 1,1-1 0,-1 0 0,0 0 0,-1-1-1,1 1 1,-1-2 0,0 1 0,0-1 0,-1 0 0,1-1-1,-16 4 1,24-7-149,0 0 0,0 0 0,0 0 0,0 0 0,0 0 0,0 0 0,-1 0 0,1 0 0,0 0 0,0 0 0,0 0 0,0 0 0,0 0 0,0 0 0,0 0 0,0 0 0,0-1 0,0 1 0,0 0 0,-1 0 0,1 0 0,0 0 0,0 0 0,0 0 0,0 0 1,0 0-1,0-1 0,0 1 0,0 0 0,0 0 0,0 0 0,0 0 0,0 0 0,0 0 0,0 0 0,0-1 0,0 1 0,0 0 0,0 0 0,0 0 0,0 0 0,0 0 0,0 0 0,1 0 0,-1 0 0,0-1 0,0 1 0,0 0 0,0 0 0,0 0 0,0 0 0,0 0 0,0 0 0,0 0 0,0 0 0,0 0 0,1 0 0,-1 0 0,0 0 0,0 0 0,0 0 0,0-1 0,5-5-1085,21-9-271,-9 6 448</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4.339"/>
    </inkml:context>
    <inkml:brush xml:id="br0">
      <inkml:brushProperty name="width" value="0.05" units="cm"/>
      <inkml:brushProperty name="height" value="0.05" units="cm"/>
    </inkml:brush>
  </inkml:definitions>
  <inkml:trace contextRef="#ctx0" brushRef="#br0">571 1 10906,'-7'6'100,"0"1"-1,1 0 0,1 0 0,-1 0 0,1 1 0,0-1 1,1 1-1,-1 1 0,2-1 0,-4 11 0,-4 7 13,-153 373 478,59-134-670,83-214 50,-45 109-236,-55 201-1,104-276 104,18-82 159,-1 0-1,1 0 1,0 0-1,0 0 1,0 0-1,0 1 1,1-1-1,-1 0 1,1 0 0,1 4-1,-1-6 6,-1 0 0,1 0 0,0 0-1,0 0 1,-1 0 0,1 0 0,0 0 0,0-1-1,0 1 1,0 0 0,0-1 0,0 1 0,0-1 0,0 1-1,1-1 1,-1 1 0,0-1 0,0 0 0,0 0-1,0 1 1,1-1 0,-1 0 0,0 0 0,0 0 0,0 0-1,1-1 1,-1 1 0,1 0 0,11-3 16,1 1 0,-1-2 0,-1 0 0,1 0 0,0-2-1,-1 1 1,19-13 0,83-62 105,-86 59-90,122-86 245,5 7-1,272-130 1,-300 171-205</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5.161"/>
    </inkml:context>
    <inkml:brush xml:id="br0">
      <inkml:brushProperty name="width" value="0.05" units="cm"/>
      <inkml:brushProperty name="height" value="0.05" units="cm"/>
    </inkml:brush>
  </inkml:definitions>
  <inkml:trace contextRef="#ctx0" brushRef="#br0">1 20 14259,'7'-17'819,"-7"17"-804,0 0 1,0-1-1,1 1 0,-1 0 1,0 0-1,0-1 0,1 1 1,-1 0-1,0 0 0,1 0 1,-1 0-1,0 0 0,0-1 1,1 1-1,-1 0 1,0 0-1,1 0 0,-1 0 1,0 0-1,1 0 0,-1 0 1,0 0-1,1 0 0,-1 0 1,0 0-1,1 0 0,-1 0 1,0 1-1,1-1 1,2 2 30,0 0 1,0 1-1,0 0 1,0-1 0,-1 1-1,1 0 1,2 4-1,28 35 20,-2 2 0,26 49 0,-43-67-262,-1 1 0,-1 0 0,-1 1 1,-2 0-1,8 38 0,-17-64 87,3 21-838,-3-22 925,0-1 0,0 1 0,0-1-1,1 1 1,-1-1 0,0 1 0,0-1-1,0 1 1,0-1 0,0 0-1,-1 1 1,1-1 0,0 1 0,0-1-1,0 1 1,0-1 0,0 1 0,-1-1-1,1 0 1,0 1 0,0-1 0,-1 0-1,1 1 1,0-1 0,0 1 0,-1-1-1,1 0 1,0 0 0,-1 1 0,1-1-1,-1 0 1,1 0 0,0 1 0,-1-1-1,1 0 1,-1 0 0,1 0 0,-1 0-1,0 1 1,-12-5-547</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5.576"/>
    </inkml:context>
    <inkml:brush xml:id="br0">
      <inkml:brushProperty name="width" value="0.05" units="cm"/>
      <inkml:brushProperty name="height" value="0.05" units="cm"/>
    </inkml:brush>
  </inkml:definitions>
  <inkml:trace contextRef="#ctx0" brushRef="#br0">13 237 14083,'-13'-20'1040,"13"13"-840,9 4-72,24 1 344,8-3-56,22-8-215,6-2-73,8-5-120,4-3-128,-7-7-865,-2-4 913,-19 0-136,-11 3-128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5.979"/>
    </inkml:context>
    <inkml:brush xml:id="br0">
      <inkml:brushProperty name="width" value="0.05" units="cm"/>
      <inkml:brushProperty name="height" value="0.05" units="cm"/>
    </inkml:brush>
  </inkml:definitions>
  <inkml:trace contextRef="#ctx0" brushRef="#br0">1 300 12243,'0'6'102,"0"0"1,0 0 0,1 0-1,0 0 1,0 0-1,0 0 1,1 0 0,0 0-1,0-1 1,1 1 0,-1-1-1,1 1 1,0-1-1,1 0 1,-1 0 0,1 0-1,0 0 1,0-1 0,1 0-1,-1 0 1,1 0-1,7 4 1,0 0-47,1-2-1,0 1 0,1-2 1,-1 0-1,1-1 0,0 0 1,0-1-1,1 0 1,-1-1-1,0-1 0,1 0 1,-1-1-1,17-3 1,-3 0 78,-1-2 0,1-1 1,-2-2-1,1 0 0,47-22 1,-74 29-134,7-2 38,0 0 0,0 0-1,0 0 1,0 1 0,10-2 0,-15 4-32,1 0-1,-1 0 1,0 0-1,1 0 1,-1 0-1,0 1 1,1-1 0,-1 1-1,0 0 1,0-1-1,1 1 1,-1 0-1,0 0 1,0 1 0,0-1-1,0 0 1,-1 1-1,1-1 1,0 1-1,0-1 1,1 3 0,5 5-3,0-1 0,0 1 0,1-2 0,0 1 0,13 7 1,-16-12-3,-1 0 1,1-1 0,0 0-1,-1 0 1,1 0 0,0-1-1,0 0 1,0 0 0,0-1-1,0 1 1,1-1 0,7-1 0,6-2-5,0 0 0,0-2 0,0 0 1,33-14-1,-15 2-385,48-29 0,-84 45 346,19-13-200,-21 14 231,1 0-1,-1 0 0,1-1 0,-1 1 1,0 0-1,1 0 0,-1-1 0,1 1 1,-1 0-1,0-1 0,1 1 1,-1 0-1,0-1 0,1 1 0,-1 0 1,0-1-1,0 1 0,1-1 0,-1 1 1,0-1-1,0 1 0,0-1 0,0 1 1,1-1-1,-1 1 0,0 0 1,0-1-1,0 1 0,0-1 0,0 1 1,0-1-1,0 1 0,-1-1 0,1 1 1,0-1-1,0 1 0,0-1 0,0 1 1,0-1-1,-1 1 0,1-1 1,-15-4-272</inkml:trace>
  <inkml:trace contextRef="#ctx0" brushRef="#br0" timeOffset="1">676 0 14475,'-6'6'960,"6"4"-1088,2 0-520,5-3 792,2 0-136,1-4-192</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6.859"/>
    </inkml:context>
    <inkml:brush xml:id="br0">
      <inkml:brushProperty name="width" value="0.05" units="cm"/>
      <inkml:brushProperty name="height" value="0.05" units="cm"/>
    </inkml:brush>
  </inkml:definitions>
  <inkml:trace contextRef="#ctx0" brushRef="#br0">0 168 14291,'26'-13'1056,"1"-5"-896,5-1-160,7-5 40,1-3 112,1-4-32,1-4-88</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7.362"/>
    </inkml:context>
    <inkml:brush xml:id="br0">
      <inkml:brushProperty name="width" value="0.05" units="cm"/>
      <inkml:brushProperty name="height" value="0.05" units="cm"/>
    </inkml:brush>
  </inkml:definitions>
  <inkml:trace contextRef="#ctx0" brushRef="#br0">201 18 13283,'-9'3'120,"0"1"1,1 0-1,-1 1 0,1 0 1,0 0-1,0 1 0,0 0 1,1 0-1,0 1 1,0 0-1,0 0 0,1 1 1,0-1-1,1 1 0,-5 9 1,-4 8-43,2 0 1,1 0 0,-16 54-1,27-79-78,-4 12 2,1 1-1,0 0 1,-1 22 0,3-32-1,1-1 0,1 0 0,-1 1 1,0-1-1,0 1 0,1-1 0,0 1 1,-1-1-1,1 0 0,0 1 1,2 3-1,-2-5 2,0 0-1,0 0 1,0 0-1,0 0 1,0 0 0,0-1-1,0 1 1,0 0 0,0-1-1,1 1 1,-1 0 0,0-1-1,0 1 1,1-1 0,-1 0-1,0 0 1,0 1 0,1-1-1,-1 0 1,0 0 0,1 0-1,-1 0 1,2-1 0,7 0 7,0-1 0,-1-1 0,1 0-1,-1 0 1,0-1 0,0 0 0,0-1 0,0 0 0,8-7 0,73-59 78,-85 67-79,53-49 121,83-96 1,-141 149-130,0 0 0,0-1 0,0 1 0,0 0 0,0 0 0,1-1 0,-1 1 0,0 0 0,0 0 0,0-1 0,0 1 0,0 0-1,1 0 1,-1 0 0,0-1 0,0 1 0,0 0 0,1 0 0,-1 0 0,0 0 0,0 0 0,1-1 0,-1 1 0,0 0 0,0 0 0,1 0 0,-1 0 0,0 0 0,0 0 0,1 0 0,-1 0 0,0 0-1,0 0 1,1 0 0,-1 0 0,0 0 0,1 0 0,-1 0 0,0 0 0,0 0 0,1 0 0,-1 0 0,0 1 0,0-1 0,1 0 0,-1 0 0,0 0 0,0 0 0,0 0 0,1 1 0,-1-1 0,0 0-1,0 0 1,0 0 0,0 1 0,1-1 0,-1 0 0,5 24 10,-5-21-11,0 0 1,1 0 0,-1 0 0,1 0-1,0 0 1,-1-1 0,1 1-1,1 0 1,-1 0 0,2 3-1,-2-6-17,1 1 0,-1 0 0,0 0 0,1-1-1,-1 1 1,1-1 0,-1 1 0,1-1-1,-1 0 1,1 1 0,-1-1 0,1 0-1,-1 0 1,1 0 0,-1 0 0,1 0 0,-1-1-1,1 1 1,-1 0 0,1-1 0,-1 1-1,1-1 1,-1 1 0,1-1 0,-1 0-1,0 0 1,0 0 0,1 0 0,-1 1 0,0-1-1,1-2 1,7-4-371,-1 0-1,0-1 1,7-9 0,-14 16 284,45-57-770,-25 31 308</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7.760"/>
    </inkml:context>
    <inkml:brush xml:id="br0">
      <inkml:brushProperty name="width" value="0.05" units="cm"/>
      <inkml:brushProperty name="height" value="0.05" units="cm"/>
    </inkml:brush>
  </inkml:definitions>
  <inkml:trace contextRef="#ctx0" brushRef="#br0">0 25 6673,'24'-7'772,"0"2"-1,0 0 0,1 1 1,0 2-1,-1 1 0,1 0 0,0 2 1,30 5-1,-49-5-732,0 0 1,0 1-1,0-1 1,0 1-1,-1 1 1,1-1-1,-1 1 1,1 0-1,-1 1 1,0-1-1,0 1 1,0 0-1,-1 0 1,1 1 0,-1-1-1,0 1 1,0 0-1,-1 0 1,0 0-1,1 0 1,-2 1-1,1 0 1,-1-1-1,0 1 1,0 0-1,0 0 1,-1 0-1,0 0 1,0 0-1,0 8 1,-1 0-8,0 1 0,-1-1 0,0 0 0,-1 0 0,-1-1 1,0 1-1,-1 0 0,-1-1 0,0 0 0,-1 0 1,0 0-1,-11 17 0,4-12 120,0-1-1,-19 20 1,25-30-52,0 0 1,-1 0-1,0-1 0,0-1 1,0 1-1,-1-1 0,-12 5 1,1-6 267,14-7-42,12-7 9,8-2-265,1 0 0,0 1 1,1 0-1,22-11 0,75-28-126,7-5-1497,-117 53 1496,0 0-1,0 1 1,0-1-1,0 0 1,0-1-1,-1 1 0,1 0 1,-1-1-1,0 0 1,4-5-1,4-11-369</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8.176"/>
    </inkml:context>
    <inkml:brush xml:id="br0">
      <inkml:brushProperty name="width" value="0.05" units="cm"/>
      <inkml:brushProperty name="height" value="0.05" units="cm"/>
    </inkml:brush>
  </inkml:definitions>
  <inkml:trace contextRef="#ctx0" brushRef="#br0">0 65 12515,'23'15'1216,"3"-10"-920,1-6-232,-1-6 384,0-12-208,1-5-8,-4-9-136</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8.632"/>
    </inkml:context>
    <inkml:brush xml:id="br0">
      <inkml:brushProperty name="width" value="0.05" units="cm"/>
      <inkml:brushProperty name="height" value="0.05" units="cm"/>
    </inkml:brush>
  </inkml:definitions>
  <inkml:trace contextRef="#ctx0" brushRef="#br0">11 230 13915,'-5'35'384,"2"-1"0,1 1 0,2-1 0,1 1 0,2-1 0,1 1 1,12 47-1,26 66-272,-42-148-111,0 1 0,0-1 0,0 0 0,0 1 0,0-1-1,0 1 1,1-1 0,-1 0 0,0 1 0,0-1 0,0 1 0,1-1 0,-1 0 0,0 1 0,0-1 0,1 0 0,-1 1 0,0-1 0,1 0 0,-1 0 0,0 1 0,1-1 0,-1 0 0,1 0 0,-1 0 0,0 1 0,1-1 0,-1 0 0,1 0 0,10-8 15,12-32-4,-14 22-7,2 2-9,0 0 0,1 1-1,1 0 1,22-20-1,-31 31 1,0 1 0,0 0-1,1 0 1,-1 1-1,1-1 1,-1 1-1,1 0 1,0 0-1,10-2 1,-12 4 1,0-1 0,0 1 0,0 0 0,0 0 0,0 0 0,0 1 0,0-1 0,0 1 0,0 0 0,0 0 0,0 0 0,0 0 0,0 0 0,-1 1 0,1-1 1,0 1-1,-1 0 0,3 2 0,-1 0 0,0 0 0,0 0 1,-1 0-1,0 1 0,0 0 1,0-1-1,0 1 1,2 7-1,-3-7 1,1 0 1,-1 0-1,1 0 1,0 0-1,0-1 1,1 0-1,5 7 1,-8-11 1,0 1 0,0-1 0,0 1 0,0-1 0,0 1 0,0-1 0,0 0 0,1 1 0,-1-1 0,0 0 0,0 0 0,0 0 1,0 0-1,1 0 0,-1 0 0,0 0 0,0 0 0,0 0 0,0-1 0,1 1 0,-1-1 0,0 1 0,0 0 0,0-1 0,0 0 0,0 1 0,0-1 1,0 0-1,1-1 0,27-25-25,-28 26 24,50-62-300,-33 39-134,25-27 0,-42 51 432,-1 0 0,0-1 0,0 1 0,0 0 0,0 0 0,1 0 0,-1 0 0,0 0 0,0 0 0,0 0 0,1 0 0,-1 0 0,0 0 0,0 0 0,1 0 0,-1 0 0,0 0 0,0 0 0,0 0 0,1 0 0,-1 0 0,0 0 0,0 0 0,1 0 0,-1 0 0,0 0 0,0 0 0,0 0 0,1 0 0,-1 0 0,0 1 0,0-1 0,0 0 0,0 0 0,1 0 0,-1 0-1,0 0 1,0 1 0,0-1 0,0 0 0,0 0 0,0 0 0,1 1 0,-1-1 0,0 0 0,0 0 0,0 0 0,0 1 0,0-1 0,0 0 0,0 0 0,0 1 0,0-1 0,0 0 0,0 0 0,0 0 0,0 1 0,0-1 0,0 0 0,2 20 141,-2-16-85,1-1-7,-1 0 0,0 0 0,1 0 0,0 0 0,-1-1-1,1 1 1,0 0 0,1 0 0,-1-1 0,0 1 0,1-1-1,0 1 1,-1-1 0,1 0 0,0 1 0,0-1 0,0 0-1,0 0 1,4 2 0,-3-3-9,0 1-1,1-1 1,0 1-1,-1-1 1,1 0-1,0-1 1,-1 1-1,1 0 1,0-1-1,0 0 1,-1 0-1,1 0 1,0-1-1,6-1 1,14-4-80,-1-1 0,0-1 0,0-1 0,-1-2 0,35-21 1,31-14-692,-87 45 710,1 1 0,0-1-1,-1 0 1,1 1 0,0-1 0,-1 1 0,1 0 0,0-1 0,0 1-1,0 0 1,-1 0 0,4 0 0,-5 1 16,1-1 1,0 0-1,-1 0 1,1 1-1,-1-1 1,1 0-1,-1 1 1,1-1-1,0 0 1,-1 1-1,0-1 1,1 1-1,-1-1 1,1 1-1,-1-1 1,1 1-1,-1-1 1,0 1-1,1 0 1,-1-1-1,0 1 0,1 1 1,-1 2 7,1 1-1,-1 0 1,0 0 0,0 0 0,0 0-1,-3 10 1,2 0 82,-1-6-42,-1 12 49,3-20-95,-1-1 0,1 1 0,0 0 1,0-1-1,0 1 0,0 0 0,0-1 1,0 1-1,1 0 0,-1-1 0,0 1 1,0-1-1,0 1 0,1 0 0,-1-1 0,0 1 1,0-1-1,1 1 0,-1 0 0,1-1 1,-1 1-1,1 0 0,0-1-4,0 0-1,-1 0 1,1 0 0,-1 0-1,1 0 1,0 0 0,-1-1-1,1 1 1,0 0 0,-1 0-1,1 0 1,-1-1 0,1 1-1,-1 0 1,1-1 0,-1 1-1,1 0 1,-1-1 0,1 1-1,-1-1 1,1 1-1,-1-1 1,1 1 0,-1-1-1,0 1 1,1-1 0,-1 1-1,0-1 1,0 0 0,1 1-1,-1-2 1,9-20-71,0-8-50</inkml:trace>
  <inkml:trace contextRef="#ctx0" brushRef="#br0" timeOffset="1">847 1 14331,'0'31'1152,"1"0"-992,14-4-136,6 1 360,18-6-544,1-5-776,9-10 824,-1-4-144,-2-9-88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9.052"/>
    </inkml:context>
    <inkml:brush xml:id="br0">
      <inkml:brushProperty name="width" value="0.05" units="cm"/>
      <inkml:brushProperty name="height" value="0.05" units="cm"/>
    </inkml:brush>
  </inkml:definitions>
  <inkml:trace contextRef="#ctx0" brushRef="#br0">94 1 13067,'-24'34'1281,"14"-22"-899,1 0-1,1 1 1,0 0-1,1 0 0,0 0 1,1 1-1,-8 27 1,14-40-372,-1 0 0,1 0 0,0 0 0,1 0 0,-1 0 0,0 0 0,0 0 0,0 0 0,1 0 1,-1 0-1,0 0 0,1 0 0,-1-1 0,1 1 0,-1 0 0,1 0 0,-1 0 0,1-1 0,-1 1 0,1 0 0,0-1 1,0 1-1,-1 0 0,1-1 0,0 1 0,0-1 0,0 1 0,-1-1 0,1 0 0,0 1 0,0-1 0,0 0 0,0 0 0,1 1 1,41 4-639,-31-4 448,-1 0 9,-1 1 0,1 0 0,-1 1 0,1 0 1,-1 0-1,0 1 0,0 1 0,13 7 0,-20-10 200,0-1 1,-1 1-1,1 0 0,-1 0 0,1 1 0,-1-1 1,0 0-1,0 1 0,0-1 0,0 1 1,0 0-1,-1-1 0,1 1 0,-1 0 0,1 0 1,-1 0-1,0 0 0,0 0 0,-1 1 1,1-1-1,-1 0 0,1 0 0,-1 0 0,0 1 1,0-1-1,-1 0 0,1 0 0,-1 0 1,1 1-1,-1-1 0,0 0 0,-3 5 0,3-4 104,-1-1-1,0 1 1,0-1-1,-1 0 1,1 0-1,-1 0 1,0 0-1,1 0 1,-1 0-1,-1-1 1,1 0-1,0 1 0,0-1 1,-6 2-1,8-3-58,0-1 0,-1 1-1,1-1 1,-1 1 0,1-1-1,-1 1 1,1-1-1,-1 0 1,1 0 0,-1 0-1,1 0 1,-1 0-1,1 0 1,-1 0 0,1 0-1,-1-1 1,1 1 0,-1 0-1,1-1 1,-1 1-1,1-1 1,-1 0 0,1 0-1,0 1 1,-1-1 0,1 0-1,0 0 1,0 0-1,0 0 1,0 0 0,0-1-1,0 1 1,0 0 0,0 0-1,0-1 1,1 1-1,-1 0 1,0-1 0,0-1-1,-2-15 218,3-2 8</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9.457"/>
    </inkml:context>
    <inkml:brush xml:id="br0">
      <inkml:brushProperty name="width" value="0.05" units="cm"/>
      <inkml:brushProperty name="height" value="0.05" units="cm"/>
    </inkml:brush>
  </inkml:definitions>
  <inkml:trace contextRef="#ctx0" brushRef="#br0">125 55 9050,'-1'11'404,"-1"0"1,0 0-1,-1 0 1,0 0-1,0 0 0,-1-1 1,-1 0-1,-10 18 1,-4 10 444,-2 6-267,11-24-211,1-1 1,1 1-1,-11 39 0,19-57-117,3-5-75,7-12 14,13-22-3,-4 2-70,60-96 131,-62 107-255,1 0 0,0 1 0,25-23 0,-40 43-6,1-1 0,0 1 0,0 0 0,0 0 0,0 0 1,0 1-1,1 0 0,-1-1 0,1 1 0,9-2 0,-11 4 5,0-1 0,0 1 1,0 0-1,0 0 0,0 0 0,0 1 0,0-1 0,0 1 0,0 0 0,0 0 1,0 0-1,0 0 0,0 0 0,0 1 0,-1-1 0,1 1 0,0-1 0,3 4 1,5 4-16,-1-1-1,0 2 1,0-1 0,10 15 0,-18-22 21,-1 0-1,1 1 1,-1-1-1,1 1 1,-1-1-1,0 1 1,0 0-1,0 0 1,-1-1-1,1 1 1,0 6-1,-1-8 8,0 1-1,0 0 0,-1 0 1,1-1-1,-1 1 0,1 0 1,-1-1-1,0 1 0,1 0 0,-1-1 1,0 1-1,0-1 0,0 0 1,0 1-1,0-1 0,-1 0 1,1 1-1,0-1 0,-1 0 1,1 0-1,-3 1 0,-4 3 46,0-1 0,0 0 0,-1 0 0,0-1 0,1 0 0,-1-1 1,0 0-1,-13 1 0,16-2-118,0 0 0,-1-1 0,1 0 0,0 0 0,-1-1 0,1 1 0,0-1 0,0-1 0,0 1 0,0-1 0,0 0 0,0-1 0,-7-3 0,12 6 9,0-1-1,0 1 1,0-1-1,0 0 1,0 0-1,0 1 1,0-1-1,0 0 1,0 0-1,0 0 1,0 0-1,0 0 1,1 0-1,-1 0 1,0 0-1,1-1 1,-1 1-1,1 0 1,-1 0-1,1 0 1,0-1-1,-1 1 1,1 0-1,0 0 1,0-1 0,0 1-1,0 0 1,0-1-1,0 1 1,1-3-1,9-5-527</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49.453"/>
    </inkml:context>
    <inkml:brush xml:id="br0">
      <inkml:brushProperty name="width" value="0.05" units="cm"/>
      <inkml:brushProperty name="height" value="0.05" units="cm"/>
    </inkml:brush>
  </inkml:definitions>
  <inkml:trace contextRef="#ctx0" brushRef="#br0">0 305 12387,'32'-10'626,"-2"-1"0,0-2 0,47-26 0,-58 28-479,-1-2 0,0 0 0,-1-1 0,-1 0 1,0-2-1,17-20 0,-28 29-142,0 1 1,-1 0-1,0-1 0,-1 0 1,1 0-1,-1 0 1,3-13-1,-6 19-1,1-1-1,-1 1 1,1-1-1,-1 1 0,0-1 1,0 1-1,0-1 1,0 1-1,0-1 0,0 1 1,0-1-1,0 1 1,-1-1-1,1 1 1,-1-1-1,1 1 0,-1 0 1,1-1-1,-1 1 1,0 0-1,1-1 0,-1 1 1,0 0-1,0 0 1,0 0-1,0 0 1,0 0-1,-1 0 0,1 0 1,0 0-1,0 0 1,-1 0-1,1 0 0,0 1 1,-1-1-1,1 1 1,0-1-1,-1 1 1,1 0-1,-1-1 0,1 1 1,-1 0-1,1 0 1,-3 0-1,-3 0 42,1 1 0,0-1 0,-1 1-1,1 1 1,0-1 0,0 1 0,0 0 0,0 0 0,0 1 0,0 0-1,1 0 1,-1 0 0,1 1 0,-6 4 0,0 1 91,0 1-1,0 0 1,1 1 0,0 0-1,-9 14 1,15-20-65,1 1-1,-1 0 1,1 0 0,0 0-1,1 1 1,-1-1-1,1 1 1,0 0 0,1-1-1,0 1 1,0 0-1,0 0 1,1 12 0,1-15-42,-1-1 0,1 1 0,0 0 0,0 0 0,1-1 1,-1 1-1,1-1 0,-1 1 0,1-1 0,0 0 1,0 0-1,1 1 0,-1-2 0,1 1 0,0 0 0,-1 0 1,1-1-1,0 1 0,0-1 0,1 0 0,-1 0 0,0 0 1,1-1-1,-1 1 0,8 1 0,-1 0 124,0 0-1,0-1 0,0 0 1,1-1-1,-1 0 1,1-1-1,-1 0 1,1-1-1,13-2 0,14-7 89</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0.210"/>
    </inkml:context>
    <inkml:brush xml:id="br0">
      <inkml:brushProperty name="width" value="0.05" units="cm"/>
      <inkml:brushProperty name="height" value="0.05" units="cm"/>
    </inkml:brush>
  </inkml:definitions>
  <inkml:trace contextRef="#ctx0" brushRef="#br0">1352 1 9530,'-67'19'338,"0"3"1,2 3-1,0 2 1,2 4-1,1 2 1,2 3-1,-76 60 1,73-44-188,2 2 1,2 3-1,4 2 1,1 3 0,4 2-1,-45 75 1,48-61-132,3 3 0,4 1-1,3 2 1,4 1 0,4 2 0,4 1 0,-18 108 0,28-90-55,5 1 0,5 1 0,4 0 0,4-1 0,6 1 0,4-1 1,33 129-1,-26-163 11,4 0 1,2-2-1,58 111 1,-60-140 13,1-1 1,1-1 0,3-2-1,1 0 1,2-3-1,69 62 1,-74-76 8,1-1 1,0-1 0,2-2-1,0-1 1,1-1-1,42 14 1,-50-22 3,0-1 0,1 0 0,0-2 0,0-1 0,0-1 0,0-1 0,0-1 0,0-1 0,42-7-1,-28-1 55,0-2 0,-2-2 0,1-1 0,-1-1 0,-1-3-1,-1 0 1,-1-3 0,35-27 0,-10 2 164,-2-2 1,-3-3 0,64-79-1,-10-7 256,-6-6 0,93-177 0,-94 138-248,-9-4 0,-8-5 0,-8-2-1,59-244 1,-118 373-212,-3-1 0,-3-1-1,4-121 1,-15 158-4,-1-1 1,-2 1-1,0 0 1,-13-42-1,10 50 3,-1 0 0,-1 1 0,0 1 0,-1-1 0,-2 2 0,-24-34 0,20 35-7,0-1 0,-2 2 0,0 0 0,0 1 0,-2 1 0,1 1 0,-2 1 0,0 0 0,0 2 0,-33-12 1,16 10-60,0 2 1,-1 1 0,-1 1-1,1 3 1,-57-1 0,64 5-17,0 3 0,0 0 1,1 2-1,-1 1 0,1 2 1,0 1-1,1 1 0,-50 22 1,-1 16-129</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0.655"/>
    </inkml:context>
    <inkml:brush xml:id="br0">
      <inkml:brushProperty name="width" value="0.05" units="cm"/>
      <inkml:brushProperty name="height" value="0.05" units="cm"/>
    </inkml:brush>
  </inkml:definitions>
  <inkml:trace contextRef="#ctx0" brushRef="#br0">25 523 11843,'-17'15'952,"11"1"-720,5-5-56,17-7 368,14-5-32,33-12-24,16-4-56,21-10-96,13-6-24,23-15-96,8-8-88,-2-7-264,-9-1-152,-27-3-616,-13 1 736,-23 5-128,-12 8-152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1.071"/>
    </inkml:context>
    <inkml:brush xml:id="br0">
      <inkml:brushProperty name="width" value="0.05" units="cm"/>
      <inkml:brushProperty name="height" value="0.05" units="cm"/>
    </inkml:brush>
  </inkml:definitions>
  <inkml:trace contextRef="#ctx0" brushRef="#br0">690 9 12291,'-3'-8'742,"4"10"-125,5 17-55,-5-6-456,0 0 0,-1 1 0,0-1 0,-1 0 0,0 0 0,-1 1 0,-6 21 1,-36 91 145,41-118-227,-27 63 154,-4-1 0,-2-3 0,-90 126 0,-166 163 366,277-339-516,5-5-17,-11 11-20,2 1 0,-27 41 0,45-63 2,0-1 1,0 1 0,0-1-1,1 1 1,-1-1 0,0 1 0,1-1-1,0 1 1,-1 0 0,1-1-1,0 1 1,0-1 0,0 1 0,0 0-1,0-1 1,0 1 0,0 0-1,1 1 1,0-2-1,-1 0 0,1 1 0,0-1 0,0 0 0,0 0 0,0 0 0,0 0 0,0 0 1,0-1-1,1 1 0,-1 0 0,0 0 0,0-1 0,0 1 0,1-1 0,-1 1 0,0-1 0,1 0 0,-1 1 0,3-1 0,19 2-56,0-1-1,0-1 1,0-1 0,27-5-1,-46 5 55,161-21-39,245-67 1,-234 40 64</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4.351"/>
    </inkml:context>
    <inkml:brush xml:id="br0">
      <inkml:brushProperty name="width" value="0.05" units="cm"/>
      <inkml:brushProperty name="height" value="0.05" units="cm"/>
    </inkml:brush>
  </inkml:definitions>
  <inkml:trace contextRef="#ctx0" brushRef="#br0">0 1 13395,'4'29'792,"6"1"-728,-1-3-64,7 9 112,5 1-96,4-3-8,-1-1 0,0-8-8,-1-2 16,-6-6-24,1-3-88,-17-8-296,-5-6 368,-11-7-64,0-6-8</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4.768"/>
    </inkml:context>
    <inkml:brush xml:id="br0">
      <inkml:brushProperty name="width" value="0.05" units="cm"/>
      <inkml:brushProperty name="height" value="0.05" units="cm"/>
    </inkml:brush>
  </inkml:definitions>
  <inkml:trace contextRef="#ctx0" brushRef="#br0">2 271 12315,'-2'-37'1672,"2"4"-984,0 10-304,3 4 1145,7 9-753,2 1-168,8 2-256,3-1-136,8-2-160,4-3-72,3-3-96,1-1-128,-6-5 168,-4 2 32,-15 4-64,-10 5-24</inkml:trace>
  <inkml:trace contextRef="#ctx0" brushRef="#br0" timeOffset="1">52 423 14003,'31'-3'1272,"12"-6"-832,6-5-184,6-3 377,1-5-41,-2 2-184,-2-3-280,-14 8-88,-9 3 0,-16 8-88,-9 7-24</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5.170"/>
    </inkml:context>
    <inkml:brush xml:id="br0">
      <inkml:brushProperty name="width" value="0.05" units="cm"/>
      <inkml:brushProperty name="height" value="0.05" units="cm"/>
    </inkml:brush>
  </inkml:definitions>
  <inkml:trace contextRef="#ctx0" brushRef="#br0">0 0 10938,'14'25'1497,"4"-3"-897,2-3-240,7-2 1488,9-5-1368,0-4-32,2-6-111,2-2-153,-1-10-368,-3-5-65,-7-5 201,-5-1-56,-10-1-64</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3:55.757"/>
    </inkml:context>
    <inkml:brush xml:id="br0">
      <inkml:brushProperty name="width" value="0.05" units="cm"/>
      <inkml:brushProperty name="height" value="0.05" units="cm"/>
    </inkml:brush>
  </inkml:definitions>
  <inkml:trace contextRef="#ctx0" brushRef="#br0">1 302 12419,'0'21'414,"0"0"1,2 0 0,1 0 0,5 22 0,-7-37-358,1-1 1,0 0 0,0 1 0,1-1 0,-1 0 0,1 0 0,0-1-1,7 10 1,-7-12-19,-1 0 1,0 0-1,1 0 0,0 0 0,-1 0 0,1-1 0,0 1 0,0-1 1,0 0-1,-1 0 0,2 0 0,-1 0 0,0 0 0,0-1 1,0 1-1,0-1 0,4 0 0,-2 0 0,-1-1 1,1 1-1,0-2 0,-1 1 0,1 0 1,-1-1-1,0 0 0,0 0 0,1 0 1,-1 0-1,0-1 0,-1 1 0,1-1 1,0 0-1,-1 0 0,0-1 1,1 1-1,-1-1 0,-1 1 0,1-1 1,0 0-1,-1 0 0,0 0 0,0-1 1,2-4-1,-1 2 14,0-1 0,-1 0 0,1 0 0,-1 0-1,-1 0 1,0-1 0,0 1 0,0 0 0,-1-1 0,-1 1 0,1 0 0,-1-1 0,-3-10 0,4 18-49,0 0 1,0 1-1,0-1 0,-1 0 1,1 0-1,0 0 1,-1 0-1,1 0 0,-1 0 1,1 1-1,-1-1 1,1 0-1,-1 0 1,1 1-1,-1-1 0,0 0 1,0 1-1,1-1 1,-1 1-1,0-1 1,0 1-1,1-1 0,-1 1 1,0-1-1,0 1 1,-1-1-1,1 2 1,0-1 0,1 0 0,-1 1 0,0-1 0,1 1 0,-1-1 0,0 1 0,1 0 0,-1-1 0,0 1 1,1-1-1,-1 1 0,1 0 0,0 0 0,-1-1 0,1 1 0,-1 0 0,1 0 0,0-1 0,0 1 0,-1 0 0,1 0 0,0 0 0,0 0 0,0-1 0,0 1 0,0 0 0,0 0 0,0 1 0,0 4 19,0 0-1,0 0 1,1 0-1,0 0 1,0 0 0,0 0-1,1 0 1,0-1-1,0 1 1,0 0-1,1-1 1,0 0-1,0 0 1,0 0-1,0 0 1,1 0-1,0 0 1,0-1-1,7 6 1,-6-5 5,1-1 1,0 0 0,1 0-1,-1 0 1,1-1 0,-1 0 0,1 0-1,0-1 1,0 1 0,0-2-1,0 1 1,1-1 0,-1 0 0,0 0-1,12-1 1,-6-2 2,1 0 0,-1 0 0,0-1 0,0-1 1,0 0-1,0-1 0,-1-1 0,0 1 0,20-14 0,-5 0-148,-2 0 0,46-46 0,-71 65 110,0 0 0,0-1 0,0 1-1,1 0 1,-1 0 0,0-1 0,0 1-1,0 0 1,0 0 0,1-1 0,-1 1-1,0 0 1,0 0 0,1 0 0,-1 0 0,0-1-1,0 1 1,1 0 0,-1 0 0,0 0-1,0 0 1,1 0 0,-1 0 0,0 0-1,1 0 1,-1 0 0,0 0 0,0 0-1,1 0 1,-1 0 0,0 0 0,1 0 0,-1 0-1,0 0 1,0 0 0,1 0 0,-1 0-1,0 0 1,1 0 0,-1 0 0,0 1-1,3 12-163,-3-13 176,0 1 0,0 0 0,0-1 0,0 1 0,0 0 0,0-1 0,0 1 0,0 0-1,0 0 1,0-1 0,1 1 0,-1 0 0,0-1 0,0 1 0,1 0 0,-1-1 0,0 1 0,1-1 0,-1 1 0,1-1 0,-1 1 0,0-1 0,1 1 0,-1-1 0,1 1 0,0-1 0,0 1 0,1-2 27,-1 0 0,1-1 1,-1 1-1,0 0 0,1-1 0,-1 1 1,0-1-1,0 0 0,0 1 0,0-1 1,0 0-1,-1 0 0,1 1 0,0-1 1,-1 0-1,1-2 0,-1 3-11,9-28-6,-2 0 1,-1-1-1,-2 0 1,-1 1-1,0-35 0,4 67-966,0 0-1,0 0 1,15 3-1,-13-6 786,0 0-1,0-1 0,0 0 0,0-1 0,0 1 1,0-2-1,0 1 0,-1-1 0,1-1 1,-1 0-1,0 0 0,0 0 0,0-1 1,-1 0-1,1-1 0,11-11 0,-17 16 198,-1 0-1,0-1 1,1 1-1,-1 0 0,0-1 1,0 1-1,0-1 1,0 1-1,0-1 1,0 1-1,-1-1 1,1 0-1,0 1 0,-1-1 1,0 0-1,1-1 1,-1 2 10,0 0 1,0 0-1,0 0 1,-1 1 0,1-1-1,0 0 1,0 1-1,-1-1 1,1 0-1,0 0 1,-1 1 0,1-1-1,-1 0 1,1 1-1,-1-1 1,1 1 0,-1-1-1,0 1 1,1-1-1,-1 1 1,0-1-1,1 1 1,-1 0 0,-1-1-1,-1 0 63,0 0 0,0 0 1,0 0-1,0 1 0,1 0 0,-1-1 0,-1 1 0,1 0 0,0 1 1,0-1-1,1 0 0,-1 1 0,0 0 0,0-1 0,0 1 0,0 0 1,-3 2-1,0 0-33,1 1 0,0-1 0,-1 1 0,1 0 0,1 0 0,-1 1 0,1 0-1,-1-1 1,1 1 0,1 1 0,-1-1 0,1 1 0,0-1 0,0 1 0,0 0 0,1 0 0,0 0 0,0 0 0,1 0 0,0 1 0,-1 8 0,2-10-56,0 1 0,0-1-1,1 1 1,0-1 0,0 1 0,0-1 0,0 0-1,1 0 1,0 1 0,0-1 0,1 0-1,-1-1 1,1 1 0,0 0 0,0-1 0,1 0-1,-1 1 1,1-1 0,0-1 0,0 1 0,0-1-1,1 1 1,-1-1 0,1 0 0,8 3 0,-5-2 4,1-1 1,0-1 0,0 0 0,0 0 0,0 0-1,1-1 1,-1-1 0,0 0 0,1 0 0,-1 0-1,0-1 1,0-1 0,0 0 0,1 0 0,-2 0 0,18-8-1,-16 6 31,0-1-1,-1 1 0,0-2 1,0 1-1,0-1 0,0-1 0,-1 1 1,0-1-1,0-1 0,-1 0 1,0 0-1,-1 0 0,1-1 0,7-15 1,-12 21-25,-1 0-1,0 0 1,1 0 0,-1 0 0,-1 0 0,1-1-1,0 1 1,-1 0 0,1-1 0,-1 1 0,0 0-1,0-1 1,-1 1 0,1 0 0,-1-1 0,1 1-1,-1 0 1,0 0 0,0-1 0,0 1 0,-1 0-1,1 0 1,-4-4 0,1 2 0,0 1-1,1 1 1,-2-1-1,1 1 1,0-1 0,-1 1-1,1 0 1,-1 1-1,0-1 1,0 1 0,0 0-1,0 0 1,-11-2-1,4 2-126,0-1-1,0 2 0,-1 0 1,1 0-1,0 1 1,-1 0-1,1 1 0,0 1 1,-17 4-1,28-6 104,0 0-1,0 1 1,-1-1 0,1 1-1,0-1 1,0 1 0,0-1-1,0 1 1,0 0 0,0 0-1,0-1 1,-2 3 0,5 0-80,10-1-70,15-2-52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3.087"/>
    </inkml:context>
    <inkml:brush xml:id="br0">
      <inkml:brushProperty name="width" value="0.05" units="cm"/>
      <inkml:brushProperty name="height" value="0.05" units="cm"/>
    </inkml:brush>
  </inkml:definitions>
  <inkml:trace contextRef="#ctx0" brushRef="#br0">40 156 10490,'-3'-3'221,"0"1"-1,0-1 0,0 0 1,1 0-1,-1 0 0,1-1 0,0 1 1,0 0-1,0-1 0,0 1 1,0-1-1,1 0 0,0 0 1,-1 0-1,2 1 0,-2-9 1,1 4 28,0-1 1,0 1-1,1 0 1,0-1-1,1 1 1,0 0-1,2-10 0,-3 18-240,0-1 0,0 1 0,0-1-1,1 1 1,-1-1 0,0 1 0,0-1-1,0 1 1,0-1 0,0 1-1,1-1 1,-1 1 0,0-1 0,0 1-1,1 0 1,-1-1 0,0 1-1,1 0 1,-1-1 0,1 1 0,-1 0-1,1-1 1,4 8 31,0 19-24,-5-24-9,0-1 1,0 0 0,0 0 0,-1 0 0,1 0 0,0 1 0,-1-1-1,1 0 1,0 0 0,-1 0 0,0 0 0,1 0 0,-1 0 0,1 0-1,-1 0 1,0 0 0,-1 1 0,1-2-17,1 1-1,0-1 1,0 0 0,0 0 0,-1 0-1,1 0 1,0 0 0,0 0 0,0 0-1,-1 0 1,1 0 0,0 0 0,0 0-1,-1 0 1,1 0 0,0 0 0,0 0-1,0 0 1,-1 0 0,1-1-1,0 1 1,0 0 0,0 0 0,-1 0-1,1 0 1,0 0 0,0 0 0,0-1-1,0 1 1,-1 0 0,1 0 0,0-1-1,-5-14-570,3-2 399,2-7-82</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3.501"/>
    </inkml:context>
    <inkml:brush xml:id="br0">
      <inkml:brushProperty name="width" value="0.05" units="cm"/>
      <inkml:brushProperty name="height" value="0.05" units="cm"/>
    </inkml:brush>
  </inkml:definitions>
  <inkml:trace contextRef="#ctx0" brushRef="#br0">14 1 15723,'0'0'43,"0"0"0,-1 0 0,1 0-1,0 0 1,-1 0 0,1 0-1,0 0 1,-1 0 0,1 0 0,0 0-1,-1 0 1,1 0 0,0 0-1,-1 1 1,1-1 0,0 0 0,-1 0-1,1 0 1,0 0 0,-1 1-1,1-1 1,0 0 0,0 0 0,-1 1-1,1-1 1,0 0 0,0 0-1,0 1 1,-1-1 0,1 1 0,-4 14 395,3 18-222,2-30-70,6 83 45,5 0-1,4 0 1,32 105 0,-43-174-185,-1 1 22,2 0-1,0-1 1,1 0-1,17 33 1,-23-48-8,0-1 0,0 1 0,0-1 0,0 1 0,0-1-1,0 0 1,0 1 0,1-1 0,-1 0 0,1 0 0,-1 0 0,1 0 0,-1 0 0,1 0 0,-1 0 0,1 0 0,0-1 0,2 2 0,-3-2 5,0 0-1,1 0 1,-1-1 0,1 1-1,-1 0 1,0 0 0,1-1 0,-1 1-1,0-1 1,0 1 0,1-1-1,-1 0 1,0 1 0,0-1-1,0 0 1,0 0 0,0 0-1,2-1 1,3-6 86,0 1 1,-1-1-1,1-1 0,-2 1 1,7-14-1,20-51 245,-2-1 0,33-142 0,-59 201-361,11-60-407,-13 69 358,-1-1 0,0 1 1,0 0-1,0-1 0,-1 1 0,0 0 1,0-1-1,-1 1 0,-2-9 0,3 14 41,0-1 0,0 1 0,1 0 0,-1-1 0,0 1 0,0 0 0,0 0 0,0 0 0,-1 0 0,1 0 0,0 0 0,0 0 0,-1 0 0,1 0 0,0 1 0,-1-1 0,1 0 1,-1 1-1,1-1 0,-1 1 0,1 0 0,-1-1 0,1 1 0,-1 0 0,1 0 0,-1 0 0,0 0 0,1 0 0,-1 1 0,-1-1 0,-25 10-309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2:09.529"/>
    </inkml:context>
    <inkml:brush xml:id="br0">
      <inkml:brushProperty name="width" value="0.05" units="cm"/>
      <inkml:brushProperty name="height" value="0.05" units="cm"/>
    </inkml:brush>
  </inkml:definitions>
  <inkml:trace contextRef="#ctx0" brushRef="#br0">6785 334 4569,'-66'18'1069,"-104"42"0,68-22-212,10-5-182,0-5-1,-107 19 0,107-33-607,0-4-1,-1-4 0,0-5 1,1-3-1,-1-4 0,-133-27 0,-289-86-104,-279-45-596,732 152 557,-716-105 482,203 33-584,491 70 88,-57-5-99,-2 6 0,1 7 1,-1 6-1,-192 24 0,-197 58 1042,415-55-645,1 5 1,-164 67-1,236-79-179,1 3 0,1 1-1,1 2 1,-59 48 0,77-55-81,-3 1-25,1 1 0,1 1 0,1 1 1,2 1-1,-25 34 0,32-37-16,-21 44 0,32-56 68,-1 1 0,1 0 0,1 0 0,0 0 0,0 0 0,1 0 0,0 18 0,2-13-24,0 0 0,1-1 0,1 1 0,0-1 0,1 0 0,1 0 0,0 0 1,11 20-1,8 7-131,38 51 0,-25-40 75,7 14 11,111 148-46,-135-192 76,2-1-1,0-1 0,2-1 0,0-1 1,0-1-1,2-2 0,0 0 0,1-2 0,0 0 1,44 12-1,27 3-380,175 26 0,-218-44 358,446 84-199,-309-56 285,-28-11-35,2-7 0,265-1 0,358-58-433,-657 26 291,150-18-213,100-14-105,53-8 196,144-28 38,469 4 181,26 10 80,-343-44-20,-334 14-33,-353 83 214,83-39 0,-125 52-64,0 0 1,-1 0 0,1 0 0,0 0 0,0-1-1,0 1 1,-1 0 0,1-1 0,-1 0 0,1 1 0,-1-1-1,0 0 1,0 0 0,1 0 0,-1 0 0,0 0 0,-1 0-1,1 0 1,0 0 0,-1 0 0,1 0 0,-1 0 0,0-1-1,1 1 1,-1 0 0,0 0 0,0 0 0,-1-1-1,1 1 1,0 0 0,-1 0 0,1 0 0,-1 0 0,0-1-1,-1-1 1,-3-8 356,-1-1 0,-1 1-1,0 1 1,-14-18 0,12 18-435,-39-56-383,-110-143-1479,102 146 1364</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49.892"/>
    </inkml:context>
    <inkml:brush xml:id="br0">
      <inkml:brushProperty name="width" value="0.05" units="cm"/>
      <inkml:brushProperty name="height" value="0.05" units="cm"/>
    </inkml:brush>
  </inkml:definitions>
  <inkml:trace contextRef="#ctx0" brushRef="#br0">75 1 12883,'1'17'1168,"-3"4"-920,-11 12-120,0 3 784,-2 6-736,1 1-80,3-2-56,4-4-24,7-15-120,2-6-104,13-13 64,0-9 80,3-16-32,0-11-64</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3.935"/>
    </inkml:context>
    <inkml:brush xml:id="br0">
      <inkml:brushProperty name="width" value="0.05" units="cm"/>
      <inkml:brushProperty name="height" value="0.05" units="cm"/>
    </inkml:brush>
  </inkml:definitions>
  <inkml:trace contextRef="#ctx0" brushRef="#br0">1 373 14835,'8'-3'305,"0"-1"-1,0 0 1,0 0-1,0-1 1,-1 1-1,1-2 0,8-7 1,25-17 408,-32 25-655,-1 1 0,1 0 0,-1 0 0,1 1 0,1 0 1,-1 0-1,0 1 0,0 0 0,1 1 0,-1 0 0,11 1 0,-14 0-60,-1 1 0,1 0 0,-1 0 0,0 0 0,0 1-1,0-1 1,0 1 0,0 1 0,0-1 0,0 1 0,0-1-1,-1 1 1,0 1 0,1-1 0,-1 1 0,0-1 0,-1 1-1,1 0 1,-1 1 0,6 8 0,19 41-1,-28-53 5,0-1 0,0 0 0,0 0-1,0 0 1,0 0 0,0 0 0,0 0-1,1 0 1,-1 0 0,0 0 0,0 0-1,0 0 1,0 1 0,0-1 0,0 0-1,1 0 1,-1 0 0,0 0 0,0 0-1,0 0 1,0 0 0,0 0 0,1 0 0,-1 0-1,0 0 1,0 0 0,0 0 0,0 0-1,0-1 1,0 1 0,1 0 0,-1 0-1,0 0 1,0 0 0,0 0 0,0 0-1,0 0 1,0 0 0,0 0 0,0 0-1,1 0 1,-1-1 0,0 1 0,0 0-1,0 0 1,0 0 0,0 0 0,0 0-1,0 0 1,0-1 0,0 1 0,0 0-1,0 0 1,0 0 0,0 0 0,4-10 58,4-39 152,-2-1 1,-2 1-1,-3-66 1,0 125-211,0 0 1,1 0 0,0 0 0,0 0 0,1-1 0,1 1 0,0-1 0,0 0 0,1 0 0,7 11 0,-12-19 0,1-1 1,-1 1 0,1 0-1,-1-1 1,1 1 0,0 0-1,-1-1 1,1 1 0,0-1-1,-1 1 1,1-1 0,0 0-1,0 1 1,0-1 0,-1 0-1,1 1 1,0-1 0,0 0-1,0 0 1,0 0 0,0 0-1,0 0 1,-1 0 0,1 0-1,0 0 1,0 0 0,0 0-1,0 0 1,1-1 0,0 0 7,0 0 0,0 0 0,0-1 0,0 1 0,0-1 1,0 0-1,0 1 0,0-1 0,0 0 0,1-3 1,4-5 42,-1 0 0,0-1 1,7-17-1,0-8 128,8-40 0,-10 33-47,-11 53-140,0 0-1,1-1 1,2 12-1,0 1 0,-1-2-5,0 3-10,0 0 0,2-1 0,1 1 0,0-1 0,11 27 0,-16-48 6,0-1 1,0 1-1,0-1 0,0 1 1,1-1-1,-1 1 1,0-1-1,0 1 1,1-1-1,-1 0 0,0 1 1,0-1-1,1 1 1,-1-1-1,0 0 0,1 1 1,-1-1-1,1 0 1,-1 1-1,0-1 1,1 0-1,-1 1 0,1-1 1,-1 0-1,1 0 1,-1 0-1,1 1 1,-1-1-1,1 0 0,5-13-477,-4-27-181,-4 11 380,-6-36 0,-4 7-100</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4.322"/>
    </inkml:context>
    <inkml:brush xml:id="br0">
      <inkml:brushProperty name="width" value="0.05" units="cm"/>
      <inkml:brushProperty name="height" value="0.05" units="cm"/>
    </inkml:brush>
  </inkml:definitions>
  <inkml:trace contextRef="#ctx0" brushRef="#br0">24 35 14243,'-1'0'53,"0"0"0,0 0 1,0 0-1,0 0 0,0 0 0,0 1 0,0-1 0,0 0 0,0 1 1,0-1-1,0 1 0,0-1 0,1 1 0,-1-1 0,0 1 1,0-1-1,0 1 0,1 0 0,-1 0 0,0-1 0,1 1 1,-1 0-1,1 0 0,-1 0 0,1 0 0,-1 0 0,1 0 0,0 0 1,-1 0-1,1 0 0,0 0 0,0 0 0,0 0 0,-1 0 1,1 0-1,0 0 0,0 0 0,1 0 0,-1 0 0,0 1 0,0 0-20,0 0-1,0 0 0,1 0 1,-1 0-1,0 1 0,1-1 0,-1 0 1,1 0-1,0 0 0,0 0 0,0 0 1,0 0-1,0 0 0,0-1 0,1 1 1,-1 0-1,0-1 0,1 1 0,3 2 1,-3-3-107,1 0 0,0 0 0,0 0 0,0 0 0,0-1 0,1 1 0,-1-1 0,0 0 0,0 0 0,0 0 0,0-1 0,0 1 0,0-1 0,0 1 0,5-3 0,46-19-1675,-46 18 1426,47-26-1341,-41 21 1463,1 0-1,0 2 1,0 0-1,29-9 1,-44 15 223,0 1 0,0 0-1,1 0 1,-1 0 0,0 0 0,0 0-1,0 0 1,0 0 0,1 0 0,-1 0 0,0 0-1,0 0 1,0 0 0,0 0 0,1 0-1,-1 0 1,0 0 0,0 0 0,0 0 0,1 0-1,-1 0 1,0 0 0,0 0 0,0 0-1,0 0 1,1 0 0,-1 0 0,0 1 0,0-1-1,0 0 1,0 0 0,0 0 0,1 0-1,-1 0 1,0 0 0,0 1 0,0-1-1,0 0 1,0 0 0,0 0 0,0 0 0,0 1-1,-3 8 765,-10 8 465,-28 29 1286,-32 40-83,73-86-2447,0-1 0,0 1 0,1 0-1,-1 0 1,0 0 0,0 0-1,1 0 1,-1 0 0,0 0 0,0 1-1,0-1 1,1 0 0,-1 0-1,0 0 1,0 0 0,1 0 0,-1 0-1,0 0 1,0 0 0,0 0-1,1 1 1,-1-1 0,0 0-1,0 0 1,0 0 0,0 0 0,1 1-1,-1-1 1,0 0 0,0 0-1,0 0 1,0 1 0,0-1 0,0 0-1,0 0 1,0 1 0,1-1-1,-1 0 1,0 0 0,0 0 0,0 1-1,0-1 1,0 0 0,0 0-1,0 1 1,0-1 0,-1 0 0,1 0-1,0 1 1,0-1 0,0 0-1,0 0 1,0 0 0,0 1 0,0-1-1,0 0 1,-1 0 0,1 0-1,0 1 1,0-1 0,0 0-1,29-9-89,-16 5 65,2 1 0,0 1-1,-1 0 1,1 1-1,0 1 1,0 0-1,-1 1 1,1 1-1,0 0 1,-1 1-1,0 1 1,25 9-1,-32-10 27,-1 0 0,0 0 0,0 0 0,0 1 1,0 0-1,-1 1 0,0-1 0,0 1 0,0 0 0,0 0 0,7 11 0,-9-11 27,-1 0 0,1 0 0,-1 1 0,0-1 0,-1 1 0,1-1 0,-1 1-1,0 0 1,-1 0 0,1-1 0,-1 1 0,0 0 0,0 0 0,-1 0 0,-2 10 0,2-12 7,0 1 0,0-1 0,-1 0 0,0 0 0,1 0 0,-1 0 0,0-1 0,-1 1 0,1 0 0,-1-1 0,1 0 1,-1 0-1,-5 5 0,7-7-57,-1 0 1,0 0 0,1 0 0,-1 0-1,0 0 1,0-1 0,0 1-1,0 0 1,0-1 0,0 1 0,0-1-1,1 0 1,-1 0 0,0 1-1,0-1 1,0-1 0,0 1 0,0 0-1,0 0 1,0-1 0,0 1-1,0-1 1,0 0 0,0 1 0,0-1-1,0 0 1,1 0 0,-1 0-1,0 0 1,1-1 0,-3-1 0,-2-3-23,0 0 1,1 0 0,-1-1 0,1 0 0,1 0 0,-1 0-1,-4-10 1,-5-23-216</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4.712"/>
    </inkml:context>
    <inkml:brush xml:id="br0">
      <inkml:brushProperty name="width" value="0.05" units="cm"/>
      <inkml:brushProperty name="height" value="0.05" units="cm"/>
    </inkml:brush>
  </inkml:definitions>
  <inkml:trace contextRef="#ctx0" brushRef="#br0">1 320 12075,'13'-10'746,"0"0"1,0-1 0,-1 0 0,17-22 0,-13 13-500,-1-2 1,0 1-1,-2-2 1,14-32-1,-11 7 144,-15 46-347,0 0 0,-1-1 1,0 1-1,1 0 0,-1-1 0,0 1 1,0-1-1,0 1 0,0-1 0,-1 1 0,1 0 1,-1-1-1,0 1 0,1 0 0,-1-1 1,0 1-1,-2-4 0,2 5-23,0 0 1,1 1-1,-1-1 0,0 0 0,0 1 0,1-1 1,-1 1-1,0-1 0,0 1 0,0-1 0,0 1 0,0-1 1,1 1-1,-1 0 0,0-1 0,0 1 0,0 0 1,0 0-1,0 0 0,0 0 0,0 0 0,0 0 1,0 0-1,0 0 0,0 0 0,0 1 0,0-1 1,0 0-1,0 1 0,0-1 0,0 0 0,0 1 0,1-1 1,-1 1-1,0-1 0,0 1 0,-1 1 0,-3 2 53,1 0 0,0 0-1,-1 1 1,-5 8 0,2-1-28,1 0 0,-1 1 0,2 0-1,0 0 1,1 1 0,-7 23 0,9-26-1,1 0 0,0 0 0,1 0 0,1 1 0,-1-1 0,2 0 0,-1 0 0,1 0 0,4 14 0,-4-21-21,0 0 1,0 0 0,1-1 0,-1 1-1,1-1 1,0 1 0,0-1 0,0 0-1,1 0 1,-1 0 0,1 0 0,0 0 0,-1 0-1,1-1 1,4 3 0,-2-2-5,0 0 0,0-1 0,0 1 1,1-2-1,-1 1 0,0 0 0,1-1 1,-1 0-1,9 0 0,5 0-21,0-2 0,0-1-1,0 0 1,-1-1 0,22-6-1,-32 7-1,1-1 0,-1 0-1,11-5 1,10-15-20</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5.349"/>
    </inkml:context>
    <inkml:brush xml:id="br0">
      <inkml:brushProperty name="width" value="0.05" units="cm"/>
      <inkml:brushProperty name="height" value="0.05" units="cm"/>
    </inkml:brush>
  </inkml:definitions>
  <inkml:trace contextRef="#ctx0" brushRef="#br0">1 1 14227,'4'4'132,"0"-1"1,0 1-1,-1 0 0,1 1 1,-1-1-1,0 1 0,0-1 0,-1 1 1,0 0-1,1 0 0,-1 0 1,-1 0-1,2 7 0,3 4 102,126 381 1746,-79-232-1421,-42-131-453,-5-12-10,1 0-1,1 0 1,0-1-1,2-1 0,15 26 1,-24-45-99,-1-1 1,1 1-1,-1 0 1,1 0-1,0-1 1,-1 1-1,1 0 1,0-1-1,-1 1 0,1 0 1,0-1-1,0 1 1,0-1-1,-1 0 1,1 1-1,2 0 1,-3-1-10,0-1 1,1 1 0,-1 0 0,0 0-1,1 0 1,-1 0 0,0 0-1,0-1 1,1 1 0,-1 0 0,0 0-1,0-1 1,1 1 0,-1 0-1,0 0 1,0-1 0,0 1 0,1 0-1,-1-1 1,0 1 0,0 0-1,0 0 1,0-1 0,0 1 0,0 0-1,0-1 1,0 1 0,0 0-1,0-1 1,1-3-113,-1 1-1,0-1 0,0 1 1,0 0-1,-1-1 0,1 1 1,-2-5-1,-2 0-209,1 0-1,-2 0 1,1 1 0,-1-1-1,0 1 1,0 0 0,-1 0-1,0 1 1,0-1 0,-1 2-1,0-1 1,-14-9 0,-13-1-597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5.716"/>
    </inkml:context>
    <inkml:brush xml:id="br0">
      <inkml:brushProperty name="width" value="0.05" units="cm"/>
      <inkml:brushProperty name="height" value="0.05" units="cm"/>
    </inkml:brush>
  </inkml:definitions>
  <inkml:trace contextRef="#ctx0" brushRef="#br0">1 518 10906,'16'29'1465,"4"-2"-817,1-4-184,1-4 1368,2-11-888,1-6-55,2-14 7,-1-11-32,2-21-80,2-11-72,-1-12-112,-2-5-63,-2-2-345,-1 1-224,-5 7-512,-8 6 504,-14 15-145,-8 11-87</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6.135"/>
    </inkml:context>
    <inkml:brush xml:id="br0">
      <inkml:brushProperty name="width" value="0.05" units="cm"/>
      <inkml:brushProperty name="height" value="0.05" units="cm"/>
    </inkml:brush>
  </inkml:definitions>
  <inkml:trace contextRef="#ctx0" brushRef="#br0">227 83 13443,'-1'-7'264,"-1"-1"39,0-1 0,0 1 0,-1 0 0,0 0 0,-7-14 0,10 21-262,-1 0 0,0 0 0,1 1 0,-1-1 1,0 0-1,0 0 0,1 1 0,-1-1 0,0 0 0,0 1 1,0-1-1,0 1 0,0-1 0,0 1 0,0-1 1,0 1-1,0-1 0,0 1 0,0 0 0,0 0 1,-2 0-1,1 0 24,0 1 0,0-1 0,0 1 0,0 0 0,0 0 1,0 0-1,0 0 0,1 0 0,-1 0 0,0 0 0,0 1 0,1-1 1,-1 0-1,1 1 0,-3 3 0,-7 9 126,1 0-1,1 1 1,0 0 0,1 0-1,-10 26 1,-24 89 108,29-81-219,2 0 1,3 1-1,2 0 1,0 67-1,6-94-43,1 0 1,1 0-1,1 0 1,1 0-1,1-1 0,1 1 1,1-2-1,1 1 1,1-1-1,1 0 0,22 35 1,-26-48-47,1 1-1,0-1 1,0-1-1,0 1 1,1-1 0,1-1-1,-1 1 1,1-1 0,0-1-1,0 0 1,1 0 0,18 7-1,-19-10-80,0 0-1,0 0 1,0-1-1,0 0 1,0 0-1,0-1 1,1 0-1,-1-1 1,0 0-1,0 0 1,0-1-1,0 0 1,-1-1-1,1 0 1,11-5-1,-7 1-104,-1-1 0,0 0 0,-1-1 1,0 0-1,0 0 0,-1-2 0,0 1 0,-1-1 0,0 0 0,0-1 0,-2 0 0,10-18 0,18-39-577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6.725"/>
    </inkml:context>
    <inkml:brush xml:id="br0">
      <inkml:brushProperty name="width" value="0.05" units="cm"/>
      <inkml:brushProperty name="height" value="0.05" units="cm"/>
    </inkml:brush>
  </inkml:definitions>
  <inkml:trace contextRef="#ctx0" brushRef="#br0">51 186 10114,'0'-1'61,"0"0"0,-1 0 0,1 0 0,0 0-1,-1 0 1,1 0 0,-1 1 0,0-1 0,1 0 0,-1 0 0,1 1-1,-1-1 1,0 0 0,0 1 0,1-1 0,-2 0 0,2 1-28,-1 0 1,1 0 0,-1 0 0,1 0-1,-1 0 1,1 0 0,0 0 0,-1 0-1,1 0 1,-1 0 0,1 0-1,0 0 1,-1 1 0,1-1 0,0 0-1,-1 0 1,1 0 0,-1 1 0,1-1-1,0 0 1,-1 0 0,1 1-1,0-1 1,0 0 0,-1 1 0,-1 2 151,0 0 1,0 1 0,0-1 0,0 0 0,1 1 0,0 0-1,-2 4 1,-2 13 145,1-1 0,1 1 0,1 0-1,1 0 1,1 0 0,2 22 0,-1-27-198,2-1-1,-1 0 1,2 1 0,0-1-1,1-1 1,0 1 0,1-1 0,15 25-1,-18-34-104,0-1 0,0 1 0,0-1 0,1 0 0,0 0 0,0 0 0,0-1 0,0 1 0,1-1 0,0 0-1,-1 0 1,1-1 0,0 1 0,0-1 0,0 0 0,0-1 0,1 1 0,-1-1 0,8 1 0,-8-2-6,1 0 1,0 0 0,-1-1 0,1 0 0,0 0-1,-1 0 1,1-1 0,-1 0 0,1 0-1,-1 0 1,0-1 0,0 1 0,0-1-1,0 0 1,-1-1 0,1 1 0,-1-1-1,6-6 1,-1-1 49,0 1 0,-1-1 0,-1-1-1,0 1 1,0-1 0,-1 0 0,-1-1-1,4-13 1,-6 18 6,-1 1-1,0-1 1,0 0-1,-1 0 1,0 1-1,0-1 1,-1 0-1,0 0 1,-1 0-1,1 0 1,-2 0-1,1 0 1,-1 0-1,-5-14 1,4 17-27,0 1 0,0-1 0,-1 1 0,1 0 0,-1 0 0,0 0 0,0 0 0,-1 1 0,1 0 0,-1 0 1,1 0-1,-1 0 0,0 1 0,0-1 0,0 2 0,0-1 0,-1 0 0,1 1 0,0 0 0,-7-1 0,0 1-10,1 0 0,-1 0 0,0 1 0,1 1 0,-1 0 0,0 0 0,1 1 0,-16 5 0,34-5-164,10-3 92,40-13-172,62-24 1,22-7-451,-135 44 588,0-1 1,0 1 0,0 0-1,0 0 1,0 1-1,0 0 1,9 1-1,-13-1 46,0 1 0,0-1-1,0 1 1,0 0-1,0-1 1,-1 1 0,1 0-1,0 0 1,0 1 0,-1-1-1,1 0 1,-1 0 0,1 1-1,-1-1 1,1 1 0,-1-1-1,0 1 1,0 0 0,0-1-1,0 1 1,0 0-1,0 0 1,0 0 0,-1 0-1,1 2 1,8 32 99,-3 1 1,-1-1-1,0 44 0,-1-23 463,-9-89-377,-1 0 0,-2 1-1,-1-1 1,-1 1 0,-2 1 0,-20-37-1,29 61-138,-1-4 30,-1 0 0,-1 0 1,0 0-1,0 1 0,-1 0 0,-15-16 0,26 26-87,0 1-1,0-1 0,0 0 0,0 0 1,1 0-1,4-1 0,0 2-24,6 0-151,-1-1 1,1 0 0,-1-1-1,1 0 1,-1-1 0,0-1-1,1 0 1,-1-1 0,0 0 0,0-2-1,-1 1 1,1-2 0,-1 1-1,0-2 1,0 0 0,-1-1-1,17-12 1,-2-4-364</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07.403"/>
    </inkml:context>
    <inkml:brush xml:id="br0">
      <inkml:brushProperty name="width" value="0.05" units="cm"/>
      <inkml:brushProperty name="height" value="0.05" units="cm"/>
    </inkml:brush>
  </inkml:definitions>
  <inkml:trace contextRef="#ctx0" brushRef="#br0">82 532 10490,'-1'0'92,"0"-1"0,0 0 0,-1 1-1,1-1 1,0 0 0,0 1 0,-1-1 0,1 1-1,0 0 1,-1 0 0,1-1 0,0 1 0,-1 0-1,1 0 1,-1 0 0,1 0 0,0 0 0,-1 1 0,1-1-1,0 0 1,-1 1 0,1-1 0,-2 1 0,1 1 52,0-1 0,0 1 0,0 0 1,0 0-1,0-1 0,0 1 0,0 1 1,0-1-1,1 0 0,-1 0 0,0 3 1,-3 5 206,1-1 0,1 0 0,-1 1 0,2 0 0,-3 13 1,3-14-223,2 1 0,-1-1 0,1 1 1,0-1-1,1 1 0,0-1 1,1 0-1,0 1 0,5 14 1,-6-21-106,1 0 0,-1 0 0,0 0 0,1 0 0,0 0 0,0 0 0,0 0 1,0 0-1,0-1 0,1 1 0,-1-1 0,1 0 0,-1 0 0,1 0 0,0 0 0,0 0 1,0 0-1,0-1 0,0 1 0,0-1 0,0 0 0,1 0 0,-1 0 0,0 0 0,1-1 1,-1 0-1,0 1 0,1-1 0,4-1 0,1 0 4,1-1 0,-1-1 0,0 1 0,0-2 1,0 1-1,0-1 0,-1-1 0,1 1 0,-1-1 0,0-1 0,0 0 0,10-10 1,8-9 48,44-56 0,-10-6-59,-4 6-153,-56 80 132,1 1-1,-1-1 1,1 0 0,-1 0 0,1 0 0,0 1 0,0-1-1,-1 0 1,1 1 0,0-1 0,0 0 0,0 1 0,0-1 0,-1 1-1,1 0 1,0-1 0,0 1 0,0 0 0,0-1 0,0 1-1,0 0 1,2 0 0,-3 0 3,1 0-1,0 1 1,0-1 0,0 1-1,-1-1 1,1 1 0,0-1-1,0 1 1,-1 0 0,1-1-1,-1 1 1,1 0 0,0 0-1,-1-1 1,1 1 0,-1 0-1,0 0 1,1 0 0,0 1-1,2 8 34,0-1-1,-1 1 1,2 16-1,-2-13 46,-2-10-52,1 0 1,0 0 0,0 0-1,0 0 1,0 0-1,0 0 1,0 0 0,3 2-1,-4-4-20,0-1-1,1 0 1,-1 0-1,0 1 1,0-1-1,1 0 1,-1 0-1,0 0 1,1 1-1,-1-1 1,0 0-1,0 0 1,1 0-1,-1 0 1,0 0 0,1 0-1,-1 0 1,1 0-1,-1 0 1,0 0-1,1 0 1,-1 0-1,0 0 1,1 0-1,-1 0 1,0 0-1,1 0 1,12-13 91,32-62-200,9-14-736,-46 78 607,0 1 1,0 0-1,2 0 0,-1 1 0,18-14 0,-20 19 85,-1 1-1,1-1 1,0 1-1,0 1 1,0 0-1,1 0 1,-1 0-1,0 1 1,1 0 0,0 0-1,8 0 1,-9 2 127,0-2 1,0 1 0,0-1 0,0 0 0,0 0 0,-1-1-1,1 0 1,0 0 0,-1-1 0,0 1 0,1-1 0,-1-1-1,7-4 1,-2-3-26,-1 0 1,0-1-1,0 0 0,-2-1 0,1 0 1,-1 0-1,-1-1 0,-1 0 0,0 0 0,0 0 1,5-24-1,-10 15 8,-4 21 206,-3 13 79,0 6 310,0 0 1,-7 34-1,11-42-348,1 0 0,0 0 0,1 0 0,-1 0-1,2 0 1,-1 0 0,4 17 0,-3-25-188,-1 0-1,0 0 1,0 0-1,0-1 1,1 1 0,-1 0-1,0 0 1,1 0-1,-1 0 1,1-1 0,-1 1-1,1 0 1,0-1-1,-1 1 1,1 0 0,-1-1-1,1 1 1,0 0-1,0-1 1,-1 1 0,1-1-1,0 0 1,0 1 0,0-1-1,0 1 1,-1-1-1,1 0 1,2 1 0,-1-2-1,0 1 0,0 0 1,0-1-1,0 1 1,0-1-1,0 0 1,0 1-1,0-1 0,0 0 1,0 0-1,0-1 1,2 0-1,5-5-26,-1-1 0,0 1-1,14-17 1,2-10-255,-1 0 0,-1-2 0,18-42 0,-33 67 128,-5 18 172,-7 23 245,5-29-273,-15 101 940,15-92-825,-1 1 0,1-1 0,1 1 0,-1-1 0,2 0 0,0 1 1,5 16-1,-6-25-117,0 1 1,0 0 0,1-1 0,-1 0-1,1 1 1,-1-1 0,1 0 0,0 0-1,0 1 1,0-2 0,0 1-1,0 0 1,0 0 0,1-1 0,-1 1-1,5 1 1,-6-2-23,1-1 1,0 1-1,-1-1 0,1 0 0,-1 1 0,1-1 1,0 0-1,-1 0 0,1 0 0,-1 0 1,1-1-1,0 1 0,-1 0 0,1-1 1,-1 1-1,1-1 0,-1 1 0,1-1 0,-1 0 1,1 1-1,-1-1 0,0 0 0,1 0 1,-1 0-1,0 0 0,0 0 0,0-1 1,0 1-1,2-2 0,7-14-139</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12.500"/>
    </inkml:context>
    <inkml:brush xml:id="br0">
      <inkml:brushProperty name="width" value="0.05" units="cm"/>
      <inkml:brushProperty name="height" value="0.05" units="cm"/>
    </inkml:brush>
  </inkml:definitions>
  <inkml:trace contextRef="#ctx0" brushRef="#br0">340 41 9906,'-4'-4'110,"0"0"-1,0 1 1,-1-1 0,1 1 0,-1 0-1,1 0 1,-1 0 0,0 1-1,0 0 1,0 0 0,-1 0-1,1 0 1,0 1 0,-9-1-1,9 2-47,0 0 1,1 0-1,-1 1 0,0-1 0,1 1 0,-1 1 0,1-1 0,0 0 1,-1 1-1,1 0 0,0 0 0,0 0 0,0 1 0,0-1 0,0 1 1,1 0-1,-1 0 0,-2 4 0,-7 7-29,1 1 0,0 1 0,1 0 0,1 1 0,1 0 0,0 0 0,1 1 0,-6 21-1,-2 12 20,-15 90-1,18-62-91,-6 142 0,19-187 26,1 1 0,2 0 1,2 0-1,0-1 0,3 0 0,18 54 1,-20-72 2,2 0 1,-1-1-1,2 0 1,0 0 0,0-1-1,2 0 1,-1-1-1,2 0 1,0 0-1,0-2 1,16 13-1,-20-19 18,-1 0 0,1-1 0,0 1-1,0-1 1,0-1 0,0 0-1,1 0 1,-1 0 0,1-1 0,0-1-1,0 1 1,-1-1 0,1-1 0,0 0-1,0 0 1,0 0 0,0-1-1,0-1 1,0 0 0,-1 0 0,1 0-1,13-7 1,-10 3 17,-1 0 0,1-1 0,-1-1 1,0 0-1,-1-1 0,0 0 0,0 0 0,-1-1 0,-1 0 0,13-18 0,-3-1 43,-1 0 0,-2 0 1,13-35-1,-10 17 13,-3-1 1,-1-1 0,-2 0 0,-3 0 0,-1-1 0,-3-1 0,-2 1 0,-6-87 0,2 126-89,-1 0 0,0 0 0,0 0 1,-1 0-1,-1 0 0,1 0 0,-2 1 1,1-1-1,-10-13 0,11 20-14,0 0-1,0 1 1,0-1 0,-1 1-1,1 0 1,-1 0-1,0 0 1,0 1 0,0-1-1,0 1 1,0 0-1,0 0 1,-1 0 0,1 1-1,-1-1 1,0 1-1,1 0 1,-1 0 0,0 1-1,1 0 1,-1-1-1,0 2 1,0-1 0,-7 2-1,-1 0-154,0 2 0,0-1-1,1 2 1,0 0 0,0 0-1,0 1 1,0 0 0,1 1-1,0 1 1,0-1 0,-9 11-1,-9 9-181,2 0-1,-36 48 0,3 9-231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2.516"/>
    </inkml:context>
    <inkml:brush xml:id="br0">
      <inkml:brushProperty name="width" value="0.05" units="cm"/>
      <inkml:brushProperty name="height" value="0.05" units="cm"/>
    </inkml:brush>
  </inkml:definitions>
  <inkml:trace contextRef="#ctx0" brushRef="#br0">16 1376 13283,'0'1'70,"-1"-1"0,1 1 0,-1-1 0,1 0 1,-1 1-1,1-1 0,-1 0 0,1 1 0,-1-1 0,1 0 0,-1 0 1,0 0-1,1 1 0,-1-1 0,0 0 0,1 0 0,-1 0 0,1 0 1,-1 0-1,0 0 0,1 0 0,-1 0 0,0 0 0,1-1 0,-1 1 1,1-2-11,0 1 1,1-1-1,-1 1 1,1-1-1,-1 1 1,1-1 0,0 1-1,-1 0 1,1-1-1,0 1 1,0 0-1,2-2 1,164-223 1319,56-81-1038,-178 240-290,250-408-266,-239 357-285,-49 99 420,-1 0 1,-1-1-1,-1 1 1,3-25-1,-6 40 52,-1 0-1,0 1 1,0-1-1,0 0 1,0 1-1,-1-1 1,0-4-1,1 7 12,-1 1 0,1-1 0,-1 0 0,1 0-1,-1 1 1,1-1 0,-1 0 0,0 0 0,1 1 0,-1-1-1,0 1 1,0-1 0,1 1 0,-1-1 0,0 1 0,0-1 0,-1 1-1</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0.348"/>
    </inkml:context>
    <inkml:brush xml:id="br0">
      <inkml:brushProperty name="width" value="0.05" units="cm"/>
      <inkml:brushProperty name="height" value="0.05" units="cm"/>
    </inkml:brush>
  </inkml:definitions>
  <inkml:trace contextRef="#ctx0" brushRef="#br0">144 54 11771,'8'-7'888,"0"1"0,-1-1 0,0 0 0,0-1 0,7-10 1,-37 67-647,-32 96 0,44-111-232,-52 198 12,56-195-2487,-13-70-379,9 16 2187</inkml:trace>
  <inkml:trace contextRef="#ctx0" brushRef="#br0" timeOffset="1">1 250 10266,'5'-9'286,"1"0"0,0 1 0,0 0 1,1 0-1,0 0 0,0 1 0,1 0 0,0 1 0,9-6 0,-14 9-202,1 1 0,-1 1 0,1-1 0,0 0 0,0 1 0,0 0 0,0 0 0,0 0 0,0 0 0,0 1 0,0 0 0,0 0-1,0 0 1,0 0 0,0 0 0,1 1 0,-1 0 0,0 0 0,0 0 0,-1 0 0,1 1 0,0-1 0,0 1 0,-1 0 0,6 3 0,-3 0-50,1 1-1,-1 0 1,0 0 0,0 0 0,-1 0 0,0 1-1,0 0 1,0 0 0,-1 0 0,0 1-1,0 0 1,3 12 0,-3-9-54,-1 0-1,0 0 1,-1 0 0,0 0-1,-1 1 1,0-1 0,-1 1-1,-2 20 1,1-27 48,0 0-1,0-1 1,0 1-1,-1-1 1,1 0-1,-1 1 1,0-1-1,-1 0 1,1 0-1,-1 0 1,0 0-1,0-1 1,-5 6-1,16-7-37,1 0 0,-1 0-1,1-1 1,12 1-1,-16-2-138,-1 0-1,0 0 0,0 0 0,0 0 1,1-1-1,-1 0 0,0 0 0,0 0 1,7-3-1,6-4-217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2.934"/>
    </inkml:context>
    <inkml:brush xml:id="br0">
      <inkml:brushProperty name="width" value="0.05" units="cm"/>
      <inkml:brushProperty name="height" value="0.05" units="cm"/>
    </inkml:brush>
  </inkml:definitions>
  <inkml:trace contextRef="#ctx0" brushRef="#br0">183 0 9818,'-18'48'592,"3"0"0,1 0 0,-7 53 0,15-70-394,3-19-157,-94 537 1582,95-535-1598,-1 3-6,1 0 1,1-1-1,1 1 1,0 0 0,1 0-1,3 18 1,-4-34-12,1 1-1,-1-1 1,0 0 0,1 1 0,-1-1 0,1 0 0,0 1 0,-1-1 0,1 0 0,0 0-1,0 0 1,0 0 0,0 0 0,0 0 0,0 0 0,0 0 0,0 0 0,0 0 0,0 0-1,0-1 1,1 1 0,-1 0 0,0-1 0,1 1 0,-1-1 0,0 1 0,1-1-1,-1 0 1,1 0 0,-1 0 0,0 0 0,1 0 0,-1 0 0,1 0 0,-1 0 0,0 0-1,1 0 1,-1-1 0,0 1 0,1-1 0,1 0 0,5-2 46,0-1 1,0 1 0,-1-1-1,1-1 1,9-7 0,134-102 424,205-140-1200,-271 203 529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3.888"/>
    </inkml:context>
    <inkml:brush xml:id="br0">
      <inkml:brushProperty name="width" value="0.05" units="cm"/>
      <inkml:brushProperty name="height" value="0.05" units="cm"/>
    </inkml:brush>
  </inkml:definitions>
  <inkml:trace contextRef="#ctx0" brushRef="#br0">27 116 15075,'-3'7'112,"0"1"0,0 0 0,1 0 0,0 0 0,0 0 0,1 0 0,0 0 0,0 0 0,1 10 0,-1 8-4,-5 48 22,5 0-1,2-1 0,12 80 0,-12-148-129,11 61-9,-11-62 4,1 1-1,-1 0 1,1-1-1,0 1 1,0-1 0,1 1-1,-1-1 1,1 0-1,0 0 1,6 6 0,-8-9 3,0 0 0,1 0 0,-1 0 0,0 0 0,1-1 0,-1 1 0,1-1 0,-1 1 0,1-1 0,-1 0 1,1 1-1,-1-1 0,1 0 0,-1 0 0,1 0 0,-1 0 0,1 0 0,-1 0 0,1-1 0,-1 1 1,1 0-1,-1-1 0,1 1 0,-1-1 0,0 0 0,1 1 0,-1-1 0,0 0 0,1 0 0,1-1 0,3-3-8,0-1 0,0 1 0,0-1 0,5-7 0,-11 13 10,16-21-21,-1 0 0,-1-1 0,-1 0 0,16-38 0,29-100 28,-40 109 137,-3 0 1,-2-1-1,-3-1 1,6-68-1,-17 76 114,1 44-249,0 1 1,0-1-1,0 0 1,0 1-1,0-1 1,0 0-1,-1 1 1,1-1 0,0 1-1,0-1 1,-1 1-1,1-1 1,0 0-1,0 1 1,-1-1-1,1 1 1,-1-1-1,1 1 1,0-1-1,-1 1 1,1 0-1,-1-1 1,1 1-1,-1 0 1,0-1 0,0 1-1,1 0 1,-1 0-1,1 1 1,-1-1-1,1 0 1,-1 0-1,1 1 1,-1-1-1,1 0 1,-1 1 0,1-1-1,-1 1 1,1-1-1,0 0 1,-1 1-1,1-1 1,-1 1-1,1-1 1,0 1 0,0-1-1,-1 1 1,1-1-1,0 1 1,0 0-1,0 0 1,-5 12 47,1 1 0,1-1 0,1 1 1,-1 0-1,2 0 0,0 26 0,3-13-51,0 1 0,10 45 1,-10-61-46,1-1 0,1-1 0,-1 1 1,2 0-1,-1-1 0,2 0 1,-1 0-1,13 16 0,-15-22-22,1 0 0,0-1 0,0 0 0,0 1 0,0-1 0,0 0 0,0-1 0,1 1 0,-1-1 0,1 0 1,0 0-1,0-1 0,0 1 0,0-1 0,0 0 0,0 0 0,0-1 0,0 1 0,0-1 0,0 0 0,9-2 0,10-2-244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4.307"/>
    </inkml:context>
    <inkml:brush xml:id="br0">
      <inkml:brushProperty name="width" value="0.05" units="cm"/>
      <inkml:brushProperty name="height" value="0.05" units="cm"/>
    </inkml:brush>
  </inkml:definitions>
  <inkml:trace contextRef="#ctx0" brushRef="#br0">0 184 10914,'1'-135'4387,"18"632"-3040,-18-495-1343,4 28 47,-5-30-49,0 1 0,0-1-1,0 0 1,0 1 0,0-1 0,0 0 0,0 1 0,0-1 0,0 0 0,0 1 0,0-1 0,0 0 0,0 1 0,1-1 0,-1 0 0,0 0 0,0 1 0,0-1 0,1 0 0,-1 0 0,0 1 0,0-1 0,0 0 0,1 0 0,-1 1 0,0-1 0,1 0 0,-1 0 0,0 0 0,1 0 0,-1 0-1,0 0 1,1 1 0,-1-1 0,0 0 0,0 0 0,1 0 0,-1 0 0,1 0 0,-1 0 0,0 0 0,1 0 0,-1 0 0,0 0 0,0-1 0,1 1 0,-1 0 0,0 0 0,1 0 0,-1 0 0,0 0 0,1-1 0,-1 1 0,0 0 0,0 0 0,1 0 0,-1-1 0,0 1 0,0 0-1,1 0 1,-1-1 0,0 1 0,0 0 0,0-1 0,0 1 0,1-1 0,7-11 43,-1 0 0,0-1-1,10-23 1,4-10 32,-6 15-52,169-361-67,-174 362-374,-10 30 399,0 0 0,0 0 0,0-1 0,0 1 0,0 0 0,1 0 0,-1-1 0,0 1 0,0 0 0,0 0 0,0-1 0,0 1 0,0 0 0,0 0 0,0-1 0,0 1 0,0 0 0,0 0 0,0-1 0,0 1 0,0 0 0,0 0 0,0-1 0,0 1 0,0 0 0,-1 0 0,1-1 0,0 1 0,0 0 0,0 0 0,0 0 0,0-1 1,-1 1-1,1 0 0,0 0 0,0 0 0,0 0 0,-1-1 0,1 1 0,-10 7-224,-12 18 22,-2 11-136</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4.711"/>
    </inkml:context>
    <inkml:brush xml:id="br0">
      <inkml:brushProperty name="width" value="0.05" units="cm"/>
      <inkml:brushProperty name="height" value="0.05" units="cm"/>
    </inkml:brush>
  </inkml:definitions>
  <inkml:trace contextRef="#ctx0" brushRef="#br0">1 347 10466,'1'0'126,"1"0"-1,0 0 1,-1 0-1,1 0 1,0 0-1,-1 0 1,1-1-1,-1 1 1,1-1-1,0 1 0,-1-1 1,1 0-1,-1 0 1,0 1-1,1-1 1,-1 0-1,0 0 1,3-3-1,26-26 899,-15 13 201,-5 8-997,-1 0 0,2 1-1,-1 0 1,1 1 0,0 0 0,1 0-1,22-8 1,-30 14-243,1-1-1,-1 1 1,0 0 0,1 0-1,-1 1 1,1 0 0,-1-1-1,1 1 1,-1 1-1,1-1 1,-1 1 0,1 0-1,-1 0 1,0 0 0,1 0-1,-1 1 1,0-1 0,0 1-1,0 1 1,0-1-1,0 0 1,-1 1 0,1 0-1,-1 0 1,1 0 0,2 4-1,0 0 47,-1 0 0,-1 0 0,1 0 0,-1 1 0,-1-1 1,1 1-1,-1 0 0,-1 0 0,1 1 0,-1-1 0,-1 0 0,0 1 0,1 13 0,13-198 1357,-5 95-1232,-4 30-160,-6 51-3,0-1 0,0 1 0,0 0 0,0-1 0,0 1 0,0 0 1,0-1-1,1 1 0,-1 0 0,0-1 0,0 1 0,0 0 0,0-1 0,1 1 0,-1 0 0,0 0 0,0-1 0,0 1 0,1 0 0,-1 0 0,0 0 0,0-1 0,1 1 0,-1 0 0,0 0 0,1 0 0,-1 0 0,0 0 0,1-1 0,-1 1 0,0 0 0,1 0 0,-1 0 0,0 0 0,1 0 0,-1 0 0,0 0 0,1 0 1,-1 0-1,0 0 0,1 1 0,14 6-320,-9-4 118,1-1 1,0 0 0,-1-1 0,1 0 0,0 0 0,-1-1 0,1 0 1,0 0-1,0 0 0,0-1 0,-1 0 0,1 0 0,6-3 0,1 0-141,-1-1 0,0-1-1,-1 0 1,23-13 0,0-6-276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5.405"/>
    </inkml:context>
    <inkml:brush xml:id="br0">
      <inkml:brushProperty name="width" value="0.05" units="cm"/>
      <inkml:brushProperty name="height" value="0.05" units="cm"/>
    </inkml:brush>
  </inkml:definitions>
  <inkml:trace contextRef="#ctx0" brushRef="#br0">177 460 13539,'-25'23'834,"1"1"0,-36 45-1,51-56-587,0 0 0,1 0-1,0 1 1,1 0-1,1 1 1,0 0 0,-7 28-1,13-41-221,-1-1 0,1 1-1,0-1 1,0 1 0,0-1 0,0 1-1,0-1 1,0 1 0,0-1-1,0 1 1,0-1 0,1 1 0,0 1-1,-1-2-13,0-1 0,1 1 0,-1-1 0,0 0-1,1 1 1,-1-1 0,1 0 0,-1 1-1,0-1 1,1 0 0,-1 0 0,1 1 0,-1-1-1,0 0 1,1 0 0,-1 0 0,1 0 0,-1 0-1,1 0 1,-1 1 0,1-1 0,-1 0 0,1 0-1,-1 0 1,1-1 0,-1 1 0,1 0-1,3-1 5,0 0-1,0-1 0,0 0 0,-1 0 1,1 0-1,-1 0 0,1 0 0,4-5 1,36-34-449,-2-2 0,60-79 1,-58 66-92,-48 63 624,0 0-1,0 1 1,1-1 0,0 0-1,0 1 1,0 0 0,1 0-1,0 0 1,1 0 0,0 0 0,0 15-1,1-21-86,1-1 0,-1 1 1,1-1-1,-1 0 0,1 1 0,0-1 0,-1 0 0,1 0 0,0 1 0,0-1 0,0 0 0,0 0 1,0 0-1,0 0 0,1 0 0,-1 0 0,0-1 0,0 1 0,1 0 0,-1-1 0,0 1 1,1 0-1,-1-1 0,1 0 0,-1 1 0,1-1 0,-1 0 0,1 0 0,-1 0 0,0 0 0,1 0 1,2 0-1,5-1-14,0 0 0,0 0 0,-1-1 0,12-3 0,-3-1-94,0-1-1,-1-1 0,1 0 1,-1-1-1,-1-1 0,0 0 1,0-1-1,13-13 0,-8 4-198,-1 0 0,0-1 0,-1-1 0,21-35 0,-38 55 260,0 0 0,1 0 0,-1 0-1,0 0 1,0-1 0,0 1 0,0 0 0,-1 0 0,1-4-1,-2 7 52,0 0-1,0-1 0,0 1 1,0 0-1,0 0 0,0 0 1,1 0-1,-1 0 1,0 1-1,0-1 0,1 0 1,-1 0-1,1 0 0,-1 1 1,0 1-1,-15 32 737,1 0 1,-12 45-1,27-80-732,0 1 1,0-1-1,-1 1 1,1-1-1,0 0 1,0 1 0,0-1-1,0 1 1,0-1-1,0 1 1,0-1-1,0 1 1,0-1-1,0 1 1,0-1-1,0 1 1,0-1-1,0 1 1,0-1-1,0 1 1,0-1-1,0 0 1,1 1-1,-1-1 1,0 1-1,1 0 1,9-6 229,13-20-292,-22 24 21,68-73-837,-60 65 685,1 0 1,0 1-1,1 0 1,0 1-1,19-10 0,-27 16 140,0 0 1,-1 0-1,1 0 0,0 0 0,0 0 0,0 1 0,0-1 0,0 1 0,-1 0 1,1 0-1,0 0 0,0 0 0,0 0 0,0 1 0,0-1 0,0 1 0,-1 0 1,1 0-1,5 2 0,-2 1 32,1 1 1,-1-1 0,0 2-1,0-1 1,8 10 0,-9-9 30,-1-1 0,1 0 0,0-1 0,0 1 0,1-1 0,-1 0 0,1 0 0,0-1 0,10 5 1,-9-6-15,0-1 1,1 0 0,-1 0-1,0-1 1,1 0 0,-1 0 0,1-1-1,-1 0 1,0 0 0,0-1-1,1 0 1,-1 0 0,12-6 0,11-6-359,51-32 1,-50 26-70,-20 14 323,-2 0-84,0 0 0,1 1-1,0 0 1,0 1 0,11-3 0,-19 6 169,0 1 1,0-1-1,0 1 1,0 0-1,0-1 1,0 1-1,1 0 1,-1 1-1,0-1 0,0 0 1,0 0-1,0 1 1,0 0-1,0-1 1,0 1-1,0 0 1,0 0-1,0 0 0,-1 0 1,1 0-1,0 0 1,0 1-1,-1-1 1,1 0-1,-1 1 1,1-1-1,-1 1 1,0 0-1,0 0 0,0-1 1,0 1-1,1 2 1,-1-1 113,1 0 1,-1-1-1,0 1 1,1-1 0,-1 1-1,1-1 1,0 0-1,0 0 1,0 1-1,0-1 1,0-1-1,0 1 1,3 2 0,-4-4-58,1 0 0,0 0 0,0 1-1,-1-1 1,1 0 0,0-1 0,-1 1 0,1 0 0,0 0 0,0-1 0,-1 1 0,1-1 0,-1 1 0,1-1 0,0 0 0,-1 0 0,1 0 0,-1 0 0,0 0 0,1 0 0,-1 0 0,0 0 0,3-3 0,19-18 151,-1 0 1,29-40-1,33-56-855,-80 112 582,9-12-177,-7 10 39,0 0-1,0-1 0,-1 1 0,0-1 0,0 0 0,-1 0 1,0 0-1,3-16 0,-7 25 199,1 0 1,-1 0-1,0 0 1,0 0-1,0 0 0,0-1 1,0 1-1,0 0 1,0 0-1,0 0 0,0 0 1,0-1-1,0 1 1,0 0-1,0 0 1,0 0-1,-1 0 0,1 0 1,0-1-1,0 1 1,0 0-1,0 0 1,0 0-1,0 0 0,0 0 1,0-1-1,0 1 1,0 0-1,-1 0 0,1 0 1,0 0-1,0 0 1,0 0-1,0 0 1,0 0-1,-1 0 0,1 0 1,0-1-1,0 1 1,0 0-1,0 0 0,0 0 1,-1 0-1,1 0 1,0 0-1,0 0 1,0 0-1,0 0 0,-1 0 1,1 0-1,0 0 1,0 1-1,0-1 1,0 0-1,-1 0 0,1 0 1,0 0-1,0 0 1,0 0-1,0 0 0,0 0 1,0 0-1,-1 0 1,1 1-1,0-1 1,0 0-1,0 0 0,0 0 1,0 0-1,-11 11-173,-5 11 508,1 1 0,2 1-1,0 0 1,2 1 0,0 0-1,2 0 1,-12 53 0,20-70-172,-1 0 1,2 0-1,-1 0 0,1 1 0,0-1 1,1 0-1,2 12 0,-3-18-122,1 1-1,-1-1 0,1 0 0,0 0 1,0 0-1,0 0 0,0 0 1,0 0-1,0 0 0,1-1 0,-1 1 1,1 0-1,-1 0 0,1-1 1,0 1-1,-1-1 0,1 0 1,0 0-1,0 1 0,0-1 0,0 0 1,0 0-1,0-1 0,0 1 1,0 0-1,0-1 0,1 1 1,-1-1-1,0 0 0,4 0 0,3 0-54,1-1-1,-1-1 1,1 0-1,-1 0 1,0-1-1,0 0 0,0 0 1,0-1-1,-1 0 1,1-1-1,-1 0 0,8-6 1,10-9-106,-1-1 0,24-26 0,-7 3-71</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5.849"/>
    </inkml:context>
    <inkml:brush xml:id="br0">
      <inkml:brushProperty name="width" value="0.05" units="cm"/>
      <inkml:brushProperty name="height" value="0.05" units="cm"/>
    </inkml:brush>
  </inkml:definitions>
  <inkml:trace contextRef="#ctx0" brushRef="#br0">6 9 17532,'-5'-9'1152,"10"9"-1344,1 2-128,0 6 544,-6 4 32,-16 2-416</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7:44:26.236"/>
    </inkml:context>
    <inkml:brush xml:id="br0">
      <inkml:brushProperty name="width" value="0.05" units="cm"/>
      <inkml:brushProperty name="height" value="0.05" units="cm"/>
    </inkml:brush>
  </inkml:definitions>
  <inkml:trace contextRef="#ctx0" brushRef="#br0">0 1279 13699,'31'-14'425,"0"2"-1,0 0 1,59-11 0,102-8 55,-124 22-143,147-25-122,253-75-1,-307 59-428,-3-6-1,177-91 1,238-180-294,-365 201 452,-86 52 43,186-105-589,-282 165 568,1 2 0,1 0-1,0 2 1,39-10 0,-9 13-118</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8:50.958"/>
    </inkml:context>
    <inkml:brush xml:id="br0">
      <inkml:brushProperty name="width" value="0.05" units="cm"/>
      <inkml:brushProperty name="height" value="0.05" units="cm"/>
    </inkml:brush>
  </inkml:definitions>
  <inkml:trace contextRef="#ctx0" brushRef="#br0">132 328 9858,'-11'-23'408,"5"1"-640,-4-2 32,3-8-192,-5-3-120,4-4-192,-5-3-128,-4 2 544,-2 4-113,-10 2 25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8:51.951"/>
    </inkml:context>
    <inkml:brush xml:id="br0">
      <inkml:brushProperty name="width" value="0.05" units="cm"/>
      <inkml:brushProperty name="height" value="0.05" units="cm"/>
    </inkml:brush>
  </inkml:definitions>
  <inkml:trace contextRef="#ctx0" brushRef="#br0">342 1145 8290,'-39'61'-129,"3"1"-1,3 1 1,3 2 0,3 1 0,-31 110 0,22-24-612,-26 231 0,49-256 830,5 0 0,11 150 0,6-173 226,4 0 0,4-1 0,34 109 0,-15-96 128,5-2 0,99 193 1,-99-233-274,3-1 1,4-2 0,3-3 0,105 110-1,-111-136-139,3-3 0,1-1 0,2-2 0,1-3 0,2-2 0,1-3 0,106 39 0,-57-32-28,2-5 0,1-5 0,169 17 0,-213-36-10,1-2 0,0-4 0,97-11 0,-113 3 3,1-1 0,-2-3-1,1-1 1,-2-3 0,53-25 0,-25 3 44,-3-3-1,-1-4 1,-2-2 0,-3-3-1,-1-3 1,75-81-1,-46 30 65,-5-4 0,145-232 1,-149 192-116,-6-4 1,-7-2-1,-7-4 1,64-239 0,-94 252-9,-6-1 0,-7-2 0,-6 0 0,-7 0 0,-6-1 1,-7 0-1,-29-187 0,18 236 128,-5 0 0,-3 2 0,-40-101 1,44 147 50,-3 2 1,-1 0-1,-3 2 0,-1 1 1,-3 1-1,-2 2 1,-50-53-1,52 67-42,-2 2 0,0 1 0,-2 2-1,-1 2 1,-1 1 0,-1 1 0,-1 2 0,0 2-1,-1 2 1,-64-16 0,32 16-60,0 2 0,0 4 0,-1 2 0,0 4 1,-101 9-1,91 3-6,0 3 0,0 3 0,2 5 0,-129 48 0,86-17 37,3 5 0,-133 84 1,158-78-67,-102 86 1,-75 90-126,188-158-153,3 4 1,4 4-1,5 3 1,3 3-1,4 3 1,4 3-1,-61 137 1,56-71-40,25-3-45</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8:54.127"/>
    </inkml:context>
    <inkml:brush xml:id="br0">
      <inkml:brushProperty name="width" value="0.05" units="cm"/>
      <inkml:brushProperty name="height" value="0.05" units="cm"/>
    </inkml:brush>
  </inkml:definitions>
  <inkml:trace contextRef="#ctx0" brushRef="#br0">2064 92 10066,'-280'-49'464,"236"41"-519,0 2-1,-1 2 0,0 1 1,1 3-1,-1 2 0,-45 7 1,-4 6 670,-162 48 1,186-41-402,1 4 0,1 2 0,-78 44-1,98-43-197,2 2-1,0 1 0,2 3 0,-72 73 0,51-37-38,-103 148 1,138-174 14,3 1 0,2 2 0,1 1 1,-31 96-1,46-106 11,1 1 1,3-1 0,0 1-1,3 0 1,1 0 0,2 1 0,2-1-1,13 65 1,12 18 11,61 166-1,-24-106-22,115 226 0,-157-367 10,1 0-1,2-2 1,2-2-1,1 0 1,2-2-1,53 48 1,-55-59-4,2 0-1,1-2 1,1-2 0,1-1 0,0-1 0,2-2-1,0-2 1,51 15 0,-35-17-6,2-2-1,0-3 1,0-2 0,0-2 0,0-3-1,1-2 1,96-15 0,-81 3 4,-1-3 0,0-2 0,-1-4 0,-1-2 0,96-51 1,-100 39-5,-2-2-1,-2-3 1,-1-3 0,-3-2 0,-1-3 0,-3-2 0,-2-2 0,-2-2 0,45-70 0,-46 54 15,-3-2-1,-3-2 1,-4-1 0,-3-2 0,-3-2-1,-4-1 1,24-124 0,-36 116 58,-4 1 0,-4-2 0,-4 1 0,-4 0 0,-3 0 0,-33-166 0,25 198-34,-3 1 0,-2 1 0,-2 0 1,-3 2-1,-2 0 0,-3 2 0,-50-72 1,53 90-18,-1 2-1,-2 0 1,0 2 0,-56-43 0,58 53-9,-1 1-1,-1 2 1,0 0-1,-1 2 1,0 1-1,-49-13 0,42 17-66,-1 1-1,1 2 0,-1 2 0,-1 1 0,1 2 0,-43 5 1,26 2 4,0 2 1,1 3 0,-89 30 0,-61 39-89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0.753"/>
    </inkml:context>
    <inkml:brush xml:id="br0">
      <inkml:brushProperty name="width" value="0.05" units="cm"/>
      <inkml:brushProperty name="height" value="0.05" units="cm"/>
    </inkml:brush>
  </inkml:definitions>
  <inkml:trace contextRef="#ctx0" brushRef="#br0">0 1 11498,'5'6'216,"0"0"-1,0 0 1,0 0-1,1-1 1,0 0-1,0 0 0,0 0 1,1 0-1,-1-1 1,11 4-1,-14-6-152,0 0-1,1-1 1,-1 0-1,0 0 1,1 0-1,-1 0 1,1-1-1,-1 1 1,1-1-1,-1 0 1,1 0 0,-1 0-1,1-1 1,-1 1-1,1-1 1,-1 0-1,1 1 1,-1-2-1,0 1 1,0 0-1,1-1 1,-1 1-1,0-1 1,0 0-1,2-2 1,-6 4-56,0 1 1,0-1-1,0 1 0,0-1 1,0 0-1,0 1 0,0-1 1,0 0-1,0 0 1,0 1-1,-1-1 0,1 0 1,0 0-1,0 0 0,0-1 1,0 1-1,0 0 0,-1 0 1,1-1-1,0 1 0,0 0 1,0-1-1,0 1 1,0-1-1,0 0 0,0 1 1,0-1-1,0 0 0,1 1 1,-1-1-1,0 0 0,0 0 1,0 0-1,1 0 0,-1 0 1,1 0-1,-1 0 1,1 0-1,-1 0 0,1 0 1,-1 0-1,1 0 0,0 0 1,0 0-1,-1 0 0,1 0 1,0-1-1,0 1 0,0 0 1,0 0-1,0 0 1,1 0-1,-1 0 0,0 0 1,0-1-1,1 1 0,-1 0 1,1 0-1,0-1 0,-2 3-21,0 0-1,0 0 1,0-1-1,0 1 0,0 0 1,1 0-1,-1 0 1,0 1-1,0-1 0,1 0 1,-1 0-1,1 0 1,-1 0-1,1 1 0,0-1 1,-1 0-1,1 0 1,0 1-1,0-1 0,0 0 1,0 1-1,0-1 1,0 0-1,0 0 0,0 1 1,1-1-1,-1 0 1,1 0-1,-1 1 0,0-1 1,1 0-1,0 0 1,-1 0-1,1 0 0,0 0 1,1 2-1,0-1-1,1 0 0,0 0-1,0-1 1,0 1 0,0 0 0,0-1-1,0 0 1,0 0 0,0 0-1,0 0 1,0 0 0,1-1 0,3 1-1,16-1-43,-1-1 0,0 0 0,26-6 0,35-3-48,-81 10 110,-1 0-1,0 0 1,0 0 0,0 0-1,0 0 1,0 0-1,1 0 1,-1 0-1,0 1 1,0-1 0,0 0-1,0 1 1,0-1-1,0 1 1,0-1 0,0 1-1,0-1 1,0 1-1,0 0 1,0 0 0,0-1-1,0 1 1,-1 0-1,1 0 1,0 0-1,0 1 1,1 2 15,-1-1 0,-1 1-1,1-1 1,0 1 0,-1-1 0,1 1 0,-1 3-1,0-3 0,0 0-1,0-1 1,0 1-1,1 0 1,0-1-1,-1 1 1,1-1-1,1 1 1,1 3-1,-2-5 25,1 1 0,0-1 0,0 0-1,0 0 1,0 0 0,0 0 0,0-1 0,1 1-1,-1-1 1,0 1 0,1-1 0,-1 0 0,1 0-1,0 0 1,-1 0 0,1 0 0,0-1 0,0 1-1,-1-1 1,1 0 0,0 1 0,0-1 0,0-1-1,-1 1 1,1 0 0,0-1 0,4 0 0,-2-1 117,1 1 1,-1-1 0,0 0-1,0 0 1,1-1-1,-1 1 1,-1-1 0,1 0-1,0-1 1,-1 1-1,0-1 1,7-6 0,8-16 395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9:01.220"/>
    </inkml:context>
    <inkml:brush xml:id="br0">
      <inkml:brushProperty name="width" value="0.05" units="cm"/>
      <inkml:brushProperty name="height" value="0.05" units="cm"/>
    </inkml:brush>
  </inkml:definitions>
  <inkml:trace contextRef="#ctx0" brushRef="#br0">44 138 11058,'-4'-5'221,"-2"-1"-31,1-1 0,0 0-1,0 0 1,0 0 0,-3-9 0,7 14-168,0 1 0,0-1 0,1 0 1,-1 0-1,1 0 0,-1 0 1,1 0-1,0 0 0,0 0 0,0 0 1,0 0-1,0 0 0,1 0 1,-1 0-1,0 0 0,1 0 1,0 0-1,-1 0 0,1 1 0,0-1 1,0 0-1,0 0 0,0 1 1,0-1-1,0 0 0,1 1 1,-1-1-1,2 0 0,2-2-50,0 1 0,0 0 0,0 0 0,0 0 0,0 1 1,1 0-1,0 0 0,-1 0 0,1 1 0,0 0 0,-1 0 0,1 0 0,0 1 0,0 0 0,10 1 0,10 1-435,0 1 0,27 7 0,53 14-1226,346 67-2199,291 42 6749,-69 22-1360,-498-113-1321,1-8 1,2-8-1,0-8 1,1-8-1,218-15 1,-135-17-160,40-4 223,-1 22 324,74 48-236,-11-2-1300,-254-37 577,218 20-600,-321-24 1013,6 1 3,-1 1 0,25 7 0,-36-9 6,0-1 0,0 1 0,0 0-1,0-1 1,0 1 0,0 0 0,0 0 0,0 1-1,-1-1 1,1 0 0,-1 0 0,1 1 0,-1-1-1,1 1 1,-1 0 0,0-1 0,1 1 0,-1 0-1,0 0 1,0-1 0,-1 1 0,1 0-1,0 0 1,-1 0 0,1 0 0,0 3 0,-2-3 14,1 1 1,-1-1 0,1 0-1,-1 0 1,0 0-1,0 0 1,0 0 0,0 0-1,0 0 1,0 0 0,-1 0-1,1 0 1,-1-1 0,1 1-1,-1 0 1,0-1-1,0 1 1,1-1 0,-1 0-1,0 0 1,-3 2 0,-2 1 18,-1-1 1,0 1-1,1-1 1,-14 3 0,-24 1-220,1-1 0,-1-3 1,-48-2-1,32 0-237,-794-39-2324,384 7 3794,-2036-51-355,2441 81-715,-286-10 95,252 4 177,-148-31 0,241 36-256,-73-18 294,71 17-255,0 0 0,0-1 0,1 0 0,0 0 0,0-1 0,-11-8-1,18 13-60,0-1 0,0 0-1,0 1 1,0-1 0,0 0-1,0 1 1,1-1-1,-1 0 1,0 0 0,0 0-1,1 0 1,-1 0 0,0 0-1,1 0 1,-1 0-1,1 0 1,0 0 0,-1 0-1,1 0 1,0 0 0,-1 0-1,1 0 1,0 0-1,0-1 1,0 1 0,0 0-1,0 0 1,0 0 0,1 0-1,-1 0 1,0-1-1,0 1 1,1 0 0,-1 0-1,1 0 1,-1 0 0,1 0-1,-1 0 1,1 0-1,0 0 1,-1 1 0,1-1-1,1-1 1,3-2-19,0 0 1,-1 1-1,2 0 1,-1 0-1,0 0 0,0 1 1,7-2-1,24-8-88,1 1-1,66-8 1,80 0-62,-170 18 158,754-17-692,4 55-362,1009 168-316,-1624-180 1215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9:02.877"/>
    </inkml:context>
    <inkml:brush xml:id="br0">
      <inkml:brushProperty name="width" value="0.05" units="cm"/>
      <inkml:brushProperty name="height" value="0.05" units="cm"/>
    </inkml:brush>
  </inkml:definitions>
  <inkml:trace contextRef="#ctx0" brushRef="#br0">1073 395 7282,'-82'-36'776,"-150"-44"0,130 48-741,84 26-9,-1 1 0,-1 1 0,1 0 0,-36-1 0,41 5 42,0 0 0,1 2 1,-1-1-1,0 2 1,1 0-1,-1 0 1,-20 10-1,7-1 54,1 0 0,1 2 0,0 2 0,1 0 0,-29 25-1,36-26-111,1 0 0,1 2-1,1-1 1,0 2-1,1 0 1,1 0 0,-16 34-1,11-12 15,2 1-1,1 1 0,3 0 1,1 1-1,2 0 0,2 0 1,3 1-1,0 0 0,3 0 1,2-1-1,2 1 0,1 0 1,18 65-1,-10-63 78,1-1 1,3 0-1,1-2 0,2 0 1,2-1-1,2-1 0,2-1 1,1-2-1,3 0 1,0-2-1,2-1 0,52 42 1,51 26 90,187 107 1,-236-160-190,1-4 0,162 62 0,-198-91-20,1-1-1,1-3 0,0-2 0,1-3 1,0-2-1,89-1 0,-123-6 21,0-1-1,1 0 1,-1-2-1,-1 0 1,1-1 0,0-1-1,-1-1 1,26-14-1,-33 15 11,-1-1 0,0-1-1,0 0 1,-1 0 0,0-1 0,-1-1-1,1 1 1,-2-1 0,1-1 0,-2 0-1,1 0 1,-2 0 0,11-23 0,-10 13 29,0 0 1,-2 0 0,0-1 0,-2 1 0,0-1-1,-1 0 1,-2 0 0,0 0 0,-1 0-1,-1 0 1,-7-28 0,-8-26 132,-51-133 0,53 168-158,-78-234 3,-43-115 153,93 283 97,-88-158 0,104 219-190,-3 2 0,-1 1 0,-1 1 0,-56-53 1,64 73-152,0 0 0,-2 2 0,-1 1 0,0 1 0,-1 1 0,-1 1 1,0 2-1,-46-16 0,29 18-10,0 1 0,0 3 0,-51-3 0,-52 2-111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9:33.266"/>
    </inkml:context>
    <inkml:brush xml:id="br0">
      <inkml:brushProperty name="width" value="0.05" units="cm"/>
      <inkml:brushProperty name="height" value="0.05" units="cm"/>
    </inkml:brush>
  </inkml:definitions>
  <inkml:trace contextRef="#ctx0" brushRef="#br0">342 34 5313,'-9'-2'134,"0"0"1,0 0-1,0 1 0,0 0 0,-1 1 0,1 0 1,0 0-1,0 1 0,-1 0 0,1 1 0,0 0 1,0 0-1,0 1 0,1 0 0,-1 1 0,1-1 1,-1 2-1,1-1 0,-13 11 0,10-6 6,2-1 0,-1 2-1,1-1 1,0 1 0,1 0 0,0 1 0,1 0-1,0 0 1,1 1 0,0 0 0,1 0 0,0 0-1,-4 20 1,1 8-77,3 1 0,1-1 0,2 1 0,1 0 0,3 0 0,1-1 0,11 55 0,-11-81-63,0 1 0,1-1 0,1 1 0,0-1 0,8 15 0,-11-25 3,0 0 1,1 0 0,-1 0-1,1-1 1,0 1 0,0-1 0,0 0-1,0 0 1,1 0 0,-1 0 0,1 0-1,0-1 1,0 1 0,0-1-1,0 0 1,0 0 0,0-1 0,0 1-1,1-1 1,-1 0 0,7 1 0,1-2 18,1-1 0,-1 0 1,1 0-1,-1-1 0,0-1 1,0 0-1,0-1 0,0 0 1,-1 0-1,1-2 0,10-5 0,3-4 56,0-1-1,-1-1 0,34-31 0,-40 30 4,0 0 1,-2-2-1,-1 1 1,0-2-1,-1 0 1,-1-1-1,-2 0 1,10-25 0,-10 19 10,-1 0 1,-2-1-1,-1 0 1,-2-1-1,0 1 1,0-44-1,-5 61-71,0 0 1,-1 0-1,0 0 0,-1 1 0,0-1 0,-1 0 0,-1 1 0,-6-17 1,8 24-19,0 0 0,-1-1 0,1 1 0,-1 0 0,0 0 0,0 1 0,-1-1 0,1 1 0,-1-1 0,1 1 0,-1 0 1,0 0-1,0 1 0,-1-1 0,1 1 0,0 0 0,-1 0 0,1 1 0,-1-1 0,0 1 0,1 0 0,-1 0 0,-5 0 0,-4 1-3,0 0-1,0 2 0,0-1 0,1 2 1,-1 0-1,1 0 0,0 2 0,0-1 0,0 2 1,0 0-1,1 0 0,-12 9 0,-15 11 27,1 1 0,-40 39 0,77-65-25,-20 16 60,1 1-1,1 0 0,1 2 1,1 0-1,-26 40 0,41-56-71,1 0-1,0-1 1,-1 1-1,1 0 1,1 0 0,-1 0-1,1 0 1,-1 0-1,1 0 1,1 7-1,8 43-294,-4-30 203,-3-9 43,35 166-462,-31-162 465,0 0-1,1 0 1,1-1-1,0 0 1,2-1 0,0 0-1,15 20 1,-22-33 51,0 0 0,0-1 1,1 1-1,0-1 0,-1 1 0,1-1 1,0 0-1,1 0 0,-1-1 0,0 1 1,1-1-1,0 0 0,-1 0 0,1-1 1,0 1-1,0-1 0,0 0 0,0 0 0,0-1 1,0 1-1,0-1 0,0 0 0,0-1 1,0 1-1,0-1 0,0 0 0,0 0 1,0-1-1,-1 1 0,1-1 0,0 0 1,-1 0-1,1-1 0,3-2 0,4-5 36,-1 0 0,0 0-1,-1-1 1,0 0 0,0 0-1,-1-1 1,-1-1 0,12-22-1,-2-4 86,25-72 0,-26 56-20,20-106 0,-33 136-69,-2-1 0,0 1-1,-2 0 1,0-1 0,-2 1 0,-8-44-1,8 63-21,0 0 0,0 1 0,0-1 0,-1 0 0,1 1 0,-1-1 0,-1 1 0,1 0-1,-1 0 1,0 0 0,0 0 0,0 1 0,-1 0 0,1 0 0,-1 0 0,0 0 0,0 1 0,-1 0 0,1 0 0,-1 0-1,1 1 1,-1-1 0,0 1 0,0 1 0,0-1 0,0 1 0,0 0 0,0 1 0,-10-1 0,0 1-12,0 1 0,0 1-1,0 0 1,1 1 0,-1 1 0,1 0 0,0 2 0,0-1 0,-27 16 0,23-11-7,0 2 0,1 0 0,1 1-1,0 1 1,1 0 0,-25 29 0,31-30-134,1-1-1,0 2 1,-11 21 0,17-29 88,0 0 0,1 1 0,0-1 0,0 1 0,0 0 0,1-1 0,0 1 1,0 0-1,0 0 0,1 9 0,4 0-154</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29:44.300"/>
    </inkml:context>
    <inkml:brush xml:id="br0">
      <inkml:brushProperty name="width" value="0.05" units="cm"/>
      <inkml:brushProperty name="height" value="0.05" units="cm"/>
    </inkml:brush>
  </inkml:definitions>
  <inkml:trace contextRef="#ctx0" brushRef="#br0">3061 85 7394,'-93'-22'839,"-126"-14"1,-97 11 9,225 24-973,1 3 0,0 4 1,1 5-1,-1 3 0,2 4 0,-140 48 0,-299 125 472,362-121 235,-176 102 0,275-133-399,2 2 1,2 4 0,2 2-1,-78 79 1,113-98-153,1 0 0,1 2 1,2 1-1,1 1 1,2 0-1,1 2 0,1 0 1,2 0-1,-16 60 0,19-46-36,2 0-1,2 1 0,2-1 1,2 1-1,3 0 0,11 95 1,33 102-49,-32-197 28,3 0 1,39 89-1,-45-121 15,1 0 0,0 0 0,1-1 0,1 0 0,1-1 0,0-1-1,1 0 1,0-1 0,18 13 0,-10-10-4,1-2 0,1 0 1,0-2-1,1 0 0,49 14 0,-19-12 4,0-3 0,1-2 0,1-2 0,-1-3 0,96-6 0,-41-6 24,126-27 0,105-42-38,-131 19-77,-3-10 0,317-148 0,-349 127 72,-5-8-1,-4-6 0,170-140 0,-264 183 140,85-93-1,-115 106 37,-2-1 0,65-104-1,-94 131-76,-1-1 0,0 0 0,-2 0-1,-1-1 1,0 0 0,-2 0-1,0-1 1,-2 0 0,2-35 0,-6 45-23,0 0 1,-1 0 0,0 0 0,-1 0-1,-1 1 1,0-1 0,-1 1-1,0 0 1,-1 0 0,-1 0 0,0 1-1,0-1 1,-1 1 0,-1 1 0,0 0-1,-1 0 1,-16-16 0,1 6 33,-2 1-1,0 1 1,-1 1 0,0 2-1,-2 0 1,0 2 0,0 2 0,-49-15-1,-2 6-36,-1 3-1,-94-8 0,-40 7-415,-1 10 1,-262 23-1,269 3 135</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2:18.169"/>
    </inkml:context>
    <inkml:brush xml:id="br0">
      <inkml:brushProperty name="width" value="0.05" units="cm"/>
      <inkml:brushProperty name="height" value="0.05" units="cm"/>
    </inkml:brush>
  </inkml:definitions>
  <inkml:trace contextRef="#ctx0" brushRef="#br0">43 81 10618,'-3'0'-8,"1"-1"0,-1 1 0,1 0-1,-1-1 1,1 0 0,-1 0 0,1 0-1,0 0 1,-1 0 0,1 0 0,0 0-1,0-1 1,0 1 0,0-1 0,0 0-1,-3-2 1,5 3 6,0 1 0,0 0 0,0 0 1,0 0-1,0-1 0,0 1 0,0 0 0,0 0 0,0 0 0,0 0 0,0-1 0,1 1 0,-1 0 0,0 0 0,0 0 0,0 0 1,0 0-1,0-1 0,1 1 0,-1 0 0,0 0 0,0 0 0,0 0 0,0 0 0,1 0 0,-1 0 0,0 0 0,0 0 0,0 0 1,0-1-1,1 1 0,-1 0 0,0 0 0,0 0 0,0 0 0,1 0 0,-1 0 0,0 1 0,0-1 0,0 0 0,1 0 0,-1 0 1,0 0-1,0 0 0,0 0 0,0 0 0,1 0 0,-1 0 0,0 0 0,0 1 0,0-1 0,1 0 0,10 3 66,-11-3-64,37 9 58,0-2-1,1-1 1,66 1 0,113-15-86,-12 0 185,203 28-13,61 0-111,195-65-75,-202 7 43,712 19 376,-170 7-514,2 22 162,227 59 119,-456-11 38,276 12 195,580-26-301,83-29-10,-588-13-113,-692 5 86,757-3-302,865-85 875,-1785 64-474,214-6 1285,-505 20-1332,-15-1-111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5:05.421"/>
    </inkml:context>
    <inkml:brush xml:id="br0">
      <inkml:brushProperty name="width" value="0.05" units="cm"/>
      <inkml:brushProperty name="height" value="0.05" units="cm"/>
    </inkml:brush>
  </inkml:definitions>
  <inkml:trace contextRef="#ctx0" brushRef="#br0">17 5 8794,'-17'-4'5,"38"4"19,-2 0-16,650 5 1324,-356 0-470,313 0-119,544 10-618,116 24-105,1346 21 22,-621-97-14,-1671 36-8,-331 1-21,8 1 18,31 5 1,-45-5-17,0-1 1,0 1 0,0 0 0,0 0 0,0 0 0,0 0-1,0 1 1,0-1 0,-1 1 0,1 0 0,0-1 0,-1 1 0,0 0-1,1 1 1,-1-1 0,3 4 0,-5-5-1,1 0 0,-1 0 0,1-1-1,-1 1 1,0 0 0,1 0 0,-1 0 0,0 0 0,0 0 0,0 1-1,0-1 1,0 0 0,0 0 0,0 0 0,0 0 0,0 0 0,-1 0-1,1 0 1,0 0 0,-1 0 0,1 0 0,0 0 0,-1-1 0,1 1-1,-1 0 1,0 0 0,1 0 0,-1 0 0,0-1 0,1 1 0,-1 0 0,0-1-1,-1 2 1,-21 11 17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5:42.320"/>
    </inkml:context>
    <inkml:brush xml:id="br0">
      <inkml:brushProperty name="width" value="0.05" units="cm"/>
      <inkml:brushProperty name="height" value="0.05" units="cm"/>
    </inkml:brush>
  </inkml:definitions>
  <inkml:trace contextRef="#ctx0" brushRef="#br0">1 358 2873,'18'-2'709,"0"1"1,0 1 0,29 3 0,12 0-123,90-5-451,149-21 0,11 2-137,-241 18 0,309-5-7,-200 10 39,226 32 0,-202-14 10,245-8 0,202-41 433,-468 18-218,993-58 496,-201 2-772,248 1-106,2 49 151,440-6 136,-1044-3 127,463-16 179,194 34-316,-9 1 1086,310 1-780,-1154 9-463,592 30 331,-1008-33-319,579 40 433,263 7-305,-216-74-29,-269 6-32,-313 18-499,1 3 1,79 8-1,-114-4 220,-16-4 200,-1 0 1,1 0 0,0 0-1,0 0 1,0 0 0,0 0-1,0 0 1,0 0 0,0 0-1,0 0 1,0 0 0,0 0 0,0 0-1,0 0 1,0 0 0,0 0-1,0 0 1,0 1 0,0-1-1,0 0 1,0 0 0,0 0-1,0 0 1,0 0 0,0 0 0,0 0-1,0 0 1,0 0 0,0 0-1,0 0 1,0 0 0,0 0-1,0 0 1,0 0 0,0 0-1,0 0 1,0 0 0,0 0-1,0 0 1,0 0 0,0 1 0,0-1-1,0 0 1,0 0 0,0 0-1,0 0 1,0 0 0,0 0-1,0 0 1,0 0 0,0 0-1,0 0 1</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3:18.238"/>
    </inkml:context>
    <inkml:brush xml:id="br0">
      <inkml:brushProperty name="width" value="0.05" units="cm"/>
      <inkml:brushProperty name="height" value="0.05" units="cm"/>
    </inkml:brush>
  </inkml:definitions>
  <inkml:trace contextRef="#ctx0" brushRef="#br0">1346 44 7106,'-380'-36'3047,"287"29"-2766,57 6-285,0 1 0,0 2 0,1 2 0,-1 1 0,1 1-1,-49 17 1,12 1 18,2 4 0,-67 36-1,110-49 48,1 1-1,0 2 0,2 0 1,0 1-1,1 2 1,0 0-1,2 2 1,1 0-1,-30 46 0,45-60-152,0-1 1,1 1-1,1 0 0,0 0 0,0 0 0,0 1 0,1-1 0,1 1 1,-1-1-1,2 1 0,0 17 0,2 7-843,15 66-1,-11-66 570,59 254-740,-43-212 1563,55 126 0,-59-167-379,1-1 0,2 0-1,1-2 1,2 0 0,1-2 0,1 0 0,39 32-1,-6-13-52,2-2 0,117 68 0,-105-76-55,3-3 0,0-3 0,2-3 0,119 27-1,335 35 1,-152-66-213,2-22-380,-353-4 572,126 0-248,320 4-571,0 34 461,-299-12 522,241 31 411,-293-45-308,171-6 0,125-36-93,-236 4-247,-1-8-1,253-81 1,-50-23-1210,-292 103 1107,-8 2-34</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3:18.790"/>
    </inkml:context>
    <inkml:brush xml:id="br0">
      <inkml:brushProperty name="width" value="0.05" units="cm"/>
      <inkml:brushProperty name="height" value="0.05" units="cm"/>
    </inkml:brush>
  </inkml:definitions>
  <inkml:trace contextRef="#ctx0" brushRef="#br0">5672 1519 3889,'-9'-15'174,"-2"0"1,0 1-1,0 0 1,-1 1-1,-1 0 1,0 1-1,-28-19 1,-9-2 173,-57-26 1,-13-9 386,-149-132 1028,85 58-1454,-176-119-28,218 165-120,-297-150-1,336 200-333,-1 5 0,-2 3-1,-2 6 1,-112-19-1,-19 15 340,-354-7-1,-245 60 887,388 17-461,-515 106-1,812-110-580</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4:04.450"/>
    </inkml:context>
    <inkml:brush xml:id="br0">
      <inkml:brushProperty name="width" value="0.05" units="cm"/>
      <inkml:brushProperty name="height" value="0.05" units="cm"/>
    </inkml:brush>
  </inkml:definitions>
  <inkml:trace contextRef="#ctx0" brushRef="#br0">0 101 11130,'127'0'1829,"61"-22"-1879,-64 4-8,48 6-59,327 19 0,508 18-177,-864-29 271,1069-10-65,104-8 281,-1111 5-67,241-6 730,-424 24-759,1 2 1,-1 0-1,37 12 0,-45-12-114,-4-2 29,-3-2-28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1.150"/>
    </inkml:context>
    <inkml:brush xml:id="br0">
      <inkml:brushProperty name="width" value="0.05" units="cm"/>
      <inkml:brushProperty name="height" value="0.05" units="cm"/>
    </inkml:brush>
  </inkml:definitions>
  <inkml:trace contextRef="#ctx0" brushRef="#br0">12 6 12603,'-11'-4'960,"14"4"-1480,2-2-560,10 4 1496,3 2-464,5 5-312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4:06.505"/>
    </inkml:context>
    <inkml:brush xml:id="br0">
      <inkml:brushProperty name="width" value="0.05" units="cm"/>
      <inkml:brushProperty name="height" value="0.05" units="cm"/>
    </inkml:brush>
  </inkml:definitions>
  <inkml:trace contextRef="#ctx0" brushRef="#br0">1 46 8514,'1'2'77,"1"-1"0,0 0 0,-1 1 1,1-1-1,0 0 0,0 0 0,0 0 1,0 0-1,0-1 0,0 1 0,0 0 0,0-1 1,0 1-1,0-1 0,3 0 0,11 4 482,11 4-638,1-2 0,-1 0 0,55 2 0,86-8-578,40-17-598,-32 1 266,924-9 3692,-613 22-2811,57 7-372,-373-1 317,254 19-61,-125-4 226,-115-10 37,1107 38-210,-1071-41 67,397 6-231,-182-8 426,562-2 231,-836-3-309,934-21 314,-1030 20-260,302-14 396,12-3 582,-298 18 1078,-80 5-1773,-3-6-406,-2-3 53,0 0 0,0-1 1,-1 1-1,1 1 0,-1-1 1,-1 1-1,1-1 0,-1 1 1,0 0-1,0 1 0,-8-6 1,7 2-224,2 2 76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5:43.437"/>
    </inkml:context>
    <inkml:brush xml:id="br0">
      <inkml:brushProperty name="width" value="0.05" units="cm"/>
      <inkml:brushProperty name="height" value="0.05" units="cm"/>
    </inkml:brush>
  </inkml:definitions>
  <inkml:trace contextRef="#ctx0" brushRef="#br0">1661 449 5449,'-101'-20'592,"8"-1"-272,3-2-80,5-6 176,1-1 73,-1 0 15,-2 0 24,-2-2-160,0 6-88,-1-2-144,-4-2-64,-7 2-224,-13 1-216,-4 1-552,4 2 744,4 2-128,-6-1-120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5:44.696"/>
    </inkml:context>
    <inkml:brush xml:id="br0">
      <inkml:brushProperty name="width" value="0.05" units="cm"/>
      <inkml:brushProperty name="height" value="0.05" units="cm"/>
    </inkml:brush>
  </inkml:definitions>
  <inkml:trace contextRef="#ctx0" brushRef="#br0">4632 97 5673,'-529'-35'1639,"-726"-26"-352,-96 133-1418,1201-51-269,2 7 0,-281 91 0,340-87 350,2 5-1,1 3 0,-138 88 1,199-111 24,0 1 0,1 1 1,1 2-1,0 0 1,2 1-1,1 2 1,0 0-1,-19 32 1,30-40-116,0-1 1,2 1 0,-1 1 0,2-1-1,0 1 1,1 0 0,1 1 0,1-1-1,0 1 1,1-1 0,1 1 0,1 0-1,0 0 1,1 0 0,6 26 0,-1-19 86,1 0 1,2-1-1,0 0 1,2 0-1,0-1 0,2-1 1,0 0-1,2 0 1,0-2-1,2 0 1,21 22-1,1-7 1,1-1 0,1-2 1,2-2-1,71 38 0,36 11 293,4-6 1,3-7-1,2-7 1,3-7-1,287 53 1,293-11 185,9-39-263,-546-42-129,679 41 88,602 43 861,-1192-71-764,409 29 90,4-37-197,291-82-212,-5-56-117,105-77 312,-654 58 167,-399 121-208,-1-1 0,74-46 0,-89 46 58,-1-1 1,-1-1-1,-1-2 1,37-39-1,-58 55-39,1 1-1,-2-1 0,1 0 0,-1 0 1,0 0-1,0-1 0,-1 0 0,0 1 1,0-1-1,-1 0 0,0 0 0,-1-1 1,1 1-1,-1 0 0,-1-1 1,0 1-1,-1-11 0,-1 4 62,-1 1 0,-1-1 0,0 1 0,-1 0 0,0 0 0,-1 0 0,0 1 1,-16-23-1,-268-344 675,206 279-746,13 16-290,-3 3 0,-4 4 1,-104-81-1,133 122-92,-3 3 1,0 2-1,-2 2 1,-83-33-1,56 33-187,-2 4 0,-134-26-1,-182 5-575,1 35 799,-415 22 368,1 36 1,-1148 212-1,1618-192-364</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5:58.361"/>
    </inkml:context>
    <inkml:brush xml:id="br0">
      <inkml:brushProperty name="width" value="0.05" units="cm"/>
      <inkml:brushProperty name="height" value="0.05" units="cm"/>
    </inkml:brush>
  </inkml:definitions>
  <inkml:trace contextRef="#ctx0" brushRef="#br0">0 8 7458,'32'-6'584,"7"4"-488,5 4-32,8 2 160,2-4-104,5 6-120,1-6-72,2-2-184,2 7-160,5-4-465,1-1 689,9-3-136,3-1-88</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6:00.445"/>
    </inkml:context>
    <inkml:brush xml:id="br0">
      <inkml:brushProperty name="width" value="0.05" units="cm"/>
      <inkml:brushProperty name="height" value="0.05" units="cm"/>
    </inkml:brush>
  </inkml:definitions>
  <inkml:trace contextRef="#ctx0" brushRef="#br0">6425 1795 4921,'633'-18'1585,"162"-7"-495,-199-22-957,-51 3 548,-392 35-407,564-21 513,-669 29-769,372 5 87,-286 2-104,534 31 153,-575-29-76,481 38 278,-1-21-250,116-3 70,-225-4-11,-266-8-75,-120-6-55,371 12 138,990-61-467,-889-4 286,-165-6 64,-241 31-32,382-79-59,-212 38-102,799-90-243,-538 74 73,-450 61 394,277-19-393,-326 33 44,76-9-422,-123 10 568,0-1-1,-1-1 1,34-14-1,-56 19 146,0-2 0,0 1 0,0-1 0,0 0 0,-1 0 0,1-1 0,-1 1 0,0-1 0,-1 0 0,1-1 0,-1 1 0,0-1 0,0 0 0,-1 0 0,1 0 0,2-8 0,1-5 28,-1-1 1,0-1 0,-1 1-1,2-24 1,-6 37-183,-1 1 0,1-1 0,-1 0 0,0 0 0,-1 0 0,0 0 0,0 0 0,0 0 0,-1 0 0,0 0 0,0 1 0,-1-1 0,0 1 1,0 0-1,-1 0 0,1 0 0,-1 0 0,0 0 0,-9-8 0,-2 1 21,0 0 1,-1 1-1,0 0 0,-1 2 1,-31-16-1,-67-34 699,20 9 112,-1 4 0,-110-36-1,99 53-985,-2 4 0,-198-20-1,-228 16-1912,435 26 1968,56 3 64,-1125-52-1020,-682-25 6978,-332 29-10966,1247 17 6032,-735-14 2639,1 25-2574,864 9-921,-118-1 6,-1682 47-1617,2112-23 1836,-509 24 1487,727-12-1355,-441 94 0,-300 150 70,657-168-155,52-5-431,229-65-544,-131 70-1,127-52 396,16-9-92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6:49.605"/>
    </inkml:context>
    <inkml:brush xml:id="br0">
      <inkml:brushProperty name="width" value="0.05" units="cm"/>
      <inkml:brushProperty name="height" value="0.05" units="cm"/>
    </inkml:brush>
  </inkml:definitions>
  <inkml:trace contextRef="#ctx0" brushRef="#br0">0 76 8746,'54'-9'654,"266"-36"-209,338 24-2538,-521 20 1440,351 6-725,0 34 1238,107 58 778,-153-22-17,4-21-106,361-26-99,3-44-195,-338 4-131,1098 7 212,1050-31-684,-1346-15 170,-2 33 1563,-88 50 354,-404 15-1426,-5 55-1088,-692-86 647</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7:48.297"/>
    </inkml:context>
    <inkml:brush xml:id="br0">
      <inkml:brushProperty name="width" value="0.05" units="cm"/>
      <inkml:brushProperty name="height" value="0.05" units="cm"/>
    </inkml:brush>
  </inkml:definitions>
  <inkml:trace contextRef="#ctx0" brushRef="#br0">12 110 11771,'-11'-6'772,"11"1"-399,17-3-279,-2 2-67,-4-1-53,1 0-1,0 1 0,0 1 1,1 0-1,-1 1 0,21-5 1,14-2-45,-31 7 46,0 0 1,0 1-1,25-1 0,-33 3 18,258 3-20,-193 2 66,-13-2 11,-1 3 1,61 13-1,63 14 93,-73-15-74,262 28 88,-237-31-143,127 0-10,90 15-71,-130-13-21,-146-9 61,146 8-51,264 5-7,-241-7 66,281 22 20,-161-14 12,512 21 2,268-33-24,-254-29 84,-138-4-136,-326 13-290,29-25-629,-2-26 621,-368 50 367,85-14 78,-90 15 24,17-4 32,5-6 28,-29 7 0,120-39 0,-149 37-120,-15 6 17,33-16 0,-61 25-57,2-1 18,0 0 0,0 0 0,0 0 0,0 1 0,0-1 1,7 0-1,-6 1 199,-6 0 253,-7 0-316,-13 14-573,11-15 235</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01.728"/>
    </inkml:context>
    <inkml:brush xml:id="br0">
      <inkml:brushProperty name="width" value="0.05" units="cm"/>
      <inkml:brushProperty name="height" value="0.05" units="cm"/>
    </inkml:brush>
  </inkml:definitions>
  <inkml:trace contextRef="#ctx0" brushRef="#br0">4343 272 10258,'-19'5'76,"0"-2"-1,-1 0 1,1-1 0,0-1-1,-1 0 1,1-2 0,0 0-1,-1-1 1,-36-10-1,15 0-947,1-1-1,0-2 1,-55-31-1,70 34 593,-1 2-1,0 0 0,0 2 0,-1 0 1,-28-3-1,-141-11 1254,87 12-394,-796-72 464,632 70-1121,-361 32 0,502-8 321,-598 62 1161,429-24-455,224-33-282,-137 51-1,203-64-651,0 1 0,0 0 0,1 1 0,0 0 0,0 1 0,-11 9 1,16-11-27,0 0 0,1 0 0,-1 0-1,1 1 1,0 0 0,0 0 0,1 0 0,-1 0 0,1 1 0,1-1 0,-4 10 0,4-7-26,0-1-1,1 0 1,0 1 0,0-1-1,1 1 1,0-1-1,0 1 1,1-1 0,0 1-1,0-1 1,1 1-1,0-1 1,1 0-1,5 12 1,-2-7-4,2-1-1,-1 0 1,2-1 0,-1 0-1,1 0 1,1-1-1,0 0 1,12 9 0,-4-5 16,2 0 1,-1-1-1,35 15 1,67 24-26,-73-33 24,-22-8 15,540 205-51,-449-179 4,1-5 0,237 32-1,-184-51-215,262-15 0,169-50-462,-360 22 520,52-5-55,1 2-319,-84 8-63,-19 4 29,260-26-88,-418 44 708,0-1 0,0-2-1,0-2 1,-1-1 0,0-1 0,49-23 0,-76 30 23,-1 0 0,1-1 1,-1 1-1,0-1 0,0 0 1,8-8-1,-11 10 27,0-1-1,0 1 1,0-1-1,-1 1 1,1-1 0,-1 0-1,0 1 1,0-1 0,0 0-1,0 0 1,0 0-1,-1 0 1,1 0 0,-1 0-1,1 0 1,-1-3 0,-5-38 390,-2 1 0,-1 0 1,-16-45-1,19 69-424,-1-1 0,-1 1-1,-1 1 1,-1-1-1,-15-23 1,18 33 33,-1 0 0,0 0 0,-1 1 0,0 0 0,0 1 1,-1 0-1,0 0 0,0 1 0,0 0 0,-1 0 0,-14-5 0,11 6 97,0 1 0,-1 0 0,1 1-1,-1 0 1,-26-1 0,-72 5 673,59 1-483,-284-12 703,-19-1-1230,225 17 126</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22.136"/>
    </inkml:context>
    <inkml:brush xml:id="br0">
      <inkml:brushProperty name="width" value="0.05" units="cm"/>
      <inkml:brushProperty name="height" value="0.05" units="cm"/>
    </inkml:brush>
  </inkml:definitions>
  <inkml:trace contextRef="#ctx0" brushRef="#br0">1 245 6537,'1'-1'107,"0"0"0,0 0-1,1 0 1,-1 0-1,0 0 1,1 1-1,-1-1 1,1 0 0,-1 1-1,1-1 1,0 1-1,-1 0 1,2-1-1,5-1 196,297-77 3101,-102 28-2845,-123 32-498,88-9 0,83 3 11,258-6-95,-123 41 20,-1 32 21,-114-11 8,309 31-23,404 39-2,-359-82-24,-2-63 0,-385 23-277,-171 19 65,103 9-1,-132-1-110,-34-5 131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28.771"/>
    </inkml:context>
    <inkml:brush xml:id="br0">
      <inkml:brushProperty name="width" value="0.05" units="cm"/>
      <inkml:brushProperty name="height" value="0.05" units="cm"/>
    </inkml:brush>
  </inkml:definitions>
  <inkml:trace contextRef="#ctx0" brushRef="#br0">1 146 14043,'28'-15'1216,"2"-2"-1008,5 4-128,5 0 568,9 3-512,5 6-39,6 8-25,1 2-48,-3 0-16,2-1 0,1 0-8,-1-5 0,-7-6-96,3 0-113,-13-11-423,-3-3 560,-17-6-96,-7 2-64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2.138"/>
    </inkml:context>
    <inkml:brush xml:id="br0">
      <inkml:brushProperty name="width" value="0.05" units="cm"/>
      <inkml:brushProperty name="height" value="0.05" units="cm"/>
    </inkml:brush>
  </inkml:definitions>
  <inkml:trace contextRef="#ctx0" brushRef="#br0">1 1 11042,'4'19'454,"-1"0"0,0 1-1,-1 0 1,-2-1 0,0 1-1,-3 27 1,0 21 353,15-143 1492,-11 64-2190,-1 9-106,0 0-1,1-1 1,-1 1 0,0-1 0,1 1 0,-1-1-1,1 1 1,0 0 0,0 0 0,1-3 0,-1 5-10,0 1 0,0-1 0,0 0 0,1 1 0,-1-1 0,0 1 0,0 0 0,0-1 0,0 1 0,0 0 0,0-1 0,0 1 0,0 0 0,0 0 0,0 0 0,0 1 0,4 2-16,6 5-8,1-1-1,0 0 1,1-1-1,0-1 1,0 0-1,1 0 1,-1-1-1,1-1 1,25 4-1,-28-6 53,-1 0-1,0-2 0,0 1 1,0-1-1,0 0 1,1-1-1,-1 0 0,0-1 1,0 0-1,0-1 0,-1 0 1,1 0-1,-1-1 1,16-9-1,-21 11 15,0-2 0,0 1-1,-1 0 1,1-1 0,-1 0 0,0 1 0,0-1 0,0 0-1,-1-1 1,1 1 0,-1 0 0,0-1 0,0 1-1,-1-1 1,1 0 0,-1 0 0,0 1 0,-1-1-1,1 0 1,-1 0 0,0 0 0,0 0 0,0 0 0,-1 0-1,1 0 1,-1 1 0,-1-1 0,-1-6 0,3 11-37,0-1 1,-1 1 0,1-1-1,0 0 1,0 1 0,-1-1 0,1 1-1,0-1 1,-1 1 0,1-1-1,-1 1 1,1-1 0,-1 1 0,1-1-1,-1 1 1,1 0 0,-1-1-1,1 1 1,-1 0 0,1 0 0,-1-1-1,0 1 1,1 0 0,-1 0-1,1 0 1,-1-1 0,0 1-1,1 0 1,-1 0 0,-1 0 0,1 1-10,0-1 0,-1 1 1,1 0-1,0 0 0,0-1 0,0 1 1,-1 0-1,1 0 0,0 0 1,0 0-1,0 0 0,-1 2 1,-3 4-73,1 0 0,0 0 1,-6 13-1,-9 38-281,17-52 326,1 0 0,0 0 0,0 0-1,0 0 1,1 0 0,0 0 0,0 0-1,1 7 1,-1-13 37,0 1 0,1 0-1,-1 0 1,0-1 0,0 1 0,1-1-1,-1 1 1,0 0 0,1-1 0,-1 1-1,0-1 1,1 1 0,-1-1 0,1 1 0,-1-1-1,1 1 1,-1-1 0,1 1 0,0-1-1,-1 0 1,1 1 0,-1-1 0,1 0-1,0 1 1,1-1 0,0 0-16,-1 1 0,1-1 1,0 0-1,0 0 0,0 0 0,0-1 0,0 1 0,0 0 0,3-2 1,0 0-9,0 0 0,1 0 1,-1-1-1,0 0 1,9-6-1,9-15-32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29.188"/>
    </inkml:context>
    <inkml:brush xml:id="br0">
      <inkml:brushProperty name="width" value="0.05" units="cm"/>
      <inkml:brushProperty name="height" value="0.05" units="cm"/>
    </inkml:brush>
  </inkml:definitions>
  <inkml:trace contextRef="#ctx0" brushRef="#br0">559 3 12363,'-14'-1'995,"13"1"-908,0-1 0,1 1-1,-1 0 1,0 0 0,0 0 0,0 0 0,0 0 0,1 0 0,-1 0 0,0 0-1,0 0 1,0 0 0,1 1 0,-1-1 0,0 0 0,0 0 0,1 1 0,-1-1-1,0 1 1,0-1 0,1 1 0,-1-1 0,1 1 0,-1-1 0,0 1-1,0 0 1,-6 7-41,-121 132 129,98-110-211,-2-2 1,-52 37 0,1-16 30,54-34-12,1 2 0,1 1 0,-27 22 0,53-38 12,-1-1 1,0 0 0,1 1 0,-1-1-1,1 1 1,0-1 0,-1 1 0,1-1-1,0 1 1,0 0 0,0 0 0,0 0-1,0 0 1,0 0 0,1 0 0,-1 0-1,1 0 1,-1 0 0,1 0 0,0 0-1,0 0 1,0 0 0,0 3 0,1-3-2,0 1 0,1-1 0,-1 0 0,1 0 0,-1 1 0,1-1 1,0-1-1,0 1 0,0 0 0,0 0 0,0-1 0,0 1 0,0-1 1,1 1-1,-1-1 0,0 0 0,1 0 0,4 1 0,14 5-20,1-1 0,0 0-1,34 3 1,71 1-226,-121-10 231,151-1-113,-84-7 78</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29.909"/>
    </inkml:context>
    <inkml:brush xml:id="br0">
      <inkml:brushProperty name="width" value="0.05" units="cm"/>
      <inkml:brushProperty name="height" value="0.05" units="cm"/>
    </inkml:brush>
  </inkml:definitions>
  <inkml:trace contextRef="#ctx0" brushRef="#br0">449 54 8442,'-1'-3'242,"-1"0"1,1 0-1,-1 0 1,0 0-1,0 0 1,0 0-1,0 1 1,-1-1-1,1 1 1,-1-1-1,1 1 1,-1 0 0,0 0-1,0 0 1,0 1-1,0-1 1,0 1-1,0-1 1,-1 1-1,1 0 1,0 0-1,-1 0 1,-5 0-1,0 0-173,1 0 1,-1 0-1,1 1 0,0 0 0,-1 0 0,1 1 0,-1 0 1,1 1-1,-9 3 0,1 1-56,1 1 1,0 1 0,1 1-1,-1 0 1,2 0 0,0 2-1,0-1 1,0 2-1,2 0 1,-13 15 0,8-6 14,0 0 0,1 2 0,2 0 0,0 0 0,-16 42 1,24-52-10,1 0 0,0 0 0,1 0 1,0 1-1,1-1 0,0 20 1,2-29-10,0 0 1,0 0 0,0-1 0,1 1 0,0 0-1,0 0 1,0 0 0,0-1 0,1 1 0,-1-1-1,1 1 1,0-1 0,0 1 0,0-1 0,0 0 0,1 0-1,-1 0 1,1 0 0,0-1 0,0 1 0,0-1-1,0 0 1,0 1 0,1-1 0,-1-1 0,8 4-1,-4-2 43,1-1 0,0 0-1,0-1 1,0 0-1,1 0 1,-1 0-1,0-1 1,16-2 0,-21 1-7,1 1 1,0-1-1,-1 0 1,1 0-1,-1-1 1,1 1-1,-1-1 1,1 0 0,4-3-1,-6 4-6,-1-1 0,1 1-1,-1-1 1,1 1 0,-1-1-1,0 0 1,0 0 0,0 1 0,0-1-1,0 0 1,0 0 0,0 0 0,-1 0-1,1 0 1,0 0 0,-1 0 0,0 0-1,1-3 1,-2 2 25,1-1-1,-1 1 1,0 0 0,0 0-1,0 0 1,0 0 0,0 0-1,0 0 1,-3-3-1,4 4-32,-1 1 0,0-1 0,0 1-1,0-1 1,0 1 0,0 0-1,0-1 1,0 1 0,-1 0 0,1 0-1,0 0 1,-1 0 0,1 0-1,0 0 1,-1 0 0,1 1 0,-1-1-1,1 0 1,-1 1 0,-2-1-1,17 8-21,18 2-62,10-7-78,0-2 0,0-1 0,60-11 0,-101 12 126,1 0 1,-1-1 0,0 1-1,1 0 1,-1 0 0,0 0-1,1 0 1,-1 0 0,1 0 0,-1 0-1,0 0 1,1 0 0,-1 0-1,0 0 1,1 0 0,-1 0-1,1 0 1,-1 0 0,0 0 0,1 0-1,-1 0 1,0 1 0,1-1-1,-1 0 1,0 0 0,1 0-1,-1 1 1,0-1 0,1 0 0,-1 0-1,0 1 1,0-1 0,1 0-1,-1 0 1,0 1 0,0-1-1,0 0 1,1 1 0,-1-1 0,0 1-1,0-1 1,0 0 0,0 1-1,0-1 1,0 0 0,0 1 0,0-1-1,0 1 1,0-1 0,0 0-1,0 1 1,0-1 0,0 0-1,0 1 1,0-1 0,0 1 0,0-1-1,0 0 1,-1 1 0,1-1-1,0 0 1,0 1 0,0-1-1,-1 0 1,1 1 0,-19 25-77,16-22 72,-21 24-11,18-22 23,0 0 0,1 0 0,-1 1 0,1 0 0,0 0 0,1 1 0,0-1 0,0 1 0,-5 16 0,9-24-15,0 0 0,-1 1 0,1-1 0,0 1 0,0-1 0,0 0-1,0 1 1,0-1 0,0 1 0,0-1 0,0 1 0,0-1-1,1 0 1,-1 1 0,0-1 0,0 1 0,0-1 0,0 0 0,0 1-1,1-1 1,-1 0 0,0 1 0,0-1 0,1 0 0,-1 1-1,0-1 1,1 0 0,-1 0 0,0 1 0,1-1 0,-1 0-1,0 0 1,1 0 0,-1 1 0,0-1 0,1 0 0,-1 0 0,1 0-1,-1 0 1,0 0 0,1 0 0,-1 0 0,1 0 0,-1 0-1,0 0 1,1 0 0,0 0 0,20-4-181,-18 3 194,26-8-153,3-7-67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0.492"/>
    </inkml:context>
    <inkml:brush xml:id="br0">
      <inkml:brushProperty name="width" value="0.05" units="cm"/>
      <inkml:brushProperty name="height" value="0.05" units="cm"/>
    </inkml:brush>
  </inkml:definitions>
  <inkml:trace contextRef="#ctx0" brushRef="#br0">1 480 12371,'27'-2'858,"1"-1"0,-1-1 0,45-14 0,-40 10-570,-9 2-52,-1-1-1,1-1 1,41-21-1,-62 29-202,-1-1 1,1 0-1,-1 0 0,1 0 1,-1 0-1,1 0 0,-1-1 1,0 1-1,1 0 0,-1-1 1,0 1-1,0-1 0,0 1 1,0-1-1,0 1 0,-1-1 1,1 0-1,0 1 0,-1-1 1,1 0-1,-1 0 0,1 1 1,-1-1-1,0 0 0,0 0 1,0 0-1,0 0 0,-1-2 1,1 3-15,-1 0 0,1-1 0,-1 1 0,1-1 0,-1 1 1,0 0-1,0-1 0,0 1 0,0 0 0,0 0 0,0 0 1,0 0-1,0 0 0,-1 0 0,1 0 0,0 0 0,-1 0 1,1 1-1,0-1 0,-1 0 0,1 1 0,-1 0 0,1-1 1,-1 1-1,1 0 0,-1-1 0,1 1 0,-1 0 0,1 0 0,-1 0 1,1 0-1,-3 1 0,-7 1-29,1 0 0,0 0 0,0 1-1,0 1 1,0 0 0,0 0 0,1 1 0,0 0 0,-16 11 0,19-12 1,1 0 0,0 1 0,-1 0 0,1-1 0,1 2 1,-1-1-1,1 0 0,0 1 0,0 0 0,1 0 0,0 0 1,0 0-1,0 1 0,1-1 0,-3 13 0,4-18 8,1 1-1,0-1 1,0 0 0,1 1-1,-1-1 1,0 1-1,0-1 1,1 1-1,-1-1 1,1 0-1,-1 1 1,1-1 0,0 0-1,-1 0 1,1 1-1,0-1 1,0 0-1,0 0 1,0 0 0,0 0-1,0 0 1,0 0-1,0 0 1,0 0-1,0-1 1,1 1-1,-1 0 1,0-1 0,1 1-1,-1-1 1,0 1-1,1-1 1,-1 1-1,0-1 1,3 0 0,5 2-2,0-1 0,0 0 0,1-1 0,12-1 0,-4-1 4,1-1 1,-1-1 0,0-1-1,0 0 1,0-1 0,-1-1-1,0-1 1,0-1 0,-1 0-1,0-1 1,-1 0 0,0-2-1,25-23 1,-12 6 52,0-1 1,-3-1-1,0-2 0,-2 0 1,25-49-1,-42 71-30,25-51 104,-29 56-118,0 1 1,0-1-1,-1 1 1,0-1-1,0 0 0,0 1 1,0-1-1,-1 0 1,0-6-1,0 11-9,0 1 0,0-1 0,0 1-1,0-1 1,-1 1 0,1-1 0,0 1 0,0-1 0,0 1 0,0-1-1,-1 1 1,1-1 0,0 1 0,0-1 0,-1 1 0,1 0 0,0-1-1,-1 1 1,1 0 0,0-1 0,-1 1 0,1 0 0,-1-1 0,1 1-1,0 0 1,-1 0 0,1-1 0,-1 1 0,1 0 0,-1 0 0,1 0-1,-1 0 1,0-1 0,0 2 0,-1-1 0,1 0 0,0 0 0,0 0 0,-1 1 0,1-1 0,0 1 0,-1-1 0,1 1 0,0 0 0,-2 1 0,-10 7-12,1 2-1,0-1 0,1 2 0,0-1 0,1 2 0,-13 20 0,-46 87-117,54-91 130,-18 58 0,28-72-38,1 0 0,1 0 1,0 1-1,2 0 0,-1 29 1,2-43-9,0 0 1,0 0 0,0 0-1,0 0 1,1 0 0,-1 0 0,1 0-1,-1 0 1,1 0 0,0 0-1,-1 0 1,1 0 0,0 0 0,0 0-1,1 0 1,-1-1 0,0 1-1,1-1 1,-1 1 0,1-1-1,-1 1 1,1-1 0,0 0 0,-1 1-1,1-1 1,0 0 0,0 0-1,0-1 1,0 1 0,0 0 0,0 0-1,0-1 1,3 1 0,3-1-100,0 0 0,0 0 0,0-1 0,-1 0 0,1 0 0,0-1 0,13-4 0,17-7-318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0.918"/>
    </inkml:context>
    <inkml:brush xml:id="br0">
      <inkml:brushProperty name="width" value="0.05" units="cm"/>
      <inkml:brushProperty name="height" value="0.05" units="cm"/>
    </inkml:brush>
  </inkml:definitions>
  <inkml:trace contextRef="#ctx0" brushRef="#br0">188 255 13507,'-2'2'805,"-51"42"-205,31-26-414,0 1 0,1 1 0,-32 37 1,40-32-88,13-25-94,-1 1-1,1-1 1,0 1-1,0 0 1,0-1 0,0 1-1,0-1 1,0 1-1,0-1 1,0 1-1,0 0 1,0-1 0,0 1-1,0-1 1,0 1-1,0-1 1,1 1 0,-1-1-1,0 1 1,0-1-1,1 1 1,-1-1-1,0 1 1,1-1 0,-1 1-1,0-1 1,1 0-1,-1 1 1,1-1 0,-1 1-1,0-1 1,1 0-1,-1 0 1,1 1 0,-1-1-1,1 0 1,0 0-1,-1 1 1,1-1-1,-1 0 1,1 0 0,-1 0-1,1 0 1,-1 0-1,1 0 1,0 0 0,-1 0-1,2 0 1,6-1 27,1 0 0,0 0 0,-1 0 0,1-1 0,-1-1 0,0 1 0,1-1 0,-1-1 0,9-5 0,1 0 30,-1-2 1,0 0-1,15-15 0,-3 1 27,-2-1 0,-1-1-1,-2-2 1,0 0 0,-2-2-1,-2 0 1,32-63 0,-49 87-70,0 0 0,0-1 0,0 1 0,-1-1 1,0 0-1,0 0 0,0-13 0,-4 13 13,-3 11-20,-6 12 2,11-15-13,-17 33 45,2 1 0,-22 68 0,28-74-35,2-8-31,0 0 1,2 0-1,0 1 0,1 0 1,1 0-1,1 0 0,1 36 1,1-54-6,1 0 1,-1 0-1,1 0 0,-1 0 1,1 0-1,0 0 1,0 0-1,0 0 1,1 0-1,-1-1 0,1 1 1,-1 0-1,1-1 1,0 1-1,0-1 0,0 0 1,0 0-1,1 0 1,-1 0-1,5 3 1,9 1-128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1.615"/>
    </inkml:context>
    <inkml:brush xml:id="br0">
      <inkml:brushProperty name="width" value="0.05" units="cm"/>
      <inkml:brushProperty name="height" value="0.05" units="cm"/>
    </inkml:brush>
  </inkml:definitions>
  <inkml:trace contextRef="#ctx0" brushRef="#br0">119 0 13795,'1'2'70,"-1"-1"1,1 0-1,-1 0 0,1 1 1,-1-1-1,0 0 1,0 1-1,1-1 0,-1 0 1,0 1-1,0-1 1,0 0-1,0 1 0,-1-1 1,1 0-1,0 1 0,0-1 1,-1 0-1,1 0 1,-2 2-1,-15 26 51,6-13 192,-75 143 205,86-158-517,-1-1 0,1 1 0,-1-1 0,1 1 1,0 0-1,-1-1 0,1 1 0,0-1 0,0 1 0,-1 0 0,1-1 1,0 1-1,0 0 0,0-1 0,0 1 0,0 0 0,0-1 0,0 1 1,0 0-1,0-1 0,0 1 0,0 0 0,0-1 0,0 1 0,1 0 1,-1-1-1,0 1 0,0 0 0,1-1 0,-1 1 0,1 0 0,1 0 3,-1-1-1,0 0 1,0 0-1,1 1 1,-1-1-1,0 0 1,1 0-1,-1 0 1,0 0-1,1-1 1,-1 1-1,0 0 1,1-1-1,1 0 1,10-3 31,-1-2-1,14-7 1,163-100 735,-189 113-768,0 0 1,1 0 0,-1 0 0,0 0-1,0 0 1,0 0 0,0 0-1,0 0 1,0-1 0,1 1 0,-1 0-1,0 0 1,0 0 0,0 0-1,0 0 1,0 0 0,1 0 0,-1 0-1,0 0 1,0 0 0,0 0-1,0 0 1,1 0 0,-1 0 0,0 0-1,0 1 1,0-1 0,0 0 0,0 0-1,0 0 1,1 0 0,-1 0-1,0 0 1,0 0 0,0 0 0,0 0-1,0 0 1,0 1 0,0-1-1,1 0 1,-1 0 0,0 0 0,0 0-1,0 0 1,0 1 0,0-1-1,0 0 1,0 0 0,0 0 0,0 0-1,0 13 54,-6 11-6,5-20-54,0 1 6,-1 0 0,1 0 0,0 1 0,0-1-1,-1 10 1,3-14 3,-1 0 0,0 0 0,0 0 0,0 0 0,0 0 0,1 0 0,-1-1 0,0 1 0,1 0 0,-1 0 0,1 0 0,-1 0 0,1 0 0,0 0 0,-1-1 0,1 1 0,0 0 0,-1-1 0,1 1 0,0 0 1,0-1-1,0 1 0,-1-1 0,1 1 0,0-1 0,0 1 0,0-1 0,0 0 0,0 1 0,0-1 0,0 0 0,0 0 0,0 0 0,0 0 0,2 0 0,4 0 35,1-1 0,-1 0-1,1-1 1,-1 0 0,0 0 0,0 0 0,0-1 0,0 0 0,12-8 0,13-4 96,52-22 233,-84 37-368,0-1 0,1 1 0,-1 0 0,1-1-1,-1 1 1,1 0 0,-1 0 0,1-1 0,0 1 0,-1 0 0,1 0 0,-1 0 0,1 0 0,-1 0-1,1-1 1,-1 1 0,1 0 0,0 1 0,-1-1 0,1 0 0,-1 0 0,1 0 0,-1 0 0,1 0 0,-1 0-1,1 1 1,0-1 0,-1 0 0,1 0 0,-1 1 0,0-1 0,1 0 0,-1 1 0,1-1 0,-1 1-1,1-1 1,-1 0 0,0 1 0,1-1 0,-1 1 0,0-1 0,0 1 0,1-1 0,-1 1 0,0 0-1,0-1 1,0 1 0,1-1 0,-1 1 0,0-1 0,0 1 0,0-1 0,0 1 0,0 0 0,0-1-1,0 1 1,-1-1 0,1 2 0,-1 5 6,-1 1 1,0-1-1,-4 13 0,1-5-5,4 0-121,7-10-243,-4-5 333,0-1-1,-1 1 1,1-1-1,0 1 0,0-1 1,-1 0-1,1 0 1,0 0-1,-1 0 0,1 0 1,-1 0-1,3-2 0,12-12-140</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2.109"/>
    </inkml:context>
    <inkml:brush xml:id="br0">
      <inkml:brushProperty name="width" value="0.05" units="cm"/>
      <inkml:brushProperty name="height" value="0.05" units="cm"/>
    </inkml:brush>
  </inkml:definitions>
  <inkml:trace contextRef="#ctx0" brushRef="#br0">69 87 14211,'1'1'77,"-1"-1"0,1 1 0,0 0 0,0-1 0,-1 1 0,1-1 0,0 1 0,0-1 0,0 1 0,0-1 0,-1 0 0,1 1 0,0-1-1,0 0 1,0 0 0,0 1 0,0-1 0,0 0 0,0 0 0,0 0 0,0 0 0,0 0 0,0-1 0,1 1 0,29-7-21,-24 5 99,0 0-120,0 0 1,-1-1-1,1 1 0,-1-1 0,9-6 1,-13 8-19,-1 1 0,1-2 0,0 1 0,-1 0 0,1 0 0,-1 0 0,0-1 0,1 1 1,-1-1-1,0 1 0,0-1 0,0 1 0,0-1 0,0 0 0,0 0 0,0 1 0,-1-1 0,1 0 0,0 0 1,-1 0-1,0 0 0,1 0 0,-1 0 0,0-2 0,-1 3-6,1-1-1,0 1 1,-1 0 0,1 0-1,-1 0 1,1 0 0,-1 0-1,0 0 1,1 0 0,-1 0-1,0 0 1,0 0 0,0 0-1,1 0 1,-1 0 0,0 1-1,0-1 1,0 0 0,-1 1-1,1-1 1,0 0 0,0 1 0,0 0-1,0-1 1,0 1 0,-1 0-1,1-1 1,0 1 0,0 0-1,-1 0 1,1 0 0,-2 0-1,-3 1 22,0-1 0,0 1 0,1-1 0,-1 2 0,-10 2 0,7 0-12,1-1-1,-1 2 1,1 0-1,0 0 1,0 0 0,0 1-1,-10 9 1,13-10-18,0 0-1,1 0 1,-1 0 0,1 1 0,0 0 0,0-1 0,1 1 0,0 1 0,0-1 0,-4 12-1,6-16 1,1 0-1,0 0 1,-1 0-1,1 0 1,0 0-1,0 0 0,0 0 1,0 0-1,0 0 1,1 0-1,-1 0 0,1 0 1,-1 0-1,1 0 1,-1 0-1,1 0 1,0-1-1,0 1 0,0 0 1,0 0-1,0-1 1,1 1-1,-1-1 0,0 1 1,1-1-1,-1 0 1,1 1-1,0-1 1,-1 0-1,1 0 0,0 0 1,-1 0-1,1 0 1,0-1-1,0 1 0,2 0 1,7 2 17,0-1 0,1 0 0,-1-1 0,23 1 0,-31-2-15,33-2 44,0-1-1,62-13 0,-5 0-80,-93 16 27,1 0 0,-1 0 0,0 0 0,0 1 0,0-1 0,0 0 0,1 0 0,-1 1 0,0-1 0,0 0 0,0 0 1,0 1-1,0-1 0,0 0 0,0 0 0,0 1 0,0-1 0,0 0 0,0 1 0,0-1 0,0 0 0,0 0 0,0 1 1,0-1-1,0 0 0,0 1 0,0-1 0,0 0 0,0 0 0,-1 1 0,1-1 0,0 0 0,0 0 0,0 1 1,-1-1-1,-2 20-85,4-20 91,-1 1 0,0 0-1,0-1 1,0 1 0,1 0-1,-1-1 1,0 1 0,0-1-1,1 1 1,-1 0 0,1-1-1,-1 1 1,0-1 0,1 1 0,-1-1-1,1 0 1,-1 1 0,1-1-1,0 1 1,-1-1 0,1 0-1,-1 1 1,1-1 0,0 0-1,-1 0 1,1 0 0,0 1-1,-1-1 1,1 0 0,0 0-1,0 0 1,11 1-40,-1-1 0,1 0-1,-1-1 1,1 0 0,21-5-1,59-22-824,-49 14 462,43-10-146,-52 19 142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2.785"/>
    </inkml:context>
    <inkml:brush xml:id="br0">
      <inkml:brushProperty name="width" value="0.05" units="cm"/>
      <inkml:brushProperty name="height" value="0.05" units="cm"/>
    </inkml:brush>
  </inkml:definitions>
  <inkml:trace contextRef="#ctx0" brushRef="#br0">1 63 8098,'4'1'189,"0"0"0,1-1 0,-1 1 1,1-1-1,-1 0 0,1-1 0,-1 1 1,1-1-1,-1 1 0,0-1 0,1-1 1,-1 1-1,6-3 0,10-5 620,28-17 0,-27 14-341,-1 3-362,-14 10 58,-19 20 191,4-7-254,3-4 7,-1 0 1,2 0 0,-1 1-1,2 0 1,-1 0-1,-3 15 1,7-19-75,0 0 0,0 0 0,0 0-1,1 0 1,0 0 0,0 0 0,1 0 0,0 0 0,0-1 0,0 1-1,1 0 1,3 8 0,23 46-2,8 23-141,-32-72 75,0-1 0,-1 1-1,-1 0 1,0 0 0,1 15-1,-3-23 30,0 0-1,0 0 1,-1-1-1,1 1 1,-1 0-1,0 0 1,0-1-1,0 1 1,-1-1-1,1 1 1,-1-1-1,0 0 1,0 0-1,0 1 1,0-1-1,0 0 1,-5 4-1,5-5 17,0-1-1,-1 1 1,1-1-1,0 0 0,0 0 1,-1 0-1,1 0 1,0 0-1,-1 0 0,1 0 1,-1-1-1,1 1 1,-1-1-1,1 0 0,-1 0 1,1 0-1,-1 0 0,1 0 1,-1 0-1,1-1 1,-1 1-1,1-1 0,-1 0 1,1 0-1,-1 0 1,1 0-1,-3-2 0,0 0-12,-1-1 0,1 0-1,0 0 1,1-1-1,-1 1 1,1-1-1,0 0 1,0-1-1,0 1 1,1 0-1,0-1 1,0 0 0,0 0-1,1 0 1,0 0-1,0 0 1,0-1-1,1 1 1,-1-7-1,0 1-61,1-1-1,1 0 0,0 1 0,0-1 0,1 1 0,1-1 1,0 1-1,1-1 0,4-12 0,-2 13-4,-1 1 0,2-1 0,0 1 0,0 1 0,1-1 0,1 1 0,-1 0-1,1 1 1,1 0 0,0 0 0,0 0 0,19-11 0,-8 8 108,0 0 1,1 2-1,0 1 1,1 0-1,43-10 1,-47 13 153,-14 5-88,0-1 1,0 1-1,-1 0 0,1 0 1,0 1-1,0-1 0,0 1 1,0-1-1,8 2 0,-47 29 1109,29-24-1155,1-1 1,0 0-1,0 1 1,0 0-1,-6 11 1,11-17-57,-1 1 1,0 0 0,1 0 0,-1 0-1,1 0 1,-1 0 0,1 0 0,-1 0 0,1 0-1,0 0 1,0 0 0,-1 0 0,1 0-1,0 0 1,0 0 0,0 0 0,0 0-1,0 0 1,0 0 0,0 0 0,1 0-1,-1 0 1,0 0 0,1 0 0,-1 0-1,0 0 1,1 0 0,-1 0 0,1 0-1,-1-1 1,1 1 0,0 0 0,-1 0-1,1 0 1,0-1 0,0 1 0,0 0 0,-1-1-1,1 1 1,0-1 0,0 1 0,0-1-1,0 1 1,0-1 0,0 0 0,0 1-1,0-1 1,0 0 0,0 0 0,0 0-1,2 1 1,12 1-23,1-1 1,-1 0-1,1-1 0,-1-1 1,1 0-1,18-5 0,93-25-246,-109 25 229,9-2 21,37-16-1,-65 25 46,0 1 0,0-1 1,0 0-1,1 0 0,-1 0 0,0 1 0,1-1 0,-1 0 0,1 1 0,-1-1 0,1 0 0,0 1 0,-1-1 0,1 1 0,0-1 0,0 0 0,0 1 0,0-1 0,0 1 0,0-1 0,1 0 0,-1 1 1,0-1-1,1 1 0,-1-1 0,1 0 0,-1 1 0,1-1 0,0 0 0,0 0 0,-1 0 0,1 0 0,0 1 0,0-1 0,0 0 0,0 0 0,0-1 0,1 1 0,-1 0 0,0 0 0,0 0 0,1-1 1,-1 1-1,0-1 0,0 1 0,2 0 0,77 19-1201,-68-17 945</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4.609"/>
    </inkml:context>
    <inkml:brush xml:id="br0">
      <inkml:brushProperty name="width" value="0.05" units="cm"/>
      <inkml:brushProperty name="height" value="0.05" units="cm"/>
    </inkml:brush>
  </inkml:definitions>
  <inkml:trace contextRef="#ctx0" brushRef="#br0">100 335 14019,'-8'15'359,"1"0"-1,-2-1 1,-14 19 0,15-21-279,-1-1-1,2 1 1,0 1 0,-11 25 0,17-36-72,1-1 0,-1 0 1,1 0-1,0 1 0,-1-1 1,1 0-1,0 0 0,0 1 1,0-1-1,0 0 0,0 1 1,0-1-1,0 0 0,1 0 1,-1 1-1,0-1 0,1 2 1,0-2-1,-1-1 1,1 1-1,0-1 1,-1 1-1,1-1 1,-1 1-1,1-1 1,0 1-1,-1-1 1,1 0-1,0 1 1,0-1-1,-1 0 1,1 0-1,0 1 1,0-1-1,-1 0 1,1 0-1,0 0 1,0 0-1,0 0 1,5-1 27,0 0 0,-1 0 0,1 0 0,-1-1 0,1 1 0,6-4 0,20-11 171,-1-1 1,54-40-1,10-5 157,-83 59-236,-12 10-46,-12 18 1,9-21-68,-21 34 50,17-28-43,0 0 0,1 0 0,0 0 0,-7 19-1,13-29-18,0 1-1,0-1 1,0 0-1,0 1 0,-1-1 1,1 0-1,0 1 0,0-1 1,0 1-1,0-1 1,0 0-1,0 1 0,0-1 1,0 0-1,0 1 0,1-1 1,-1 0-1,0 1 0,0-1 1,0 0-1,0 1 1,0-1-1,1 0 0,-1 1 1,0-1-1,0 0 0,0 1 1,1-1-1,-1 0 0,0 0 1,0 1-1,1-1 1,-1 0-1,0 0 0,1 0 1,-1 1-1,18 0 88,18-11 51,6-7-34,-1-3 1,55-35-1,-96 55-111,0 0 1,1-1-1,-1 1 1,0 0 0,0 0-1,0 0 1,0 0-1,1 0 1,-1 0 0,0 0-1,0 0 1,0 0-1,0 0 1,0 0 0,1 0-1,-1 0 1,0 0-1,0 0 1,0 0 0,0 0-1,1 0 1,-1 0-1,0 0 1,0 0 0,0 0-1,0 0 1,1 0-1,-1 0 1,0 0 0,0 0-1,0 1 1,0-1-1,0 0 1,0 0 0,1 0-1,-1 0 1,0 0-1,0 0 1,0 1 0,0-1-1,0 0 1,0 0-1,0 0 1,0 0 0,0 0-1,0 1 1,0-1-1,0 0 1,0 0 0,0 0-1,0 0 1,0 1-1,0-1 1,0 0 0,0 0-1,0 0 1,0 0-1,0 1 1,0-1 0,0 0-1,0 0 1,0 0-1,0 0 1,0 0 0,0 1-1,-2 10-69,-12 18-71,9-19 123,0 0 0,1 0 0,0 0 0,-2 11 0,5-20 27,1-1-1,0 1 1,0 0 0,0 0 0,-1-1 0,1 1 0,0 0-1,0-1 1,0 1 0,0 0 0,0 0 0,0-1 0,1 1-1,-1 0 1,0-1 0,0 1 0,0 0 0,1 0 0,-1-1-1,0 1 1,1-1 0,-1 1 0,1 0 0,-1-1-1,1 1 1,-1-1 0,1 1 0,-1-1 0,1 1 0,-1-1-1,1 1 1,-1-1 0,1 0 0,0 1 0,-1-1 0,1 0-1,0 1 1,0-1 0,-1 0 0,1 0 0,0 0-1,-1 0 1,1 0 0,0 0 0,0 0 0,-1 0 0,1 0-1,0 0 1,0 0 0,-1 0 0,1 0 0,0-1 0,0 1-1,6-2 48,-1 1-1,0-1 0,1-1 1,7-3-1,17-11 7,0-2 0,32-26 1,-18 12-558,-48 45-176,-4 6 626,-5-1 34,9-13 31,0 0-1,1 1 1,-1-1-1,1 0 1,-1 1-1,2-1 1,-1 1 0,-2 7-1,4-12-10,0 0 1,0 1-1,0-1 1,0 1-1,0-1 0,0 0 1,0 1-1,0-1 0,0 1 1,1-1-1,-1 0 1,0 1-1,0-1 0,0 0 1,0 1-1,0-1 0,1 0 1,-1 1-1,0-1 0,0 0 1,1 1-1,-1-1 1,0 0-1,1 1 0,-1-1 1,0 0-1,1 0 0,-1 0 1,0 1-1,1-1 1,0 0-1,16 2 89,18-9-56,61-33-433,-64 25-426,47-14 0,-79 28 808,0 1 0,0 0 0,1 0 0,-1 0 0,0 0 0,0 0 0,0 0 0,0 0 0,1 0 0,-1 0 0,0 0 0,0 0 0,0 0 0,0 0 0,0 0 0,1 0 0,-1 0 0,0 0 0,0 0 0,0 0 0,0 0 0,1 0 0,-1 0 0,0 0 0,0 0 0,0 0 0,0 0 0,1 0 0,-1 1 0,0-1 0,0 0 0,0 0 0,0 0 0,0 0 0,0 0 0,0 0 0,1 0 0,-1 1 0,0-1 0,0 0 0,0 0 0,0 0 0,0 0 0,0 1 0,0-1-1,0 0 1,0 0 0,-3 12-215,-10 10 191,13-21 33,-6 7 44,-14 26 141,19-32-150,0 0-1,0 0 1,1 0-1,-1 1 0,0-1 1,1 0-1,-1 1 1,1-1-1,0 0 1,0 1-1,0-1 1,0 5-1,0-6-13,1 0 0,-1-1 0,0 1 0,1 0 0,-1 0-1,0 0 1,1-1 0,-1 1 0,1 0 0,-1 0 0,1-1 0,0 1 0,-1-1 0,1 1 0,0 0 0,-1-1-1,1 1 1,0-1 0,-1 0 0,1 1 0,0-1 0,0 0 0,1 1 0,0 0 22,1-1-1,0 0 1,-1 1 0,1-1-1,0 0 1,0 0 0,4-1 0,4-1 85,-1-1 0,19-7 0,-8 1-53,0-1 0,-1-1 1,0-1-1,-1-1 0,0-1 0,-1-1 1,-1 0-1,0-1 0,17-23 0,-6 5-268,-1-2-1,-3-1 1,38-74-1,-58 102 146,1 0-43,0-1 0,-1 0 0,0 0 0,4-18-1,-8 13-85,-8 19 88,-12 26 128,-12 21 318,2 2 0,3 1 0,-36 104-1,61-152-361,0 0 0,1 1 0,0-1-1,0 0 1,1 1 0,-1-1 0,1 1-1,2 9 1,-2-14-5,1 0 0,-1-1 0,0 1-1,1-1 1,0 1 0,-1 0 0,1-1 0,0 0-1,0 1 1,0-1 0,0 1 0,0-1-1,0 0 1,0 0 0,1 1 0,-1-1 0,0 0-1,1 0 1,-1 0 0,0 0 0,1-1 0,0 1-1,-1 0 1,1-1 0,-1 1 0,1-1 0,0 1-1,-1-1 1,1 0 0,0 0 0,-1 0 0,1 0-1,0 0 1,-1 0 0,1 0 0,0 0-1,2-1 1,5-1-5,1-1 0,-1 1-1,1-2 1,-1 1 0,0-1-1,-1-1 1,1 0-1,-1 0 1,13-9 0,6-9 20,31-32 1,-2-5 95,-2-2 1,79-122 0,-130 180-94,7-11 32,-1 0 1,0 0-1,7-20 0,-13 20 16,-3 15-52,-1 0 0,1 0 0,0 0 0,0 0-1,0 0 1,0 0 0,0-1 0,0 1 0,0 0 0,0 0 0,0 0-1,0 0 1,-1 0 0,1 0 0,0 0 0,0 0 0,0 0 0,0 0 0,0 0-1,0 0 1,0 0 0,-1 0 0,1 0 0,0 0 0,0 0 0,0 0 0,0 0-1,0 0 1,0 0 0,0 0 0,-1 0 0,1 0 0,0 0 0,0 0 0,0 0-1,0 0 1,0 0 0,0 0 0,0 0 0,0 0 0,0 1 0,-1-1-1,1 0 1,0 0 0,0 0 0,0 0 0,0 0 0,0 0 0,0 0 0,0 0-1,0 1 1,-16 19 23,-9 22-16,2 1 1,2 1 0,2 1-1,2 0 1,2 1 0,2 1-1,-12 78 1,23-103-7,1 40 0,4-50 9,1-16 4,5-21-68,-7 10-32,0 1-1,-1-1 0,0 0 0,-1 0 1,-1 0-1,0 1 0,-1-1 0,-1 0 1,0 1-1,-1 0 0,0-1 0,-11-20 0,13 31 85,0 1-1,-1-1 0,0 1 0,1 0 0,-1 0 0,0 0 1,-4-3-1,6 5 11,1 1 0,0-1 0,-1 1 1,0-1-1,1 1 0,-1 0 0,1-1 0,-1 1 1,0-1-1,1 1 0,-1 0 0,0 0 0,1-1 1,-1 1-1,0 0 0,1 0 0,-1 0 0,0 0 0,0 0 1,1-1-1,-1 1 0,0 1 0,1-1 0,-1 0 1,0 0-1,0 0 0,1 0 0,-1 0 0,0 1 1,1-1-1,-1 0 0,0 1 0,1-1 0,-1 0 1,1 1-1,-1-1 0,0 1 0,1-1 0,-1 1 1,1-1-1,-1 1 0,1 0 0,0-1 0,-1 1 1,1-1-1,-1 2 0,1 0 16,-1 1 0,1-1-1,-1 1 1,1-1 0,0 1 0,0-1 0,0 1 0,0-1-1,1 1 1,-1-1 0,1 0 0,-1 1 0,1-1 0,0 0-1,0 1 1,0-1 0,0 0 0,0 0 0,1 0 0,-1 0-1,1 0 1,-1 0 0,1 0 0,0 0 0,2 2 0,4 3 0,0 0 1,1 0 0,-1-1 0,16 8 0,-14-9-91,0 0-1,0 0 1,0-2 0,1 1 0,0-1 0,0-1-1,0 0 1,0 0 0,0-1 0,0-1 0,1 0 0,-1 0-1,0-1 1,0-1 0,0 1 0,0-2 0,0 0-1,-1 0 1,1-1 0,-1 0 0,0-1 0,0 0 0,12-8-1,9-9-254</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5.045"/>
    </inkml:context>
    <inkml:brush xml:id="br0">
      <inkml:brushProperty name="width" value="0.05" units="cm"/>
      <inkml:brushProperty name="height" value="0.05" units="cm"/>
    </inkml:brush>
  </inkml:definitions>
  <inkml:trace contextRef="#ctx0" brushRef="#br0">24 1 10562,'0'8'192,"0"0"0,1-1 0,1 1 0,-1 0 0,1 0 1,0 0-1,1-1 0,0 1 0,0-1 0,5 9 0,-2-10 790,-7-5-225,-5 5-809,-38 47-464,44-52 370,-3-2-311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5.518"/>
    </inkml:context>
    <inkml:brush xml:id="br0">
      <inkml:brushProperty name="width" value="0.05" units="cm"/>
      <inkml:brushProperty name="height" value="0.05" units="cm"/>
    </inkml:brush>
  </inkml:definitions>
  <inkml:trace contextRef="#ctx0" brushRef="#br0">45 1 14555,'-4'7'936,"-2"6"-832,-1 0-48,1 4 184,-1 3-104,2 0-80,-1 0-8,3-3-48,3-1-64,0-5-288,4-2-416,3-5 632,-1-2-88,1-4-104</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1:41.982"/>
    </inkml:context>
    <inkml:brush xml:id="br0">
      <inkml:brushProperty name="width" value="0.05" units="cm"/>
      <inkml:brushProperty name="height" value="0.05" units="cm"/>
    </inkml:brush>
  </inkml:definitions>
  <inkml:trace contextRef="#ctx0" brushRef="#br0">426 185 6673,'-20'-16'625,"0"-1"-489,-5 0-72,1 2 232,0 3-144,1 0-88,-4-2-144,-4 1-64,-4-1-264,-4 1-241,-7-2 505,-4 0-120,-12 3-32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6.122"/>
    </inkml:context>
    <inkml:brush xml:id="br0">
      <inkml:brushProperty name="width" value="0.05" units="cm"/>
      <inkml:brushProperty name="height" value="0.05" units="cm"/>
    </inkml:brush>
  </inkml:definitions>
  <inkml:trace contextRef="#ctx0" brushRef="#br0">170 81 14187,'-6'6'171,"1"1"0,-1-1-1,1 1 1,1 0 0,-1 1 0,1-1 0,0 1-1,-3 12 1,-1-2-33,-17 43-58,-23 92 1,6-17 425,54-185-234,24-36-643,4 2 0,62-99 1,-96 174 335,36-55-211,-38 57 236,1 0 0,0 0 0,0 1 0,1 0-1,0 0 1,-1 1 0,13-8 0,-16 11 11,0 0 0,0 1 1,0-1-1,0 0 0,0 1 0,0 0 0,0-1 0,0 1 0,0 0 0,0 0 0,0 0 0,0 0 0,0 0 0,0 1 1,0-1-1,0 0 0,0 1 0,0 0 0,0-1 0,0 1 0,0 0 0,-1 0 0,1 0 0,0 0 0,0 1 0,-1-1 1,1 0-1,-1 1 0,1-1 0,-1 1 0,0-1 0,0 1 0,0 0 0,1-1 0,-1 1 0,-1 0 0,2 3 1,1 0 12,-1 0 1,0-1 0,-1 1-1,1 0 1,-1 0 0,0 0-1,0 0 1,-1 0 0,1 0-1,-1 0 1,0 0 0,-1 1-1,1-1 1,-3 7 0,0-5 58,0-1-1,0 0 1,-1 0 0,0 0 0,-1 0 0,1 0 0,-1-1-1,0 0 1,0 0 0,-1 0 0,1-1 0,-1 0 0,-7 4 0,-6 3 232,0-1 0,0-1 0,-23 8 0,35-14-272,1-1-1,-1 0 1,1 0-1,-1 0 1,0-1-1,0 0 1,0 0-1,0-1 1,1 0-1,-13-1 1,18 1-40,1 0 1,-1 0 0,1-1 0,-1 1 0,1 0 0,-1-1 0,1 1 0,-1-1 0,1 1 0,-1 0 0,1-1-1,0 1 1,-1-1 0,1 1 0,0-1 0,-1 1 0,1-1 0,0 1 0,0-1 0,0 1 0,-1-1 0,1 1-1,0-1 1,0 0 0,0 1 0,0-1 0,0 1 0,0-1 0,0 1 0,0-1 0,0 0 0,0 1 0,1-1-1,-1 1 1,0-1 0,0 1 0,0-1 0,1 1 0,-1-1 0,0 1 0,1-1 0,-1 1 0,0-1 0,1 1-1,-1-1 1,1 1 0,-1 0 0,1-1 0,20-22-107,-21 22 100,28-25-225</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6.580"/>
    </inkml:context>
    <inkml:brush xml:id="br0">
      <inkml:brushProperty name="width" value="0.05" units="cm"/>
      <inkml:brushProperty name="height" value="0.05" units="cm"/>
    </inkml:brush>
  </inkml:definitions>
  <inkml:trace contextRef="#ctx0" brushRef="#br0">111 1 11394,'1'4'162,"-1"1"0,0 0 0,0 0 0,-1 0 0,1 0 0,-1-1 0,0 1 0,0 0 0,-1 0 0,-3 6 0,-26 46 1016,8-20-514,16-24-574,0 1 0,1 0 0,0 0 0,1 1 0,0-1 0,1 1 0,-2 19 0,6-32-87,0-1 0,0 1 0,0-1-1,0 1 1,0 0 0,1-1 0,-1 1 0,1-1 0,-1 1-1,1-1 1,-1 1 0,1-1 0,0 0 0,0 1 0,0-1 0,0 0-1,0 1 1,0-1 0,0 0 0,0 0 0,0 0 0,1 0 0,-1 0-1,0 0 1,1 0 0,-1-1 0,0 1 0,1 0 0,-1-1-1,1 1 1,-1-1 0,1 0 0,0 1 0,-1-1 0,1 0 0,-1 0-1,3 0 1,6 0 3,0 0-1,0 0 0,0-1 0,14-4 1,1 0 47,-1-1 0,1-2 1,-1 0-1,-1-2 0,1 0 1,33-22-1,-54 32 156,-5 4-125,-4 6 5,-2-1-1,0 0 0,1 1 1,-9 14-1,14-20-74,0 0 1,0 1-1,0-1 0,0 1 1,0-1-1,1 1 0,0-1 1,0 1-1,0 0 0,1 0 1,-1 5-1,1-9-3,0 0-1,0-1 1,1 1 0,-1 0-1,0 0 1,0 0 0,0 0-1,1 0 1,-1-1 0,0 1 0,1 0-1,-1 0 1,1 0 0,-1-1-1,1 1 1,0 0 0,-1-1-1,1 1 1,-1 0 0,1-1-1,0 1 1,0-1 0,-1 1-1,1-1 1,0 0 0,0 1-1,0-1 1,-1 0 0,1 1-1,0-1 1,0 0 0,0 0 0,0 0-1,0 0 1,0 0 0,-1 0-1,1 0 1,0 0 0,0 0-1,0 0 1,0 0 0,0-1-1,0 1 1,-1 0 0,1 0-1,1-1 1,3-1 167,-1 0 1,1 0-1,-1 0 0,1-1 1,-1 1-1,0-1 0,5-4 0,14-16 109,0-9 109</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7.025"/>
    </inkml:context>
    <inkml:brush xml:id="br0">
      <inkml:brushProperty name="width" value="0.05" units="cm"/>
      <inkml:brushProperty name="height" value="0.05" units="cm"/>
    </inkml:brush>
  </inkml:definitions>
  <inkml:trace contextRef="#ctx0" brushRef="#br0">45 7 16051,'0'-6'1137,"-1"5"-985,-4 4-96,0 6 408,-2 5-232,1 10-312,-1 1-128,2 5-256,0-3-144,3 2 464,1-7-97,5-7-95</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7.483"/>
    </inkml:context>
    <inkml:brush xml:id="br0">
      <inkml:brushProperty name="width" value="0.05" units="cm"/>
      <inkml:brushProperty name="height" value="0.05" units="cm"/>
    </inkml:brush>
  </inkml:definitions>
  <inkml:trace contextRef="#ctx0" brushRef="#br0">136 1 11442,'-1'10'548,"0"0"0,-1 0 0,0 0 0,-1 0 0,0 0 0,-1-1 0,-5 11 0,-4 15 284,-21 74-142,-28 159-1,61-255-468,3-12 144,11-19 419,-4 3-516,15-13 182,0 1 1,50-41-1,63-37-414,-69 60-390,-41 28-942,0-1 0,42-39 1,-69 57 1266,0 0 0,1 0 0,-1-1 0,0 1 0,0 0 0,0 0 0,0-1 0,0 1 0,0 0 0,0 0 0,-1 0 0,1-1 0,0 1 0,0 0 0,0 0-1,0-1 1,0 1 0,0 0 0,0 0 0,0 0 0,-1-1 0,1 1 0,0 0 0,0 0 0,0 0 0,0 0 0,-1-1 0,1 1 0,0 0 0,0 0 0,0 0 0,-1 0 0,1 0 0,0 0 0,0-1 0,0 1 0,-1 0 0,1 0 0,0 0 0,0 0 0,-1 0 0,1 0 0,0 0 0,0 0 0,-1 0 0,1 0 0,0 0 0,0 0 0,-1 0 0,1 1 0,-19-2-733</inkml:trace>
  <inkml:trace contextRef="#ctx0" brushRef="#br0" timeOffset="1">181 438 11682,'1'14'1161,"2"-1"-873,7-4-192,6-5 520,7-3-376,3-2-72,7-5-128</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8.190"/>
    </inkml:context>
    <inkml:brush xml:id="br0">
      <inkml:brushProperty name="width" value="0.05" units="cm"/>
      <inkml:brushProperty name="height" value="0.05" units="cm"/>
    </inkml:brush>
  </inkml:definitions>
  <inkml:trace contextRef="#ctx0" brushRef="#br0">144 421 11218,'-1'1'55,"-76"51"1943,70-46-1799,-1 0-1,1 1 1,0 0-1,0 0 1,1 1-1,0 0 1,-6 10-1,11-17-179,1 0 1,-1 0-1,0 0 0,1 1 1,-1-1-1,1 0 0,-1 1 0,1-1 1,0 0-1,-1 1 0,1-1 0,0 0 1,0 1-1,0-1 0,0 0 1,0 1-1,1-1 0,-1 3 0,1-3-7,-1-1-1,1 1 1,0 0-1,-1 0 0,1 0 1,0-1-1,-1 1 0,1-1 1,0 1-1,0 0 1,0-1-1,-1 1 0,1-1 1,0 0-1,0 1 0,0-1 1,0 0-1,0 1 0,2-1 1,2 1 4,1-1 1,-1 0 0,1 0-1,-1 0 1,0-1-1,1 0 1,-1 0-1,7-2 1,6-4-47,0-1 0,-1 0 0,1-2 0,-2 0-1,1 0 1,-2-2 0,1 0 0,-2-1 0,1 0 0,-2-1 0,15-19 0,14-23-308,59-104 0,-91 143 299,87-174 710,-139 283 1009,0 33-2304,-42 223 1,93-390 1336,3-58 1,-11 73-466,-3-42 221,3 76-476,0-1 1,1 0-1,0 0 1,4 10-1,-3-10-106,1 1 0,1-1 0,-1 0 0,1 0 0,0-1 0,0 1 0,0-1 0,1 0-1,0-1 1,0 1 0,7 3 0,-8-6-43,0 0-1,0 0 1,0 0-1,1-1 0,-1 0 1,0 0-1,1 0 1,-1-1-1,1 0 1,-1 0-1,0 0 1,1 0-1,-1-1 1,1 0-1,-1 0 0,6-2 1,0-1-196,0-1 0,0 0 0,0-1 0,-1 0 0,0 0-1,0-1 1,-1 0 0,1-1 0,-2 0 0,1 0 0,-1-1 0,0 0 0,-1-1 0,8-12 0,-15 21 353,1 0 1,0 0-1,0 0 0,-1 0 1,1 0-1,-1 0 1,1-1-1,-1 1 1,1 0-1,-1 0 0,0-1 1,1 1-1,-1 0 1,0-3-1,0 4 45,0 0-1,-1 0 1,1-1-1,0 1 1,0 0 0,-1 0-1,1-1 1,0 1-1,0 0 1,-1 0 0,1 0-1,0 0 1,-1-1-1,1 1 1,0 0 0,-1 0-1,1 0 1,0 0-1,-1 0 1,1 0-1,0 0 1,-1 0 0,1 0-1,0 0 1,-1 0-1,1 0 1,0 0 0,-1 0-1,1 0 1,0 0-1,-1 0 1,1 1-1,-5 0 242,0 1-1,1 0 1,-1 0-1,1 1 1,-8 5-1,-39 36 1145,48-41-1313,0 0 1,0 0-1,0 0 1,1 0 0,-1 1-1,1-1 1,0 1-1,0-1 1,0 1-1,1 0 1,-1 0-1,1 0 1,-2 8-1,4-11-103,-1 1 0,1-1 0,-1 1 0,1-1-1,-1 1 1,1-1 0,0 1 0,0-1-1,-1 1 1,1-1 0,0 0 0,0 0-1,1 1 1,-1-1 0,0 0 0,0 0-1,1 0 1,-1 0 0,0 0 0,1-1-1,-1 1 1,1 0 0,-1-1 0,1 1 0,-1-1-1,3 1 1,45 10-34,-44-10 29,52 5 75,0-2 0,76-4 0,-127 0-166,9-2 1256,-14 2-1098,-1-1 0,1 1 0,-1 0 0,0-1 1,1 1-1,-1-1 0,0 1 0,0 0 0,1-1 0,-1 1 0,0-1 1,0 1-1,1-1 0,-1 1 0,0-1 0,0 1 0,0-1 0,0 1 1,0-1-1,0 1 0,0-1 0,0 1 0,0-1 0,0 1 0,0-1 1,0 1-1,0-1 0,-1 0 0,1-4 23,0-1 1,0 1-1,1-1 1,-1 1-1,1 0 1,0-1-1,1 1 1,-1 0-1,5-9 1,23-43-111,-26 51-30,1 0 0,0 0 0,1 0 0,-1 1 0,1-1-1,0 1 1,0 0 0,1 1 0,0-1 0,-1 1 0,2 0 0,11-5 0,-13 7-57,0 0 0,1 1 0,-1-1 0,1 1 0,0 0 0,-1 1 0,1 0-1,0 0 1,-1 0 0,1 0 0,0 1 0,-1 0 0,1 0 0,-1 1 0,1-1 0,8 5 0,36 21-481,-32-17 216</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38.608"/>
    </inkml:context>
    <inkml:brush xml:id="br0">
      <inkml:brushProperty name="width" value="0.05" units="cm"/>
      <inkml:brushProperty name="height" value="0.05" units="cm"/>
    </inkml:brush>
  </inkml:definitions>
  <inkml:trace contextRef="#ctx0" brushRef="#br0">0 6 18620,'10'-1'1584,"1"-1"-1512,0 1-648,3-1 2881,12 2-2113,4 0 48,6 0-128</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0.247"/>
    </inkml:context>
    <inkml:brush xml:id="br0">
      <inkml:brushProperty name="width" value="0.05" units="cm"/>
      <inkml:brushProperty name="height" value="0.05" units="cm"/>
    </inkml:brush>
  </inkml:definitions>
  <inkml:trace contextRef="#ctx0" brushRef="#br0">44 54 9450,'25'-38'2946,"-19"28"-767,-18 28-996,2-3-1064,1 1 0,1 1 0,0 0 0,2 0-1,0 0 1,-7 34 0,12-48-105,1-1-1,-1 1 1,1-1 0,0 1-1,0-1 1,0 1 0,0-1-1,0 1 1,1-1-1,-1 0 1,1 1 0,-1-1-1,2 4 1,-1-5 0,0 0 0,0 0 1,0 0-1,-1 0 0,1 0 1,0 0-1,0 0 0,1-1 1,-1 1-1,0 0 0,0 0 1,0-1-1,0 1 0,1-1 1,-1 1-1,0-1 0,1 1 0,-1-1 1,0 0-1,1 0 0,-1 0 1,0 0-1,1 0 0,-1 0 1,3 0-1,3-1 52,1-1 0,-1 0 0,1 0-1,-1 0 1,0-1 0,0 0 0,0 0 0,0-1 0,-1 0 0,1 0-1,-1-1 1,11-10 0,-5 4 56,0-2 0,-1 1 1,0-1-1,16-28 0,-25 38-123,0 0 0,0 0 0,0 0 1,0-1-1,-1 1 0,1-1 0,-1 0 0,0 1 0,0-1 0,0 0 1,-1 1-1,0-1 0,1-4 0,-2 8-4,1 0-1,0 0 1,-1 0-1,1 0 1,0 0 0,-1 0-1,1 0 1,0 0-1,0 0 1,-1 0 0,1 0-1,0 0 1,-1 0-1,1 0 1,0 0 0,-1 0-1,1 1 1,0-1-1,0 0 1,-1 0 0,1 0-1,0 1 1,0-1-1,-1 0 1,1 0 0,0 0-1,0 1 1,-1-1-1,1 0 1,0 1 0,0-1-1,0 0 1,0 0-1,0 1 1,0-1-1,-1 0 1,1 1 0,-9 13-90,4-2 37,1-1 0,1 1 0,0 0 0,0 0 0,-1 17 0,4-23 58,-1-1 0,1 1 0,0 0 0,0-1 0,1 1 0,0 0-1,0-1 1,0 1 0,1-1 0,-1 1 0,1-1 0,1 0 0,4 10 0,-4-13 24,-1 1 0,0-1-1,1 0 1,0 0 0,-1 0 0,1 0 0,0 0 0,0-1 0,0 1 0,0-1 0,1 0 0,-1 0 0,0 0 0,0 0 0,1 0 0,-1-1 0,0 1 0,1-1 0,-1 0 0,1 0 0,-1-1 0,0 1 0,5-2 0,3 0 57,-1 0 0,1-1 0,-1-1 0,0 0 0,0 0 0,10-6 0,-8 3 28,0-1-1,-1 0 0,0-1 1,0 0-1,-1-1 1,15-18-1,-19 21-77,-1 1 0,-1-1 0,1-1 0,-1 1 0,0 0 0,-1-1 0,0 0 0,0 0 0,-1 0 0,0 0 0,0 0 0,1-14 0,-3 21-32,0 0 1,0 0-1,0 0 1,0 0-1,0-1 0,0 1 1,0 0-1,0 0 1,-1 0-1,1 0 1,0-1-1,-1 1 0,1 0 1,-1 0-1,1 0 1,-1 0-1,0 0 0,1 0 1,-1 0-1,0 0 1,0 0-1,1 0 1,-1 1-1,0-1 0,0 0 1,0 1-1,0-1 1,0 0-1,0 1 0,0-1 1,0 1-1,-1-1 1,1 1-1,0 0 0,0 0 1,-3-1-1,2 1-9,-1 0 0,1 0 0,-1 1-1,0-1 1,1 1 0,-1-1 0,1 1-1,-1 0 1,1 0 0,-1 0 0,1 0-1,0 0 1,0 1 0,-1-1-1,1 1 1,-2 2 0,1-1-8,0 0-1,0 0 1,1 0 0,0 0-1,-1 1 1,1-1 0,0 1-1,1-1 1,-1 1 0,1 0-1,-1-1 1,1 1 0,0 0-1,0 5 1,1-7 10,0 0 1,0-1 0,0 1-1,0 0 1,0 0-1,1-1 1,-1 1 0,1 0-1,-1 0 1,1-1-1,0 1 1,-1-1 0,1 1-1,0-1 1,0 1-1,0-1 1,0 1 0,1-1-1,-1 0 1,0 1-1,0-1 1,1 0 0,-1 0-1,1 0 1,-1 0-1,1 0 1,-1-1 0,1 1-1,0 0 1,-1-1-1,1 1 1,0-1 0,3 1-1,3 0-3,1 0 0,-1 0 0,1-1 0,0 0 0,-1 0 0,1-1 0,-1 0 0,1-1 0,-1 0 0,1 0 0,-1-1 0,0 0 0,0 0 0,0-1 0,-1 0 0,1 0 0,-1-1 0,13-10 0,-12-1-101,-7 14-20,-2 6-21,0 2 62,1-5 76,0 0 1,0 0 0,0 0-1,-1 0 1,1 0 0,1 0 0,-1 0-1,0 0 1,0 0 0,0 0-1,0 0 1,1 0 0,-1 0-1,0 0 1,1 0 0,-1 0-1,1 0 1,0-1 0,-1 1-1,1 0 1,-1 0 0,1 0 0,1 1-1,0-1-3,1 1 0,-1-1-1,1 1 1,-1-1-1,1 0 1,-1 0 0,1 0-1,5 1 1,1 0-9,1-1 0,0 0 1,0 0-1,10-2 0,57-6-122,-49 3 64,1 1 0,0 1 0,39 4 1,-66-2 79,0 0 0,0 0 0,0 1 0,0-1 0,0 1 0,0-1 0,0 1 0,0 0 0,0 0 0,0 0 0,-1 0 0,1 0 0,0 0 0,-1 0 0,1 1 0,0-1 0,-1 1 0,0-1 0,2 3 0,-1-1 20,-1 0 1,1 1 0,-1 0-1,0-1 1,0 1-1,0 0 1,0 0 0,-1-1-1,1 7 1,-1-9-3,0 0 0,0 0 1,0 0-1,1 0 0,-1 0 1,0 0-1,1-1 0,-1 1 1,0 0-1,1 0 0,-1 0 0,1 0 1,-1-1-1,1 1 0,0 0 1,-1 0-1,1-1 0,0 1 1,-1 0-1,1-1 0,0 1 0,0-1 1,1 1-1,0 0 1,1 0 0,-1 0 1,1-1-1,-1 1 0,1-1 0,0 1 0,-1-1 0,5 0 0,3-1-139,-1 0 0,0 0 0,19-6 0,5-8-827,-32 14 899,1-1 0,-1 1 0,1 0 0,-1 0 0,1-1 0,-1 1 0,0 0 0,0-1 0,0 1 0,0-1 0,0 0 1,0 1-1,0-1 0,0 0 0,-1 1 0,1-1 0,0-4 0,-1-14-465</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0.721"/>
    </inkml:context>
    <inkml:brush xml:id="br0">
      <inkml:brushProperty name="width" value="0.05" units="cm"/>
      <inkml:brushProperty name="height" value="0.05" units="cm"/>
    </inkml:brush>
  </inkml:definitions>
  <inkml:trace contextRef="#ctx0" brushRef="#br0">6 22 15051,'-3'-5'1080,"0"5"-976,5 2-120,11 1 56,4 4-224,9 1 168,7-2-152,5 4-88</inkml:trace>
  <inkml:trace contextRef="#ctx0" brushRef="#br0" timeOffset="1">439 244 13347,'-15'6'334,"-1"0"1,2 1-1,-1 1 0,1 1 1,0 0-1,1 0 1,-22 21-1,30-24-224,-1-1 1,1 1-1,1 0 0,-6 9 1,9-13-85,0-1-1,0 1 1,1-1 0,-1 1 0,1 0 0,-1 0 0,1-1 0,-1 1-1,1 0 1,0 0 0,0 1 0,0-2-13,0 0 0,0 0-1,1-1 1,-1 1 0,0 0 0,0 0 0,1-1-1,-1 1 1,0 0 0,1 0 0,-1-1 0,1 1-1,-1-1 1,1 1 0,0 0 0,-1-1 0,1 1 0,-1-1-1,1 1 1,0-1 0,0 0 0,-1 1 0,1-1-1,0 0 1,0 1 0,4 0 17,0 1 0,1-1 1,-1 0-1,0-1 0,0 1 0,0-1 0,1 0 0,-1-1 1,10-1-1,47-13 87,-31 4-74,0-2 1,-2 0-1,1-2 1,-2-1-1,0-2 0,-1 0 1,-1-2-1,-1-1 1,0-1-1,-2-1 1,40-51-1,-62 73-42,11-14 29,14-27-1,-24 39-25,0 0 1,0-1-1,0 1 0,-1-1 0,0 0 0,0 1 0,0-1 1,0 0-1,0 0 0,-1 0 0,1 0 0,-1 0 1,0 1-1,-1-7 0,1 9-3,0 1 0,-1-1 1,1 1-1,0-1 0,0 1 0,0 0 0,-1-1 1,1 1-1,0-1 0,-1 1 0,1 0 0,0-1 1,0 1-1,-1 0 0,1-1 0,-1 1 1,1 0-1,0 0 0,-1-1 0,1 1 0,-1 0 1,1 0-1,-1 0 0,1 0 0,-1-1 1,1 1-1,0 0 0,-1 0 0,1 0 0,-1 0 1,1 0-1,-1 0 0,1 0 0,-1 0 0,0 1 1,-18 7 19,10 0-18,0-1 1,0 1-1,1 1 0,0 0 0,0 0 0,1 1 0,1-1 1,-9 17-1,8-13-44,0 2 0,1-1 0,1 0 0,0 1 1,1 0-1,-2 18 0,5-27-43,0 0 0,1-1 0,-1 1-1,1 0 1,1 0 0,-1-1 0,1 1 0,0 0 0,0-1 0,0 1 0,1-1 0,0 1-1,0-1 1,1 0 0,-1 1 0,1-1 0,0-1 0,1 1 0,-1 0 0,1-1 0,0 0-1,0 0 1,0 0 0,0 0 0,1 0 0,0-1 0,0 0 0,6 3 0,30 12-410</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1.486"/>
    </inkml:context>
    <inkml:brush xml:id="br0">
      <inkml:brushProperty name="width" value="0.05" units="cm"/>
      <inkml:brushProperty name="height" value="0.05" units="cm"/>
    </inkml:brush>
  </inkml:definitions>
  <inkml:trace contextRef="#ctx0" brushRef="#br0">407 63 14675,'1'-2'113,"0"0"0,0 0 0,0 0 0,0 0 0,-1 0 0,1 0 0,-1 0 0,1-1 0,-1 1 0,0 0 0,1 0 0,-1 0 0,-1 0 0,1-1 0,-1-2 0,1 3-83,-1 1-1,0-1 1,0 1 0,0 0-1,0-1 1,-1 1-1,1 0 1,0 0 0,0 0-1,-1 0 1,1 0-1,-1 0 1,1 0 0,-1 1-1,1-1 1,-1 0 0,1 1-1,-1-1 1,0 1-1,-2-1 1,-7-1 128,-1 1-1,1 0 1,0 0 0,-1 1-1,1 1 1,0 0 0,-1 0 0,1 1-1,0 1 1,0 0 0,-18 7-1,9-1-132,-1 0-1,1 2 1,0 0 0,-33 27-1,45-33-39,1 1 1,0 0-1,1 0 0,0 1 0,0 0 0,0 0 1,1 0-1,0 1 0,0-1 0,1 1 1,-4 9-1,8-17 11,-1 1 0,1 0 1,0 0-1,0 0 0,0 0 1,-1-1-1,1 1 0,0 0 0,0 0 1,0 0-1,0 0 0,1 0 1,-1-1-1,0 1 0,0 0 1,0 0-1,1 0 0,-1 0 1,0-1-1,1 1 0,-1 0 1,0 0-1,1-1 0,-1 1 0,1 0 1,0-1-1,0 2 0,1-1 0,-1-1-1,1 1 0,0 0 1,-1 0-1,1-1 0,0 1 1,-1-1-1,1 0 0,0 1 1,0-1-1,0 0 0,2 0 1,7-1-13,-1 0 0,1-1 0,12-4 1,-22 6 15,35-10 114,-1-1 1,-1-2-1,0-2 1,0 0 0,60-40-1,-112 65 228,2-2-299,-24 17 1,15-4-25,0 1 1,1 2 0,2 0 0,0 1 0,2 2 0,-25 40 0,24-32-196,2 2 0,2 0 0,1 2 0,-20 71 0,33-99-118,1 0-1,0 0 0,1 0 0,0 17 0,1-28 287,0 0 0,0 1 0,0-1 0,-1 0 0,1 0 0,0 0 0,0 1 0,0-1 0,0 0 0,0 0 0,0 1 0,0-1 0,0 0 0,0 0 0,0 0 0,0 1 0,0-1 0,0 0 0,0 0-1,1 1 1,-1-1 0,0 0 0,0 0 0,0 0 0,0 1 0,0-1 0,0 0 0,1 0 0,-1 0 0,0 0 0,0 1 0,0-1 0,0 0 0,1 0 0,-1 0 0,0 0 0,0 0 0,0 0 0,1 1 0,-1-1 0,0 0-1,0 0 1,0 0 0,1 0 0,-1 0 0,0 0 0,0 0 0,1 0 0,-1 0 0,0 0 0,0 0 0,1 0 0,-1 0 0,0 0 0,10-11-343,9-19-270</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1.963"/>
    </inkml:context>
    <inkml:brush xml:id="br0">
      <inkml:brushProperty name="width" value="0.05" units="cm"/>
      <inkml:brushProperty name="height" value="0.05" units="cm"/>
    </inkml:brush>
  </inkml:definitions>
  <inkml:trace contextRef="#ctx0" brushRef="#br0">187 1 14299,'-23'21'328,"0"1"-1,1 0 1,2 2 0,0 1-1,1 0 1,-20 39 0,35-58-297,1 1 0,0-1 0,1 1 0,0 0 0,-3 12 0,5-18-19,-1 0 0,1 1-1,0-1 1,0 0 0,0 1 0,0-1-1,0 0 1,0 1 0,0-1 0,0 0-1,0 1 1,1-1 0,-1 0 0,1 1 0,-1-1-1,1 0 1,-1 0 0,1 1 0,0-1-1,-1 0 1,1 0 0,0 0 0,0 0-1,0 0 1,0 0 0,0 0 0,0 0-1,0-1 1,0 1 0,0 0 0,1-1 0,-1 1-1,0-1 1,0 1 0,1-1 0,1 1-1,5 0 41,0 0 0,0-1 0,0 0-1,0 0 1,-1-1 0,1 0 0,0 0-1,0-1 1,0 0 0,-1 0 0,1-1-1,-1 0 1,10-6 0,3-1 72,0-2 0,-1-1 1,25-21-1,39-42 195,-71 63-304,1-1 0,-2 0 0,20-31 0,-30 42-28,1 0 0,-1 0 0,0 0 1,1 0-1,-2 0 0,1 0 0,1-5 1,-2 8 9,0 0 0,0-1 0,0 1 0,0 0 0,0-1 0,0 1 0,0 0 0,0 0 0,0-1 0,0 1 0,-1 0 0,1-1 0,0 1 0,0 0 0,0 0 0,0-1 0,0 1 0,0 0 0,-1 0 0,1-1 0,0 1 0,0 0 0,0 0 0,-1-1 0,1 1 0,0 0 0,-1 0-1,-12 4-81,1 6 41,-1 1 0,2 1 0,-1 0 0,2 1 1,0 0-1,-13 20 0,15-21 25,2-2 16,0 0-1,0 0 1,1 0-1,-6 16 0,11-24 9,-1 0-1,0 0 1,1 0-1,-1 1 1,1-1-1,0 0 1,0 0 0,0 1-1,0-1 1,0 0-1,1 1 1,-1-1-1,1 3 1,0-4 1,0 0 0,-1 0 0,1 0 0,0 0 0,0 0 0,0 0 1,0 0-1,0 0 0,0 0 0,0 0 0,0 0 0,0 0 0,0-1 0,1 1 1,-1-1-1,0 1 0,0-1 0,1 1 0,-1-1 0,0 0 0,1 1 1,-1-1-1,0 0 0,3 0 0,7 0 28,1-1 0,-1 1 0,1-2 0,-1 0 0,1 0 0,-1-1 0,21-8 0,1-4-24,39-21 0,-52 23-82,-1 0 1,0 0-1,20-21 0,-29 24-166,-17 13 61,-18 15 35,7-2 26,1 1 1,0 0 0,1 2-1,1-1 1,1 2 0,0 0-1,-10 22 1,22-35-22,8-5-47</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1:42.835"/>
    </inkml:context>
    <inkml:brush xml:id="br0">
      <inkml:brushProperty name="width" value="0.05" units="cm"/>
      <inkml:brushProperty name="height" value="0.05" units="cm"/>
    </inkml:brush>
  </inkml:definitions>
  <inkml:trace contextRef="#ctx0" brushRef="#br0">4633 107 6289,'-190'-29'744,"-321"-36"325,206 52-1082,-371 34 1,-300 81-55,13 75-748,847-148 597,-287 86-196,371-102 327,0 1 0,1 1-1,1 1 1,-52 39 0,60-38-8,1 1 0,1 1 0,1 2 0,1-1 0,0 2 0,-20 35 0,14-17-245,2 2-1,-20 51 0,33-69 60,1 0 0,1 0 0,1 1 0,2 0 0,-4 42 0,9-54 162,0 0 0,0 0 0,1 0 0,1 0 0,0 0 0,1-1 0,0 1 0,1-1 0,0 0 0,11 18 0,-1-6 184,1-1-1,1 0 1,39 39 0,-31-38 213,2-2-1,0 0 0,1-1 0,56 29 1,-38-27 79,1-3 1,84 26 0,-28-21-38,0-4 0,167 11 0,566-12-3,1-54-243,-764 30-69,1690-145 334,-930 29 735,-33 4 123,-375 72-1129,110-16-1731,-427 41 1281</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2.809"/>
    </inkml:context>
    <inkml:brush xml:id="br0">
      <inkml:brushProperty name="width" value="0.05" units="cm"/>
      <inkml:brushProperty name="height" value="0.05" units="cm"/>
    </inkml:brush>
  </inkml:definitions>
  <inkml:trace contextRef="#ctx0" brushRef="#br0">301 70 11098,'7'-10'1395,"14"-18"359,-21 27-1631,1 0 1,0 0 0,-1 0 0,1 0 0,-1 0-1,1 0 1,-1 0 0,0 0 0,1 0 0,-1 0 0,0 0-1,0-1 1,0 1 0,1 0 0,-1 0 0,-1 0-1,1 0 1,0 0 0,0 0 0,0-1 0,0 1-1,-1-1 1,0 2-58,0-1 0,0 0-1,0 1 1,1-1 0,-1 1-1,0-1 1,0 1 0,0 0-1,0-1 1,0 1 0,0 0-1,0 0 1,0-1 0,-1 1-1,1 0 1,0 0 0,0 0-1,0 0 1,0 1 0,0-1-1,0 0 1,0 0-1,-2 1 1,-25 9 475,-10 7-440,0 2 1,2 1 0,0 2-1,2 1 1,-40 35-1,72-57-101,0 1-1,0 0 1,0 0-1,0 0 1,0 1-1,1-1 0,-1 0 1,0 1-1,1-1 1,0 1-1,-2 4 1,3-7 0,0 1 0,0-1 1,0 0-1,0 1 0,0-1 1,0 0-1,0 1 1,0-1-1,0 0 0,0 1 1,0-1-1,0 0 0,1 1 1,-1-1-1,0 0 0,0 0 1,0 1-1,0-1 1,1 0-1,-1 0 0,0 1 1,0-1-1,1 0 0,-1 0 1,0 1-1,0-1 0,1 0 1,-1 0-1,0 0 0,1 0 1,-1 0-1,0 1 1,0-1-1,1 0 0,1 0 3,1 0 1,-1 0-1,0 0 0,1 0 0,-1 0 0,0 0 1,0-1-1,5 0 0,10-4-3,-1-1 1,0 0-1,0-1 0,20-12 1,57-42 8,-10 6-176,-93 62 52,1 1 0,1 0 1,-1 0-1,2 1 0,-11 13 0,-38 60-100,53-78 205,0 1 0,0 0-1,1 0 1,0 1 0,0-1 0,0 0 0,1 1 0,0-1 0,0 1 0,0 8 0,1-13 0,0 1-1,0-1 1,0 1 0,0-1 0,1 0-1,-1 1 1,1-1 0,-1 1 0,1-1-1,-1 0 1,1 0 0,0 1 0,-1-1-1,1 0 1,0 0 0,0 0 0,0 0-1,1 1 1,0 0-17,0-1-1,0 0 0,0 0 1,0-1-1,0 1 1,1 0-1,-1-1 1,0 1-1,0-1 0,0 0 1,0 0-1,1 0 1,-1 0-1,0 0 0,4-1 1,7-1-42,1-1 0,-1 0 1,25-11-1,9-7-108</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3.256"/>
    </inkml:context>
    <inkml:brush xml:id="br0">
      <inkml:brushProperty name="width" value="0.05" units="cm"/>
      <inkml:brushProperty name="height" value="0.05" units="cm"/>
    </inkml:brush>
  </inkml:definitions>
  <inkml:trace contextRef="#ctx0" brushRef="#br0">245 0 15235,'-126'52'2078,"31"-15"-739,76-26-920,15-6-221,12-1-158,17-2-404,0-1-1,36-4 0,-44 1 212,0 1 0,1 1 0,-1 0 0,0 1 0,0 1-1,0 0 1,27 8 0,-42-9 150,0 0-1,0-1 0,0 1 0,0 0 1,0 0-1,0 1 0,0-1 1,-1 0-1,1 0 0,0 1 1,-1-1-1,1 1 0,-1 0 0,0-1 1,1 1-1,-1 0 0,0 0 1,0 0-1,1 3 0,-2-4 24,1 1-1,-1-1 0,-1 1 0,1-1 1,0 1-1,0-1 0,0 1 1,-1-1-1,1 0 0,-1 1 1,1-1-1,-1 1 0,0-1 0,1 0 1,-1 0-1,0 1 0,0-1 1,0 0-1,0 0 0,0 0 0,0 0 1,0 0-1,0 0 0,-1 0 1,1-1-1,0 1 0,0 0 1,-1-1-1,1 1 0,-3 0 0,-23 10 290,0-2 0,-1-1 0,0-1 0,-1-2 1,1 0-1,-44 0 0,71-5-254,-1 0 0,1 0 0,-1 1 0,1-1 0,-1-1 0,1 1 0,-1 0 0,1 0 0,-1 0 0,1-1 0,-1 1 0,1-1 0,-1 1 0,1-1 0,-2-1 0,3 2-32,0 0-1,0 0 0,0 0 1,0-1-1,0 1 0,0 0 1,0 0-1,-1 0 1,1-1-1,0 1 0,0 0 1,0 0-1,0 0 1,0-1-1,0 1 0,0 0 1,0 0-1,1 0 0,-1-1 1,0 1-1,0 0 1,0 0-1,0 0 0,0-1 1,0 1-1,0 0 0,0 0 1,0 0-1,1-1 1,-1 1-1,0 0 0,0 0 1,0 0-1,14-9-74,11-2 214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3.655"/>
    </inkml:context>
    <inkml:brush xml:id="br0">
      <inkml:brushProperty name="width" value="0.05" units="cm"/>
      <inkml:brushProperty name="height" value="0.05" units="cm"/>
    </inkml:brush>
  </inkml:definitions>
  <inkml:trace contextRef="#ctx0" brushRef="#br0">143 320 15979,'-13'17'1153,"-9"4"-913,-2 4-80,3 5 232,-1 0-144,5-1-144,4-6-128,6-2-440,4-4-8,4-10 336,5-1-136,6-9-80</inkml:trace>
  <inkml:trace contextRef="#ctx0" brushRef="#br0" timeOffset="1">184 3 19324,'3'-3'1456,"-4"5"-1448,-2 3 112,0 5-496,-1-3 304,-2-1-136,-4-3-56</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4.544"/>
    </inkml:context>
    <inkml:brush xml:id="br0">
      <inkml:brushProperty name="width" value="0.05" units="cm"/>
      <inkml:brushProperty name="height" value="0.05" units="cm"/>
    </inkml:brush>
  </inkml:definitions>
  <inkml:trace contextRef="#ctx0" brushRef="#br0">1 189 14227,'0'-7'177,"1"-1"-1,1 1 1,-1-1 0,1 1-1,0 0 1,1 0 0,0 0 0,0 0-1,0 0 1,1 1 0,0-1-1,0 1 1,1 0 0,0 1-1,0-1 1,0 1 0,8-7-1,-5 5-15,1 0-1,0 1 1,0 0-1,1 0 0,0 1 1,0 0-1,0 1 1,0 0-1,1 0 0,0 1 1,11-1-1,-19 3-147,0 0 0,0 1 0,0 0 0,0-1 0,0 1 0,1 0 0,-1 1 0,0-1 0,0 0 0,0 1 0,0 0 0,0 0 0,0 0 0,-1 0 0,1 0 0,0 1 0,0-1 0,-1 1-1,1 0 1,-1-1 0,1 1 0,-1 0 0,0 1 0,0-1 0,0 0 0,0 1 0,0-1 0,0 1 0,-1-1 0,1 1 0,-1 0 0,1 0 0,-1 0 0,0 0 0,1 5 0,0 4-66,-1 0 1,0 0-1,-1 0 0,0 1 1,0-1-1,-2 0 0,-4 23 0,-6 9-218,-24 61 0,4-17-65,31-85 315,-5 25-75,6-27 97,0-1-1,0 1 1,0 0-1,0-1 1,0 1 0,0 0-1,0-1 1,0 1-1,0-1 1,1 1-1,-1 0 1,0-1-1,1 1 1,-1 0 0,0-1-1,1 1 1,-1-1-1,0 1 1,1-1-1,-1 1 1,1-1-1,-1 1 1,1-1 0,-1 0-1,1 1 1,0-1-1,-1 0 1,1 1-1,-1-1 1,1 0-1,0 0 1,-1 1 0,1-1-1,0 0 1,-1 0-1,1 0 1,0 0-1,0 0 1,7 0 20,-1-1 1,0 0-1,0 0 0,0 0 0,0-1 1,0 0-1,0-1 0,0 0 1,-1 0-1,1 0 0,7-6 0,10-7 72,33-29-1,-33 25-35,3-3 14,-1 0 0,42-50 0,-55 57-49,-1 0 0,-1-1 0,-1 0 0,-1-1 0,0 0 0,9-28 0,-13 21-47,-4 25 24,-1-1 0,0 1-1,0-1 1,0 1 0,0-1 0,0 1 0,0 0 0,0-1 0,0 1 0,0-1 0,0 1 0,0-1 0,0 1-1,0-1 1,0 1 0,0-1 0,0 1 0,-1-1 0,1 1 0,0-1 0,0 1 0,-1 0 0,1-1-1,0 1 1,0-1 0,-1 1 0,1 0 0,0-1 0,-1 1 0,1 0 0,-1 0 0,1-1 0,0 1 0,-1 0-1,1 0 1,-1-1 0,1 1 0,-1 0 0,1 0 0,-1 0 0,1 0 0,-1 0 0,1 0 0,-1 0-1,0 0-3,0 1 0,0-1 0,0 1-1,0 0 1,0-1 0,1 1-1,-1 0 1,0-1 0,0 1 0,1 0-1,-1 0 1,1 0 0,-1 0-1,1 0 1,-1 0 0,1 0 0,-1 0-1,1 0 1,0 0 0,0 0-1,-1 0 1,1 0 0,0 0 0,0 0-1,0 0 1,0 0 0,0 0-1,0 0 1,1 0 0,-1 2 0,1 2-14,-1 0 1,1 0 0,0 0 0,0-1-1,4 9 1,-4-10 15,1 1-1,0-1 1,0 0 0,0 0-1,1 0 1,-1 0 0,1 0 0,0 0-1,-1-1 1,1 0 0,0 1-1,1-1 1,-1 0 0,7 3-1,-4-3 10,-1 0-1,1-1 0,0 1 1,-1-1-1,1-1 0,0 1 1,0-1-1,11-1 0,-3 0 21,-1-2 0,0 1 0,0-2 0,0 0 0,0 0 0,-1-2 0,21-10-1,-30 14-19,7-4 36,0 0-1,17-15 1,-26 20-41,1 0-1,-1 0 0,1 0 0,-1 0 0,0 0 1,0-1-1,0 1 0,1-1 0,-1 1 1,-1-1-1,1 1 0,0-1 0,0 1 0,0-1 1,-1 0-1,1 1 0,-1-1 0,0 0 1,1 0-1,-1 1 0,0-1 0,0 0 0,0 0 1,0 0-1,0 1 0,0-1 0,-1 0 1,0-2-1,1 3-8,-1 0 1,0 0-1,1 0 0,-1 0 1,0 0-1,0 0 1,0 0-1,0 1 0,0-1 1,0 0-1,0 0 1,0 1-1,0-1 0,0 1 1,0-1-1,0 1 1,0-1-1,-1 1 0,-1-1 1,0 1-7,-1-1 0,1 1 0,-1 0 0,1 0 0,-1 1-1,1-1 1,-4 1 0,-5 2-33,1 1-1,-1 0 1,-12 7-1,0 0-48,0 2-1,-27 19 1,45-27 91,-1 0 0,1 0 0,0 0 0,0 1 1,1 0-1,-1 0 0,1 0 0,0 1 1,1 0-1,0 0 0,-6 12 0,10-18 7,-1 0 0,1 0 0,-1 1 1,1-1-1,0 0 0,-1 0 0,1 1 0,0-1 0,0 0 0,0 1 0,0-1 0,0 0 0,0 0 0,0 1 0,1-1 0,-1 0 1,0 1-1,1-1 0,-1 0 0,1 0 0,-1 0 0,1 1 0,0-1 0,-1 0 0,1 0 0,0 0 0,0 0 0,0 0 0,0 0 1,0 0-1,0-1 0,0 1 0,0 0 0,0 0 0,0-1 0,0 1 0,2 0 0,4 1 11,0 0 0,1 0 0,-1-1-1,0 0 1,12 0 0,-13 0-7,85 1 79,31 3-111,-105-3-9,0 1 1,0 0-1,-1 1 1,1 1-1,18 8 1,-28-10 31,0 1 0,0 0 0,0 0 0,0 0 0,-1 1 0,0 0 0,8 8 0,-2-38 969,62-226-25,-73 252-1068,0-1 1,0 1-1,0-1 0,0 0 1,-1 1-1,1 0 1,0-1-1,0 1 1,-1-1-1,1 1 0,0 0 1,-1-1-1,1 1 1,0 0-1,0 1 1,-1-2 62,4 4 106,0 0-1,1 0 1,-1-1-1,1 1 0,-1-1 1,1 0-1,0-1 1,0 1-1,1-1 1,-1 0-1,0-1 1,8 2-1,28 7-133</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5.020"/>
    </inkml:context>
    <inkml:brush xml:id="br0">
      <inkml:brushProperty name="width" value="0.05" units="cm"/>
      <inkml:brushProperty name="height" value="0.05" units="cm"/>
    </inkml:brush>
  </inkml:definitions>
  <inkml:trace contextRef="#ctx0" brushRef="#br0">257 146 12611,'-3'-2'96,"0"0"0,0 0 1,0 1-1,-1-1 0,1 1 1,0-1-1,-1 1 1,1 0-1,-1 0 0,1 1 1,-1-1-1,0 1 0,1 0 1,-1-1-1,0 2 0,1-1 1,-1 0-1,1 1 1,-1 0-1,0-1 0,1 1 1,0 1-1,-1-1 0,1 1 1,-4 1-1,-5 3 76,1 0-1,0 1 1,0 1 0,0-1-1,-16 17 1,17-14-84,1 1 0,0-1 0,0 2 0,-10 18 0,15-24-62,1 1 0,0 0 0,0 0 0,0 1-1,1-1 1,0 0 0,1 1 0,-1-1 0,1 1-1,1 7 1,0-13-15,-1 1-1,2-1 0,-1 0 0,0 0 1,0 0-1,1 0 0,-1 0 1,1 0-1,-1 0 0,1 0 0,0 0 1,0 0-1,0 0 0,0 0 1,0-1-1,0 1 0,1 0 0,-1-1 1,1 1-1,-1-1 0,1 1 1,-1-1-1,1 0 0,0 0 1,0 1-1,0-1 0,-1-1 0,1 1 1,4 1-1,-2-1 14,1 0 0,0-1 0,0 1 0,0-1 0,0 0 0,0-1 0,0 1 0,0-1 1,0 0-1,-1 0 0,1 0 0,5-3 0,5-3 41,0 0 0,0-1 0,-1-1 0,0 0 1,0-1-1,-1-1 0,-1 0 0,1 0 0,17-23 1,-5 1 138,-2 0 1,35-66-1,-52 89-178,-1 1-3,0 0 0,0 0 0,-1 0 0,0-1 0,-1 1 0,0-1 0,-1 0-1,3-16 1,-5 25-23,0 1 0,0 0 0,0-1 0,0 1 0,0 0 0,0-1 0,0 1-1,0-1 1,0 1 0,0 0 0,0-1 0,0 1 0,0 0 0,0-1 0,0 1 0,0 0-1,-1-1 1,1 1 0,0 0 0,0-1 0,0 1 0,-1 0 0,1-1 0,0 1 0,0 0-1,-1 0 1,1-1 0,0 1 0,-1 0 0,1 0 0,0 0 0,-1-1 0,-10 6-23,-8 14-32,8-2-5,0 1-1,1 0 1,0 1 0,2 0-1,0 0 1,2 1 0,0 0-1,1 0 1,1 1 0,0-1 0,2 1-1,0 29 1,2-44-71,1 0 1,-1 0-1,1-1 1,0 1-1,1 0 0,-1-1 1,1 1-1,0-1 1,6 10-1,-7-13 88,0 0 1,0-1 0,1 1-1,-1 0 1,1-1-1,-1 1 1,1-1-1,0 1 1,0-1-1,-1 0 1,1 0-1,0 0 1,0 0-1,0 0 1,0 0-1,0-1 1,1 1-1,-1 0 1,0-1-1,0 0 1,0 0-1,0 1 1,1-1-1,-1-1 1,0 1-1,0 0 1,0 0-1,4-2 1,29-9-533</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5.616"/>
    </inkml:context>
    <inkml:brush xml:id="br0">
      <inkml:brushProperty name="width" value="0.05" units="cm"/>
      <inkml:brushProperty name="height" value="0.05" units="cm"/>
    </inkml:brush>
  </inkml:definitions>
  <inkml:trace contextRef="#ctx0" brushRef="#br0">208 15 12683,'-17'9'433,"0"1"0,1 1 0,0 0 1,1 1-1,0 0 0,1 2 0,0-1 0,1 2 1,1 0-1,0 0 0,1 1 0,-16 31 1,26-44-394,-1 1 1,1-1 0,0 1 0,0 0 0,0 0-1,1-1 1,-1 1 0,1 0 0,0 0 0,0 0-1,0-1 1,2 9 0,-2-11-35,0 0 0,1 0 0,-1 0-1,0 0 1,1 0 0,0 0 0,-1 0 0,1 0 0,-1 0-1,1 0 1,0-1 0,0 1 0,-1 0 0,1 0 0,0 0-1,0-1 1,0 1 0,2 0 0,-2 0-8,1-1 0,0 1 0,-1-1 0,1 0 0,0 0 0,-1 0 0,1 0 0,0 0 0,-1 0 0,1 0 0,0-1 1,-1 1-1,1-1 0,-1 1 0,1-1 0,2 0 0,3-3-1,1-1 0,-1 1 1,0-1-1,0 0 0,-1-1 0,0 0 1,0 0-1,0 0 0,7-11 1,-3 4 16,-1-1 1,0-1 0,12-29 0,-18 34-6,0 1 1,0-1-1,-1 0 0,0 0 1,0-10-1,-2 17-6,0 0-1,0 0 0,0 0 1,0 0-1,-1 1 1,1-1-1,-1 0 1,0 0-1,-2-4 1,3 6-3,-1 0 1,0 0-1,1 0 0,-1 0 1,0 0-1,0 0 1,1 0-1,-1 0 1,0 1-1,0-1 1,0 0-1,0 1 1,0-1-1,0 0 1,-1 1-1,1-1 1,0 1-1,0 0 0,0-1 1,0 1-1,0 0 1,-1 0-1,-1 0 1,1 0-20,0 0 1,0 0-1,-1 1 1,1-1-1,0 1 1,0 0-1,0-1 1,0 1-1,0 0 1,0 0-1,0 0 1,0 1-1,0-1 1,0 0-1,0 1 1,1-1-1,-1 1 1,1 0-1,-1-1 1,1 1-1,-1 0 1,1 0-1,0 0 1,0 0-1,0 0 1,0 0-1,1 0 1,-1 0-1,0 4 1,0-4-35,1 0-1,-1 0 1,1-1 0,0 1 0,0 0-1,0 0 1,0 0 0,0 0 0,0 0-1,0 0 1,1 0 0,-1 0-1,1 0 1,0-1 0,-1 1 0,1 0-1,0 0 1,0-1 0,0 1 0,0 0-1,0-1 1,0 1 0,1-1-1,-1 0 1,0 1 0,1-1 0,-1 0-1,1 0 1,0 0 0,-1 0 0,1 0-1,0 0 1,-1 0 0,1 0-1,4 0 1,1 0-118,1 0 1,0 0-1,0-1 0,0 0 0,0-1 0,0 1 0,-1-2 1,1 1-1,0-1 0,-1 0 0,1-1 0,-1 0 0,0 0 1,12-6-1,-1-2 63,0 0 1,-1-2 0,0 1-1,19-20 1,-20 16 460,-19 19 411,-26 32 77,-14 35-568,3 1 0,3 1 0,3 3 0,4 0 0,-41 156 1,72-225-424,5-14 65,10-17-67,30-57-396,204-340-1437,-241 409 2002,14-21 47,-22 32-30,1 0 0,-1 0 0,1 0 0,0 1 0,0-1 0,0 0 0,0 1 0,0-1 0,0 1 0,0 0 0,4-2-1,-6 3-25,1 0 0,-1 0-1,0 0 1,0 0-1,0 0 1,1 0-1,-1 0 1,0 0-1,0 0 1,0 0-1,1 0 1,-1 0-1,0 0 1,0 0-1,0 0 1,0 0-1,1 0 1,-1 0-1,0 0 1,0 0-1,0 0 1,0 1 0,1-1-1,-1 0 1,0 0-1,0 0 1,0 0-1,0 0 1,0 1-1,0-1 1,1 0-1,-1 0 1,0 0-1,0 0 1,0 1-1,0-1 1,0 0-1,0 0 1,0 0-1,0 0 1,0 1-1,0-1 1,0 0 0,0 0-1,0 1 1,-2 13 144,-8 14-68,3-16-56,-1 0-1,0-1 1,-1 0-1,0-1 1,-1 0-1,0 0 1,-12 8 0,-7 4 284,-47 26 1,36-23-103,7-5-571,60-43-34,12-6 101,10-5-116</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6.079"/>
    </inkml:context>
    <inkml:brush xml:id="br0">
      <inkml:brushProperty name="width" value="0.05" units="cm"/>
      <inkml:brushProperty name="height" value="0.05" units="cm"/>
    </inkml:brush>
  </inkml:definitions>
  <inkml:trace contextRef="#ctx0" brushRef="#br0">275 54 14155,'-42'61'816,"3"2"-1,3 2 1,-40 100-1,-6 66-342,98-253-879,138-269-1105,-131 250 1369,118-185-644,-140 224 781,32-37-44,-31 38 53,-1-1 1,1 0-1,0 1 0,0-1 1,0 1-1,0 0 0,0 0 1,0 0-1,0 0 0,0 0 0,1 0 1,-1 0-1,0 1 0,1-1 1,-1 1-1,0-1 0,3 1 1,-3 0 2,-1 1 1,0-1-1,0 1 1,1-1 0,-1 1-1,0 0 1,0-1 0,0 1-1,0 0 1,0 0-1,0 0 1,0-1 0,0 1-1,0 0 1,0 0-1,-1 1 1,1-1 0,0 0-1,-1 0 1,1 0 0,0 0-1,-1 1 1,0-1-1,1 0 1,-1 0 0,0 1-1,0-1 1,1 2 0,0 39 209,-2-32-116,-1 1-1,-1-1 1,0 0 0,0 0-1,-1-1 1,0 1-1,0-1 1,-1 0-1,-1 0 1,1 0-1,-1 0 1,-12 12-1,11-14 6,0 1-1,-1-1 1,0 0-1,0-1 1,0 0-1,-1 0 1,0 0-1,0-1 0,-1-1 1,1 0-1,-1 0 1,-17 4-1,24-8-12,0 1 0,-1-1-1,1 0 1,-1 1-1,1-2 1,-1 1 0,1 0-1,-1-1 1,1 1 0,0-1-1,-1 0 1,1 0 0,-4-2-1,5 1-42,0 1 1,0 0-1,0-1 0,0 1 0,0-1 0,1 0 1,-1 1-1,1-1 0,-1 0 0,1 0 0,-1 0 1,1 0-1,0 0 0,0-1 0,0 1 0,0 0 1,1 0-1,-1-1 0,1 1 0,-1-3 0,-1-26 194</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7.142"/>
    </inkml:context>
    <inkml:brush xml:id="br0">
      <inkml:brushProperty name="width" value="0.05" units="cm"/>
      <inkml:brushProperty name="height" value="0.05" units="cm"/>
    </inkml:brush>
  </inkml:definitions>
  <inkml:trace contextRef="#ctx0" brushRef="#br0">34 443 11338,'1'1'141,"0"2"323,1 0 0,0-1-1,0 1 1,0 0-1,0-1 1,1 0-1,4 4 1,-6-5-383,0-1 0,0 1-1,1-1 1,-1 1 0,1-1 0,-1 0-1,0 0 1,1 1 0,-1-1 0,1 0-1,-1-1 1,0 1 0,1 0 0,-1 0 0,1 0-1,-1-1 1,0 1 0,1-1 0,-1 1-1,0-1 1,2-1 0,2 0 6,0-1 0,-1 0 0,0-1 0,1 1 1,-1-1-1,-1 1 0,1-1 0,0 0 0,-1-1 0,0 1 0,4-7 1,-6 8-50,1 1 0,-1-1 1,0 1-1,1-1 1,-1 0-1,-1 0 1,1 0-1,0 0 1,-1 0-1,1 0 0,-1 0 1,0 0-1,0 0 1,0 0-1,0 0 1,-1 0-1,1 0 0,-1 1 1,0-1-1,0 0 1,0 0-1,-1-3 1,1 5-20,0 0 1,0-1 0,1 1-1,-1 0 1,0 0 0,0 0-1,0 0 1,0-1 0,-1 2-1,1-1 1,0 0 0,0 0-1,-1 0 1,1 0-1,0 1 1,-1-1 0,1 1-1,-1-1 1,1 1 0,-1 0-1,-2-1 1,2 1-2,-1 0-1,1 1 1,-1-1-1,1 1 1,-1-1-1,1 1 1,0 0-1,-1 0 1,1 0 0,0 0-1,0 0 1,-3 2-1,-1 2 12,0 0 0,0 0 0,0 0-1,1 1 1,0 0 0,0 0 0,-6 10 0,6-6-19,1 0-1,-1 0 1,2 0 0,0 0 0,0 1 0,1-1 0,0 1 0,1-1 0,0 1 0,0 0 0,2 14 0,0-21-7,-1 1 1,1-1-1,0 1 0,0-1 1,1 1-1,-1-1 0,1 0 1,0 0-1,0 0 1,1 0-1,-1 0 0,5 5 1,-4-6-1,0-1 0,0 0 0,-1 1 0,1-1 0,1 0 0,-1-1 0,0 1 0,0-1 0,1 1 1,-1-1-1,1 0 0,-1 0 0,1-1 0,-1 1 0,1-1 0,0 1 0,6-2 0,-2 1-5,1-1-1,-1-1 0,1 0 0,-1 0 1,0 0-1,0-1 0,0-1 1,0 1-1,0-1 0,9-6 1,5-6-189,39-34 1,-48 38 28,0 0 1,-1-2 0,0 1 0,-1-1-1,-1-1 1,0 0 0,-1 0 0,-1-1-1,0 0 1,7-24 0,-14 35 110,1 1 1,-1 0-1,-1-1 1,1 1-1,-1-1 1,0 1-1,0 0 1,0-1-1,0 1 1,-1-1-1,1 1 1,-1 0-1,-3-8 1,3 10 44,0 1 0,0-1 1,0 0-1,0 0 0,0 1 0,-1-1 1,1 1-1,-1-1 0,1 1 1,-1 0-1,1-1 0,-1 1 0,0 0 1,1 0-1,-1 0 0,0 0 0,0 1 1,0-1-1,0 0 0,0 1 0,0-1 1,0 1-1,0 0 0,0 0 0,0-1 1,0 1-1,0 1 0,0-1 1,0 0-1,0 0 0,0 1 0,-2 0 1,-5 2 38,1 0 0,-1 0 0,1 0 0,0 1 1,1 1-1,-1-1 0,1 1 0,0 0 0,0 1 1,0 0-1,1 0 0,-1 1 0,2-1 0,-9 12 1,6-6-16,0 0 0,1 1 1,0 0-1,1 0 1,1 0-1,0 1 1,0 0-1,-2 17 1,6-26-15,0 0 0,0 1 0,1-1-1,0 0 1,0 1 0,0-1 0,1 0 0,0 1 0,0-1 0,0 0 0,0 0 0,1 0 0,0 1 0,3 5 0,-3-9 2,0 1 1,0-1 0,0 0-1,0 0 1,0 0 0,1 0-1,-1 0 1,0-1 0,1 1-1,0-1 1,-1 1 0,1-1-1,0 0 1,0 0 0,0 0-1,-1 0 1,1-1 0,0 1-1,0-1 1,0 0-1,0 0 1,0 0 0,0 0-1,0 0 1,0-1 0,0 1-1,4-2 1,10-3 54,0 0 0,0-1 0,0 0-1,-1-1 1,29-18 0,-17 6 40,-1 0-1,30-28 1,-31 22-70,-2 0 0,-1-2 1,-1-1-1,-2 0 0,0-2 0,-2 0 1,-2-1-1,0-1 0,-2-1 0,-2 0 0,13-51 1,-24 66-4,-1 18-27,0 0 0,0 0 0,0 0-1,0 0 1,0 0 0,0 0 0,0 0-1,-1 0 1,1-1 0,0 1 0,0 0-1,0 0 1,0 0 0,0 0 0,0 0-1,-1 0 1,1 0 0,0 0 0,0 0 0,0 0-1,0 0 1,0 0 0,-1 0 0,1 0-1,0 0 1,0 0 0,0 0 0,0 0-1,0 0 1,-1 0 0,1 1 0,0-1-1,0 0 1,0 0 0,0 0 0,0 0-1,0 0 1,0 0 0,-1 0 0,1 0 0,0 0-1,0 1 1,0-1 0,0 0 0,0 0-1,0 0 1,0 0 0,0 0 0,0 1-1,-17 25 54,-62 115 53,53-98-108,1 1-1,-31 77 0,54-116-1,1 1 0,-1-1 0,1 0 0,0 0 0,0 1 0,0-1 0,1 1 0,0-1 0,0 0 0,1 1 0,-1-1 0,3 9 0,-2-12 4,0 1 0,0-1 0,0 1 0,1-1 0,-1 0 0,1 1 0,0-1 0,0 0-1,-1 0 1,1 0 0,1 0 0,-1 0 0,0-1 0,0 1 0,1-1 0,-1 1 0,1-1 0,-1 0-1,1 0 1,-1 0 0,1 0 0,0-1 0,-1 1 0,1-1 0,0 1 0,4-1 0,3 0 18,0 0 0,1 0 0,-1-1 1,1-1-1,-1 0 0,0 0 0,0-1 0,0 0 1,0-1-1,18-9 0,-8 1 20,-1 1 0,0-2 0,-1-1 0,18-16 0,-20 14-17,1-2 0,-2 0-1,-1 0 1,0-1-1,-1-1 1,-1-1-1,-1 1 1,-1-2-1,0 0 1,-2 0-1,-1 0 1,7-36 0,-13 51-21,0 0 1,-1 0-1,0 0 1,-1 0-1,0 0 1,0 0-1,0 0 1,-3-8-1,3 13 0,1 1-1,0 0 1,-1-1 0,1 1-1,-1 0 1,0-1-1,1 1 1,-1 0-1,0 0 1,0-1 0,0 1-1,1 0 1,-1 0-1,-1 0 1,1 0-1,0 0 1,0 0 0,0 1-1,0-1 1,-1 0-1,1 1 1,0-1-1,0 1 1,-1-1 0,1 1-1,-1-1 1,1 1-1,0 0 1,-1 0-1,1 0 1,-1-1 0,1 2-1,-1-1 1,1 0-1,0 0 1,-1 0-1,1 1 1,-1-1 0,1 0-1,0 1 1,-1 0-1,1-1 1,0 1-1,0 0 1,-2 1 0,-3 2 0,1 0 0,0 0 1,0 1-1,0-1 1,0 1-1,1 1 0,0-1 1,0 0-1,-4 10 0,-27 57 26,23-41-32,1 1 1,1 0 0,2 1 0,1 0 0,2 0 0,1 1 0,1 0 0,3-1 0,0 1-1,2 0 1,8 42 0,-9-71-9,0-1-3,-1-1-1,1 0 1,0 1-1,0-1 1,0 0-1,0 1 0,3 4 1,-3-8 13,-1 0 0,0 0 0,0 0 0,0 0 0,0 0 0,0 0 0,0 0 1,0 0-1,0 0 0,0 0 0,1 0 0,-1 0 0,0 0 0,0 0 0,0 1 0,0-1 0,0 0 0,0 0 0,1 0 0,-1 0 1,0 0-1,0 0 0,0-1 0,0 1 0,0 0 0,0 0 0,0 0 0,1 0 0,-1 0 0,0 0 0,0 0 0,0 0 1,0 0-1,0 0 0,0 0 0,0 0 0,0 0 0,1 0 0,-1 0 0,0-1 0,0 1 0,0 0 0,0 0 0,0 0 0,0 0 1,0 0-1,0 0 0,0 0 0,0 0 0,0-1 0,0 1 0,0 0 0,0 0 0,0 0 0,0 0 0,0 0 0,0 0 1,0-1-1,0 1 0,0 0 0,0 0 0,0 0 0,0 0 0,0 0 0,0-1 0,1-10-139,-4-26-164,-2 0-1,-1 0 0,-2 1 1,-15-44-1,15 53 194,-6-16 2,-7-29 220,19 63-12,0 0-1,0 1 0,2-1 1,-1 0-1,2-17 1,-1 25-85,0 1 0,0-1 0,0 1 1,0-1-1,0 0 0,1 1 0,-1-1 0,0 1 1,1-1-1,-1 1 0,0-1 0,1 1 1,-1-1-1,0 1 0,1-1 0,-1 1 1,1-1-1,-1 1 0,1 0 0,-1-1 1,1 1-1,-1 0 0,1-1 0,0 1 1,-1 0-1,1 0 0,-1 0 0,1-1 0,0 1 1,-1 0-1,1 0 0,-1 0 0,1 0 1,0 0-1,-1 0 0,1 0 0,0 0 1,-1 0-1,1 1 0,-1-1 0,1 0 1,-1 0-1,1 0 0,0 1 0,32 14 30,-25-10-64,97 42-287,-70-34 153</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8:47.625"/>
    </inkml:context>
    <inkml:brush xml:id="br0">
      <inkml:brushProperty name="width" value="0.05" units="cm"/>
      <inkml:brushProperty name="height" value="0.05" units="cm"/>
    </inkml:brush>
  </inkml:definitions>
  <inkml:trace contextRef="#ctx0" brushRef="#br0">8 15 15819,'-6'-15'1465,"4"28"-873,5 13-224,2 13 1320,-1 8-1032,7 12-256,1 8-191,-6 12-370,2 4-271,-8 2 400,-4-2-128,2-6-104</inkml:trace>
  <inkml:trace contextRef="#ctx0" brushRef="#br0" timeOffset="1">26 1022 16211,'-6'19'1593,"1"-2"-1025,0 2-248,4-4 872,-3 0-672,5-5 1353,3-5-1521,11-6-40,-5-3 40</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39:53.538"/>
    </inkml:context>
    <inkml:brush xml:id="br0">
      <inkml:brushProperty name="width" value="0.05" units="cm"/>
      <inkml:brushProperty name="height" value="0.05" units="cm"/>
    </inkml:brush>
  </inkml:definitions>
  <inkml:trace contextRef="#ctx0" brushRef="#br0">0 253 2953,'7'0'8811,"22"-10"-8534,25-15-274,-43 21 42,-1 0 1,1 1-1,0 1 1,0 0-1,0 1 0,20-1 1,-13 1 22,29-6 1,21-10 107,-33 7-143,1 2 0,46-5-1,-12 9-69,92 8 0,70 18 29,66 3 14,128-32-68,-364 4 71,521 1 71,-332 21-61,-172-9-49,1-4 0,144-7 0,401-16-231,-478 22 288,214-4-38,369-56 22,-450 53-43,-84 4 10,-49-5 97,470-31-35,-213-4-41,-85 11-42,91 1-239,-279 21 221,190 1 40,66-4 8,338 7 214,-297 7-156,-217 15-3,-24-1-34,-67-16-18,1-6 1,176-25 0,-292 26-33,47-4 226,-47 4-289,0 1 0,0 0 1,0 0-1,-1 1 0,1 0 0,0 0 0,0 0 0,5 2 0,-10-3 97,1 0 0,-1 0 0,1 1 0,-1-1 0,0 0 0,1 0-1,-1 1 1,0-1 0,1 0 0,-1 0 0,0 1 0,0-1 0,1 0 0,-1 1 0,0-1 0,0 0-1,1 1 1,-1-1 0,0 1 0,0-1 0,0 0 0,0 1 0,0-1 0,0 1 0,1-1 0,-1 0-1,0 1 1,0-1 0,0 1 0,0-1 0,-1 1 0,1-1 0,0 0 0,0 1 0,0-1 0,0 1-1,0-1 1,0 0 0,-1 1 0,1-1 0,0 1 0,0-1 0,-1 0 0,1 1 0,0-1 0,0 0-1,-1 0 1,1 1 0,0-1 0,-1 0 0,1 0 0,0 1 0,-1-1 0,-14 13-230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51:43.233"/>
    </inkml:context>
    <inkml:brush xml:id="br0">
      <inkml:brushProperty name="width" value="0.05" units="cm"/>
      <inkml:brushProperty name="height" value="0.05" units="cm"/>
    </inkml:brush>
  </inkml:definitions>
  <inkml:trace contextRef="#ctx0" brushRef="#br0">1420 736 6145,'-22'-55'744,"-9"-2"-343,-7 0-121,-10-3 248,-4 2 48,-10 4-112,-6-1-112,-20-1-208,-15 1-104,-25 6-392,-19 3-648,-35 2 832,-26-2-96,-34 3-104</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0:13.564"/>
    </inkml:context>
    <inkml:brush xml:id="br0">
      <inkml:brushProperty name="width" value="0.05" units="cm"/>
      <inkml:brushProperty name="height" value="0.05" units="cm"/>
    </inkml:brush>
  </inkml:definitions>
  <inkml:trace contextRef="#ctx0" brushRef="#br0">3298 574 8442,'-172'-70'2625,"81"29"-1804,-372-142-14,208 84-431,172 69-268,-2 4-1,-124-23 1,-180-5-143,165 34 31,177 19 6,1 1 0,-85 12 1,99-5-13,0 1 0,1 2 0,0 1 0,0 1 0,1 2 0,1 1 0,-47 32 0,2-3 14,-101 45 1,93-50 20,39-15-22,0 2-1,-49 41 1,51-36 4,-1-2 0,-50 26 1,80-50-5,0 2 0,0 0 0,1 0 0,-18 15 0,25-18-2,0 1 0,0-1-1,0 1 1,1 0 0,-1 0-1,1 0 1,1 0 0,-1 1-1,1-1 1,0 1 0,0 0-1,0-1 1,0 7 0,-2 9 21,1 0 0,1 1 1,1-1-1,1 0 0,1 1 0,1-1 1,9 41-1,-9-52-10,1 0 1,0 0-1,1-1 1,0 1 0,1-1-1,0 0 1,0 0-1,1-1 1,0 0-1,0 0 1,1 0-1,0 0 1,1-1-1,-1-1 1,1 1-1,1-1 1,-1 0-1,14 6 1,-3-4 89,0-1 0,0-1 1,38 8-1,65 2 154,-35-5-181,111 24-82,-74-11-121,139 9-1,-2-18 93,387 15 296,19-57-7,-553 19-168,240-26 153,-304 25-171,90-27 1,-118 29-13,0-2 1,-1 0 0,0-2-1,-1 0 1,0-1 0,25-20-1,-27 16 68,17-21-1,-21 22-50,0 0-1,25-19 0,132-78 124,-163 106-162,-1-1 1,1 0 0,-1-1-1,-1 1 1,1-1-1,-1 0 1,-1-1-1,0 0 1,0 0 0,0 0-1,-1 0 1,-1 0-1,3-11 1,-1 2-1,-1 0 1,-1 0-1,-1 0 1,-1-1-1,0 1 1,-3-24-1,2 37-34,-1-1 0,0 0 0,0 1 0,-1-1 0,0 1 0,1 0 0,-2 0 0,1-1-1,-1 1 1,0 1 0,0-1 0,-7-8 0,4 6-7,0 1 0,0 1-1,-1-1 1,0 1 0,0 1-1,-1-1 1,-13-5 0,-2 1-78,0 1 1,-1 1-1,0 2 0,-46-6 1,43 9 38,-1 2 0,-36 3 1,7 1 338,33-8-296,7-7 31</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1:59.097"/>
    </inkml:context>
    <inkml:brush xml:id="br0">
      <inkml:brushProperty name="width" value="0.05" units="cm"/>
      <inkml:brushProperty name="height" value="0.05" units="cm"/>
    </inkml:brush>
  </inkml:definitions>
  <inkml:trace contextRef="#ctx0" brushRef="#br0">280 15 6025,'-32'1'520,"-1"0"-328,5 1-104,2-2 201,2 1-57,2-1-176,2-1-136,0-3-385,3 1-199,0 0 496,-4-3-96,1 3-128</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2:01.680"/>
    </inkml:context>
    <inkml:brush xml:id="br0">
      <inkml:brushProperty name="width" value="0.05" units="cm"/>
      <inkml:brushProperty name="height" value="0.05" units="cm"/>
    </inkml:brush>
  </inkml:definitions>
  <inkml:trace contextRef="#ctx0" brushRef="#br0">13834 419 2609,'-393'-55'2205,"170"28"-1393,-264-23 318,398 46-887,-196-1 753,100 17-348,-194 7-106,203-23-860,0-7 1,-224-44-1,-343-50-3,-7 54 1796,97 16-919,-103-5-511,-270 33 17,5 35-36,151 20-82,841-46 56,-1489 70 1094,1005-61-957,243 3-121,52-1 3,-674 80 40,599-58-168,-129 24-44,310-33 180,2 6 0,-124 52-1,187-65 2,-168 79-10,191-85-57,1 1 0,0 1 1,1 1-1,0 2 0,2 0 0,-29 31 0,28-24-39,-58 75-31,68-84 6,1 0 0,0 1 0,2 0 0,-11 29 0,16-36 13,1-1 0,1 0-1,0 1 1,0-1 0,1 0-1,0 1 1,1-1 0,0 1-1,0-1 1,1 0 0,0 0-1,1 0 1,0 0 0,0 0-1,1 0 1,7 12 0,7 8-205,1 1 1,1-2 0,26 28 0,-14-20 221,2-2 1,1-1 0,2-2-1,43 27 1,169 94-297,-161-101 331,-21-15 12,0-2-1,3-4 0,94 29 0,-69-32-31,1-5 0,104 11 0,341 14-891,2-23-129,-450-21 938,248 12-242,493 12 238,-729-26 148,615 2 70,3-23-36,801-82-1635,702-34 930,-1767 118 1090,1107-32 1341,-214-24-3819,-279 29 1530,-258 18 1306,-699 15 405,225-54 1,-264 48-926,-19 4-90,-2-2-1,0-3 1,-1-2-1,-1-2 1,-1-3-1,74-49 1,-95 55-135,2-1-31,-1-2 1,0-1-1,-2-2 1,44-46 0,-71 67-28,0 0 1,0-1 0,0 1-1,-1-1 1,1 0-1,-1 0 1,-1 0 0,1-1-1,-1 1 1,0-1 0,-1 1-1,1-1 1,0-13 0,-3 14 6,1 0 1,-1 0-1,0 0 1,0 0 0,-1 1-1,1-1 1,-1 0-1,-1 1 1,1-1 0,-1 1-1,0 0 1,0 0-1,0 0 1,-1 0 0,-7-8-1,-8-5 13,0 1-1,-1 1 1,-36-23-1,-71-32 0,127 71 3,-77-38-384,-2 4 0,-1 4 0,-2 3-1,-143-28 1,129 37 98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2:02.173"/>
    </inkml:context>
    <inkml:brush xml:id="br0">
      <inkml:brushProperty name="width" value="0.05" units="cm"/>
      <inkml:brushProperty name="height" value="0.05" units="cm"/>
    </inkml:brush>
  </inkml:definitions>
  <inkml:trace contextRef="#ctx0" brushRef="#br0">541 38 2985,'-129'-10'-208,"1"0"208,-8 0 16,-11 2-24</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33.247"/>
    </inkml:context>
    <inkml:brush xml:id="br0">
      <inkml:brushProperty name="width" value="0.05" units="cm"/>
      <inkml:brushProperty name="height" value="0.05" units="cm"/>
    </inkml:brush>
  </inkml:definitions>
  <inkml:trace contextRef="#ctx0" brushRef="#br0">12 311 12747,'-1'0'31,"1"0"-1,0 0 1,-1 0 0,1 0 0,-1 0 0,1 0 0,0 0 0,-1 0 0,1 0 0,-1 0-1,1 0 1,0 0 0,-1 0 0,1 0 0,0-1 0,-1 1 0,1 0 0,0 0 0,-1 0-1,1-1 1,0 1 0,-1 0 0,1 0 0,0-1 0,-1 1 0,1 0 0,0-1-1,0 1 1,0 0 0,-1-1 0,1 1 0,0-1 0,0 1 0,0 0 0,0-1 0,-1 0-1,2 1-12,-1-1 1,1 1-1,-1-1 0,1 1 0,-1-1 0,1 1 0,0-1 0,-1 1 0,1-1 0,0 1 0,-1 0 0,1-1 0,0 1 1,-1 0-1,1 0 0,0-1 0,0 1 0,-1 0 0,2 0 0,39-6-234,78 1 1,-40 2 50,59-4 37,161-10 21,609 6 34,-585 29 86,267 10-15,544-35 10,9-52-10,-366 17 2,496-38 52,363-16-182,-1578 94 129,96-5-26,170 16 0,-316-9 25,38 8-35,-44-8 38,0 0 1,-1 1-1,1-1 1,0 1 0,-1-1-1,1 1 1,-1 0-1,1 0 1,-1 0 0,1 0-1,-1 0 1,1 0-1,-1 0 1,0 0 0,0 1-1,1-1 1,-1 0-1,0 1 1,0-1 0,-1 1-1,3 2 1,-4 7 40,0-4-266,5-15 96,-2-3 54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46.622"/>
    </inkml:context>
    <inkml:brush xml:id="br0">
      <inkml:brushProperty name="width" value="0.05" units="cm"/>
      <inkml:brushProperty name="height" value="0.05" units="cm"/>
    </inkml:brush>
  </inkml:definitions>
  <inkml:trace contextRef="#ctx0" brushRef="#br0">7 5 11955,'-5'-5'674,"4"7"-193,6 11 53,12 19-103,13 16-197,2 0 0,2-2-1,2-2 1,2-1 0,2-2 0,54 43-1,-62-59-157,0-1 0,2-2 0,1-1 0,1-1 0,0-3 0,1-1 0,1-1 1,0-2-1,61 12 0,-7-12 202,37 7-338,-111-13-703,-16-2-171,-10-1 383,-7 0 116,-5-1-113</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47.108"/>
    </inkml:context>
    <inkml:brush xml:id="br0">
      <inkml:brushProperty name="width" value="0.05" units="cm"/>
      <inkml:brushProperty name="height" value="0.05" units="cm"/>
    </inkml:brush>
  </inkml:definitions>
  <inkml:trace contextRef="#ctx0" brushRef="#br0">32 576 11314,'-5'3'512,"-16"9"274,16-12-58,8-9 687,134-231 2059,-101 173-3177,-2-1 0,35-105 0,-67 165-257,5-14 48,-1 19-56,2 11-15,-7-6-31,24 37-343,42 51 0,-57-78 364,0-1-1,1-1 1,0 1 0,1-2 0,0 0-1,1 0 1,0-1 0,23 11-1,22-1-71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2.333"/>
    </inkml:context>
    <inkml:brush xml:id="br0">
      <inkml:brushProperty name="width" value="0.05" units="cm"/>
      <inkml:brushProperty name="height" value="0.05" units="cm"/>
    </inkml:brush>
  </inkml:definitions>
  <inkml:trace contextRef="#ctx0" brushRef="#br0">3 142 13283,'-1'-2'87,"1"0"1,-1 0-1,1 0 1,0 1-1,0-1 0,0 0 1,0 0-1,0 0 1,0 0-1,1 0 0,-1 1 1,0-1-1,1 0 1,-1 0-1,1 1 0,0-1 1,0 0-1,0 1 1,0-1-1,0 1 1,0-1-1,0 1 0,0-1 1,0 1-1,1 0 1,1-2-1,5-4 135,0-1 0,1 2-1,10-8 1,-4 5-40,0 0-1,1 2 1,0-1-1,28-7 0,-35 12-140,0 1 0,0 0 0,1 0-1,-1 1 1,1 0 0,-1 1-1,1 0 1,-1 0 0,0 1-1,12 3 1,-17-3-36,0 0 0,-1 0-1,1 0 1,-1 1 0,1 0 0,-1 0 0,0 0-1,1 0 1,-1 0 0,0 0 0,-1 1-1,1 0 1,0-1 0,-1 1 0,1 0-1,-1 0 1,0 1 0,0-1 0,0 0 0,-1 1-1,1-1 1,-1 1 0,1-1 0,-1 1-1,-1 0 1,1-1 0,0 1 0,-1 0-1,0 0 1,0 0 0,0 7 0,-1 0-2,-1 0 1,0-1-1,-1 1 1,0 0 0,0-1-1,-1 0 1,0 0-1,-1 0 1,0 0 0,-7 9-1,-7 6 71,-2-1 0,-31 30-1,-8 8 221,58-60-279,1 0 1,-1-1-1,1 1 0,0 0 1,-1-1-1,1 1 0,0 0 1,0 0-1,1 0 0,-1 0 1,0 0-1,1 0 1,-1 0-1,1 0 0,-1 1 1,1 1-1,0-3-10,1 1 0,-1-1 0,1 0 0,-1 0 0,1 0 0,0 0 0,-1 0 1,1 0-1,0 0 0,0 0 0,-1 0 0,1 0 0,0 0 0,0-1 0,0 1 0,0 0 0,0-1 0,1 1 0,-1-1 0,0 1 1,0-1-1,0 1 0,0-1 0,1 0 0,-1 1 0,0-1 0,0 0 0,3 0 0,6 1-42,1 0-1,0-1 1,-1 0-1,1-1 1,0 0-1,-1-1 1,15-4-1,73-27 13,-54 15-62</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3.086"/>
    </inkml:context>
    <inkml:brush xml:id="br0">
      <inkml:brushProperty name="width" value="0.05" units="cm"/>
      <inkml:brushProperty name="height" value="0.05" units="cm"/>
    </inkml:brush>
  </inkml:definitions>
  <inkml:trace contextRef="#ctx0" brushRef="#br0">46 33 14291,'-16'42'958,"8"-20"-646,-9 32 1,16-46-254,-1 0 0,1 0-1,0 0 1,1 1 0,0-1 0,1 0 0,1 15 0,-1-20-53,-1-1 1,1 1 0,0 0-1,0 0 1,0-1 0,0 1-1,0-1 1,0 1 0,1-1-1,-1 1 1,1-1 0,0 0-1,-1 0 1,1 0 0,0 0-1,0 0 1,1 0 0,-1 0-1,3 1 1,-2-1-5,1-1 0,-1 0 1,1 0-1,-1 0 0,1-1 0,-1 1 0,1-1 0,-1 1 1,1-1-1,0-1 0,-1 1 0,1 0 0,4-2 0,4-1 22,0-1-1,-1 0 0,1-1 0,-1 0 1,0-1-1,0 0 0,17-14 0,-15 11 104,-1-2 0,0 0 0,0 0 0,-1-1-1,-1 0 1,0-1 0,-1-1 0,0 1 0,10-22 0,-17 24 205,-8 17-37,-10 17-60,10-12-213,1 0 0,1 0-1,0 0 1,1 1-1,0 0 1,0-1-1,-1 25 1,4-32-24,-1-1 0,1 1 1,0 0-1,0 0 0,1 0 0,-1 0 1,1-1-1,0 1 0,0 0 0,0-1 1,1 1-1,-1-1 0,1 1 0,0-1 0,0 1 1,0-1-1,0 0 0,1 0 0,-1 0 1,1 0-1,-1-1 0,1 1 0,0-1 1,0 0-1,1 1 0,-1-1 0,0-1 0,5 3 1,0-2-2,0 0 0,0 0 0,0-1 0,1 0 0,-1 0 1,0-1-1,1 0 0,-1-1 0,0 0 0,0 0 0,1-1 0,-1 0 1,0 0-1,0-1 0,-1 0 0,1 0 0,-1-1 0,1 0 0,6-5 1,-8 5 7,-1 0 1,1 1 0,-1-2-1,0 1 1,-1-1-1,1 1 1,-1-1 0,0 0-1,0-1 1,0 1 0,-1-1-1,0 1 1,0-1 0,-1 0-1,1 0 1,-1-1 0,0 1-1,-1 0 1,0-1 0,0 1-1,0-1 1,-1 1-1,0-1 1,-1-10 0,1 16-3,0 0 1,0 0-1,0-1 1,-1 1-1,1 0 1,0 0-1,-1 0 1,1 0-1,-1 0 1,1 0-1,-1 0 1,1 0-1,-1 1 1,0-1-1,1 0 1,-2-1-1,1 2 0,1-1-1,-1 1 0,0 0 0,1 0 1,-1 0-1,1-1 0,-1 1 0,1 0 0,-1 0 1,1 0-1,-1 0 0,0 0 0,1 0 1,-1 0-1,1 0 0,-1 1 0,1-1 0,-1 0 1,1 0-1,-1 0 0,1 0 0,-2 1 1,0 1 0,0-1 1,0 1-1,0-1 1,1 1-1,-1 0 1,0-1 0,1 1-1,-1 0 1,1 0-1,-1 0 1,1 0 0,-1 4-1,0 0-1,0-1 1,0 1-1,1 0 0,0 0 1,0-1-1,1 1 0,0 0 0,0 0 1,0 0-1,1 0 0,-1 0 0,3 7 1,-2-11-5,-1 0 0,1 0 0,0 0 0,0 1 1,0-1-1,0 0 0,1 0 0,-1-1 0,0 1 1,1 0-1,0 0 0,-1-1 0,1 1 0,0-1 1,0 1-1,0-1 0,0 0 0,0 1 0,0-1 0,0 0 1,0-1-1,0 1 0,0 0 0,1 0 0,-1-1 1,0 0-1,0 1 0,1-1 0,-1 0 0,0 0 1,1 0-1,-1 0 0,4-1 0,2-1 5,-1 0-1,0 0 1,0 0 0,-1-1-1,1 0 1,0 0 0,-1 0-1,0-1 1,1 0-1,-2-1 1,1 1 0,0-1-1,-1 0 1,0 0 0,0-1-1,0 1 1,-1-1 0,0 0-1,7-14 1,-5 7 44,0-1-1,0 1 1,-2-2 0,1 1 0,-2 0-1,0-1 1,-1 0 0,2-29 0,-7 26 33,3 18-77,0 0-1,0-1 1,-1 1 0,1 0-1,0 0 1,0 0-1,0 0 1,0-1-1,0 1 1,0 0-1,0 0 1,-1 0-1,1 0 1,0 0-1,0 0 1,0 0 0,0 0-1,-1-1 1,1 1-1,0 0 1,0 0-1,0 0 1,0 0-1,-1 0 1,1 0-1,0 0 1,0 0-1,0 0 1,0 0 0,-1 0-1,1 0 1,0 0-1,0 0 1,0 0-1,-1 0 1,1 0-1,0 0 1,0 1-1,0-1 1,0 0-1,-1 0 1,1 0-1,-2 2 9,1 0 0,-1-1-1,1 1 1,0 0 0,-1 0-1,1 0 1,0 1-1,0-1 1,0 0 0,1 0-1,-2 4 1,-2 10 11,0 1 0,1 0 0,1 0 0,0 0 0,2 0 0,0 0 0,0 0 1,4 20-1,-3-30-19,1 0 1,-1 0 0,1 0-1,0-1 1,1 1 0,-1-1-1,1 1 1,1-1-1,-1 0 1,1 0 0,0 0-1,0-1 1,1 1 0,0-1-1,0 0 1,0-1 0,0 1-1,1-1 1,0 0 0,0 0-1,0-1 1,10 5 0,-6-5-9,0 0 0,0-1-1,1 0 1,0 0 0,-1-1 0,1-1 0,0 0 0,-1 0 0,1-1 0,0 0 0,10-3 0,-17 3-41,0 0 0,0 0 1,0 0-1,0-1 0,0 1 1,0-1-1,0 0 0,-1 0 0,1 0 1,-1-1-1,0 1 0,0-1 0,1 0 1,-2 0-1,1 0 0,0 0 0,-1 0 1,1-1-1,-1 1 0,0-1 0,0 0 1,0 1-1,-1-1 0,1 0 1,-1 0-1,0 0 0,0 0 0,0 0 1,-1 0-1,0-1 0,0-6 0,-1-2-33,-1 0-1,-1 0 1,-1 0 0,1 1-1,-2-1 1,-7-16-1,-22-34-313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3.498"/>
    </inkml:context>
    <inkml:brush xml:id="br0">
      <inkml:brushProperty name="width" value="0.05" units="cm"/>
      <inkml:brushProperty name="height" value="0.05" units="cm"/>
    </inkml:brush>
  </inkml:definitions>
  <inkml:trace contextRef="#ctx0" brushRef="#br0">2 0 15275,'0'6'1345,"-1"1"-969,1 0-192,8 1 544,5-3-336,10 4-568,0-2-184,10-1 256,3 1-112,10-3-104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3.438"/>
    </inkml:context>
    <inkml:brush xml:id="br0">
      <inkml:brushProperty name="width" value="0.05" units="cm"/>
      <inkml:brushProperty name="height" value="0.05" units="cm"/>
    </inkml:brush>
  </inkml:definitions>
  <inkml:trace contextRef="#ctx0" brushRef="#br0">81 1 14923,'-6'14'864,"-3"13"-808,1 12-56,-2 13 128,-2 4-112,1 5-16,3 2-16,1-10 16,2-4 0,2-15 0,1-12 32,4-21-112,2-6-56,2-20-152,-2-9-1040,0-21 1144,2-6-128,-2-9-152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3.927"/>
    </inkml:context>
    <inkml:brush xml:id="br0">
      <inkml:brushProperty name="width" value="0.05" units="cm"/>
      <inkml:brushProperty name="height" value="0.05" units="cm"/>
    </inkml:brush>
  </inkml:definitions>
  <inkml:trace contextRef="#ctx0" brushRef="#br0">161 0 16195,'-17'17'1323,"-30"23"0,35-32-1150,2 1 0,-1-1 1,1 2-1,1-1 0,0 1 0,0 1 0,1 0 0,-8 13 0,15-23-193,1-1-1,0 1 1,0 0 0,-1-1-1,1 1 1,0 0 0,0-1-1,0 1 1,0-1 0,0 1-1,0 0 1,0-1-1,0 1 1,0 0 0,0-1-1,1 1 1,-1 0 0,0-1-1,0 1 1,0-1 0,1 1-1,-1-1 1,0 1 0,1-1-1,-1 1 1,1-1 0,-1 1-1,0-1 1,1 1 0,-1-1-1,1 1 1,-1-1-1,1 0 1,0 1 0,-1-1-1,1 0 1,-1 1 0,1-1-1,-1 0 1,1 0 0,0 0-1,-1 0 1,1 0 0,0 1-1,0-1 1,39 4-957,-31-3 778,7 0-108,-1 1 1,0 1 0,0 0 0,0 1-1,0 1 1,26 11 0,-36-13 285,0-1 0,0 1 1,0 0-1,0 1 0,0-1 0,-1 1 0,0 0 1,1 0-1,-1 0 0,-1 1 0,1-1 1,-1 1-1,0 0 0,0 0 0,0 0 1,0 0-1,-1 1 0,0-1 0,0 1 1,-1-1-1,2 8 0,-3-9 107,0 0 1,-1 0-1,1 0 1,-1 0-1,0 0 0,0 0 1,0 0-1,0-1 0,-1 1 1,0 0-1,1-1 1,-1 1-1,-1-1 0,1 0 1,0 1-1,-1-1 1,0 0-1,1 0 0,-1-1 1,0 1-1,-1-1 0,-3 3 1,-3 2 257,-1 0 1,0-1 0,0 0-1,-1-1 1,-20 7-1,18-8-87,1-1 1,-1 0-1,-24 1 0,34-4-177,-1 0 1,1-1-1,-1 1 0,1-1 0,-1 1 1,-8-4-1,12 3-20,-1 1 0,1-1 0,-1 0 0,1 0 0,-1 0 0,1 0 0,0 0 0,-1 0 0,1 0 0,0 0 0,0 0 0,0-1 0,0 1 0,0-1 0,0 1 0,0 0 0,0-1 0,0-2 0,0 3-50,1 0-1,0-1 1,0 1-1,0 0 1,0 0-1,0 0 0,0-1 1,0 1-1,0 0 1,0 0-1,1 0 1,-1 0-1,1-2 1,8-18 143</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4.284"/>
    </inkml:context>
    <inkml:brush xml:id="br0">
      <inkml:brushProperty name="width" value="0.05" units="cm"/>
      <inkml:brushProperty name="height" value="0.05" units="cm"/>
    </inkml:brush>
  </inkml:definitions>
  <inkml:trace contextRef="#ctx0" brushRef="#br0">325 316 15331,'-12'-1'224,"-1"0"0,0 1 1,1 0-1,-1 1 0,1 1 0,-1 0 0,1 0 0,0 1 0,0 1 0,0 0 0,0 1 0,1 0 0,0 1 0,0 0 1,-15 11-1,17-10-162,-1 0 0,1 0 0,1 1 0,-1 0 0,2 1 0,-1 0 0,1 0 0,0 1 0,1-1 1,0 2-1,1-1 0,0 1 0,0-1 0,1 1 0,1 0 0,-4 20 0,6-25-58,0-1-1,1 0 1,0 0 0,0 0-1,0 1 1,1-1 0,-1 0-1,1 0 1,0 0-1,1 0 1,-1 0 0,1 0-1,0 0 1,0 0-1,1-1 1,0 1 0,-1-1-1,1 0 1,1 1-1,-1-2 1,1 1 0,-1 0-1,1-1 1,0 1 0,0-1-1,1 0 1,-1 0-1,1-1 1,-1 1 0,1-1-1,0 0 1,0 0-1,6 1 1,0-1-16,1 0 1,-1 0-1,0-1 0,1-1 0,-1 1 1,1-2-1,-1 0 0,0 0 0,18-5 1,-14 2 4,0-2 1,1 1-1,-2-2 1,1 0 0,-1-1-1,17-11 1,-13 5 27,0-1 1,0 0-1,-2-1 1,0-1-1,-1 0 0,-1-1 1,0-1-1,-1 0 1,16-34-1,-20 33 25,-1 0 0,-1-1 0,0 0 1,-2-1-1,-1 1 0,0-1 0,-2 0 0,0 0 0,-1 0 1,-2-1-1,0 1 0,-6-32 0,5 47-29,0 1-1,0-1 1,0 0 0,-1 1-1,0 0 1,0 0 0,-1 0-1,1 0 1,-1 0 0,-1 1-1,1-1 1,-1 1 0,0 0-1,-10-7 1,11 9-7,0 0-1,-1 1 0,1 0 1,-1 0-1,1 0 1,-1 0-1,0 1 1,0 0-1,0 0 1,0 0-1,0 1 1,0-1-1,0 1 1,0 0-1,0 1 1,0-1-1,0 1 1,0 0-1,1 0 1,-1 1-1,-5 1 1,1 1 9,0 1 1,0 0 0,0 0-1,1 1 1,-1 0-1,-12 13 1,16-15-16,1 1 0,0-1 0,0 1 0,0 0 0,1 0 0,-1 0 0,1 0 0,0 0 0,1 1 0,0-1 0,-1 1 0,-1 9 0,4-14-8,0 1 1,0-1-1,0 0 0,0 1 0,0-1 1,0 0-1,0 1 0,1-1 0,-1 0 1,0 0-1,1 1 0,-1-1 0,1 0 1,-1 0-1,1 0 0,0 1 0,-1-1 1,1 0-1,0 0 0,0 0 0,0 0 1,0 0-1,0-1 0,0 1 0,0 0 1,0 0-1,0-1 0,0 1 0,0 0 1,1-1-1,-1 1 0,0-1 1,0 0-1,1 1 0,1-1 0,5 2-63,1-1-1,-1 0 1,1-1-1,11 0 1,-6 0-17,1 0-12,-1 0 1,1 2-1,-1 0 1,1 0-1,26 9 0,-35-9 79,0 1-1,-1 0 1,1 0-1,-1 0 1,0 1-1,0 0 1,0 0 0,0 0-1,-1 0 1,1 1-1,-1 0 1,0 0-1,-1 0 1,1 0-1,-1 1 1,3 7-1,2 7 193,-1 0 0,-2 1 0,0-1 0,-1 1-1,-1 0 1,0 0 0,-2 1 0,-1-1 0,-4 39 0,4-59-143,-2 11 366,1-21-67,0-18 52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4.949"/>
    </inkml:context>
    <inkml:brush xml:id="br0">
      <inkml:brushProperty name="width" value="0.05" units="cm"/>
      <inkml:brushProperty name="height" value="0.05" units="cm"/>
    </inkml:brush>
  </inkml:definitions>
  <inkml:trace contextRef="#ctx0" brushRef="#br0">11 315 15843,'-2'3'147,"1"0"0,-1 0-1,1 1 1,0-1-1,0 0 1,0 1-1,1-1 1,-1 1 0,1-1-1,0 6 1,0-8-128,0 0 1,0 0-1,0-1 1,1 1-1,-1 0 0,0-1 1,0 1-1,1 0 1,-1-1-1,1 1 1,-1-1-1,0 1 1,1-1-1,-1 1 0,1-1 1,-1 1-1,1-1 1,0 1-1,-1-1 1,1 0-1,1 1 1,-1 0 15,1-1 0,0 1 0,0-1 0,0 0 0,0 1 0,0-1 1,0 0-1,0-1 0,0 1 0,0 0 0,3-1 0,3-2 13,1 1 0,-1-1 0,-1-1 0,1 0-1,0 0 1,-1 0 0,0-1 0,0 0 0,8-8-1,2-2 26,-1-1-1,20-27 0,-22 26 0,-2-1 0,0-1 0,9-22 0,-16 30-2,0 0 1,-1 0-1,-1 0 1,0 0-1,0-1 1,-1 0 0,1-15-1,-3 24-44,0 1-1,0 0 1,0-1-1,0 1 1,0-1-1,-1 1 1,1-1 0,-1 1-1,0 0 1,1-1-1,-1 1 1,0 0-1,0 0 1,-1-1-1,-1-2 1,2 4-9,0 0 1,0 1-1,0-1 0,0 0 1,0 1-1,0-1 1,0 0-1,-1 1 0,1 0 1,0-1-1,0 1 1,0 0-1,-1-1 0,1 1 1,0 0-1,0 0 1,-1 0-1,1 0 0,0 0 1,0 1-1,-3-1 1,-1 2 23,0 0 1,0 0 0,0 0-1,1 1 1,-1 0-1,0 0 1,1 0 0,0 0-1,0 0 1,0 1 0,-6 7-1,3-2-16,0-1-1,0 1 1,2 1-1,-1-1 0,1 1 1,0 0-1,1 0 1,0 0-1,1 1 1,0-1-1,0 1 1,1 0-1,1 0 0,-1 22 1,2-31-24,0 1 0,0-1 1,0 1-1,1-1 0,-1 0 1,1 1-1,-1-1 0,1 1 0,0-1 1,0 0-1,0 0 0,0 1 0,1-1 1,-1 0-1,0 0 0,1 0 0,0 0 1,-1-1-1,1 1 0,0 0 0,0-1 1,0 1-1,0-1 0,0 0 0,0 1 1,0-1-1,1 0 0,-1 0 1,0-1-1,1 1 0,-1 0 0,0-1 1,1 1-1,-1-1 0,1 0 0,4 0 1,5-1 0,-1-1 0,1 0 0,-1-1 1,0 0-1,0-1 0,0 0 0,15-9 1,70-44 32,-95 57-35,28-20 3,-19 12-1,1 1 1,-1 0 0,1 1-1,0 0 1,1 1 0,20-7-1,-31 11-1,0 1 0,0 0 0,1-1 0,-1 1 0,0 0-1,0 0 1,1 0 0,-1 0 0,0 0 0,1 0 0,-1 0-1,0 0 1,1 0 0,-1 1 0,0-1 0,0 1 0,0-1 0,1 1-1,-1-1 1,0 1 0,0 0 0,0-1 0,0 1 0,0 0 0,0 0-1,0 0 1,0 0 0,0 0 0,0 0 0,-1 0 0,1 0-1,0 0 1,-1 0 0,1 0 0,0 0 0,-1 1 0,0-1 0,1 0-1,-1 0 1,0 1 0,0-1 0,1 0 0,-1 0 0,0 1 0,0 1-1,0 9 17,-1-1 0,0 1-1,0-1 1,-4 14-1,3-15-3,-2 8 11,2-12-11,1 0-1,-1 1 0,1-1 0,0 0 0,1 0 1,0 0-1,0 1 0,0-1 0,1 0 0,-1 0 0,3 8 1,-2-14-10,-1 1 1,1 0 0,-1 0 0,1 0 0,0 0-1,-1-1 1,1 1 0,0 0 0,0-1 0,0 1-1,0 0 1,-1-1 0,1 1 0,0-1 0,0 1-1,0-1 1,0 0 0,0 1 0,0-1-1,0 0 1,0 0 0,0 0 0,1 0 0,-1 0-1,0 0 1,0 0 0,0 0 0,0 0 0,0 0-1,0-1 1,0 1 0,0 0 0,0-1 0,0 1-1,1-1 1,38-20 47,-40 21-50,32-23 55,40-35 1,-45 34-22,60-39-1,-83 60-35,0 1 0,0 0-1,0 0 1,0 0 0,1 1-1,7-3 1,-11 4 0,1 0 0,-1 0 0,0 0 0,0 0 0,1 0 0,-1 0 0,0 0 0,0 0 1,1 1-1,-1-1 0,0 0 0,0 1 0,0-1 0,0 1 0,0-1 0,1 1 0,-1 0 0,0-1 0,0 1 0,0 0 0,-1 0 1,1 0-1,0-1 0,0 1 0,0 0 0,0 0 0,-1 0 0,1 1 0,-1-1 0,1 0 0,-1 0 0,1 2 0,2 6-3,-1 0-1,0 1 0,0-1 1,-1 1-1,0 0 0,-2 13 0,-6 64-84,5-74 46,-4 26-219,4-28 108,0 1 1,0 0-1,1 0 0,1 13 0,0-25 150,0 0-1,0 0 1,0 1 0,-1-1-1,1 0 1,0 0 0,0 1-1,0-1 1,0 0-1,0 0 1,0 1 0,0-1-1,0 0 1,0 0 0,0 1-1,0-1 1,0 0 0,0 0-1,1 1 1,-1-1-1,0 0 1,0 0 0,0 1-1,0-1 1,0 0 0,0 0-1,1 0 1,-1 1 0,0-1-1,0 0 1,0 0-1,0 0 1,1 0 0,-1 1-1,0-1 1,0 0 0,1 0-1,-1 0 1,0 0-1,8-18-231</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5.651"/>
    </inkml:context>
    <inkml:brush xml:id="br0">
      <inkml:brushProperty name="width" value="0.05" units="cm"/>
      <inkml:brushProperty name="height" value="0.05" units="cm"/>
    </inkml:brush>
  </inkml:definitions>
  <inkml:trace contextRef="#ctx0" brushRef="#br0">24 100 14899,'6'-10'420,"2"1"0,-1 0 0,1 0 0,1 0 0,0 1 0,17-12 0,-21 16-306,0 1 0,0 0 0,1 1 0,-1-1 0,1 1 0,-1 0 0,1 0-1,0 1 1,-1 0 0,1 0 0,0 0 0,0 1 0,0-1 0,0 2 0,7 0 0,-11-1-92,-1 0 0,1 0 1,0 1-1,0-1 1,0 1-1,0 0 1,-1-1-1,1 1 0,0 0 1,-1 0-1,1 0 1,-1 0-1,1 0 0,-1 1 1,1-1-1,-1 0 1,0 1-1,0-1 1,1 1-1,0 2 0,-1-1-6,1 0 0,-2 0 0,1 0 0,0 0-1,-1 0 1,1 0 0,-1 0 0,0 0 0,0 0-1,0 0 1,-1 5 0,-2 5 22,0-1 1,0 1-1,-2-1 0,-9 21 1,-70 109 457,62-110-306,1 1 0,2 0 0,2 2 0,-20 52-1,36-84-196,0-1 0,1 0 0,-1 1 0,0-1 0,1 1-1,0-1 1,-1 1 0,1-1 0,0 1 0,0-1 0,1 1-1,-1-1 1,0 1 0,1-1 0,0 1 0,1 4 0,-1-7-14,-1 1 0,1 0 0,-1-1 0,1 1 0,0-1 0,-1 1 0,1-1 0,0 1 0,-1-1 0,1 1 0,0-1 0,0 0 0,0 1 0,0-1 0,-1 0 0,1 1 0,0-1 0,0 0 0,1 0 0,1 0-41,0 0 0,-1 0 0,1-1 1,0 1-1,0-1 0,0 0 0,0 1 1,2-3-1,17-7-117,-1-1 1,30-21-1,-46 29 145,64-43-350</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6.065"/>
    </inkml:context>
    <inkml:brush xml:id="br0">
      <inkml:brushProperty name="width" value="0.05" units="cm"/>
      <inkml:brushProperty name="height" value="0.05" units="cm"/>
    </inkml:brush>
  </inkml:definitions>
  <inkml:trace contextRef="#ctx0" brushRef="#br0">185 45 16820,'-4'-1'123,"0"0"0,0 1 0,0 0 1,0-1-1,0 1 0,0 1 0,0-1 0,1 1 1,-1-1-1,0 1 0,0 0 0,0 0 1,0 1-1,1-1 0,-1 1 0,1 0 0,-1 0 1,1 0-1,0 0 0,-6 5 0,-1 2 128,0 0-1,0 1 0,1 0 1,-15 20-1,19-23-198,1 0 0,0 1-1,0 0 1,0-1 0,1 2 0,0-1-1,0 0 1,1 1 0,0-1-1,1 1 1,-1-1 0,2 1 0,-1 9-1,2-13-46,-1-1-1,1 1 0,0-1 0,0 0 0,0 0 0,1 1 0,-1-1 0,1 0 0,0 0 0,0-1 0,1 1 1,-1 0-1,1-1 0,0 1 0,0-1 0,0 0 0,0 0 0,0 0 0,1 0 0,-1-1 0,1 1 0,0-1 0,0 0 1,0 0-1,0 0 0,0-1 0,8 3 0,-3-2 5,1 0 0,1-1 1,-1 0-1,0-1 0,0 0 0,0 0 1,0-1-1,0-1 0,0 1 0,0-1 1,0-1-1,0 0 0,-1-1 0,1 0 0,-1 0 1,0-1-1,0 0 0,-1 0 0,1-1 1,8-8-1,-11 9 33,0 0 0,0 0 0,-1-1 0,0 0 0,0 0 0,-1 0 0,0 0 0,0-1 0,0 1 0,-1-1 0,0 0 0,0 0 0,0 0 0,-1-1 0,0 1 0,-1-1 1,0 1-1,0-1 0,0 1 0,-1-1 0,0 0 0,-1 1 0,0-1 0,0 1 0,0-1 0,-1 1 0,-4-11 0,3 12-27,-1-1 0,1 1 0,-1 0 0,-1 1 0,1-1 0,-1 1 0,0-1 0,0 1 0,-1 1 0,1-1 0,-1 1-1,0 0 1,-1 0 0,1 1 0,0 0 0,-1 0 0,0 0 0,0 1 0,1 0 0,-14-2 0,14 3-80,-1 0 0,1 0 0,-1 1 0,1-1-1,-1 1 1,1 1 0,-1-1 0,1 1 0,-1 1 0,1-1-1,0 1 1,0 0 0,0 0 0,0 1 0,0 0 0,0 0-1,0 0 1,1 0 0,0 1 0,0 0 0,0 1 0,0-1-1,-5 6 1,-6 13-277</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6.668"/>
    </inkml:context>
    <inkml:brush xml:id="br0">
      <inkml:brushProperty name="width" value="0.05" units="cm"/>
      <inkml:brushProperty name="height" value="0.05" units="cm"/>
    </inkml:brush>
  </inkml:definitions>
  <inkml:trace contextRef="#ctx0" brushRef="#br0">61 6 15363,'-1'-1'44,"0"1"-1,1-1 1,-1 1-1,1-1 1,-1 1-1,0 0 1,1-1-1,-1 1 1,0 0-1,0 0 1,1-1 0,-1 1-1,0 0 1,0 0-1,1 0 1,-1 0-1,0 0 1,0 0-1,1 0 1,-1 0-1,0 0 1,0 1-1,1-1 1,-1 0-1,0 0 1,1 0-1,-1 1 1,0-1-1,0 1 1,1-1-1,-1 0 1,1 1-1,-1-1 1,0 1-1,1-1 1,-1 1 0,1 0-1,-1-1 1,1 1-1,0-1 1,-1 1-1,1 1 1,-3 2 56,0 0 0,0 0 1,1 1-1,0 0 1,-3 5-1,2 3-1,-1-1-1,2 1 1,-1 0 0,1 20 0,1-26-75,1 0 1,1 0 0,-1 1 0,1-1 0,1 0-1,-1 0 1,1 0 0,0 0 0,6 11 0,-7-16-15,1 1 0,0-1 0,0 1 0,0-1 0,0 0 1,0 0-1,0 0 0,1 0 0,-1 0 0,1 0 0,0-1 1,-1 1-1,1-1 0,0 0 0,0 1 0,0-1 0,0-1 1,0 1-1,0 0 0,0-1 0,0 1 0,0-1 0,0 0 1,0 0-1,0 0 0,0-1 0,0 1 0,6-2 0,3-2 34,1 1 0,-1-1 0,0-1 0,0 0-1,17-11 1,17-15 403,82-72 0,-128 103-443,0 0 6,1-1 1,-1 1 0,0 0-1,0 0 1,0 0-1,1-1 1,-1 1 0,0 0-1,0 0 1,1 0 0,-1-1-1,0 1 1,1 0-1,-1 0 1,0 0 0,0 0-1,1 0 1,-1 0 0,0 0-1,1 0 1,-1 0 0,0 0-1,1 0 1,-1 0-1,0 0 1,0 0 0,1 0-1,-1 0 1,1 0 0,1 10 156,-6 25-60,1-18-31,3-15-71,0 0-1,0 0 1,0-1-1,0 1 1,0 0-1,0-1 1,0 1-1,0 0 1,1 0 0,-1-1-1,1 1 1,-1 0-1,1-1 1,0 1-1,0-1 1,-1 1-1,1-1 1,0 1-1,0-1 1,1 0 0,-1 1-1,0-1 1,0 0-1,3 2 1,-2-2-6,1 0 0,-1 0 1,1-1-1,0 1 0,-1-1 0,1 1 1,-1-1-1,1 0 0,0 0 0,-1 0 1,1 0-1,0 0 0,-1-1 1,1 1-1,-1-1 0,4-1 0,11-4-310,-1-1-1,0 0 0,19-12 1,-21 10-59,2 1-1,-1 0 1,30-9 0,-16 11-159</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7.127"/>
    </inkml:context>
    <inkml:brush xml:id="br0">
      <inkml:brushProperty name="width" value="0.05" units="cm"/>
      <inkml:brushProperty name="height" value="0.05" units="cm"/>
    </inkml:brush>
  </inkml:definitions>
  <inkml:trace contextRef="#ctx0" brushRef="#br0">201 184 12179,'1'-1'116,"0"0"1,0-1 0,0 1-1,0 0 1,0-1 0,0 1-1,0-1 1,0 1 0,-1-1-1,1 1 1,-1-1 0,1 0-1,-1 1 1,0-1 0,1 0 0,-1 1-1,0-1 1,0 0 0,0 0-1,0 1 1,-1-1 0,1 0-1,0 1 1,-1-1 0,1 0-1,-1 1 1,0-1 0,1 1-1,-1-1 1,0 1 0,0-1-1,0 1 1,0 0 0,0-1 0,-2-1-1,1 2-18,0-1 0,-1 1 0,1 0 0,0 0 0,-1 0 0,1 0 0,-1 0 0,0 0 0,1 1 0,-1-1 0,1 1 0,-1-1 0,0 1 0,1 0 0,-1 0 0,0 1 0,1-1 0,-1 0 0,0 1 0,1 0 0,-1-1 0,1 1 0,-4 2 0,-3 2-21,1 0 0,-1 0 0,1 1 0,0 0 0,1 1 0,-1-1 0,1 2 0,1-1 0,-1 1 0,-7 12 0,8-11-32,0 1 1,1 0 0,0 0 0,0 0-1,1 1 1,1-1 0,0 1-1,0 0 1,-1 13 0,4-22-39,0 0 0,-1 0 0,1 0-1,0 1 1,0-1 0,1 0 0,-1 0 0,0 0 0,1 1 0,-1-1 0,1 0 0,0 0-1,-1 0 1,1 0 0,0 0 0,1 0 0,-1 0 0,0 0 0,0-1 0,1 1 0,-1 0-1,3 1 1,-2-2 0,1 1 1,0-1-1,-1 0 0,1 0 0,0 0 0,0 0 0,0 0 0,0-1 0,0 1 0,0-1 1,0 0-1,0 0 0,0 0 0,3-1 0,8-1 10,0 0 0,-1-2 0,0 1 0,0-2 0,23-11 0,-6 0 62,-1-2 0,0-1 0,-1-1 1,-2-1-1,0-2 0,-1-1 0,-2 0 0,0-2 1,21-32-1,-36 47 23,-1 0 0,-1 0 0,0-1 0,8-23 1,-13 21 122,-1 13-219,0 1 0,0 0 0,0 0 0,0 0 0,0 0 0,-1-1 0,1 1 0,0 0 0,0 0 1,0 0-1,0 0 0,-1 0 0,1 0 0,0 0 0,0-1 0,0 1 0,0 0 0,-1 0 0,1 0 0,0 0 0,0 0 0,0 0 0,-1 0 0,1 0 0,0 0 0,0 0 0,0 0 0,-1 0 0,1 0 0,0 0 0,0 0 0,0 0 0,-1 0 0,1 1 0,-19 13 183,8-1-139,1 0 1,1 1-1,0 0 0,-9 20 0,-24 65-80,37-88 4,-5 17 201,-9 31 0,17-49-62,0 1-1,0 0 1,1-1-1,0 1 1,1 0-1,0 12 0,1-19-94,-1-1-1,1 1 1,0-1-1,0 0 1,0 1-1,0-1 1,1 0-1,1 4 1,16 13 183</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3:59.817"/>
    </inkml:context>
    <inkml:brush xml:id="br0">
      <inkml:brushProperty name="width" value="0.05" units="cm"/>
      <inkml:brushProperty name="height" value="0.05" units="cm"/>
    </inkml:brush>
  </inkml:definitions>
  <inkml:trace contextRef="#ctx0" brushRef="#br0">125 42 13075,'-1'-1'75,"1"0"1,-1 0-1,0 0 1,1 0-1,-1 0 1,0 0-1,0 1 1,0-1-1,0 0 1,1 0-1,-1 1 1,-1-1 0,1 1-1,0-1 1,0 1-1,0-1 1,0 1-1,0-1 1,0 1-1,0 0 1,-1 0-1,1 0 1,-1 0-1,-2 0 23,1 0-1,0 1 1,0-1-1,0 1 1,0 0-1,0 0 1,0 0-1,1 0 1,-4 2-1,-1 1 86,0 1-1,0-1 1,0 1-1,1 1 1,0-1-1,-9 12 1,13-15-143,1 0 0,-1 0 0,1 0 0,0 0 0,0 0 0,0 0 0,0 1 0,0-1 0,1 0 0,-1 1 0,0 2 0,1-3-29,0-1 0,0 0 0,0 0 0,0 0 0,1 0 0,-1 0 0,0 0 0,1 0 1,-1 0-1,0 0 0,1 0 0,-1 0 0,1-1 0,0 1 0,-1 0 0,1 0 0,0 0 0,-1 0 0,1-1 0,0 1 1,0 0-1,-1-1 0,1 1 0,0-1 0,0 1 0,0-1 0,0 1 0,1-1 0,19 8 5,0-1 0,30 5 1,-32-9-14,0 2 1,0 0-1,29 14 1,-36-14-3,-1 2 1,0-1-1,0 2 0,-1-1 1,0 1-1,-1 1 1,1 0-1,-1 0 0,-1 1 1,0 0-1,-1 1 1,1-1-1,5 14 1,-9-15 2,0 0 1,-1 0 0,0 0 0,-1 1-1,1 0 1,-2-1 0,1 1 0,-2 0-1,1 0 1,-1 0 0,-1 0 0,1-1-1,-2 1 1,1 0 0,-2 0 0,1-1-1,-7 16 1,4-15 51,0 0 0,-1-1 0,0 0 1,0 0-1,-1 0 0,0-1 0,-1 1 0,0-2 0,0 1 0,-1-1 0,0-1 0,0 0 0,0 0 0,-1 0 1,-19 7-1,23-11-11,0 0 1,-1 0-1,1-1 0,0 0 1,0 0-1,-1 0 1,1-1-1,-1 0 1,1 0-1,0 0 1,-1-1-1,-8-2 0,10 1-15,0 0 0,0 0 0,0 0 0,0-1 0,1 0-1,-1 0 1,1 0 0,0 0 0,-1-1 0,2 0-1,-1 0 1,0 0 0,1 0 0,0 0 0,0-1 0,-4-6-1,3 3-19,1-1 0,0 1 0,0 0 0,1-1-1,0 1 1,0-1 0,1 0 0,0 0-1,1 1 1,0-1 0,0 0 0,1 0 0,0 0-1,0 1 1,1-1 0,0 0 0,5-10 0,-1 3-15,1 0 1,0 1-1,1-1 0,1 2 1,1-1-1,0 1 1,23-24-1,-22 28-20,-1 0-1,2 1 0,-1 1 1,1-1-1,22-9 1,66-23-227,-40 19 79,-56 20 154,1 0 1,-1 0 0,1 0-1,-1-1 1,0 1 0,0-1 0,0 0-1,7-7 1,-10 9 20,0 0 1,-1 0-1,1-1 1,0 1-1,0 0 1,-1-1-1,1 1 1,-1-1-1,1 1 0,-1-1 1,0 1-1,1-1 1,-1 1-1,0-1 1,0 1-1,0-1 0,0 1 1,0-1-1,-1 1 1,1-1-1,0 1 1,-1 0-1,1-1 1,-1 1-1,1-1 0,-1 1 1,0 0-1,0-1 1,1 1-1,-1 0 1,0 0-1,-2-3 1,-4-3 24,0 0 1,0 1 0,-1 0-1,0 0 1,0 0 0,0 1-1,-1 0 1,0 1 0,1 0 0,-2 0-1,1 1 1,0 0 0,-13-2-1,14 3-34,1 1 0,-1-1 0,0 2-1,0-1 1,0 1 0,1 0 0,-1 1-1,0 0 1,0 0 0,1 1 0,-1 0-1,1 0 1,-1 1 0,1 0 0,0 0-1,0 0 1,-8 6 0,13-7-45,0 0-1,0-1 1,0 1 0,0 0-1,0 0 1,0 0-1,1 0 1,-1 0 0,1 1-1,-1-1 1,1 0 0,0 1-1,0-1 1,0 1 0,0-1-1,1 1 1,-2 4 0,2-5 29,1 0 0,-1 0 0,0 0-1,1 1 1,-1-1 0,1 0 0,0 0 0,-1-1 0,1 1 0,0 0 0,0 0 0,0 0 0,1 0 0,-1-1 0,0 1 0,1-1 0,-1 1-1,1-1 1,-1 1 0,1-1 0,0 0 0,-1 0 0,1 0 0,2 1 0,36 15-301</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0.214"/>
    </inkml:context>
    <inkml:brush xml:id="br0">
      <inkml:brushProperty name="width" value="0.05" units="cm"/>
      <inkml:brushProperty name="height" value="0.05" units="cm"/>
    </inkml:brush>
  </inkml:definitions>
  <inkml:trace contextRef="#ctx0" brushRef="#br0">130 38 12467,'-4'2'229,"0"0"0,0 0 1,1 0-1,-1 0 0,1 1 1,-1-1-1,1 1 0,0 0 1,0 0-1,-3 5 0,-25 37 1261,25-37-907,-1 6-329,-1 0 0,2 0 1,-1 1-1,2 0 0,-6 27 0,8-32-197,1 1 0,1-1 0,0 0 0,1 1 0,-1-1 0,2 1 0,0-1 0,0 0 0,4 16 0,-4-24-44,-1 0 0,1 0-1,-1 0 1,1 0-1,0 0 1,0-1-1,0 1 1,0 0-1,0 0 1,1-1 0,-1 1-1,0 0 1,1-1-1,-1 1 1,1-1-1,-1 0 1,1 1 0,0-1-1,0 0 1,0 0-1,-1 0 1,1 0-1,0-1 1,0 1-1,0 0 1,0-1 0,0 1-1,1-1 1,-1 0-1,0 0 1,0 0-1,0 0 1,0 0-1,0 0 1,0-1 0,0 1-1,0 0 1,0-1-1,0 0 1,0 1-1,0-1 1,3-2 0,3-1 41,0 0 1,0-1 0,0 0 0,-1-1 0,0 1-1,0-1 1,0-1 0,7-8 0,-4 1 56,0 1 0,-2-1 0,0-1-1,0 0 1,-1 0 0,7-22 0,-11 27-46,-1 0 0,0 0 1,0 0-1,-1 0 0,0-1 0,0 1 1,-1 0-1,-1 0 0,0-1 0,0 1 1,-5-14-1,5 20-55,-1-1 0,1 1 0,-1 0 0,-1 0 1,1 1-1,0-1 0,-1 0 0,0 1 0,0 0 0,0-1 0,0 1 0,0 0 0,-1 1 1,1-1-1,-1 0 0,0 1 0,0 0 0,0 0 0,0 0 0,0 1 0,0-1 0,0 1 1,-1 0-1,1 0 0,-9 0 0,8 0 28,0 1 0,0 0 0,1 0 0,-1 1 0,0-1 0,0 1 0,1 0-1,-1 1 1,0-1 0,1 1 0,0-1 0,-1 2 0,1-1 0,0 0 0,0 1 0,0 0 0,0-1 0,0 2 0,1-1 0,-1 0 0,1 1 0,0 0 0,-4 6 0,-5 12 59</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0.749"/>
    </inkml:context>
    <inkml:brush xml:id="br0">
      <inkml:brushProperty name="width" value="0.05" units="cm"/>
      <inkml:brushProperty name="height" value="0.05" units="cm"/>
    </inkml:brush>
  </inkml:definitions>
  <inkml:trace contextRef="#ctx0" brushRef="#br0">80 209 12339,'0'-4'450,"3"-26"897,-3 30-1280,0-1 1,0 1-1,0-1 1,0 0 0,0 1-1,0-1 1,0 0-1,0 1 1,0-1 0,0 1-1,0-1 1,-1 0-1,1 1 1,0-1 0,0 1-1,-1-1 1,1 1-1,0-1 1,-1 1 0,1-1-1,0 1 1,-1-1-1,1 1 1,-1-1 0,1 1-1,-1-1 1,1 1-1,-1 0 1,1-1 0,-1 1-1,1 0 1,-1 0-1,1-1 1,-1 1 0,0 0-1,0 0 1,0 0 9,-1 0 0,1 1 0,0-1 1,0 1-1,0-1 0,0 1 0,0 0 0,0-1 1,0 1-1,0 0 0,1 0 0,-1-1 0,0 1 1,0 0-1,1 0 0,-1 0 0,0 0 1,1 0-1,-1 0 0,0 1 0,-10 27 469,10-26-433,-9 32 50,1-1 0,2 1-1,1 1 1,2-1 0,0 63 0,4-97-161,4 32 42,-4-33-42,0 1 0,0-1 0,0 1 1,0-1-1,0 0 0,0 1 0,0-1 1,1 1-1,-1-1 0,0 1 0,0-1 1,0 0-1,1 1 0,-1-1 0,0 0 1,0 1-1,1-1 0,-1 0 0,0 1 1,1-1-1,-1 0 0,1 1 0,-1-1 1,0 0-1,1 0 0,-1 0 1,1 1-1,-1-1 0,0 0 0,1 0 1,-1 0-1,1 0 0,-1 0 0,1 0 1,-1 0-1,1 0 0,-1 0 0,0 0 1,1 0-1,-1 0 0,1 0 0,-1 0 1,1 0-1,-1 0 0,1 0 0,-1-1 1,0 1-1,1 0 0,-1 0 0,0-1 1,1 1-1,-1 0 0,1 0 1,-1-1-1,0 1 0,1-1 0,4-6 32,1 1-1,-2-1 0,1 0 0,-1-1 0,0 1 1,0-1-1,-1 1 0,0-1 0,0 0 1,2-16-1,-2 12 1,13-42 110,-4-1-1,-1 0 0,5-98 1,-16 142-132,1 9-9,-1-1 0,1 1 0,-1 0 0,0 0 0,0 0 0,0-1 0,-1 1 1,1 0-1,0 0 0,-1 0 0,1-1 0,-1 1 0,0 0 0,0 0 0,0 0 1,0 0-1,-1-2 0,1 4-3,1 0 1,0 0-1,0-1 0,0 1 1,-1 0-1,1 0 1,0 0-1,0 0 1,-1-1-1,1 1 0,0 0 1,0 0-1,-1 0 1,1 0-1,0 0 0,0 0 1,-1 0-1,1 0 1,0 0-1,-1 0 0,1 0 1,0 0-1,0 0 1,-1 0-1,1 0 0,0 0 1,0 0-1,-1 0 1,1 0-1,0 1 0,-1-1 1,1 0-1,0 0 1,0 0-1,0 0 0,-1 1 1,-8 11 15,-2 17 12,7-15-28,0 0 0,1 1 1,0-1-1,0 20 0,3-31-4,0 1-1,0-1 1,0 0-1,1 0 1,-1 0-1,1 1 1,0-1-1,0 0 1,0 0 0,1 0-1,2 5 1,-3-7-2,0 1 1,0-1-1,1 0 1,-1 1-1,1-1 0,-1 0 1,1 0-1,0 0 1,-1 0-1,1 0 1,0 0-1,0 0 1,0-1-1,-1 1 1,1-1-1,0 1 1,0-1-1,0 0 1,0 0-1,0 1 1,2-2-1,5 1-13,-1-1 0,0-1 0,0 0 0,0 0-1,0-1 1,0 0 0,0 0 0,0 0 0,-1-1 0,0 0 0,0-1 0,0 0-1,0 0 1,-1 0 0,11-12 0,-7 6-28,0 0 0,0-1-1,-1-1 1,-1 1 0,0-2 0,0 1-1,9-26 1,-16 36 10,0 1 1,-1 0-1,1-1 1,-1 1-1,1 0 1,-1-1-1,0 1 1,0 0-1,0-1 1,0 1-1,-1 0 1,1-1-1,-2-3 1,2 5 17,0 1 1,0 0-1,-1-1 1,1 1-1,0 0 1,0-1-1,-1 1 1,1-1 0,0 1-1,-1 0 1,1 0-1,0-1 1,-1 1-1,1 0 1,0 0-1,-1-1 1,1 1-1,-1 0 1,1 0-1,0 0 1,-1 0-1,1-1 1,-1 1 0,1 0-1,-1 0 1,1 0-1,-1 0 1,0 1-21,0-1 0,-1 0 0,1 1 1,0-1-1,0 1 0,-1 0 0,1-1 1,0 1-1,0 0 0,0 0 0,0-1 1,0 1-1,-2 2 0,-4 6-371,-1 0 0,1 0 0,1 1 0,0 0 0,-8 17-1,-20 57-1464,29-70 1719,-5 16-505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07T06:49:53.824"/>
    </inkml:context>
    <inkml:brush xml:id="br0">
      <inkml:brushProperty name="width" value="0.05" units="cm"/>
      <inkml:brushProperty name="height" value="0.05" units="cm"/>
    </inkml:brush>
  </inkml:definitions>
  <inkml:trace contextRef="#ctx0" brushRef="#br0">1 22 12451,'9'-2'1320,"2"2"-904,3 2-128,6 2 672,8 0-560,7 1-16,11-4-31,2 1-65,6-4-152,-1-1-176,0-2-312,-7-3-57,-12-2 329,-9 3-80,-22 4-96</inkml:trace>
  <inkml:trace contextRef="#ctx0" brushRef="#br0" timeOffset="1">54 211 11218,'-9'21'1049,"12"-5"-569,10-9-128,9-8 536,6-5-184,5 1-344,3-1-152,-2 3-664,-3 3-1152,-16 0 1416,-10-2-288,-11 1-224</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1.196"/>
    </inkml:context>
    <inkml:brush xml:id="br0">
      <inkml:brushProperty name="width" value="0.05" units="cm"/>
      <inkml:brushProperty name="height" value="0.05" units="cm"/>
    </inkml:brush>
  </inkml:definitions>
  <inkml:trace contextRef="#ctx0" brushRef="#br0">1 63 10818,'21'3'745,"1"1"0,-1 0-1,1 2 1,25 10 0,-40-13-640,0 1 0,-1-1 1,0 1-1,1 1 1,-1-1-1,-1 1 1,1 0-1,-1 0 1,0 0-1,0 1 0,0 0 1,-1 0-1,0 0 1,0 0-1,0 1 1,3 8-1,0-2 55,-7-12-150,0-1 0,0 0-1,0 0 1,0 0 0,0 0 0,1 0 0,-1 0 0,0 0-1,0 0 1,0 0 0,0 0 0,0 1 0,0-1 0,0 0 0,1 0-1,-1 0 1,0 0 0,0 0 0,0 0 0,0 0 0,0 0 0,1 0-1,-1 0 1,0 0 0,0 0 0,0 0 0,0 0 0,0 0 0,0 0-1,1 0 1,-1-1 0,0 1 0,0 0 0,0 0 0,0 0-1,0 0 1,0 0 0,0 0 0,1 0 0,-1 0 0,0 0 0,0 0-1,0-1 1,0 1 0,0 0 0,6-28 685,-5 15-539,-1 0-1,0 0 1,-1 0-1,0 0 0,-1 1 1,-1-1-1,0 0 0,-1 1 1,0-1-1,-1 1 0,-6-12 1,10 23-155,1 0 0,-1 0 0,1 0-1,-1 1 1,1-1 0,-1 0 0,0 1 0,0-1 0,1 0 0,-1 1 0,0-1 0,0 1 0,0-1 0,0 1-1,1 0 1,-3-1 0,1 3-162,6 7-116,0-5 73,0 1-1,0-1 1,1 0 0,0 0-1,0 0 1,0-1 0,0 0 0,0 0-1,1 0 1,-1 0 0,1-1-1,0 0 1,6 1 0,5 1-188,-1-1 1,1-1 0,27 1 0,4-4-337</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1.613"/>
    </inkml:context>
    <inkml:brush xml:id="br0">
      <inkml:brushProperty name="width" value="0.05" units="cm"/>
      <inkml:brushProperty name="height" value="0.05" units="cm"/>
    </inkml:brush>
  </inkml:definitions>
  <inkml:trace contextRef="#ctx0" brushRef="#br0">237 169 10898,'-7'-2'222,"-1"0"-1,1 1 1,-1 0-1,0 0 1,1 1 0,-1 0-1,0 1 1,1-1-1,-1 1 1,1 1-1,-1 0 1,1 0-1,-1 0 1,1 1-1,0 0 1,0 0-1,-12 8 1,12-7-89,0 1 1,1 0-1,-1 1 1,1 0-1,0 0 1,0 0-1,1 0 0,0 1 1,0 0-1,0 0 1,1 0-1,0 1 1,0 0-1,1-1 0,0 1 1,-1 9-1,3-15-106,0 1-1,1 0 0,-1-1 1,1 1-1,0 0 0,0-1 0,0 1 1,0 0-1,1-1 0,-1 1 1,1-1-1,-1 1 0,1 0 1,0-1-1,0 1 0,0-1 0,0 0 1,0 1-1,4 3 0,-3-4-13,-1-1 1,1 1-1,0-1 0,1 0 0,-1 1 0,0-1 0,0 0 0,0 0 0,1 0 1,-1-1-1,1 1 0,-1-1 0,0 1 0,1-1 0,-1 0 0,1 0 1,-1 0-1,1 0 0,-1 0 0,1 0 0,3-2 0,9-1 24,0-1 0,-1-1 0,1 0-1,-1-1 1,0-1 0,14-9 0,-1-1 81,47-39 0,-50 34 15,0-1 1,33-42 0,-46 50-38,0 0 0,-1 0 1,-1-1-1,0 0 0,-1-1 0,6-20 1,-14 37-87,0-1 0,1 0 0,-1 1 0,0-1 0,0 0 1,0 0-1,1 1 0,-1-1 0,0 0 0,0 0 1,0 0-1,0 1 0,-1-1 0,1 0 0,0 0 1,0 1-1,0-1 0,-1 0 0,1 0 0,-1 0 1,1 0-5,0 1 0,-1 0 1,1 0-1,-1-1 1,1 1-1,-1 0 0,1 0 1,-1-1-1,1 1 1,-1 0-1,1 0 1,-1 0-1,1 0 0,-1 0 1,1 0-1,-1 0 1,0 0-1,1 0 0,-1 0 1,1 0-1,-1 0 1,-3 1 16,1 0 0,0 0 0,0 0 0,0 1 0,0-1 0,-6 4 0,1 2 0,-1 1 1,1-1-1,0 1 1,1 1-1,0 0 1,1 0-1,-6 10 1,-36 72-124,44-81 66,-4 6-157,1 1-1,1-1 1,0 1-1,-4 23 1,10-35 105,-1 0 0,1 0 0,-1 0 0,1 0 1,1 0-1,-1 0 0,1 0 0,2 9 0,-2-11 55,0 0 0,1-1-1,-1 1 1,0-1 0,1 1-1,0-1 1,-1 1 0,1-1 0,0 0-1,0 0 1,0 0 0,1 0 0,-1 0-1,0-1 1,1 1 0,4 2-1,30 6-402</inkml:trace>
  <inkml:trace contextRef="#ctx0" brushRef="#br0" timeOffset="1">617 338 14475,'-16'33'1448,"3"1"-1080,-1-5-312,3 0 801,9-18-633,2-9-72,10-14-160</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2.067"/>
    </inkml:context>
    <inkml:brush xml:id="br0">
      <inkml:brushProperty name="width" value="0.05" units="cm"/>
      <inkml:brushProperty name="height" value="0.05" units="cm"/>
    </inkml:brush>
  </inkml:definitions>
  <inkml:trace contextRef="#ctx0" brushRef="#br0">233 15 16083,'1'0'52,"-1"-1"-1,0 1 1,0-1-1,0 1 1,0 0-1,0-1 0,0 1 1,0-1-1,0 1 1,0-1-1,0 1 0,0-1 1,0 1-1,0-1 1,0 1-1,0 0 1,0-1-1,-1 1 0,1-1 1,0 1-1,0-1 1,0 1-1,-1 0 0,1-1 1,0 1-1,-1 0 1,1-1-1,0 1 1,-1 0-1,1-1 0,0 1 1,-1 0-1,1 0 1,-1-1-1,-1 1 18,1 0 1,0 0-1,-1 0 0,1 0 1,-1 0-1,1 1 0,0-1 0,-1 0 1,1 1-1,0-1 0,-3 2 0,-33 20 578,21-10-616,1 1-1,1 1 1,0 0-1,1 0 0,0 1 1,1 1-1,1 0 0,1 1 1,0 0-1,1 0 0,1 1 1,-9 28-1,14-38-29,1 0 0,0 1 0,1 0 0,0-1 1,0 1-1,1 9 0,0-15-1,0-1 0,0 0 0,1 0 1,-1 0-1,0 1 0,1-1 0,0 0 1,-1 0-1,1 0 0,0 0 0,0 0 1,0 0-1,0 0 0,1 0 0,-1 0 1,0-1-1,1 1 0,-1 0 0,1-1 1,0 1-1,0-1 0,-1 0 0,1 0 1,0 1-1,0-1 0,0 0 0,0-1 1,3 2-1,3-1-41,-1 0 1,1 0-1,0-1 1,0-1-1,-1 1 1,1-1-1,0 0 0,-1-1 1,1 0-1,-1 0 1,1 0-1,-1-1 1,10-6-1,-1 1 37,-1 0 0,0-2 0,0 0 0,24-22 0,-31 25 2,-1-1 0,0 0 1,0 0-1,0-1 0,-1 0 0,6-11 1,-4-9-118</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2.514"/>
    </inkml:context>
    <inkml:brush xml:id="br0">
      <inkml:brushProperty name="width" value="0.05" units="cm"/>
      <inkml:brushProperty name="height" value="0.05" units="cm"/>
    </inkml:brush>
  </inkml:definitions>
  <inkml:trace contextRef="#ctx0" brushRef="#br0">10 50 14163,'17'4'1256,"18"-4"-752,6-2-112,11 0 425,4-4-73,3-1-104,1 0-144,-10-1-480,-6 3-280,-12-3 176,-11 4 32,-19 4-152,1-4-152</inkml:trace>
  <inkml:trace contextRef="#ctx0" brushRef="#br0" timeOffset="1">0 177 13923,'39'0'1216,"10"-10"-816,6-4-144,7-3 256,5 1-279,-5-1 7,-7 2-24,-20 5-144</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3.113"/>
    </inkml:context>
    <inkml:brush xml:id="br0">
      <inkml:brushProperty name="width" value="0.05" units="cm"/>
      <inkml:brushProperty name="height" value="0.05" units="cm"/>
    </inkml:brush>
  </inkml:definitions>
  <inkml:trace contextRef="#ctx0" brushRef="#br0">56 0 12347,'0'87'2825,"1"55"-1321,-27 226 1,-4-204-467,89-287-938,98-149 1,-140 247-104,1 0 1,1 1-1,1 1 0,1 0 1,2 2-1,41-32 0,-57 49-13,0 1 0,0-1 0,0 1-1,1 0 1,-1 0 0,1 1-1,11-2 1,-15 4 0,0-1 0,0 0 0,1 1 0,-1 0 0,0 0 0,0 0 0,1 1 0,-1 0 0,0-1 0,0 1 0,0 1 0,0-1 0,0 0 0,0 1 0,4 2 0,-7-3 13,-1-1 1,1 1 0,0 0-1,0-1 1,-1 1 0,1 0-1,0 0 1,-1-1 0,1 1-1,-1 0 1,1 0 0,-1 0-1,1 0 1,-1 0 0,1 0-1,-1 0 1,0 0 0,0 0-1,0 0 1,1 0 0,-1 0-1,0 0 1,0 0 0,0 0-1,-1 0 1,1 0 0,0 0-1,0 0 1,0 0 0,-1 0-1,1 0 1,0 0 0,-1-1 0,1 1-1,-1 0 1,1 0 0,-1 0-1,0 0 1,1-1 0,-1 1-1,-1 1 1,-2 2 10,0 1 0,-1-1 1,1 0-1,-1-1 0,-9 6 1,-20 9 71,-2-3 0,0 0 1,-1-3-1,-56 13 0,75-21-118,-1 0 0,1 0 0,-1-2 0,0-1 0,0 0 0,0-1 0,-31-4 0,48 3 2,-1 1-1,1-1 1,0 1-1,-1-1 0,1 0 1,0 0-1,-1 0 1,1 0-1,0 0 1,0 0-1,0-1 1,0 1-1,0-1 1,1 1-1,-4-4 1,4 3 22,1 1 0,-1 0 0,1-1 0,-1 1 0,1 0 1,-1-1-1,1 1 0,0-1 0,0 1 0,0 0 0,0-1 0,0 1 0,0-1 1,0 1-1,0-1 0,0 1 0,1 0 0,-1-1 0,2-2 0,1-3-27,1 1 0,0-1-1,1 0 1,0 1 0,0 0-1,0 0 1,1 1 0,8-8-1,42-30-296</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3.635"/>
    </inkml:context>
    <inkml:brush xml:id="br0">
      <inkml:brushProperty name="width" value="0.05" units="cm"/>
      <inkml:brushProperty name="height" value="0.05" units="cm"/>
    </inkml:brush>
  </inkml:definitions>
  <inkml:trace contextRef="#ctx0" brushRef="#br0">88 20 14787,'-2'15'351,"0"0"0,-1 0 0,-1-1 0,0 1 0,-1-1 0,-1 0 0,-13 24 0,-5 18 735,19-44-898,3-8-129,0 1-1,0-1 0,0 1 0,1 0 1,-1 0-1,1-1 0,0 1 1,1 0-1,-1 0 0,1 0 0,0 0 1,1 9-1,-1-14-56,1 1 1,-1-1 0,0 1-1,0-1 1,0 0 0,0 1-1,1-1 1,-1 1 0,0-1-1,0 1 1,1-1-1,-1 1 1,0-1 0,1 0-1,-1 1 1,0-1 0,1 0-1,-1 1 1,1-1-1,-1 0 1,0 0 0,1 1-1,-1-1 1,1 0 0,-1 0-1,1 0 1,-1 1-1,1-1 1,-1 0 0,1 0-1,-1 0 1,1 0 0,0 0-1,1-1-2,0 1 0,-1-1 0,1 1 0,0-1 0,-1 0 0,1 0-1,0 0 1,-1 0 0,3-2 0,29-31-107,-22 20 60,0 0 0,-1 0-1,-1-1 1,14-31 0,-20 37 23,1 0-1,-1-1 1,-1 0 0,1 0 0,-2 0 0,1 0 0,-2 0 0,1 0 0,-3-20 0,2 27 13,-1 0 1,0 0-1,1-1 1,-2 1-1,1 0 1,0 0 0,0 0-1,-3-3 1,4 5 0,-1 0 0,0 1-1,1-1 1,-1 0 0,0 0 0,1 0 0,-1 1 0,0-1 0,0 0 0,0 1 0,1-1 0,-1 0 0,0 1 0,0-1 0,0 1 0,0 0-1,0-1 1,0 1 0,0 0 0,0 0 0,0-1 0,0 1 0,-1 0 0,1 0 0,0 0 0,0 0 0,-1 1 0,2-1-7,-1 0 0,1 0 1,-1 0-1,1 0 1,-1 1-1,1-1 0,-1 0 1,1 0-1,0 1 1,-1-1-1,1 0 1,-1 1-1,1-1 0,0 0 1,-1 1-1,1-1 1,0 1-1,0-1 0,-1 1 1,1-1-1,0 0 1,0 1-1,0-1 0,-1 1 1,1-1-1,0 1 1,0-1-1,0 1 0,0-1 1,0 1-1,0-1 1,0 1-1,0-1 0,0 1 1,0-1-1,0 1 1,1-1-1,-1 1 0,0-1 1,0 1-1,0-1 1,1 1-1,-1-1 0,0 0 1,0 1-1,1-1 1,-1 1-1,0-1 0,1 0 1,-1 1-1,1-1 1,19 22-854,-10-16 551,0 0 0,0 0 0,0-1 0,1-1 0,0 0 0,0 0 0,0-1 0,0-1 1,1 0-1,18 2 0,14 0-400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4.034"/>
    </inkml:context>
    <inkml:brush xml:id="br0">
      <inkml:brushProperty name="width" value="0.05" units="cm"/>
      <inkml:brushProperty name="height" value="0.05" units="cm"/>
    </inkml:brush>
  </inkml:definitions>
  <inkml:trace contextRef="#ctx0" brushRef="#br0">285 72 13707,'-10'-4'238,"0"0"1,0 1-1,-1 0 0,1 1 1,-1 0-1,0 1 0,0 0 1,0 1-1,1 0 0,-1 0 1,0 1-1,0 1 0,1 0 1,-1 0-1,1 1 0,-1 1 1,1-1-1,0 2 0,1-1 1,-1 2-1,1-1 0,0 1 0,-14 11 1,21-14-220,-1-1 0,1 0 1,0 1-1,0-1 0,0 1 1,1 0-1,-1 0 0,1 0 1,-1 0-1,1 0 0,0 0 1,0 0-1,0 0 0,1 0 1,-1 0-1,1 0 0,0 1 0,0-1 1,0 4-1,0-5-17,1-1 0,-1 1 0,1 0 0,0 0 1,-1 0-1,1-1 0,0 1 0,0 0 0,0-1 0,0 1 0,0-1 0,1 1 0,-1-1 0,0 1 0,1-1 1,-1 0-1,1 0 0,0 0 0,-1 0 0,1 0 0,0 0 0,-1 0 0,1 0 0,0-1 0,0 1 0,0-1 1,0 1-1,-1-1 0,1 0 0,0 0 0,0 0 0,0 0 0,3 0 0,7-1-72,-1 0-1,1-1 0,-1-1 0,1 0 1,-1 0-1,0-1 0,0 0 1,-1-1-1,1 0 0,14-10 0,0-2-576,-1-1-1,41-40 1,-16 5-260,-36 35 293</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4.546"/>
    </inkml:context>
    <inkml:brush xml:id="br0">
      <inkml:brushProperty name="width" value="0.05" units="cm"/>
      <inkml:brushProperty name="height" value="0.05" units="cm"/>
    </inkml:brush>
  </inkml:definitions>
  <inkml:trace contextRef="#ctx0" brushRef="#br0">120 220 14411,'0'-2'1271,"-2"4"-386,-7 14 44,-9 22-216,-41 126 93,50-132-792,2 1 0,0 1 1,-1 35-1,8-69-10,0 1 0,0-1 0,-1 1 0,1 0 0,0-1 0,0 1 0,0-1 0,0 1 0,0 0 0,1-1 0,-1 1 0,0-1 0,0 1 0,0 0 0,0-1 0,1 1 0,-1-1 0,0 1 0,0-1 0,1 1 0,0 0 0,7-6 85,8-19 47,-5 0-5,0 0 0,-2-1-1,11-44 1,8-81 283,-23 119-318,0 5-7,-2 0 1,0-33 0,-3 57-84,0-1 1,0 1-1,0-1 0,-1 1 0,1-1 0,-1 1 1,1 0-1,-1-1 0,-2-2 0,3 5-4,0-1-1,0 1 1,-1-1-1,1 1 1,0 0-1,0-1 1,-1 1-1,1 0 1,0 0-1,-1-1 1,1 1-1,0 0 1,-1 0 0,1-1-1,-1 1 1,1 0-1,0 0 1,-1 0-1,1 0 1,-1 0-1,1 0 1,-1 0-1,1-1 1,0 1-1,-1 0 1,1 1-1,-1-1 1,1 0-1,-1 0 1,0 0-1,-1 1 2,0 1-1,0-1 0,-1 1 0,1 0 0,0 0 1,1-1-1,-1 1 0,0 1 0,0-1 1,1 0-1,0 0 0,-1 0 0,1 1 1,-2 3-1,-3 9-9,0 0-1,1 0 1,1 1 0,0 0-1,1 0 1,1 0 0,1 0 0,0 30-1,1-44 8,0-1-1,0 1 0,0 0 0,1-1 0,-1 1 1,0-1-1,1 1 0,-1-1 0,1 1 0,0-1 1,-1 0-1,1 1 0,0-1 0,0 0 0,0 1 1,0-1-1,0 0 0,0 0 0,0 0 0,0 0 1,1 0-1,-1 0 0,0 0 0,1 0 0,-1 0 1,0-1-1,1 1 0,-1 0 0,1-1 0,-1 0 1,1 1-1,-1-1 0,1 0 0,0 0 0,-1 1 1,1-1-1,-1-1 0,3 1 0,3-1-3,0-1-1,0 1 0,0-1 1,0-1-1,0 0 1,-1 0-1,8-4 0,3-3 3,-1-1 0,0-1 0,-1 0 0,-1-1 1,14-15-1,61-78 70,-84 100-62,1-1 2,17-22 8,-1-1-1,19-35 1,-34 51-18,-10 15-2,-15 24-1,-71 149-170,75-143-106,2 0 1,2 1-1,-13 60 1,22-86 108,0 0 0,0 0 0,1 0 1,0 0-1,0 0 0,0 0 0,1 0 1,0 0-1,0 0 0,3 8 1,-4-12 103,1 0 0,0-1 0,0 1 0,0-1 0,0 1 0,0-1 0,0 0 0,1 1 0,-1-1 0,0 0 0,1 0 0,-1 0 0,1 0 1,-1 0-1,3 1 0,-1-1 15,0 0-1,0 0 1,0-1 0,0 1 0,0-1 0,1 1-1,-1-1 1,0 0 0,0-1 0,0 1 0,4-1-1,48-13-738</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5.286"/>
    </inkml:context>
    <inkml:brush xml:id="br0">
      <inkml:brushProperty name="width" value="0.05" units="cm"/>
      <inkml:brushProperty name="height" value="0.05" units="cm"/>
    </inkml:brush>
  </inkml:definitions>
  <inkml:trace contextRef="#ctx0" brushRef="#br0">116 394 16540,'-67'58'1373,"61"-53"-1295,1 0 0,0 1-1,1 0 1,-1-1-1,1 1 1,1 1 0,-1-1-1,1 0 1,-5 14-1,8-19-65,-1-1-1,1 1 0,0-1 1,0 0-1,0 1 0,0-1 1,0 1-1,0-1 0,0 0 0,0 1 1,0-1-1,0 1 0,0-1 1,0 0-1,0 1 0,0-1 1,0 0-1,0 1 0,0-1 1,1 1-1,-1-1 0,0 0 1,0 1-1,0-1 0,1 0 1,-1 1-1,0-1 0,0 0 0,1 0 1,-1 1-1,0-1 0,1 1 1,15-2 131,18-13-76,-33 14-64,110-69-50,2-1-142,-109 68 173,0 0-1,0 1 1,0-1-1,0 1 1,7-2-1,-10 3 16,0 0-1,0 0 0,-1 0 1,1 0-1,0 0 0,0 0 0,0 0 1,0 0-1,-1 0 0,1 1 1,0-1-1,0 0 0,0 0 1,-1 1-1,1-1 0,0 0 1,0 1-1,-1-1 0,1 1 0,0-1 1,-1 1-1,1-1 0,-1 1 1,1 0-1,-1-1 0,1 1 1,-1 0-1,1-1 0,-1 1 1,1 0-1,-1 0 0,0-1 0,1 1 1,-1 0-1,0 0 0,0 1 1,1 9 22,0-1 1,-1 1-1,0 0 1,-1-1-1,0 1 1,-5 19-1,3-15 59,1 0-1,-1 20 1,2-35-76,1 1 0,0 0 0,0 0 0,0 0 0,0-1 0,0 1 0,0 0 0,0 0 0,0 0 0,0-1 0,0 1 0,0 0 0,0 0 0,1 0 0,-1-1 0,0 1 0,1 0 0,-1 0 0,0-1 0,1 1 0,-1 0-1,1-1 1,-1 1 0,1-1 0,-1 1 0,1 0 0,0-1 0,-1 1 0,1-1 0,0 1 0,-1-1 0,1 0 0,0 1 0,0-1 0,-1 0 0,1 0 0,0 1 0,0-1 0,-1 0 0,1 0 0,0 0 0,0 0 0,0 0 0,0 0 0,-1 0 0,1 0 0,0 0 0,0 0 0,0-1 0,-1 1 0,1 0 0,0 0 0,0-1 0,1 0-1,6-3 30,-1 0-1,1-1 0,-1 1 1,8-7-1,-12 9-30,111-97-635,-2 2-333,-106 92 828,29-19-506,-33 23 541,1 0 0,-1-1 0,1 1 0,-1 0 0,1 0 0,-1 1 0,1-1 0,0 0 0,-1 1 0,1 0 0,5-1 0,-7 2 74,-1-1 1,1 0 0,-1 0 0,1 0-1,-1 0 1,1 0 0,-1 1 0,0-1-1,1 0 1,-1 1 0,1-1-1,-1 0 1,1 1 0,-1-1 0,0 0-1,1 1 1,-1-1 0,0 1-1,1-1 1,-1 0 0,0 1 0,0-1-1,1 1 1,-1-1 0,0 1-1,0-1 1,0 1 0,0-1 0,0 1-1,0-1 1,0 1 0,0 23-450,-1-21 454,1-1 0,0 1 0,0 0 0,0-1 0,0 1 0,0-1 0,0 1 0,1 0 0,0 2 0,-1-4 22,0-1 0,1 1 0,-1-1-1,0 0 1,0 1 0,1-1 0,-1 0 0,0 1 0,1-1 0,-1 0 0,0 0 0,1 1-1,-1-1 1,1 0 0,-1 0 0,0 0 0,1 0 0,-1 1 0,1-1 0,-1 0 0,1 0-1,-1 0 1,1 0 0,19-5-66,-11-1 61,0 1 0,0-1 0,0-1 1,-1 0-1,0 0 0,13-15 0,40-56 110,-37 43 69,-1-2 1,-2 0-1,-1-2 1,16-45 0,-88 314 1691,34-73-1234,17-133-584,1 1 0,1-1-1,2-1 1,7 39 0,4-24-91,-13-36 30,0 0 0,0 0 0,0 0 0,0-1 0,0 1 0,0 0 0,1-1 1,-1 1-1,1-1 0,-1 0 0,1 1 0,0-1 0,-1 0 0,1 0 0,0 0 0,0 0 0,2 0 0,-3 0 0,-1-1 0,1 0 0,-1 0 1,1 0-1,0 0 0,-1 1 0,1-1 0,0 0 0,-1 0 0,1 0 0,0-1 0,-1 1 0,1 0 0,0 0 0,-1 0 0,1 0 0,-1-1 0,1 1 0,0 0 0,-1-1 0,1 1 0,-1 0 0,1-1 0,-1 1 0,1 0 0,-1-1 0,1 1 0,0-2 0,0 1-11,-1-1-1,1 1 1,0-1 0,-1 0-1,1 1 1,-1-1 0,0 0 0,1 1-1,-1-1 1,0 0 0,0-1-1,0-3-26,-1 1 0,1 0-1,-1 0 1,0-1-1,0 1 1,-1 0-1,-2-6 1,-3 1 76,0-1-1,-1 1 1,0 0 0,-1 1-1,0 0 1,-1 0 0,-19-13-1,19 15 181,0-1 0,0 1-1,1-2 1,0 1 0,1-1 0,0-1-1,0 1 1,-11-22 0,18 30-164,0 0 1,0-1 0,0 1-1,1 0 1,-1-1 0,1 1 0,-1-1-1,1 1 1,0-1 0,-1 1 0,1-1-1,0 0 1,0 1 0,0-1-1,0 1 1,0-1 0,0 1 0,1-1-1,-1 1 1,1-1 0,-1 1-1,1-1 1,-1 1 0,2-3 0,0 2-5,0 1 1,0-1 0,0 1 0,0 0-1,1 0 1,-1 0 0,0 0-1,0 0 1,1 0 0,-1 1 0,0-1-1,1 1 1,-1 0 0,1-1-1,-1 1 1,4 1 0,125 6-728,-106-5 640,27 2-135</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11T10:44:05.801"/>
    </inkml:context>
    <inkml:brush xml:id="br0">
      <inkml:brushProperty name="width" value="0.05" units="cm"/>
      <inkml:brushProperty name="height" value="0.05" units="cm"/>
    </inkml:brush>
  </inkml:definitions>
  <inkml:trace contextRef="#ctx0" brushRef="#br0">16 49 14723,'-8'5'562,"0"0"235,27-6-541,345-30 777,4 20-1041,-349 11 41,885-7 80,-250 4 72,-599 3-161,909-6 1209,-1 30-216,-923-22-1089,422 13-367,-353-17 234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11.04.2022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10</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10</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7019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11</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11</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54743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12</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12</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328191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33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D5AD5D0-AE5A-4A2A-850B-1A291916B2C7}" type="slidenum">
              <a:rPr lang="de-DE" sz="1200">
                <a:solidFill>
                  <a:srgbClr val="000000"/>
                </a:solidFill>
                <a:latin typeface="Sparkasse Rg" pitchFamily="34" charset="0"/>
              </a:rPr>
              <a:pPr eaLnBrk="1" hangingPunct="1"/>
              <a:t>13</a:t>
            </a:fld>
            <a:endParaRPr lang="de-DE" sz="1200">
              <a:solidFill>
                <a:srgbClr val="000000"/>
              </a:solidFill>
              <a:latin typeface="Sparkasse Rg" pitchFamily="34" charset="0"/>
            </a:endParaRPr>
          </a:p>
        </p:txBody>
      </p:sp>
      <p:sp>
        <p:nvSpPr>
          <p:cNvPr id="44339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75EDB5B-D3E5-48FF-8F21-84AF21E8E21D}" type="slidenum">
              <a:rPr lang="de-DE" sz="1200">
                <a:solidFill>
                  <a:srgbClr val="000000"/>
                </a:solidFill>
                <a:latin typeface="Sparkasse Rg" pitchFamily="34" charset="0"/>
              </a:rPr>
              <a:pPr algn="r" eaLnBrk="1" hangingPunct="1">
                <a:buClrTx/>
                <a:buFontTx/>
                <a:buNone/>
              </a:pPr>
              <a:t>13</a:t>
            </a:fld>
            <a:endParaRPr lang="de-DE" sz="1200">
              <a:solidFill>
                <a:srgbClr val="000000"/>
              </a:solidFill>
              <a:latin typeface="Sparkasse Rg" pitchFamily="34" charset="0"/>
            </a:endParaRPr>
          </a:p>
        </p:txBody>
      </p:sp>
      <p:sp>
        <p:nvSpPr>
          <p:cNvPr id="44339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339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0981559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8195186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696013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79537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78458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2829745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781954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9967783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939644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5172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154351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5</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5</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844776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3360829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a:p>
        </p:txBody>
      </p:sp>
    </p:spTree>
    <p:extLst>
      <p:ext uri="{BB962C8B-B14F-4D97-AF65-F5344CB8AC3E}">
        <p14:creationId xmlns:p14="http://schemas.microsoft.com/office/powerpoint/2010/main" val="610602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8</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8</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5023031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23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D45C7708-F9DB-4E7E-BADF-68367F90445D}" type="slidenum">
              <a:rPr lang="de-DE" sz="1200">
                <a:solidFill>
                  <a:srgbClr val="000000"/>
                </a:solidFill>
                <a:latin typeface="Sparkasse Rg" pitchFamily="34" charset="0"/>
              </a:rPr>
              <a:pPr eaLnBrk="1" hangingPunct="1"/>
              <a:t>9</a:t>
            </a:fld>
            <a:endParaRPr lang="de-DE" sz="1200">
              <a:solidFill>
                <a:srgbClr val="000000"/>
              </a:solidFill>
              <a:latin typeface="Sparkasse Rg" pitchFamily="34" charset="0"/>
            </a:endParaRPr>
          </a:p>
        </p:txBody>
      </p:sp>
      <p:sp>
        <p:nvSpPr>
          <p:cNvPr id="4423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1064182A-E47F-4923-9C1A-091E7BAB97E7}" type="slidenum">
              <a:rPr lang="de-DE" sz="1200">
                <a:solidFill>
                  <a:srgbClr val="000000"/>
                </a:solidFill>
                <a:latin typeface="Sparkasse Rg" pitchFamily="34" charset="0"/>
              </a:rPr>
              <a:pPr algn="r" eaLnBrk="1" hangingPunct="1">
                <a:buClrTx/>
                <a:buFontTx/>
                <a:buNone/>
              </a:pPr>
              <a:t>9</a:t>
            </a:fld>
            <a:endParaRPr lang="de-DE" sz="1200">
              <a:solidFill>
                <a:srgbClr val="000000"/>
              </a:solidFill>
              <a:latin typeface="Sparkasse Rg" pitchFamily="34" charset="0"/>
            </a:endParaRPr>
          </a:p>
        </p:txBody>
      </p:sp>
      <p:sp>
        <p:nvSpPr>
          <p:cNvPr id="44237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237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117124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D8ADD198-5CEA-4799-A978-D962845159A2}" type="datetime1">
              <a:rPr lang="de-DE" smtClean="0"/>
              <a:t>11.04.2022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4C520BD0-1847-4B21-B685-C3A45E7D7413}" type="datetime1">
              <a:rPr lang="de-DE" smtClean="0"/>
              <a:t>11.04.2022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539F6176-E65F-4264-AD61-F5E2A092842D}" type="datetime1">
              <a:rPr lang="de-DE" smtClean="0"/>
              <a:t>11.04.2022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1362621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D4DCE647-126E-458F-AFBA-019880C78C7A}" type="datetime1">
              <a:rPr lang="de-DE" smtClean="0"/>
              <a:t>11.04.2022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C8F7E619-D22B-4CC6-9486-A488AA3E0A88}" type="datetime1">
              <a:rPr lang="de-DE" smtClean="0"/>
              <a:t>11.04.2022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D24A3A83-2154-4301-8991-B0300989FFEC}" type="datetime1">
              <a:rPr lang="de-DE" smtClean="0"/>
              <a:t>11.04.2022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F22026F7-720F-4E1D-9DF0-81165B8FF329}" type="datetime1">
              <a:rPr lang="de-DE" smtClean="0"/>
              <a:t>11.04.2022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9532442C-BC34-49A6-8DEF-CF7AE8DED9D8}" type="datetime1">
              <a:rPr lang="de-DE" smtClean="0"/>
              <a:t>11.04.2022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45EFA00D-E82C-4133-B939-9886F70DF297}" type="datetime1">
              <a:rPr lang="de-DE" smtClean="0"/>
              <a:t>11.04.2022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933DAF5-50DC-4538-9FBE-59A29A326876}" type="datetime1">
              <a:rPr lang="de-DE" smtClean="0"/>
              <a:t>11.04.2022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9505E05F-6CFE-4151-AF7F-8C1CF57AD225}" type="datetime1">
              <a:rPr lang="de-DE" smtClean="0"/>
              <a:t>11.04.2022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A1ED9-BB09-40F6-A96D-FA6BE76D4140}" type="datetime1">
              <a:rPr lang="de-DE" smtClean="0"/>
              <a:t>11.04.2022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6" Type="http://schemas.openxmlformats.org/officeDocument/2006/relationships/image" Target="../media/image534.png"/><Relationship Id="rId21" Type="http://schemas.openxmlformats.org/officeDocument/2006/relationships/customXml" Target="../ink/ink579.xml"/><Relationship Id="rId42" Type="http://schemas.openxmlformats.org/officeDocument/2006/relationships/image" Target="../media/image542.png"/><Relationship Id="rId47" Type="http://schemas.openxmlformats.org/officeDocument/2006/relationships/customXml" Target="../ink/ink592.xml"/><Relationship Id="rId63" Type="http://schemas.openxmlformats.org/officeDocument/2006/relationships/customXml" Target="../ink/ink600.xml"/><Relationship Id="rId68" Type="http://schemas.openxmlformats.org/officeDocument/2006/relationships/image" Target="../media/image555.png"/><Relationship Id="rId84" Type="http://schemas.openxmlformats.org/officeDocument/2006/relationships/image" Target="../media/image563.png"/><Relationship Id="rId89" Type="http://schemas.openxmlformats.org/officeDocument/2006/relationships/customXml" Target="../ink/ink613.xml"/><Relationship Id="rId16" Type="http://schemas.openxmlformats.org/officeDocument/2006/relationships/image" Target="../media/image529.png"/><Relationship Id="rId11" Type="http://schemas.openxmlformats.org/officeDocument/2006/relationships/customXml" Target="../ink/ink574.xml"/><Relationship Id="rId32" Type="http://schemas.openxmlformats.org/officeDocument/2006/relationships/image" Target="../media/image537.png"/><Relationship Id="rId37" Type="http://schemas.openxmlformats.org/officeDocument/2006/relationships/customXml" Target="../ink/ink587.xml"/><Relationship Id="rId53" Type="http://schemas.openxmlformats.org/officeDocument/2006/relationships/customXml" Target="../ink/ink595.xml"/><Relationship Id="rId58" Type="http://schemas.openxmlformats.org/officeDocument/2006/relationships/image" Target="../media/image550.png"/><Relationship Id="rId74" Type="http://schemas.openxmlformats.org/officeDocument/2006/relationships/image" Target="../media/image558.png"/><Relationship Id="rId79" Type="http://schemas.openxmlformats.org/officeDocument/2006/relationships/customXml" Target="../ink/ink608.xml"/><Relationship Id="rId5" Type="http://schemas.openxmlformats.org/officeDocument/2006/relationships/customXml" Target="../ink/ink571.xml"/><Relationship Id="rId90" Type="http://schemas.openxmlformats.org/officeDocument/2006/relationships/image" Target="../media/image566.png"/><Relationship Id="rId95" Type="http://schemas.openxmlformats.org/officeDocument/2006/relationships/customXml" Target="../ink/ink616.xml"/><Relationship Id="rId22" Type="http://schemas.openxmlformats.org/officeDocument/2006/relationships/image" Target="../media/image532.png"/><Relationship Id="rId27" Type="http://schemas.openxmlformats.org/officeDocument/2006/relationships/customXml" Target="../ink/ink582.xml"/><Relationship Id="rId43" Type="http://schemas.openxmlformats.org/officeDocument/2006/relationships/customXml" Target="../ink/ink590.xml"/><Relationship Id="rId48" Type="http://schemas.openxmlformats.org/officeDocument/2006/relationships/image" Target="../media/image545.png"/><Relationship Id="rId64" Type="http://schemas.openxmlformats.org/officeDocument/2006/relationships/image" Target="../media/image553.png"/><Relationship Id="rId69" Type="http://schemas.openxmlformats.org/officeDocument/2006/relationships/customXml" Target="../ink/ink603.xml"/><Relationship Id="rId80" Type="http://schemas.openxmlformats.org/officeDocument/2006/relationships/image" Target="../media/image561.png"/><Relationship Id="rId85" Type="http://schemas.openxmlformats.org/officeDocument/2006/relationships/customXml" Target="../ink/ink611.xml"/><Relationship Id="rId3" Type="http://schemas.openxmlformats.org/officeDocument/2006/relationships/customXml" Target="../ink/ink570.xml"/><Relationship Id="rId12" Type="http://schemas.openxmlformats.org/officeDocument/2006/relationships/image" Target="../media/image527.png"/><Relationship Id="rId17" Type="http://schemas.openxmlformats.org/officeDocument/2006/relationships/customXml" Target="../ink/ink577.xml"/><Relationship Id="rId25" Type="http://schemas.openxmlformats.org/officeDocument/2006/relationships/customXml" Target="../ink/ink581.xml"/><Relationship Id="rId33" Type="http://schemas.openxmlformats.org/officeDocument/2006/relationships/customXml" Target="../ink/ink585.xml"/><Relationship Id="rId38" Type="http://schemas.openxmlformats.org/officeDocument/2006/relationships/image" Target="../media/image540.png"/><Relationship Id="rId46" Type="http://schemas.openxmlformats.org/officeDocument/2006/relationships/image" Target="../media/image544.png"/><Relationship Id="rId59" Type="http://schemas.openxmlformats.org/officeDocument/2006/relationships/customXml" Target="../ink/ink598.xml"/><Relationship Id="rId67" Type="http://schemas.openxmlformats.org/officeDocument/2006/relationships/customXml" Target="../ink/ink602.xml"/><Relationship Id="rId20" Type="http://schemas.openxmlformats.org/officeDocument/2006/relationships/image" Target="../media/image531.png"/><Relationship Id="rId41" Type="http://schemas.openxmlformats.org/officeDocument/2006/relationships/customXml" Target="../ink/ink589.xml"/><Relationship Id="rId54" Type="http://schemas.openxmlformats.org/officeDocument/2006/relationships/image" Target="../media/image548.png"/><Relationship Id="rId62" Type="http://schemas.openxmlformats.org/officeDocument/2006/relationships/image" Target="../media/image552.png"/><Relationship Id="rId70" Type="http://schemas.openxmlformats.org/officeDocument/2006/relationships/image" Target="../media/image556.png"/><Relationship Id="rId75" Type="http://schemas.openxmlformats.org/officeDocument/2006/relationships/customXml" Target="../ink/ink606.xml"/><Relationship Id="rId83" Type="http://schemas.openxmlformats.org/officeDocument/2006/relationships/customXml" Target="../ink/ink610.xml"/><Relationship Id="rId88" Type="http://schemas.openxmlformats.org/officeDocument/2006/relationships/image" Target="../media/image565.png"/><Relationship Id="rId91" Type="http://schemas.openxmlformats.org/officeDocument/2006/relationships/customXml" Target="../ink/ink614.xml"/><Relationship Id="rId96" Type="http://schemas.openxmlformats.org/officeDocument/2006/relationships/image" Target="../media/image569.png"/><Relationship Id="rId1" Type="http://schemas.openxmlformats.org/officeDocument/2006/relationships/slideLayout" Target="../slideLayouts/slideLayout7.xml"/><Relationship Id="rId6" Type="http://schemas.openxmlformats.org/officeDocument/2006/relationships/image" Target="../media/image524.png"/><Relationship Id="rId15" Type="http://schemas.openxmlformats.org/officeDocument/2006/relationships/customXml" Target="../ink/ink576.xml"/><Relationship Id="rId23" Type="http://schemas.openxmlformats.org/officeDocument/2006/relationships/customXml" Target="../ink/ink580.xml"/><Relationship Id="rId28" Type="http://schemas.openxmlformats.org/officeDocument/2006/relationships/image" Target="../media/image535.png"/><Relationship Id="rId36" Type="http://schemas.openxmlformats.org/officeDocument/2006/relationships/image" Target="../media/image539.png"/><Relationship Id="rId49" Type="http://schemas.openxmlformats.org/officeDocument/2006/relationships/customXml" Target="../ink/ink593.xml"/><Relationship Id="rId57" Type="http://schemas.openxmlformats.org/officeDocument/2006/relationships/customXml" Target="../ink/ink597.xml"/><Relationship Id="rId10" Type="http://schemas.openxmlformats.org/officeDocument/2006/relationships/image" Target="../media/image526.png"/><Relationship Id="rId31" Type="http://schemas.openxmlformats.org/officeDocument/2006/relationships/customXml" Target="../ink/ink584.xml"/><Relationship Id="rId44" Type="http://schemas.openxmlformats.org/officeDocument/2006/relationships/image" Target="../media/image543.png"/><Relationship Id="rId52" Type="http://schemas.openxmlformats.org/officeDocument/2006/relationships/image" Target="../media/image547.png"/><Relationship Id="rId60" Type="http://schemas.openxmlformats.org/officeDocument/2006/relationships/image" Target="../media/image551.png"/><Relationship Id="rId65" Type="http://schemas.openxmlformats.org/officeDocument/2006/relationships/customXml" Target="../ink/ink601.xml"/><Relationship Id="rId73" Type="http://schemas.openxmlformats.org/officeDocument/2006/relationships/customXml" Target="../ink/ink605.xml"/><Relationship Id="rId78" Type="http://schemas.openxmlformats.org/officeDocument/2006/relationships/image" Target="../media/image560.png"/><Relationship Id="rId81" Type="http://schemas.openxmlformats.org/officeDocument/2006/relationships/customXml" Target="../ink/ink609.xml"/><Relationship Id="rId86" Type="http://schemas.openxmlformats.org/officeDocument/2006/relationships/image" Target="../media/image564.png"/><Relationship Id="rId94" Type="http://schemas.openxmlformats.org/officeDocument/2006/relationships/image" Target="../media/image568.png"/><Relationship Id="rId99" Type="http://schemas.openxmlformats.org/officeDocument/2006/relationships/customXml" Target="../ink/ink618.xml"/><Relationship Id="rId4" Type="http://schemas.openxmlformats.org/officeDocument/2006/relationships/image" Target="../media/image5230.png"/><Relationship Id="rId9" Type="http://schemas.openxmlformats.org/officeDocument/2006/relationships/customXml" Target="../ink/ink573.xml"/><Relationship Id="rId13" Type="http://schemas.openxmlformats.org/officeDocument/2006/relationships/customXml" Target="../ink/ink575.xml"/><Relationship Id="rId18" Type="http://schemas.openxmlformats.org/officeDocument/2006/relationships/image" Target="../media/image530.png"/><Relationship Id="rId39" Type="http://schemas.openxmlformats.org/officeDocument/2006/relationships/customXml" Target="../ink/ink588.xml"/><Relationship Id="rId34" Type="http://schemas.openxmlformats.org/officeDocument/2006/relationships/image" Target="../media/image538.png"/><Relationship Id="rId50" Type="http://schemas.openxmlformats.org/officeDocument/2006/relationships/image" Target="../media/image546.png"/><Relationship Id="rId55" Type="http://schemas.openxmlformats.org/officeDocument/2006/relationships/customXml" Target="../ink/ink596.xml"/><Relationship Id="rId76" Type="http://schemas.openxmlformats.org/officeDocument/2006/relationships/image" Target="../media/image559.png"/><Relationship Id="rId97" Type="http://schemas.openxmlformats.org/officeDocument/2006/relationships/customXml" Target="../ink/ink617.xml"/><Relationship Id="rId7" Type="http://schemas.openxmlformats.org/officeDocument/2006/relationships/customXml" Target="../ink/ink572.xml"/><Relationship Id="rId71" Type="http://schemas.openxmlformats.org/officeDocument/2006/relationships/customXml" Target="../ink/ink604.xml"/><Relationship Id="rId92" Type="http://schemas.openxmlformats.org/officeDocument/2006/relationships/image" Target="../media/image567.png"/><Relationship Id="rId2" Type="http://schemas.openxmlformats.org/officeDocument/2006/relationships/notesSlide" Target="../notesSlides/notesSlide11.xml"/><Relationship Id="rId29" Type="http://schemas.openxmlformats.org/officeDocument/2006/relationships/customXml" Target="../ink/ink583.xml"/><Relationship Id="rId24" Type="http://schemas.openxmlformats.org/officeDocument/2006/relationships/image" Target="../media/image533.png"/><Relationship Id="rId40" Type="http://schemas.openxmlformats.org/officeDocument/2006/relationships/image" Target="../media/image541.png"/><Relationship Id="rId45" Type="http://schemas.openxmlformats.org/officeDocument/2006/relationships/customXml" Target="../ink/ink591.xml"/><Relationship Id="rId66" Type="http://schemas.openxmlformats.org/officeDocument/2006/relationships/image" Target="../media/image554.png"/><Relationship Id="rId87" Type="http://schemas.openxmlformats.org/officeDocument/2006/relationships/customXml" Target="../ink/ink612.xml"/><Relationship Id="rId61" Type="http://schemas.openxmlformats.org/officeDocument/2006/relationships/customXml" Target="../ink/ink599.xml"/><Relationship Id="rId82" Type="http://schemas.openxmlformats.org/officeDocument/2006/relationships/image" Target="../media/image562.png"/><Relationship Id="rId19" Type="http://schemas.openxmlformats.org/officeDocument/2006/relationships/customXml" Target="../ink/ink578.xml"/><Relationship Id="rId14" Type="http://schemas.openxmlformats.org/officeDocument/2006/relationships/image" Target="../media/image528.png"/><Relationship Id="rId30" Type="http://schemas.openxmlformats.org/officeDocument/2006/relationships/image" Target="../media/image536.png"/><Relationship Id="rId35" Type="http://schemas.openxmlformats.org/officeDocument/2006/relationships/customXml" Target="../ink/ink586.xml"/><Relationship Id="rId56" Type="http://schemas.openxmlformats.org/officeDocument/2006/relationships/image" Target="../media/image549.png"/><Relationship Id="rId77" Type="http://schemas.openxmlformats.org/officeDocument/2006/relationships/customXml" Target="../ink/ink607.xml"/><Relationship Id="rId100" Type="http://schemas.openxmlformats.org/officeDocument/2006/relationships/image" Target="../media/image571.png"/><Relationship Id="rId8" Type="http://schemas.openxmlformats.org/officeDocument/2006/relationships/image" Target="../media/image525.png"/><Relationship Id="rId51" Type="http://schemas.openxmlformats.org/officeDocument/2006/relationships/customXml" Target="../ink/ink594.xml"/><Relationship Id="rId72" Type="http://schemas.openxmlformats.org/officeDocument/2006/relationships/image" Target="../media/image557.png"/><Relationship Id="rId93" Type="http://schemas.openxmlformats.org/officeDocument/2006/relationships/customXml" Target="../ink/ink615.xml"/><Relationship Id="rId98" Type="http://schemas.openxmlformats.org/officeDocument/2006/relationships/image" Target="../media/image570.png"/></Relationships>
</file>

<file path=ppt/slides/_rels/slide12.xml.rels><?xml version="1.0" encoding="UTF-8" standalone="yes"?>
<Relationships xmlns="http://schemas.openxmlformats.org/package/2006/relationships"><Relationship Id="rId117" Type="http://schemas.openxmlformats.org/officeDocument/2006/relationships/image" Target="../media/image629.png"/><Relationship Id="rId21" Type="http://schemas.openxmlformats.org/officeDocument/2006/relationships/image" Target="../media/image581.png"/><Relationship Id="rId42" Type="http://schemas.openxmlformats.org/officeDocument/2006/relationships/customXml" Target="../ink/ink638.xml"/><Relationship Id="rId63" Type="http://schemas.openxmlformats.org/officeDocument/2006/relationships/image" Target="../media/image602.png"/><Relationship Id="rId84" Type="http://schemas.openxmlformats.org/officeDocument/2006/relationships/customXml" Target="../ink/ink659.xml"/><Relationship Id="rId138" Type="http://schemas.openxmlformats.org/officeDocument/2006/relationships/customXml" Target="../ink/ink686.xml"/><Relationship Id="rId159" Type="http://schemas.openxmlformats.org/officeDocument/2006/relationships/image" Target="../media/image650.png"/><Relationship Id="rId170" Type="http://schemas.openxmlformats.org/officeDocument/2006/relationships/customXml" Target="../ink/ink702.xml"/><Relationship Id="rId191" Type="http://schemas.openxmlformats.org/officeDocument/2006/relationships/image" Target="../media/image666.png"/><Relationship Id="rId205" Type="http://schemas.openxmlformats.org/officeDocument/2006/relationships/image" Target="../media/image673.png"/><Relationship Id="rId226" Type="http://schemas.openxmlformats.org/officeDocument/2006/relationships/customXml" Target="../ink/ink730.xml"/><Relationship Id="rId107" Type="http://schemas.openxmlformats.org/officeDocument/2006/relationships/image" Target="../media/image624.png"/><Relationship Id="rId11" Type="http://schemas.openxmlformats.org/officeDocument/2006/relationships/image" Target="../media/image576.png"/><Relationship Id="rId32" Type="http://schemas.openxmlformats.org/officeDocument/2006/relationships/customXml" Target="../ink/ink633.xml"/><Relationship Id="rId53" Type="http://schemas.openxmlformats.org/officeDocument/2006/relationships/image" Target="../media/image597.png"/><Relationship Id="rId74" Type="http://schemas.openxmlformats.org/officeDocument/2006/relationships/customXml" Target="../ink/ink654.xml"/><Relationship Id="rId128" Type="http://schemas.openxmlformats.org/officeDocument/2006/relationships/customXml" Target="../ink/ink681.xml"/><Relationship Id="rId149" Type="http://schemas.openxmlformats.org/officeDocument/2006/relationships/image" Target="../media/image645.png"/><Relationship Id="rId5" Type="http://schemas.openxmlformats.org/officeDocument/2006/relationships/image" Target="../media/image573.png"/><Relationship Id="rId95" Type="http://schemas.openxmlformats.org/officeDocument/2006/relationships/image" Target="../media/image618.png"/><Relationship Id="rId160" Type="http://schemas.openxmlformats.org/officeDocument/2006/relationships/customXml" Target="../ink/ink697.xml"/><Relationship Id="rId181" Type="http://schemas.openxmlformats.org/officeDocument/2006/relationships/image" Target="../media/image661.png"/><Relationship Id="rId216" Type="http://schemas.openxmlformats.org/officeDocument/2006/relationships/customXml" Target="../ink/ink725.xml"/><Relationship Id="rId237" Type="http://schemas.openxmlformats.org/officeDocument/2006/relationships/image" Target="../media/image689.png"/><Relationship Id="rId22" Type="http://schemas.openxmlformats.org/officeDocument/2006/relationships/customXml" Target="../ink/ink628.xml"/><Relationship Id="rId43" Type="http://schemas.openxmlformats.org/officeDocument/2006/relationships/image" Target="../media/image592.png"/><Relationship Id="rId64" Type="http://schemas.openxmlformats.org/officeDocument/2006/relationships/customXml" Target="../ink/ink649.xml"/><Relationship Id="rId118" Type="http://schemas.openxmlformats.org/officeDocument/2006/relationships/customXml" Target="../ink/ink676.xml"/><Relationship Id="rId139" Type="http://schemas.openxmlformats.org/officeDocument/2006/relationships/image" Target="../media/image640.png"/><Relationship Id="rId85" Type="http://schemas.openxmlformats.org/officeDocument/2006/relationships/image" Target="../media/image613.png"/><Relationship Id="rId150" Type="http://schemas.openxmlformats.org/officeDocument/2006/relationships/customXml" Target="../ink/ink692.xml"/><Relationship Id="rId171" Type="http://schemas.openxmlformats.org/officeDocument/2006/relationships/image" Target="../media/image656.png"/><Relationship Id="rId192" Type="http://schemas.openxmlformats.org/officeDocument/2006/relationships/customXml" Target="../ink/ink713.xml"/><Relationship Id="rId206" Type="http://schemas.openxmlformats.org/officeDocument/2006/relationships/customXml" Target="../ink/ink720.xml"/><Relationship Id="rId227" Type="http://schemas.openxmlformats.org/officeDocument/2006/relationships/image" Target="../media/image684.png"/><Relationship Id="rId12" Type="http://schemas.openxmlformats.org/officeDocument/2006/relationships/customXml" Target="../ink/ink623.xml"/><Relationship Id="rId33" Type="http://schemas.openxmlformats.org/officeDocument/2006/relationships/image" Target="../media/image587.png"/><Relationship Id="rId108" Type="http://schemas.openxmlformats.org/officeDocument/2006/relationships/customXml" Target="../ink/ink671.xml"/><Relationship Id="rId129" Type="http://schemas.openxmlformats.org/officeDocument/2006/relationships/image" Target="../media/image635.png"/><Relationship Id="rId54" Type="http://schemas.openxmlformats.org/officeDocument/2006/relationships/customXml" Target="../ink/ink644.xml"/><Relationship Id="rId75" Type="http://schemas.openxmlformats.org/officeDocument/2006/relationships/image" Target="../media/image608.png"/><Relationship Id="rId96" Type="http://schemas.openxmlformats.org/officeDocument/2006/relationships/customXml" Target="../ink/ink665.xml"/><Relationship Id="rId140" Type="http://schemas.openxmlformats.org/officeDocument/2006/relationships/customXml" Target="../ink/ink687.xml"/><Relationship Id="rId161" Type="http://schemas.openxmlformats.org/officeDocument/2006/relationships/image" Target="../media/image651.png"/><Relationship Id="rId182" Type="http://schemas.openxmlformats.org/officeDocument/2006/relationships/customXml" Target="../ink/ink708.xml"/><Relationship Id="rId217" Type="http://schemas.openxmlformats.org/officeDocument/2006/relationships/image" Target="../media/image679.png"/><Relationship Id="rId6" Type="http://schemas.openxmlformats.org/officeDocument/2006/relationships/customXml" Target="../ink/ink620.xml"/><Relationship Id="rId238" Type="http://schemas.openxmlformats.org/officeDocument/2006/relationships/customXml" Target="../ink/ink736.xml"/><Relationship Id="rId23" Type="http://schemas.openxmlformats.org/officeDocument/2006/relationships/image" Target="../media/image582.png"/><Relationship Id="rId119" Type="http://schemas.openxmlformats.org/officeDocument/2006/relationships/image" Target="../media/image630.png"/><Relationship Id="rId44" Type="http://schemas.openxmlformats.org/officeDocument/2006/relationships/customXml" Target="../ink/ink639.xml"/><Relationship Id="rId65" Type="http://schemas.openxmlformats.org/officeDocument/2006/relationships/image" Target="../media/image603.png"/><Relationship Id="rId86" Type="http://schemas.openxmlformats.org/officeDocument/2006/relationships/customXml" Target="../ink/ink660.xml"/><Relationship Id="rId130" Type="http://schemas.openxmlformats.org/officeDocument/2006/relationships/customXml" Target="../ink/ink682.xml"/><Relationship Id="rId151" Type="http://schemas.openxmlformats.org/officeDocument/2006/relationships/image" Target="../media/image646.png"/><Relationship Id="rId172" Type="http://schemas.openxmlformats.org/officeDocument/2006/relationships/customXml" Target="../ink/ink703.xml"/><Relationship Id="rId193" Type="http://schemas.openxmlformats.org/officeDocument/2006/relationships/image" Target="../media/image667.png"/><Relationship Id="rId207" Type="http://schemas.openxmlformats.org/officeDocument/2006/relationships/image" Target="../media/image674.png"/><Relationship Id="rId228" Type="http://schemas.openxmlformats.org/officeDocument/2006/relationships/customXml" Target="../ink/ink731.xml"/><Relationship Id="rId13" Type="http://schemas.openxmlformats.org/officeDocument/2006/relationships/image" Target="../media/image577.png"/><Relationship Id="rId109" Type="http://schemas.openxmlformats.org/officeDocument/2006/relationships/image" Target="../media/image625.png"/><Relationship Id="rId34" Type="http://schemas.openxmlformats.org/officeDocument/2006/relationships/customXml" Target="../ink/ink634.xml"/><Relationship Id="rId55" Type="http://schemas.openxmlformats.org/officeDocument/2006/relationships/image" Target="../media/image598.png"/><Relationship Id="rId76" Type="http://schemas.openxmlformats.org/officeDocument/2006/relationships/customXml" Target="../ink/ink655.xml"/><Relationship Id="rId97" Type="http://schemas.openxmlformats.org/officeDocument/2006/relationships/image" Target="../media/image619.png"/><Relationship Id="rId120" Type="http://schemas.openxmlformats.org/officeDocument/2006/relationships/customXml" Target="../ink/ink677.xml"/><Relationship Id="rId141" Type="http://schemas.openxmlformats.org/officeDocument/2006/relationships/image" Target="../media/image641.png"/><Relationship Id="rId7" Type="http://schemas.openxmlformats.org/officeDocument/2006/relationships/image" Target="../media/image574.png"/><Relationship Id="rId162" Type="http://schemas.openxmlformats.org/officeDocument/2006/relationships/customXml" Target="../ink/ink698.xml"/><Relationship Id="rId183" Type="http://schemas.openxmlformats.org/officeDocument/2006/relationships/image" Target="../media/image662.png"/><Relationship Id="rId218" Type="http://schemas.openxmlformats.org/officeDocument/2006/relationships/customXml" Target="../ink/ink726.xml"/><Relationship Id="rId239" Type="http://schemas.openxmlformats.org/officeDocument/2006/relationships/image" Target="../media/image690.png"/><Relationship Id="rId24" Type="http://schemas.openxmlformats.org/officeDocument/2006/relationships/customXml" Target="../ink/ink629.xml"/><Relationship Id="rId45" Type="http://schemas.openxmlformats.org/officeDocument/2006/relationships/image" Target="../media/image593.png"/><Relationship Id="rId66" Type="http://schemas.openxmlformats.org/officeDocument/2006/relationships/customXml" Target="../ink/ink650.xml"/><Relationship Id="rId87" Type="http://schemas.openxmlformats.org/officeDocument/2006/relationships/image" Target="../media/image614.png"/><Relationship Id="rId110" Type="http://schemas.openxmlformats.org/officeDocument/2006/relationships/customXml" Target="../ink/ink672.xml"/><Relationship Id="rId131" Type="http://schemas.openxmlformats.org/officeDocument/2006/relationships/image" Target="../media/image636.png"/><Relationship Id="rId152" Type="http://schemas.openxmlformats.org/officeDocument/2006/relationships/customXml" Target="../ink/ink693.xml"/><Relationship Id="rId173" Type="http://schemas.openxmlformats.org/officeDocument/2006/relationships/image" Target="../media/image657.png"/><Relationship Id="rId194" Type="http://schemas.openxmlformats.org/officeDocument/2006/relationships/customXml" Target="../ink/ink714.xml"/><Relationship Id="rId208" Type="http://schemas.openxmlformats.org/officeDocument/2006/relationships/customXml" Target="../ink/ink721.xml"/><Relationship Id="rId229" Type="http://schemas.openxmlformats.org/officeDocument/2006/relationships/image" Target="../media/image685.png"/><Relationship Id="rId240" Type="http://schemas.openxmlformats.org/officeDocument/2006/relationships/customXml" Target="../ink/ink737.xml"/><Relationship Id="rId14" Type="http://schemas.openxmlformats.org/officeDocument/2006/relationships/customXml" Target="../ink/ink624.xml"/><Relationship Id="rId35" Type="http://schemas.openxmlformats.org/officeDocument/2006/relationships/image" Target="../media/image588.png"/><Relationship Id="rId56" Type="http://schemas.openxmlformats.org/officeDocument/2006/relationships/customXml" Target="../ink/ink645.xml"/><Relationship Id="rId77" Type="http://schemas.openxmlformats.org/officeDocument/2006/relationships/image" Target="../media/image609.png"/><Relationship Id="rId100" Type="http://schemas.openxmlformats.org/officeDocument/2006/relationships/customXml" Target="../ink/ink667.xml"/><Relationship Id="rId8" Type="http://schemas.openxmlformats.org/officeDocument/2006/relationships/customXml" Target="../ink/ink621.xml"/><Relationship Id="rId98" Type="http://schemas.openxmlformats.org/officeDocument/2006/relationships/customXml" Target="../ink/ink666.xml"/><Relationship Id="rId121" Type="http://schemas.openxmlformats.org/officeDocument/2006/relationships/image" Target="../media/image631.png"/><Relationship Id="rId142" Type="http://schemas.openxmlformats.org/officeDocument/2006/relationships/customXml" Target="../ink/ink688.xml"/><Relationship Id="rId163" Type="http://schemas.openxmlformats.org/officeDocument/2006/relationships/image" Target="../media/image652.png"/><Relationship Id="rId184" Type="http://schemas.openxmlformats.org/officeDocument/2006/relationships/customXml" Target="../ink/ink709.xml"/><Relationship Id="rId219" Type="http://schemas.openxmlformats.org/officeDocument/2006/relationships/image" Target="../media/image680.png"/><Relationship Id="rId230" Type="http://schemas.openxmlformats.org/officeDocument/2006/relationships/customXml" Target="../ink/ink732.xml"/><Relationship Id="rId25" Type="http://schemas.openxmlformats.org/officeDocument/2006/relationships/image" Target="../media/image583.png"/><Relationship Id="rId46" Type="http://schemas.openxmlformats.org/officeDocument/2006/relationships/customXml" Target="../ink/ink640.xml"/><Relationship Id="rId67" Type="http://schemas.openxmlformats.org/officeDocument/2006/relationships/image" Target="../media/image604.png"/><Relationship Id="rId88" Type="http://schemas.openxmlformats.org/officeDocument/2006/relationships/customXml" Target="../ink/ink661.xml"/><Relationship Id="rId111" Type="http://schemas.openxmlformats.org/officeDocument/2006/relationships/image" Target="../media/image626.png"/><Relationship Id="rId132" Type="http://schemas.openxmlformats.org/officeDocument/2006/relationships/customXml" Target="../ink/ink683.xml"/><Relationship Id="rId153" Type="http://schemas.openxmlformats.org/officeDocument/2006/relationships/image" Target="../media/image647.png"/><Relationship Id="rId174" Type="http://schemas.openxmlformats.org/officeDocument/2006/relationships/customXml" Target="../ink/ink704.xml"/><Relationship Id="rId195" Type="http://schemas.openxmlformats.org/officeDocument/2006/relationships/image" Target="../media/image668.png"/><Relationship Id="rId209" Type="http://schemas.openxmlformats.org/officeDocument/2006/relationships/image" Target="../media/image675.png"/><Relationship Id="rId220" Type="http://schemas.openxmlformats.org/officeDocument/2006/relationships/customXml" Target="../ink/ink727.xml"/><Relationship Id="rId241" Type="http://schemas.openxmlformats.org/officeDocument/2006/relationships/image" Target="../media/image691.png"/><Relationship Id="rId15" Type="http://schemas.openxmlformats.org/officeDocument/2006/relationships/image" Target="../media/image578.png"/><Relationship Id="rId36" Type="http://schemas.openxmlformats.org/officeDocument/2006/relationships/customXml" Target="../ink/ink635.xml"/><Relationship Id="rId57" Type="http://schemas.openxmlformats.org/officeDocument/2006/relationships/image" Target="../media/image599.png"/><Relationship Id="rId106" Type="http://schemas.openxmlformats.org/officeDocument/2006/relationships/customXml" Target="../ink/ink670.xml"/><Relationship Id="rId127" Type="http://schemas.openxmlformats.org/officeDocument/2006/relationships/image" Target="../media/image634.png"/><Relationship Id="rId10" Type="http://schemas.openxmlformats.org/officeDocument/2006/relationships/customXml" Target="../ink/ink622.xml"/><Relationship Id="rId31" Type="http://schemas.openxmlformats.org/officeDocument/2006/relationships/image" Target="../media/image586.png"/><Relationship Id="rId52" Type="http://schemas.openxmlformats.org/officeDocument/2006/relationships/customXml" Target="../ink/ink643.xml"/><Relationship Id="rId73" Type="http://schemas.openxmlformats.org/officeDocument/2006/relationships/image" Target="../media/image607.png"/><Relationship Id="rId78" Type="http://schemas.openxmlformats.org/officeDocument/2006/relationships/customXml" Target="../ink/ink656.xml"/><Relationship Id="rId94" Type="http://schemas.openxmlformats.org/officeDocument/2006/relationships/customXml" Target="../ink/ink664.xml"/><Relationship Id="rId99" Type="http://schemas.openxmlformats.org/officeDocument/2006/relationships/image" Target="../media/image620.png"/><Relationship Id="rId101" Type="http://schemas.openxmlformats.org/officeDocument/2006/relationships/image" Target="../media/image621.png"/><Relationship Id="rId122" Type="http://schemas.openxmlformats.org/officeDocument/2006/relationships/customXml" Target="../ink/ink678.xml"/><Relationship Id="rId143" Type="http://schemas.openxmlformats.org/officeDocument/2006/relationships/image" Target="../media/image642.png"/><Relationship Id="rId148" Type="http://schemas.openxmlformats.org/officeDocument/2006/relationships/customXml" Target="../ink/ink691.xml"/><Relationship Id="rId164" Type="http://schemas.openxmlformats.org/officeDocument/2006/relationships/customXml" Target="../ink/ink699.xml"/><Relationship Id="rId169" Type="http://schemas.openxmlformats.org/officeDocument/2006/relationships/image" Target="../media/image655.png"/><Relationship Id="rId185" Type="http://schemas.openxmlformats.org/officeDocument/2006/relationships/image" Target="../media/image663.png"/><Relationship Id="rId4" Type="http://schemas.openxmlformats.org/officeDocument/2006/relationships/customXml" Target="../ink/ink619.xml"/><Relationship Id="rId9" Type="http://schemas.openxmlformats.org/officeDocument/2006/relationships/image" Target="../media/image575.png"/><Relationship Id="rId180" Type="http://schemas.openxmlformats.org/officeDocument/2006/relationships/customXml" Target="../ink/ink707.xml"/><Relationship Id="rId210" Type="http://schemas.openxmlformats.org/officeDocument/2006/relationships/customXml" Target="../ink/ink722.xml"/><Relationship Id="rId215" Type="http://schemas.openxmlformats.org/officeDocument/2006/relationships/image" Target="../media/image678.png"/><Relationship Id="rId236" Type="http://schemas.openxmlformats.org/officeDocument/2006/relationships/customXml" Target="../ink/ink735.xml"/><Relationship Id="rId26" Type="http://schemas.openxmlformats.org/officeDocument/2006/relationships/customXml" Target="../ink/ink630.xml"/><Relationship Id="rId231" Type="http://schemas.openxmlformats.org/officeDocument/2006/relationships/image" Target="../media/image686.png"/><Relationship Id="rId47" Type="http://schemas.openxmlformats.org/officeDocument/2006/relationships/image" Target="../media/image594.png"/><Relationship Id="rId68" Type="http://schemas.openxmlformats.org/officeDocument/2006/relationships/customXml" Target="../ink/ink651.xml"/><Relationship Id="rId89" Type="http://schemas.openxmlformats.org/officeDocument/2006/relationships/image" Target="../media/image615.png"/><Relationship Id="rId112" Type="http://schemas.openxmlformats.org/officeDocument/2006/relationships/customXml" Target="../ink/ink673.xml"/><Relationship Id="rId133" Type="http://schemas.openxmlformats.org/officeDocument/2006/relationships/image" Target="../media/image637.png"/><Relationship Id="rId154" Type="http://schemas.openxmlformats.org/officeDocument/2006/relationships/customXml" Target="../ink/ink694.xml"/><Relationship Id="rId175" Type="http://schemas.openxmlformats.org/officeDocument/2006/relationships/image" Target="../media/image658.png"/><Relationship Id="rId196" Type="http://schemas.openxmlformats.org/officeDocument/2006/relationships/customXml" Target="../ink/ink715.xml"/><Relationship Id="rId200" Type="http://schemas.openxmlformats.org/officeDocument/2006/relationships/customXml" Target="../ink/ink717.xml"/><Relationship Id="rId16" Type="http://schemas.openxmlformats.org/officeDocument/2006/relationships/customXml" Target="../ink/ink625.xml"/><Relationship Id="rId221" Type="http://schemas.openxmlformats.org/officeDocument/2006/relationships/image" Target="../media/image681.png"/><Relationship Id="rId37" Type="http://schemas.openxmlformats.org/officeDocument/2006/relationships/image" Target="../media/image589.png"/><Relationship Id="rId58" Type="http://schemas.openxmlformats.org/officeDocument/2006/relationships/customXml" Target="../ink/ink646.xml"/><Relationship Id="rId79" Type="http://schemas.openxmlformats.org/officeDocument/2006/relationships/image" Target="../media/image610.png"/><Relationship Id="rId102" Type="http://schemas.openxmlformats.org/officeDocument/2006/relationships/customXml" Target="../ink/ink668.xml"/><Relationship Id="rId123" Type="http://schemas.openxmlformats.org/officeDocument/2006/relationships/image" Target="../media/image632.png"/><Relationship Id="rId144" Type="http://schemas.openxmlformats.org/officeDocument/2006/relationships/customXml" Target="../ink/ink689.xml"/><Relationship Id="rId90" Type="http://schemas.openxmlformats.org/officeDocument/2006/relationships/customXml" Target="../ink/ink662.xml"/><Relationship Id="rId165" Type="http://schemas.openxmlformats.org/officeDocument/2006/relationships/image" Target="../media/image653.png"/><Relationship Id="rId186" Type="http://schemas.openxmlformats.org/officeDocument/2006/relationships/customXml" Target="../ink/ink710.xml"/><Relationship Id="rId211" Type="http://schemas.openxmlformats.org/officeDocument/2006/relationships/image" Target="../media/image676.png"/><Relationship Id="rId232" Type="http://schemas.openxmlformats.org/officeDocument/2006/relationships/customXml" Target="../ink/ink733.xml"/><Relationship Id="rId27" Type="http://schemas.openxmlformats.org/officeDocument/2006/relationships/image" Target="../media/image584.png"/><Relationship Id="rId48" Type="http://schemas.openxmlformats.org/officeDocument/2006/relationships/customXml" Target="../ink/ink641.xml"/><Relationship Id="rId69" Type="http://schemas.openxmlformats.org/officeDocument/2006/relationships/image" Target="../media/image605.png"/><Relationship Id="rId113" Type="http://schemas.openxmlformats.org/officeDocument/2006/relationships/image" Target="../media/image627.png"/><Relationship Id="rId134" Type="http://schemas.openxmlformats.org/officeDocument/2006/relationships/customXml" Target="../ink/ink684.xml"/><Relationship Id="rId80" Type="http://schemas.openxmlformats.org/officeDocument/2006/relationships/customXml" Target="../ink/ink657.xml"/><Relationship Id="rId155" Type="http://schemas.openxmlformats.org/officeDocument/2006/relationships/image" Target="../media/image648.png"/><Relationship Id="rId176" Type="http://schemas.openxmlformats.org/officeDocument/2006/relationships/customXml" Target="../ink/ink705.xml"/><Relationship Id="rId197" Type="http://schemas.openxmlformats.org/officeDocument/2006/relationships/image" Target="../media/image669.png"/><Relationship Id="rId201" Type="http://schemas.openxmlformats.org/officeDocument/2006/relationships/image" Target="../media/image671.png"/><Relationship Id="rId222" Type="http://schemas.openxmlformats.org/officeDocument/2006/relationships/customXml" Target="../ink/ink728.xml"/><Relationship Id="rId17" Type="http://schemas.openxmlformats.org/officeDocument/2006/relationships/image" Target="../media/image579.png"/><Relationship Id="rId38" Type="http://schemas.openxmlformats.org/officeDocument/2006/relationships/customXml" Target="../ink/ink636.xml"/><Relationship Id="rId59" Type="http://schemas.openxmlformats.org/officeDocument/2006/relationships/image" Target="../media/image600.png"/><Relationship Id="rId103" Type="http://schemas.openxmlformats.org/officeDocument/2006/relationships/image" Target="../media/image622.png"/><Relationship Id="rId124" Type="http://schemas.openxmlformats.org/officeDocument/2006/relationships/customXml" Target="../ink/ink679.xml"/><Relationship Id="rId70" Type="http://schemas.openxmlformats.org/officeDocument/2006/relationships/customXml" Target="../ink/ink652.xml"/><Relationship Id="rId91" Type="http://schemas.openxmlformats.org/officeDocument/2006/relationships/image" Target="../media/image616.png"/><Relationship Id="rId145" Type="http://schemas.openxmlformats.org/officeDocument/2006/relationships/image" Target="../media/image643.png"/><Relationship Id="rId166" Type="http://schemas.openxmlformats.org/officeDocument/2006/relationships/customXml" Target="../ink/ink700.xml"/><Relationship Id="rId187" Type="http://schemas.openxmlformats.org/officeDocument/2006/relationships/image" Target="../media/image664.png"/><Relationship Id="rId1" Type="http://schemas.openxmlformats.org/officeDocument/2006/relationships/slideLayout" Target="../slideLayouts/slideLayout7.xml"/><Relationship Id="rId212" Type="http://schemas.openxmlformats.org/officeDocument/2006/relationships/customXml" Target="../ink/ink723.xml"/><Relationship Id="rId233" Type="http://schemas.openxmlformats.org/officeDocument/2006/relationships/image" Target="../media/image687.png"/><Relationship Id="rId28" Type="http://schemas.openxmlformats.org/officeDocument/2006/relationships/customXml" Target="../ink/ink631.xml"/><Relationship Id="rId49" Type="http://schemas.openxmlformats.org/officeDocument/2006/relationships/image" Target="../media/image595.png"/><Relationship Id="rId114" Type="http://schemas.openxmlformats.org/officeDocument/2006/relationships/customXml" Target="../ink/ink674.xml"/><Relationship Id="rId60" Type="http://schemas.openxmlformats.org/officeDocument/2006/relationships/customXml" Target="../ink/ink647.xml"/><Relationship Id="rId81" Type="http://schemas.openxmlformats.org/officeDocument/2006/relationships/image" Target="../media/image611.png"/><Relationship Id="rId135" Type="http://schemas.openxmlformats.org/officeDocument/2006/relationships/image" Target="../media/image638.png"/><Relationship Id="rId156" Type="http://schemas.openxmlformats.org/officeDocument/2006/relationships/customXml" Target="../ink/ink695.xml"/><Relationship Id="rId177" Type="http://schemas.openxmlformats.org/officeDocument/2006/relationships/image" Target="../media/image659.png"/><Relationship Id="rId198" Type="http://schemas.openxmlformats.org/officeDocument/2006/relationships/customXml" Target="../ink/ink716.xml"/><Relationship Id="rId202" Type="http://schemas.openxmlformats.org/officeDocument/2006/relationships/customXml" Target="../ink/ink718.xml"/><Relationship Id="rId223" Type="http://schemas.openxmlformats.org/officeDocument/2006/relationships/image" Target="../media/image682.png"/><Relationship Id="rId18" Type="http://schemas.openxmlformats.org/officeDocument/2006/relationships/customXml" Target="../ink/ink626.xml"/><Relationship Id="rId39" Type="http://schemas.openxmlformats.org/officeDocument/2006/relationships/image" Target="../media/image590.png"/><Relationship Id="rId50" Type="http://schemas.openxmlformats.org/officeDocument/2006/relationships/customXml" Target="../ink/ink642.xml"/><Relationship Id="rId104" Type="http://schemas.openxmlformats.org/officeDocument/2006/relationships/customXml" Target="../ink/ink669.xml"/><Relationship Id="rId125" Type="http://schemas.openxmlformats.org/officeDocument/2006/relationships/image" Target="../media/image633.png"/><Relationship Id="rId146" Type="http://schemas.openxmlformats.org/officeDocument/2006/relationships/customXml" Target="../ink/ink690.xml"/><Relationship Id="rId167" Type="http://schemas.openxmlformats.org/officeDocument/2006/relationships/image" Target="../media/image654.png"/><Relationship Id="rId188" Type="http://schemas.openxmlformats.org/officeDocument/2006/relationships/customXml" Target="../ink/ink711.xml"/><Relationship Id="rId71" Type="http://schemas.openxmlformats.org/officeDocument/2006/relationships/image" Target="../media/image606.png"/><Relationship Id="rId92" Type="http://schemas.openxmlformats.org/officeDocument/2006/relationships/customXml" Target="../ink/ink663.xml"/><Relationship Id="rId213" Type="http://schemas.openxmlformats.org/officeDocument/2006/relationships/image" Target="../media/image677.png"/><Relationship Id="rId234" Type="http://schemas.openxmlformats.org/officeDocument/2006/relationships/customXml" Target="../ink/ink734.xml"/><Relationship Id="rId2" Type="http://schemas.openxmlformats.org/officeDocument/2006/relationships/notesSlide" Target="../notesSlides/notesSlide12.xml"/><Relationship Id="rId29" Type="http://schemas.openxmlformats.org/officeDocument/2006/relationships/image" Target="../media/image585.png"/><Relationship Id="rId40" Type="http://schemas.openxmlformats.org/officeDocument/2006/relationships/customXml" Target="../ink/ink637.xml"/><Relationship Id="rId115" Type="http://schemas.openxmlformats.org/officeDocument/2006/relationships/image" Target="../media/image628.png"/><Relationship Id="rId136" Type="http://schemas.openxmlformats.org/officeDocument/2006/relationships/customXml" Target="../ink/ink685.xml"/><Relationship Id="rId157" Type="http://schemas.openxmlformats.org/officeDocument/2006/relationships/image" Target="../media/image649.png"/><Relationship Id="rId178" Type="http://schemas.openxmlformats.org/officeDocument/2006/relationships/customXml" Target="../ink/ink706.xml"/><Relationship Id="rId61" Type="http://schemas.openxmlformats.org/officeDocument/2006/relationships/image" Target="../media/image601.png"/><Relationship Id="rId82" Type="http://schemas.openxmlformats.org/officeDocument/2006/relationships/customXml" Target="../ink/ink658.xml"/><Relationship Id="rId199" Type="http://schemas.openxmlformats.org/officeDocument/2006/relationships/image" Target="../media/image670.png"/><Relationship Id="rId203" Type="http://schemas.openxmlformats.org/officeDocument/2006/relationships/image" Target="../media/image672.png"/><Relationship Id="rId19" Type="http://schemas.openxmlformats.org/officeDocument/2006/relationships/image" Target="../media/image580.png"/><Relationship Id="rId224" Type="http://schemas.openxmlformats.org/officeDocument/2006/relationships/customXml" Target="../ink/ink729.xml"/><Relationship Id="rId30" Type="http://schemas.openxmlformats.org/officeDocument/2006/relationships/customXml" Target="../ink/ink632.xml"/><Relationship Id="rId105" Type="http://schemas.openxmlformats.org/officeDocument/2006/relationships/image" Target="../media/image623.png"/><Relationship Id="rId126" Type="http://schemas.openxmlformats.org/officeDocument/2006/relationships/customXml" Target="../ink/ink680.xml"/><Relationship Id="rId147" Type="http://schemas.openxmlformats.org/officeDocument/2006/relationships/image" Target="../media/image644.png"/><Relationship Id="rId168" Type="http://schemas.openxmlformats.org/officeDocument/2006/relationships/customXml" Target="../ink/ink701.xml"/><Relationship Id="rId51" Type="http://schemas.openxmlformats.org/officeDocument/2006/relationships/image" Target="../media/image596.png"/><Relationship Id="rId72" Type="http://schemas.openxmlformats.org/officeDocument/2006/relationships/customXml" Target="../ink/ink653.xml"/><Relationship Id="rId93" Type="http://schemas.openxmlformats.org/officeDocument/2006/relationships/image" Target="../media/image617.png"/><Relationship Id="rId189" Type="http://schemas.openxmlformats.org/officeDocument/2006/relationships/image" Target="../media/image665.png"/><Relationship Id="rId3" Type="http://schemas.openxmlformats.org/officeDocument/2006/relationships/image" Target="../media/image572.png"/><Relationship Id="rId214" Type="http://schemas.openxmlformats.org/officeDocument/2006/relationships/customXml" Target="../ink/ink724.xml"/><Relationship Id="rId235" Type="http://schemas.openxmlformats.org/officeDocument/2006/relationships/image" Target="../media/image688.png"/><Relationship Id="rId116" Type="http://schemas.openxmlformats.org/officeDocument/2006/relationships/customXml" Target="../ink/ink675.xml"/><Relationship Id="rId137" Type="http://schemas.openxmlformats.org/officeDocument/2006/relationships/image" Target="../media/image639.png"/><Relationship Id="rId158" Type="http://schemas.openxmlformats.org/officeDocument/2006/relationships/customXml" Target="../ink/ink696.xml"/><Relationship Id="rId20" Type="http://schemas.openxmlformats.org/officeDocument/2006/relationships/customXml" Target="../ink/ink627.xml"/><Relationship Id="rId41" Type="http://schemas.openxmlformats.org/officeDocument/2006/relationships/image" Target="../media/image591.png"/><Relationship Id="rId62" Type="http://schemas.openxmlformats.org/officeDocument/2006/relationships/customXml" Target="../ink/ink648.xml"/><Relationship Id="rId83" Type="http://schemas.openxmlformats.org/officeDocument/2006/relationships/image" Target="../media/image612.png"/><Relationship Id="rId179" Type="http://schemas.openxmlformats.org/officeDocument/2006/relationships/image" Target="../media/image660.png"/><Relationship Id="rId190" Type="http://schemas.openxmlformats.org/officeDocument/2006/relationships/customXml" Target="../ink/ink712.xml"/><Relationship Id="rId204" Type="http://schemas.openxmlformats.org/officeDocument/2006/relationships/customXml" Target="../ink/ink719.xml"/><Relationship Id="rId225" Type="http://schemas.openxmlformats.org/officeDocument/2006/relationships/image" Target="../media/image683.png"/></Relationships>
</file>

<file path=ppt/slides/_rels/slide13.xml.rels><?xml version="1.0" encoding="UTF-8" standalone="yes"?>
<Relationships xmlns="http://schemas.openxmlformats.org/package/2006/relationships"><Relationship Id="rId117" Type="http://schemas.openxmlformats.org/officeDocument/2006/relationships/image" Target="../media/image743.png"/><Relationship Id="rId21" Type="http://schemas.openxmlformats.org/officeDocument/2006/relationships/image" Target="../media/image695.png"/><Relationship Id="rId42" Type="http://schemas.openxmlformats.org/officeDocument/2006/relationships/customXml" Target="../ink/ink757.xml"/><Relationship Id="rId63" Type="http://schemas.openxmlformats.org/officeDocument/2006/relationships/image" Target="../media/image716.png"/><Relationship Id="rId84" Type="http://schemas.openxmlformats.org/officeDocument/2006/relationships/customXml" Target="../ink/ink778.xml"/><Relationship Id="rId138" Type="http://schemas.openxmlformats.org/officeDocument/2006/relationships/customXml" Target="../ink/ink805.xml"/><Relationship Id="rId159" Type="http://schemas.openxmlformats.org/officeDocument/2006/relationships/image" Target="../media/image764.png"/><Relationship Id="rId107" Type="http://schemas.openxmlformats.org/officeDocument/2006/relationships/image" Target="../media/image738.png"/><Relationship Id="rId11" Type="http://schemas.openxmlformats.org/officeDocument/2006/relationships/image" Target="../media/image6900.png"/><Relationship Id="rId32" Type="http://schemas.openxmlformats.org/officeDocument/2006/relationships/customXml" Target="../ink/ink752.xml"/><Relationship Id="rId53" Type="http://schemas.openxmlformats.org/officeDocument/2006/relationships/image" Target="../media/image711.png"/><Relationship Id="rId74" Type="http://schemas.openxmlformats.org/officeDocument/2006/relationships/customXml" Target="../ink/ink773.xml"/><Relationship Id="rId128" Type="http://schemas.openxmlformats.org/officeDocument/2006/relationships/customXml" Target="../ink/ink800.xml"/><Relationship Id="rId149" Type="http://schemas.openxmlformats.org/officeDocument/2006/relationships/image" Target="../media/image759.png"/><Relationship Id="rId5" Type="http://schemas.openxmlformats.org/officeDocument/2006/relationships/image" Target="../media/image6870.png"/><Relationship Id="rId95" Type="http://schemas.openxmlformats.org/officeDocument/2006/relationships/image" Target="../media/image732.png"/><Relationship Id="rId160" Type="http://schemas.openxmlformats.org/officeDocument/2006/relationships/customXml" Target="../ink/ink816.xml"/><Relationship Id="rId22" Type="http://schemas.openxmlformats.org/officeDocument/2006/relationships/customXml" Target="../ink/ink747.xml"/><Relationship Id="rId43" Type="http://schemas.openxmlformats.org/officeDocument/2006/relationships/image" Target="../media/image706.png"/><Relationship Id="rId64" Type="http://schemas.openxmlformats.org/officeDocument/2006/relationships/customXml" Target="../ink/ink768.xml"/><Relationship Id="rId118" Type="http://schemas.openxmlformats.org/officeDocument/2006/relationships/customXml" Target="../ink/ink795.xml"/><Relationship Id="rId139" Type="http://schemas.openxmlformats.org/officeDocument/2006/relationships/image" Target="../media/image754.png"/><Relationship Id="rId85" Type="http://schemas.openxmlformats.org/officeDocument/2006/relationships/image" Target="../media/image727.png"/><Relationship Id="rId150" Type="http://schemas.openxmlformats.org/officeDocument/2006/relationships/customXml" Target="../ink/ink811.xml"/><Relationship Id="rId12" Type="http://schemas.openxmlformats.org/officeDocument/2006/relationships/customXml" Target="../ink/ink742.xml"/><Relationship Id="rId17" Type="http://schemas.openxmlformats.org/officeDocument/2006/relationships/image" Target="../media/image693.png"/><Relationship Id="rId33" Type="http://schemas.openxmlformats.org/officeDocument/2006/relationships/image" Target="../media/image701.png"/><Relationship Id="rId38" Type="http://schemas.openxmlformats.org/officeDocument/2006/relationships/customXml" Target="../ink/ink755.xml"/><Relationship Id="rId59" Type="http://schemas.openxmlformats.org/officeDocument/2006/relationships/image" Target="../media/image714.png"/><Relationship Id="rId103" Type="http://schemas.openxmlformats.org/officeDocument/2006/relationships/image" Target="../media/image736.png"/><Relationship Id="rId108" Type="http://schemas.openxmlformats.org/officeDocument/2006/relationships/customXml" Target="../ink/ink790.xml"/><Relationship Id="rId124" Type="http://schemas.openxmlformats.org/officeDocument/2006/relationships/customXml" Target="../ink/ink798.xml"/><Relationship Id="rId129" Type="http://schemas.openxmlformats.org/officeDocument/2006/relationships/image" Target="../media/image749.png"/><Relationship Id="rId54" Type="http://schemas.openxmlformats.org/officeDocument/2006/relationships/customXml" Target="../ink/ink763.xml"/><Relationship Id="rId70" Type="http://schemas.openxmlformats.org/officeDocument/2006/relationships/customXml" Target="../ink/ink771.xml"/><Relationship Id="rId75" Type="http://schemas.openxmlformats.org/officeDocument/2006/relationships/image" Target="../media/image722.png"/><Relationship Id="rId91" Type="http://schemas.openxmlformats.org/officeDocument/2006/relationships/image" Target="../media/image730.png"/><Relationship Id="rId96" Type="http://schemas.openxmlformats.org/officeDocument/2006/relationships/customXml" Target="../ink/ink784.xml"/><Relationship Id="rId140" Type="http://schemas.openxmlformats.org/officeDocument/2006/relationships/customXml" Target="../ink/ink806.xml"/><Relationship Id="rId145" Type="http://schemas.openxmlformats.org/officeDocument/2006/relationships/image" Target="../media/image757.png"/><Relationship Id="rId161" Type="http://schemas.openxmlformats.org/officeDocument/2006/relationships/image" Target="../media/image765.png"/><Relationship Id="rId166" Type="http://schemas.openxmlformats.org/officeDocument/2006/relationships/customXml" Target="../ink/ink819.xml"/><Relationship Id="rId1" Type="http://schemas.openxmlformats.org/officeDocument/2006/relationships/slideLayout" Target="../slideLayouts/slideLayout7.xml"/><Relationship Id="rId6" Type="http://schemas.openxmlformats.org/officeDocument/2006/relationships/customXml" Target="../ink/ink739.xml"/><Relationship Id="rId23" Type="http://schemas.openxmlformats.org/officeDocument/2006/relationships/image" Target="../media/image696.png"/><Relationship Id="rId28" Type="http://schemas.openxmlformats.org/officeDocument/2006/relationships/customXml" Target="../ink/ink750.xml"/><Relationship Id="rId49" Type="http://schemas.openxmlformats.org/officeDocument/2006/relationships/image" Target="../media/image709.png"/><Relationship Id="rId114" Type="http://schemas.openxmlformats.org/officeDocument/2006/relationships/customXml" Target="../ink/ink793.xml"/><Relationship Id="rId119" Type="http://schemas.openxmlformats.org/officeDocument/2006/relationships/image" Target="../media/image744.png"/><Relationship Id="rId44" Type="http://schemas.openxmlformats.org/officeDocument/2006/relationships/customXml" Target="../ink/ink758.xml"/><Relationship Id="rId60" Type="http://schemas.openxmlformats.org/officeDocument/2006/relationships/customXml" Target="../ink/ink766.xml"/><Relationship Id="rId65" Type="http://schemas.openxmlformats.org/officeDocument/2006/relationships/image" Target="../media/image717.png"/><Relationship Id="rId81" Type="http://schemas.openxmlformats.org/officeDocument/2006/relationships/image" Target="../media/image725.png"/><Relationship Id="rId86" Type="http://schemas.openxmlformats.org/officeDocument/2006/relationships/customXml" Target="../ink/ink779.xml"/><Relationship Id="rId130" Type="http://schemas.openxmlformats.org/officeDocument/2006/relationships/customXml" Target="../ink/ink801.xml"/><Relationship Id="rId135" Type="http://schemas.openxmlformats.org/officeDocument/2006/relationships/image" Target="../media/image752.png"/><Relationship Id="rId151" Type="http://schemas.openxmlformats.org/officeDocument/2006/relationships/image" Target="../media/image760.png"/><Relationship Id="rId156" Type="http://schemas.openxmlformats.org/officeDocument/2006/relationships/customXml" Target="../ink/ink814.xml"/><Relationship Id="rId13" Type="http://schemas.openxmlformats.org/officeDocument/2006/relationships/image" Target="../media/image6910.png"/><Relationship Id="rId18" Type="http://schemas.openxmlformats.org/officeDocument/2006/relationships/customXml" Target="../ink/ink745.xml"/><Relationship Id="rId39" Type="http://schemas.openxmlformats.org/officeDocument/2006/relationships/image" Target="../media/image704.png"/><Relationship Id="rId109" Type="http://schemas.openxmlformats.org/officeDocument/2006/relationships/image" Target="../media/image739.png"/><Relationship Id="rId34" Type="http://schemas.openxmlformats.org/officeDocument/2006/relationships/customXml" Target="../ink/ink753.xml"/><Relationship Id="rId50" Type="http://schemas.openxmlformats.org/officeDocument/2006/relationships/customXml" Target="../ink/ink761.xml"/><Relationship Id="rId55" Type="http://schemas.openxmlformats.org/officeDocument/2006/relationships/image" Target="../media/image712.png"/><Relationship Id="rId76" Type="http://schemas.openxmlformats.org/officeDocument/2006/relationships/customXml" Target="../ink/ink774.xml"/><Relationship Id="rId97" Type="http://schemas.openxmlformats.org/officeDocument/2006/relationships/image" Target="../media/image733.png"/><Relationship Id="rId104" Type="http://schemas.openxmlformats.org/officeDocument/2006/relationships/customXml" Target="../ink/ink788.xml"/><Relationship Id="rId120" Type="http://schemas.openxmlformats.org/officeDocument/2006/relationships/customXml" Target="../ink/ink796.xml"/><Relationship Id="rId125" Type="http://schemas.openxmlformats.org/officeDocument/2006/relationships/image" Target="../media/image747.png"/><Relationship Id="rId141" Type="http://schemas.openxmlformats.org/officeDocument/2006/relationships/image" Target="../media/image755.png"/><Relationship Id="rId146" Type="http://schemas.openxmlformats.org/officeDocument/2006/relationships/customXml" Target="../ink/ink809.xml"/><Relationship Id="rId167" Type="http://schemas.openxmlformats.org/officeDocument/2006/relationships/image" Target="../media/image768.png"/><Relationship Id="rId7" Type="http://schemas.openxmlformats.org/officeDocument/2006/relationships/image" Target="../media/image6880.png"/><Relationship Id="rId71" Type="http://schemas.openxmlformats.org/officeDocument/2006/relationships/image" Target="../media/image720.png"/><Relationship Id="rId92" Type="http://schemas.openxmlformats.org/officeDocument/2006/relationships/customXml" Target="../ink/ink782.xml"/><Relationship Id="rId162" Type="http://schemas.openxmlformats.org/officeDocument/2006/relationships/customXml" Target="../ink/ink817.xml"/><Relationship Id="rId2" Type="http://schemas.openxmlformats.org/officeDocument/2006/relationships/notesSlide" Target="../notesSlides/notesSlide13.xml"/><Relationship Id="rId29" Type="http://schemas.openxmlformats.org/officeDocument/2006/relationships/image" Target="../media/image699.png"/><Relationship Id="rId24" Type="http://schemas.openxmlformats.org/officeDocument/2006/relationships/customXml" Target="../ink/ink748.xml"/><Relationship Id="rId40" Type="http://schemas.openxmlformats.org/officeDocument/2006/relationships/customXml" Target="../ink/ink756.xml"/><Relationship Id="rId45" Type="http://schemas.openxmlformats.org/officeDocument/2006/relationships/image" Target="../media/image707.png"/><Relationship Id="rId66" Type="http://schemas.openxmlformats.org/officeDocument/2006/relationships/customXml" Target="../ink/ink769.xml"/><Relationship Id="rId87" Type="http://schemas.openxmlformats.org/officeDocument/2006/relationships/image" Target="../media/image728.png"/><Relationship Id="rId110" Type="http://schemas.openxmlformats.org/officeDocument/2006/relationships/customXml" Target="../ink/ink791.xml"/><Relationship Id="rId115" Type="http://schemas.openxmlformats.org/officeDocument/2006/relationships/image" Target="../media/image742.png"/><Relationship Id="rId131" Type="http://schemas.openxmlformats.org/officeDocument/2006/relationships/image" Target="../media/image750.png"/><Relationship Id="rId136" Type="http://schemas.openxmlformats.org/officeDocument/2006/relationships/customXml" Target="../ink/ink804.xml"/><Relationship Id="rId157" Type="http://schemas.openxmlformats.org/officeDocument/2006/relationships/image" Target="../media/image763.png"/><Relationship Id="rId61" Type="http://schemas.openxmlformats.org/officeDocument/2006/relationships/image" Target="../media/image715.png"/><Relationship Id="rId82" Type="http://schemas.openxmlformats.org/officeDocument/2006/relationships/customXml" Target="../ink/ink777.xml"/><Relationship Id="rId152" Type="http://schemas.openxmlformats.org/officeDocument/2006/relationships/customXml" Target="../ink/ink812.xml"/><Relationship Id="rId19" Type="http://schemas.openxmlformats.org/officeDocument/2006/relationships/image" Target="../media/image694.png"/><Relationship Id="rId14" Type="http://schemas.openxmlformats.org/officeDocument/2006/relationships/customXml" Target="../ink/ink743.xml"/><Relationship Id="rId30" Type="http://schemas.openxmlformats.org/officeDocument/2006/relationships/customXml" Target="../ink/ink751.xml"/><Relationship Id="rId35" Type="http://schemas.openxmlformats.org/officeDocument/2006/relationships/image" Target="../media/image702.png"/><Relationship Id="rId56" Type="http://schemas.openxmlformats.org/officeDocument/2006/relationships/customXml" Target="../ink/ink764.xml"/><Relationship Id="rId77" Type="http://schemas.openxmlformats.org/officeDocument/2006/relationships/image" Target="../media/image723.png"/><Relationship Id="rId100" Type="http://schemas.openxmlformats.org/officeDocument/2006/relationships/customXml" Target="../ink/ink786.xml"/><Relationship Id="rId105" Type="http://schemas.openxmlformats.org/officeDocument/2006/relationships/image" Target="../media/image737.png"/><Relationship Id="rId126" Type="http://schemas.openxmlformats.org/officeDocument/2006/relationships/customXml" Target="../ink/ink799.xml"/><Relationship Id="rId147" Type="http://schemas.openxmlformats.org/officeDocument/2006/relationships/image" Target="../media/image758.png"/><Relationship Id="rId8" Type="http://schemas.openxmlformats.org/officeDocument/2006/relationships/customXml" Target="../ink/ink740.xml"/><Relationship Id="rId51" Type="http://schemas.openxmlformats.org/officeDocument/2006/relationships/image" Target="../media/image710.png"/><Relationship Id="rId72" Type="http://schemas.openxmlformats.org/officeDocument/2006/relationships/customXml" Target="../ink/ink772.xml"/><Relationship Id="rId93" Type="http://schemas.openxmlformats.org/officeDocument/2006/relationships/image" Target="../media/image731.png"/><Relationship Id="rId98" Type="http://schemas.openxmlformats.org/officeDocument/2006/relationships/customXml" Target="../ink/ink785.xml"/><Relationship Id="rId121" Type="http://schemas.openxmlformats.org/officeDocument/2006/relationships/image" Target="../media/image745.png"/><Relationship Id="rId142" Type="http://schemas.openxmlformats.org/officeDocument/2006/relationships/customXml" Target="../ink/ink807.xml"/><Relationship Id="rId163" Type="http://schemas.openxmlformats.org/officeDocument/2006/relationships/image" Target="../media/image766.png"/><Relationship Id="rId3" Type="http://schemas.openxmlformats.org/officeDocument/2006/relationships/image" Target="../media/image692.png"/><Relationship Id="rId25" Type="http://schemas.openxmlformats.org/officeDocument/2006/relationships/image" Target="../media/image697.png"/><Relationship Id="rId46" Type="http://schemas.openxmlformats.org/officeDocument/2006/relationships/customXml" Target="../ink/ink759.xml"/><Relationship Id="rId67" Type="http://schemas.openxmlformats.org/officeDocument/2006/relationships/image" Target="../media/image718.png"/><Relationship Id="rId116" Type="http://schemas.openxmlformats.org/officeDocument/2006/relationships/customXml" Target="../ink/ink794.xml"/><Relationship Id="rId137" Type="http://schemas.openxmlformats.org/officeDocument/2006/relationships/image" Target="../media/image753.png"/><Relationship Id="rId158" Type="http://schemas.openxmlformats.org/officeDocument/2006/relationships/customXml" Target="../ink/ink815.xml"/><Relationship Id="rId20" Type="http://schemas.openxmlformats.org/officeDocument/2006/relationships/customXml" Target="../ink/ink746.xml"/><Relationship Id="rId41" Type="http://schemas.openxmlformats.org/officeDocument/2006/relationships/image" Target="../media/image705.png"/><Relationship Id="rId62" Type="http://schemas.openxmlformats.org/officeDocument/2006/relationships/customXml" Target="../ink/ink767.xml"/><Relationship Id="rId83" Type="http://schemas.openxmlformats.org/officeDocument/2006/relationships/image" Target="../media/image726.png"/><Relationship Id="rId88" Type="http://schemas.openxmlformats.org/officeDocument/2006/relationships/customXml" Target="../ink/ink780.xml"/><Relationship Id="rId111" Type="http://schemas.openxmlformats.org/officeDocument/2006/relationships/image" Target="../media/image740.png"/><Relationship Id="rId132" Type="http://schemas.openxmlformats.org/officeDocument/2006/relationships/customXml" Target="../ink/ink802.xml"/><Relationship Id="rId153" Type="http://schemas.openxmlformats.org/officeDocument/2006/relationships/image" Target="../media/image761.png"/><Relationship Id="rId15" Type="http://schemas.openxmlformats.org/officeDocument/2006/relationships/image" Target="../media/image6920.png"/><Relationship Id="rId36" Type="http://schemas.openxmlformats.org/officeDocument/2006/relationships/customXml" Target="../ink/ink754.xml"/><Relationship Id="rId57" Type="http://schemas.openxmlformats.org/officeDocument/2006/relationships/image" Target="../media/image713.png"/><Relationship Id="rId106" Type="http://schemas.openxmlformats.org/officeDocument/2006/relationships/customXml" Target="../ink/ink789.xml"/><Relationship Id="rId127" Type="http://schemas.openxmlformats.org/officeDocument/2006/relationships/image" Target="../media/image748.png"/><Relationship Id="rId10" Type="http://schemas.openxmlformats.org/officeDocument/2006/relationships/customXml" Target="../ink/ink741.xml"/><Relationship Id="rId31" Type="http://schemas.openxmlformats.org/officeDocument/2006/relationships/image" Target="../media/image700.png"/><Relationship Id="rId52" Type="http://schemas.openxmlformats.org/officeDocument/2006/relationships/customXml" Target="../ink/ink762.xml"/><Relationship Id="rId73" Type="http://schemas.openxmlformats.org/officeDocument/2006/relationships/image" Target="../media/image721.png"/><Relationship Id="rId78" Type="http://schemas.openxmlformats.org/officeDocument/2006/relationships/customXml" Target="../ink/ink775.xml"/><Relationship Id="rId94" Type="http://schemas.openxmlformats.org/officeDocument/2006/relationships/customXml" Target="../ink/ink783.xml"/><Relationship Id="rId99" Type="http://schemas.openxmlformats.org/officeDocument/2006/relationships/image" Target="../media/image734.png"/><Relationship Id="rId101" Type="http://schemas.openxmlformats.org/officeDocument/2006/relationships/image" Target="../media/image735.png"/><Relationship Id="rId122" Type="http://schemas.openxmlformats.org/officeDocument/2006/relationships/customXml" Target="../ink/ink797.xml"/><Relationship Id="rId143" Type="http://schemas.openxmlformats.org/officeDocument/2006/relationships/image" Target="../media/image756.png"/><Relationship Id="rId148" Type="http://schemas.openxmlformats.org/officeDocument/2006/relationships/customXml" Target="../ink/ink810.xml"/><Relationship Id="rId164" Type="http://schemas.openxmlformats.org/officeDocument/2006/relationships/customXml" Target="../ink/ink818.xml"/><Relationship Id="rId4" Type="http://schemas.openxmlformats.org/officeDocument/2006/relationships/customXml" Target="../ink/ink738.xml"/><Relationship Id="rId9" Type="http://schemas.openxmlformats.org/officeDocument/2006/relationships/image" Target="../media/image6890.png"/><Relationship Id="rId26" Type="http://schemas.openxmlformats.org/officeDocument/2006/relationships/customXml" Target="../ink/ink749.xml"/><Relationship Id="rId47" Type="http://schemas.openxmlformats.org/officeDocument/2006/relationships/image" Target="../media/image708.png"/><Relationship Id="rId68" Type="http://schemas.openxmlformats.org/officeDocument/2006/relationships/customXml" Target="../ink/ink770.xml"/><Relationship Id="rId89" Type="http://schemas.openxmlformats.org/officeDocument/2006/relationships/image" Target="../media/image729.png"/><Relationship Id="rId112" Type="http://schemas.openxmlformats.org/officeDocument/2006/relationships/customXml" Target="../ink/ink792.xml"/><Relationship Id="rId133" Type="http://schemas.openxmlformats.org/officeDocument/2006/relationships/image" Target="../media/image751.png"/><Relationship Id="rId154" Type="http://schemas.openxmlformats.org/officeDocument/2006/relationships/customXml" Target="../ink/ink813.xml"/><Relationship Id="rId16" Type="http://schemas.openxmlformats.org/officeDocument/2006/relationships/customXml" Target="../ink/ink744.xml"/><Relationship Id="rId37" Type="http://schemas.openxmlformats.org/officeDocument/2006/relationships/image" Target="../media/image703.png"/><Relationship Id="rId58" Type="http://schemas.openxmlformats.org/officeDocument/2006/relationships/customXml" Target="../ink/ink765.xml"/><Relationship Id="rId79" Type="http://schemas.openxmlformats.org/officeDocument/2006/relationships/image" Target="../media/image724.png"/><Relationship Id="rId102" Type="http://schemas.openxmlformats.org/officeDocument/2006/relationships/customXml" Target="../ink/ink787.xml"/><Relationship Id="rId123" Type="http://schemas.openxmlformats.org/officeDocument/2006/relationships/image" Target="../media/image746.png"/><Relationship Id="rId144" Type="http://schemas.openxmlformats.org/officeDocument/2006/relationships/customXml" Target="../ink/ink808.xml"/><Relationship Id="rId90" Type="http://schemas.openxmlformats.org/officeDocument/2006/relationships/customXml" Target="../ink/ink781.xml"/><Relationship Id="rId165" Type="http://schemas.openxmlformats.org/officeDocument/2006/relationships/image" Target="../media/image767.png"/><Relationship Id="rId27" Type="http://schemas.openxmlformats.org/officeDocument/2006/relationships/image" Target="../media/image698.png"/><Relationship Id="rId48" Type="http://schemas.openxmlformats.org/officeDocument/2006/relationships/customXml" Target="../ink/ink760.xml"/><Relationship Id="rId69" Type="http://schemas.openxmlformats.org/officeDocument/2006/relationships/image" Target="../media/image719.png"/><Relationship Id="rId113" Type="http://schemas.openxmlformats.org/officeDocument/2006/relationships/image" Target="../media/image741.png"/><Relationship Id="rId134" Type="http://schemas.openxmlformats.org/officeDocument/2006/relationships/customXml" Target="../ink/ink803.xml"/><Relationship Id="rId80" Type="http://schemas.openxmlformats.org/officeDocument/2006/relationships/customXml" Target="../ink/ink776.xml"/><Relationship Id="rId155" Type="http://schemas.openxmlformats.org/officeDocument/2006/relationships/image" Target="../media/image762.png"/></Relationships>
</file>

<file path=ppt/slides/_rels/slide14.xml.rels><?xml version="1.0" encoding="UTF-8" standalone="yes"?>
<Relationships xmlns="http://schemas.openxmlformats.org/package/2006/relationships"><Relationship Id="rId117" Type="http://schemas.openxmlformats.org/officeDocument/2006/relationships/image" Target="../media/image823.png"/><Relationship Id="rId21" Type="http://schemas.openxmlformats.org/officeDocument/2006/relationships/image" Target="../media/image775.png"/><Relationship Id="rId42" Type="http://schemas.openxmlformats.org/officeDocument/2006/relationships/customXml" Target="../ink/ink839.xml"/><Relationship Id="rId63" Type="http://schemas.openxmlformats.org/officeDocument/2006/relationships/image" Target="../media/image796.png"/><Relationship Id="rId84" Type="http://schemas.openxmlformats.org/officeDocument/2006/relationships/customXml" Target="../ink/ink860.xml"/><Relationship Id="rId138" Type="http://schemas.openxmlformats.org/officeDocument/2006/relationships/customXml" Target="../ink/ink887.xml"/><Relationship Id="rId159" Type="http://schemas.openxmlformats.org/officeDocument/2006/relationships/image" Target="../media/image844.png"/><Relationship Id="rId170" Type="http://schemas.openxmlformats.org/officeDocument/2006/relationships/customXml" Target="../ink/ink903.xml"/><Relationship Id="rId191" Type="http://schemas.openxmlformats.org/officeDocument/2006/relationships/image" Target="../media/image860.png"/><Relationship Id="rId205" Type="http://schemas.openxmlformats.org/officeDocument/2006/relationships/image" Target="../media/image867.png"/><Relationship Id="rId107" Type="http://schemas.openxmlformats.org/officeDocument/2006/relationships/image" Target="../media/image818.png"/><Relationship Id="rId11" Type="http://schemas.openxmlformats.org/officeDocument/2006/relationships/image" Target="../media/image770.png"/><Relationship Id="rId32" Type="http://schemas.openxmlformats.org/officeDocument/2006/relationships/customXml" Target="../ink/ink834.xml"/><Relationship Id="rId53" Type="http://schemas.openxmlformats.org/officeDocument/2006/relationships/image" Target="../media/image791.png"/><Relationship Id="rId74" Type="http://schemas.openxmlformats.org/officeDocument/2006/relationships/customXml" Target="../ink/ink855.xml"/><Relationship Id="rId128" Type="http://schemas.openxmlformats.org/officeDocument/2006/relationships/customXml" Target="../ink/ink882.xml"/><Relationship Id="rId149" Type="http://schemas.openxmlformats.org/officeDocument/2006/relationships/image" Target="../media/image839.png"/><Relationship Id="rId5" Type="http://schemas.openxmlformats.org/officeDocument/2006/relationships/image" Target="../media/image7670.png"/><Relationship Id="rId95" Type="http://schemas.openxmlformats.org/officeDocument/2006/relationships/image" Target="../media/image812.png"/><Relationship Id="rId160" Type="http://schemas.openxmlformats.org/officeDocument/2006/relationships/customXml" Target="../ink/ink898.xml"/><Relationship Id="rId181" Type="http://schemas.openxmlformats.org/officeDocument/2006/relationships/image" Target="../media/image855.png"/><Relationship Id="rId22" Type="http://schemas.openxmlformats.org/officeDocument/2006/relationships/customXml" Target="../ink/ink829.xml"/><Relationship Id="rId43" Type="http://schemas.openxmlformats.org/officeDocument/2006/relationships/image" Target="../media/image786.png"/><Relationship Id="rId64" Type="http://schemas.openxmlformats.org/officeDocument/2006/relationships/customXml" Target="../ink/ink850.xml"/><Relationship Id="rId118" Type="http://schemas.openxmlformats.org/officeDocument/2006/relationships/customXml" Target="../ink/ink877.xml"/><Relationship Id="rId139" Type="http://schemas.openxmlformats.org/officeDocument/2006/relationships/image" Target="../media/image834.png"/><Relationship Id="rId85" Type="http://schemas.openxmlformats.org/officeDocument/2006/relationships/image" Target="../media/image807.png"/><Relationship Id="rId150" Type="http://schemas.openxmlformats.org/officeDocument/2006/relationships/customXml" Target="../ink/ink893.xml"/><Relationship Id="rId171" Type="http://schemas.openxmlformats.org/officeDocument/2006/relationships/image" Target="../media/image850.png"/><Relationship Id="rId192" Type="http://schemas.openxmlformats.org/officeDocument/2006/relationships/customXml" Target="../ink/ink914.xml"/><Relationship Id="rId206" Type="http://schemas.openxmlformats.org/officeDocument/2006/relationships/customXml" Target="../ink/ink921.xml"/><Relationship Id="rId12" Type="http://schemas.openxmlformats.org/officeDocument/2006/relationships/customXml" Target="../ink/ink824.xml"/><Relationship Id="rId33" Type="http://schemas.openxmlformats.org/officeDocument/2006/relationships/image" Target="../media/image781.png"/><Relationship Id="rId108" Type="http://schemas.openxmlformats.org/officeDocument/2006/relationships/customXml" Target="../ink/ink872.xml"/><Relationship Id="rId129" Type="http://schemas.openxmlformats.org/officeDocument/2006/relationships/image" Target="../media/image829.png"/><Relationship Id="rId54" Type="http://schemas.openxmlformats.org/officeDocument/2006/relationships/customXml" Target="../ink/ink845.xml"/><Relationship Id="rId75" Type="http://schemas.openxmlformats.org/officeDocument/2006/relationships/image" Target="../media/image802.png"/><Relationship Id="rId96" Type="http://schemas.openxmlformats.org/officeDocument/2006/relationships/customXml" Target="../ink/ink866.xml"/><Relationship Id="rId140" Type="http://schemas.openxmlformats.org/officeDocument/2006/relationships/customXml" Target="../ink/ink888.xml"/><Relationship Id="rId161" Type="http://schemas.openxmlformats.org/officeDocument/2006/relationships/image" Target="../media/image845.png"/><Relationship Id="rId182" Type="http://schemas.openxmlformats.org/officeDocument/2006/relationships/customXml" Target="../ink/ink909.xml"/><Relationship Id="rId6" Type="http://schemas.openxmlformats.org/officeDocument/2006/relationships/customXml" Target="../ink/ink821.xml"/><Relationship Id="rId23" Type="http://schemas.openxmlformats.org/officeDocument/2006/relationships/image" Target="../media/image776.png"/><Relationship Id="rId119" Type="http://schemas.openxmlformats.org/officeDocument/2006/relationships/image" Target="../media/image824.png"/><Relationship Id="rId44" Type="http://schemas.openxmlformats.org/officeDocument/2006/relationships/customXml" Target="../ink/ink840.xml"/><Relationship Id="rId65" Type="http://schemas.openxmlformats.org/officeDocument/2006/relationships/image" Target="../media/image797.png"/><Relationship Id="rId86" Type="http://schemas.openxmlformats.org/officeDocument/2006/relationships/customXml" Target="../ink/ink861.xml"/><Relationship Id="rId130" Type="http://schemas.openxmlformats.org/officeDocument/2006/relationships/customXml" Target="../ink/ink883.xml"/><Relationship Id="rId151" Type="http://schemas.openxmlformats.org/officeDocument/2006/relationships/image" Target="../media/image840.png"/><Relationship Id="rId172" Type="http://schemas.openxmlformats.org/officeDocument/2006/relationships/customXml" Target="../ink/ink904.xml"/><Relationship Id="rId193" Type="http://schemas.openxmlformats.org/officeDocument/2006/relationships/image" Target="../media/image861.png"/><Relationship Id="rId207" Type="http://schemas.openxmlformats.org/officeDocument/2006/relationships/image" Target="../media/image868.png"/><Relationship Id="rId13" Type="http://schemas.openxmlformats.org/officeDocument/2006/relationships/image" Target="../media/image771.png"/><Relationship Id="rId109" Type="http://schemas.openxmlformats.org/officeDocument/2006/relationships/image" Target="../media/image819.png"/><Relationship Id="rId34" Type="http://schemas.openxmlformats.org/officeDocument/2006/relationships/customXml" Target="../ink/ink835.xml"/><Relationship Id="rId55" Type="http://schemas.openxmlformats.org/officeDocument/2006/relationships/image" Target="../media/image792.png"/><Relationship Id="rId76" Type="http://schemas.openxmlformats.org/officeDocument/2006/relationships/customXml" Target="../ink/ink856.xml"/><Relationship Id="rId97" Type="http://schemas.openxmlformats.org/officeDocument/2006/relationships/image" Target="../media/image813.png"/><Relationship Id="rId120" Type="http://schemas.openxmlformats.org/officeDocument/2006/relationships/customXml" Target="../ink/ink878.xml"/><Relationship Id="rId141" Type="http://schemas.openxmlformats.org/officeDocument/2006/relationships/image" Target="../media/image835.png"/><Relationship Id="rId7" Type="http://schemas.openxmlformats.org/officeDocument/2006/relationships/image" Target="../media/image7680.png"/><Relationship Id="rId162" Type="http://schemas.openxmlformats.org/officeDocument/2006/relationships/customXml" Target="../ink/ink899.xml"/><Relationship Id="rId183" Type="http://schemas.openxmlformats.org/officeDocument/2006/relationships/image" Target="../media/image856.png"/><Relationship Id="rId24" Type="http://schemas.openxmlformats.org/officeDocument/2006/relationships/customXml" Target="../ink/ink830.xml"/><Relationship Id="rId45" Type="http://schemas.openxmlformats.org/officeDocument/2006/relationships/image" Target="../media/image787.png"/><Relationship Id="rId66" Type="http://schemas.openxmlformats.org/officeDocument/2006/relationships/customXml" Target="../ink/ink851.xml"/><Relationship Id="rId87" Type="http://schemas.openxmlformats.org/officeDocument/2006/relationships/image" Target="../media/image808.png"/><Relationship Id="rId110" Type="http://schemas.openxmlformats.org/officeDocument/2006/relationships/customXml" Target="../ink/ink873.xml"/><Relationship Id="rId131" Type="http://schemas.openxmlformats.org/officeDocument/2006/relationships/image" Target="../media/image830.png"/><Relationship Id="rId61" Type="http://schemas.openxmlformats.org/officeDocument/2006/relationships/image" Target="../media/image795.png"/><Relationship Id="rId82" Type="http://schemas.openxmlformats.org/officeDocument/2006/relationships/customXml" Target="../ink/ink859.xml"/><Relationship Id="rId152" Type="http://schemas.openxmlformats.org/officeDocument/2006/relationships/customXml" Target="../ink/ink894.xml"/><Relationship Id="rId173" Type="http://schemas.openxmlformats.org/officeDocument/2006/relationships/image" Target="../media/image851.png"/><Relationship Id="rId194" Type="http://schemas.openxmlformats.org/officeDocument/2006/relationships/customXml" Target="../ink/ink915.xml"/><Relationship Id="rId199" Type="http://schemas.openxmlformats.org/officeDocument/2006/relationships/image" Target="../media/image864.png"/><Relationship Id="rId203" Type="http://schemas.openxmlformats.org/officeDocument/2006/relationships/image" Target="../media/image866.png"/><Relationship Id="rId208" Type="http://schemas.openxmlformats.org/officeDocument/2006/relationships/customXml" Target="../ink/ink922.xml"/><Relationship Id="rId19" Type="http://schemas.openxmlformats.org/officeDocument/2006/relationships/image" Target="../media/image774.png"/><Relationship Id="rId14" Type="http://schemas.openxmlformats.org/officeDocument/2006/relationships/customXml" Target="../ink/ink825.xml"/><Relationship Id="rId30" Type="http://schemas.openxmlformats.org/officeDocument/2006/relationships/customXml" Target="../ink/ink833.xml"/><Relationship Id="rId35" Type="http://schemas.openxmlformats.org/officeDocument/2006/relationships/image" Target="../media/image782.png"/><Relationship Id="rId56" Type="http://schemas.openxmlformats.org/officeDocument/2006/relationships/customXml" Target="../ink/ink846.xml"/><Relationship Id="rId77" Type="http://schemas.openxmlformats.org/officeDocument/2006/relationships/image" Target="../media/image803.png"/><Relationship Id="rId100" Type="http://schemas.openxmlformats.org/officeDocument/2006/relationships/customXml" Target="../ink/ink868.xml"/><Relationship Id="rId105" Type="http://schemas.openxmlformats.org/officeDocument/2006/relationships/image" Target="../media/image817.png"/><Relationship Id="rId126" Type="http://schemas.openxmlformats.org/officeDocument/2006/relationships/customXml" Target="../ink/ink881.xml"/><Relationship Id="rId147" Type="http://schemas.openxmlformats.org/officeDocument/2006/relationships/image" Target="../media/image838.png"/><Relationship Id="rId168" Type="http://schemas.openxmlformats.org/officeDocument/2006/relationships/customXml" Target="../ink/ink902.xml"/><Relationship Id="rId8" Type="http://schemas.openxmlformats.org/officeDocument/2006/relationships/customXml" Target="../ink/ink822.xml"/><Relationship Id="rId51" Type="http://schemas.openxmlformats.org/officeDocument/2006/relationships/image" Target="../media/image790.png"/><Relationship Id="rId72" Type="http://schemas.openxmlformats.org/officeDocument/2006/relationships/customXml" Target="../ink/ink854.xml"/><Relationship Id="rId93" Type="http://schemas.openxmlformats.org/officeDocument/2006/relationships/image" Target="../media/image811.png"/><Relationship Id="rId98" Type="http://schemas.openxmlformats.org/officeDocument/2006/relationships/customXml" Target="../ink/ink867.xml"/><Relationship Id="rId121" Type="http://schemas.openxmlformats.org/officeDocument/2006/relationships/image" Target="../media/image825.png"/><Relationship Id="rId142" Type="http://schemas.openxmlformats.org/officeDocument/2006/relationships/customXml" Target="../ink/ink889.xml"/><Relationship Id="rId163" Type="http://schemas.openxmlformats.org/officeDocument/2006/relationships/image" Target="../media/image846.png"/><Relationship Id="rId184" Type="http://schemas.openxmlformats.org/officeDocument/2006/relationships/customXml" Target="../ink/ink910.xml"/><Relationship Id="rId189" Type="http://schemas.openxmlformats.org/officeDocument/2006/relationships/image" Target="../media/image859.png"/><Relationship Id="rId3" Type="http://schemas.openxmlformats.org/officeDocument/2006/relationships/image" Target="../media/image769.png"/><Relationship Id="rId25" Type="http://schemas.openxmlformats.org/officeDocument/2006/relationships/image" Target="../media/image777.png"/><Relationship Id="rId46" Type="http://schemas.openxmlformats.org/officeDocument/2006/relationships/customXml" Target="../ink/ink841.xml"/><Relationship Id="rId67" Type="http://schemas.openxmlformats.org/officeDocument/2006/relationships/image" Target="../media/image798.png"/><Relationship Id="rId116" Type="http://schemas.openxmlformats.org/officeDocument/2006/relationships/customXml" Target="../ink/ink876.xml"/><Relationship Id="rId137" Type="http://schemas.openxmlformats.org/officeDocument/2006/relationships/image" Target="../media/image833.png"/><Relationship Id="rId158" Type="http://schemas.openxmlformats.org/officeDocument/2006/relationships/customXml" Target="../ink/ink897.xml"/><Relationship Id="rId20" Type="http://schemas.openxmlformats.org/officeDocument/2006/relationships/customXml" Target="../ink/ink828.xml"/><Relationship Id="rId41" Type="http://schemas.openxmlformats.org/officeDocument/2006/relationships/image" Target="../media/image785.png"/><Relationship Id="rId62" Type="http://schemas.openxmlformats.org/officeDocument/2006/relationships/customXml" Target="../ink/ink849.xml"/><Relationship Id="rId83" Type="http://schemas.openxmlformats.org/officeDocument/2006/relationships/image" Target="../media/image806.png"/><Relationship Id="rId88" Type="http://schemas.openxmlformats.org/officeDocument/2006/relationships/customXml" Target="../ink/ink862.xml"/><Relationship Id="rId111" Type="http://schemas.openxmlformats.org/officeDocument/2006/relationships/image" Target="../media/image820.png"/><Relationship Id="rId132" Type="http://schemas.openxmlformats.org/officeDocument/2006/relationships/customXml" Target="../ink/ink884.xml"/><Relationship Id="rId153" Type="http://schemas.openxmlformats.org/officeDocument/2006/relationships/image" Target="../media/image841.png"/><Relationship Id="rId174" Type="http://schemas.openxmlformats.org/officeDocument/2006/relationships/customXml" Target="../ink/ink905.xml"/><Relationship Id="rId179" Type="http://schemas.openxmlformats.org/officeDocument/2006/relationships/image" Target="../media/image854.png"/><Relationship Id="rId195" Type="http://schemas.openxmlformats.org/officeDocument/2006/relationships/image" Target="../media/image862.png"/><Relationship Id="rId209" Type="http://schemas.openxmlformats.org/officeDocument/2006/relationships/image" Target="../media/image869.png"/><Relationship Id="rId190" Type="http://schemas.openxmlformats.org/officeDocument/2006/relationships/customXml" Target="../ink/ink913.xml"/><Relationship Id="rId204" Type="http://schemas.openxmlformats.org/officeDocument/2006/relationships/customXml" Target="../ink/ink920.xml"/><Relationship Id="rId15" Type="http://schemas.openxmlformats.org/officeDocument/2006/relationships/image" Target="../media/image772.png"/><Relationship Id="rId36" Type="http://schemas.openxmlformats.org/officeDocument/2006/relationships/customXml" Target="../ink/ink836.xml"/><Relationship Id="rId57" Type="http://schemas.openxmlformats.org/officeDocument/2006/relationships/image" Target="../media/image793.png"/><Relationship Id="rId106" Type="http://schemas.openxmlformats.org/officeDocument/2006/relationships/customXml" Target="../ink/ink871.xml"/><Relationship Id="rId127" Type="http://schemas.openxmlformats.org/officeDocument/2006/relationships/image" Target="../media/image828.png"/><Relationship Id="rId10" Type="http://schemas.openxmlformats.org/officeDocument/2006/relationships/customXml" Target="../ink/ink823.xml"/><Relationship Id="rId31" Type="http://schemas.openxmlformats.org/officeDocument/2006/relationships/image" Target="../media/image780.png"/><Relationship Id="rId52" Type="http://schemas.openxmlformats.org/officeDocument/2006/relationships/customXml" Target="../ink/ink844.xml"/><Relationship Id="rId73" Type="http://schemas.openxmlformats.org/officeDocument/2006/relationships/image" Target="../media/image801.png"/><Relationship Id="rId78" Type="http://schemas.openxmlformats.org/officeDocument/2006/relationships/customXml" Target="../ink/ink857.xml"/><Relationship Id="rId94" Type="http://schemas.openxmlformats.org/officeDocument/2006/relationships/customXml" Target="../ink/ink865.xml"/><Relationship Id="rId99" Type="http://schemas.openxmlformats.org/officeDocument/2006/relationships/image" Target="../media/image814.png"/><Relationship Id="rId101" Type="http://schemas.openxmlformats.org/officeDocument/2006/relationships/image" Target="../media/image815.png"/><Relationship Id="rId122" Type="http://schemas.openxmlformats.org/officeDocument/2006/relationships/customXml" Target="../ink/ink879.xml"/><Relationship Id="rId143" Type="http://schemas.openxmlformats.org/officeDocument/2006/relationships/image" Target="../media/image836.png"/><Relationship Id="rId148" Type="http://schemas.openxmlformats.org/officeDocument/2006/relationships/customXml" Target="../ink/ink892.xml"/><Relationship Id="rId164" Type="http://schemas.openxmlformats.org/officeDocument/2006/relationships/customXml" Target="../ink/ink900.xml"/><Relationship Id="rId169" Type="http://schemas.openxmlformats.org/officeDocument/2006/relationships/image" Target="../media/image849.png"/><Relationship Id="rId185" Type="http://schemas.openxmlformats.org/officeDocument/2006/relationships/image" Target="../media/image857.png"/><Relationship Id="rId4" Type="http://schemas.openxmlformats.org/officeDocument/2006/relationships/customXml" Target="../ink/ink820.xml"/><Relationship Id="rId9" Type="http://schemas.openxmlformats.org/officeDocument/2006/relationships/image" Target="../media/image7690.png"/><Relationship Id="rId180" Type="http://schemas.openxmlformats.org/officeDocument/2006/relationships/customXml" Target="../ink/ink908.xml"/><Relationship Id="rId210" Type="http://schemas.openxmlformats.org/officeDocument/2006/relationships/customXml" Target="../ink/ink923.xml"/><Relationship Id="rId26" Type="http://schemas.openxmlformats.org/officeDocument/2006/relationships/customXml" Target="../ink/ink831.xml"/><Relationship Id="rId47" Type="http://schemas.openxmlformats.org/officeDocument/2006/relationships/image" Target="../media/image788.png"/><Relationship Id="rId68" Type="http://schemas.openxmlformats.org/officeDocument/2006/relationships/customXml" Target="../ink/ink852.xml"/><Relationship Id="rId89" Type="http://schemas.openxmlformats.org/officeDocument/2006/relationships/image" Target="../media/image809.png"/><Relationship Id="rId112" Type="http://schemas.openxmlformats.org/officeDocument/2006/relationships/customXml" Target="../ink/ink874.xml"/><Relationship Id="rId133" Type="http://schemas.openxmlformats.org/officeDocument/2006/relationships/image" Target="../media/image831.png"/><Relationship Id="rId154" Type="http://schemas.openxmlformats.org/officeDocument/2006/relationships/customXml" Target="../ink/ink895.xml"/><Relationship Id="rId175" Type="http://schemas.openxmlformats.org/officeDocument/2006/relationships/image" Target="../media/image852.png"/><Relationship Id="rId196" Type="http://schemas.openxmlformats.org/officeDocument/2006/relationships/customXml" Target="../ink/ink916.xml"/><Relationship Id="rId200" Type="http://schemas.openxmlformats.org/officeDocument/2006/relationships/customXml" Target="../ink/ink918.xml"/><Relationship Id="rId16" Type="http://schemas.openxmlformats.org/officeDocument/2006/relationships/customXml" Target="../ink/ink826.xml"/><Relationship Id="rId37" Type="http://schemas.openxmlformats.org/officeDocument/2006/relationships/image" Target="../media/image783.png"/><Relationship Id="rId58" Type="http://schemas.openxmlformats.org/officeDocument/2006/relationships/customXml" Target="../ink/ink847.xml"/><Relationship Id="rId79" Type="http://schemas.openxmlformats.org/officeDocument/2006/relationships/image" Target="../media/image804.png"/><Relationship Id="rId102" Type="http://schemas.openxmlformats.org/officeDocument/2006/relationships/customXml" Target="../ink/ink869.xml"/><Relationship Id="rId123" Type="http://schemas.openxmlformats.org/officeDocument/2006/relationships/image" Target="../media/image826.png"/><Relationship Id="rId144" Type="http://schemas.openxmlformats.org/officeDocument/2006/relationships/customXml" Target="../ink/ink890.xml"/><Relationship Id="rId90" Type="http://schemas.openxmlformats.org/officeDocument/2006/relationships/customXml" Target="../ink/ink863.xml"/><Relationship Id="rId165" Type="http://schemas.openxmlformats.org/officeDocument/2006/relationships/image" Target="../media/image847.png"/><Relationship Id="rId186" Type="http://schemas.openxmlformats.org/officeDocument/2006/relationships/customXml" Target="../ink/ink911.xml"/><Relationship Id="rId211" Type="http://schemas.openxmlformats.org/officeDocument/2006/relationships/image" Target="../media/image870.png"/><Relationship Id="rId27" Type="http://schemas.openxmlformats.org/officeDocument/2006/relationships/image" Target="../media/image778.png"/><Relationship Id="rId48" Type="http://schemas.openxmlformats.org/officeDocument/2006/relationships/customXml" Target="../ink/ink842.xml"/><Relationship Id="rId69" Type="http://schemas.openxmlformats.org/officeDocument/2006/relationships/image" Target="../media/image799.png"/><Relationship Id="rId113" Type="http://schemas.openxmlformats.org/officeDocument/2006/relationships/image" Target="../media/image821.png"/><Relationship Id="rId134" Type="http://schemas.openxmlformats.org/officeDocument/2006/relationships/customXml" Target="../ink/ink885.xml"/><Relationship Id="rId80" Type="http://schemas.openxmlformats.org/officeDocument/2006/relationships/customXml" Target="../ink/ink858.xml"/><Relationship Id="rId155" Type="http://schemas.openxmlformats.org/officeDocument/2006/relationships/image" Target="../media/image842.png"/><Relationship Id="rId176" Type="http://schemas.openxmlformats.org/officeDocument/2006/relationships/customXml" Target="../ink/ink906.xml"/><Relationship Id="rId197" Type="http://schemas.openxmlformats.org/officeDocument/2006/relationships/image" Target="../media/image863.png"/><Relationship Id="rId201" Type="http://schemas.openxmlformats.org/officeDocument/2006/relationships/image" Target="../media/image865.png"/><Relationship Id="rId17" Type="http://schemas.openxmlformats.org/officeDocument/2006/relationships/image" Target="../media/image773.png"/><Relationship Id="rId38" Type="http://schemas.openxmlformats.org/officeDocument/2006/relationships/customXml" Target="../ink/ink837.xml"/><Relationship Id="rId59" Type="http://schemas.openxmlformats.org/officeDocument/2006/relationships/image" Target="../media/image794.png"/><Relationship Id="rId103" Type="http://schemas.openxmlformats.org/officeDocument/2006/relationships/image" Target="../media/image816.png"/><Relationship Id="rId124" Type="http://schemas.openxmlformats.org/officeDocument/2006/relationships/customXml" Target="../ink/ink880.xml"/><Relationship Id="rId70" Type="http://schemas.openxmlformats.org/officeDocument/2006/relationships/customXml" Target="../ink/ink853.xml"/><Relationship Id="rId91" Type="http://schemas.openxmlformats.org/officeDocument/2006/relationships/image" Target="../media/image810.png"/><Relationship Id="rId145" Type="http://schemas.openxmlformats.org/officeDocument/2006/relationships/image" Target="../media/image837.png"/><Relationship Id="rId166" Type="http://schemas.openxmlformats.org/officeDocument/2006/relationships/customXml" Target="../ink/ink901.xml"/><Relationship Id="rId187" Type="http://schemas.openxmlformats.org/officeDocument/2006/relationships/image" Target="../media/image858.png"/><Relationship Id="rId1" Type="http://schemas.openxmlformats.org/officeDocument/2006/relationships/slideLayout" Target="../slideLayouts/slideLayout7.xml"/><Relationship Id="rId28" Type="http://schemas.openxmlformats.org/officeDocument/2006/relationships/customXml" Target="../ink/ink832.xml"/><Relationship Id="rId49" Type="http://schemas.openxmlformats.org/officeDocument/2006/relationships/image" Target="../media/image789.png"/><Relationship Id="rId114" Type="http://schemas.openxmlformats.org/officeDocument/2006/relationships/customXml" Target="../ink/ink875.xml"/><Relationship Id="rId60" Type="http://schemas.openxmlformats.org/officeDocument/2006/relationships/customXml" Target="../ink/ink848.xml"/><Relationship Id="rId81" Type="http://schemas.openxmlformats.org/officeDocument/2006/relationships/image" Target="../media/image805.png"/><Relationship Id="rId135" Type="http://schemas.openxmlformats.org/officeDocument/2006/relationships/image" Target="../media/image832.png"/><Relationship Id="rId156" Type="http://schemas.openxmlformats.org/officeDocument/2006/relationships/customXml" Target="../ink/ink896.xml"/><Relationship Id="rId177" Type="http://schemas.openxmlformats.org/officeDocument/2006/relationships/image" Target="../media/image853.png"/><Relationship Id="rId198" Type="http://schemas.openxmlformats.org/officeDocument/2006/relationships/customXml" Target="../ink/ink917.xml"/><Relationship Id="rId202" Type="http://schemas.openxmlformats.org/officeDocument/2006/relationships/customXml" Target="../ink/ink919.xml"/><Relationship Id="rId18" Type="http://schemas.openxmlformats.org/officeDocument/2006/relationships/customXml" Target="../ink/ink827.xml"/><Relationship Id="rId39" Type="http://schemas.openxmlformats.org/officeDocument/2006/relationships/image" Target="../media/image784.png"/><Relationship Id="rId50" Type="http://schemas.openxmlformats.org/officeDocument/2006/relationships/customXml" Target="../ink/ink843.xml"/><Relationship Id="rId104" Type="http://schemas.openxmlformats.org/officeDocument/2006/relationships/customXml" Target="../ink/ink870.xml"/><Relationship Id="rId125" Type="http://schemas.openxmlformats.org/officeDocument/2006/relationships/image" Target="../media/image827.png"/><Relationship Id="rId146" Type="http://schemas.openxmlformats.org/officeDocument/2006/relationships/customXml" Target="../ink/ink891.xml"/><Relationship Id="rId167" Type="http://schemas.openxmlformats.org/officeDocument/2006/relationships/image" Target="../media/image848.png"/><Relationship Id="rId188" Type="http://schemas.openxmlformats.org/officeDocument/2006/relationships/customXml" Target="../ink/ink912.xml"/><Relationship Id="rId71" Type="http://schemas.openxmlformats.org/officeDocument/2006/relationships/image" Target="../media/image800.png"/><Relationship Id="rId92" Type="http://schemas.openxmlformats.org/officeDocument/2006/relationships/customXml" Target="../ink/ink864.xml"/><Relationship Id="rId2" Type="http://schemas.openxmlformats.org/officeDocument/2006/relationships/notesSlide" Target="../notesSlides/notesSlide14.xml"/><Relationship Id="rId29" Type="http://schemas.openxmlformats.org/officeDocument/2006/relationships/image" Target="../media/image779.png"/><Relationship Id="rId40" Type="http://schemas.openxmlformats.org/officeDocument/2006/relationships/customXml" Target="../ink/ink838.xml"/><Relationship Id="rId115" Type="http://schemas.openxmlformats.org/officeDocument/2006/relationships/image" Target="../media/image822.png"/><Relationship Id="rId136" Type="http://schemas.openxmlformats.org/officeDocument/2006/relationships/customXml" Target="../ink/ink886.xml"/><Relationship Id="rId157" Type="http://schemas.openxmlformats.org/officeDocument/2006/relationships/image" Target="../media/image843.png"/><Relationship Id="rId178" Type="http://schemas.openxmlformats.org/officeDocument/2006/relationships/customXml" Target="../ink/ink907.xml"/></Relationships>
</file>

<file path=ppt/slides/_rels/slide15.xml.rels><?xml version="1.0" encoding="UTF-8" standalone="yes"?>
<Relationships xmlns="http://schemas.openxmlformats.org/package/2006/relationships"><Relationship Id="rId8" Type="http://schemas.openxmlformats.org/officeDocument/2006/relationships/image" Target="../media/image873.png"/><Relationship Id="rId13" Type="http://schemas.openxmlformats.org/officeDocument/2006/relationships/customXml" Target="../ink/ink929.xml"/><Relationship Id="rId18" Type="http://schemas.openxmlformats.org/officeDocument/2006/relationships/image" Target="../media/image878.png"/><Relationship Id="rId26" Type="http://schemas.openxmlformats.org/officeDocument/2006/relationships/image" Target="../media/image882.png"/><Relationship Id="rId3" Type="http://schemas.openxmlformats.org/officeDocument/2006/relationships/customXml" Target="../ink/ink924.xml"/><Relationship Id="rId21" Type="http://schemas.openxmlformats.org/officeDocument/2006/relationships/customXml" Target="../ink/ink933.xml"/><Relationship Id="rId7" Type="http://schemas.openxmlformats.org/officeDocument/2006/relationships/customXml" Target="../ink/ink926.xml"/><Relationship Id="rId12" Type="http://schemas.openxmlformats.org/officeDocument/2006/relationships/image" Target="../media/image875.png"/><Relationship Id="rId17" Type="http://schemas.openxmlformats.org/officeDocument/2006/relationships/customXml" Target="../ink/ink931.xml"/><Relationship Id="rId25" Type="http://schemas.openxmlformats.org/officeDocument/2006/relationships/customXml" Target="../ink/ink935.xml"/><Relationship Id="rId2" Type="http://schemas.openxmlformats.org/officeDocument/2006/relationships/notesSlide" Target="../notesSlides/notesSlide15.xml"/><Relationship Id="rId16" Type="http://schemas.openxmlformats.org/officeDocument/2006/relationships/image" Target="../media/image877.png"/><Relationship Id="rId20" Type="http://schemas.openxmlformats.org/officeDocument/2006/relationships/image" Target="../media/image879.png"/><Relationship Id="rId1" Type="http://schemas.openxmlformats.org/officeDocument/2006/relationships/slideLayout" Target="../slideLayouts/slideLayout7.xml"/><Relationship Id="rId6" Type="http://schemas.openxmlformats.org/officeDocument/2006/relationships/image" Target="../media/image872.png"/><Relationship Id="rId11" Type="http://schemas.openxmlformats.org/officeDocument/2006/relationships/customXml" Target="../ink/ink928.xml"/><Relationship Id="rId24" Type="http://schemas.openxmlformats.org/officeDocument/2006/relationships/image" Target="../media/image881.png"/><Relationship Id="rId5" Type="http://schemas.openxmlformats.org/officeDocument/2006/relationships/customXml" Target="../ink/ink925.xml"/><Relationship Id="rId15" Type="http://schemas.openxmlformats.org/officeDocument/2006/relationships/customXml" Target="../ink/ink930.xml"/><Relationship Id="rId23" Type="http://schemas.openxmlformats.org/officeDocument/2006/relationships/customXml" Target="../ink/ink934.xml"/><Relationship Id="rId10" Type="http://schemas.openxmlformats.org/officeDocument/2006/relationships/image" Target="../media/image874.png"/><Relationship Id="rId19" Type="http://schemas.openxmlformats.org/officeDocument/2006/relationships/customXml" Target="../ink/ink932.xml"/><Relationship Id="rId4" Type="http://schemas.openxmlformats.org/officeDocument/2006/relationships/image" Target="../media/image871.png"/><Relationship Id="rId9" Type="http://schemas.openxmlformats.org/officeDocument/2006/relationships/customXml" Target="../ink/ink927.xml"/><Relationship Id="rId14" Type="http://schemas.openxmlformats.org/officeDocument/2006/relationships/image" Target="../media/image876.png"/><Relationship Id="rId22" Type="http://schemas.openxmlformats.org/officeDocument/2006/relationships/image" Target="../media/image880.png"/></Relationships>
</file>

<file path=ppt/slides/_rels/slide16.xml.rels><?xml version="1.0" encoding="UTF-8" standalone="yes"?>
<Relationships xmlns="http://schemas.openxmlformats.org/package/2006/relationships"><Relationship Id="rId117" Type="http://schemas.openxmlformats.org/officeDocument/2006/relationships/image" Target="../media/image939.png"/><Relationship Id="rId21" Type="http://schemas.openxmlformats.org/officeDocument/2006/relationships/image" Target="../media/image891.png"/><Relationship Id="rId42" Type="http://schemas.openxmlformats.org/officeDocument/2006/relationships/customXml" Target="../ink/ink955.xml"/><Relationship Id="rId63" Type="http://schemas.openxmlformats.org/officeDocument/2006/relationships/image" Target="../media/image912.png"/><Relationship Id="rId84" Type="http://schemas.openxmlformats.org/officeDocument/2006/relationships/customXml" Target="../ink/ink976.xml"/><Relationship Id="rId138" Type="http://schemas.openxmlformats.org/officeDocument/2006/relationships/customXml" Target="../ink/ink1003.xml"/><Relationship Id="rId107" Type="http://schemas.openxmlformats.org/officeDocument/2006/relationships/image" Target="../media/image934.png"/><Relationship Id="rId11" Type="http://schemas.openxmlformats.org/officeDocument/2006/relationships/image" Target="../media/image886.png"/><Relationship Id="rId32" Type="http://schemas.openxmlformats.org/officeDocument/2006/relationships/customXml" Target="../ink/ink950.xml"/><Relationship Id="rId37" Type="http://schemas.openxmlformats.org/officeDocument/2006/relationships/image" Target="../media/image899.png"/><Relationship Id="rId53" Type="http://schemas.openxmlformats.org/officeDocument/2006/relationships/image" Target="../media/image907.png"/><Relationship Id="rId58" Type="http://schemas.openxmlformats.org/officeDocument/2006/relationships/customXml" Target="../ink/ink963.xml"/><Relationship Id="rId74" Type="http://schemas.openxmlformats.org/officeDocument/2006/relationships/customXml" Target="../ink/ink971.xml"/><Relationship Id="rId79" Type="http://schemas.openxmlformats.org/officeDocument/2006/relationships/image" Target="../media/image920.png"/><Relationship Id="rId102" Type="http://schemas.openxmlformats.org/officeDocument/2006/relationships/customXml" Target="../ink/ink985.xml"/><Relationship Id="rId123" Type="http://schemas.openxmlformats.org/officeDocument/2006/relationships/image" Target="../media/image942.png"/><Relationship Id="rId128" Type="http://schemas.openxmlformats.org/officeDocument/2006/relationships/customXml" Target="../ink/ink998.xml"/><Relationship Id="rId5" Type="http://schemas.openxmlformats.org/officeDocument/2006/relationships/image" Target="../media/image883.png"/><Relationship Id="rId90" Type="http://schemas.openxmlformats.org/officeDocument/2006/relationships/customXml" Target="../ink/ink979.xml"/><Relationship Id="rId95" Type="http://schemas.openxmlformats.org/officeDocument/2006/relationships/image" Target="../media/image928.png"/><Relationship Id="rId22" Type="http://schemas.openxmlformats.org/officeDocument/2006/relationships/customXml" Target="../ink/ink945.xml"/><Relationship Id="rId27" Type="http://schemas.openxmlformats.org/officeDocument/2006/relationships/image" Target="../media/image894.png"/><Relationship Id="rId43" Type="http://schemas.openxmlformats.org/officeDocument/2006/relationships/image" Target="../media/image902.png"/><Relationship Id="rId48" Type="http://schemas.openxmlformats.org/officeDocument/2006/relationships/customXml" Target="../ink/ink958.xml"/><Relationship Id="rId64" Type="http://schemas.openxmlformats.org/officeDocument/2006/relationships/customXml" Target="../ink/ink966.xml"/><Relationship Id="rId69" Type="http://schemas.openxmlformats.org/officeDocument/2006/relationships/image" Target="../media/image915.png"/><Relationship Id="rId113" Type="http://schemas.openxmlformats.org/officeDocument/2006/relationships/image" Target="../media/image937.png"/><Relationship Id="rId118" Type="http://schemas.openxmlformats.org/officeDocument/2006/relationships/customXml" Target="../ink/ink993.xml"/><Relationship Id="rId134" Type="http://schemas.openxmlformats.org/officeDocument/2006/relationships/customXml" Target="../ink/ink1001.xml"/><Relationship Id="rId139" Type="http://schemas.openxmlformats.org/officeDocument/2006/relationships/image" Target="../media/image950.png"/><Relationship Id="rId80" Type="http://schemas.openxmlformats.org/officeDocument/2006/relationships/customXml" Target="../ink/ink974.xml"/><Relationship Id="rId85" Type="http://schemas.openxmlformats.org/officeDocument/2006/relationships/image" Target="../media/image923.png"/><Relationship Id="rId12" Type="http://schemas.openxmlformats.org/officeDocument/2006/relationships/customXml" Target="../ink/ink940.xml"/><Relationship Id="rId17" Type="http://schemas.openxmlformats.org/officeDocument/2006/relationships/image" Target="../media/image889.png"/><Relationship Id="rId33" Type="http://schemas.openxmlformats.org/officeDocument/2006/relationships/image" Target="../media/image897.png"/><Relationship Id="rId38" Type="http://schemas.openxmlformats.org/officeDocument/2006/relationships/customXml" Target="../ink/ink953.xml"/><Relationship Id="rId59" Type="http://schemas.openxmlformats.org/officeDocument/2006/relationships/image" Target="../media/image910.png"/><Relationship Id="rId103" Type="http://schemas.openxmlformats.org/officeDocument/2006/relationships/image" Target="../media/image932.png"/><Relationship Id="rId108" Type="http://schemas.openxmlformats.org/officeDocument/2006/relationships/customXml" Target="../ink/ink988.xml"/><Relationship Id="rId124" Type="http://schemas.openxmlformats.org/officeDocument/2006/relationships/customXml" Target="../ink/ink996.xml"/><Relationship Id="rId129" Type="http://schemas.openxmlformats.org/officeDocument/2006/relationships/image" Target="../media/image945.png"/><Relationship Id="rId54" Type="http://schemas.openxmlformats.org/officeDocument/2006/relationships/customXml" Target="../ink/ink961.xml"/><Relationship Id="rId70" Type="http://schemas.openxmlformats.org/officeDocument/2006/relationships/customXml" Target="../ink/ink969.xml"/><Relationship Id="rId75" Type="http://schemas.openxmlformats.org/officeDocument/2006/relationships/image" Target="../media/image918.png"/><Relationship Id="rId91" Type="http://schemas.openxmlformats.org/officeDocument/2006/relationships/image" Target="../media/image926.png"/><Relationship Id="rId96" Type="http://schemas.openxmlformats.org/officeDocument/2006/relationships/customXml" Target="../ink/ink982.xml"/><Relationship Id="rId140" Type="http://schemas.openxmlformats.org/officeDocument/2006/relationships/customXml" Target="../ink/ink1004.xml"/><Relationship Id="rId1" Type="http://schemas.openxmlformats.org/officeDocument/2006/relationships/slideLayout" Target="../slideLayouts/slideLayout7.xml"/><Relationship Id="rId6" Type="http://schemas.openxmlformats.org/officeDocument/2006/relationships/customXml" Target="../ink/ink937.xml"/><Relationship Id="rId23" Type="http://schemas.openxmlformats.org/officeDocument/2006/relationships/image" Target="../media/image892.png"/><Relationship Id="rId28" Type="http://schemas.openxmlformats.org/officeDocument/2006/relationships/customXml" Target="../ink/ink948.xml"/><Relationship Id="rId49" Type="http://schemas.openxmlformats.org/officeDocument/2006/relationships/image" Target="../media/image905.png"/><Relationship Id="rId114" Type="http://schemas.openxmlformats.org/officeDocument/2006/relationships/customXml" Target="../ink/ink991.xml"/><Relationship Id="rId119" Type="http://schemas.openxmlformats.org/officeDocument/2006/relationships/image" Target="../media/image940.png"/><Relationship Id="rId44" Type="http://schemas.openxmlformats.org/officeDocument/2006/relationships/customXml" Target="../ink/ink956.xml"/><Relationship Id="rId60" Type="http://schemas.openxmlformats.org/officeDocument/2006/relationships/customXml" Target="../ink/ink964.xml"/><Relationship Id="rId65" Type="http://schemas.openxmlformats.org/officeDocument/2006/relationships/image" Target="../media/image913.png"/><Relationship Id="rId81" Type="http://schemas.openxmlformats.org/officeDocument/2006/relationships/image" Target="../media/image921.png"/><Relationship Id="rId86" Type="http://schemas.openxmlformats.org/officeDocument/2006/relationships/customXml" Target="../ink/ink977.xml"/><Relationship Id="rId130" Type="http://schemas.openxmlformats.org/officeDocument/2006/relationships/customXml" Target="../ink/ink999.xml"/><Relationship Id="rId135" Type="http://schemas.openxmlformats.org/officeDocument/2006/relationships/image" Target="../media/image948.png"/><Relationship Id="rId13" Type="http://schemas.openxmlformats.org/officeDocument/2006/relationships/image" Target="../media/image887.png"/><Relationship Id="rId18" Type="http://schemas.openxmlformats.org/officeDocument/2006/relationships/customXml" Target="../ink/ink943.xml"/><Relationship Id="rId39" Type="http://schemas.openxmlformats.org/officeDocument/2006/relationships/image" Target="../media/image900.png"/><Relationship Id="rId109" Type="http://schemas.openxmlformats.org/officeDocument/2006/relationships/image" Target="../media/image935.png"/><Relationship Id="rId34" Type="http://schemas.openxmlformats.org/officeDocument/2006/relationships/customXml" Target="../ink/ink951.xml"/><Relationship Id="rId50" Type="http://schemas.openxmlformats.org/officeDocument/2006/relationships/customXml" Target="../ink/ink959.xml"/><Relationship Id="rId55" Type="http://schemas.openxmlformats.org/officeDocument/2006/relationships/image" Target="../media/image908.png"/><Relationship Id="rId76" Type="http://schemas.openxmlformats.org/officeDocument/2006/relationships/customXml" Target="../ink/ink972.xml"/><Relationship Id="rId97" Type="http://schemas.openxmlformats.org/officeDocument/2006/relationships/image" Target="../media/image929.png"/><Relationship Id="rId104" Type="http://schemas.openxmlformats.org/officeDocument/2006/relationships/customXml" Target="../ink/ink986.xml"/><Relationship Id="rId120" Type="http://schemas.openxmlformats.org/officeDocument/2006/relationships/customXml" Target="../ink/ink994.xml"/><Relationship Id="rId125" Type="http://schemas.openxmlformats.org/officeDocument/2006/relationships/image" Target="../media/image943.png"/><Relationship Id="rId141" Type="http://schemas.openxmlformats.org/officeDocument/2006/relationships/image" Target="../media/image951.png"/><Relationship Id="rId7" Type="http://schemas.openxmlformats.org/officeDocument/2006/relationships/image" Target="../media/image884.png"/><Relationship Id="rId71" Type="http://schemas.openxmlformats.org/officeDocument/2006/relationships/image" Target="../media/image916.png"/><Relationship Id="rId92" Type="http://schemas.openxmlformats.org/officeDocument/2006/relationships/customXml" Target="../ink/ink980.xml"/><Relationship Id="rId2" Type="http://schemas.openxmlformats.org/officeDocument/2006/relationships/notesSlide" Target="../notesSlides/notesSlide16.xml"/><Relationship Id="rId29" Type="http://schemas.openxmlformats.org/officeDocument/2006/relationships/image" Target="../media/image895.png"/><Relationship Id="rId24" Type="http://schemas.openxmlformats.org/officeDocument/2006/relationships/customXml" Target="../ink/ink946.xml"/><Relationship Id="rId40" Type="http://schemas.openxmlformats.org/officeDocument/2006/relationships/customXml" Target="../ink/ink954.xml"/><Relationship Id="rId45" Type="http://schemas.openxmlformats.org/officeDocument/2006/relationships/image" Target="../media/image903.png"/><Relationship Id="rId66" Type="http://schemas.openxmlformats.org/officeDocument/2006/relationships/customXml" Target="../ink/ink967.xml"/><Relationship Id="rId87" Type="http://schemas.openxmlformats.org/officeDocument/2006/relationships/image" Target="../media/image924.png"/><Relationship Id="rId110" Type="http://schemas.openxmlformats.org/officeDocument/2006/relationships/customXml" Target="../ink/ink989.xml"/><Relationship Id="rId115" Type="http://schemas.openxmlformats.org/officeDocument/2006/relationships/image" Target="../media/image938.png"/><Relationship Id="rId131" Type="http://schemas.openxmlformats.org/officeDocument/2006/relationships/image" Target="../media/image946.png"/><Relationship Id="rId136" Type="http://schemas.openxmlformats.org/officeDocument/2006/relationships/customXml" Target="../ink/ink1002.xml"/><Relationship Id="rId61" Type="http://schemas.openxmlformats.org/officeDocument/2006/relationships/image" Target="../media/image911.png"/><Relationship Id="rId82" Type="http://schemas.openxmlformats.org/officeDocument/2006/relationships/customXml" Target="../ink/ink975.xml"/><Relationship Id="rId19" Type="http://schemas.openxmlformats.org/officeDocument/2006/relationships/image" Target="../media/image890.png"/><Relationship Id="rId14" Type="http://schemas.openxmlformats.org/officeDocument/2006/relationships/customXml" Target="../ink/ink941.xml"/><Relationship Id="rId30" Type="http://schemas.openxmlformats.org/officeDocument/2006/relationships/customXml" Target="../ink/ink949.xml"/><Relationship Id="rId35" Type="http://schemas.openxmlformats.org/officeDocument/2006/relationships/image" Target="../media/image898.png"/><Relationship Id="rId56" Type="http://schemas.openxmlformats.org/officeDocument/2006/relationships/customXml" Target="../ink/ink962.xml"/><Relationship Id="rId77" Type="http://schemas.openxmlformats.org/officeDocument/2006/relationships/image" Target="../media/image919.png"/><Relationship Id="rId100" Type="http://schemas.openxmlformats.org/officeDocument/2006/relationships/customXml" Target="../ink/ink984.xml"/><Relationship Id="rId105" Type="http://schemas.openxmlformats.org/officeDocument/2006/relationships/image" Target="../media/image933.png"/><Relationship Id="rId126" Type="http://schemas.openxmlformats.org/officeDocument/2006/relationships/customXml" Target="../ink/ink997.xml"/><Relationship Id="rId8" Type="http://schemas.openxmlformats.org/officeDocument/2006/relationships/customXml" Target="../ink/ink938.xml"/><Relationship Id="rId51" Type="http://schemas.openxmlformats.org/officeDocument/2006/relationships/image" Target="../media/image906.png"/><Relationship Id="rId72" Type="http://schemas.openxmlformats.org/officeDocument/2006/relationships/customXml" Target="../ink/ink970.xml"/><Relationship Id="rId93" Type="http://schemas.openxmlformats.org/officeDocument/2006/relationships/image" Target="../media/image927.png"/><Relationship Id="rId98" Type="http://schemas.openxmlformats.org/officeDocument/2006/relationships/customXml" Target="../ink/ink983.xml"/><Relationship Id="rId121" Type="http://schemas.openxmlformats.org/officeDocument/2006/relationships/image" Target="../media/image941.png"/><Relationship Id="rId3" Type="http://schemas.openxmlformats.org/officeDocument/2006/relationships/hyperlink" Target="https://qz.com/1038954/whatever-it-takes-five-years-ago-today-mario-draghi-saved-the-euro-with-a-momentous-speech/" TargetMode="External"/><Relationship Id="rId25" Type="http://schemas.openxmlformats.org/officeDocument/2006/relationships/image" Target="../media/image893.png"/><Relationship Id="rId46" Type="http://schemas.openxmlformats.org/officeDocument/2006/relationships/customXml" Target="../ink/ink957.xml"/><Relationship Id="rId67" Type="http://schemas.openxmlformats.org/officeDocument/2006/relationships/image" Target="../media/image914.png"/><Relationship Id="rId116" Type="http://schemas.openxmlformats.org/officeDocument/2006/relationships/customXml" Target="../ink/ink992.xml"/><Relationship Id="rId137" Type="http://schemas.openxmlformats.org/officeDocument/2006/relationships/image" Target="../media/image949.png"/><Relationship Id="rId20" Type="http://schemas.openxmlformats.org/officeDocument/2006/relationships/customXml" Target="../ink/ink944.xml"/><Relationship Id="rId41" Type="http://schemas.openxmlformats.org/officeDocument/2006/relationships/image" Target="../media/image901.png"/><Relationship Id="rId62" Type="http://schemas.openxmlformats.org/officeDocument/2006/relationships/customXml" Target="../ink/ink965.xml"/><Relationship Id="rId83" Type="http://schemas.openxmlformats.org/officeDocument/2006/relationships/image" Target="../media/image922.png"/><Relationship Id="rId88" Type="http://schemas.openxmlformats.org/officeDocument/2006/relationships/customXml" Target="../ink/ink978.xml"/><Relationship Id="rId111" Type="http://schemas.openxmlformats.org/officeDocument/2006/relationships/image" Target="../media/image936.png"/><Relationship Id="rId132" Type="http://schemas.openxmlformats.org/officeDocument/2006/relationships/customXml" Target="../ink/ink1000.xml"/><Relationship Id="rId15" Type="http://schemas.openxmlformats.org/officeDocument/2006/relationships/image" Target="../media/image888.png"/><Relationship Id="rId36" Type="http://schemas.openxmlformats.org/officeDocument/2006/relationships/customXml" Target="../ink/ink952.xml"/><Relationship Id="rId57" Type="http://schemas.openxmlformats.org/officeDocument/2006/relationships/image" Target="../media/image909.png"/><Relationship Id="rId106" Type="http://schemas.openxmlformats.org/officeDocument/2006/relationships/customXml" Target="../ink/ink987.xml"/><Relationship Id="rId127" Type="http://schemas.openxmlformats.org/officeDocument/2006/relationships/image" Target="../media/image944.png"/><Relationship Id="rId10" Type="http://schemas.openxmlformats.org/officeDocument/2006/relationships/customXml" Target="../ink/ink939.xml"/><Relationship Id="rId31" Type="http://schemas.openxmlformats.org/officeDocument/2006/relationships/image" Target="../media/image896.png"/><Relationship Id="rId52" Type="http://schemas.openxmlformats.org/officeDocument/2006/relationships/customXml" Target="../ink/ink960.xml"/><Relationship Id="rId73" Type="http://schemas.openxmlformats.org/officeDocument/2006/relationships/image" Target="../media/image917.png"/><Relationship Id="rId78" Type="http://schemas.openxmlformats.org/officeDocument/2006/relationships/customXml" Target="../ink/ink973.xml"/><Relationship Id="rId94" Type="http://schemas.openxmlformats.org/officeDocument/2006/relationships/customXml" Target="../ink/ink981.xml"/><Relationship Id="rId99" Type="http://schemas.openxmlformats.org/officeDocument/2006/relationships/image" Target="../media/image930.png"/><Relationship Id="rId101" Type="http://schemas.openxmlformats.org/officeDocument/2006/relationships/image" Target="../media/image931.png"/><Relationship Id="rId122" Type="http://schemas.openxmlformats.org/officeDocument/2006/relationships/customXml" Target="../ink/ink995.xml"/><Relationship Id="rId4" Type="http://schemas.openxmlformats.org/officeDocument/2006/relationships/customXml" Target="../ink/ink936.xml"/><Relationship Id="rId9" Type="http://schemas.openxmlformats.org/officeDocument/2006/relationships/image" Target="../media/image885.png"/><Relationship Id="rId26" Type="http://schemas.openxmlformats.org/officeDocument/2006/relationships/customXml" Target="../ink/ink947.xml"/><Relationship Id="rId47" Type="http://schemas.openxmlformats.org/officeDocument/2006/relationships/image" Target="../media/image904.png"/><Relationship Id="rId68" Type="http://schemas.openxmlformats.org/officeDocument/2006/relationships/customXml" Target="../ink/ink968.xml"/><Relationship Id="rId89" Type="http://schemas.openxmlformats.org/officeDocument/2006/relationships/image" Target="../media/image925.png"/><Relationship Id="rId112" Type="http://schemas.openxmlformats.org/officeDocument/2006/relationships/customXml" Target="../ink/ink990.xml"/><Relationship Id="rId133" Type="http://schemas.openxmlformats.org/officeDocument/2006/relationships/image" Target="../media/image947.png"/><Relationship Id="rId16" Type="http://schemas.openxmlformats.org/officeDocument/2006/relationships/customXml" Target="../ink/ink942.xml"/></Relationships>
</file>

<file path=ppt/slides/_rels/slide17.xml.rels><?xml version="1.0" encoding="UTF-8" standalone="yes"?>
<Relationships xmlns="http://schemas.openxmlformats.org/package/2006/relationships"><Relationship Id="rId117" Type="http://schemas.openxmlformats.org/officeDocument/2006/relationships/image" Target="../media/image1009.png"/><Relationship Id="rId21" Type="http://schemas.openxmlformats.org/officeDocument/2006/relationships/image" Target="../media/image961.png"/><Relationship Id="rId42" Type="http://schemas.openxmlformats.org/officeDocument/2006/relationships/customXml" Target="../ink/ink1024.xml"/><Relationship Id="rId63" Type="http://schemas.openxmlformats.org/officeDocument/2006/relationships/image" Target="../media/image982.png"/><Relationship Id="rId84" Type="http://schemas.openxmlformats.org/officeDocument/2006/relationships/customXml" Target="../ink/ink1045.xml"/><Relationship Id="rId138" Type="http://schemas.openxmlformats.org/officeDocument/2006/relationships/customXml" Target="../ink/ink1072.xml"/><Relationship Id="rId159" Type="http://schemas.openxmlformats.org/officeDocument/2006/relationships/image" Target="../media/image1030.png"/><Relationship Id="rId170" Type="http://schemas.openxmlformats.org/officeDocument/2006/relationships/customXml" Target="../ink/ink1088.xml"/><Relationship Id="rId191" Type="http://schemas.openxmlformats.org/officeDocument/2006/relationships/image" Target="../media/image1046.png"/><Relationship Id="rId205" Type="http://schemas.openxmlformats.org/officeDocument/2006/relationships/image" Target="../media/image1053.png"/><Relationship Id="rId226" Type="http://schemas.openxmlformats.org/officeDocument/2006/relationships/customXml" Target="../ink/ink1116.xml"/><Relationship Id="rId247" Type="http://schemas.openxmlformats.org/officeDocument/2006/relationships/image" Target="../media/image1074.png"/><Relationship Id="rId107" Type="http://schemas.openxmlformats.org/officeDocument/2006/relationships/image" Target="../media/image1004.png"/><Relationship Id="rId11" Type="http://schemas.openxmlformats.org/officeDocument/2006/relationships/image" Target="../media/image956.png"/><Relationship Id="rId32" Type="http://schemas.openxmlformats.org/officeDocument/2006/relationships/customXml" Target="../ink/ink1019.xml"/><Relationship Id="rId53" Type="http://schemas.openxmlformats.org/officeDocument/2006/relationships/image" Target="../media/image977.png"/><Relationship Id="rId74" Type="http://schemas.openxmlformats.org/officeDocument/2006/relationships/customXml" Target="../ink/ink1040.xml"/><Relationship Id="rId128" Type="http://schemas.openxmlformats.org/officeDocument/2006/relationships/customXml" Target="../ink/ink1067.xml"/><Relationship Id="rId149" Type="http://schemas.openxmlformats.org/officeDocument/2006/relationships/image" Target="../media/image1025.png"/><Relationship Id="rId5" Type="http://schemas.openxmlformats.org/officeDocument/2006/relationships/image" Target="../media/image953.png"/><Relationship Id="rId95" Type="http://schemas.openxmlformats.org/officeDocument/2006/relationships/image" Target="../media/image998.png"/><Relationship Id="rId160" Type="http://schemas.openxmlformats.org/officeDocument/2006/relationships/customXml" Target="../ink/ink1083.xml"/><Relationship Id="rId181" Type="http://schemas.openxmlformats.org/officeDocument/2006/relationships/image" Target="../media/image1041.png"/><Relationship Id="rId216" Type="http://schemas.openxmlformats.org/officeDocument/2006/relationships/customXml" Target="../ink/ink1111.xml"/><Relationship Id="rId237" Type="http://schemas.openxmlformats.org/officeDocument/2006/relationships/image" Target="../media/image1069.png"/><Relationship Id="rId22" Type="http://schemas.openxmlformats.org/officeDocument/2006/relationships/customXml" Target="../ink/ink1014.xml"/><Relationship Id="rId43" Type="http://schemas.openxmlformats.org/officeDocument/2006/relationships/image" Target="../media/image972.png"/><Relationship Id="rId64" Type="http://schemas.openxmlformats.org/officeDocument/2006/relationships/customXml" Target="../ink/ink1035.xml"/><Relationship Id="rId118" Type="http://schemas.openxmlformats.org/officeDocument/2006/relationships/customXml" Target="../ink/ink1062.xml"/><Relationship Id="rId139" Type="http://schemas.openxmlformats.org/officeDocument/2006/relationships/image" Target="../media/image1020.png"/><Relationship Id="rId85" Type="http://schemas.openxmlformats.org/officeDocument/2006/relationships/image" Target="../media/image993.png"/><Relationship Id="rId150" Type="http://schemas.openxmlformats.org/officeDocument/2006/relationships/customXml" Target="../ink/ink1078.xml"/><Relationship Id="rId171" Type="http://schemas.openxmlformats.org/officeDocument/2006/relationships/image" Target="../media/image1036.png"/><Relationship Id="rId192" Type="http://schemas.openxmlformats.org/officeDocument/2006/relationships/customXml" Target="../ink/ink1099.xml"/><Relationship Id="rId206" Type="http://schemas.openxmlformats.org/officeDocument/2006/relationships/customXml" Target="../ink/ink1106.xml"/><Relationship Id="rId227" Type="http://schemas.openxmlformats.org/officeDocument/2006/relationships/image" Target="../media/image1064.png"/><Relationship Id="rId12" Type="http://schemas.openxmlformats.org/officeDocument/2006/relationships/customXml" Target="../ink/ink1009.xml"/><Relationship Id="rId33" Type="http://schemas.openxmlformats.org/officeDocument/2006/relationships/image" Target="../media/image967.png"/><Relationship Id="rId108" Type="http://schemas.openxmlformats.org/officeDocument/2006/relationships/customXml" Target="../ink/ink1057.xml"/><Relationship Id="rId129" Type="http://schemas.openxmlformats.org/officeDocument/2006/relationships/image" Target="../media/image1015.png"/><Relationship Id="rId54" Type="http://schemas.openxmlformats.org/officeDocument/2006/relationships/customXml" Target="../ink/ink1030.xml"/><Relationship Id="rId75" Type="http://schemas.openxmlformats.org/officeDocument/2006/relationships/image" Target="../media/image988.png"/><Relationship Id="rId96" Type="http://schemas.openxmlformats.org/officeDocument/2006/relationships/customXml" Target="../ink/ink1051.xml"/><Relationship Id="rId140" Type="http://schemas.openxmlformats.org/officeDocument/2006/relationships/customXml" Target="../ink/ink1073.xml"/><Relationship Id="rId161" Type="http://schemas.openxmlformats.org/officeDocument/2006/relationships/image" Target="../media/image1031.png"/><Relationship Id="rId182" Type="http://schemas.openxmlformats.org/officeDocument/2006/relationships/customXml" Target="../ink/ink1094.xml"/><Relationship Id="rId217" Type="http://schemas.openxmlformats.org/officeDocument/2006/relationships/image" Target="../media/image1059.png"/><Relationship Id="rId6" Type="http://schemas.openxmlformats.org/officeDocument/2006/relationships/customXml" Target="../ink/ink1006.xml"/><Relationship Id="rId238" Type="http://schemas.openxmlformats.org/officeDocument/2006/relationships/customXml" Target="../ink/ink1122.xml"/><Relationship Id="rId23" Type="http://schemas.openxmlformats.org/officeDocument/2006/relationships/image" Target="../media/image962.png"/><Relationship Id="rId119" Type="http://schemas.openxmlformats.org/officeDocument/2006/relationships/image" Target="../media/image1010.png"/><Relationship Id="rId44" Type="http://schemas.openxmlformats.org/officeDocument/2006/relationships/customXml" Target="../ink/ink1025.xml"/><Relationship Id="rId65" Type="http://schemas.openxmlformats.org/officeDocument/2006/relationships/image" Target="../media/image983.png"/><Relationship Id="rId86" Type="http://schemas.openxmlformats.org/officeDocument/2006/relationships/customXml" Target="../ink/ink1046.xml"/><Relationship Id="rId130" Type="http://schemas.openxmlformats.org/officeDocument/2006/relationships/customXml" Target="../ink/ink1068.xml"/><Relationship Id="rId151" Type="http://schemas.openxmlformats.org/officeDocument/2006/relationships/image" Target="../media/image1026.png"/><Relationship Id="rId172" Type="http://schemas.openxmlformats.org/officeDocument/2006/relationships/customXml" Target="../ink/ink1089.xml"/><Relationship Id="rId193" Type="http://schemas.openxmlformats.org/officeDocument/2006/relationships/image" Target="../media/image1047.png"/><Relationship Id="rId207" Type="http://schemas.openxmlformats.org/officeDocument/2006/relationships/image" Target="../media/image1054.png"/><Relationship Id="rId228" Type="http://schemas.openxmlformats.org/officeDocument/2006/relationships/customXml" Target="../ink/ink1117.xml"/><Relationship Id="rId13" Type="http://schemas.openxmlformats.org/officeDocument/2006/relationships/image" Target="../media/image957.png"/><Relationship Id="rId109" Type="http://schemas.openxmlformats.org/officeDocument/2006/relationships/image" Target="../media/image1005.png"/><Relationship Id="rId34" Type="http://schemas.openxmlformats.org/officeDocument/2006/relationships/customXml" Target="../ink/ink1020.xml"/><Relationship Id="rId55" Type="http://schemas.openxmlformats.org/officeDocument/2006/relationships/image" Target="../media/image978.png"/><Relationship Id="rId76" Type="http://schemas.openxmlformats.org/officeDocument/2006/relationships/customXml" Target="../ink/ink1041.xml"/><Relationship Id="rId97" Type="http://schemas.openxmlformats.org/officeDocument/2006/relationships/image" Target="../media/image999.png"/><Relationship Id="rId120" Type="http://schemas.openxmlformats.org/officeDocument/2006/relationships/customXml" Target="../ink/ink1063.xml"/><Relationship Id="rId141" Type="http://schemas.openxmlformats.org/officeDocument/2006/relationships/image" Target="../media/image1021.png"/><Relationship Id="rId7" Type="http://schemas.openxmlformats.org/officeDocument/2006/relationships/image" Target="../media/image954.png"/><Relationship Id="rId162" Type="http://schemas.openxmlformats.org/officeDocument/2006/relationships/customXml" Target="../ink/ink1084.xml"/><Relationship Id="rId183" Type="http://schemas.openxmlformats.org/officeDocument/2006/relationships/image" Target="../media/image1042.png"/><Relationship Id="rId218" Type="http://schemas.openxmlformats.org/officeDocument/2006/relationships/customXml" Target="../ink/ink1112.xml"/><Relationship Id="rId239" Type="http://schemas.openxmlformats.org/officeDocument/2006/relationships/image" Target="../media/image1070.png"/><Relationship Id="rId24" Type="http://schemas.openxmlformats.org/officeDocument/2006/relationships/customXml" Target="../ink/ink1015.xml"/><Relationship Id="rId45" Type="http://schemas.openxmlformats.org/officeDocument/2006/relationships/image" Target="../media/image973.png"/><Relationship Id="rId66" Type="http://schemas.openxmlformats.org/officeDocument/2006/relationships/customXml" Target="../ink/ink1036.xml"/><Relationship Id="rId87" Type="http://schemas.openxmlformats.org/officeDocument/2006/relationships/image" Target="../media/image994.png"/><Relationship Id="rId110" Type="http://schemas.openxmlformats.org/officeDocument/2006/relationships/customXml" Target="../ink/ink1058.xml"/><Relationship Id="rId131" Type="http://schemas.openxmlformats.org/officeDocument/2006/relationships/image" Target="../media/image1016.png"/><Relationship Id="rId152" Type="http://schemas.openxmlformats.org/officeDocument/2006/relationships/customXml" Target="../ink/ink1079.xml"/><Relationship Id="rId173" Type="http://schemas.openxmlformats.org/officeDocument/2006/relationships/image" Target="../media/image1037.png"/><Relationship Id="rId194" Type="http://schemas.openxmlformats.org/officeDocument/2006/relationships/customXml" Target="../ink/ink1100.xml"/><Relationship Id="rId208" Type="http://schemas.openxmlformats.org/officeDocument/2006/relationships/customXml" Target="../ink/ink1107.xml"/><Relationship Id="rId229" Type="http://schemas.openxmlformats.org/officeDocument/2006/relationships/image" Target="../media/image1065.png"/><Relationship Id="rId240" Type="http://schemas.openxmlformats.org/officeDocument/2006/relationships/customXml" Target="../ink/ink1123.xml"/><Relationship Id="rId14" Type="http://schemas.openxmlformats.org/officeDocument/2006/relationships/customXml" Target="../ink/ink1010.xml"/><Relationship Id="rId35" Type="http://schemas.openxmlformats.org/officeDocument/2006/relationships/image" Target="../media/image968.png"/><Relationship Id="rId56" Type="http://schemas.openxmlformats.org/officeDocument/2006/relationships/customXml" Target="../ink/ink1031.xml"/><Relationship Id="rId77" Type="http://schemas.openxmlformats.org/officeDocument/2006/relationships/image" Target="../media/image989.png"/><Relationship Id="rId100" Type="http://schemas.openxmlformats.org/officeDocument/2006/relationships/customXml" Target="../ink/ink1053.xml"/><Relationship Id="rId8" Type="http://schemas.openxmlformats.org/officeDocument/2006/relationships/customXml" Target="../ink/ink1007.xml"/><Relationship Id="rId98" Type="http://schemas.openxmlformats.org/officeDocument/2006/relationships/customXml" Target="../ink/ink1052.xml"/><Relationship Id="rId121" Type="http://schemas.openxmlformats.org/officeDocument/2006/relationships/image" Target="../media/image1011.png"/><Relationship Id="rId142" Type="http://schemas.openxmlformats.org/officeDocument/2006/relationships/customXml" Target="../ink/ink1074.xml"/><Relationship Id="rId163" Type="http://schemas.openxmlformats.org/officeDocument/2006/relationships/image" Target="../media/image1032.png"/><Relationship Id="rId184" Type="http://schemas.openxmlformats.org/officeDocument/2006/relationships/customXml" Target="../ink/ink1095.xml"/><Relationship Id="rId219" Type="http://schemas.openxmlformats.org/officeDocument/2006/relationships/image" Target="../media/image1060.png"/><Relationship Id="rId230" Type="http://schemas.openxmlformats.org/officeDocument/2006/relationships/customXml" Target="../ink/ink1118.xml"/><Relationship Id="rId25" Type="http://schemas.openxmlformats.org/officeDocument/2006/relationships/image" Target="../media/image963.png"/><Relationship Id="rId46" Type="http://schemas.openxmlformats.org/officeDocument/2006/relationships/customXml" Target="../ink/ink1026.xml"/><Relationship Id="rId67" Type="http://schemas.openxmlformats.org/officeDocument/2006/relationships/image" Target="../media/image984.png"/><Relationship Id="rId88" Type="http://schemas.openxmlformats.org/officeDocument/2006/relationships/customXml" Target="../ink/ink1047.xml"/><Relationship Id="rId111" Type="http://schemas.openxmlformats.org/officeDocument/2006/relationships/image" Target="../media/image1006.png"/><Relationship Id="rId132" Type="http://schemas.openxmlformats.org/officeDocument/2006/relationships/customXml" Target="../ink/ink1069.xml"/><Relationship Id="rId153" Type="http://schemas.openxmlformats.org/officeDocument/2006/relationships/image" Target="../media/image1027.png"/><Relationship Id="rId174" Type="http://schemas.openxmlformats.org/officeDocument/2006/relationships/customXml" Target="../ink/ink1090.xml"/><Relationship Id="rId195" Type="http://schemas.openxmlformats.org/officeDocument/2006/relationships/image" Target="../media/image1048.png"/><Relationship Id="rId209" Type="http://schemas.openxmlformats.org/officeDocument/2006/relationships/image" Target="../media/image1055.png"/><Relationship Id="rId220" Type="http://schemas.openxmlformats.org/officeDocument/2006/relationships/customXml" Target="../ink/ink1113.xml"/><Relationship Id="rId241" Type="http://schemas.openxmlformats.org/officeDocument/2006/relationships/image" Target="../media/image1071.png"/><Relationship Id="rId15" Type="http://schemas.openxmlformats.org/officeDocument/2006/relationships/image" Target="../media/image958.png"/><Relationship Id="rId36" Type="http://schemas.openxmlformats.org/officeDocument/2006/relationships/customXml" Target="../ink/ink1021.xml"/><Relationship Id="rId57" Type="http://schemas.openxmlformats.org/officeDocument/2006/relationships/image" Target="../media/image979.png"/><Relationship Id="rId10" Type="http://schemas.openxmlformats.org/officeDocument/2006/relationships/customXml" Target="../ink/ink1008.xml"/><Relationship Id="rId31" Type="http://schemas.openxmlformats.org/officeDocument/2006/relationships/image" Target="../media/image966.png"/><Relationship Id="rId52" Type="http://schemas.openxmlformats.org/officeDocument/2006/relationships/customXml" Target="../ink/ink1029.xml"/><Relationship Id="rId73" Type="http://schemas.openxmlformats.org/officeDocument/2006/relationships/image" Target="../media/image987.png"/><Relationship Id="rId78" Type="http://schemas.openxmlformats.org/officeDocument/2006/relationships/customXml" Target="../ink/ink1042.xml"/><Relationship Id="rId94" Type="http://schemas.openxmlformats.org/officeDocument/2006/relationships/customXml" Target="../ink/ink1050.xml"/><Relationship Id="rId99" Type="http://schemas.openxmlformats.org/officeDocument/2006/relationships/image" Target="../media/image1000.png"/><Relationship Id="rId101" Type="http://schemas.openxmlformats.org/officeDocument/2006/relationships/image" Target="../media/image1001.png"/><Relationship Id="rId122" Type="http://schemas.openxmlformats.org/officeDocument/2006/relationships/customXml" Target="../ink/ink1064.xml"/><Relationship Id="rId143" Type="http://schemas.openxmlformats.org/officeDocument/2006/relationships/image" Target="../media/image1022.png"/><Relationship Id="rId148" Type="http://schemas.openxmlformats.org/officeDocument/2006/relationships/customXml" Target="../ink/ink1077.xml"/><Relationship Id="rId164" Type="http://schemas.openxmlformats.org/officeDocument/2006/relationships/customXml" Target="../ink/ink1085.xml"/><Relationship Id="rId169" Type="http://schemas.openxmlformats.org/officeDocument/2006/relationships/image" Target="../media/image1035.png"/><Relationship Id="rId185" Type="http://schemas.openxmlformats.org/officeDocument/2006/relationships/image" Target="../media/image1043.png"/><Relationship Id="rId4" Type="http://schemas.openxmlformats.org/officeDocument/2006/relationships/customXml" Target="../ink/ink1005.xml"/><Relationship Id="rId9" Type="http://schemas.openxmlformats.org/officeDocument/2006/relationships/image" Target="../media/image955.png"/><Relationship Id="rId180" Type="http://schemas.openxmlformats.org/officeDocument/2006/relationships/customXml" Target="../ink/ink1093.xml"/><Relationship Id="rId210" Type="http://schemas.openxmlformats.org/officeDocument/2006/relationships/customXml" Target="../ink/ink1108.xml"/><Relationship Id="rId215" Type="http://schemas.openxmlformats.org/officeDocument/2006/relationships/image" Target="../media/image1058.png"/><Relationship Id="rId236" Type="http://schemas.openxmlformats.org/officeDocument/2006/relationships/customXml" Target="../ink/ink1121.xml"/><Relationship Id="rId26" Type="http://schemas.openxmlformats.org/officeDocument/2006/relationships/customXml" Target="../ink/ink1016.xml"/><Relationship Id="rId231" Type="http://schemas.openxmlformats.org/officeDocument/2006/relationships/image" Target="../media/image1066.png"/><Relationship Id="rId47" Type="http://schemas.openxmlformats.org/officeDocument/2006/relationships/image" Target="../media/image974.png"/><Relationship Id="rId68" Type="http://schemas.openxmlformats.org/officeDocument/2006/relationships/customXml" Target="../ink/ink1037.xml"/><Relationship Id="rId89" Type="http://schemas.openxmlformats.org/officeDocument/2006/relationships/image" Target="../media/image995.png"/><Relationship Id="rId112" Type="http://schemas.openxmlformats.org/officeDocument/2006/relationships/customXml" Target="../ink/ink1059.xml"/><Relationship Id="rId133" Type="http://schemas.openxmlformats.org/officeDocument/2006/relationships/image" Target="../media/image1017.png"/><Relationship Id="rId154" Type="http://schemas.openxmlformats.org/officeDocument/2006/relationships/customXml" Target="../ink/ink1080.xml"/><Relationship Id="rId175" Type="http://schemas.openxmlformats.org/officeDocument/2006/relationships/image" Target="../media/image1038.png"/><Relationship Id="rId196" Type="http://schemas.openxmlformats.org/officeDocument/2006/relationships/customXml" Target="../ink/ink1101.xml"/><Relationship Id="rId200" Type="http://schemas.openxmlformats.org/officeDocument/2006/relationships/customXml" Target="../ink/ink1103.xml"/><Relationship Id="rId16" Type="http://schemas.openxmlformats.org/officeDocument/2006/relationships/customXml" Target="../ink/ink1011.xml"/><Relationship Id="rId221" Type="http://schemas.openxmlformats.org/officeDocument/2006/relationships/image" Target="../media/image1061.png"/><Relationship Id="rId242" Type="http://schemas.openxmlformats.org/officeDocument/2006/relationships/customXml" Target="../ink/ink1124.xml"/><Relationship Id="rId37" Type="http://schemas.openxmlformats.org/officeDocument/2006/relationships/image" Target="../media/image969.png"/><Relationship Id="rId58" Type="http://schemas.openxmlformats.org/officeDocument/2006/relationships/customXml" Target="../ink/ink1032.xml"/><Relationship Id="rId79" Type="http://schemas.openxmlformats.org/officeDocument/2006/relationships/image" Target="../media/image990.png"/><Relationship Id="rId102" Type="http://schemas.openxmlformats.org/officeDocument/2006/relationships/customXml" Target="../ink/ink1054.xml"/><Relationship Id="rId123" Type="http://schemas.openxmlformats.org/officeDocument/2006/relationships/image" Target="../media/image1012.png"/><Relationship Id="rId144" Type="http://schemas.openxmlformats.org/officeDocument/2006/relationships/customXml" Target="../ink/ink1075.xml"/><Relationship Id="rId90" Type="http://schemas.openxmlformats.org/officeDocument/2006/relationships/customXml" Target="../ink/ink1048.xml"/><Relationship Id="rId165" Type="http://schemas.openxmlformats.org/officeDocument/2006/relationships/image" Target="../media/image1033.png"/><Relationship Id="rId186" Type="http://schemas.openxmlformats.org/officeDocument/2006/relationships/customXml" Target="../ink/ink1096.xml"/><Relationship Id="rId211" Type="http://schemas.openxmlformats.org/officeDocument/2006/relationships/image" Target="../media/image1056.png"/><Relationship Id="rId232" Type="http://schemas.openxmlformats.org/officeDocument/2006/relationships/customXml" Target="../ink/ink1119.xml"/><Relationship Id="rId27" Type="http://schemas.openxmlformats.org/officeDocument/2006/relationships/image" Target="../media/image964.png"/><Relationship Id="rId48" Type="http://schemas.openxmlformats.org/officeDocument/2006/relationships/customXml" Target="../ink/ink1027.xml"/><Relationship Id="rId69" Type="http://schemas.openxmlformats.org/officeDocument/2006/relationships/image" Target="../media/image985.png"/><Relationship Id="rId113" Type="http://schemas.openxmlformats.org/officeDocument/2006/relationships/image" Target="../media/image1007.png"/><Relationship Id="rId134" Type="http://schemas.openxmlformats.org/officeDocument/2006/relationships/customXml" Target="../ink/ink1070.xml"/><Relationship Id="rId80" Type="http://schemas.openxmlformats.org/officeDocument/2006/relationships/customXml" Target="../ink/ink1043.xml"/><Relationship Id="rId155" Type="http://schemas.openxmlformats.org/officeDocument/2006/relationships/image" Target="../media/image1028.png"/><Relationship Id="rId176" Type="http://schemas.openxmlformats.org/officeDocument/2006/relationships/customXml" Target="../ink/ink1091.xml"/><Relationship Id="rId197" Type="http://schemas.openxmlformats.org/officeDocument/2006/relationships/image" Target="../media/image1049.png"/><Relationship Id="rId201" Type="http://schemas.openxmlformats.org/officeDocument/2006/relationships/image" Target="../media/image1051.png"/><Relationship Id="rId222" Type="http://schemas.openxmlformats.org/officeDocument/2006/relationships/customXml" Target="../ink/ink1114.xml"/><Relationship Id="rId243" Type="http://schemas.openxmlformats.org/officeDocument/2006/relationships/image" Target="../media/image1072.png"/><Relationship Id="rId17" Type="http://schemas.openxmlformats.org/officeDocument/2006/relationships/image" Target="../media/image959.png"/><Relationship Id="rId38" Type="http://schemas.openxmlformats.org/officeDocument/2006/relationships/customXml" Target="../ink/ink1022.xml"/><Relationship Id="rId59" Type="http://schemas.openxmlformats.org/officeDocument/2006/relationships/image" Target="../media/image980.png"/><Relationship Id="rId103" Type="http://schemas.openxmlformats.org/officeDocument/2006/relationships/image" Target="../media/image1002.png"/><Relationship Id="rId124" Type="http://schemas.openxmlformats.org/officeDocument/2006/relationships/customXml" Target="../ink/ink1065.xml"/><Relationship Id="rId70" Type="http://schemas.openxmlformats.org/officeDocument/2006/relationships/customXml" Target="../ink/ink1038.xml"/><Relationship Id="rId91" Type="http://schemas.openxmlformats.org/officeDocument/2006/relationships/image" Target="../media/image996.png"/><Relationship Id="rId145" Type="http://schemas.openxmlformats.org/officeDocument/2006/relationships/image" Target="../media/image1023.png"/><Relationship Id="rId166" Type="http://schemas.openxmlformats.org/officeDocument/2006/relationships/customXml" Target="../ink/ink1086.xml"/><Relationship Id="rId187" Type="http://schemas.openxmlformats.org/officeDocument/2006/relationships/image" Target="../media/image1044.png"/><Relationship Id="rId1" Type="http://schemas.openxmlformats.org/officeDocument/2006/relationships/slideLayout" Target="../slideLayouts/slideLayout7.xml"/><Relationship Id="rId212" Type="http://schemas.openxmlformats.org/officeDocument/2006/relationships/customXml" Target="../ink/ink1109.xml"/><Relationship Id="rId233" Type="http://schemas.openxmlformats.org/officeDocument/2006/relationships/image" Target="../media/image1067.png"/><Relationship Id="rId28" Type="http://schemas.openxmlformats.org/officeDocument/2006/relationships/customXml" Target="../ink/ink1017.xml"/><Relationship Id="rId49" Type="http://schemas.openxmlformats.org/officeDocument/2006/relationships/image" Target="../media/image975.png"/><Relationship Id="rId114" Type="http://schemas.openxmlformats.org/officeDocument/2006/relationships/customXml" Target="../ink/ink1060.xml"/><Relationship Id="rId60" Type="http://schemas.openxmlformats.org/officeDocument/2006/relationships/customXml" Target="../ink/ink1033.xml"/><Relationship Id="rId81" Type="http://schemas.openxmlformats.org/officeDocument/2006/relationships/image" Target="../media/image991.png"/><Relationship Id="rId135" Type="http://schemas.openxmlformats.org/officeDocument/2006/relationships/image" Target="../media/image1018.png"/><Relationship Id="rId156" Type="http://schemas.openxmlformats.org/officeDocument/2006/relationships/customXml" Target="../ink/ink1081.xml"/><Relationship Id="rId177" Type="http://schemas.openxmlformats.org/officeDocument/2006/relationships/image" Target="../media/image1039.png"/><Relationship Id="rId198" Type="http://schemas.openxmlformats.org/officeDocument/2006/relationships/customXml" Target="../ink/ink1102.xml"/><Relationship Id="rId202" Type="http://schemas.openxmlformats.org/officeDocument/2006/relationships/customXml" Target="../ink/ink1104.xml"/><Relationship Id="rId223" Type="http://schemas.openxmlformats.org/officeDocument/2006/relationships/image" Target="../media/image1062.png"/><Relationship Id="rId244" Type="http://schemas.openxmlformats.org/officeDocument/2006/relationships/customXml" Target="../ink/ink1125.xml"/><Relationship Id="rId18" Type="http://schemas.openxmlformats.org/officeDocument/2006/relationships/customXml" Target="../ink/ink1012.xml"/><Relationship Id="rId39" Type="http://schemas.openxmlformats.org/officeDocument/2006/relationships/image" Target="../media/image970.png"/><Relationship Id="rId50" Type="http://schemas.openxmlformats.org/officeDocument/2006/relationships/customXml" Target="../ink/ink1028.xml"/><Relationship Id="rId104" Type="http://schemas.openxmlformats.org/officeDocument/2006/relationships/customXml" Target="../ink/ink1055.xml"/><Relationship Id="rId125" Type="http://schemas.openxmlformats.org/officeDocument/2006/relationships/image" Target="../media/image1013.png"/><Relationship Id="rId146" Type="http://schemas.openxmlformats.org/officeDocument/2006/relationships/customXml" Target="../ink/ink1076.xml"/><Relationship Id="rId167" Type="http://schemas.openxmlformats.org/officeDocument/2006/relationships/image" Target="../media/image1034.png"/><Relationship Id="rId188" Type="http://schemas.openxmlformats.org/officeDocument/2006/relationships/customXml" Target="../ink/ink1097.xml"/><Relationship Id="rId71" Type="http://schemas.openxmlformats.org/officeDocument/2006/relationships/image" Target="../media/image986.png"/><Relationship Id="rId92" Type="http://schemas.openxmlformats.org/officeDocument/2006/relationships/customXml" Target="../ink/ink1049.xml"/><Relationship Id="rId213" Type="http://schemas.openxmlformats.org/officeDocument/2006/relationships/image" Target="../media/image1057.png"/><Relationship Id="rId234" Type="http://schemas.openxmlformats.org/officeDocument/2006/relationships/customXml" Target="../ink/ink1120.xml"/><Relationship Id="rId2" Type="http://schemas.openxmlformats.org/officeDocument/2006/relationships/notesSlide" Target="../notesSlides/notesSlide17.xml"/><Relationship Id="rId29" Type="http://schemas.openxmlformats.org/officeDocument/2006/relationships/image" Target="../media/image965.png"/><Relationship Id="rId40" Type="http://schemas.openxmlformats.org/officeDocument/2006/relationships/customXml" Target="../ink/ink1023.xml"/><Relationship Id="rId115" Type="http://schemas.openxmlformats.org/officeDocument/2006/relationships/image" Target="../media/image1008.png"/><Relationship Id="rId136" Type="http://schemas.openxmlformats.org/officeDocument/2006/relationships/customXml" Target="../ink/ink1071.xml"/><Relationship Id="rId157" Type="http://schemas.openxmlformats.org/officeDocument/2006/relationships/image" Target="../media/image1029.png"/><Relationship Id="rId178" Type="http://schemas.openxmlformats.org/officeDocument/2006/relationships/customXml" Target="../ink/ink1092.xml"/><Relationship Id="rId61" Type="http://schemas.openxmlformats.org/officeDocument/2006/relationships/image" Target="../media/image981.png"/><Relationship Id="rId82" Type="http://schemas.openxmlformats.org/officeDocument/2006/relationships/customXml" Target="../ink/ink1044.xml"/><Relationship Id="rId199" Type="http://schemas.openxmlformats.org/officeDocument/2006/relationships/image" Target="../media/image1050.png"/><Relationship Id="rId203" Type="http://schemas.openxmlformats.org/officeDocument/2006/relationships/image" Target="../media/image1052.png"/><Relationship Id="rId19" Type="http://schemas.openxmlformats.org/officeDocument/2006/relationships/image" Target="../media/image960.png"/><Relationship Id="rId224" Type="http://schemas.openxmlformats.org/officeDocument/2006/relationships/customXml" Target="../ink/ink1115.xml"/><Relationship Id="rId245" Type="http://schemas.openxmlformats.org/officeDocument/2006/relationships/image" Target="../media/image1073.png"/><Relationship Id="rId30" Type="http://schemas.openxmlformats.org/officeDocument/2006/relationships/customXml" Target="../ink/ink1018.xml"/><Relationship Id="rId105" Type="http://schemas.openxmlformats.org/officeDocument/2006/relationships/image" Target="../media/image1003.png"/><Relationship Id="rId126" Type="http://schemas.openxmlformats.org/officeDocument/2006/relationships/customXml" Target="../ink/ink1066.xml"/><Relationship Id="rId147" Type="http://schemas.openxmlformats.org/officeDocument/2006/relationships/image" Target="../media/image1024.png"/><Relationship Id="rId168" Type="http://schemas.openxmlformats.org/officeDocument/2006/relationships/customXml" Target="../ink/ink1087.xml"/><Relationship Id="rId51" Type="http://schemas.openxmlformats.org/officeDocument/2006/relationships/image" Target="../media/image976.png"/><Relationship Id="rId72" Type="http://schemas.openxmlformats.org/officeDocument/2006/relationships/customXml" Target="../ink/ink1039.xml"/><Relationship Id="rId93" Type="http://schemas.openxmlformats.org/officeDocument/2006/relationships/image" Target="../media/image997.png"/><Relationship Id="rId189" Type="http://schemas.openxmlformats.org/officeDocument/2006/relationships/image" Target="../media/image1045.png"/><Relationship Id="rId3" Type="http://schemas.openxmlformats.org/officeDocument/2006/relationships/image" Target="../media/image952.png"/><Relationship Id="rId214" Type="http://schemas.openxmlformats.org/officeDocument/2006/relationships/customXml" Target="../ink/ink1110.xml"/><Relationship Id="rId235" Type="http://schemas.openxmlformats.org/officeDocument/2006/relationships/image" Target="../media/image1068.png"/><Relationship Id="rId116" Type="http://schemas.openxmlformats.org/officeDocument/2006/relationships/customXml" Target="../ink/ink1061.xml"/><Relationship Id="rId137" Type="http://schemas.openxmlformats.org/officeDocument/2006/relationships/image" Target="../media/image1019.png"/><Relationship Id="rId158" Type="http://schemas.openxmlformats.org/officeDocument/2006/relationships/customXml" Target="../ink/ink1082.xml"/><Relationship Id="rId20" Type="http://schemas.openxmlformats.org/officeDocument/2006/relationships/customXml" Target="../ink/ink1013.xml"/><Relationship Id="rId41" Type="http://schemas.openxmlformats.org/officeDocument/2006/relationships/image" Target="../media/image971.png"/><Relationship Id="rId62" Type="http://schemas.openxmlformats.org/officeDocument/2006/relationships/customXml" Target="../ink/ink1034.xml"/><Relationship Id="rId83" Type="http://schemas.openxmlformats.org/officeDocument/2006/relationships/image" Target="../media/image992.png"/><Relationship Id="rId179" Type="http://schemas.openxmlformats.org/officeDocument/2006/relationships/image" Target="../media/image1040.png"/><Relationship Id="rId190" Type="http://schemas.openxmlformats.org/officeDocument/2006/relationships/customXml" Target="../ink/ink1098.xml"/><Relationship Id="rId204" Type="http://schemas.openxmlformats.org/officeDocument/2006/relationships/customXml" Target="../ink/ink1105.xml"/><Relationship Id="rId225" Type="http://schemas.openxmlformats.org/officeDocument/2006/relationships/image" Target="../media/image1063.png"/><Relationship Id="rId246" Type="http://schemas.openxmlformats.org/officeDocument/2006/relationships/customXml" Target="../ink/ink1126.xml"/><Relationship Id="rId106" Type="http://schemas.openxmlformats.org/officeDocument/2006/relationships/customXml" Target="../ink/ink1056.xml"/><Relationship Id="rId127" Type="http://schemas.openxmlformats.org/officeDocument/2006/relationships/image" Target="../media/image1014.png"/></Relationships>
</file>

<file path=ppt/slides/_rels/slide18.xml.rels><?xml version="1.0" encoding="UTF-8" standalone="yes"?>
<Relationships xmlns="http://schemas.openxmlformats.org/package/2006/relationships"><Relationship Id="rId117" Type="http://schemas.openxmlformats.org/officeDocument/2006/relationships/customXml" Target="../ink/ink1183.xml"/><Relationship Id="rId21" Type="http://schemas.openxmlformats.org/officeDocument/2006/relationships/customXml" Target="../ink/ink1135.xml"/><Relationship Id="rId42" Type="http://schemas.openxmlformats.org/officeDocument/2006/relationships/image" Target="../media/image1094.png"/><Relationship Id="rId63" Type="http://schemas.openxmlformats.org/officeDocument/2006/relationships/customXml" Target="../ink/ink1156.xml"/><Relationship Id="rId84" Type="http://schemas.openxmlformats.org/officeDocument/2006/relationships/image" Target="../media/image1115.png"/><Relationship Id="rId138" Type="http://schemas.openxmlformats.org/officeDocument/2006/relationships/image" Target="../media/image1142.png"/><Relationship Id="rId159" Type="http://schemas.openxmlformats.org/officeDocument/2006/relationships/customXml" Target="../ink/ink1204.xml"/><Relationship Id="rId107" Type="http://schemas.openxmlformats.org/officeDocument/2006/relationships/customXml" Target="../ink/ink1178.xml"/><Relationship Id="rId11" Type="http://schemas.openxmlformats.org/officeDocument/2006/relationships/customXml" Target="../ink/ink1130.xml"/><Relationship Id="rId32" Type="http://schemas.openxmlformats.org/officeDocument/2006/relationships/image" Target="../media/image1089.png"/><Relationship Id="rId53" Type="http://schemas.openxmlformats.org/officeDocument/2006/relationships/customXml" Target="../ink/ink1151.xml"/><Relationship Id="rId74" Type="http://schemas.openxmlformats.org/officeDocument/2006/relationships/image" Target="../media/image1110.png"/><Relationship Id="rId128" Type="http://schemas.openxmlformats.org/officeDocument/2006/relationships/image" Target="../media/image1137.png"/><Relationship Id="rId149" Type="http://schemas.openxmlformats.org/officeDocument/2006/relationships/customXml" Target="../ink/ink1199.xml"/><Relationship Id="rId5" Type="http://schemas.openxmlformats.org/officeDocument/2006/relationships/customXml" Target="../ink/ink1127.xml"/><Relationship Id="rId95" Type="http://schemas.openxmlformats.org/officeDocument/2006/relationships/customXml" Target="../ink/ink1172.xml"/><Relationship Id="rId160" Type="http://schemas.openxmlformats.org/officeDocument/2006/relationships/image" Target="../media/image1153.png"/><Relationship Id="rId22" Type="http://schemas.openxmlformats.org/officeDocument/2006/relationships/image" Target="../media/image1084.png"/><Relationship Id="rId43" Type="http://schemas.openxmlformats.org/officeDocument/2006/relationships/customXml" Target="../ink/ink1146.xml"/><Relationship Id="rId64" Type="http://schemas.openxmlformats.org/officeDocument/2006/relationships/image" Target="../media/image1105.png"/><Relationship Id="rId118" Type="http://schemas.openxmlformats.org/officeDocument/2006/relationships/image" Target="../media/image1132.png"/><Relationship Id="rId139" Type="http://schemas.openxmlformats.org/officeDocument/2006/relationships/customXml" Target="../ink/ink1194.xml"/><Relationship Id="rId85" Type="http://schemas.openxmlformats.org/officeDocument/2006/relationships/customXml" Target="../ink/ink1167.xml"/><Relationship Id="rId150" Type="http://schemas.openxmlformats.org/officeDocument/2006/relationships/image" Target="../media/image1148.png"/><Relationship Id="rId12" Type="http://schemas.openxmlformats.org/officeDocument/2006/relationships/image" Target="../media/image1079.png"/><Relationship Id="rId17" Type="http://schemas.openxmlformats.org/officeDocument/2006/relationships/customXml" Target="../ink/ink1133.xml"/><Relationship Id="rId33" Type="http://schemas.openxmlformats.org/officeDocument/2006/relationships/customXml" Target="../ink/ink1141.xml"/><Relationship Id="rId38" Type="http://schemas.openxmlformats.org/officeDocument/2006/relationships/image" Target="../media/image1092.png"/><Relationship Id="rId59" Type="http://schemas.openxmlformats.org/officeDocument/2006/relationships/customXml" Target="../ink/ink1154.xml"/><Relationship Id="rId103" Type="http://schemas.openxmlformats.org/officeDocument/2006/relationships/customXml" Target="../ink/ink1176.xml"/><Relationship Id="rId108" Type="http://schemas.openxmlformats.org/officeDocument/2006/relationships/image" Target="../media/image1127.png"/><Relationship Id="rId124" Type="http://schemas.openxmlformats.org/officeDocument/2006/relationships/image" Target="../media/image1135.png"/><Relationship Id="rId129" Type="http://schemas.openxmlformats.org/officeDocument/2006/relationships/customXml" Target="../ink/ink1189.xml"/><Relationship Id="rId54" Type="http://schemas.openxmlformats.org/officeDocument/2006/relationships/image" Target="../media/image1100.png"/><Relationship Id="rId70" Type="http://schemas.openxmlformats.org/officeDocument/2006/relationships/image" Target="../media/image1108.png"/><Relationship Id="rId75" Type="http://schemas.openxmlformats.org/officeDocument/2006/relationships/customXml" Target="../ink/ink1162.xml"/><Relationship Id="rId91" Type="http://schemas.openxmlformats.org/officeDocument/2006/relationships/customXml" Target="../ink/ink1170.xml"/><Relationship Id="rId96" Type="http://schemas.openxmlformats.org/officeDocument/2006/relationships/image" Target="../media/image1121.png"/><Relationship Id="rId140" Type="http://schemas.openxmlformats.org/officeDocument/2006/relationships/image" Target="../media/image1143.png"/><Relationship Id="rId145" Type="http://schemas.openxmlformats.org/officeDocument/2006/relationships/customXml" Target="../ink/ink1197.xml"/><Relationship Id="rId161" Type="http://schemas.openxmlformats.org/officeDocument/2006/relationships/customXml" Target="../ink/ink1205.xml"/><Relationship Id="rId166" Type="http://schemas.openxmlformats.org/officeDocument/2006/relationships/image" Target="../media/image1156.png"/><Relationship Id="rId1" Type="http://schemas.openxmlformats.org/officeDocument/2006/relationships/slideLayout" Target="../slideLayouts/slideLayout7.xml"/><Relationship Id="rId6" Type="http://schemas.openxmlformats.org/officeDocument/2006/relationships/image" Target="../media/image1076.png"/><Relationship Id="rId23" Type="http://schemas.openxmlformats.org/officeDocument/2006/relationships/customXml" Target="../ink/ink1136.xml"/><Relationship Id="rId28" Type="http://schemas.openxmlformats.org/officeDocument/2006/relationships/image" Target="../media/image1087.png"/><Relationship Id="rId49" Type="http://schemas.openxmlformats.org/officeDocument/2006/relationships/customXml" Target="../ink/ink1149.xml"/><Relationship Id="rId114" Type="http://schemas.openxmlformats.org/officeDocument/2006/relationships/image" Target="../media/image1130.png"/><Relationship Id="rId119" Type="http://schemas.openxmlformats.org/officeDocument/2006/relationships/customXml" Target="../ink/ink1184.xml"/><Relationship Id="rId44" Type="http://schemas.openxmlformats.org/officeDocument/2006/relationships/image" Target="../media/image1095.png"/><Relationship Id="rId60" Type="http://schemas.openxmlformats.org/officeDocument/2006/relationships/image" Target="../media/image1103.png"/><Relationship Id="rId65" Type="http://schemas.openxmlformats.org/officeDocument/2006/relationships/customXml" Target="../ink/ink1157.xml"/><Relationship Id="rId81" Type="http://schemas.openxmlformats.org/officeDocument/2006/relationships/customXml" Target="../ink/ink1165.xml"/><Relationship Id="rId86" Type="http://schemas.openxmlformats.org/officeDocument/2006/relationships/image" Target="../media/image1116.png"/><Relationship Id="rId130" Type="http://schemas.openxmlformats.org/officeDocument/2006/relationships/image" Target="../media/image1138.png"/><Relationship Id="rId135" Type="http://schemas.openxmlformats.org/officeDocument/2006/relationships/customXml" Target="../ink/ink1192.xml"/><Relationship Id="rId151" Type="http://schemas.openxmlformats.org/officeDocument/2006/relationships/customXml" Target="../ink/ink1200.xml"/><Relationship Id="rId156" Type="http://schemas.openxmlformats.org/officeDocument/2006/relationships/image" Target="../media/image1151.png"/><Relationship Id="rId13" Type="http://schemas.openxmlformats.org/officeDocument/2006/relationships/customXml" Target="../ink/ink1131.xml"/><Relationship Id="rId18" Type="http://schemas.openxmlformats.org/officeDocument/2006/relationships/image" Target="../media/image1082.png"/><Relationship Id="rId39" Type="http://schemas.openxmlformats.org/officeDocument/2006/relationships/customXml" Target="../ink/ink1144.xml"/><Relationship Id="rId109" Type="http://schemas.openxmlformats.org/officeDocument/2006/relationships/customXml" Target="../ink/ink1179.xml"/><Relationship Id="rId34" Type="http://schemas.openxmlformats.org/officeDocument/2006/relationships/image" Target="../media/image1090.png"/><Relationship Id="rId50" Type="http://schemas.openxmlformats.org/officeDocument/2006/relationships/image" Target="../media/image1098.png"/><Relationship Id="rId55" Type="http://schemas.openxmlformats.org/officeDocument/2006/relationships/customXml" Target="../ink/ink1152.xml"/><Relationship Id="rId76" Type="http://schemas.openxmlformats.org/officeDocument/2006/relationships/image" Target="../media/image1111.png"/><Relationship Id="rId97" Type="http://schemas.openxmlformats.org/officeDocument/2006/relationships/customXml" Target="../ink/ink1173.xml"/><Relationship Id="rId104" Type="http://schemas.openxmlformats.org/officeDocument/2006/relationships/image" Target="../media/image1125.png"/><Relationship Id="rId120" Type="http://schemas.openxmlformats.org/officeDocument/2006/relationships/image" Target="../media/image1133.png"/><Relationship Id="rId125" Type="http://schemas.openxmlformats.org/officeDocument/2006/relationships/customXml" Target="../ink/ink1187.xml"/><Relationship Id="rId141" Type="http://schemas.openxmlformats.org/officeDocument/2006/relationships/customXml" Target="../ink/ink1195.xml"/><Relationship Id="rId146" Type="http://schemas.openxmlformats.org/officeDocument/2006/relationships/image" Target="../media/image1146.png"/><Relationship Id="rId167" Type="http://schemas.openxmlformats.org/officeDocument/2006/relationships/customXml" Target="../ink/ink1208.xml"/><Relationship Id="rId7" Type="http://schemas.openxmlformats.org/officeDocument/2006/relationships/customXml" Target="../ink/ink1128.xml"/><Relationship Id="rId71" Type="http://schemas.openxmlformats.org/officeDocument/2006/relationships/customXml" Target="../ink/ink1160.xml"/><Relationship Id="rId92" Type="http://schemas.openxmlformats.org/officeDocument/2006/relationships/image" Target="../media/image1119.png"/><Relationship Id="rId162" Type="http://schemas.openxmlformats.org/officeDocument/2006/relationships/image" Target="../media/image1154.png"/><Relationship Id="rId2" Type="http://schemas.openxmlformats.org/officeDocument/2006/relationships/notesSlide" Target="../notesSlides/notesSlide18.xml"/><Relationship Id="rId29" Type="http://schemas.openxmlformats.org/officeDocument/2006/relationships/customXml" Target="../ink/ink1139.xml"/><Relationship Id="rId24" Type="http://schemas.openxmlformats.org/officeDocument/2006/relationships/image" Target="../media/image1085.png"/><Relationship Id="rId40" Type="http://schemas.openxmlformats.org/officeDocument/2006/relationships/image" Target="../media/image1093.png"/><Relationship Id="rId45" Type="http://schemas.openxmlformats.org/officeDocument/2006/relationships/customXml" Target="../ink/ink1147.xml"/><Relationship Id="rId66" Type="http://schemas.openxmlformats.org/officeDocument/2006/relationships/image" Target="../media/image1106.png"/><Relationship Id="rId87" Type="http://schemas.openxmlformats.org/officeDocument/2006/relationships/customXml" Target="../ink/ink1168.xml"/><Relationship Id="rId110" Type="http://schemas.openxmlformats.org/officeDocument/2006/relationships/image" Target="../media/image1128.png"/><Relationship Id="rId115" Type="http://schemas.openxmlformats.org/officeDocument/2006/relationships/customXml" Target="../ink/ink1182.xml"/><Relationship Id="rId131" Type="http://schemas.openxmlformats.org/officeDocument/2006/relationships/customXml" Target="../ink/ink1190.xml"/><Relationship Id="rId136" Type="http://schemas.openxmlformats.org/officeDocument/2006/relationships/image" Target="../media/image1141.png"/><Relationship Id="rId157" Type="http://schemas.openxmlformats.org/officeDocument/2006/relationships/customXml" Target="../ink/ink1203.xml"/><Relationship Id="rId61" Type="http://schemas.openxmlformats.org/officeDocument/2006/relationships/customXml" Target="../ink/ink1155.xml"/><Relationship Id="rId82" Type="http://schemas.openxmlformats.org/officeDocument/2006/relationships/image" Target="../media/image1114.png"/><Relationship Id="rId152" Type="http://schemas.openxmlformats.org/officeDocument/2006/relationships/image" Target="../media/image1149.png"/><Relationship Id="rId19" Type="http://schemas.openxmlformats.org/officeDocument/2006/relationships/customXml" Target="../ink/ink1134.xml"/><Relationship Id="rId14" Type="http://schemas.openxmlformats.org/officeDocument/2006/relationships/image" Target="../media/image1080.png"/><Relationship Id="rId30" Type="http://schemas.openxmlformats.org/officeDocument/2006/relationships/image" Target="../media/image1088.png"/><Relationship Id="rId35" Type="http://schemas.openxmlformats.org/officeDocument/2006/relationships/customXml" Target="../ink/ink1142.xml"/><Relationship Id="rId56" Type="http://schemas.openxmlformats.org/officeDocument/2006/relationships/image" Target="../media/image1101.png"/><Relationship Id="rId77" Type="http://schemas.openxmlformats.org/officeDocument/2006/relationships/customXml" Target="../ink/ink1163.xml"/><Relationship Id="rId100" Type="http://schemas.openxmlformats.org/officeDocument/2006/relationships/image" Target="../media/image1123.png"/><Relationship Id="rId105" Type="http://schemas.openxmlformats.org/officeDocument/2006/relationships/customXml" Target="../ink/ink1177.xml"/><Relationship Id="rId126" Type="http://schemas.openxmlformats.org/officeDocument/2006/relationships/image" Target="../media/image1136.png"/><Relationship Id="rId147" Type="http://schemas.openxmlformats.org/officeDocument/2006/relationships/customXml" Target="../ink/ink1198.xml"/><Relationship Id="rId168" Type="http://schemas.openxmlformats.org/officeDocument/2006/relationships/image" Target="../media/image1157.png"/><Relationship Id="rId8" Type="http://schemas.openxmlformats.org/officeDocument/2006/relationships/image" Target="../media/image1077.png"/><Relationship Id="rId51" Type="http://schemas.openxmlformats.org/officeDocument/2006/relationships/customXml" Target="../ink/ink1150.xml"/><Relationship Id="rId72" Type="http://schemas.openxmlformats.org/officeDocument/2006/relationships/image" Target="../media/image1109.png"/><Relationship Id="rId93" Type="http://schemas.openxmlformats.org/officeDocument/2006/relationships/customXml" Target="../ink/ink1171.xml"/><Relationship Id="rId98" Type="http://schemas.openxmlformats.org/officeDocument/2006/relationships/image" Target="../media/image1122.png"/><Relationship Id="rId121" Type="http://schemas.openxmlformats.org/officeDocument/2006/relationships/customXml" Target="../ink/ink1185.xml"/><Relationship Id="rId142" Type="http://schemas.openxmlformats.org/officeDocument/2006/relationships/image" Target="../media/image1144.png"/><Relationship Id="rId163" Type="http://schemas.openxmlformats.org/officeDocument/2006/relationships/customXml" Target="../ink/ink1206.xml"/><Relationship Id="rId3" Type="http://schemas.openxmlformats.org/officeDocument/2006/relationships/image" Target="../media/image1075.png"/><Relationship Id="rId25" Type="http://schemas.openxmlformats.org/officeDocument/2006/relationships/customXml" Target="../ink/ink1137.xml"/><Relationship Id="rId46" Type="http://schemas.openxmlformats.org/officeDocument/2006/relationships/image" Target="../media/image1096.png"/><Relationship Id="rId67" Type="http://schemas.openxmlformats.org/officeDocument/2006/relationships/customXml" Target="../ink/ink1158.xml"/><Relationship Id="rId116" Type="http://schemas.openxmlformats.org/officeDocument/2006/relationships/image" Target="../media/image1131.png"/><Relationship Id="rId137" Type="http://schemas.openxmlformats.org/officeDocument/2006/relationships/customXml" Target="../ink/ink1193.xml"/><Relationship Id="rId158" Type="http://schemas.openxmlformats.org/officeDocument/2006/relationships/image" Target="../media/image1152.png"/><Relationship Id="rId20" Type="http://schemas.openxmlformats.org/officeDocument/2006/relationships/image" Target="../media/image1083.png"/><Relationship Id="rId41" Type="http://schemas.openxmlformats.org/officeDocument/2006/relationships/customXml" Target="../ink/ink1145.xml"/><Relationship Id="rId62" Type="http://schemas.openxmlformats.org/officeDocument/2006/relationships/image" Target="../media/image1104.png"/><Relationship Id="rId83" Type="http://schemas.openxmlformats.org/officeDocument/2006/relationships/customXml" Target="../ink/ink1166.xml"/><Relationship Id="rId88" Type="http://schemas.openxmlformats.org/officeDocument/2006/relationships/image" Target="../media/image1117.png"/><Relationship Id="rId111" Type="http://schemas.openxmlformats.org/officeDocument/2006/relationships/customXml" Target="../ink/ink1180.xml"/><Relationship Id="rId132" Type="http://schemas.openxmlformats.org/officeDocument/2006/relationships/image" Target="../media/image1139.png"/><Relationship Id="rId153" Type="http://schemas.openxmlformats.org/officeDocument/2006/relationships/customXml" Target="../ink/ink1201.xml"/><Relationship Id="rId15" Type="http://schemas.openxmlformats.org/officeDocument/2006/relationships/customXml" Target="../ink/ink1132.xml"/><Relationship Id="rId36" Type="http://schemas.openxmlformats.org/officeDocument/2006/relationships/image" Target="../media/image1091.png"/><Relationship Id="rId57" Type="http://schemas.openxmlformats.org/officeDocument/2006/relationships/customXml" Target="../ink/ink1153.xml"/><Relationship Id="rId106" Type="http://schemas.openxmlformats.org/officeDocument/2006/relationships/image" Target="../media/image1126.png"/><Relationship Id="rId127" Type="http://schemas.openxmlformats.org/officeDocument/2006/relationships/customXml" Target="../ink/ink1188.xml"/><Relationship Id="rId10" Type="http://schemas.openxmlformats.org/officeDocument/2006/relationships/image" Target="../media/image1078.png"/><Relationship Id="rId31" Type="http://schemas.openxmlformats.org/officeDocument/2006/relationships/customXml" Target="../ink/ink1140.xml"/><Relationship Id="rId52" Type="http://schemas.openxmlformats.org/officeDocument/2006/relationships/image" Target="../media/image1099.png"/><Relationship Id="rId73" Type="http://schemas.openxmlformats.org/officeDocument/2006/relationships/customXml" Target="../ink/ink1161.xml"/><Relationship Id="rId78" Type="http://schemas.openxmlformats.org/officeDocument/2006/relationships/image" Target="../media/image1112.png"/><Relationship Id="rId94" Type="http://schemas.openxmlformats.org/officeDocument/2006/relationships/image" Target="../media/image1120.png"/><Relationship Id="rId99" Type="http://schemas.openxmlformats.org/officeDocument/2006/relationships/customXml" Target="../ink/ink1174.xml"/><Relationship Id="rId101" Type="http://schemas.openxmlformats.org/officeDocument/2006/relationships/customXml" Target="../ink/ink1175.xml"/><Relationship Id="rId122" Type="http://schemas.openxmlformats.org/officeDocument/2006/relationships/image" Target="../media/image1134.png"/><Relationship Id="rId143" Type="http://schemas.openxmlformats.org/officeDocument/2006/relationships/customXml" Target="../ink/ink1196.xml"/><Relationship Id="rId148" Type="http://schemas.openxmlformats.org/officeDocument/2006/relationships/image" Target="../media/image1147.png"/><Relationship Id="rId164" Type="http://schemas.openxmlformats.org/officeDocument/2006/relationships/image" Target="../media/image1155.png"/><Relationship Id="rId4" Type="http://schemas.openxmlformats.org/officeDocument/2006/relationships/hyperlink" Target="https://www.ecb.europa.eu/mopo/implement/omt/html/index.en.html" TargetMode="External"/><Relationship Id="rId9" Type="http://schemas.openxmlformats.org/officeDocument/2006/relationships/customXml" Target="../ink/ink1129.xml"/><Relationship Id="rId26" Type="http://schemas.openxmlformats.org/officeDocument/2006/relationships/image" Target="../media/image1086.png"/><Relationship Id="rId47" Type="http://schemas.openxmlformats.org/officeDocument/2006/relationships/customXml" Target="../ink/ink1148.xml"/><Relationship Id="rId68" Type="http://schemas.openxmlformats.org/officeDocument/2006/relationships/image" Target="../media/image1107.png"/><Relationship Id="rId89" Type="http://schemas.openxmlformats.org/officeDocument/2006/relationships/customXml" Target="../ink/ink1169.xml"/><Relationship Id="rId112" Type="http://schemas.openxmlformats.org/officeDocument/2006/relationships/image" Target="../media/image1129.png"/><Relationship Id="rId133" Type="http://schemas.openxmlformats.org/officeDocument/2006/relationships/customXml" Target="../ink/ink1191.xml"/><Relationship Id="rId154" Type="http://schemas.openxmlformats.org/officeDocument/2006/relationships/image" Target="../media/image1150.png"/><Relationship Id="rId16" Type="http://schemas.openxmlformats.org/officeDocument/2006/relationships/image" Target="../media/image1081.png"/><Relationship Id="rId37" Type="http://schemas.openxmlformats.org/officeDocument/2006/relationships/customXml" Target="../ink/ink1143.xml"/><Relationship Id="rId58" Type="http://schemas.openxmlformats.org/officeDocument/2006/relationships/image" Target="../media/image1102.png"/><Relationship Id="rId79" Type="http://schemas.openxmlformats.org/officeDocument/2006/relationships/customXml" Target="../ink/ink1164.xml"/><Relationship Id="rId102" Type="http://schemas.openxmlformats.org/officeDocument/2006/relationships/image" Target="../media/image1124.png"/><Relationship Id="rId123" Type="http://schemas.openxmlformats.org/officeDocument/2006/relationships/customXml" Target="../ink/ink1186.xml"/><Relationship Id="rId144" Type="http://schemas.openxmlformats.org/officeDocument/2006/relationships/image" Target="../media/image1145.png"/><Relationship Id="rId90" Type="http://schemas.openxmlformats.org/officeDocument/2006/relationships/image" Target="../media/image1118.png"/><Relationship Id="rId165" Type="http://schemas.openxmlformats.org/officeDocument/2006/relationships/customXml" Target="../ink/ink1207.xml"/><Relationship Id="rId27" Type="http://schemas.openxmlformats.org/officeDocument/2006/relationships/customXml" Target="../ink/ink1138.xml"/><Relationship Id="rId48" Type="http://schemas.openxmlformats.org/officeDocument/2006/relationships/image" Target="../media/image1097.png"/><Relationship Id="rId69" Type="http://schemas.openxmlformats.org/officeDocument/2006/relationships/customXml" Target="../ink/ink1159.xml"/><Relationship Id="rId113" Type="http://schemas.openxmlformats.org/officeDocument/2006/relationships/customXml" Target="../ink/ink1181.xml"/><Relationship Id="rId134" Type="http://schemas.openxmlformats.org/officeDocument/2006/relationships/image" Target="../media/image1140.png"/><Relationship Id="rId80" Type="http://schemas.openxmlformats.org/officeDocument/2006/relationships/image" Target="../media/image1113.png"/><Relationship Id="rId155" Type="http://schemas.openxmlformats.org/officeDocument/2006/relationships/customXml" Target="../ink/ink1202.xml"/></Relationships>
</file>

<file path=ppt/slides/_rels/slide19.xml.rels><?xml version="1.0" encoding="UTF-8" standalone="yes"?>
<Relationships xmlns="http://schemas.openxmlformats.org/package/2006/relationships"><Relationship Id="rId117" Type="http://schemas.openxmlformats.org/officeDocument/2006/relationships/image" Target="../media/image1215.png"/><Relationship Id="rId21" Type="http://schemas.openxmlformats.org/officeDocument/2006/relationships/image" Target="../media/image1167.png"/><Relationship Id="rId324" Type="http://schemas.openxmlformats.org/officeDocument/2006/relationships/customXml" Target="../ink/ink1369.xml"/><Relationship Id="rId531" Type="http://schemas.openxmlformats.org/officeDocument/2006/relationships/image" Target="../media/image1421.png"/><Relationship Id="rId170" Type="http://schemas.openxmlformats.org/officeDocument/2006/relationships/customXml" Target="../ink/ink1292.xml"/><Relationship Id="rId268" Type="http://schemas.openxmlformats.org/officeDocument/2006/relationships/customXml" Target="../ink/ink1341.xml"/><Relationship Id="rId475" Type="http://schemas.openxmlformats.org/officeDocument/2006/relationships/image" Target="../media/image1393.png"/><Relationship Id="rId32" Type="http://schemas.openxmlformats.org/officeDocument/2006/relationships/customXml" Target="../ink/ink1223.xml"/><Relationship Id="rId128" Type="http://schemas.openxmlformats.org/officeDocument/2006/relationships/customXml" Target="../ink/ink1271.xml"/><Relationship Id="rId335" Type="http://schemas.openxmlformats.org/officeDocument/2006/relationships/image" Target="../media/image1324.png"/><Relationship Id="rId542" Type="http://schemas.openxmlformats.org/officeDocument/2006/relationships/customXml" Target="../ink/ink1478.xml"/><Relationship Id="rId181" Type="http://schemas.openxmlformats.org/officeDocument/2006/relationships/image" Target="../media/image1247.png"/><Relationship Id="rId402" Type="http://schemas.openxmlformats.org/officeDocument/2006/relationships/customXml" Target="../ink/ink1408.xml"/><Relationship Id="rId279" Type="http://schemas.openxmlformats.org/officeDocument/2006/relationships/image" Target="../media/image1296.png"/><Relationship Id="rId486" Type="http://schemas.openxmlformats.org/officeDocument/2006/relationships/customXml" Target="../ink/ink1450.xml"/><Relationship Id="rId43" Type="http://schemas.openxmlformats.org/officeDocument/2006/relationships/image" Target="../media/image1178.png"/><Relationship Id="rId139" Type="http://schemas.openxmlformats.org/officeDocument/2006/relationships/image" Target="../media/image1226.png"/><Relationship Id="rId346" Type="http://schemas.openxmlformats.org/officeDocument/2006/relationships/customXml" Target="../ink/ink1380.xml"/><Relationship Id="rId553" Type="http://schemas.openxmlformats.org/officeDocument/2006/relationships/image" Target="../media/image1432.png"/><Relationship Id="rId192" Type="http://schemas.openxmlformats.org/officeDocument/2006/relationships/customXml" Target="../ink/ink1303.xml"/><Relationship Id="rId206" Type="http://schemas.openxmlformats.org/officeDocument/2006/relationships/customXml" Target="../ink/ink1310.xml"/><Relationship Id="rId413" Type="http://schemas.openxmlformats.org/officeDocument/2006/relationships/image" Target="../media/image1362.png"/><Relationship Id="rId497" Type="http://schemas.openxmlformats.org/officeDocument/2006/relationships/image" Target="../media/image1404.png"/><Relationship Id="rId357" Type="http://schemas.openxmlformats.org/officeDocument/2006/relationships/image" Target="../media/image1335.png"/><Relationship Id="rId54" Type="http://schemas.openxmlformats.org/officeDocument/2006/relationships/customXml" Target="../ink/ink1234.xml"/><Relationship Id="rId217" Type="http://schemas.openxmlformats.org/officeDocument/2006/relationships/image" Target="../media/image1265.png"/><Relationship Id="rId564" Type="http://schemas.openxmlformats.org/officeDocument/2006/relationships/customXml" Target="../ink/ink1489.xml"/><Relationship Id="rId424" Type="http://schemas.openxmlformats.org/officeDocument/2006/relationships/customXml" Target="../ink/ink1419.xml"/><Relationship Id="rId270" Type="http://schemas.openxmlformats.org/officeDocument/2006/relationships/customXml" Target="../ink/ink1342.xml"/><Relationship Id="rId65" Type="http://schemas.openxmlformats.org/officeDocument/2006/relationships/image" Target="../media/image1189.png"/><Relationship Id="rId130" Type="http://schemas.openxmlformats.org/officeDocument/2006/relationships/customXml" Target="../ink/ink1272.xml"/><Relationship Id="rId368" Type="http://schemas.openxmlformats.org/officeDocument/2006/relationships/customXml" Target="../ink/ink1391.xml"/><Relationship Id="rId575" Type="http://schemas.openxmlformats.org/officeDocument/2006/relationships/image" Target="../media/image1443.png"/><Relationship Id="rId228" Type="http://schemas.openxmlformats.org/officeDocument/2006/relationships/customXml" Target="../ink/ink1321.xml"/><Relationship Id="rId435" Type="http://schemas.openxmlformats.org/officeDocument/2006/relationships/image" Target="../media/image1373.png"/><Relationship Id="rId281" Type="http://schemas.openxmlformats.org/officeDocument/2006/relationships/image" Target="../media/image1297.png"/><Relationship Id="rId502" Type="http://schemas.openxmlformats.org/officeDocument/2006/relationships/customXml" Target="../ink/ink1458.xml"/><Relationship Id="rId76" Type="http://schemas.openxmlformats.org/officeDocument/2006/relationships/customXml" Target="../ink/ink1245.xml"/><Relationship Id="rId141" Type="http://schemas.openxmlformats.org/officeDocument/2006/relationships/image" Target="../media/image1227.png"/><Relationship Id="rId379" Type="http://schemas.openxmlformats.org/officeDocument/2006/relationships/image" Target="../media/image1346.png"/><Relationship Id="rId586" Type="http://schemas.openxmlformats.org/officeDocument/2006/relationships/customXml" Target="../ink/ink1500.xml"/><Relationship Id="rId7" Type="http://schemas.openxmlformats.org/officeDocument/2006/relationships/image" Target="../media/image1160.png"/><Relationship Id="rId239" Type="http://schemas.openxmlformats.org/officeDocument/2006/relationships/image" Target="../media/image1276.png"/><Relationship Id="rId446" Type="http://schemas.openxmlformats.org/officeDocument/2006/relationships/customXml" Target="../ink/ink1430.xml"/><Relationship Id="rId292" Type="http://schemas.openxmlformats.org/officeDocument/2006/relationships/customXml" Target="../ink/ink1353.xml"/><Relationship Id="rId306" Type="http://schemas.openxmlformats.org/officeDocument/2006/relationships/customXml" Target="../ink/ink1360.xml"/><Relationship Id="rId45" Type="http://schemas.openxmlformats.org/officeDocument/2006/relationships/image" Target="../media/image1179.png"/><Relationship Id="rId87" Type="http://schemas.openxmlformats.org/officeDocument/2006/relationships/image" Target="../media/image1200.png"/><Relationship Id="rId110" Type="http://schemas.openxmlformats.org/officeDocument/2006/relationships/customXml" Target="../ink/ink1262.xml"/><Relationship Id="rId348" Type="http://schemas.openxmlformats.org/officeDocument/2006/relationships/customXml" Target="../ink/ink1381.xml"/><Relationship Id="rId513" Type="http://schemas.openxmlformats.org/officeDocument/2006/relationships/image" Target="../media/image1412.png"/><Relationship Id="rId555" Type="http://schemas.openxmlformats.org/officeDocument/2006/relationships/image" Target="../media/image1433.png"/><Relationship Id="rId152" Type="http://schemas.openxmlformats.org/officeDocument/2006/relationships/customXml" Target="../ink/ink1283.xml"/><Relationship Id="rId194" Type="http://schemas.openxmlformats.org/officeDocument/2006/relationships/customXml" Target="../ink/ink1304.xml"/><Relationship Id="rId208" Type="http://schemas.openxmlformats.org/officeDocument/2006/relationships/customXml" Target="../ink/ink1311.xml"/><Relationship Id="rId415" Type="http://schemas.openxmlformats.org/officeDocument/2006/relationships/image" Target="../media/image1363.png"/><Relationship Id="rId457" Type="http://schemas.openxmlformats.org/officeDocument/2006/relationships/image" Target="../media/image1384.png"/><Relationship Id="rId261" Type="http://schemas.openxmlformats.org/officeDocument/2006/relationships/image" Target="../media/image1287.png"/><Relationship Id="rId499" Type="http://schemas.openxmlformats.org/officeDocument/2006/relationships/image" Target="../media/image1405.png"/><Relationship Id="rId14" Type="http://schemas.openxmlformats.org/officeDocument/2006/relationships/customXml" Target="../ink/ink1214.xml"/><Relationship Id="rId56" Type="http://schemas.openxmlformats.org/officeDocument/2006/relationships/customXml" Target="../ink/ink1235.xml"/><Relationship Id="rId317" Type="http://schemas.openxmlformats.org/officeDocument/2006/relationships/image" Target="../media/image1315.png"/><Relationship Id="rId359" Type="http://schemas.openxmlformats.org/officeDocument/2006/relationships/image" Target="../media/image1336.png"/><Relationship Id="rId524" Type="http://schemas.openxmlformats.org/officeDocument/2006/relationships/customXml" Target="../ink/ink1469.xml"/><Relationship Id="rId566" Type="http://schemas.openxmlformats.org/officeDocument/2006/relationships/customXml" Target="../ink/ink1490.xml"/><Relationship Id="rId98" Type="http://schemas.openxmlformats.org/officeDocument/2006/relationships/customXml" Target="../ink/ink1256.xml"/><Relationship Id="rId121" Type="http://schemas.openxmlformats.org/officeDocument/2006/relationships/image" Target="../media/image1217.png"/><Relationship Id="rId163" Type="http://schemas.openxmlformats.org/officeDocument/2006/relationships/image" Target="../media/image1238.png"/><Relationship Id="rId219" Type="http://schemas.openxmlformats.org/officeDocument/2006/relationships/image" Target="../media/image1266.png"/><Relationship Id="rId370" Type="http://schemas.openxmlformats.org/officeDocument/2006/relationships/customXml" Target="../ink/ink1392.xml"/><Relationship Id="rId426" Type="http://schemas.openxmlformats.org/officeDocument/2006/relationships/customXml" Target="../ink/ink1420.xml"/><Relationship Id="rId230" Type="http://schemas.openxmlformats.org/officeDocument/2006/relationships/customXml" Target="../ink/ink1322.xml"/><Relationship Id="rId468" Type="http://schemas.openxmlformats.org/officeDocument/2006/relationships/customXml" Target="../ink/ink1441.xml"/><Relationship Id="rId25" Type="http://schemas.openxmlformats.org/officeDocument/2006/relationships/image" Target="../media/image1169.png"/><Relationship Id="rId67" Type="http://schemas.openxmlformats.org/officeDocument/2006/relationships/image" Target="../media/image1190.png"/><Relationship Id="rId272" Type="http://schemas.openxmlformats.org/officeDocument/2006/relationships/customXml" Target="../ink/ink1343.xml"/><Relationship Id="rId328" Type="http://schemas.openxmlformats.org/officeDocument/2006/relationships/customXml" Target="../ink/ink1371.xml"/><Relationship Id="rId535" Type="http://schemas.openxmlformats.org/officeDocument/2006/relationships/image" Target="../media/image1423.png"/><Relationship Id="rId577" Type="http://schemas.openxmlformats.org/officeDocument/2006/relationships/image" Target="../media/image1444.png"/><Relationship Id="rId132" Type="http://schemas.openxmlformats.org/officeDocument/2006/relationships/customXml" Target="../ink/ink1273.xml"/><Relationship Id="rId174" Type="http://schemas.openxmlformats.org/officeDocument/2006/relationships/customXml" Target="../ink/ink1294.xml"/><Relationship Id="rId381" Type="http://schemas.openxmlformats.org/officeDocument/2006/relationships/image" Target="../media/image1347.png"/><Relationship Id="rId241" Type="http://schemas.openxmlformats.org/officeDocument/2006/relationships/image" Target="../media/image1277.png"/><Relationship Id="rId437" Type="http://schemas.openxmlformats.org/officeDocument/2006/relationships/image" Target="../media/image1374.png"/><Relationship Id="rId479" Type="http://schemas.openxmlformats.org/officeDocument/2006/relationships/image" Target="../media/image1395.png"/><Relationship Id="rId36" Type="http://schemas.openxmlformats.org/officeDocument/2006/relationships/customXml" Target="../ink/ink1225.xml"/><Relationship Id="rId283" Type="http://schemas.openxmlformats.org/officeDocument/2006/relationships/image" Target="../media/image1298.png"/><Relationship Id="rId339" Type="http://schemas.openxmlformats.org/officeDocument/2006/relationships/image" Target="../media/image1326.png"/><Relationship Id="rId490" Type="http://schemas.openxmlformats.org/officeDocument/2006/relationships/customXml" Target="../ink/ink1452.xml"/><Relationship Id="rId504" Type="http://schemas.openxmlformats.org/officeDocument/2006/relationships/customXml" Target="../ink/ink1459.xml"/><Relationship Id="rId546" Type="http://schemas.openxmlformats.org/officeDocument/2006/relationships/customXml" Target="../ink/ink1480.xml"/><Relationship Id="rId78" Type="http://schemas.openxmlformats.org/officeDocument/2006/relationships/customXml" Target="../ink/ink1246.xml"/><Relationship Id="rId101" Type="http://schemas.openxmlformats.org/officeDocument/2006/relationships/image" Target="../media/image1207.png"/><Relationship Id="rId143" Type="http://schemas.openxmlformats.org/officeDocument/2006/relationships/image" Target="../media/image1228.png"/><Relationship Id="rId185" Type="http://schemas.openxmlformats.org/officeDocument/2006/relationships/image" Target="../media/image1249.png"/><Relationship Id="rId350" Type="http://schemas.openxmlformats.org/officeDocument/2006/relationships/customXml" Target="../ink/ink1382.xml"/><Relationship Id="rId406" Type="http://schemas.openxmlformats.org/officeDocument/2006/relationships/customXml" Target="../ink/ink1410.xml"/><Relationship Id="rId588" Type="http://schemas.openxmlformats.org/officeDocument/2006/relationships/customXml" Target="../ink/ink1501.xml"/><Relationship Id="rId9" Type="http://schemas.openxmlformats.org/officeDocument/2006/relationships/image" Target="../media/image1161.png"/><Relationship Id="rId210" Type="http://schemas.openxmlformats.org/officeDocument/2006/relationships/customXml" Target="../ink/ink1312.xml"/><Relationship Id="rId392" Type="http://schemas.openxmlformats.org/officeDocument/2006/relationships/customXml" Target="../ink/ink1403.xml"/><Relationship Id="rId448" Type="http://schemas.openxmlformats.org/officeDocument/2006/relationships/customXml" Target="../ink/ink1431.xml"/><Relationship Id="rId252" Type="http://schemas.openxmlformats.org/officeDocument/2006/relationships/customXml" Target="../ink/ink1333.xml"/><Relationship Id="rId294" Type="http://schemas.openxmlformats.org/officeDocument/2006/relationships/customXml" Target="../ink/ink1354.xml"/><Relationship Id="rId308" Type="http://schemas.openxmlformats.org/officeDocument/2006/relationships/customXml" Target="../ink/ink1361.xml"/><Relationship Id="rId515" Type="http://schemas.openxmlformats.org/officeDocument/2006/relationships/image" Target="../media/image1413.png"/><Relationship Id="rId47" Type="http://schemas.openxmlformats.org/officeDocument/2006/relationships/image" Target="../media/image1180.png"/><Relationship Id="rId89" Type="http://schemas.openxmlformats.org/officeDocument/2006/relationships/image" Target="../media/image1201.png"/><Relationship Id="rId112" Type="http://schemas.openxmlformats.org/officeDocument/2006/relationships/customXml" Target="../ink/ink1263.xml"/><Relationship Id="rId154" Type="http://schemas.openxmlformats.org/officeDocument/2006/relationships/customXml" Target="../ink/ink1284.xml"/><Relationship Id="rId361" Type="http://schemas.openxmlformats.org/officeDocument/2006/relationships/image" Target="../media/image1337.png"/><Relationship Id="rId557" Type="http://schemas.openxmlformats.org/officeDocument/2006/relationships/image" Target="../media/image1434.png"/><Relationship Id="rId196" Type="http://schemas.openxmlformats.org/officeDocument/2006/relationships/customXml" Target="../ink/ink1305.xml"/><Relationship Id="rId417" Type="http://schemas.openxmlformats.org/officeDocument/2006/relationships/image" Target="../media/image1364.png"/><Relationship Id="rId459" Type="http://schemas.openxmlformats.org/officeDocument/2006/relationships/image" Target="../media/image1385.png"/><Relationship Id="rId16" Type="http://schemas.openxmlformats.org/officeDocument/2006/relationships/customXml" Target="../ink/ink1215.xml"/><Relationship Id="rId221" Type="http://schemas.openxmlformats.org/officeDocument/2006/relationships/image" Target="../media/image1267.png"/><Relationship Id="rId263" Type="http://schemas.openxmlformats.org/officeDocument/2006/relationships/image" Target="../media/image1288.png"/><Relationship Id="rId319" Type="http://schemas.openxmlformats.org/officeDocument/2006/relationships/image" Target="../media/image1316.png"/><Relationship Id="rId470" Type="http://schemas.openxmlformats.org/officeDocument/2006/relationships/customXml" Target="../ink/ink1442.xml"/><Relationship Id="rId526" Type="http://schemas.openxmlformats.org/officeDocument/2006/relationships/customXml" Target="../ink/ink1470.xml"/><Relationship Id="rId58" Type="http://schemas.openxmlformats.org/officeDocument/2006/relationships/customXml" Target="../ink/ink1236.xml"/><Relationship Id="rId123" Type="http://schemas.openxmlformats.org/officeDocument/2006/relationships/image" Target="../media/image1218.png"/><Relationship Id="rId330" Type="http://schemas.openxmlformats.org/officeDocument/2006/relationships/customXml" Target="../ink/ink1372.xml"/><Relationship Id="rId568" Type="http://schemas.openxmlformats.org/officeDocument/2006/relationships/customXml" Target="../ink/ink1491.xml"/><Relationship Id="rId165" Type="http://schemas.openxmlformats.org/officeDocument/2006/relationships/image" Target="../media/image1239.png"/><Relationship Id="rId372" Type="http://schemas.openxmlformats.org/officeDocument/2006/relationships/customXml" Target="../ink/ink1393.xml"/><Relationship Id="rId428" Type="http://schemas.openxmlformats.org/officeDocument/2006/relationships/customXml" Target="../ink/ink1421.xml"/><Relationship Id="rId232" Type="http://schemas.openxmlformats.org/officeDocument/2006/relationships/customXml" Target="../ink/ink1323.xml"/><Relationship Id="rId274" Type="http://schemas.openxmlformats.org/officeDocument/2006/relationships/customXml" Target="../ink/ink1344.xml"/><Relationship Id="rId481" Type="http://schemas.openxmlformats.org/officeDocument/2006/relationships/image" Target="../media/image1396.png"/><Relationship Id="rId27" Type="http://schemas.openxmlformats.org/officeDocument/2006/relationships/image" Target="../media/image1170.png"/><Relationship Id="rId69" Type="http://schemas.openxmlformats.org/officeDocument/2006/relationships/image" Target="../media/image1191.png"/><Relationship Id="rId134" Type="http://schemas.openxmlformats.org/officeDocument/2006/relationships/customXml" Target="../ink/ink1274.xml"/><Relationship Id="rId537" Type="http://schemas.openxmlformats.org/officeDocument/2006/relationships/image" Target="../media/image1424.png"/><Relationship Id="rId579" Type="http://schemas.openxmlformats.org/officeDocument/2006/relationships/image" Target="../media/image1445.png"/><Relationship Id="rId80" Type="http://schemas.openxmlformats.org/officeDocument/2006/relationships/customXml" Target="../ink/ink1247.xml"/><Relationship Id="rId176" Type="http://schemas.openxmlformats.org/officeDocument/2006/relationships/customXml" Target="../ink/ink1295.xml"/><Relationship Id="rId341" Type="http://schemas.openxmlformats.org/officeDocument/2006/relationships/image" Target="../media/image1327.png"/><Relationship Id="rId383" Type="http://schemas.openxmlformats.org/officeDocument/2006/relationships/image" Target="../media/image1348.png"/><Relationship Id="rId439" Type="http://schemas.openxmlformats.org/officeDocument/2006/relationships/image" Target="../media/image1375.png"/><Relationship Id="rId590" Type="http://schemas.openxmlformats.org/officeDocument/2006/relationships/customXml" Target="../ink/ink1502.xml"/><Relationship Id="rId201" Type="http://schemas.openxmlformats.org/officeDocument/2006/relationships/image" Target="../media/image1257.png"/><Relationship Id="rId243" Type="http://schemas.openxmlformats.org/officeDocument/2006/relationships/image" Target="../media/image1278.png"/><Relationship Id="rId285" Type="http://schemas.openxmlformats.org/officeDocument/2006/relationships/image" Target="../media/image1299.png"/><Relationship Id="rId450" Type="http://schemas.openxmlformats.org/officeDocument/2006/relationships/customXml" Target="../ink/ink1432.xml"/><Relationship Id="rId506" Type="http://schemas.openxmlformats.org/officeDocument/2006/relationships/customXml" Target="../ink/ink1460.xml"/><Relationship Id="rId38" Type="http://schemas.openxmlformats.org/officeDocument/2006/relationships/customXml" Target="../ink/ink1226.xml"/><Relationship Id="rId103" Type="http://schemas.openxmlformats.org/officeDocument/2006/relationships/image" Target="../media/image1208.png"/><Relationship Id="rId310" Type="http://schemas.openxmlformats.org/officeDocument/2006/relationships/customXml" Target="../ink/ink1362.xml"/><Relationship Id="rId492" Type="http://schemas.openxmlformats.org/officeDocument/2006/relationships/customXml" Target="../ink/ink1453.xml"/><Relationship Id="rId548" Type="http://schemas.openxmlformats.org/officeDocument/2006/relationships/customXml" Target="../ink/ink1481.xml"/><Relationship Id="rId91" Type="http://schemas.openxmlformats.org/officeDocument/2006/relationships/image" Target="../media/image1202.png"/><Relationship Id="rId145" Type="http://schemas.openxmlformats.org/officeDocument/2006/relationships/image" Target="../media/image1229.png"/><Relationship Id="rId187" Type="http://schemas.openxmlformats.org/officeDocument/2006/relationships/image" Target="../media/image1250.png"/><Relationship Id="rId352" Type="http://schemas.openxmlformats.org/officeDocument/2006/relationships/customXml" Target="../ink/ink1383.xml"/><Relationship Id="rId394" Type="http://schemas.openxmlformats.org/officeDocument/2006/relationships/customXml" Target="../ink/ink1404.xml"/><Relationship Id="rId408" Type="http://schemas.openxmlformats.org/officeDocument/2006/relationships/customXml" Target="../ink/ink1411.xml"/><Relationship Id="rId212" Type="http://schemas.openxmlformats.org/officeDocument/2006/relationships/customXml" Target="../ink/ink1313.xml"/><Relationship Id="rId254" Type="http://schemas.openxmlformats.org/officeDocument/2006/relationships/customXml" Target="../ink/ink1334.xml"/><Relationship Id="rId49" Type="http://schemas.openxmlformats.org/officeDocument/2006/relationships/image" Target="../media/image1181.png"/><Relationship Id="rId114" Type="http://schemas.openxmlformats.org/officeDocument/2006/relationships/customXml" Target="../ink/ink1264.xml"/><Relationship Id="rId296" Type="http://schemas.openxmlformats.org/officeDocument/2006/relationships/customXml" Target="../ink/ink1355.xml"/><Relationship Id="rId461" Type="http://schemas.openxmlformats.org/officeDocument/2006/relationships/image" Target="../media/image1386.png"/><Relationship Id="rId517" Type="http://schemas.openxmlformats.org/officeDocument/2006/relationships/image" Target="../media/image1414.png"/><Relationship Id="rId559" Type="http://schemas.openxmlformats.org/officeDocument/2006/relationships/image" Target="../media/image1435.png"/><Relationship Id="rId60" Type="http://schemas.openxmlformats.org/officeDocument/2006/relationships/customXml" Target="../ink/ink1237.xml"/><Relationship Id="rId156" Type="http://schemas.openxmlformats.org/officeDocument/2006/relationships/customXml" Target="../ink/ink1285.xml"/><Relationship Id="rId198" Type="http://schemas.openxmlformats.org/officeDocument/2006/relationships/customXml" Target="../ink/ink1306.xml"/><Relationship Id="rId321" Type="http://schemas.openxmlformats.org/officeDocument/2006/relationships/image" Target="../media/image1317.png"/><Relationship Id="rId363" Type="http://schemas.openxmlformats.org/officeDocument/2006/relationships/image" Target="../media/image1338.png"/><Relationship Id="rId419" Type="http://schemas.openxmlformats.org/officeDocument/2006/relationships/image" Target="../media/image1365.png"/><Relationship Id="rId570" Type="http://schemas.openxmlformats.org/officeDocument/2006/relationships/customXml" Target="../ink/ink1492.xml"/><Relationship Id="rId223" Type="http://schemas.openxmlformats.org/officeDocument/2006/relationships/image" Target="../media/image1268.png"/><Relationship Id="rId430" Type="http://schemas.openxmlformats.org/officeDocument/2006/relationships/customXml" Target="../ink/ink1422.xml"/><Relationship Id="rId18" Type="http://schemas.openxmlformats.org/officeDocument/2006/relationships/customXml" Target="../ink/ink1216.xml"/><Relationship Id="rId265" Type="http://schemas.openxmlformats.org/officeDocument/2006/relationships/image" Target="../media/image1289.png"/><Relationship Id="rId472" Type="http://schemas.openxmlformats.org/officeDocument/2006/relationships/customXml" Target="../ink/ink1443.xml"/><Relationship Id="rId528" Type="http://schemas.openxmlformats.org/officeDocument/2006/relationships/customXml" Target="../ink/ink1471.xml"/><Relationship Id="rId125" Type="http://schemas.openxmlformats.org/officeDocument/2006/relationships/image" Target="../media/image1219.png"/><Relationship Id="rId167" Type="http://schemas.openxmlformats.org/officeDocument/2006/relationships/image" Target="../media/image1240.png"/><Relationship Id="rId332" Type="http://schemas.openxmlformats.org/officeDocument/2006/relationships/customXml" Target="../ink/ink1373.xml"/><Relationship Id="rId374" Type="http://schemas.openxmlformats.org/officeDocument/2006/relationships/customXml" Target="../ink/ink1394.xml"/><Relationship Id="rId581" Type="http://schemas.openxmlformats.org/officeDocument/2006/relationships/image" Target="../media/image1446.png"/><Relationship Id="rId71" Type="http://schemas.openxmlformats.org/officeDocument/2006/relationships/image" Target="../media/image1192.png"/><Relationship Id="rId234" Type="http://schemas.openxmlformats.org/officeDocument/2006/relationships/customXml" Target="../ink/ink1324.xml"/><Relationship Id="rId2" Type="http://schemas.openxmlformats.org/officeDocument/2006/relationships/notesSlide" Target="../notesSlides/notesSlide19.xml"/><Relationship Id="rId29" Type="http://schemas.openxmlformats.org/officeDocument/2006/relationships/image" Target="../media/image1171.png"/><Relationship Id="rId276" Type="http://schemas.openxmlformats.org/officeDocument/2006/relationships/customXml" Target="../ink/ink1345.xml"/><Relationship Id="rId441" Type="http://schemas.openxmlformats.org/officeDocument/2006/relationships/image" Target="../media/image1376.png"/><Relationship Id="rId483" Type="http://schemas.openxmlformats.org/officeDocument/2006/relationships/image" Target="../media/image1397.png"/><Relationship Id="rId539" Type="http://schemas.openxmlformats.org/officeDocument/2006/relationships/image" Target="../media/image1425.png"/><Relationship Id="rId40" Type="http://schemas.openxmlformats.org/officeDocument/2006/relationships/customXml" Target="../ink/ink1227.xml"/><Relationship Id="rId136" Type="http://schemas.openxmlformats.org/officeDocument/2006/relationships/customXml" Target="../ink/ink1275.xml"/><Relationship Id="rId178" Type="http://schemas.openxmlformats.org/officeDocument/2006/relationships/customXml" Target="../ink/ink1296.xml"/><Relationship Id="rId301" Type="http://schemas.openxmlformats.org/officeDocument/2006/relationships/image" Target="../media/image1307.png"/><Relationship Id="rId343" Type="http://schemas.openxmlformats.org/officeDocument/2006/relationships/image" Target="../media/image1328.png"/><Relationship Id="rId550" Type="http://schemas.openxmlformats.org/officeDocument/2006/relationships/customXml" Target="../ink/ink1482.xml"/><Relationship Id="rId82" Type="http://schemas.openxmlformats.org/officeDocument/2006/relationships/customXml" Target="../ink/ink1248.xml"/><Relationship Id="rId203" Type="http://schemas.openxmlformats.org/officeDocument/2006/relationships/image" Target="../media/image1258.png"/><Relationship Id="rId385" Type="http://schemas.openxmlformats.org/officeDocument/2006/relationships/image" Target="../media/image1349.png"/><Relationship Id="rId245" Type="http://schemas.openxmlformats.org/officeDocument/2006/relationships/image" Target="../media/image1279.png"/><Relationship Id="rId287" Type="http://schemas.openxmlformats.org/officeDocument/2006/relationships/image" Target="../media/image1300.png"/><Relationship Id="rId410" Type="http://schemas.openxmlformats.org/officeDocument/2006/relationships/customXml" Target="../ink/ink1412.xml"/><Relationship Id="rId452" Type="http://schemas.openxmlformats.org/officeDocument/2006/relationships/customXml" Target="../ink/ink1433.xml"/><Relationship Id="rId494" Type="http://schemas.openxmlformats.org/officeDocument/2006/relationships/customXml" Target="../ink/ink1454.xml"/><Relationship Id="rId508" Type="http://schemas.openxmlformats.org/officeDocument/2006/relationships/customXml" Target="../ink/ink1461.xml"/><Relationship Id="rId105" Type="http://schemas.openxmlformats.org/officeDocument/2006/relationships/image" Target="../media/image1209.png"/><Relationship Id="rId147" Type="http://schemas.openxmlformats.org/officeDocument/2006/relationships/image" Target="../media/image1230.png"/><Relationship Id="rId312" Type="http://schemas.openxmlformats.org/officeDocument/2006/relationships/customXml" Target="../ink/ink1363.xml"/><Relationship Id="rId354" Type="http://schemas.openxmlformats.org/officeDocument/2006/relationships/customXml" Target="../ink/ink1384.xml"/><Relationship Id="rId51" Type="http://schemas.openxmlformats.org/officeDocument/2006/relationships/image" Target="../media/image1182.png"/><Relationship Id="rId93" Type="http://schemas.openxmlformats.org/officeDocument/2006/relationships/image" Target="../media/image1203.png"/><Relationship Id="rId189" Type="http://schemas.openxmlformats.org/officeDocument/2006/relationships/image" Target="../media/image1251.png"/><Relationship Id="rId396" Type="http://schemas.openxmlformats.org/officeDocument/2006/relationships/customXml" Target="../ink/ink1405.xml"/><Relationship Id="rId561" Type="http://schemas.openxmlformats.org/officeDocument/2006/relationships/image" Target="../media/image1436.png"/><Relationship Id="rId214" Type="http://schemas.openxmlformats.org/officeDocument/2006/relationships/customXml" Target="../ink/ink1314.xml"/><Relationship Id="rId256" Type="http://schemas.openxmlformats.org/officeDocument/2006/relationships/customXml" Target="../ink/ink1335.xml"/><Relationship Id="rId298" Type="http://schemas.openxmlformats.org/officeDocument/2006/relationships/customXml" Target="../ink/ink1356.xml"/><Relationship Id="rId421" Type="http://schemas.openxmlformats.org/officeDocument/2006/relationships/image" Target="../media/image1366.png"/><Relationship Id="rId463" Type="http://schemas.openxmlformats.org/officeDocument/2006/relationships/image" Target="../media/image1387.png"/><Relationship Id="rId519" Type="http://schemas.openxmlformats.org/officeDocument/2006/relationships/image" Target="../media/image1415.png"/><Relationship Id="rId116" Type="http://schemas.openxmlformats.org/officeDocument/2006/relationships/customXml" Target="../ink/ink1265.xml"/><Relationship Id="rId158" Type="http://schemas.openxmlformats.org/officeDocument/2006/relationships/customXml" Target="../ink/ink1286.xml"/><Relationship Id="rId323" Type="http://schemas.openxmlformats.org/officeDocument/2006/relationships/image" Target="../media/image1318.png"/><Relationship Id="rId530" Type="http://schemas.openxmlformats.org/officeDocument/2006/relationships/customXml" Target="../ink/ink1472.xml"/><Relationship Id="rId20" Type="http://schemas.openxmlformats.org/officeDocument/2006/relationships/customXml" Target="../ink/ink1217.xml"/><Relationship Id="rId62" Type="http://schemas.openxmlformats.org/officeDocument/2006/relationships/customXml" Target="../ink/ink1238.xml"/><Relationship Id="rId365" Type="http://schemas.openxmlformats.org/officeDocument/2006/relationships/image" Target="../media/image1339.png"/><Relationship Id="rId572" Type="http://schemas.openxmlformats.org/officeDocument/2006/relationships/customXml" Target="../ink/ink1493.xml"/><Relationship Id="rId225" Type="http://schemas.openxmlformats.org/officeDocument/2006/relationships/image" Target="../media/image1269.png"/><Relationship Id="rId267" Type="http://schemas.openxmlformats.org/officeDocument/2006/relationships/image" Target="../media/image1290.png"/><Relationship Id="rId432" Type="http://schemas.openxmlformats.org/officeDocument/2006/relationships/customXml" Target="../ink/ink1423.xml"/><Relationship Id="rId474" Type="http://schemas.openxmlformats.org/officeDocument/2006/relationships/customXml" Target="../ink/ink1444.xml"/><Relationship Id="rId127" Type="http://schemas.openxmlformats.org/officeDocument/2006/relationships/image" Target="../media/image1220.png"/><Relationship Id="rId31" Type="http://schemas.openxmlformats.org/officeDocument/2006/relationships/image" Target="../media/image1172.png"/><Relationship Id="rId73" Type="http://schemas.openxmlformats.org/officeDocument/2006/relationships/image" Target="../media/image1193.png"/><Relationship Id="rId169" Type="http://schemas.openxmlformats.org/officeDocument/2006/relationships/image" Target="../media/image1241.png"/><Relationship Id="rId334" Type="http://schemas.openxmlformats.org/officeDocument/2006/relationships/customXml" Target="../ink/ink1374.xml"/><Relationship Id="rId376" Type="http://schemas.openxmlformats.org/officeDocument/2006/relationships/customXml" Target="../ink/ink1395.xml"/><Relationship Id="rId541" Type="http://schemas.openxmlformats.org/officeDocument/2006/relationships/image" Target="../media/image1426.png"/><Relationship Id="rId583" Type="http://schemas.openxmlformats.org/officeDocument/2006/relationships/image" Target="../media/image1447.png"/><Relationship Id="rId4" Type="http://schemas.openxmlformats.org/officeDocument/2006/relationships/customXml" Target="../ink/ink1209.xml"/><Relationship Id="rId180" Type="http://schemas.openxmlformats.org/officeDocument/2006/relationships/customXml" Target="../ink/ink1297.xml"/><Relationship Id="rId236" Type="http://schemas.openxmlformats.org/officeDocument/2006/relationships/customXml" Target="../ink/ink1325.xml"/><Relationship Id="rId278" Type="http://schemas.openxmlformats.org/officeDocument/2006/relationships/customXml" Target="../ink/ink1346.xml"/><Relationship Id="rId401" Type="http://schemas.openxmlformats.org/officeDocument/2006/relationships/image" Target="../media/image1356.png"/><Relationship Id="rId443" Type="http://schemas.openxmlformats.org/officeDocument/2006/relationships/image" Target="../media/image1377.png"/><Relationship Id="rId303" Type="http://schemas.openxmlformats.org/officeDocument/2006/relationships/image" Target="../media/image1308.png"/><Relationship Id="rId485" Type="http://schemas.openxmlformats.org/officeDocument/2006/relationships/image" Target="../media/image1398.png"/><Relationship Id="rId42" Type="http://schemas.openxmlformats.org/officeDocument/2006/relationships/customXml" Target="../ink/ink1228.xml"/><Relationship Id="rId84" Type="http://schemas.openxmlformats.org/officeDocument/2006/relationships/customXml" Target="../ink/ink1249.xml"/><Relationship Id="rId138" Type="http://schemas.openxmlformats.org/officeDocument/2006/relationships/customXml" Target="../ink/ink1276.xml"/><Relationship Id="rId345" Type="http://schemas.openxmlformats.org/officeDocument/2006/relationships/image" Target="../media/image1329.png"/><Relationship Id="rId387" Type="http://schemas.openxmlformats.org/officeDocument/2006/relationships/image" Target="../media/image1022.png"/><Relationship Id="rId510" Type="http://schemas.openxmlformats.org/officeDocument/2006/relationships/customXml" Target="../ink/ink1462.xml"/><Relationship Id="rId552" Type="http://schemas.openxmlformats.org/officeDocument/2006/relationships/customXml" Target="../ink/ink1483.xml"/><Relationship Id="rId191" Type="http://schemas.openxmlformats.org/officeDocument/2006/relationships/image" Target="../media/image1252.png"/><Relationship Id="rId205" Type="http://schemas.openxmlformats.org/officeDocument/2006/relationships/image" Target="../media/image1259.png"/><Relationship Id="rId247" Type="http://schemas.openxmlformats.org/officeDocument/2006/relationships/image" Target="../media/image1280.png"/><Relationship Id="rId412" Type="http://schemas.openxmlformats.org/officeDocument/2006/relationships/customXml" Target="../ink/ink1413.xml"/><Relationship Id="rId107" Type="http://schemas.openxmlformats.org/officeDocument/2006/relationships/image" Target="../media/image1210.png"/><Relationship Id="rId289" Type="http://schemas.openxmlformats.org/officeDocument/2006/relationships/image" Target="../media/image1301.png"/><Relationship Id="rId454" Type="http://schemas.openxmlformats.org/officeDocument/2006/relationships/customXml" Target="../ink/ink1434.xml"/><Relationship Id="rId496" Type="http://schemas.openxmlformats.org/officeDocument/2006/relationships/customXml" Target="../ink/ink1455.xml"/><Relationship Id="rId11" Type="http://schemas.openxmlformats.org/officeDocument/2006/relationships/image" Target="../media/image1162.png"/><Relationship Id="rId53" Type="http://schemas.openxmlformats.org/officeDocument/2006/relationships/image" Target="../media/image1183.png"/><Relationship Id="rId149" Type="http://schemas.openxmlformats.org/officeDocument/2006/relationships/image" Target="../media/image1231.png"/><Relationship Id="rId314" Type="http://schemas.openxmlformats.org/officeDocument/2006/relationships/customXml" Target="../ink/ink1364.xml"/><Relationship Id="rId356" Type="http://schemas.openxmlformats.org/officeDocument/2006/relationships/customXml" Target="../ink/ink1385.xml"/><Relationship Id="rId398" Type="http://schemas.openxmlformats.org/officeDocument/2006/relationships/customXml" Target="../ink/ink1406.xml"/><Relationship Id="rId521" Type="http://schemas.openxmlformats.org/officeDocument/2006/relationships/image" Target="../media/image1416.png"/><Relationship Id="rId563" Type="http://schemas.openxmlformats.org/officeDocument/2006/relationships/image" Target="../media/image1437.png"/><Relationship Id="rId95" Type="http://schemas.openxmlformats.org/officeDocument/2006/relationships/image" Target="../media/image1204.png"/><Relationship Id="rId160" Type="http://schemas.openxmlformats.org/officeDocument/2006/relationships/customXml" Target="../ink/ink1287.xml"/><Relationship Id="rId216" Type="http://schemas.openxmlformats.org/officeDocument/2006/relationships/customXml" Target="../ink/ink1315.xml"/><Relationship Id="rId423" Type="http://schemas.openxmlformats.org/officeDocument/2006/relationships/image" Target="../media/image1367.png"/><Relationship Id="rId258" Type="http://schemas.openxmlformats.org/officeDocument/2006/relationships/customXml" Target="../ink/ink1336.xml"/><Relationship Id="rId465" Type="http://schemas.openxmlformats.org/officeDocument/2006/relationships/image" Target="../media/image1388.png"/><Relationship Id="rId22" Type="http://schemas.openxmlformats.org/officeDocument/2006/relationships/customXml" Target="../ink/ink1218.xml"/><Relationship Id="rId64" Type="http://schemas.openxmlformats.org/officeDocument/2006/relationships/customXml" Target="../ink/ink1239.xml"/><Relationship Id="rId118" Type="http://schemas.openxmlformats.org/officeDocument/2006/relationships/customXml" Target="../ink/ink1266.xml"/><Relationship Id="rId325" Type="http://schemas.openxmlformats.org/officeDocument/2006/relationships/image" Target="../media/image1319.png"/><Relationship Id="rId367" Type="http://schemas.openxmlformats.org/officeDocument/2006/relationships/image" Target="../media/image1340.png"/><Relationship Id="rId532" Type="http://schemas.openxmlformats.org/officeDocument/2006/relationships/customXml" Target="../ink/ink1473.xml"/><Relationship Id="rId574" Type="http://schemas.openxmlformats.org/officeDocument/2006/relationships/customXml" Target="../ink/ink1494.xml"/><Relationship Id="rId171" Type="http://schemas.openxmlformats.org/officeDocument/2006/relationships/image" Target="../media/image1242.png"/><Relationship Id="rId227" Type="http://schemas.openxmlformats.org/officeDocument/2006/relationships/image" Target="../media/image1270.png"/><Relationship Id="rId269" Type="http://schemas.openxmlformats.org/officeDocument/2006/relationships/image" Target="../media/image1291.png"/><Relationship Id="rId434" Type="http://schemas.openxmlformats.org/officeDocument/2006/relationships/customXml" Target="../ink/ink1424.xml"/><Relationship Id="rId476" Type="http://schemas.openxmlformats.org/officeDocument/2006/relationships/customXml" Target="../ink/ink1445.xml"/><Relationship Id="rId33" Type="http://schemas.openxmlformats.org/officeDocument/2006/relationships/image" Target="../media/image1173.png"/><Relationship Id="rId129" Type="http://schemas.openxmlformats.org/officeDocument/2006/relationships/image" Target="../media/image1221.png"/><Relationship Id="rId280" Type="http://schemas.openxmlformats.org/officeDocument/2006/relationships/customXml" Target="../ink/ink1347.xml"/><Relationship Id="rId336" Type="http://schemas.openxmlformats.org/officeDocument/2006/relationships/customXml" Target="../ink/ink1375.xml"/><Relationship Id="rId501" Type="http://schemas.openxmlformats.org/officeDocument/2006/relationships/image" Target="../media/image1406.png"/><Relationship Id="rId543" Type="http://schemas.openxmlformats.org/officeDocument/2006/relationships/image" Target="../media/image1427.png"/><Relationship Id="rId75" Type="http://schemas.openxmlformats.org/officeDocument/2006/relationships/image" Target="../media/image1194.png"/><Relationship Id="rId140" Type="http://schemas.openxmlformats.org/officeDocument/2006/relationships/customXml" Target="../ink/ink1277.xml"/><Relationship Id="rId182" Type="http://schemas.openxmlformats.org/officeDocument/2006/relationships/customXml" Target="../ink/ink1298.xml"/><Relationship Id="rId378" Type="http://schemas.openxmlformats.org/officeDocument/2006/relationships/customXml" Target="../ink/ink1396.xml"/><Relationship Id="rId403" Type="http://schemas.openxmlformats.org/officeDocument/2006/relationships/image" Target="../media/image1357.png"/><Relationship Id="rId585" Type="http://schemas.openxmlformats.org/officeDocument/2006/relationships/image" Target="../media/image1448.png"/><Relationship Id="rId6" Type="http://schemas.openxmlformats.org/officeDocument/2006/relationships/customXml" Target="../ink/ink1210.xml"/><Relationship Id="rId238" Type="http://schemas.openxmlformats.org/officeDocument/2006/relationships/customXml" Target="../ink/ink1326.xml"/><Relationship Id="rId445" Type="http://schemas.openxmlformats.org/officeDocument/2006/relationships/image" Target="../media/image1378.png"/><Relationship Id="rId487" Type="http://schemas.openxmlformats.org/officeDocument/2006/relationships/image" Target="../media/image1399.png"/><Relationship Id="rId291" Type="http://schemas.openxmlformats.org/officeDocument/2006/relationships/image" Target="../media/image1302.png"/><Relationship Id="rId305" Type="http://schemas.openxmlformats.org/officeDocument/2006/relationships/image" Target="../media/image1309.png"/><Relationship Id="rId347" Type="http://schemas.openxmlformats.org/officeDocument/2006/relationships/image" Target="../media/image1330.png"/><Relationship Id="rId512" Type="http://schemas.openxmlformats.org/officeDocument/2006/relationships/customXml" Target="../ink/ink1463.xml"/><Relationship Id="rId44" Type="http://schemas.openxmlformats.org/officeDocument/2006/relationships/customXml" Target="../ink/ink1229.xml"/><Relationship Id="rId86" Type="http://schemas.openxmlformats.org/officeDocument/2006/relationships/customXml" Target="../ink/ink1250.xml"/><Relationship Id="rId151" Type="http://schemas.openxmlformats.org/officeDocument/2006/relationships/image" Target="../media/image1232.png"/><Relationship Id="rId389" Type="http://schemas.openxmlformats.org/officeDocument/2006/relationships/image" Target="../media/image1350.png"/><Relationship Id="rId554" Type="http://schemas.openxmlformats.org/officeDocument/2006/relationships/customXml" Target="../ink/ink1484.xml"/><Relationship Id="rId193" Type="http://schemas.openxmlformats.org/officeDocument/2006/relationships/image" Target="../media/image1253.png"/><Relationship Id="rId207" Type="http://schemas.openxmlformats.org/officeDocument/2006/relationships/image" Target="../media/image1260.png"/><Relationship Id="rId249" Type="http://schemas.openxmlformats.org/officeDocument/2006/relationships/image" Target="../media/image1281.png"/><Relationship Id="rId414" Type="http://schemas.openxmlformats.org/officeDocument/2006/relationships/customXml" Target="../ink/ink1414.xml"/><Relationship Id="rId456" Type="http://schemas.openxmlformats.org/officeDocument/2006/relationships/customXml" Target="../ink/ink1435.xml"/><Relationship Id="rId498" Type="http://schemas.openxmlformats.org/officeDocument/2006/relationships/customXml" Target="../ink/ink1456.xml"/><Relationship Id="rId13" Type="http://schemas.openxmlformats.org/officeDocument/2006/relationships/image" Target="../media/image1163.png"/><Relationship Id="rId109" Type="http://schemas.openxmlformats.org/officeDocument/2006/relationships/image" Target="../media/image1211.png"/><Relationship Id="rId260" Type="http://schemas.openxmlformats.org/officeDocument/2006/relationships/customXml" Target="../ink/ink1337.xml"/><Relationship Id="rId316" Type="http://schemas.openxmlformats.org/officeDocument/2006/relationships/customXml" Target="../ink/ink1365.xml"/><Relationship Id="rId523" Type="http://schemas.openxmlformats.org/officeDocument/2006/relationships/image" Target="../media/image1417.png"/><Relationship Id="rId55" Type="http://schemas.openxmlformats.org/officeDocument/2006/relationships/image" Target="../media/image1184.png"/><Relationship Id="rId97" Type="http://schemas.openxmlformats.org/officeDocument/2006/relationships/image" Target="../media/image1205.png"/><Relationship Id="rId120" Type="http://schemas.openxmlformats.org/officeDocument/2006/relationships/customXml" Target="../ink/ink1267.xml"/><Relationship Id="rId358" Type="http://schemas.openxmlformats.org/officeDocument/2006/relationships/customXml" Target="../ink/ink1386.xml"/><Relationship Id="rId565" Type="http://schemas.openxmlformats.org/officeDocument/2006/relationships/image" Target="../media/image1438.png"/><Relationship Id="rId162" Type="http://schemas.openxmlformats.org/officeDocument/2006/relationships/customXml" Target="../ink/ink1288.xml"/><Relationship Id="rId218" Type="http://schemas.openxmlformats.org/officeDocument/2006/relationships/customXml" Target="../ink/ink1316.xml"/><Relationship Id="rId425" Type="http://schemas.openxmlformats.org/officeDocument/2006/relationships/image" Target="../media/image1368.png"/><Relationship Id="rId467" Type="http://schemas.openxmlformats.org/officeDocument/2006/relationships/image" Target="../media/image1389.png"/><Relationship Id="rId271" Type="http://schemas.openxmlformats.org/officeDocument/2006/relationships/image" Target="../media/image1292.png"/><Relationship Id="rId24" Type="http://schemas.openxmlformats.org/officeDocument/2006/relationships/customXml" Target="../ink/ink1219.xml"/><Relationship Id="rId66" Type="http://schemas.openxmlformats.org/officeDocument/2006/relationships/customXml" Target="../ink/ink1240.xml"/><Relationship Id="rId131" Type="http://schemas.openxmlformats.org/officeDocument/2006/relationships/image" Target="../media/image1222.png"/><Relationship Id="rId327" Type="http://schemas.openxmlformats.org/officeDocument/2006/relationships/image" Target="../media/image1320.png"/><Relationship Id="rId369" Type="http://schemas.openxmlformats.org/officeDocument/2006/relationships/image" Target="../media/image1341.png"/><Relationship Id="rId534" Type="http://schemas.openxmlformats.org/officeDocument/2006/relationships/customXml" Target="../ink/ink1474.xml"/><Relationship Id="rId576" Type="http://schemas.openxmlformats.org/officeDocument/2006/relationships/customXml" Target="../ink/ink1495.xml"/><Relationship Id="rId173" Type="http://schemas.openxmlformats.org/officeDocument/2006/relationships/image" Target="../media/image1243.png"/><Relationship Id="rId229" Type="http://schemas.openxmlformats.org/officeDocument/2006/relationships/image" Target="../media/image1271.png"/><Relationship Id="rId380" Type="http://schemas.openxmlformats.org/officeDocument/2006/relationships/customXml" Target="../ink/ink1397.xml"/><Relationship Id="rId436" Type="http://schemas.openxmlformats.org/officeDocument/2006/relationships/customXml" Target="../ink/ink1425.xml"/><Relationship Id="rId240" Type="http://schemas.openxmlformats.org/officeDocument/2006/relationships/customXml" Target="../ink/ink1327.xml"/><Relationship Id="rId478" Type="http://schemas.openxmlformats.org/officeDocument/2006/relationships/customXml" Target="../ink/ink1446.xml"/><Relationship Id="rId35" Type="http://schemas.openxmlformats.org/officeDocument/2006/relationships/image" Target="../media/image1174.png"/><Relationship Id="rId77" Type="http://schemas.openxmlformats.org/officeDocument/2006/relationships/image" Target="../media/image1195.png"/><Relationship Id="rId100" Type="http://schemas.openxmlformats.org/officeDocument/2006/relationships/customXml" Target="../ink/ink1257.xml"/><Relationship Id="rId282" Type="http://schemas.openxmlformats.org/officeDocument/2006/relationships/customXml" Target="../ink/ink1348.xml"/><Relationship Id="rId338" Type="http://schemas.openxmlformats.org/officeDocument/2006/relationships/customXml" Target="../ink/ink1376.xml"/><Relationship Id="rId503" Type="http://schemas.openxmlformats.org/officeDocument/2006/relationships/image" Target="../media/image1407.png"/><Relationship Id="rId545" Type="http://schemas.openxmlformats.org/officeDocument/2006/relationships/image" Target="../media/image1428.png"/><Relationship Id="rId587" Type="http://schemas.openxmlformats.org/officeDocument/2006/relationships/image" Target="../media/image1449.png"/><Relationship Id="rId8" Type="http://schemas.openxmlformats.org/officeDocument/2006/relationships/customXml" Target="../ink/ink1211.xml"/><Relationship Id="rId142" Type="http://schemas.openxmlformats.org/officeDocument/2006/relationships/customXml" Target="../ink/ink1278.xml"/><Relationship Id="rId184" Type="http://schemas.openxmlformats.org/officeDocument/2006/relationships/customXml" Target="../ink/ink1299.xml"/><Relationship Id="rId391" Type="http://schemas.openxmlformats.org/officeDocument/2006/relationships/image" Target="../media/image1351.png"/><Relationship Id="rId405" Type="http://schemas.openxmlformats.org/officeDocument/2006/relationships/image" Target="../media/image1358.png"/><Relationship Id="rId447" Type="http://schemas.openxmlformats.org/officeDocument/2006/relationships/image" Target="../media/image1379.png"/><Relationship Id="rId251" Type="http://schemas.openxmlformats.org/officeDocument/2006/relationships/image" Target="../media/image1282.png"/><Relationship Id="rId489" Type="http://schemas.openxmlformats.org/officeDocument/2006/relationships/image" Target="../media/image1400.png"/><Relationship Id="rId46" Type="http://schemas.openxmlformats.org/officeDocument/2006/relationships/customXml" Target="../ink/ink1230.xml"/><Relationship Id="rId293" Type="http://schemas.openxmlformats.org/officeDocument/2006/relationships/image" Target="../media/image1303.png"/><Relationship Id="rId307" Type="http://schemas.openxmlformats.org/officeDocument/2006/relationships/image" Target="../media/image1310.png"/><Relationship Id="rId349" Type="http://schemas.openxmlformats.org/officeDocument/2006/relationships/image" Target="../media/image1331.png"/><Relationship Id="rId514" Type="http://schemas.openxmlformats.org/officeDocument/2006/relationships/customXml" Target="../ink/ink1464.xml"/><Relationship Id="rId556" Type="http://schemas.openxmlformats.org/officeDocument/2006/relationships/customXml" Target="../ink/ink1485.xml"/><Relationship Id="rId88" Type="http://schemas.openxmlformats.org/officeDocument/2006/relationships/customXml" Target="../ink/ink1251.xml"/><Relationship Id="rId111" Type="http://schemas.openxmlformats.org/officeDocument/2006/relationships/image" Target="../media/image1212.png"/><Relationship Id="rId153" Type="http://schemas.openxmlformats.org/officeDocument/2006/relationships/image" Target="../media/image1233.png"/><Relationship Id="rId195" Type="http://schemas.openxmlformats.org/officeDocument/2006/relationships/image" Target="../media/image1254.png"/><Relationship Id="rId209" Type="http://schemas.openxmlformats.org/officeDocument/2006/relationships/image" Target="../media/image1261.png"/><Relationship Id="rId360" Type="http://schemas.openxmlformats.org/officeDocument/2006/relationships/customXml" Target="../ink/ink1387.xml"/><Relationship Id="rId416" Type="http://schemas.openxmlformats.org/officeDocument/2006/relationships/customXml" Target="../ink/ink1415.xml"/><Relationship Id="rId220" Type="http://schemas.openxmlformats.org/officeDocument/2006/relationships/customXml" Target="../ink/ink1317.xml"/><Relationship Id="rId458" Type="http://schemas.openxmlformats.org/officeDocument/2006/relationships/customXml" Target="../ink/ink1436.xml"/><Relationship Id="rId15" Type="http://schemas.openxmlformats.org/officeDocument/2006/relationships/image" Target="../media/image1164.png"/><Relationship Id="rId57" Type="http://schemas.openxmlformats.org/officeDocument/2006/relationships/image" Target="../media/image1185.png"/><Relationship Id="rId262" Type="http://schemas.openxmlformats.org/officeDocument/2006/relationships/customXml" Target="../ink/ink1338.xml"/><Relationship Id="rId318" Type="http://schemas.openxmlformats.org/officeDocument/2006/relationships/customXml" Target="../ink/ink1366.xml"/><Relationship Id="rId525" Type="http://schemas.openxmlformats.org/officeDocument/2006/relationships/image" Target="../media/image1418.png"/><Relationship Id="rId567" Type="http://schemas.openxmlformats.org/officeDocument/2006/relationships/image" Target="../media/image1439.png"/><Relationship Id="rId99" Type="http://schemas.openxmlformats.org/officeDocument/2006/relationships/image" Target="../media/image1206.png"/><Relationship Id="rId122" Type="http://schemas.openxmlformats.org/officeDocument/2006/relationships/customXml" Target="../ink/ink1268.xml"/><Relationship Id="rId164" Type="http://schemas.openxmlformats.org/officeDocument/2006/relationships/customXml" Target="../ink/ink1289.xml"/><Relationship Id="rId371" Type="http://schemas.openxmlformats.org/officeDocument/2006/relationships/image" Target="../media/image1342.png"/><Relationship Id="rId427" Type="http://schemas.openxmlformats.org/officeDocument/2006/relationships/image" Target="../media/image1369.png"/><Relationship Id="rId469" Type="http://schemas.openxmlformats.org/officeDocument/2006/relationships/image" Target="../media/image1390.png"/><Relationship Id="rId26" Type="http://schemas.openxmlformats.org/officeDocument/2006/relationships/customXml" Target="../ink/ink1220.xml"/><Relationship Id="rId231" Type="http://schemas.openxmlformats.org/officeDocument/2006/relationships/image" Target="../media/image1272.png"/><Relationship Id="rId273" Type="http://schemas.openxmlformats.org/officeDocument/2006/relationships/image" Target="../media/image1293.png"/><Relationship Id="rId329" Type="http://schemas.openxmlformats.org/officeDocument/2006/relationships/image" Target="../media/image1321.png"/><Relationship Id="rId480" Type="http://schemas.openxmlformats.org/officeDocument/2006/relationships/customXml" Target="../ink/ink1447.xml"/><Relationship Id="rId536" Type="http://schemas.openxmlformats.org/officeDocument/2006/relationships/customXml" Target="../ink/ink1475.xml"/><Relationship Id="rId68" Type="http://schemas.openxmlformats.org/officeDocument/2006/relationships/customXml" Target="../ink/ink1241.xml"/><Relationship Id="rId133" Type="http://schemas.openxmlformats.org/officeDocument/2006/relationships/image" Target="../media/image1223.png"/><Relationship Id="rId175" Type="http://schemas.openxmlformats.org/officeDocument/2006/relationships/image" Target="../media/image1244.png"/><Relationship Id="rId340" Type="http://schemas.openxmlformats.org/officeDocument/2006/relationships/customXml" Target="../ink/ink1377.xml"/><Relationship Id="rId578" Type="http://schemas.openxmlformats.org/officeDocument/2006/relationships/customXml" Target="../ink/ink1496.xml"/><Relationship Id="rId200" Type="http://schemas.openxmlformats.org/officeDocument/2006/relationships/customXml" Target="../ink/ink1307.xml"/><Relationship Id="rId382" Type="http://schemas.openxmlformats.org/officeDocument/2006/relationships/customXml" Target="../ink/ink1398.xml"/><Relationship Id="rId438" Type="http://schemas.openxmlformats.org/officeDocument/2006/relationships/customXml" Target="../ink/ink1426.xml"/><Relationship Id="rId242" Type="http://schemas.openxmlformats.org/officeDocument/2006/relationships/customXml" Target="../ink/ink1328.xml"/><Relationship Id="rId284" Type="http://schemas.openxmlformats.org/officeDocument/2006/relationships/customXml" Target="../ink/ink1349.xml"/><Relationship Id="rId491" Type="http://schemas.openxmlformats.org/officeDocument/2006/relationships/image" Target="../media/image1401.png"/><Relationship Id="rId505" Type="http://schemas.openxmlformats.org/officeDocument/2006/relationships/image" Target="../media/image1408.png"/><Relationship Id="rId37" Type="http://schemas.openxmlformats.org/officeDocument/2006/relationships/image" Target="../media/image1175.png"/><Relationship Id="rId79" Type="http://schemas.openxmlformats.org/officeDocument/2006/relationships/image" Target="../media/image1196.png"/><Relationship Id="rId102" Type="http://schemas.openxmlformats.org/officeDocument/2006/relationships/customXml" Target="../ink/ink1258.xml"/><Relationship Id="rId144" Type="http://schemas.openxmlformats.org/officeDocument/2006/relationships/customXml" Target="../ink/ink1279.xml"/><Relationship Id="rId547" Type="http://schemas.openxmlformats.org/officeDocument/2006/relationships/image" Target="../media/image1429.png"/><Relationship Id="rId589" Type="http://schemas.openxmlformats.org/officeDocument/2006/relationships/image" Target="../media/image1450.png"/><Relationship Id="rId90" Type="http://schemas.openxmlformats.org/officeDocument/2006/relationships/customXml" Target="../ink/ink1252.xml"/><Relationship Id="rId186" Type="http://schemas.openxmlformats.org/officeDocument/2006/relationships/customXml" Target="../ink/ink1300.xml"/><Relationship Id="rId351" Type="http://schemas.openxmlformats.org/officeDocument/2006/relationships/image" Target="../media/image1332.png"/><Relationship Id="rId393" Type="http://schemas.openxmlformats.org/officeDocument/2006/relationships/image" Target="../media/image1352.png"/><Relationship Id="rId407" Type="http://schemas.openxmlformats.org/officeDocument/2006/relationships/image" Target="../media/image1359.png"/><Relationship Id="rId449" Type="http://schemas.openxmlformats.org/officeDocument/2006/relationships/image" Target="../media/image1380.png"/><Relationship Id="rId211" Type="http://schemas.openxmlformats.org/officeDocument/2006/relationships/image" Target="../media/image1262.png"/><Relationship Id="rId253" Type="http://schemas.openxmlformats.org/officeDocument/2006/relationships/image" Target="../media/image1283.png"/><Relationship Id="rId295" Type="http://schemas.openxmlformats.org/officeDocument/2006/relationships/image" Target="../media/image1304.png"/><Relationship Id="rId309" Type="http://schemas.openxmlformats.org/officeDocument/2006/relationships/image" Target="../media/image1311.png"/><Relationship Id="rId460" Type="http://schemas.openxmlformats.org/officeDocument/2006/relationships/customXml" Target="../ink/ink1437.xml"/><Relationship Id="rId516" Type="http://schemas.openxmlformats.org/officeDocument/2006/relationships/customXml" Target="../ink/ink1465.xml"/><Relationship Id="rId48" Type="http://schemas.openxmlformats.org/officeDocument/2006/relationships/customXml" Target="../ink/ink1231.xml"/><Relationship Id="rId113" Type="http://schemas.openxmlformats.org/officeDocument/2006/relationships/image" Target="../media/image1213.png"/><Relationship Id="rId320" Type="http://schemas.openxmlformats.org/officeDocument/2006/relationships/customXml" Target="../ink/ink1367.xml"/><Relationship Id="rId558" Type="http://schemas.openxmlformats.org/officeDocument/2006/relationships/customXml" Target="../ink/ink1486.xml"/><Relationship Id="rId155" Type="http://schemas.openxmlformats.org/officeDocument/2006/relationships/image" Target="../media/image1234.png"/><Relationship Id="rId197" Type="http://schemas.openxmlformats.org/officeDocument/2006/relationships/image" Target="../media/image1255.png"/><Relationship Id="rId362" Type="http://schemas.openxmlformats.org/officeDocument/2006/relationships/customXml" Target="../ink/ink1388.xml"/><Relationship Id="rId418" Type="http://schemas.openxmlformats.org/officeDocument/2006/relationships/customXml" Target="../ink/ink1416.xml"/><Relationship Id="rId222" Type="http://schemas.openxmlformats.org/officeDocument/2006/relationships/customXml" Target="../ink/ink1318.xml"/><Relationship Id="rId264" Type="http://schemas.openxmlformats.org/officeDocument/2006/relationships/customXml" Target="../ink/ink1339.xml"/><Relationship Id="rId471" Type="http://schemas.openxmlformats.org/officeDocument/2006/relationships/image" Target="../media/image1391.png"/><Relationship Id="rId17" Type="http://schemas.openxmlformats.org/officeDocument/2006/relationships/image" Target="../media/image1165.png"/><Relationship Id="rId59" Type="http://schemas.openxmlformats.org/officeDocument/2006/relationships/image" Target="../media/image1186.png"/><Relationship Id="rId124" Type="http://schemas.openxmlformats.org/officeDocument/2006/relationships/customXml" Target="../ink/ink1269.xml"/><Relationship Id="rId527" Type="http://schemas.openxmlformats.org/officeDocument/2006/relationships/image" Target="../media/image1419.png"/><Relationship Id="rId569" Type="http://schemas.openxmlformats.org/officeDocument/2006/relationships/image" Target="../media/image1440.png"/><Relationship Id="rId70" Type="http://schemas.openxmlformats.org/officeDocument/2006/relationships/customXml" Target="../ink/ink1242.xml"/><Relationship Id="rId166" Type="http://schemas.openxmlformats.org/officeDocument/2006/relationships/customXml" Target="../ink/ink1290.xml"/><Relationship Id="rId331" Type="http://schemas.openxmlformats.org/officeDocument/2006/relationships/image" Target="../media/image1322.png"/><Relationship Id="rId373" Type="http://schemas.openxmlformats.org/officeDocument/2006/relationships/image" Target="../media/image1343.png"/><Relationship Id="rId429" Type="http://schemas.openxmlformats.org/officeDocument/2006/relationships/image" Target="../media/image1370.png"/><Relationship Id="rId580" Type="http://schemas.openxmlformats.org/officeDocument/2006/relationships/customXml" Target="../ink/ink1497.xml"/><Relationship Id="rId1" Type="http://schemas.openxmlformats.org/officeDocument/2006/relationships/slideLayout" Target="../slideLayouts/slideLayout7.xml"/><Relationship Id="rId233" Type="http://schemas.openxmlformats.org/officeDocument/2006/relationships/image" Target="../media/image1273.png"/><Relationship Id="rId440" Type="http://schemas.openxmlformats.org/officeDocument/2006/relationships/customXml" Target="../ink/ink1427.xml"/><Relationship Id="rId28" Type="http://schemas.openxmlformats.org/officeDocument/2006/relationships/customXml" Target="../ink/ink1221.xml"/><Relationship Id="rId275" Type="http://schemas.openxmlformats.org/officeDocument/2006/relationships/image" Target="../media/image1294.png"/><Relationship Id="rId300" Type="http://schemas.openxmlformats.org/officeDocument/2006/relationships/customXml" Target="../ink/ink1357.xml"/><Relationship Id="rId482" Type="http://schemas.openxmlformats.org/officeDocument/2006/relationships/customXml" Target="../ink/ink1448.xml"/><Relationship Id="rId538" Type="http://schemas.openxmlformats.org/officeDocument/2006/relationships/customXml" Target="../ink/ink1476.xml"/><Relationship Id="rId81" Type="http://schemas.openxmlformats.org/officeDocument/2006/relationships/image" Target="../media/image1197.png"/><Relationship Id="rId135" Type="http://schemas.openxmlformats.org/officeDocument/2006/relationships/image" Target="../media/image1224.png"/><Relationship Id="rId177" Type="http://schemas.openxmlformats.org/officeDocument/2006/relationships/image" Target="../media/image1245.png"/><Relationship Id="rId342" Type="http://schemas.openxmlformats.org/officeDocument/2006/relationships/customXml" Target="../ink/ink1378.xml"/><Relationship Id="rId384" Type="http://schemas.openxmlformats.org/officeDocument/2006/relationships/customXml" Target="../ink/ink1399.xml"/><Relationship Id="rId591" Type="http://schemas.openxmlformats.org/officeDocument/2006/relationships/image" Target="../media/image1451.png"/><Relationship Id="rId202" Type="http://schemas.openxmlformats.org/officeDocument/2006/relationships/customXml" Target="../ink/ink1308.xml"/><Relationship Id="rId244" Type="http://schemas.openxmlformats.org/officeDocument/2006/relationships/customXml" Target="../ink/ink1329.xml"/><Relationship Id="rId39" Type="http://schemas.openxmlformats.org/officeDocument/2006/relationships/image" Target="../media/image1176.png"/><Relationship Id="rId286" Type="http://schemas.openxmlformats.org/officeDocument/2006/relationships/customXml" Target="../ink/ink1350.xml"/><Relationship Id="rId451" Type="http://schemas.openxmlformats.org/officeDocument/2006/relationships/image" Target="../media/image1381.png"/><Relationship Id="rId493" Type="http://schemas.openxmlformats.org/officeDocument/2006/relationships/image" Target="../media/image1402.png"/><Relationship Id="rId507" Type="http://schemas.openxmlformats.org/officeDocument/2006/relationships/image" Target="../media/image1409.png"/><Relationship Id="rId549" Type="http://schemas.openxmlformats.org/officeDocument/2006/relationships/image" Target="../media/image1430.png"/><Relationship Id="rId50" Type="http://schemas.openxmlformats.org/officeDocument/2006/relationships/customXml" Target="../ink/ink1232.xml"/><Relationship Id="rId104" Type="http://schemas.openxmlformats.org/officeDocument/2006/relationships/customXml" Target="../ink/ink1259.xml"/><Relationship Id="rId146" Type="http://schemas.openxmlformats.org/officeDocument/2006/relationships/customXml" Target="../ink/ink1280.xml"/><Relationship Id="rId188" Type="http://schemas.openxmlformats.org/officeDocument/2006/relationships/customXml" Target="../ink/ink1301.xml"/><Relationship Id="rId311" Type="http://schemas.openxmlformats.org/officeDocument/2006/relationships/image" Target="../media/image1312.png"/><Relationship Id="rId353" Type="http://schemas.openxmlformats.org/officeDocument/2006/relationships/image" Target="../media/image1333.png"/><Relationship Id="rId395" Type="http://schemas.openxmlformats.org/officeDocument/2006/relationships/image" Target="../media/image1353.png"/><Relationship Id="rId409" Type="http://schemas.openxmlformats.org/officeDocument/2006/relationships/image" Target="../media/image1360.png"/><Relationship Id="rId560" Type="http://schemas.openxmlformats.org/officeDocument/2006/relationships/customXml" Target="../ink/ink1487.xml"/><Relationship Id="rId92" Type="http://schemas.openxmlformats.org/officeDocument/2006/relationships/customXml" Target="../ink/ink1253.xml"/><Relationship Id="rId213" Type="http://schemas.openxmlformats.org/officeDocument/2006/relationships/image" Target="../media/image1263.png"/><Relationship Id="rId420" Type="http://schemas.openxmlformats.org/officeDocument/2006/relationships/customXml" Target="../ink/ink1417.xml"/><Relationship Id="rId255" Type="http://schemas.openxmlformats.org/officeDocument/2006/relationships/image" Target="../media/image1284.png"/><Relationship Id="rId297" Type="http://schemas.openxmlformats.org/officeDocument/2006/relationships/image" Target="../media/image1305.png"/><Relationship Id="rId462" Type="http://schemas.openxmlformats.org/officeDocument/2006/relationships/customXml" Target="../ink/ink1438.xml"/><Relationship Id="rId518" Type="http://schemas.openxmlformats.org/officeDocument/2006/relationships/customXml" Target="../ink/ink1466.xml"/><Relationship Id="rId115" Type="http://schemas.openxmlformats.org/officeDocument/2006/relationships/image" Target="../media/image1214.png"/><Relationship Id="rId157" Type="http://schemas.openxmlformats.org/officeDocument/2006/relationships/image" Target="../media/image1235.png"/><Relationship Id="rId322" Type="http://schemas.openxmlformats.org/officeDocument/2006/relationships/customXml" Target="../ink/ink1368.xml"/><Relationship Id="rId364" Type="http://schemas.openxmlformats.org/officeDocument/2006/relationships/customXml" Target="../ink/ink1389.xml"/><Relationship Id="rId61" Type="http://schemas.openxmlformats.org/officeDocument/2006/relationships/image" Target="../media/image1187.png"/><Relationship Id="rId199" Type="http://schemas.openxmlformats.org/officeDocument/2006/relationships/image" Target="../media/image1256.png"/><Relationship Id="rId571" Type="http://schemas.openxmlformats.org/officeDocument/2006/relationships/image" Target="../media/image1441.png"/><Relationship Id="rId19" Type="http://schemas.openxmlformats.org/officeDocument/2006/relationships/image" Target="../media/image1166.png"/><Relationship Id="rId224" Type="http://schemas.openxmlformats.org/officeDocument/2006/relationships/customXml" Target="../ink/ink1319.xml"/><Relationship Id="rId266" Type="http://schemas.openxmlformats.org/officeDocument/2006/relationships/customXml" Target="../ink/ink1340.xml"/><Relationship Id="rId431" Type="http://schemas.openxmlformats.org/officeDocument/2006/relationships/image" Target="../media/image1371.png"/><Relationship Id="rId473" Type="http://schemas.openxmlformats.org/officeDocument/2006/relationships/image" Target="../media/image1392.png"/><Relationship Id="rId529" Type="http://schemas.openxmlformats.org/officeDocument/2006/relationships/image" Target="../media/image1420.png"/><Relationship Id="rId30" Type="http://schemas.openxmlformats.org/officeDocument/2006/relationships/customXml" Target="../ink/ink1222.xml"/><Relationship Id="rId126" Type="http://schemas.openxmlformats.org/officeDocument/2006/relationships/customXml" Target="../ink/ink1270.xml"/><Relationship Id="rId168" Type="http://schemas.openxmlformats.org/officeDocument/2006/relationships/customXml" Target="../ink/ink1291.xml"/><Relationship Id="rId333" Type="http://schemas.openxmlformats.org/officeDocument/2006/relationships/image" Target="../media/image1323.png"/><Relationship Id="rId540" Type="http://schemas.openxmlformats.org/officeDocument/2006/relationships/customXml" Target="../ink/ink1477.xml"/><Relationship Id="rId72" Type="http://schemas.openxmlformats.org/officeDocument/2006/relationships/customXml" Target="../ink/ink1243.xml"/><Relationship Id="rId375" Type="http://schemas.openxmlformats.org/officeDocument/2006/relationships/image" Target="../media/image1344.png"/><Relationship Id="rId582" Type="http://schemas.openxmlformats.org/officeDocument/2006/relationships/customXml" Target="../ink/ink1498.xml"/><Relationship Id="rId3" Type="http://schemas.openxmlformats.org/officeDocument/2006/relationships/image" Target="../media/image1158.png"/><Relationship Id="rId235" Type="http://schemas.openxmlformats.org/officeDocument/2006/relationships/image" Target="../media/image1274.png"/><Relationship Id="rId277" Type="http://schemas.openxmlformats.org/officeDocument/2006/relationships/image" Target="../media/image1295.png"/><Relationship Id="rId400" Type="http://schemas.openxmlformats.org/officeDocument/2006/relationships/customXml" Target="../ink/ink1407.xml"/><Relationship Id="rId442" Type="http://schemas.openxmlformats.org/officeDocument/2006/relationships/customXml" Target="../ink/ink1428.xml"/><Relationship Id="rId484" Type="http://schemas.openxmlformats.org/officeDocument/2006/relationships/customXml" Target="../ink/ink1449.xml"/><Relationship Id="rId137" Type="http://schemas.openxmlformats.org/officeDocument/2006/relationships/image" Target="../media/image1225.png"/><Relationship Id="rId302" Type="http://schemas.openxmlformats.org/officeDocument/2006/relationships/customXml" Target="../ink/ink1358.xml"/><Relationship Id="rId344" Type="http://schemas.openxmlformats.org/officeDocument/2006/relationships/customXml" Target="../ink/ink1379.xml"/><Relationship Id="rId41" Type="http://schemas.openxmlformats.org/officeDocument/2006/relationships/image" Target="../media/image1177.png"/><Relationship Id="rId83" Type="http://schemas.openxmlformats.org/officeDocument/2006/relationships/image" Target="../media/image1198.png"/><Relationship Id="rId179" Type="http://schemas.openxmlformats.org/officeDocument/2006/relationships/image" Target="../media/image1246.png"/><Relationship Id="rId386" Type="http://schemas.openxmlformats.org/officeDocument/2006/relationships/customXml" Target="../ink/ink1400.xml"/><Relationship Id="rId551" Type="http://schemas.openxmlformats.org/officeDocument/2006/relationships/image" Target="../media/image1431.png"/><Relationship Id="rId190" Type="http://schemas.openxmlformats.org/officeDocument/2006/relationships/customXml" Target="../ink/ink1302.xml"/><Relationship Id="rId204" Type="http://schemas.openxmlformats.org/officeDocument/2006/relationships/customXml" Target="../ink/ink1309.xml"/><Relationship Id="rId246" Type="http://schemas.openxmlformats.org/officeDocument/2006/relationships/customXml" Target="../ink/ink1330.xml"/><Relationship Id="rId288" Type="http://schemas.openxmlformats.org/officeDocument/2006/relationships/customXml" Target="../ink/ink1351.xml"/><Relationship Id="rId411" Type="http://schemas.openxmlformats.org/officeDocument/2006/relationships/image" Target="../media/image1361.png"/><Relationship Id="rId453" Type="http://schemas.openxmlformats.org/officeDocument/2006/relationships/image" Target="../media/image1382.png"/><Relationship Id="rId509" Type="http://schemas.openxmlformats.org/officeDocument/2006/relationships/image" Target="../media/image1410.png"/><Relationship Id="rId106" Type="http://schemas.openxmlformats.org/officeDocument/2006/relationships/customXml" Target="../ink/ink1260.xml"/><Relationship Id="rId313" Type="http://schemas.openxmlformats.org/officeDocument/2006/relationships/image" Target="../media/image1313.png"/><Relationship Id="rId495" Type="http://schemas.openxmlformats.org/officeDocument/2006/relationships/image" Target="../media/image1403.png"/><Relationship Id="rId10" Type="http://schemas.openxmlformats.org/officeDocument/2006/relationships/customXml" Target="../ink/ink1212.xml"/><Relationship Id="rId52" Type="http://schemas.openxmlformats.org/officeDocument/2006/relationships/customXml" Target="../ink/ink1233.xml"/><Relationship Id="rId94" Type="http://schemas.openxmlformats.org/officeDocument/2006/relationships/customXml" Target="../ink/ink1254.xml"/><Relationship Id="rId148" Type="http://schemas.openxmlformats.org/officeDocument/2006/relationships/customXml" Target="../ink/ink1281.xml"/><Relationship Id="rId355" Type="http://schemas.openxmlformats.org/officeDocument/2006/relationships/image" Target="../media/image1334.png"/><Relationship Id="rId397" Type="http://schemas.openxmlformats.org/officeDocument/2006/relationships/image" Target="../media/image1354.png"/><Relationship Id="rId520" Type="http://schemas.openxmlformats.org/officeDocument/2006/relationships/customXml" Target="../ink/ink1467.xml"/><Relationship Id="rId562" Type="http://schemas.openxmlformats.org/officeDocument/2006/relationships/customXml" Target="../ink/ink1488.xml"/><Relationship Id="rId215" Type="http://schemas.openxmlformats.org/officeDocument/2006/relationships/image" Target="../media/image1264.png"/><Relationship Id="rId257" Type="http://schemas.openxmlformats.org/officeDocument/2006/relationships/image" Target="../media/image1285.png"/><Relationship Id="rId422" Type="http://schemas.openxmlformats.org/officeDocument/2006/relationships/customXml" Target="../ink/ink1418.xml"/><Relationship Id="rId464" Type="http://schemas.openxmlformats.org/officeDocument/2006/relationships/customXml" Target="../ink/ink1439.xml"/><Relationship Id="rId299" Type="http://schemas.openxmlformats.org/officeDocument/2006/relationships/image" Target="../media/image1306.png"/><Relationship Id="rId63" Type="http://schemas.openxmlformats.org/officeDocument/2006/relationships/image" Target="../media/image1188.png"/><Relationship Id="rId159" Type="http://schemas.openxmlformats.org/officeDocument/2006/relationships/image" Target="../media/image1236.png"/><Relationship Id="rId366" Type="http://schemas.openxmlformats.org/officeDocument/2006/relationships/customXml" Target="../ink/ink1390.xml"/><Relationship Id="rId573" Type="http://schemas.openxmlformats.org/officeDocument/2006/relationships/image" Target="../media/image1442.png"/><Relationship Id="rId226" Type="http://schemas.openxmlformats.org/officeDocument/2006/relationships/customXml" Target="../ink/ink1320.xml"/><Relationship Id="rId433" Type="http://schemas.openxmlformats.org/officeDocument/2006/relationships/image" Target="../media/image1372.png"/><Relationship Id="rId74" Type="http://schemas.openxmlformats.org/officeDocument/2006/relationships/customXml" Target="../ink/ink1244.xml"/><Relationship Id="rId377" Type="http://schemas.openxmlformats.org/officeDocument/2006/relationships/image" Target="../media/image1345.png"/><Relationship Id="rId500" Type="http://schemas.openxmlformats.org/officeDocument/2006/relationships/customXml" Target="../ink/ink1457.xml"/><Relationship Id="rId584" Type="http://schemas.openxmlformats.org/officeDocument/2006/relationships/customXml" Target="../ink/ink1499.xml"/><Relationship Id="rId5" Type="http://schemas.openxmlformats.org/officeDocument/2006/relationships/image" Target="../media/image1159.png"/><Relationship Id="rId237" Type="http://schemas.openxmlformats.org/officeDocument/2006/relationships/image" Target="../media/image1275.png"/><Relationship Id="rId444" Type="http://schemas.openxmlformats.org/officeDocument/2006/relationships/customXml" Target="../ink/ink1429.xml"/><Relationship Id="rId290" Type="http://schemas.openxmlformats.org/officeDocument/2006/relationships/customXml" Target="../ink/ink1352.xml"/><Relationship Id="rId304" Type="http://schemas.openxmlformats.org/officeDocument/2006/relationships/customXml" Target="../ink/ink1359.xml"/><Relationship Id="rId388" Type="http://schemas.openxmlformats.org/officeDocument/2006/relationships/customXml" Target="../ink/ink1401.xml"/><Relationship Id="rId511" Type="http://schemas.openxmlformats.org/officeDocument/2006/relationships/image" Target="../media/image1411.png"/><Relationship Id="rId85" Type="http://schemas.openxmlformats.org/officeDocument/2006/relationships/image" Target="../media/image1199.png"/><Relationship Id="rId150" Type="http://schemas.openxmlformats.org/officeDocument/2006/relationships/customXml" Target="../ink/ink1282.xml"/><Relationship Id="rId248" Type="http://schemas.openxmlformats.org/officeDocument/2006/relationships/customXml" Target="../ink/ink1331.xml"/><Relationship Id="rId455" Type="http://schemas.openxmlformats.org/officeDocument/2006/relationships/image" Target="../media/image1383.png"/><Relationship Id="rId12" Type="http://schemas.openxmlformats.org/officeDocument/2006/relationships/customXml" Target="../ink/ink1213.xml"/><Relationship Id="rId108" Type="http://schemas.openxmlformats.org/officeDocument/2006/relationships/customXml" Target="../ink/ink1261.xml"/><Relationship Id="rId315" Type="http://schemas.openxmlformats.org/officeDocument/2006/relationships/image" Target="../media/image1314.png"/><Relationship Id="rId522" Type="http://schemas.openxmlformats.org/officeDocument/2006/relationships/customXml" Target="../ink/ink1468.xml"/><Relationship Id="rId96" Type="http://schemas.openxmlformats.org/officeDocument/2006/relationships/customXml" Target="../ink/ink1255.xml"/><Relationship Id="rId161" Type="http://schemas.openxmlformats.org/officeDocument/2006/relationships/image" Target="../media/image1237.png"/><Relationship Id="rId399" Type="http://schemas.openxmlformats.org/officeDocument/2006/relationships/image" Target="../media/image1355.png"/><Relationship Id="rId259" Type="http://schemas.openxmlformats.org/officeDocument/2006/relationships/image" Target="../media/image1286.png"/><Relationship Id="rId466" Type="http://schemas.openxmlformats.org/officeDocument/2006/relationships/customXml" Target="../ink/ink1440.xml"/><Relationship Id="rId23" Type="http://schemas.openxmlformats.org/officeDocument/2006/relationships/image" Target="../media/image1168.png"/><Relationship Id="rId119" Type="http://schemas.openxmlformats.org/officeDocument/2006/relationships/image" Target="../media/image1216.png"/><Relationship Id="rId326" Type="http://schemas.openxmlformats.org/officeDocument/2006/relationships/customXml" Target="../ink/ink1370.xml"/><Relationship Id="rId533" Type="http://schemas.openxmlformats.org/officeDocument/2006/relationships/image" Target="../media/image1422.png"/><Relationship Id="rId172" Type="http://schemas.openxmlformats.org/officeDocument/2006/relationships/customXml" Target="../ink/ink1293.xml"/><Relationship Id="rId477" Type="http://schemas.openxmlformats.org/officeDocument/2006/relationships/image" Target="../media/image1394.png"/><Relationship Id="rId337" Type="http://schemas.openxmlformats.org/officeDocument/2006/relationships/image" Target="../media/image1325.png"/><Relationship Id="rId34" Type="http://schemas.openxmlformats.org/officeDocument/2006/relationships/customXml" Target="../ink/ink1224.xml"/><Relationship Id="rId544" Type="http://schemas.openxmlformats.org/officeDocument/2006/relationships/customXml" Target="../ink/ink1479.xml"/><Relationship Id="rId183" Type="http://schemas.openxmlformats.org/officeDocument/2006/relationships/image" Target="../media/image1248.png"/><Relationship Id="rId390" Type="http://schemas.openxmlformats.org/officeDocument/2006/relationships/customXml" Target="../ink/ink1402.xml"/><Relationship Id="rId404" Type="http://schemas.openxmlformats.org/officeDocument/2006/relationships/customXml" Target="../ink/ink1409.xml"/><Relationship Id="rId250" Type="http://schemas.openxmlformats.org/officeDocument/2006/relationships/customXml" Target="../ink/ink1332.xml"/><Relationship Id="rId488" Type="http://schemas.openxmlformats.org/officeDocument/2006/relationships/customXml" Target="../ink/ink145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18" Type="http://schemas.openxmlformats.org/officeDocument/2006/relationships/image" Target="../media/image9.png"/><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 Type="http://schemas.openxmlformats.org/officeDocument/2006/relationships/notesSlide" Target="../notesSlides/notesSlide2.xml"/><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117" Type="http://schemas.openxmlformats.org/officeDocument/2006/relationships/image" Target="../media/image1509.png"/><Relationship Id="rId21" Type="http://schemas.openxmlformats.org/officeDocument/2006/relationships/image" Target="../media/image1461.png"/><Relationship Id="rId324" Type="http://schemas.openxmlformats.org/officeDocument/2006/relationships/customXml" Target="../ink/ink1663.xml"/><Relationship Id="rId531" Type="http://schemas.openxmlformats.org/officeDocument/2006/relationships/image" Target="../media/image1715.png"/><Relationship Id="rId170" Type="http://schemas.openxmlformats.org/officeDocument/2006/relationships/customXml" Target="../ink/ink1586.xml"/><Relationship Id="rId268" Type="http://schemas.openxmlformats.org/officeDocument/2006/relationships/customXml" Target="../ink/ink1635.xml"/><Relationship Id="rId475" Type="http://schemas.openxmlformats.org/officeDocument/2006/relationships/image" Target="../media/image1687.png"/><Relationship Id="rId32" Type="http://schemas.openxmlformats.org/officeDocument/2006/relationships/customXml" Target="../ink/ink1517.xml"/><Relationship Id="rId128" Type="http://schemas.openxmlformats.org/officeDocument/2006/relationships/customXml" Target="../ink/ink1565.xml"/><Relationship Id="rId335" Type="http://schemas.openxmlformats.org/officeDocument/2006/relationships/image" Target="../media/image1617.png"/><Relationship Id="rId181" Type="http://schemas.openxmlformats.org/officeDocument/2006/relationships/image" Target="../media/image1540.png"/><Relationship Id="rId402" Type="http://schemas.openxmlformats.org/officeDocument/2006/relationships/customXml" Target="../ink/ink1702.xml"/><Relationship Id="rId279" Type="http://schemas.openxmlformats.org/officeDocument/2006/relationships/image" Target="../media/image1589.png"/><Relationship Id="rId486" Type="http://schemas.openxmlformats.org/officeDocument/2006/relationships/customXml" Target="../ink/ink1744.xml"/><Relationship Id="rId43" Type="http://schemas.openxmlformats.org/officeDocument/2006/relationships/image" Target="../media/image1472.png"/><Relationship Id="rId139" Type="http://schemas.openxmlformats.org/officeDocument/2006/relationships/image" Target="../media/image1520.png"/><Relationship Id="rId290" Type="http://schemas.openxmlformats.org/officeDocument/2006/relationships/customXml" Target="../ink/ink1646.xml"/><Relationship Id="rId304" Type="http://schemas.openxmlformats.org/officeDocument/2006/relationships/customXml" Target="../ink/ink1653.xml"/><Relationship Id="rId346" Type="http://schemas.openxmlformats.org/officeDocument/2006/relationships/customXml" Target="../ink/ink1674.xml"/><Relationship Id="rId388" Type="http://schemas.openxmlformats.org/officeDocument/2006/relationships/customXml" Target="../ink/ink1695.xml"/><Relationship Id="rId511" Type="http://schemas.openxmlformats.org/officeDocument/2006/relationships/image" Target="../media/image1705.png"/><Relationship Id="rId85" Type="http://schemas.openxmlformats.org/officeDocument/2006/relationships/image" Target="../media/image1493.png"/><Relationship Id="rId150" Type="http://schemas.openxmlformats.org/officeDocument/2006/relationships/customXml" Target="../ink/ink1576.xml"/><Relationship Id="rId192" Type="http://schemas.openxmlformats.org/officeDocument/2006/relationships/customXml" Target="../ink/ink1597.xml"/><Relationship Id="rId206" Type="http://schemas.openxmlformats.org/officeDocument/2006/relationships/customXml" Target="../ink/ink1604.xml"/><Relationship Id="rId413" Type="http://schemas.openxmlformats.org/officeDocument/2006/relationships/image" Target="../media/image1656.png"/><Relationship Id="rId248" Type="http://schemas.openxmlformats.org/officeDocument/2006/relationships/customXml" Target="../ink/ink1625.xml"/><Relationship Id="rId455" Type="http://schemas.openxmlformats.org/officeDocument/2006/relationships/image" Target="../media/image1677.png"/><Relationship Id="rId497" Type="http://schemas.openxmlformats.org/officeDocument/2006/relationships/image" Target="../media/image1698.png"/><Relationship Id="rId12" Type="http://schemas.openxmlformats.org/officeDocument/2006/relationships/customXml" Target="../ink/ink1507.xml"/><Relationship Id="rId108" Type="http://schemas.openxmlformats.org/officeDocument/2006/relationships/customXml" Target="../ink/ink1555.xml"/><Relationship Id="rId315" Type="http://schemas.openxmlformats.org/officeDocument/2006/relationships/image" Target="../media/image1607.png"/><Relationship Id="rId357" Type="http://schemas.openxmlformats.org/officeDocument/2006/relationships/image" Target="../media/image1628.png"/><Relationship Id="rId522" Type="http://schemas.openxmlformats.org/officeDocument/2006/relationships/customXml" Target="../ink/ink1762.xml"/><Relationship Id="rId54" Type="http://schemas.openxmlformats.org/officeDocument/2006/relationships/customXml" Target="../ink/ink1528.xml"/><Relationship Id="rId96" Type="http://schemas.openxmlformats.org/officeDocument/2006/relationships/customXml" Target="../ink/ink1549.xml"/><Relationship Id="rId161" Type="http://schemas.openxmlformats.org/officeDocument/2006/relationships/image" Target="../media/image1530.png"/><Relationship Id="rId217" Type="http://schemas.openxmlformats.org/officeDocument/2006/relationships/image" Target="../media/image1558.png"/><Relationship Id="rId399" Type="http://schemas.openxmlformats.org/officeDocument/2006/relationships/image" Target="../media/image1649.png"/><Relationship Id="rId259" Type="http://schemas.openxmlformats.org/officeDocument/2006/relationships/image" Target="../media/image1579.png"/><Relationship Id="rId424" Type="http://schemas.openxmlformats.org/officeDocument/2006/relationships/customXml" Target="../ink/ink1713.xml"/><Relationship Id="rId466" Type="http://schemas.openxmlformats.org/officeDocument/2006/relationships/customXml" Target="../ink/ink1734.xml"/><Relationship Id="rId23" Type="http://schemas.openxmlformats.org/officeDocument/2006/relationships/image" Target="../media/image1462.png"/><Relationship Id="rId119" Type="http://schemas.openxmlformats.org/officeDocument/2006/relationships/image" Target="../media/image1510.png"/><Relationship Id="rId270" Type="http://schemas.openxmlformats.org/officeDocument/2006/relationships/customXml" Target="../ink/ink1636.xml"/><Relationship Id="rId326" Type="http://schemas.openxmlformats.org/officeDocument/2006/relationships/customXml" Target="../ink/ink1664.xml"/><Relationship Id="rId533" Type="http://schemas.openxmlformats.org/officeDocument/2006/relationships/image" Target="../media/image1716.png"/><Relationship Id="rId65" Type="http://schemas.openxmlformats.org/officeDocument/2006/relationships/image" Target="../media/image1483.png"/><Relationship Id="rId130" Type="http://schemas.openxmlformats.org/officeDocument/2006/relationships/customXml" Target="../ink/ink1566.xml"/><Relationship Id="rId368" Type="http://schemas.openxmlformats.org/officeDocument/2006/relationships/customXml" Target="../ink/ink1685.xml"/><Relationship Id="rId172" Type="http://schemas.openxmlformats.org/officeDocument/2006/relationships/customXml" Target="../ink/ink1587.xml"/><Relationship Id="rId228" Type="http://schemas.openxmlformats.org/officeDocument/2006/relationships/customXml" Target="../ink/ink1615.xml"/><Relationship Id="rId435" Type="http://schemas.openxmlformats.org/officeDocument/2006/relationships/image" Target="../media/image1667.png"/><Relationship Id="rId477" Type="http://schemas.openxmlformats.org/officeDocument/2006/relationships/image" Target="../media/image1688.png"/><Relationship Id="rId281" Type="http://schemas.openxmlformats.org/officeDocument/2006/relationships/image" Target="../media/image1590.png"/><Relationship Id="rId337" Type="http://schemas.openxmlformats.org/officeDocument/2006/relationships/image" Target="../media/image1618.png"/><Relationship Id="rId502" Type="http://schemas.openxmlformats.org/officeDocument/2006/relationships/customXml" Target="../ink/ink1752.xml"/><Relationship Id="rId34" Type="http://schemas.openxmlformats.org/officeDocument/2006/relationships/customXml" Target="../ink/ink1518.xml"/><Relationship Id="rId76" Type="http://schemas.openxmlformats.org/officeDocument/2006/relationships/customXml" Target="../ink/ink1539.xml"/><Relationship Id="rId141" Type="http://schemas.openxmlformats.org/officeDocument/2006/relationships/image" Target="../media/image1521.png"/><Relationship Id="rId379" Type="http://schemas.openxmlformats.org/officeDocument/2006/relationships/image" Target="../media/image1639.png"/><Relationship Id="rId7" Type="http://schemas.openxmlformats.org/officeDocument/2006/relationships/image" Target="../media/image1454.png"/><Relationship Id="rId183" Type="http://schemas.openxmlformats.org/officeDocument/2006/relationships/image" Target="../media/image1541.png"/><Relationship Id="rId239" Type="http://schemas.openxmlformats.org/officeDocument/2006/relationships/image" Target="../media/image1569.png"/><Relationship Id="rId390" Type="http://schemas.openxmlformats.org/officeDocument/2006/relationships/customXml" Target="../ink/ink1696.xml"/><Relationship Id="rId404" Type="http://schemas.openxmlformats.org/officeDocument/2006/relationships/customXml" Target="../ink/ink1703.xml"/><Relationship Id="rId446" Type="http://schemas.openxmlformats.org/officeDocument/2006/relationships/customXml" Target="../ink/ink1724.xml"/><Relationship Id="rId250" Type="http://schemas.openxmlformats.org/officeDocument/2006/relationships/customXml" Target="../ink/ink1626.xml"/><Relationship Id="rId292" Type="http://schemas.openxmlformats.org/officeDocument/2006/relationships/customXml" Target="../ink/ink1647.xml"/><Relationship Id="rId306" Type="http://schemas.openxmlformats.org/officeDocument/2006/relationships/customXml" Target="../ink/ink1654.xml"/><Relationship Id="rId488" Type="http://schemas.openxmlformats.org/officeDocument/2006/relationships/customXml" Target="../ink/ink1745.xml"/><Relationship Id="rId45" Type="http://schemas.openxmlformats.org/officeDocument/2006/relationships/image" Target="../media/image1473.png"/><Relationship Id="rId87" Type="http://schemas.openxmlformats.org/officeDocument/2006/relationships/image" Target="../media/image1494.png"/><Relationship Id="rId110" Type="http://schemas.openxmlformats.org/officeDocument/2006/relationships/customXml" Target="../ink/ink1556.xml"/><Relationship Id="rId348" Type="http://schemas.openxmlformats.org/officeDocument/2006/relationships/customXml" Target="../ink/ink1675.xml"/><Relationship Id="rId513" Type="http://schemas.openxmlformats.org/officeDocument/2006/relationships/image" Target="../media/image1706.png"/><Relationship Id="rId152" Type="http://schemas.openxmlformats.org/officeDocument/2006/relationships/customXml" Target="../ink/ink1577.xml"/><Relationship Id="rId194" Type="http://schemas.openxmlformats.org/officeDocument/2006/relationships/customXml" Target="../ink/ink1598.xml"/><Relationship Id="rId208" Type="http://schemas.openxmlformats.org/officeDocument/2006/relationships/customXml" Target="../ink/ink1605.xml"/><Relationship Id="rId415" Type="http://schemas.openxmlformats.org/officeDocument/2006/relationships/image" Target="../media/image1657.png"/><Relationship Id="rId457" Type="http://schemas.openxmlformats.org/officeDocument/2006/relationships/image" Target="../media/image1678.png"/><Relationship Id="rId261" Type="http://schemas.openxmlformats.org/officeDocument/2006/relationships/image" Target="../media/image1580.png"/><Relationship Id="rId499" Type="http://schemas.openxmlformats.org/officeDocument/2006/relationships/image" Target="../media/image1699.png"/><Relationship Id="rId14" Type="http://schemas.openxmlformats.org/officeDocument/2006/relationships/customXml" Target="../ink/ink1508.xml"/><Relationship Id="rId56" Type="http://schemas.openxmlformats.org/officeDocument/2006/relationships/customXml" Target="../ink/ink1529.xml"/><Relationship Id="rId317" Type="http://schemas.openxmlformats.org/officeDocument/2006/relationships/image" Target="../media/image1608.png"/><Relationship Id="rId359" Type="http://schemas.openxmlformats.org/officeDocument/2006/relationships/image" Target="../media/image1629.png"/><Relationship Id="rId524" Type="http://schemas.openxmlformats.org/officeDocument/2006/relationships/customXml" Target="../ink/ink1763.xml"/><Relationship Id="rId98" Type="http://schemas.openxmlformats.org/officeDocument/2006/relationships/customXml" Target="../ink/ink1550.xml"/><Relationship Id="rId121" Type="http://schemas.openxmlformats.org/officeDocument/2006/relationships/image" Target="../media/image1511.png"/><Relationship Id="rId163" Type="http://schemas.openxmlformats.org/officeDocument/2006/relationships/image" Target="../media/image1531.png"/><Relationship Id="rId219" Type="http://schemas.openxmlformats.org/officeDocument/2006/relationships/image" Target="../media/image1559.png"/><Relationship Id="rId370" Type="http://schemas.openxmlformats.org/officeDocument/2006/relationships/customXml" Target="../ink/ink1686.xml"/><Relationship Id="rId426" Type="http://schemas.openxmlformats.org/officeDocument/2006/relationships/customXml" Target="../ink/ink1714.xml"/><Relationship Id="rId230" Type="http://schemas.openxmlformats.org/officeDocument/2006/relationships/customXml" Target="../ink/ink1616.xml"/><Relationship Id="rId468" Type="http://schemas.openxmlformats.org/officeDocument/2006/relationships/customXml" Target="../ink/ink1735.xml"/><Relationship Id="rId25" Type="http://schemas.openxmlformats.org/officeDocument/2006/relationships/image" Target="../media/image1463.png"/><Relationship Id="rId67" Type="http://schemas.openxmlformats.org/officeDocument/2006/relationships/image" Target="../media/image1484.png"/><Relationship Id="rId272" Type="http://schemas.openxmlformats.org/officeDocument/2006/relationships/customXml" Target="../ink/ink1637.xml"/><Relationship Id="rId328" Type="http://schemas.openxmlformats.org/officeDocument/2006/relationships/customXml" Target="../ink/ink1665.xml"/><Relationship Id="rId535" Type="http://schemas.openxmlformats.org/officeDocument/2006/relationships/image" Target="../media/image1717.png"/><Relationship Id="rId132" Type="http://schemas.openxmlformats.org/officeDocument/2006/relationships/customXml" Target="../ink/ink1567.xml"/><Relationship Id="rId174" Type="http://schemas.openxmlformats.org/officeDocument/2006/relationships/customXml" Target="../ink/ink1588.xml"/><Relationship Id="rId381" Type="http://schemas.openxmlformats.org/officeDocument/2006/relationships/image" Target="../media/image1640.png"/><Relationship Id="rId241" Type="http://schemas.openxmlformats.org/officeDocument/2006/relationships/image" Target="../media/image1570.png"/><Relationship Id="rId437" Type="http://schemas.openxmlformats.org/officeDocument/2006/relationships/image" Target="../media/image1668.png"/><Relationship Id="rId479" Type="http://schemas.openxmlformats.org/officeDocument/2006/relationships/image" Target="../media/image1689.png"/><Relationship Id="rId36" Type="http://schemas.openxmlformats.org/officeDocument/2006/relationships/customXml" Target="../ink/ink1519.xml"/><Relationship Id="rId283" Type="http://schemas.openxmlformats.org/officeDocument/2006/relationships/image" Target="../media/image1591.png"/><Relationship Id="rId339" Type="http://schemas.openxmlformats.org/officeDocument/2006/relationships/image" Target="../media/image1619.png"/><Relationship Id="rId490" Type="http://schemas.openxmlformats.org/officeDocument/2006/relationships/customXml" Target="../ink/ink1746.xml"/><Relationship Id="rId504" Type="http://schemas.openxmlformats.org/officeDocument/2006/relationships/customXml" Target="../ink/ink1753.xml"/><Relationship Id="rId78" Type="http://schemas.openxmlformats.org/officeDocument/2006/relationships/customXml" Target="../ink/ink1540.xml"/><Relationship Id="rId101" Type="http://schemas.openxmlformats.org/officeDocument/2006/relationships/image" Target="../media/image1501.png"/><Relationship Id="rId143" Type="http://schemas.openxmlformats.org/officeDocument/2006/relationships/image" Target="../media/image1522.png"/><Relationship Id="rId185" Type="http://schemas.openxmlformats.org/officeDocument/2006/relationships/image" Target="../media/image1542.png"/><Relationship Id="rId350" Type="http://schemas.openxmlformats.org/officeDocument/2006/relationships/customXml" Target="../ink/ink1676.xml"/><Relationship Id="rId406" Type="http://schemas.openxmlformats.org/officeDocument/2006/relationships/customXml" Target="../ink/ink1704.xml"/><Relationship Id="rId9" Type="http://schemas.openxmlformats.org/officeDocument/2006/relationships/image" Target="../media/image1455.png"/><Relationship Id="rId210" Type="http://schemas.openxmlformats.org/officeDocument/2006/relationships/customXml" Target="../ink/ink1606.xml"/><Relationship Id="rId392" Type="http://schemas.openxmlformats.org/officeDocument/2006/relationships/customXml" Target="../ink/ink1697.xml"/><Relationship Id="rId448" Type="http://schemas.openxmlformats.org/officeDocument/2006/relationships/customXml" Target="../ink/ink1725.xml"/><Relationship Id="rId252" Type="http://schemas.openxmlformats.org/officeDocument/2006/relationships/customXml" Target="../ink/ink1627.xml"/><Relationship Id="rId294" Type="http://schemas.openxmlformats.org/officeDocument/2006/relationships/customXml" Target="../ink/ink1648.xml"/><Relationship Id="rId308" Type="http://schemas.openxmlformats.org/officeDocument/2006/relationships/customXml" Target="../ink/ink1655.xml"/><Relationship Id="rId515" Type="http://schemas.openxmlformats.org/officeDocument/2006/relationships/image" Target="../media/image1707.png"/><Relationship Id="rId47" Type="http://schemas.openxmlformats.org/officeDocument/2006/relationships/image" Target="../media/image1474.png"/><Relationship Id="rId89" Type="http://schemas.openxmlformats.org/officeDocument/2006/relationships/image" Target="../media/image1495.png"/><Relationship Id="rId112" Type="http://schemas.openxmlformats.org/officeDocument/2006/relationships/customXml" Target="../ink/ink1557.xml"/><Relationship Id="rId154" Type="http://schemas.openxmlformats.org/officeDocument/2006/relationships/customXml" Target="../ink/ink1578.xml"/><Relationship Id="rId361" Type="http://schemas.openxmlformats.org/officeDocument/2006/relationships/image" Target="../media/image1630.png"/><Relationship Id="rId196" Type="http://schemas.openxmlformats.org/officeDocument/2006/relationships/customXml" Target="../ink/ink1599.xml"/><Relationship Id="rId417" Type="http://schemas.openxmlformats.org/officeDocument/2006/relationships/image" Target="../media/image1658.png"/><Relationship Id="rId459" Type="http://schemas.openxmlformats.org/officeDocument/2006/relationships/image" Target="../media/image1679.png"/><Relationship Id="rId16" Type="http://schemas.openxmlformats.org/officeDocument/2006/relationships/customXml" Target="../ink/ink1509.xml"/><Relationship Id="rId221" Type="http://schemas.openxmlformats.org/officeDocument/2006/relationships/image" Target="../media/image1560.png"/><Relationship Id="rId263" Type="http://schemas.openxmlformats.org/officeDocument/2006/relationships/image" Target="../media/image1581.png"/><Relationship Id="rId319" Type="http://schemas.openxmlformats.org/officeDocument/2006/relationships/image" Target="../media/image1609.png"/><Relationship Id="rId470" Type="http://schemas.openxmlformats.org/officeDocument/2006/relationships/customXml" Target="../ink/ink1736.xml"/><Relationship Id="rId526" Type="http://schemas.openxmlformats.org/officeDocument/2006/relationships/customXml" Target="../ink/ink1764.xml"/><Relationship Id="rId58" Type="http://schemas.openxmlformats.org/officeDocument/2006/relationships/customXml" Target="../ink/ink1530.xml"/><Relationship Id="rId123" Type="http://schemas.openxmlformats.org/officeDocument/2006/relationships/image" Target="../media/image1512.png"/><Relationship Id="rId330" Type="http://schemas.openxmlformats.org/officeDocument/2006/relationships/customXml" Target="../ink/ink1666.xml"/><Relationship Id="rId165" Type="http://schemas.openxmlformats.org/officeDocument/2006/relationships/image" Target="../media/image1532.png"/><Relationship Id="rId372" Type="http://schemas.openxmlformats.org/officeDocument/2006/relationships/customXml" Target="../ink/ink1687.xml"/><Relationship Id="rId428" Type="http://schemas.openxmlformats.org/officeDocument/2006/relationships/customXml" Target="../ink/ink1715.xml"/><Relationship Id="rId232" Type="http://schemas.openxmlformats.org/officeDocument/2006/relationships/customXml" Target="../ink/ink1617.xml"/><Relationship Id="rId274" Type="http://schemas.openxmlformats.org/officeDocument/2006/relationships/customXml" Target="../ink/ink1638.xml"/><Relationship Id="rId481" Type="http://schemas.openxmlformats.org/officeDocument/2006/relationships/image" Target="../media/image1690.png"/><Relationship Id="rId27" Type="http://schemas.openxmlformats.org/officeDocument/2006/relationships/image" Target="../media/image1464.png"/><Relationship Id="rId69" Type="http://schemas.openxmlformats.org/officeDocument/2006/relationships/image" Target="../media/image1485.png"/><Relationship Id="rId134" Type="http://schemas.openxmlformats.org/officeDocument/2006/relationships/customXml" Target="../ink/ink1568.xml"/><Relationship Id="rId537" Type="http://schemas.openxmlformats.org/officeDocument/2006/relationships/image" Target="../media/image1718.png"/><Relationship Id="rId80" Type="http://schemas.openxmlformats.org/officeDocument/2006/relationships/customXml" Target="../ink/ink1541.xml"/><Relationship Id="rId176" Type="http://schemas.openxmlformats.org/officeDocument/2006/relationships/customXml" Target="../ink/ink1589.xml"/><Relationship Id="rId341" Type="http://schemas.openxmlformats.org/officeDocument/2006/relationships/image" Target="../media/image1620.png"/><Relationship Id="rId383" Type="http://schemas.openxmlformats.org/officeDocument/2006/relationships/image" Target="../media/image1641.png"/><Relationship Id="rId439" Type="http://schemas.openxmlformats.org/officeDocument/2006/relationships/image" Target="../media/image1669.png"/><Relationship Id="rId201" Type="http://schemas.openxmlformats.org/officeDocument/2006/relationships/image" Target="../media/image1550.png"/><Relationship Id="rId243" Type="http://schemas.openxmlformats.org/officeDocument/2006/relationships/image" Target="../media/image1571.png"/><Relationship Id="rId285" Type="http://schemas.openxmlformats.org/officeDocument/2006/relationships/image" Target="../media/image1592.png"/><Relationship Id="rId450" Type="http://schemas.openxmlformats.org/officeDocument/2006/relationships/customXml" Target="../ink/ink1726.xml"/><Relationship Id="rId506" Type="http://schemas.openxmlformats.org/officeDocument/2006/relationships/customXml" Target="../ink/ink1754.xml"/><Relationship Id="rId38" Type="http://schemas.openxmlformats.org/officeDocument/2006/relationships/customXml" Target="../ink/ink1520.xml"/><Relationship Id="rId103" Type="http://schemas.openxmlformats.org/officeDocument/2006/relationships/image" Target="../media/image1502.png"/><Relationship Id="rId310" Type="http://schemas.openxmlformats.org/officeDocument/2006/relationships/customXml" Target="../ink/ink1656.xml"/><Relationship Id="rId492" Type="http://schemas.openxmlformats.org/officeDocument/2006/relationships/customXml" Target="../ink/ink1747.xml"/><Relationship Id="rId91" Type="http://schemas.openxmlformats.org/officeDocument/2006/relationships/image" Target="../media/image1496.png"/><Relationship Id="rId145" Type="http://schemas.openxmlformats.org/officeDocument/2006/relationships/image" Target="../media/image1523.png"/><Relationship Id="rId187" Type="http://schemas.openxmlformats.org/officeDocument/2006/relationships/image" Target="../media/image1543.png"/><Relationship Id="rId352" Type="http://schemas.openxmlformats.org/officeDocument/2006/relationships/customXml" Target="../ink/ink1677.xml"/><Relationship Id="rId394" Type="http://schemas.openxmlformats.org/officeDocument/2006/relationships/customXml" Target="../ink/ink1698.xml"/><Relationship Id="rId408" Type="http://schemas.openxmlformats.org/officeDocument/2006/relationships/customXml" Target="../ink/ink1705.xml"/><Relationship Id="rId212" Type="http://schemas.openxmlformats.org/officeDocument/2006/relationships/customXml" Target="../ink/ink1607.xml"/><Relationship Id="rId254" Type="http://schemas.openxmlformats.org/officeDocument/2006/relationships/customXml" Target="../ink/ink1628.xml"/><Relationship Id="rId49" Type="http://schemas.openxmlformats.org/officeDocument/2006/relationships/image" Target="../media/image1475.png"/><Relationship Id="rId114" Type="http://schemas.openxmlformats.org/officeDocument/2006/relationships/customXml" Target="../ink/ink1558.xml"/><Relationship Id="rId296" Type="http://schemas.openxmlformats.org/officeDocument/2006/relationships/customXml" Target="../ink/ink1649.xml"/><Relationship Id="rId461" Type="http://schemas.openxmlformats.org/officeDocument/2006/relationships/image" Target="../media/image1680.png"/><Relationship Id="rId517" Type="http://schemas.openxmlformats.org/officeDocument/2006/relationships/image" Target="../media/image1708.png"/><Relationship Id="rId60" Type="http://schemas.openxmlformats.org/officeDocument/2006/relationships/customXml" Target="../ink/ink1531.xml"/><Relationship Id="rId156" Type="http://schemas.openxmlformats.org/officeDocument/2006/relationships/customXml" Target="../ink/ink1579.xml"/><Relationship Id="rId198" Type="http://schemas.openxmlformats.org/officeDocument/2006/relationships/customXml" Target="../ink/ink1600.xml"/><Relationship Id="rId321" Type="http://schemas.openxmlformats.org/officeDocument/2006/relationships/image" Target="../media/image1610.png"/><Relationship Id="rId363" Type="http://schemas.openxmlformats.org/officeDocument/2006/relationships/image" Target="../media/image1631.png"/><Relationship Id="rId419" Type="http://schemas.openxmlformats.org/officeDocument/2006/relationships/image" Target="../media/image1659.png"/><Relationship Id="rId223" Type="http://schemas.openxmlformats.org/officeDocument/2006/relationships/image" Target="../media/image1561.png"/><Relationship Id="rId430" Type="http://schemas.openxmlformats.org/officeDocument/2006/relationships/customXml" Target="../ink/ink1716.xml"/><Relationship Id="rId18" Type="http://schemas.openxmlformats.org/officeDocument/2006/relationships/customXml" Target="../ink/ink1510.xml"/><Relationship Id="rId265" Type="http://schemas.openxmlformats.org/officeDocument/2006/relationships/image" Target="../media/image1582.png"/><Relationship Id="rId472" Type="http://schemas.openxmlformats.org/officeDocument/2006/relationships/customXml" Target="../ink/ink1737.xml"/><Relationship Id="rId528" Type="http://schemas.openxmlformats.org/officeDocument/2006/relationships/customXml" Target="../ink/ink1765.xml"/><Relationship Id="rId125" Type="http://schemas.openxmlformats.org/officeDocument/2006/relationships/image" Target="../media/image1513.png"/><Relationship Id="rId167" Type="http://schemas.openxmlformats.org/officeDocument/2006/relationships/image" Target="../media/image1533.png"/><Relationship Id="rId332" Type="http://schemas.openxmlformats.org/officeDocument/2006/relationships/customXml" Target="../ink/ink1667.xml"/><Relationship Id="rId374" Type="http://schemas.openxmlformats.org/officeDocument/2006/relationships/customXml" Target="../ink/ink1688.xml"/><Relationship Id="rId71" Type="http://schemas.openxmlformats.org/officeDocument/2006/relationships/image" Target="../media/image1486.png"/><Relationship Id="rId234" Type="http://schemas.openxmlformats.org/officeDocument/2006/relationships/customXml" Target="../ink/ink1618.xml"/><Relationship Id="rId2" Type="http://schemas.openxmlformats.org/officeDocument/2006/relationships/notesSlide" Target="../notesSlides/notesSlide20.xml"/><Relationship Id="rId29" Type="http://schemas.openxmlformats.org/officeDocument/2006/relationships/image" Target="../media/image1465.png"/><Relationship Id="rId276" Type="http://schemas.openxmlformats.org/officeDocument/2006/relationships/customXml" Target="../ink/ink1639.xml"/><Relationship Id="rId441" Type="http://schemas.openxmlformats.org/officeDocument/2006/relationships/image" Target="../media/image1670.png"/><Relationship Id="rId483" Type="http://schemas.openxmlformats.org/officeDocument/2006/relationships/image" Target="../media/image1691.png"/><Relationship Id="rId40" Type="http://schemas.openxmlformats.org/officeDocument/2006/relationships/customXml" Target="../ink/ink1521.xml"/><Relationship Id="rId136" Type="http://schemas.openxmlformats.org/officeDocument/2006/relationships/customXml" Target="../ink/ink1569.xml"/><Relationship Id="rId178" Type="http://schemas.openxmlformats.org/officeDocument/2006/relationships/customXml" Target="../ink/ink1590.xml"/><Relationship Id="rId301" Type="http://schemas.openxmlformats.org/officeDocument/2006/relationships/image" Target="../media/image1600.png"/><Relationship Id="rId343" Type="http://schemas.openxmlformats.org/officeDocument/2006/relationships/image" Target="../media/image1621.png"/><Relationship Id="rId82" Type="http://schemas.openxmlformats.org/officeDocument/2006/relationships/customXml" Target="../ink/ink1542.xml"/><Relationship Id="rId203" Type="http://schemas.openxmlformats.org/officeDocument/2006/relationships/image" Target="../media/image1551.png"/><Relationship Id="rId385" Type="http://schemas.openxmlformats.org/officeDocument/2006/relationships/image" Target="../media/image1642.png"/><Relationship Id="rId245" Type="http://schemas.openxmlformats.org/officeDocument/2006/relationships/image" Target="../media/image1572.png"/><Relationship Id="rId287" Type="http://schemas.openxmlformats.org/officeDocument/2006/relationships/image" Target="../media/image1593.png"/><Relationship Id="rId410" Type="http://schemas.openxmlformats.org/officeDocument/2006/relationships/customXml" Target="../ink/ink1706.xml"/><Relationship Id="rId452" Type="http://schemas.openxmlformats.org/officeDocument/2006/relationships/customXml" Target="../ink/ink1727.xml"/><Relationship Id="rId494" Type="http://schemas.openxmlformats.org/officeDocument/2006/relationships/customXml" Target="../ink/ink1748.xml"/><Relationship Id="rId508" Type="http://schemas.openxmlformats.org/officeDocument/2006/relationships/customXml" Target="../ink/ink1755.xml"/><Relationship Id="rId105" Type="http://schemas.openxmlformats.org/officeDocument/2006/relationships/image" Target="../media/image1503.png"/><Relationship Id="rId147" Type="http://schemas.openxmlformats.org/officeDocument/2006/relationships/image" Target="../media/image1524.png"/><Relationship Id="rId312" Type="http://schemas.openxmlformats.org/officeDocument/2006/relationships/customXml" Target="../ink/ink1657.xml"/><Relationship Id="rId354" Type="http://schemas.openxmlformats.org/officeDocument/2006/relationships/customXml" Target="../ink/ink1678.xml"/><Relationship Id="rId51" Type="http://schemas.openxmlformats.org/officeDocument/2006/relationships/image" Target="../media/image1476.png"/><Relationship Id="rId93" Type="http://schemas.openxmlformats.org/officeDocument/2006/relationships/image" Target="../media/image1497.png"/><Relationship Id="rId189" Type="http://schemas.openxmlformats.org/officeDocument/2006/relationships/image" Target="../media/image1544.png"/><Relationship Id="rId396" Type="http://schemas.openxmlformats.org/officeDocument/2006/relationships/customXml" Target="../ink/ink1699.xml"/><Relationship Id="rId214" Type="http://schemas.openxmlformats.org/officeDocument/2006/relationships/customXml" Target="../ink/ink1608.xml"/><Relationship Id="rId256" Type="http://schemas.openxmlformats.org/officeDocument/2006/relationships/customXml" Target="../ink/ink1629.xml"/><Relationship Id="rId298" Type="http://schemas.openxmlformats.org/officeDocument/2006/relationships/customXml" Target="../ink/ink1650.xml"/><Relationship Id="rId421" Type="http://schemas.openxmlformats.org/officeDocument/2006/relationships/image" Target="../media/image1660.png"/><Relationship Id="rId463" Type="http://schemas.openxmlformats.org/officeDocument/2006/relationships/image" Target="../media/image1681.png"/><Relationship Id="rId519" Type="http://schemas.openxmlformats.org/officeDocument/2006/relationships/image" Target="../media/image1709.png"/><Relationship Id="rId116" Type="http://schemas.openxmlformats.org/officeDocument/2006/relationships/customXml" Target="../ink/ink1559.xml"/><Relationship Id="rId158" Type="http://schemas.openxmlformats.org/officeDocument/2006/relationships/customXml" Target="../ink/ink1580.xml"/><Relationship Id="rId323" Type="http://schemas.openxmlformats.org/officeDocument/2006/relationships/image" Target="../media/image1611.png"/><Relationship Id="rId530" Type="http://schemas.openxmlformats.org/officeDocument/2006/relationships/customXml" Target="../ink/ink1766.xml"/><Relationship Id="rId20" Type="http://schemas.openxmlformats.org/officeDocument/2006/relationships/customXml" Target="../ink/ink1511.xml"/><Relationship Id="rId62" Type="http://schemas.openxmlformats.org/officeDocument/2006/relationships/customXml" Target="../ink/ink1532.xml"/><Relationship Id="rId365" Type="http://schemas.openxmlformats.org/officeDocument/2006/relationships/image" Target="../media/image1632.png"/><Relationship Id="rId225" Type="http://schemas.openxmlformats.org/officeDocument/2006/relationships/image" Target="../media/image1562.png"/><Relationship Id="rId267" Type="http://schemas.openxmlformats.org/officeDocument/2006/relationships/image" Target="../media/image1583.png"/><Relationship Id="rId432" Type="http://schemas.openxmlformats.org/officeDocument/2006/relationships/customXml" Target="../ink/ink1717.xml"/><Relationship Id="rId474" Type="http://schemas.openxmlformats.org/officeDocument/2006/relationships/customXml" Target="../ink/ink1738.xml"/><Relationship Id="rId127" Type="http://schemas.openxmlformats.org/officeDocument/2006/relationships/image" Target="../media/image1514.png"/><Relationship Id="rId31" Type="http://schemas.openxmlformats.org/officeDocument/2006/relationships/image" Target="../media/image1466.png"/><Relationship Id="rId73" Type="http://schemas.openxmlformats.org/officeDocument/2006/relationships/image" Target="../media/image1487.png"/><Relationship Id="rId169" Type="http://schemas.openxmlformats.org/officeDocument/2006/relationships/image" Target="../media/image1534.png"/><Relationship Id="rId334" Type="http://schemas.openxmlformats.org/officeDocument/2006/relationships/customXml" Target="../ink/ink1668.xml"/><Relationship Id="rId376" Type="http://schemas.openxmlformats.org/officeDocument/2006/relationships/customXml" Target="../ink/ink1689.xml"/><Relationship Id="rId4" Type="http://schemas.openxmlformats.org/officeDocument/2006/relationships/customXml" Target="../ink/ink1503.xml"/><Relationship Id="rId180" Type="http://schemas.openxmlformats.org/officeDocument/2006/relationships/customXml" Target="../ink/ink1591.xml"/><Relationship Id="rId236" Type="http://schemas.openxmlformats.org/officeDocument/2006/relationships/customXml" Target="../ink/ink1619.xml"/><Relationship Id="rId278" Type="http://schemas.openxmlformats.org/officeDocument/2006/relationships/customXml" Target="../ink/ink1640.xml"/><Relationship Id="rId401" Type="http://schemas.openxmlformats.org/officeDocument/2006/relationships/image" Target="../media/image1650.png"/><Relationship Id="rId443" Type="http://schemas.openxmlformats.org/officeDocument/2006/relationships/image" Target="../media/image1671.png"/><Relationship Id="rId303" Type="http://schemas.openxmlformats.org/officeDocument/2006/relationships/image" Target="../media/image1601.png"/><Relationship Id="rId485" Type="http://schemas.openxmlformats.org/officeDocument/2006/relationships/image" Target="../media/image1692.png"/><Relationship Id="rId42" Type="http://schemas.openxmlformats.org/officeDocument/2006/relationships/customXml" Target="../ink/ink1522.xml"/><Relationship Id="rId84" Type="http://schemas.openxmlformats.org/officeDocument/2006/relationships/customXml" Target="../ink/ink1543.xml"/><Relationship Id="rId138" Type="http://schemas.openxmlformats.org/officeDocument/2006/relationships/customXml" Target="../ink/ink1570.xml"/><Relationship Id="rId345" Type="http://schemas.openxmlformats.org/officeDocument/2006/relationships/image" Target="../media/image1622.png"/><Relationship Id="rId387" Type="http://schemas.openxmlformats.org/officeDocument/2006/relationships/image" Target="../media/image1643.png"/><Relationship Id="rId510" Type="http://schemas.openxmlformats.org/officeDocument/2006/relationships/customXml" Target="../ink/ink1756.xml"/><Relationship Id="rId191" Type="http://schemas.openxmlformats.org/officeDocument/2006/relationships/image" Target="../media/image1545.png"/><Relationship Id="rId205" Type="http://schemas.openxmlformats.org/officeDocument/2006/relationships/image" Target="../media/image1552.png"/><Relationship Id="rId247" Type="http://schemas.openxmlformats.org/officeDocument/2006/relationships/image" Target="../media/image1573.png"/><Relationship Id="rId412" Type="http://schemas.openxmlformats.org/officeDocument/2006/relationships/customXml" Target="../ink/ink1707.xml"/><Relationship Id="rId107" Type="http://schemas.openxmlformats.org/officeDocument/2006/relationships/image" Target="../media/image1504.png"/><Relationship Id="rId289" Type="http://schemas.openxmlformats.org/officeDocument/2006/relationships/image" Target="../media/image1594.png"/><Relationship Id="rId454" Type="http://schemas.openxmlformats.org/officeDocument/2006/relationships/customXml" Target="../ink/ink1728.xml"/><Relationship Id="rId496" Type="http://schemas.openxmlformats.org/officeDocument/2006/relationships/customXml" Target="../ink/ink1749.xml"/><Relationship Id="rId11" Type="http://schemas.openxmlformats.org/officeDocument/2006/relationships/image" Target="../media/image1456.png"/><Relationship Id="rId53" Type="http://schemas.openxmlformats.org/officeDocument/2006/relationships/image" Target="../media/image1477.png"/><Relationship Id="rId149" Type="http://schemas.openxmlformats.org/officeDocument/2006/relationships/image" Target="../media/image1525.png"/><Relationship Id="rId314" Type="http://schemas.openxmlformats.org/officeDocument/2006/relationships/customXml" Target="../ink/ink1658.xml"/><Relationship Id="rId356" Type="http://schemas.openxmlformats.org/officeDocument/2006/relationships/customXml" Target="../ink/ink1679.xml"/><Relationship Id="rId398" Type="http://schemas.openxmlformats.org/officeDocument/2006/relationships/customXml" Target="../ink/ink1700.xml"/><Relationship Id="rId521" Type="http://schemas.openxmlformats.org/officeDocument/2006/relationships/image" Target="../media/image1710.png"/><Relationship Id="rId95" Type="http://schemas.openxmlformats.org/officeDocument/2006/relationships/image" Target="../media/image1498.png"/><Relationship Id="rId160" Type="http://schemas.openxmlformats.org/officeDocument/2006/relationships/customXml" Target="../ink/ink1581.xml"/><Relationship Id="rId216" Type="http://schemas.openxmlformats.org/officeDocument/2006/relationships/customXml" Target="../ink/ink1609.xml"/><Relationship Id="rId423" Type="http://schemas.openxmlformats.org/officeDocument/2006/relationships/image" Target="../media/image1661.png"/><Relationship Id="rId258" Type="http://schemas.openxmlformats.org/officeDocument/2006/relationships/customXml" Target="../ink/ink1630.xml"/><Relationship Id="rId465" Type="http://schemas.openxmlformats.org/officeDocument/2006/relationships/image" Target="../media/image1682.png"/><Relationship Id="rId22" Type="http://schemas.openxmlformats.org/officeDocument/2006/relationships/customXml" Target="../ink/ink1512.xml"/><Relationship Id="rId64" Type="http://schemas.openxmlformats.org/officeDocument/2006/relationships/customXml" Target="../ink/ink1533.xml"/><Relationship Id="rId118" Type="http://schemas.openxmlformats.org/officeDocument/2006/relationships/customXml" Target="../ink/ink1560.xml"/><Relationship Id="rId325" Type="http://schemas.openxmlformats.org/officeDocument/2006/relationships/image" Target="../media/image1612.png"/><Relationship Id="rId367" Type="http://schemas.openxmlformats.org/officeDocument/2006/relationships/image" Target="../media/image1633.png"/><Relationship Id="rId532" Type="http://schemas.openxmlformats.org/officeDocument/2006/relationships/customXml" Target="../ink/ink1767.xml"/><Relationship Id="rId171" Type="http://schemas.openxmlformats.org/officeDocument/2006/relationships/image" Target="../media/image1535.png"/><Relationship Id="rId227" Type="http://schemas.openxmlformats.org/officeDocument/2006/relationships/image" Target="../media/image1563.png"/><Relationship Id="rId269" Type="http://schemas.openxmlformats.org/officeDocument/2006/relationships/image" Target="../media/image1584.png"/><Relationship Id="rId434" Type="http://schemas.openxmlformats.org/officeDocument/2006/relationships/customXml" Target="../ink/ink1718.xml"/><Relationship Id="rId476" Type="http://schemas.openxmlformats.org/officeDocument/2006/relationships/customXml" Target="../ink/ink1739.xml"/><Relationship Id="rId33" Type="http://schemas.openxmlformats.org/officeDocument/2006/relationships/image" Target="../media/image1467.png"/><Relationship Id="rId129" Type="http://schemas.openxmlformats.org/officeDocument/2006/relationships/image" Target="../media/image1515.png"/><Relationship Id="rId280" Type="http://schemas.openxmlformats.org/officeDocument/2006/relationships/customXml" Target="../ink/ink1641.xml"/><Relationship Id="rId336" Type="http://schemas.openxmlformats.org/officeDocument/2006/relationships/customXml" Target="../ink/ink1669.xml"/><Relationship Id="rId501" Type="http://schemas.openxmlformats.org/officeDocument/2006/relationships/image" Target="../media/image1700.png"/><Relationship Id="rId75" Type="http://schemas.openxmlformats.org/officeDocument/2006/relationships/image" Target="../media/image1488.png"/><Relationship Id="rId140" Type="http://schemas.openxmlformats.org/officeDocument/2006/relationships/customXml" Target="../ink/ink1571.xml"/><Relationship Id="rId182" Type="http://schemas.openxmlformats.org/officeDocument/2006/relationships/customXml" Target="../ink/ink1592.xml"/><Relationship Id="rId378" Type="http://schemas.openxmlformats.org/officeDocument/2006/relationships/customXml" Target="../ink/ink1690.xml"/><Relationship Id="rId403" Type="http://schemas.openxmlformats.org/officeDocument/2006/relationships/image" Target="../media/image1651.png"/><Relationship Id="rId6" Type="http://schemas.openxmlformats.org/officeDocument/2006/relationships/customXml" Target="../ink/ink1504.xml"/><Relationship Id="rId238" Type="http://schemas.openxmlformats.org/officeDocument/2006/relationships/customXml" Target="../ink/ink1620.xml"/><Relationship Id="rId445" Type="http://schemas.openxmlformats.org/officeDocument/2006/relationships/image" Target="../media/image1672.png"/><Relationship Id="rId487" Type="http://schemas.openxmlformats.org/officeDocument/2006/relationships/image" Target="../media/image1693.png"/><Relationship Id="rId291" Type="http://schemas.openxmlformats.org/officeDocument/2006/relationships/image" Target="../media/image1595.png"/><Relationship Id="rId305" Type="http://schemas.openxmlformats.org/officeDocument/2006/relationships/image" Target="../media/image1602.png"/><Relationship Id="rId347" Type="http://schemas.openxmlformats.org/officeDocument/2006/relationships/image" Target="../media/image1623.png"/><Relationship Id="rId512" Type="http://schemas.openxmlformats.org/officeDocument/2006/relationships/customXml" Target="../ink/ink1757.xml"/><Relationship Id="rId44" Type="http://schemas.openxmlformats.org/officeDocument/2006/relationships/customXml" Target="../ink/ink1523.xml"/><Relationship Id="rId86" Type="http://schemas.openxmlformats.org/officeDocument/2006/relationships/customXml" Target="../ink/ink1544.xml"/><Relationship Id="rId151" Type="http://schemas.openxmlformats.org/officeDocument/2006/relationships/image" Target="../media/image1526.png"/><Relationship Id="rId389" Type="http://schemas.openxmlformats.org/officeDocument/2006/relationships/image" Target="../media/image1644.png"/><Relationship Id="rId193" Type="http://schemas.openxmlformats.org/officeDocument/2006/relationships/image" Target="../media/image1546.png"/><Relationship Id="rId207" Type="http://schemas.openxmlformats.org/officeDocument/2006/relationships/image" Target="../media/image1553.png"/><Relationship Id="rId249" Type="http://schemas.openxmlformats.org/officeDocument/2006/relationships/image" Target="../media/image1574.png"/><Relationship Id="rId414" Type="http://schemas.openxmlformats.org/officeDocument/2006/relationships/customXml" Target="../ink/ink1708.xml"/><Relationship Id="rId456" Type="http://schemas.openxmlformats.org/officeDocument/2006/relationships/customXml" Target="../ink/ink1729.xml"/><Relationship Id="rId498" Type="http://schemas.openxmlformats.org/officeDocument/2006/relationships/customXml" Target="../ink/ink1750.xml"/><Relationship Id="rId13" Type="http://schemas.openxmlformats.org/officeDocument/2006/relationships/image" Target="../media/image1457.png"/><Relationship Id="rId109" Type="http://schemas.openxmlformats.org/officeDocument/2006/relationships/image" Target="../media/image1505.png"/><Relationship Id="rId260" Type="http://schemas.openxmlformats.org/officeDocument/2006/relationships/customXml" Target="../ink/ink1631.xml"/><Relationship Id="rId316" Type="http://schemas.openxmlformats.org/officeDocument/2006/relationships/customXml" Target="../ink/ink1659.xml"/><Relationship Id="rId523" Type="http://schemas.openxmlformats.org/officeDocument/2006/relationships/image" Target="../media/image1711.png"/><Relationship Id="rId55" Type="http://schemas.openxmlformats.org/officeDocument/2006/relationships/image" Target="../media/image1478.png"/><Relationship Id="rId97" Type="http://schemas.openxmlformats.org/officeDocument/2006/relationships/image" Target="../media/image1499.png"/><Relationship Id="rId120" Type="http://schemas.openxmlformats.org/officeDocument/2006/relationships/customXml" Target="../ink/ink1561.xml"/><Relationship Id="rId358" Type="http://schemas.openxmlformats.org/officeDocument/2006/relationships/customXml" Target="../ink/ink1680.xml"/><Relationship Id="rId162" Type="http://schemas.openxmlformats.org/officeDocument/2006/relationships/customXml" Target="../ink/ink1582.xml"/><Relationship Id="rId218" Type="http://schemas.openxmlformats.org/officeDocument/2006/relationships/customXml" Target="../ink/ink1610.xml"/><Relationship Id="rId425" Type="http://schemas.openxmlformats.org/officeDocument/2006/relationships/image" Target="../media/image1662.png"/><Relationship Id="rId467" Type="http://schemas.openxmlformats.org/officeDocument/2006/relationships/image" Target="../media/image1683.png"/><Relationship Id="rId271" Type="http://schemas.openxmlformats.org/officeDocument/2006/relationships/image" Target="../media/image1585.png"/><Relationship Id="rId24" Type="http://schemas.openxmlformats.org/officeDocument/2006/relationships/customXml" Target="../ink/ink1513.xml"/><Relationship Id="rId66" Type="http://schemas.openxmlformats.org/officeDocument/2006/relationships/customXml" Target="../ink/ink1534.xml"/><Relationship Id="rId131" Type="http://schemas.openxmlformats.org/officeDocument/2006/relationships/image" Target="../media/image1516.png"/><Relationship Id="rId327" Type="http://schemas.openxmlformats.org/officeDocument/2006/relationships/image" Target="../media/image1613.png"/><Relationship Id="rId369" Type="http://schemas.openxmlformats.org/officeDocument/2006/relationships/image" Target="../media/image1634.png"/><Relationship Id="rId534" Type="http://schemas.openxmlformats.org/officeDocument/2006/relationships/customXml" Target="../ink/ink1768.xml"/><Relationship Id="rId173" Type="http://schemas.openxmlformats.org/officeDocument/2006/relationships/image" Target="../media/image1536.png"/><Relationship Id="rId229" Type="http://schemas.openxmlformats.org/officeDocument/2006/relationships/image" Target="../media/image1564.png"/><Relationship Id="rId380" Type="http://schemas.openxmlformats.org/officeDocument/2006/relationships/customXml" Target="../ink/ink1691.xml"/><Relationship Id="rId436" Type="http://schemas.openxmlformats.org/officeDocument/2006/relationships/customXml" Target="../ink/ink1719.xml"/><Relationship Id="rId240" Type="http://schemas.openxmlformats.org/officeDocument/2006/relationships/customXml" Target="../ink/ink1621.xml"/><Relationship Id="rId478" Type="http://schemas.openxmlformats.org/officeDocument/2006/relationships/customXml" Target="../ink/ink1740.xml"/><Relationship Id="rId35" Type="http://schemas.openxmlformats.org/officeDocument/2006/relationships/image" Target="../media/image1468.png"/><Relationship Id="rId77" Type="http://schemas.openxmlformats.org/officeDocument/2006/relationships/image" Target="../media/image1489.png"/><Relationship Id="rId100" Type="http://schemas.openxmlformats.org/officeDocument/2006/relationships/customXml" Target="../ink/ink1551.xml"/><Relationship Id="rId282" Type="http://schemas.openxmlformats.org/officeDocument/2006/relationships/customXml" Target="../ink/ink1642.xml"/><Relationship Id="rId338" Type="http://schemas.openxmlformats.org/officeDocument/2006/relationships/customXml" Target="../ink/ink1670.xml"/><Relationship Id="rId503" Type="http://schemas.openxmlformats.org/officeDocument/2006/relationships/image" Target="../media/image1701.png"/><Relationship Id="rId8" Type="http://schemas.openxmlformats.org/officeDocument/2006/relationships/customXml" Target="../ink/ink1505.xml"/><Relationship Id="rId142" Type="http://schemas.openxmlformats.org/officeDocument/2006/relationships/customXml" Target="../ink/ink1572.xml"/><Relationship Id="rId184" Type="http://schemas.openxmlformats.org/officeDocument/2006/relationships/customXml" Target="../ink/ink1593.xml"/><Relationship Id="rId391" Type="http://schemas.openxmlformats.org/officeDocument/2006/relationships/image" Target="../media/image1645.png"/><Relationship Id="rId405" Type="http://schemas.openxmlformats.org/officeDocument/2006/relationships/image" Target="../media/image1652.png"/><Relationship Id="rId447" Type="http://schemas.openxmlformats.org/officeDocument/2006/relationships/image" Target="../media/image1673.png"/><Relationship Id="rId251" Type="http://schemas.openxmlformats.org/officeDocument/2006/relationships/image" Target="../media/image1575.png"/><Relationship Id="rId489" Type="http://schemas.openxmlformats.org/officeDocument/2006/relationships/image" Target="../media/image1694.png"/><Relationship Id="rId46" Type="http://schemas.openxmlformats.org/officeDocument/2006/relationships/customXml" Target="../ink/ink1524.xml"/><Relationship Id="rId293" Type="http://schemas.openxmlformats.org/officeDocument/2006/relationships/image" Target="../media/image1596.png"/><Relationship Id="rId307" Type="http://schemas.openxmlformats.org/officeDocument/2006/relationships/image" Target="../media/image1603.png"/><Relationship Id="rId349" Type="http://schemas.openxmlformats.org/officeDocument/2006/relationships/image" Target="../media/image1624.png"/><Relationship Id="rId514" Type="http://schemas.openxmlformats.org/officeDocument/2006/relationships/customXml" Target="../ink/ink1758.xml"/><Relationship Id="rId88" Type="http://schemas.openxmlformats.org/officeDocument/2006/relationships/customXml" Target="../ink/ink1545.xml"/><Relationship Id="rId111" Type="http://schemas.openxmlformats.org/officeDocument/2006/relationships/image" Target="../media/image1506.png"/><Relationship Id="rId153" Type="http://schemas.openxmlformats.org/officeDocument/2006/relationships/image" Target="../media/image1527.png"/><Relationship Id="rId195" Type="http://schemas.openxmlformats.org/officeDocument/2006/relationships/image" Target="../media/image1547.png"/><Relationship Id="rId209" Type="http://schemas.openxmlformats.org/officeDocument/2006/relationships/image" Target="../media/image1554.png"/><Relationship Id="rId360" Type="http://schemas.openxmlformats.org/officeDocument/2006/relationships/customXml" Target="../ink/ink1681.xml"/><Relationship Id="rId416" Type="http://schemas.openxmlformats.org/officeDocument/2006/relationships/customXml" Target="../ink/ink1709.xml"/><Relationship Id="rId220" Type="http://schemas.openxmlformats.org/officeDocument/2006/relationships/customXml" Target="../ink/ink1611.xml"/><Relationship Id="rId458" Type="http://schemas.openxmlformats.org/officeDocument/2006/relationships/customXml" Target="../ink/ink1730.xml"/><Relationship Id="rId15" Type="http://schemas.openxmlformats.org/officeDocument/2006/relationships/image" Target="../media/image1458.png"/><Relationship Id="rId57" Type="http://schemas.openxmlformats.org/officeDocument/2006/relationships/image" Target="../media/image1479.png"/><Relationship Id="rId262" Type="http://schemas.openxmlformats.org/officeDocument/2006/relationships/customXml" Target="../ink/ink1632.xml"/><Relationship Id="rId318" Type="http://schemas.openxmlformats.org/officeDocument/2006/relationships/customXml" Target="../ink/ink1660.xml"/><Relationship Id="rId525" Type="http://schemas.openxmlformats.org/officeDocument/2006/relationships/image" Target="../media/image1712.png"/><Relationship Id="rId99" Type="http://schemas.openxmlformats.org/officeDocument/2006/relationships/image" Target="../media/image1500.png"/><Relationship Id="rId122" Type="http://schemas.openxmlformats.org/officeDocument/2006/relationships/customXml" Target="../ink/ink1562.xml"/><Relationship Id="rId164" Type="http://schemas.openxmlformats.org/officeDocument/2006/relationships/customXml" Target="../ink/ink1583.xml"/><Relationship Id="rId371" Type="http://schemas.openxmlformats.org/officeDocument/2006/relationships/image" Target="../media/image1635.png"/><Relationship Id="rId427" Type="http://schemas.openxmlformats.org/officeDocument/2006/relationships/image" Target="../media/image1663.png"/><Relationship Id="rId469" Type="http://schemas.openxmlformats.org/officeDocument/2006/relationships/image" Target="../media/image1684.png"/><Relationship Id="rId26" Type="http://schemas.openxmlformats.org/officeDocument/2006/relationships/customXml" Target="../ink/ink1514.xml"/><Relationship Id="rId231" Type="http://schemas.openxmlformats.org/officeDocument/2006/relationships/image" Target="../media/image1565.png"/><Relationship Id="rId273" Type="http://schemas.openxmlformats.org/officeDocument/2006/relationships/image" Target="../media/image1586.png"/><Relationship Id="rId329" Type="http://schemas.openxmlformats.org/officeDocument/2006/relationships/image" Target="../media/image1614.png"/><Relationship Id="rId480" Type="http://schemas.openxmlformats.org/officeDocument/2006/relationships/customXml" Target="../ink/ink1741.xml"/><Relationship Id="rId536" Type="http://schemas.openxmlformats.org/officeDocument/2006/relationships/customXml" Target="../ink/ink1769.xml"/><Relationship Id="rId68" Type="http://schemas.openxmlformats.org/officeDocument/2006/relationships/customXml" Target="../ink/ink1535.xml"/><Relationship Id="rId133" Type="http://schemas.openxmlformats.org/officeDocument/2006/relationships/image" Target="../media/image1517.png"/><Relationship Id="rId175" Type="http://schemas.openxmlformats.org/officeDocument/2006/relationships/image" Target="../media/image1537.png"/><Relationship Id="rId340" Type="http://schemas.openxmlformats.org/officeDocument/2006/relationships/customXml" Target="../ink/ink1671.xml"/><Relationship Id="rId200" Type="http://schemas.openxmlformats.org/officeDocument/2006/relationships/customXml" Target="../ink/ink1601.xml"/><Relationship Id="rId382" Type="http://schemas.openxmlformats.org/officeDocument/2006/relationships/customXml" Target="../ink/ink1692.xml"/><Relationship Id="rId438" Type="http://schemas.openxmlformats.org/officeDocument/2006/relationships/customXml" Target="../ink/ink1720.xml"/><Relationship Id="rId242" Type="http://schemas.openxmlformats.org/officeDocument/2006/relationships/customXml" Target="../ink/ink1622.xml"/><Relationship Id="rId284" Type="http://schemas.openxmlformats.org/officeDocument/2006/relationships/customXml" Target="../ink/ink1643.xml"/><Relationship Id="rId491" Type="http://schemas.openxmlformats.org/officeDocument/2006/relationships/image" Target="../media/image1695.png"/><Relationship Id="rId505" Type="http://schemas.openxmlformats.org/officeDocument/2006/relationships/image" Target="../media/image1702.png"/><Relationship Id="rId37" Type="http://schemas.openxmlformats.org/officeDocument/2006/relationships/image" Target="../media/image1469.png"/><Relationship Id="rId79" Type="http://schemas.openxmlformats.org/officeDocument/2006/relationships/image" Target="../media/image1490.png"/><Relationship Id="rId102" Type="http://schemas.openxmlformats.org/officeDocument/2006/relationships/customXml" Target="../ink/ink1552.xml"/><Relationship Id="rId144" Type="http://schemas.openxmlformats.org/officeDocument/2006/relationships/customXml" Target="../ink/ink1573.xml"/><Relationship Id="rId90" Type="http://schemas.openxmlformats.org/officeDocument/2006/relationships/customXml" Target="../ink/ink1546.xml"/><Relationship Id="rId186" Type="http://schemas.openxmlformats.org/officeDocument/2006/relationships/customXml" Target="../ink/ink1594.xml"/><Relationship Id="rId351" Type="http://schemas.openxmlformats.org/officeDocument/2006/relationships/image" Target="../media/image1625.png"/><Relationship Id="rId393" Type="http://schemas.openxmlformats.org/officeDocument/2006/relationships/image" Target="../media/image1646.png"/><Relationship Id="rId407" Type="http://schemas.openxmlformats.org/officeDocument/2006/relationships/image" Target="../media/image1653.png"/><Relationship Id="rId449" Type="http://schemas.openxmlformats.org/officeDocument/2006/relationships/image" Target="../media/image1674.png"/><Relationship Id="rId211" Type="http://schemas.openxmlformats.org/officeDocument/2006/relationships/image" Target="../media/image1555.png"/><Relationship Id="rId253" Type="http://schemas.openxmlformats.org/officeDocument/2006/relationships/image" Target="../media/image1576.png"/><Relationship Id="rId295" Type="http://schemas.openxmlformats.org/officeDocument/2006/relationships/image" Target="../media/image1597.png"/><Relationship Id="rId309" Type="http://schemas.openxmlformats.org/officeDocument/2006/relationships/image" Target="../media/image1604.png"/><Relationship Id="rId460" Type="http://schemas.openxmlformats.org/officeDocument/2006/relationships/customXml" Target="../ink/ink1731.xml"/><Relationship Id="rId516" Type="http://schemas.openxmlformats.org/officeDocument/2006/relationships/customXml" Target="../ink/ink1759.xml"/><Relationship Id="rId48" Type="http://schemas.openxmlformats.org/officeDocument/2006/relationships/customXml" Target="../ink/ink1525.xml"/><Relationship Id="rId113" Type="http://schemas.openxmlformats.org/officeDocument/2006/relationships/image" Target="../media/image1507.png"/><Relationship Id="rId320" Type="http://schemas.openxmlformats.org/officeDocument/2006/relationships/customXml" Target="../ink/ink1661.xml"/><Relationship Id="rId155" Type="http://schemas.openxmlformats.org/officeDocument/2006/relationships/image" Target="../media/image1528.png"/><Relationship Id="rId197" Type="http://schemas.openxmlformats.org/officeDocument/2006/relationships/image" Target="../media/image1548.png"/><Relationship Id="rId362" Type="http://schemas.openxmlformats.org/officeDocument/2006/relationships/customXml" Target="../ink/ink1682.xml"/><Relationship Id="rId418" Type="http://schemas.openxmlformats.org/officeDocument/2006/relationships/customXml" Target="../ink/ink1710.xml"/><Relationship Id="rId222" Type="http://schemas.openxmlformats.org/officeDocument/2006/relationships/customXml" Target="../ink/ink1612.xml"/><Relationship Id="rId264" Type="http://schemas.openxmlformats.org/officeDocument/2006/relationships/customXml" Target="../ink/ink1633.xml"/><Relationship Id="rId471" Type="http://schemas.openxmlformats.org/officeDocument/2006/relationships/image" Target="../media/image1685.png"/><Relationship Id="rId17" Type="http://schemas.openxmlformats.org/officeDocument/2006/relationships/image" Target="../media/image1459.png"/><Relationship Id="rId59" Type="http://schemas.openxmlformats.org/officeDocument/2006/relationships/image" Target="../media/image1480.png"/><Relationship Id="rId124" Type="http://schemas.openxmlformats.org/officeDocument/2006/relationships/customXml" Target="../ink/ink1563.xml"/><Relationship Id="rId527" Type="http://schemas.openxmlformats.org/officeDocument/2006/relationships/image" Target="../media/image1713.png"/><Relationship Id="rId70" Type="http://schemas.openxmlformats.org/officeDocument/2006/relationships/customXml" Target="../ink/ink1536.xml"/><Relationship Id="rId166" Type="http://schemas.openxmlformats.org/officeDocument/2006/relationships/customXml" Target="../ink/ink1584.xml"/><Relationship Id="rId331" Type="http://schemas.openxmlformats.org/officeDocument/2006/relationships/image" Target="../media/image1615.png"/><Relationship Id="rId373" Type="http://schemas.openxmlformats.org/officeDocument/2006/relationships/image" Target="../media/image1636.png"/><Relationship Id="rId429" Type="http://schemas.openxmlformats.org/officeDocument/2006/relationships/image" Target="../media/image1664.png"/><Relationship Id="rId1" Type="http://schemas.openxmlformats.org/officeDocument/2006/relationships/slideLayout" Target="../slideLayouts/slideLayout7.xml"/><Relationship Id="rId233" Type="http://schemas.openxmlformats.org/officeDocument/2006/relationships/image" Target="../media/image1566.png"/><Relationship Id="rId440" Type="http://schemas.openxmlformats.org/officeDocument/2006/relationships/customXml" Target="../ink/ink1721.xml"/><Relationship Id="rId28" Type="http://schemas.openxmlformats.org/officeDocument/2006/relationships/customXml" Target="../ink/ink1515.xml"/><Relationship Id="rId275" Type="http://schemas.openxmlformats.org/officeDocument/2006/relationships/image" Target="../media/image1587.png"/><Relationship Id="rId300" Type="http://schemas.openxmlformats.org/officeDocument/2006/relationships/customXml" Target="../ink/ink1651.xml"/><Relationship Id="rId482" Type="http://schemas.openxmlformats.org/officeDocument/2006/relationships/customXml" Target="../ink/ink1742.xml"/><Relationship Id="rId81" Type="http://schemas.openxmlformats.org/officeDocument/2006/relationships/image" Target="../media/image1491.png"/><Relationship Id="rId135" Type="http://schemas.openxmlformats.org/officeDocument/2006/relationships/image" Target="../media/image1518.png"/><Relationship Id="rId177" Type="http://schemas.openxmlformats.org/officeDocument/2006/relationships/image" Target="../media/image1538.png"/><Relationship Id="rId342" Type="http://schemas.openxmlformats.org/officeDocument/2006/relationships/customXml" Target="../ink/ink1672.xml"/><Relationship Id="rId384" Type="http://schemas.openxmlformats.org/officeDocument/2006/relationships/customXml" Target="../ink/ink1693.xml"/><Relationship Id="rId202" Type="http://schemas.openxmlformats.org/officeDocument/2006/relationships/customXml" Target="../ink/ink1602.xml"/><Relationship Id="rId244" Type="http://schemas.openxmlformats.org/officeDocument/2006/relationships/customXml" Target="../ink/ink1623.xml"/><Relationship Id="rId39" Type="http://schemas.openxmlformats.org/officeDocument/2006/relationships/image" Target="../media/image1470.png"/><Relationship Id="rId286" Type="http://schemas.openxmlformats.org/officeDocument/2006/relationships/customXml" Target="../ink/ink1644.xml"/><Relationship Id="rId451" Type="http://schemas.openxmlformats.org/officeDocument/2006/relationships/image" Target="../media/image1675.png"/><Relationship Id="rId493" Type="http://schemas.openxmlformats.org/officeDocument/2006/relationships/image" Target="../media/image1696.png"/><Relationship Id="rId507" Type="http://schemas.openxmlformats.org/officeDocument/2006/relationships/image" Target="../media/image1703.png"/><Relationship Id="rId50" Type="http://schemas.openxmlformats.org/officeDocument/2006/relationships/customXml" Target="../ink/ink1526.xml"/><Relationship Id="rId104" Type="http://schemas.openxmlformats.org/officeDocument/2006/relationships/customXml" Target="../ink/ink1553.xml"/><Relationship Id="rId146" Type="http://schemas.openxmlformats.org/officeDocument/2006/relationships/customXml" Target="../ink/ink1574.xml"/><Relationship Id="rId188" Type="http://schemas.openxmlformats.org/officeDocument/2006/relationships/customXml" Target="../ink/ink1595.xml"/><Relationship Id="rId311" Type="http://schemas.openxmlformats.org/officeDocument/2006/relationships/image" Target="../media/image1605.png"/><Relationship Id="rId353" Type="http://schemas.openxmlformats.org/officeDocument/2006/relationships/image" Target="../media/image1626.png"/><Relationship Id="rId395" Type="http://schemas.openxmlformats.org/officeDocument/2006/relationships/image" Target="../media/image1647.png"/><Relationship Id="rId409" Type="http://schemas.openxmlformats.org/officeDocument/2006/relationships/image" Target="../media/image1654.png"/><Relationship Id="rId92" Type="http://schemas.openxmlformats.org/officeDocument/2006/relationships/customXml" Target="../ink/ink1547.xml"/><Relationship Id="rId213" Type="http://schemas.openxmlformats.org/officeDocument/2006/relationships/image" Target="../media/image1556.png"/><Relationship Id="rId420" Type="http://schemas.openxmlformats.org/officeDocument/2006/relationships/customXml" Target="../ink/ink1711.xml"/><Relationship Id="rId255" Type="http://schemas.openxmlformats.org/officeDocument/2006/relationships/image" Target="../media/image1577.png"/><Relationship Id="rId297" Type="http://schemas.openxmlformats.org/officeDocument/2006/relationships/image" Target="../media/image1598.png"/><Relationship Id="rId462" Type="http://schemas.openxmlformats.org/officeDocument/2006/relationships/customXml" Target="../ink/ink1732.xml"/><Relationship Id="rId518" Type="http://schemas.openxmlformats.org/officeDocument/2006/relationships/customXml" Target="../ink/ink1760.xml"/><Relationship Id="rId115" Type="http://schemas.openxmlformats.org/officeDocument/2006/relationships/image" Target="../media/image1508.png"/><Relationship Id="rId157" Type="http://schemas.openxmlformats.org/officeDocument/2006/relationships/image" Target="../media/image447.png"/><Relationship Id="rId322" Type="http://schemas.openxmlformats.org/officeDocument/2006/relationships/customXml" Target="../ink/ink1662.xml"/><Relationship Id="rId364" Type="http://schemas.openxmlformats.org/officeDocument/2006/relationships/customXml" Target="../ink/ink1683.xml"/><Relationship Id="rId61" Type="http://schemas.openxmlformats.org/officeDocument/2006/relationships/image" Target="../media/image1481.png"/><Relationship Id="rId199" Type="http://schemas.openxmlformats.org/officeDocument/2006/relationships/image" Target="../media/image1549.png"/><Relationship Id="rId19" Type="http://schemas.openxmlformats.org/officeDocument/2006/relationships/image" Target="../media/image1460.png"/><Relationship Id="rId224" Type="http://schemas.openxmlformats.org/officeDocument/2006/relationships/customXml" Target="../ink/ink1613.xml"/><Relationship Id="rId266" Type="http://schemas.openxmlformats.org/officeDocument/2006/relationships/customXml" Target="../ink/ink1634.xml"/><Relationship Id="rId431" Type="http://schemas.openxmlformats.org/officeDocument/2006/relationships/image" Target="../media/image1665.png"/><Relationship Id="rId473" Type="http://schemas.openxmlformats.org/officeDocument/2006/relationships/image" Target="../media/image1686.png"/><Relationship Id="rId529" Type="http://schemas.openxmlformats.org/officeDocument/2006/relationships/image" Target="../media/image1714.png"/><Relationship Id="rId30" Type="http://schemas.openxmlformats.org/officeDocument/2006/relationships/customXml" Target="../ink/ink1516.xml"/><Relationship Id="rId126" Type="http://schemas.openxmlformats.org/officeDocument/2006/relationships/customXml" Target="../ink/ink1564.xml"/><Relationship Id="rId168" Type="http://schemas.openxmlformats.org/officeDocument/2006/relationships/customXml" Target="../ink/ink1585.xml"/><Relationship Id="rId333" Type="http://schemas.openxmlformats.org/officeDocument/2006/relationships/image" Target="../media/image1616.png"/><Relationship Id="rId72" Type="http://schemas.openxmlformats.org/officeDocument/2006/relationships/customXml" Target="../ink/ink1537.xml"/><Relationship Id="rId375" Type="http://schemas.openxmlformats.org/officeDocument/2006/relationships/image" Target="../media/image1637.png"/><Relationship Id="rId3" Type="http://schemas.openxmlformats.org/officeDocument/2006/relationships/image" Target="../media/image1452.png"/><Relationship Id="rId235" Type="http://schemas.openxmlformats.org/officeDocument/2006/relationships/image" Target="../media/image1567.png"/><Relationship Id="rId277" Type="http://schemas.openxmlformats.org/officeDocument/2006/relationships/image" Target="../media/image1588.png"/><Relationship Id="rId400" Type="http://schemas.openxmlformats.org/officeDocument/2006/relationships/customXml" Target="../ink/ink1701.xml"/><Relationship Id="rId442" Type="http://schemas.openxmlformats.org/officeDocument/2006/relationships/customXml" Target="../ink/ink1722.xml"/><Relationship Id="rId484" Type="http://schemas.openxmlformats.org/officeDocument/2006/relationships/customXml" Target="../ink/ink1743.xml"/><Relationship Id="rId137" Type="http://schemas.openxmlformats.org/officeDocument/2006/relationships/image" Target="../media/image1519.png"/><Relationship Id="rId302" Type="http://schemas.openxmlformats.org/officeDocument/2006/relationships/customXml" Target="../ink/ink1652.xml"/><Relationship Id="rId344" Type="http://schemas.openxmlformats.org/officeDocument/2006/relationships/customXml" Target="../ink/ink1673.xml"/><Relationship Id="rId41" Type="http://schemas.openxmlformats.org/officeDocument/2006/relationships/image" Target="../media/image1471.png"/><Relationship Id="rId83" Type="http://schemas.openxmlformats.org/officeDocument/2006/relationships/image" Target="../media/image1492.png"/><Relationship Id="rId179" Type="http://schemas.openxmlformats.org/officeDocument/2006/relationships/image" Target="../media/image1539.png"/><Relationship Id="rId386" Type="http://schemas.openxmlformats.org/officeDocument/2006/relationships/customXml" Target="../ink/ink1694.xml"/><Relationship Id="rId190" Type="http://schemas.openxmlformats.org/officeDocument/2006/relationships/customXml" Target="../ink/ink1596.xml"/><Relationship Id="rId204" Type="http://schemas.openxmlformats.org/officeDocument/2006/relationships/customXml" Target="../ink/ink1603.xml"/><Relationship Id="rId246" Type="http://schemas.openxmlformats.org/officeDocument/2006/relationships/customXml" Target="../ink/ink1624.xml"/><Relationship Id="rId288" Type="http://schemas.openxmlformats.org/officeDocument/2006/relationships/customXml" Target="../ink/ink1645.xml"/><Relationship Id="rId411" Type="http://schemas.openxmlformats.org/officeDocument/2006/relationships/image" Target="../media/image1655.png"/><Relationship Id="rId453" Type="http://schemas.openxmlformats.org/officeDocument/2006/relationships/image" Target="../media/image1676.png"/><Relationship Id="rId509" Type="http://schemas.openxmlformats.org/officeDocument/2006/relationships/image" Target="../media/image1704.png"/><Relationship Id="rId106" Type="http://schemas.openxmlformats.org/officeDocument/2006/relationships/customXml" Target="../ink/ink1554.xml"/><Relationship Id="rId313" Type="http://schemas.openxmlformats.org/officeDocument/2006/relationships/image" Target="../media/image1606.png"/><Relationship Id="rId495" Type="http://schemas.openxmlformats.org/officeDocument/2006/relationships/image" Target="../media/image1697.png"/><Relationship Id="rId10" Type="http://schemas.openxmlformats.org/officeDocument/2006/relationships/customXml" Target="../ink/ink1506.xml"/><Relationship Id="rId52" Type="http://schemas.openxmlformats.org/officeDocument/2006/relationships/customXml" Target="../ink/ink1527.xml"/><Relationship Id="rId94" Type="http://schemas.openxmlformats.org/officeDocument/2006/relationships/customXml" Target="../ink/ink1548.xml"/><Relationship Id="rId148" Type="http://schemas.openxmlformats.org/officeDocument/2006/relationships/customXml" Target="../ink/ink1575.xml"/><Relationship Id="rId355" Type="http://schemas.openxmlformats.org/officeDocument/2006/relationships/image" Target="../media/image1627.png"/><Relationship Id="rId397" Type="http://schemas.openxmlformats.org/officeDocument/2006/relationships/image" Target="../media/image1648.png"/><Relationship Id="rId520" Type="http://schemas.openxmlformats.org/officeDocument/2006/relationships/customXml" Target="../ink/ink1761.xml"/><Relationship Id="rId215" Type="http://schemas.openxmlformats.org/officeDocument/2006/relationships/image" Target="../media/image1557.png"/><Relationship Id="rId257" Type="http://schemas.openxmlformats.org/officeDocument/2006/relationships/image" Target="../media/image1578.png"/><Relationship Id="rId422" Type="http://schemas.openxmlformats.org/officeDocument/2006/relationships/customXml" Target="../ink/ink1712.xml"/><Relationship Id="rId464" Type="http://schemas.openxmlformats.org/officeDocument/2006/relationships/customXml" Target="../ink/ink1733.xml"/><Relationship Id="rId299" Type="http://schemas.openxmlformats.org/officeDocument/2006/relationships/image" Target="../media/image1599.png"/><Relationship Id="rId63" Type="http://schemas.openxmlformats.org/officeDocument/2006/relationships/image" Target="../media/image1482.png"/><Relationship Id="rId159" Type="http://schemas.openxmlformats.org/officeDocument/2006/relationships/image" Target="../media/image1529.png"/><Relationship Id="rId366" Type="http://schemas.openxmlformats.org/officeDocument/2006/relationships/customXml" Target="../ink/ink1684.xml"/><Relationship Id="rId226" Type="http://schemas.openxmlformats.org/officeDocument/2006/relationships/customXml" Target="../ink/ink1614.xml"/><Relationship Id="rId433" Type="http://schemas.openxmlformats.org/officeDocument/2006/relationships/image" Target="../media/image1666.png"/><Relationship Id="rId74" Type="http://schemas.openxmlformats.org/officeDocument/2006/relationships/customXml" Target="../ink/ink1538.xml"/><Relationship Id="rId377" Type="http://schemas.openxmlformats.org/officeDocument/2006/relationships/image" Target="../media/image1638.png"/><Relationship Id="rId500" Type="http://schemas.openxmlformats.org/officeDocument/2006/relationships/customXml" Target="../ink/ink1751.xml"/><Relationship Id="rId5" Type="http://schemas.openxmlformats.org/officeDocument/2006/relationships/image" Target="../media/image1453.png"/><Relationship Id="rId237" Type="http://schemas.openxmlformats.org/officeDocument/2006/relationships/image" Target="../media/image1568.png"/><Relationship Id="rId444" Type="http://schemas.openxmlformats.org/officeDocument/2006/relationships/customXml" Target="../ink/ink1723.xml"/></Relationships>
</file>

<file path=ppt/slides/_rels/slide3.xml.rels><?xml version="1.0" encoding="UTF-8" standalone="yes"?>
<Relationships xmlns="http://schemas.openxmlformats.org/package/2006/relationships"><Relationship Id="rId117" Type="http://schemas.openxmlformats.org/officeDocument/2006/relationships/customXml" Target="../ink/ink66.xml"/><Relationship Id="rId21" Type="http://schemas.openxmlformats.org/officeDocument/2006/relationships/customXml" Target="../ink/ink18.xml"/><Relationship Id="rId42" Type="http://schemas.openxmlformats.org/officeDocument/2006/relationships/image" Target="../media/image29.png"/><Relationship Id="rId63" Type="http://schemas.openxmlformats.org/officeDocument/2006/relationships/customXml" Target="../ink/ink39.xml"/><Relationship Id="rId84" Type="http://schemas.openxmlformats.org/officeDocument/2006/relationships/image" Target="../media/image50.png"/><Relationship Id="rId138" Type="http://schemas.openxmlformats.org/officeDocument/2006/relationships/image" Target="../media/image77.png"/><Relationship Id="rId107" Type="http://schemas.openxmlformats.org/officeDocument/2006/relationships/customXml" Target="../ink/ink61.xml"/><Relationship Id="rId11" Type="http://schemas.openxmlformats.org/officeDocument/2006/relationships/customXml" Target="../ink/ink13.xml"/><Relationship Id="rId32" Type="http://schemas.openxmlformats.org/officeDocument/2006/relationships/image" Target="../media/image24.png"/><Relationship Id="rId37" Type="http://schemas.openxmlformats.org/officeDocument/2006/relationships/customXml" Target="../ink/ink26.xml"/><Relationship Id="rId53" Type="http://schemas.openxmlformats.org/officeDocument/2006/relationships/customXml" Target="../ink/ink34.xml"/><Relationship Id="rId58" Type="http://schemas.openxmlformats.org/officeDocument/2006/relationships/image" Target="../media/image37.png"/><Relationship Id="rId74" Type="http://schemas.openxmlformats.org/officeDocument/2006/relationships/image" Target="../media/image45.png"/><Relationship Id="rId79" Type="http://schemas.openxmlformats.org/officeDocument/2006/relationships/customXml" Target="../ink/ink47.xml"/><Relationship Id="rId102" Type="http://schemas.openxmlformats.org/officeDocument/2006/relationships/image" Target="../media/image59.png"/><Relationship Id="rId123" Type="http://schemas.openxmlformats.org/officeDocument/2006/relationships/customXml" Target="../ink/ink69.xml"/><Relationship Id="rId128" Type="http://schemas.openxmlformats.org/officeDocument/2006/relationships/image" Target="../media/image72.png"/><Relationship Id="rId144" Type="http://schemas.openxmlformats.org/officeDocument/2006/relationships/image" Target="../media/image80.png"/><Relationship Id="rId5" Type="http://schemas.openxmlformats.org/officeDocument/2006/relationships/customXml" Target="../ink/ink10.xml"/><Relationship Id="rId90" Type="http://schemas.openxmlformats.org/officeDocument/2006/relationships/image" Target="../media/image53.png"/><Relationship Id="rId95" Type="http://schemas.openxmlformats.org/officeDocument/2006/relationships/customXml" Target="../ink/ink55.xml"/><Relationship Id="rId22" Type="http://schemas.openxmlformats.org/officeDocument/2006/relationships/image" Target="../media/image19.png"/><Relationship Id="rId27" Type="http://schemas.openxmlformats.org/officeDocument/2006/relationships/customXml" Target="../ink/ink21.xml"/><Relationship Id="rId43" Type="http://schemas.openxmlformats.org/officeDocument/2006/relationships/customXml" Target="../ink/ink29.xml"/><Relationship Id="rId48" Type="http://schemas.openxmlformats.org/officeDocument/2006/relationships/image" Target="../media/image32.png"/><Relationship Id="rId64" Type="http://schemas.openxmlformats.org/officeDocument/2006/relationships/image" Target="../media/image40.png"/><Relationship Id="rId69" Type="http://schemas.openxmlformats.org/officeDocument/2006/relationships/customXml" Target="../ink/ink42.xml"/><Relationship Id="rId113" Type="http://schemas.openxmlformats.org/officeDocument/2006/relationships/customXml" Target="../ink/ink64.xml"/><Relationship Id="rId118" Type="http://schemas.openxmlformats.org/officeDocument/2006/relationships/image" Target="../media/image67.png"/><Relationship Id="rId134" Type="http://schemas.openxmlformats.org/officeDocument/2006/relationships/image" Target="../media/image75.png"/><Relationship Id="rId139" Type="http://schemas.openxmlformats.org/officeDocument/2006/relationships/customXml" Target="../ink/ink77.xml"/><Relationship Id="rId80" Type="http://schemas.openxmlformats.org/officeDocument/2006/relationships/image" Target="../media/image48.png"/><Relationship Id="rId85" Type="http://schemas.openxmlformats.org/officeDocument/2006/relationships/customXml" Target="../ink/ink50.xml"/><Relationship Id="rId12" Type="http://schemas.openxmlformats.org/officeDocument/2006/relationships/image" Target="../media/image14.png"/><Relationship Id="rId17" Type="http://schemas.openxmlformats.org/officeDocument/2006/relationships/customXml" Target="../ink/ink16.xml"/><Relationship Id="rId33" Type="http://schemas.openxmlformats.org/officeDocument/2006/relationships/customXml" Target="../ink/ink24.xml"/><Relationship Id="rId38" Type="http://schemas.openxmlformats.org/officeDocument/2006/relationships/image" Target="../media/image27.png"/><Relationship Id="rId59" Type="http://schemas.openxmlformats.org/officeDocument/2006/relationships/customXml" Target="../ink/ink37.xml"/><Relationship Id="rId103" Type="http://schemas.openxmlformats.org/officeDocument/2006/relationships/customXml" Target="../ink/ink59.xml"/><Relationship Id="rId108" Type="http://schemas.openxmlformats.org/officeDocument/2006/relationships/image" Target="../media/image62.png"/><Relationship Id="rId124" Type="http://schemas.openxmlformats.org/officeDocument/2006/relationships/image" Target="../media/image70.png"/><Relationship Id="rId129" Type="http://schemas.openxmlformats.org/officeDocument/2006/relationships/customXml" Target="../ink/ink72.xml"/><Relationship Id="rId54" Type="http://schemas.openxmlformats.org/officeDocument/2006/relationships/image" Target="../media/image35.png"/><Relationship Id="rId70" Type="http://schemas.openxmlformats.org/officeDocument/2006/relationships/image" Target="../media/image43.png"/><Relationship Id="rId75" Type="http://schemas.openxmlformats.org/officeDocument/2006/relationships/customXml" Target="../ink/ink45.xml"/><Relationship Id="rId91" Type="http://schemas.openxmlformats.org/officeDocument/2006/relationships/customXml" Target="../ink/ink53.xml"/><Relationship Id="rId96" Type="http://schemas.openxmlformats.org/officeDocument/2006/relationships/image" Target="../media/image56.png"/><Relationship Id="rId140"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11.png"/><Relationship Id="rId23" Type="http://schemas.openxmlformats.org/officeDocument/2006/relationships/customXml" Target="../ink/ink19.xml"/><Relationship Id="rId28" Type="http://schemas.openxmlformats.org/officeDocument/2006/relationships/image" Target="../media/image22.png"/><Relationship Id="rId49" Type="http://schemas.openxmlformats.org/officeDocument/2006/relationships/customXml" Target="../ink/ink32.xml"/><Relationship Id="rId114" Type="http://schemas.openxmlformats.org/officeDocument/2006/relationships/image" Target="../media/image65.png"/><Relationship Id="rId119" Type="http://schemas.openxmlformats.org/officeDocument/2006/relationships/customXml" Target="../ink/ink67.xml"/><Relationship Id="rId44" Type="http://schemas.openxmlformats.org/officeDocument/2006/relationships/image" Target="../media/image30.png"/><Relationship Id="rId60" Type="http://schemas.openxmlformats.org/officeDocument/2006/relationships/image" Target="../media/image38.png"/><Relationship Id="rId65" Type="http://schemas.openxmlformats.org/officeDocument/2006/relationships/customXml" Target="../ink/ink40.xml"/><Relationship Id="rId81" Type="http://schemas.openxmlformats.org/officeDocument/2006/relationships/customXml" Target="../ink/ink48.xml"/><Relationship Id="rId86" Type="http://schemas.openxmlformats.org/officeDocument/2006/relationships/image" Target="../media/image51.png"/><Relationship Id="rId130" Type="http://schemas.openxmlformats.org/officeDocument/2006/relationships/image" Target="../media/image73.png"/><Relationship Id="rId135" Type="http://schemas.openxmlformats.org/officeDocument/2006/relationships/customXml" Target="../ink/ink75.xml"/><Relationship Id="rId13" Type="http://schemas.openxmlformats.org/officeDocument/2006/relationships/customXml" Target="../ink/ink14.xml"/><Relationship Id="rId18" Type="http://schemas.openxmlformats.org/officeDocument/2006/relationships/image" Target="../media/image17.png"/><Relationship Id="rId39" Type="http://schemas.openxmlformats.org/officeDocument/2006/relationships/customXml" Target="../ink/ink27.xml"/><Relationship Id="rId109" Type="http://schemas.openxmlformats.org/officeDocument/2006/relationships/customXml" Target="../ink/ink62.xml"/><Relationship Id="rId34" Type="http://schemas.openxmlformats.org/officeDocument/2006/relationships/image" Target="../media/image25.png"/><Relationship Id="rId50" Type="http://schemas.openxmlformats.org/officeDocument/2006/relationships/image" Target="../media/image33.png"/><Relationship Id="rId55" Type="http://schemas.openxmlformats.org/officeDocument/2006/relationships/customXml" Target="../ink/ink35.xml"/><Relationship Id="rId76" Type="http://schemas.openxmlformats.org/officeDocument/2006/relationships/image" Target="../media/image46.png"/><Relationship Id="rId97" Type="http://schemas.openxmlformats.org/officeDocument/2006/relationships/customXml" Target="../ink/ink56.xml"/><Relationship Id="rId104" Type="http://schemas.openxmlformats.org/officeDocument/2006/relationships/image" Target="../media/image60.png"/><Relationship Id="rId120" Type="http://schemas.openxmlformats.org/officeDocument/2006/relationships/image" Target="../media/image68.png"/><Relationship Id="rId125" Type="http://schemas.openxmlformats.org/officeDocument/2006/relationships/customXml" Target="../ink/ink70.xml"/><Relationship Id="rId141" Type="http://schemas.openxmlformats.org/officeDocument/2006/relationships/customXml" Target="../ink/ink78.xml"/><Relationship Id="rId7" Type="http://schemas.openxmlformats.org/officeDocument/2006/relationships/customXml" Target="../ink/ink11.xml"/><Relationship Id="rId71" Type="http://schemas.openxmlformats.org/officeDocument/2006/relationships/customXml" Target="../ink/ink43.xml"/><Relationship Id="rId92" Type="http://schemas.openxmlformats.org/officeDocument/2006/relationships/image" Target="../media/image54.png"/><Relationship Id="rId2" Type="http://schemas.openxmlformats.org/officeDocument/2006/relationships/notesSlide" Target="../notesSlides/notesSlide3.xml"/><Relationship Id="rId29" Type="http://schemas.openxmlformats.org/officeDocument/2006/relationships/customXml" Target="../ink/ink22.xml"/><Relationship Id="rId24" Type="http://schemas.openxmlformats.org/officeDocument/2006/relationships/image" Target="../media/image20.png"/><Relationship Id="rId40" Type="http://schemas.openxmlformats.org/officeDocument/2006/relationships/image" Target="../media/image28.png"/><Relationship Id="rId45" Type="http://schemas.openxmlformats.org/officeDocument/2006/relationships/customXml" Target="../ink/ink30.xml"/><Relationship Id="rId66" Type="http://schemas.openxmlformats.org/officeDocument/2006/relationships/image" Target="../media/image41.png"/><Relationship Id="rId87" Type="http://schemas.openxmlformats.org/officeDocument/2006/relationships/customXml" Target="../ink/ink51.xml"/><Relationship Id="rId110" Type="http://schemas.openxmlformats.org/officeDocument/2006/relationships/image" Target="../media/image63.png"/><Relationship Id="rId115" Type="http://schemas.openxmlformats.org/officeDocument/2006/relationships/customXml" Target="../ink/ink65.xml"/><Relationship Id="rId131" Type="http://schemas.openxmlformats.org/officeDocument/2006/relationships/customXml" Target="../ink/ink73.xml"/><Relationship Id="rId136" Type="http://schemas.openxmlformats.org/officeDocument/2006/relationships/image" Target="../media/image76.png"/><Relationship Id="rId61" Type="http://schemas.openxmlformats.org/officeDocument/2006/relationships/customXml" Target="../ink/ink38.xml"/><Relationship Id="rId82" Type="http://schemas.openxmlformats.org/officeDocument/2006/relationships/image" Target="../media/image49.png"/><Relationship Id="rId19" Type="http://schemas.openxmlformats.org/officeDocument/2006/relationships/customXml" Target="../ink/ink17.xml"/><Relationship Id="rId14" Type="http://schemas.openxmlformats.org/officeDocument/2006/relationships/image" Target="../media/image15.png"/><Relationship Id="rId30" Type="http://schemas.openxmlformats.org/officeDocument/2006/relationships/image" Target="../media/image23.png"/><Relationship Id="rId35" Type="http://schemas.openxmlformats.org/officeDocument/2006/relationships/customXml" Target="../ink/ink25.xml"/><Relationship Id="rId56" Type="http://schemas.openxmlformats.org/officeDocument/2006/relationships/image" Target="../media/image36.png"/><Relationship Id="rId77" Type="http://schemas.openxmlformats.org/officeDocument/2006/relationships/customXml" Target="../ink/ink46.xml"/><Relationship Id="rId100" Type="http://schemas.openxmlformats.org/officeDocument/2006/relationships/image" Target="../media/image58.png"/><Relationship Id="rId105" Type="http://schemas.openxmlformats.org/officeDocument/2006/relationships/customXml" Target="../ink/ink60.xml"/><Relationship Id="rId126" Type="http://schemas.openxmlformats.org/officeDocument/2006/relationships/image" Target="../media/image71.png"/><Relationship Id="rId8" Type="http://schemas.openxmlformats.org/officeDocument/2006/relationships/image" Target="../media/image12.png"/><Relationship Id="rId51" Type="http://schemas.openxmlformats.org/officeDocument/2006/relationships/customXml" Target="../ink/ink33.xml"/><Relationship Id="rId72" Type="http://schemas.openxmlformats.org/officeDocument/2006/relationships/image" Target="../media/image44.png"/><Relationship Id="rId93" Type="http://schemas.openxmlformats.org/officeDocument/2006/relationships/customXml" Target="../ink/ink54.xml"/><Relationship Id="rId98" Type="http://schemas.openxmlformats.org/officeDocument/2006/relationships/image" Target="../media/image57.png"/><Relationship Id="rId121" Type="http://schemas.openxmlformats.org/officeDocument/2006/relationships/customXml" Target="../ink/ink68.xml"/><Relationship Id="rId142" Type="http://schemas.openxmlformats.org/officeDocument/2006/relationships/image" Target="../media/image79.png"/><Relationship Id="rId3" Type="http://schemas.openxmlformats.org/officeDocument/2006/relationships/customXml" Target="../ink/ink9.xml"/><Relationship Id="rId25" Type="http://schemas.openxmlformats.org/officeDocument/2006/relationships/customXml" Target="../ink/ink20.xml"/><Relationship Id="rId46" Type="http://schemas.openxmlformats.org/officeDocument/2006/relationships/image" Target="../media/image31.png"/><Relationship Id="rId67" Type="http://schemas.openxmlformats.org/officeDocument/2006/relationships/customXml" Target="../ink/ink41.xml"/><Relationship Id="rId116" Type="http://schemas.openxmlformats.org/officeDocument/2006/relationships/image" Target="../media/image66.png"/><Relationship Id="rId137" Type="http://schemas.openxmlformats.org/officeDocument/2006/relationships/customXml" Target="../ink/ink76.xml"/><Relationship Id="rId20" Type="http://schemas.openxmlformats.org/officeDocument/2006/relationships/image" Target="../media/image18.png"/><Relationship Id="rId41" Type="http://schemas.openxmlformats.org/officeDocument/2006/relationships/customXml" Target="../ink/ink28.xml"/><Relationship Id="rId62" Type="http://schemas.openxmlformats.org/officeDocument/2006/relationships/image" Target="../media/image39.png"/><Relationship Id="rId83" Type="http://schemas.openxmlformats.org/officeDocument/2006/relationships/customXml" Target="../ink/ink49.xml"/><Relationship Id="rId88" Type="http://schemas.openxmlformats.org/officeDocument/2006/relationships/image" Target="../media/image52.png"/><Relationship Id="rId111" Type="http://schemas.openxmlformats.org/officeDocument/2006/relationships/customXml" Target="../ink/ink63.xml"/><Relationship Id="rId132" Type="http://schemas.openxmlformats.org/officeDocument/2006/relationships/image" Target="../media/image74.png"/><Relationship Id="rId15" Type="http://schemas.openxmlformats.org/officeDocument/2006/relationships/customXml" Target="../ink/ink15.xml"/><Relationship Id="rId36" Type="http://schemas.openxmlformats.org/officeDocument/2006/relationships/image" Target="../media/image26.png"/><Relationship Id="rId57" Type="http://schemas.openxmlformats.org/officeDocument/2006/relationships/customXml" Target="../ink/ink36.xml"/><Relationship Id="rId106" Type="http://schemas.openxmlformats.org/officeDocument/2006/relationships/image" Target="../media/image61.png"/><Relationship Id="rId127" Type="http://schemas.openxmlformats.org/officeDocument/2006/relationships/customXml" Target="../ink/ink71.xml"/><Relationship Id="rId10" Type="http://schemas.openxmlformats.org/officeDocument/2006/relationships/image" Target="../media/image13.png"/><Relationship Id="rId31" Type="http://schemas.openxmlformats.org/officeDocument/2006/relationships/customXml" Target="../ink/ink23.xml"/><Relationship Id="rId52" Type="http://schemas.openxmlformats.org/officeDocument/2006/relationships/image" Target="../media/image34.png"/><Relationship Id="rId73" Type="http://schemas.openxmlformats.org/officeDocument/2006/relationships/customXml" Target="../ink/ink44.xml"/><Relationship Id="rId78" Type="http://schemas.openxmlformats.org/officeDocument/2006/relationships/image" Target="../media/image47.png"/><Relationship Id="rId94" Type="http://schemas.openxmlformats.org/officeDocument/2006/relationships/image" Target="../media/image55.png"/><Relationship Id="rId99" Type="http://schemas.openxmlformats.org/officeDocument/2006/relationships/customXml" Target="../ink/ink57.xml"/><Relationship Id="rId101" Type="http://schemas.openxmlformats.org/officeDocument/2006/relationships/customXml" Target="../ink/ink58.xml"/><Relationship Id="rId122" Type="http://schemas.openxmlformats.org/officeDocument/2006/relationships/image" Target="../media/image69.png"/><Relationship Id="rId143" Type="http://schemas.openxmlformats.org/officeDocument/2006/relationships/customXml" Target="../ink/ink79.xml"/><Relationship Id="rId4" Type="http://schemas.openxmlformats.org/officeDocument/2006/relationships/image" Target="../media/image10.png"/><Relationship Id="rId9" Type="http://schemas.openxmlformats.org/officeDocument/2006/relationships/customXml" Target="../ink/ink12.xml"/><Relationship Id="rId26" Type="http://schemas.openxmlformats.org/officeDocument/2006/relationships/image" Target="../media/image21.png"/><Relationship Id="rId47" Type="http://schemas.openxmlformats.org/officeDocument/2006/relationships/customXml" Target="../ink/ink31.xml"/><Relationship Id="rId68" Type="http://schemas.openxmlformats.org/officeDocument/2006/relationships/image" Target="../media/image42.png"/><Relationship Id="rId89" Type="http://schemas.openxmlformats.org/officeDocument/2006/relationships/customXml" Target="../ink/ink52.xml"/><Relationship Id="rId112" Type="http://schemas.openxmlformats.org/officeDocument/2006/relationships/image" Target="../media/image64.png"/><Relationship Id="rId133" Type="http://schemas.openxmlformats.org/officeDocument/2006/relationships/customXml" Target="../ink/ink74.xml"/><Relationship Id="rId16" Type="http://schemas.openxmlformats.org/officeDocument/2006/relationships/image" Target="../media/image16.png"/></Relationships>
</file>

<file path=ppt/slides/_rels/slide4.xml.rels><?xml version="1.0" encoding="UTF-8" standalone="yes"?>
<Relationships xmlns="http://schemas.openxmlformats.org/package/2006/relationships"><Relationship Id="rId26" Type="http://schemas.openxmlformats.org/officeDocument/2006/relationships/image" Target="../media/image83.png"/><Relationship Id="rId21" Type="http://schemas.openxmlformats.org/officeDocument/2006/relationships/customXml" Target="../ink/ink89.xml"/><Relationship Id="rId42" Type="http://schemas.openxmlformats.org/officeDocument/2006/relationships/image" Target="../media/image91.png"/><Relationship Id="rId47" Type="http://schemas.openxmlformats.org/officeDocument/2006/relationships/customXml" Target="../ink/ink102.xml"/><Relationship Id="rId63" Type="http://schemas.openxmlformats.org/officeDocument/2006/relationships/customXml" Target="../ink/ink110.xml"/><Relationship Id="rId68" Type="http://schemas.openxmlformats.org/officeDocument/2006/relationships/image" Target="../media/image104.png"/><Relationship Id="rId84" Type="http://schemas.openxmlformats.org/officeDocument/2006/relationships/image" Target="../media/image112.png"/><Relationship Id="rId89" Type="http://schemas.openxmlformats.org/officeDocument/2006/relationships/customXml" Target="../ink/ink123.xml"/><Relationship Id="rId16" Type="http://schemas.openxmlformats.org/officeDocument/2006/relationships/image" Target="../media/image7810.png"/><Relationship Id="rId11" Type="http://schemas.openxmlformats.org/officeDocument/2006/relationships/customXml" Target="../ink/ink84.xml"/><Relationship Id="rId32" Type="http://schemas.openxmlformats.org/officeDocument/2006/relationships/image" Target="../media/image86.png"/><Relationship Id="rId37" Type="http://schemas.openxmlformats.org/officeDocument/2006/relationships/customXml" Target="../ink/ink97.xml"/><Relationship Id="rId53" Type="http://schemas.openxmlformats.org/officeDocument/2006/relationships/customXml" Target="../ink/ink105.xml"/><Relationship Id="rId58" Type="http://schemas.openxmlformats.org/officeDocument/2006/relationships/image" Target="../media/image99.png"/><Relationship Id="rId74" Type="http://schemas.openxmlformats.org/officeDocument/2006/relationships/image" Target="../media/image107.png"/><Relationship Id="rId79" Type="http://schemas.openxmlformats.org/officeDocument/2006/relationships/customXml" Target="../ink/ink118.xml"/><Relationship Id="rId102" Type="http://schemas.openxmlformats.org/officeDocument/2006/relationships/image" Target="../media/image121.png"/><Relationship Id="rId5" Type="http://schemas.openxmlformats.org/officeDocument/2006/relationships/customXml" Target="../ink/ink81.xml"/><Relationship Id="rId90" Type="http://schemas.openxmlformats.org/officeDocument/2006/relationships/image" Target="../media/image115.png"/><Relationship Id="rId95" Type="http://schemas.openxmlformats.org/officeDocument/2006/relationships/customXml" Target="../ink/ink126.xml"/><Relationship Id="rId22" Type="http://schemas.openxmlformats.org/officeDocument/2006/relationships/image" Target="../media/image81.png"/><Relationship Id="rId27" Type="http://schemas.openxmlformats.org/officeDocument/2006/relationships/customXml" Target="../ink/ink92.xml"/><Relationship Id="rId43" Type="http://schemas.openxmlformats.org/officeDocument/2006/relationships/customXml" Target="../ink/ink100.xml"/><Relationship Id="rId48" Type="http://schemas.openxmlformats.org/officeDocument/2006/relationships/image" Target="../media/image94.png"/><Relationship Id="rId64" Type="http://schemas.openxmlformats.org/officeDocument/2006/relationships/image" Target="../media/image102.png"/><Relationship Id="rId69" Type="http://schemas.openxmlformats.org/officeDocument/2006/relationships/customXml" Target="../ink/ink113.xml"/><Relationship Id="rId80" Type="http://schemas.openxmlformats.org/officeDocument/2006/relationships/image" Target="../media/image110.png"/><Relationship Id="rId85" Type="http://schemas.openxmlformats.org/officeDocument/2006/relationships/customXml" Target="../ink/ink121.xml"/><Relationship Id="rId12" Type="http://schemas.openxmlformats.org/officeDocument/2006/relationships/image" Target="../media/image7610.png"/><Relationship Id="rId17" Type="http://schemas.openxmlformats.org/officeDocument/2006/relationships/customXml" Target="../ink/ink87.xml"/><Relationship Id="rId25" Type="http://schemas.openxmlformats.org/officeDocument/2006/relationships/customXml" Target="../ink/ink91.xml"/><Relationship Id="rId33" Type="http://schemas.openxmlformats.org/officeDocument/2006/relationships/customXml" Target="../ink/ink95.xml"/><Relationship Id="rId38" Type="http://schemas.openxmlformats.org/officeDocument/2006/relationships/image" Target="../media/image89.png"/><Relationship Id="rId46" Type="http://schemas.openxmlformats.org/officeDocument/2006/relationships/image" Target="../media/image93.png"/><Relationship Id="rId59" Type="http://schemas.openxmlformats.org/officeDocument/2006/relationships/customXml" Target="../ink/ink108.xml"/><Relationship Id="rId67" Type="http://schemas.openxmlformats.org/officeDocument/2006/relationships/customXml" Target="../ink/ink112.xml"/><Relationship Id="rId103" Type="http://schemas.openxmlformats.org/officeDocument/2006/relationships/customXml" Target="../ink/ink130.xml"/><Relationship Id="rId20" Type="http://schemas.openxmlformats.org/officeDocument/2006/relationships/image" Target="../media/image8010.png"/><Relationship Id="rId41" Type="http://schemas.openxmlformats.org/officeDocument/2006/relationships/customXml" Target="../ink/ink99.xml"/><Relationship Id="rId54" Type="http://schemas.openxmlformats.org/officeDocument/2006/relationships/image" Target="../media/image97.png"/><Relationship Id="rId62" Type="http://schemas.openxmlformats.org/officeDocument/2006/relationships/image" Target="../media/image101.png"/><Relationship Id="rId70" Type="http://schemas.openxmlformats.org/officeDocument/2006/relationships/image" Target="../media/image105.png"/><Relationship Id="rId75" Type="http://schemas.openxmlformats.org/officeDocument/2006/relationships/customXml" Target="../ink/ink116.xml"/><Relationship Id="rId83" Type="http://schemas.openxmlformats.org/officeDocument/2006/relationships/customXml" Target="../ink/ink120.xml"/><Relationship Id="rId88" Type="http://schemas.openxmlformats.org/officeDocument/2006/relationships/image" Target="../media/image114.png"/><Relationship Id="rId91" Type="http://schemas.openxmlformats.org/officeDocument/2006/relationships/customXml" Target="../ink/ink124.xml"/><Relationship Id="rId96" Type="http://schemas.openxmlformats.org/officeDocument/2006/relationships/image" Target="../media/image118.png"/><Relationship Id="rId1" Type="http://schemas.openxmlformats.org/officeDocument/2006/relationships/slideLayout" Target="../slideLayouts/slideLayout7.xml"/><Relationship Id="rId6" Type="http://schemas.openxmlformats.org/officeDocument/2006/relationships/image" Target="../media/image7310.png"/><Relationship Id="rId15" Type="http://schemas.openxmlformats.org/officeDocument/2006/relationships/customXml" Target="../ink/ink86.xml"/><Relationship Id="rId23" Type="http://schemas.openxmlformats.org/officeDocument/2006/relationships/customXml" Target="../ink/ink90.xml"/><Relationship Id="rId28" Type="http://schemas.openxmlformats.org/officeDocument/2006/relationships/image" Target="../media/image84.png"/><Relationship Id="rId36" Type="http://schemas.openxmlformats.org/officeDocument/2006/relationships/image" Target="../media/image88.png"/><Relationship Id="rId49" Type="http://schemas.openxmlformats.org/officeDocument/2006/relationships/customXml" Target="../ink/ink103.xml"/><Relationship Id="rId57" Type="http://schemas.openxmlformats.org/officeDocument/2006/relationships/customXml" Target="../ink/ink107.xml"/><Relationship Id="rId10" Type="http://schemas.openxmlformats.org/officeDocument/2006/relationships/image" Target="../media/image7510.png"/><Relationship Id="rId31" Type="http://schemas.openxmlformats.org/officeDocument/2006/relationships/customXml" Target="../ink/ink94.xml"/><Relationship Id="rId44" Type="http://schemas.openxmlformats.org/officeDocument/2006/relationships/image" Target="../media/image92.png"/><Relationship Id="rId52" Type="http://schemas.openxmlformats.org/officeDocument/2006/relationships/image" Target="../media/image96.png"/><Relationship Id="rId60" Type="http://schemas.openxmlformats.org/officeDocument/2006/relationships/image" Target="../media/image100.png"/><Relationship Id="rId65" Type="http://schemas.openxmlformats.org/officeDocument/2006/relationships/customXml" Target="../ink/ink111.xml"/><Relationship Id="rId73" Type="http://schemas.openxmlformats.org/officeDocument/2006/relationships/customXml" Target="../ink/ink115.xml"/><Relationship Id="rId78" Type="http://schemas.openxmlformats.org/officeDocument/2006/relationships/image" Target="../media/image109.png"/><Relationship Id="rId81" Type="http://schemas.openxmlformats.org/officeDocument/2006/relationships/customXml" Target="../ink/ink119.xml"/><Relationship Id="rId86" Type="http://schemas.openxmlformats.org/officeDocument/2006/relationships/image" Target="../media/image113.png"/><Relationship Id="rId94" Type="http://schemas.openxmlformats.org/officeDocument/2006/relationships/image" Target="../media/image117.png"/><Relationship Id="rId99" Type="http://schemas.openxmlformats.org/officeDocument/2006/relationships/customXml" Target="../ink/ink128.xml"/><Relationship Id="rId101" Type="http://schemas.openxmlformats.org/officeDocument/2006/relationships/customXml" Target="../ink/ink129.xml"/><Relationship Id="rId4" Type="http://schemas.openxmlformats.org/officeDocument/2006/relationships/image" Target="../media/image7210.png"/><Relationship Id="rId9" Type="http://schemas.openxmlformats.org/officeDocument/2006/relationships/customXml" Target="../ink/ink83.xml"/><Relationship Id="rId13" Type="http://schemas.openxmlformats.org/officeDocument/2006/relationships/customXml" Target="../ink/ink85.xml"/><Relationship Id="rId18" Type="http://schemas.openxmlformats.org/officeDocument/2006/relationships/image" Target="../media/image7910.png"/><Relationship Id="rId39" Type="http://schemas.openxmlformats.org/officeDocument/2006/relationships/customXml" Target="../ink/ink98.xml"/><Relationship Id="rId34" Type="http://schemas.openxmlformats.org/officeDocument/2006/relationships/image" Target="../media/image87.png"/><Relationship Id="rId50" Type="http://schemas.openxmlformats.org/officeDocument/2006/relationships/image" Target="../media/image95.png"/><Relationship Id="rId55" Type="http://schemas.openxmlformats.org/officeDocument/2006/relationships/customXml" Target="../ink/ink106.xml"/><Relationship Id="rId76" Type="http://schemas.openxmlformats.org/officeDocument/2006/relationships/image" Target="../media/image108.png"/><Relationship Id="rId97" Type="http://schemas.openxmlformats.org/officeDocument/2006/relationships/customXml" Target="../ink/ink127.xml"/><Relationship Id="rId104" Type="http://schemas.openxmlformats.org/officeDocument/2006/relationships/image" Target="../media/image122.png"/><Relationship Id="rId7" Type="http://schemas.openxmlformats.org/officeDocument/2006/relationships/customXml" Target="../ink/ink82.xml"/><Relationship Id="rId71" Type="http://schemas.openxmlformats.org/officeDocument/2006/relationships/customXml" Target="../ink/ink114.xml"/><Relationship Id="rId92" Type="http://schemas.openxmlformats.org/officeDocument/2006/relationships/image" Target="../media/image116.png"/><Relationship Id="rId2" Type="http://schemas.openxmlformats.org/officeDocument/2006/relationships/notesSlide" Target="../notesSlides/notesSlide4.xml"/><Relationship Id="rId29" Type="http://schemas.openxmlformats.org/officeDocument/2006/relationships/customXml" Target="../ink/ink93.xml"/><Relationship Id="rId24" Type="http://schemas.openxmlformats.org/officeDocument/2006/relationships/image" Target="../media/image82.png"/><Relationship Id="rId40" Type="http://schemas.openxmlformats.org/officeDocument/2006/relationships/image" Target="../media/image90.png"/><Relationship Id="rId45" Type="http://schemas.openxmlformats.org/officeDocument/2006/relationships/customXml" Target="../ink/ink101.xml"/><Relationship Id="rId66" Type="http://schemas.openxmlformats.org/officeDocument/2006/relationships/image" Target="../media/image103.png"/><Relationship Id="rId87" Type="http://schemas.openxmlformats.org/officeDocument/2006/relationships/customXml" Target="../ink/ink122.xml"/><Relationship Id="rId61" Type="http://schemas.openxmlformats.org/officeDocument/2006/relationships/customXml" Target="../ink/ink109.xml"/><Relationship Id="rId82" Type="http://schemas.openxmlformats.org/officeDocument/2006/relationships/image" Target="../media/image111.png"/><Relationship Id="rId19" Type="http://schemas.openxmlformats.org/officeDocument/2006/relationships/customXml" Target="../ink/ink88.xml"/><Relationship Id="rId14" Type="http://schemas.openxmlformats.org/officeDocument/2006/relationships/image" Target="../media/image7710.png"/><Relationship Id="rId30" Type="http://schemas.openxmlformats.org/officeDocument/2006/relationships/image" Target="../media/image85.png"/><Relationship Id="rId35" Type="http://schemas.openxmlformats.org/officeDocument/2006/relationships/customXml" Target="../ink/ink96.xml"/><Relationship Id="rId56" Type="http://schemas.openxmlformats.org/officeDocument/2006/relationships/image" Target="../media/image98.png"/><Relationship Id="rId77" Type="http://schemas.openxmlformats.org/officeDocument/2006/relationships/customXml" Target="../ink/ink117.xml"/><Relationship Id="rId100" Type="http://schemas.openxmlformats.org/officeDocument/2006/relationships/image" Target="../media/image120.png"/><Relationship Id="rId8" Type="http://schemas.openxmlformats.org/officeDocument/2006/relationships/image" Target="../media/image7410.png"/><Relationship Id="rId51" Type="http://schemas.openxmlformats.org/officeDocument/2006/relationships/customXml" Target="../ink/ink104.xml"/><Relationship Id="rId72" Type="http://schemas.openxmlformats.org/officeDocument/2006/relationships/image" Target="../media/image106.png"/><Relationship Id="rId93" Type="http://schemas.openxmlformats.org/officeDocument/2006/relationships/customXml" Target="../ink/ink125.xml"/><Relationship Id="rId98" Type="http://schemas.openxmlformats.org/officeDocument/2006/relationships/image" Target="../media/image119.png"/><Relationship Id="rId3" Type="http://schemas.openxmlformats.org/officeDocument/2006/relationships/customXml" Target="../ink/ink80.xml"/></Relationships>
</file>

<file path=ppt/slides/_rels/slide5.xml.rels><?xml version="1.0" encoding="UTF-8" standalone="yes"?>
<Relationships xmlns="http://schemas.openxmlformats.org/package/2006/relationships"><Relationship Id="rId8" Type="http://schemas.openxmlformats.org/officeDocument/2006/relationships/image" Target="../media/image12110.png"/><Relationship Id="rId3" Type="http://schemas.openxmlformats.org/officeDocument/2006/relationships/customXml" Target="../ink/ink131.xml"/><Relationship Id="rId7" Type="http://schemas.openxmlformats.org/officeDocument/2006/relationships/customXml" Target="../ink/ink133.xml"/><Relationship Id="rId12" Type="http://schemas.openxmlformats.org/officeDocument/2006/relationships/image" Target="../media/image12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010.png"/><Relationship Id="rId11" Type="http://schemas.openxmlformats.org/officeDocument/2006/relationships/customXml" Target="../ink/ink135.xml"/><Relationship Id="rId5" Type="http://schemas.openxmlformats.org/officeDocument/2006/relationships/customXml" Target="../ink/ink132.xml"/><Relationship Id="rId10" Type="http://schemas.openxmlformats.org/officeDocument/2006/relationships/image" Target="../media/image12210.png"/><Relationship Id="rId4" Type="http://schemas.openxmlformats.org/officeDocument/2006/relationships/image" Target="../media/image11910.png"/><Relationship Id="rId9" Type="http://schemas.openxmlformats.org/officeDocument/2006/relationships/customXml" Target="../ink/ink134.xml"/></Relationships>
</file>

<file path=ppt/slides/_rels/slide6.xml.rels><?xml version="1.0" encoding="UTF-8" standalone="yes"?>
<Relationships xmlns="http://schemas.openxmlformats.org/package/2006/relationships"><Relationship Id="rId13" Type="http://schemas.openxmlformats.org/officeDocument/2006/relationships/customXml" Target="../ink/ink141.xml"/><Relationship Id="rId18" Type="http://schemas.openxmlformats.org/officeDocument/2006/relationships/image" Target="../media/image131.png"/><Relationship Id="rId26" Type="http://schemas.openxmlformats.org/officeDocument/2006/relationships/image" Target="../media/image135.png"/><Relationship Id="rId39" Type="http://schemas.openxmlformats.org/officeDocument/2006/relationships/customXml" Target="../ink/ink154.xml"/><Relationship Id="rId21" Type="http://schemas.openxmlformats.org/officeDocument/2006/relationships/customXml" Target="../ink/ink145.xml"/><Relationship Id="rId34" Type="http://schemas.openxmlformats.org/officeDocument/2006/relationships/image" Target="../media/image139.png"/><Relationship Id="rId42" Type="http://schemas.openxmlformats.org/officeDocument/2006/relationships/image" Target="../media/image143.png"/><Relationship Id="rId47" Type="http://schemas.openxmlformats.org/officeDocument/2006/relationships/customXml" Target="../ink/ink158.xml"/><Relationship Id="rId50" Type="http://schemas.openxmlformats.org/officeDocument/2006/relationships/image" Target="../media/image147.png"/><Relationship Id="rId55" Type="http://schemas.openxmlformats.org/officeDocument/2006/relationships/customXml" Target="../ink/ink162.xml"/><Relationship Id="rId7" Type="http://schemas.openxmlformats.org/officeDocument/2006/relationships/customXml" Target="../ink/ink138.xml"/><Relationship Id="rId2" Type="http://schemas.openxmlformats.org/officeDocument/2006/relationships/notesSlide" Target="../notesSlides/notesSlide6.xml"/><Relationship Id="rId16" Type="http://schemas.openxmlformats.org/officeDocument/2006/relationships/image" Target="../media/image130.png"/><Relationship Id="rId29" Type="http://schemas.openxmlformats.org/officeDocument/2006/relationships/customXml" Target="../ink/ink149.xml"/><Relationship Id="rId11" Type="http://schemas.openxmlformats.org/officeDocument/2006/relationships/customXml" Target="../ink/ink140.xml"/><Relationship Id="rId24" Type="http://schemas.openxmlformats.org/officeDocument/2006/relationships/image" Target="../media/image134.png"/><Relationship Id="rId32" Type="http://schemas.openxmlformats.org/officeDocument/2006/relationships/image" Target="../media/image138.png"/><Relationship Id="rId37" Type="http://schemas.openxmlformats.org/officeDocument/2006/relationships/customXml" Target="../ink/ink153.xml"/><Relationship Id="rId40" Type="http://schemas.openxmlformats.org/officeDocument/2006/relationships/image" Target="../media/image142.png"/><Relationship Id="rId45" Type="http://schemas.openxmlformats.org/officeDocument/2006/relationships/customXml" Target="../ink/ink157.xml"/><Relationship Id="rId53" Type="http://schemas.openxmlformats.org/officeDocument/2006/relationships/customXml" Target="../ink/ink161.xml"/><Relationship Id="rId5" Type="http://schemas.openxmlformats.org/officeDocument/2006/relationships/customXml" Target="../ink/ink137.xml"/><Relationship Id="rId10" Type="http://schemas.openxmlformats.org/officeDocument/2006/relationships/image" Target="../media/image127.png"/><Relationship Id="rId19" Type="http://schemas.openxmlformats.org/officeDocument/2006/relationships/customXml" Target="../ink/ink144.xml"/><Relationship Id="rId31" Type="http://schemas.openxmlformats.org/officeDocument/2006/relationships/customXml" Target="../ink/ink150.xml"/><Relationship Id="rId44" Type="http://schemas.openxmlformats.org/officeDocument/2006/relationships/image" Target="../media/image144.png"/><Relationship Id="rId52" Type="http://schemas.openxmlformats.org/officeDocument/2006/relationships/image" Target="../media/image148.png"/><Relationship Id="rId4" Type="http://schemas.openxmlformats.org/officeDocument/2006/relationships/image" Target="../media/image124.png"/><Relationship Id="rId9" Type="http://schemas.openxmlformats.org/officeDocument/2006/relationships/customXml" Target="../ink/ink139.xml"/><Relationship Id="rId14" Type="http://schemas.openxmlformats.org/officeDocument/2006/relationships/image" Target="../media/image129.png"/><Relationship Id="rId22" Type="http://schemas.openxmlformats.org/officeDocument/2006/relationships/image" Target="../media/image133.png"/><Relationship Id="rId27" Type="http://schemas.openxmlformats.org/officeDocument/2006/relationships/customXml" Target="../ink/ink148.xml"/><Relationship Id="rId30" Type="http://schemas.openxmlformats.org/officeDocument/2006/relationships/image" Target="../media/image137.png"/><Relationship Id="rId35" Type="http://schemas.openxmlformats.org/officeDocument/2006/relationships/customXml" Target="../ink/ink152.xml"/><Relationship Id="rId43" Type="http://schemas.openxmlformats.org/officeDocument/2006/relationships/customXml" Target="../ink/ink156.xml"/><Relationship Id="rId48" Type="http://schemas.openxmlformats.org/officeDocument/2006/relationships/image" Target="../media/image146.png"/><Relationship Id="rId56" Type="http://schemas.openxmlformats.org/officeDocument/2006/relationships/image" Target="../media/image150.png"/><Relationship Id="rId8" Type="http://schemas.openxmlformats.org/officeDocument/2006/relationships/image" Target="../media/image126.png"/><Relationship Id="rId51" Type="http://schemas.openxmlformats.org/officeDocument/2006/relationships/customXml" Target="../ink/ink160.xml"/><Relationship Id="rId3" Type="http://schemas.openxmlformats.org/officeDocument/2006/relationships/customXml" Target="../ink/ink136.xml"/><Relationship Id="rId12" Type="http://schemas.openxmlformats.org/officeDocument/2006/relationships/image" Target="../media/image128.png"/><Relationship Id="rId17" Type="http://schemas.openxmlformats.org/officeDocument/2006/relationships/customXml" Target="../ink/ink143.xml"/><Relationship Id="rId25" Type="http://schemas.openxmlformats.org/officeDocument/2006/relationships/customXml" Target="../ink/ink147.xml"/><Relationship Id="rId33" Type="http://schemas.openxmlformats.org/officeDocument/2006/relationships/customXml" Target="../ink/ink151.xml"/><Relationship Id="rId38" Type="http://schemas.openxmlformats.org/officeDocument/2006/relationships/image" Target="../media/image141.png"/><Relationship Id="rId46" Type="http://schemas.openxmlformats.org/officeDocument/2006/relationships/image" Target="../media/image145.png"/><Relationship Id="rId20" Type="http://schemas.openxmlformats.org/officeDocument/2006/relationships/image" Target="../media/image132.png"/><Relationship Id="rId41" Type="http://schemas.openxmlformats.org/officeDocument/2006/relationships/customXml" Target="../ink/ink155.xml"/><Relationship Id="rId54"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125.png"/><Relationship Id="rId15" Type="http://schemas.openxmlformats.org/officeDocument/2006/relationships/customXml" Target="../ink/ink142.xml"/><Relationship Id="rId23" Type="http://schemas.openxmlformats.org/officeDocument/2006/relationships/customXml" Target="../ink/ink146.xml"/><Relationship Id="rId28" Type="http://schemas.openxmlformats.org/officeDocument/2006/relationships/image" Target="../media/image136.png"/><Relationship Id="rId36" Type="http://schemas.openxmlformats.org/officeDocument/2006/relationships/image" Target="../media/image140.png"/><Relationship Id="rId49" Type="http://schemas.openxmlformats.org/officeDocument/2006/relationships/customXml" Target="../ink/ink159.xml"/></Relationships>
</file>

<file path=ppt/slides/_rels/slide7.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customXml" Target="../ink/ink168.xml"/><Relationship Id="rId18" Type="http://schemas.openxmlformats.org/officeDocument/2006/relationships/image" Target="../media/image158.png"/><Relationship Id="rId3" Type="http://schemas.openxmlformats.org/officeDocument/2006/relationships/customXml" Target="../ink/ink163.xml"/><Relationship Id="rId7" Type="http://schemas.openxmlformats.org/officeDocument/2006/relationships/customXml" Target="../ink/ink165.xml"/><Relationship Id="rId12" Type="http://schemas.openxmlformats.org/officeDocument/2006/relationships/image" Target="../media/image155.png"/><Relationship Id="rId17" Type="http://schemas.openxmlformats.org/officeDocument/2006/relationships/customXml" Target="../ink/ink170.xml"/><Relationship Id="rId2" Type="http://schemas.openxmlformats.org/officeDocument/2006/relationships/notesSlide" Target="../notesSlides/notesSlide7.xml"/><Relationship Id="rId16" Type="http://schemas.openxmlformats.org/officeDocument/2006/relationships/image" Target="../media/image157.png"/><Relationship Id="rId20" Type="http://schemas.openxmlformats.org/officeDocument/2006/relationships/image" Target="../media/image159.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customXml" Target="../ink/ink167.xml"/><Relationship Id="rId5" Type="http://schemas.openxmlformats.org/officeDocument/2006/relationships/customXml" Target="../ink/ink164.xml"/><Relationship Id="rId15" Type="http://schemas.openxmlformats.org/officeDocument/2006/relationships/customXml" Target="../ink/ink169.xml"/><Relationship Id="rId10" Type="http://schemas.openxmlformats.org/officeDocument/2006/relationships/image" Target="../media/image154.png"/><Relationship Id="rId19" Type="http://schemas.openxmlformats.org/officeDocument/2006/relationships/customXml" Target="../ink/ink171.xml"/><Relationship Id="rId4" Type="http://schemas.openxmlformats.org/officeDocument/2006/relationships/image" Target="../media/image151.png"/><Relationship Id="rId9" Type="http://schemas.openxmlformats.org/officeDocument/2006/relationships/customXml" Target="../ink/ink166.xml"/><Relationship Id="rId14" Type="http://schemas.openxmlformats.org/officeDocument/2006/relationships/image" Target="../media/image156.png"/></Relationships>
</file>

<file path=ppt/slides/_rels/slide8.xml.rels><?xml version="1.0" encoding="UTF-8" standalone="yes"?>
<Relationships xmlns="http://schemas.openxmlformats.org/package/2006/relationships"><Relationship Id="rId117" Type="http://schemas.openxmlformats.org/officeDocument/2006/relationships/customXml" Target="../ink/ink229.xml"/><Relationship Id="rId21" Type="http://schemas.openxmlformats.org/officeDocument/2006/relationships/customXml" Target="../ink/ink181.xml"/><Relationship Id="rId324" Type="http://schemas.openxmlformats.org/officeDocument/2006/relationships/image" Target="../media/image320.png"/><Relationship Id="rId531" Type="http://schemas.openxmlformats.org/officeDocument/2006/relationships/image" Target="../media/image423.png"/><Relationship Id="rId170" Type="http://schemas.openxmlformats.org/officeDocument/2006/relationships/image" Target="../media/image243.png"/><Relationship Id="rId268" Type="http://schemas.openxmlformats.org/officeDocument/2006/relationships/image" Target="../media/image292.png"/><Relationship Id="rId475" Type="http://schemas.openxmlformats.org/officeDocument/2006/relationships/customXml" Target="../ink/ink408.xml"/><Relationship Id="rId32" Type="http://schemas.openxmlformats.org/officeDocument/2006/relationships/image" Target="../media/image174.png"/><Relationship Id="rId128" Type="http://schemas.openxmlformats.org/officeDocument/2006/relationships/image" Target="../media/image222.png"/><Relationship Id="rId335" Type="http://schemas.openxmlformats.org/officeDocument/2006/relationships/customXml" Target="../ink/ink338.xml"/><Relationship Id="rId542" Type="http://schemas.openxmlformats.org/officeDocument/2006/relationships/customXml" Target="../ink/ink442.xml"/><Relationship Id="rId181" Type="http://schemas.openxmlformats.org/officeDocument/2006/relationships/customXml" Target="../ink/ink261.xml"/><Relationship Id="rId402" Type="http://schemas.openxmlformats.org/officeDocument/2006/relationships/image" Target="../media/image359.png"/><Relationship Id="rId279" Type="http://schemas.openxmlformats.org/officeDocument/2006/relationships/customXml" Target="../ink/ink310.xml"/><Relationship Id="rId486" Type="http://schemas.openxmlformats.org/officeDocument/2006/relationships/image" Target="../media/image401.png"/><Relationship Id="rId43" Type="http://schemas.openxmlformats.org/officeDocument/2006/relationships/customXml" Target="../ink/ink192.xml"/><Relationship Id="rId139" Type="http://schemas.openxmlformats.org/officeDocument/2006/relationships/customXml" Target="../ink/ink240.xml"/><Relationship Id="rId346" Type="http://schemas.openxmlformats.org/officeDocument/2006/relationships/image" Target="../media/image331.png"/><Relationship Id="rId553" Type="http://schemas.openxmlformats.org/officeDocument/2006/relationships/image" Target="../media/image434.png"/><Relationship Id="rId192" Type="http://schemas.openxmlformats.org/officeDocument/2006/relationships/image" Target="../media/image254.png"/><Relationship Id="rId206" Type="http://schemas.openxmlformats.org/officeDocument/2006/relationships/image" Target="../media/image261.png"/><Relationship Id="rId413" Type="http://schemas.openxmlformats.org/officeDocument/2006/relationships/customXml" Target="../ink/ink377.xml"/><Relationship Id="rId497" Type="http://schemas.openxmlformats.org/officeDocument/2006/relationships/customXml" Target="../ink/ink419.xml"/><Relationship Id="rId357" Type="http://schemas.openxmlformats.org/officeDocument/2006/relationships/customXml" Target="../ink/ink349.xml"/><Relationship Id="rId54" Type="http://schemas.openxmlformats.org/officeDocument/2006/relationships/image" Target="../media/image185.png"/><Relationship Id="rId217" Type="http://schemas.openxmlformats.org/officeDocument/2006/relationships/customXml" Target="../ink/ink279.xml"/><Relationship Id="rId564" Type="http://schemas.openxmlformats.org/officeDocument/2006/relationships/customXml" Target="../ink/ink453.xml"/><Relationship Id="rId424" Type="http://schemas.openxmlformats.org/officeDocument/2006/relationships/image" Target="../media/image370.png"/><Relationship Id="rId270" Type="http://schemas.openxmlformats.org/officeDocument/2006/relationships/image" Target="../media/image293.png"/><Relationship Id="rId65" Type="http://schemas.openxmlformats.org/officeDocument/2006/relationships/customXml" Target="../ink/ink203.xml"/><Relationship Id="rId130" Type="http://schemas.openxmlformats.org/officeDocument/2006/relationships/image" Target="../media/image223.png"/><Relationship Id="rId368" Type="http://schemas.openxmlformats.org/officeDocument/2006/relationships/image" Target="../media/image342.png"/><Relationship Id="rId575" Type="http://schemas.openxmlformats.org/officeDocument/2006/relationships/image" Target="../media/image445.png"/><Relationship Id="rId228" Type="http://schemas.openxmlformats.org/officeDocument/2006/relationships/image" Target="../media/image272.png"/><Relationship Id="rId435" Type="http://schemas.openxmlformats.org/officeDocument/2006/relationships/customXml" Target="../ink/ink388.xml"/><Relationship Id="rId281" Type="http://schemas.openxmlformats.org/officeDocument/2006/relationships/customXml" Target="../ink/ink311.xml"/><Relationship Id="rId502" Type="http://schemas.openxmlformats.org/officeDocument/2006/relationships/image" Target="../media/image409.png"/><Relationship Id="rId76" Type="http://schemas.openxmlformats.org/officeDocument/2006/relationships/image" Target="../media/image196.png"/><Relationship Id="rId141" Type="http://schemas.openxmlformats.org/officeDocument/2006/relationships/customXml" Target="../ink/ink241.xml"/><Relationship Id="rId379" Type="http://schemas.openxmlformats.org/officeDocument/2006/relationships/customXml" Target="../ink/ink360.xml"/><Relationship Id="rId7" Type="http://schemas.openxmlformats.org/officeDocument/2006/relationships/customXml" Target="../ink/ink174.xml"/><Relationship Id="rId183" Type="http://schemas.openxmlformats.org/officeDocument/2006/relationships/customXml" Target="../ink/ink262.xml"/><Relationship Id="rId239" Type="http://schemas.openxmlformats.org/officeDocument/2006/relationships/customXml" Target="../ink/ink290.xml"/><Relationship Id="rId390" Type="http://schemas.openxmlformats.org/officeDocument/2006/relationships/image" Target="../media/image353.png"/><Relationship Id="rId404" Type="http://schemas.openxmlformats.org/officeDocument/2006/relationships/image" Target="../media/image360.png"/><Relationship Id="rId446" Type="http://schemas.openxmlformats.org/officeDocument/2006/relationships/image" Target="../media/image381.png"/><Relationship Id="rId250" Type="http://schemas.openxmlformats.org/officeDocument/2006/relationships/image" Target="../media/image283.png"/><Relationship Id="rId292" Type="http://schemas.openxmlformats.org/officeDocument/2006/relationships/image" Target="../media/image304.png"/><Relationship Id="rId306" Type="http://schemas.openxmlformats.org/officeDocument/2006/relationships/image" Target="../media/image311.png"/><Relationship Id="rId488" Type="http://schemas.openxmlformats.org/officeDocument/2006/relationships/image" Target="../media/image402.png"/><Relationship Id="rId45" Type="http://schemas.openxmlformats.org/officeDocument/2006/relationships/customXml" Target="../ink/ink193.xml"/><Relationship Id="rId87" Type="http://schemas.openxmlformats.org/officeDocument/2006/relationships/customXml" Target="../ink/ink214.xml"/><Relationship Id="rId110" Type="http://schemas.openxmlformats.org/officeDocument/2006/relationships/image" Target="../media/image213.png"/><Relationship Id="rId348" Type="http://schemas.openxmlformats.org/officeDocument/2006/relationships/image" Target="../media/image332.png"/><Relationship Id="rId513" Type="http://schemas.openxmlformats.org/officeDocument/2006/relationships/image" Target="../media/image414.png"/><Relationship Id="rId555" Type="http://schemas.openxmlformats.org/officeDocument/2006/relationships/image" Target="../media/image435.png"/><Relationship Id="rId152" Type="http://schemas.openxmlformats.org/officeDocument/2006/relationships/image" Target="../media/image234.png"/><Relationship Id="rId194" Type="http://schemas.openxmlformats.org/officeDocument/2006/relationships/image" Target="../media/image255.png"/><Relationship Id="rId208" Type="http://schemas.openxmlformats.org/officeDocument/2006/relationships/image" Target="../media/image262.png"/><Relationship Id="rId415" Type="http://schemas.openxmlformats.org/officeDocument/2006/relationships/customXml" Target="../ink/ink378.xml"/><Relationship Id="rId457" Type="http://schemas.openxmlformats.org/officeDocument/2006/relationships/customXml" Target="../ink/ink399.xml"/><Relationship Id="rId261" Type="http://schemas.openxmlformats.org/officeDocument/2006/relationships/customXml" Target="../ink/ink301.xml"/><Relationship Id="rId499" Type="http://schemas.openxmlformats.org/officeDocument/2006/relationships/customXml" Target="../ink/ink420.xml"/><Relationship Id="rId14" Type="http://schemas.openxmlformats.org/officeDocument/2006/relationships/image" Target="../media/image165.png"/><Relationship Id="rId56" Type="http://schemas.openxmlformats.org/officeDocument/2006/relationships/image" Target="../media/image186.png"/><Relationship Id="rId317" Type="http://schemas.openxmlformats.org/officeDocument/2006/relationships/customXml" Target="../ink/ink329.xml"/><Relationship Id="rId359" Type="http://schemas.openxmlformats.org/officeDocument/2006/relationships/customXml" Target="../ink/ink350.xml"/><Relationship Id="rId524" Type="http://schemas.openxmlformats.org/officeDocument/2006/relationships/customXml" Target="../ink/ink433.xml"/><Relationship Id="rId566" Type="http://schemas.openxmlformats.org/officeDocument/2006/relationships/customXml" Target="../ink/ink454.xml"/><Relationship Id="rId98" Type="http://schemas.openxmlformats.org/officeDocument/2006/relationships/image" Target="../media/image207.png"/><Relationship Id="rId121" Type="http://schemas.openxmlformats.org/officeDocument/2006/relationships/customXml" Target="../ink/ink231.xml"/><Relationship Id="rId163" Type="http://schemas.openxmlformats.org/officeDocument/2006/relationships/customXml" Target="../ink/ink252.xml"/><Relationship Id="rId219" Type="http://schemas.openxmlformats.org/officeDocument/2006/relationships/customXml" Target="../ink/ink280.xml"/><Relationship Id="rId370" Type="http://schemas.openxmlformats.org/officeDocument/2006/relationships/image" Target="../media/image343.png"/><Relationship Id="rId426" Type="http://schemas.openxmlformats.org/officeDocument/2006/relationships/image" Target="../media/image371.png"/><Relationship Id="rId230" Type="http://schemas.openxmlformats.org/officeDocument/2006/relationships/image" Target="../media/image273.png"/><Relationship Id="rId468" Type="http://schemas.openxmlformats.org/officeDocument/2006/relationships/image" Target="../media/image392.png"/><Relationship Id="rId25" Type="http://schemas.openxmlformats.org/officeDocument/2006/relationships/customXml" Target="../ink/ink183.xml"/><Relationship Id="rId67" Type="http://schemas.openxmlformats.org/officeDocument/2006/relationships/customXml" Target="../ink/ink204.xml"/><Relationship Id="rId272" Type="http://schemas.openxmlformats.org/officeDocument/2006/relationships/image" Target="../media/image294.png"/><Relationship Id="rId328" Type="http://schemas.openxmlformats.org/officeDocument/2006/relationships/image" Target="../media/image322.png"/><Relationship Id="rId535" Type="http://schemas.openxmlformats.org/officeDocument/2006/relationships/image" Target="../media/image425.png"/><Relationship Id="rId577" Type="http://schemas.openxmlformats.org/officeDocument/2006/relationships/image" Target="../media/image446.png"/><Relationship Id="rId132" Type="http://schemas.openxmlformats.org/officeDocument/2006/relationships/image" Target="../media/image224.png"/><Relationship Id="rId174" Type="http://schemas.openxmlformats.org/officeDocument/2006/relationships/image" Target="../media/image245.png"/><Relationship Id="rId381" Type="http://schemas.openxmlformats.org/officeDocument/2006/relationships/customXml" Target="../ink/ink361.xml"/><Relationship Id="rId241" Type="http://schemas.openxmlformats.org/officeDocument/2006/relationships/customXml" Target="../ink/ink291.xml"/><Relationship Id="rId437" Type="http://schemas.openxmlformats.org/officeDocument/2006/relationships/customXml" Target="../ink/ink389.xml"/><Relationship Id="rId479" Type="http://schemas.openxmlformats.org/officeDocument/2006/relationships/customXml" Target="../ink/ink410.xml"/><Relationship Id="rId36" Type="http://schemas.openxmlformats.org/officeDocument/2006/relationships/image" Target="../media/image176.png"/><Relationship Id="rId283" Type="http://schemas.openxmlformats.org/officeDocument/2006/relationships/customXml" Target="../ink/ink312.xml"/><Relationship Id="rId339" Type="http://schemas.openxmlformats.org/officeDocument/2006/relationships/customXml" Target="../ink/ink340.xml"/><Relationship Id="rId490" Type="http://schemas.openxmlformats.org/officeDocument/2006/relationships/image" Target="../media/image403.png"/><Relationship Id="rId504" Type="http://schemas.openxmlformats.org/officeDocument/2006/relationships/image" Target="../media/image410.png"/><Relationship Id="rId546" Type="http://schemas.openxmlformats.org/officeDocument/2006/relationships/customXml" Target="../ink/ink444.xml"/><Relationship Id="rId78" Type="http://schemas.openxmlformats.org/officeDocument/2006/relationships/image" Target="../media/image197.png"/><Relationship Id="rId101" Type="http://schemas.openxmlformats.org/officeDocument/2006/relationships/customXml" Target="../ink/ink221.xml"/><Relationship Id="rId143" Type="http://schemas.openxmlformats.org/officeDocument/2006/relationships/customXml" Target="../ink/ink242.xml"/><Relationship Id="rId185" Type="http://schemas.openxmlformats.org/officeDocument/2006/relationships/customXml" Target="../ink/ink263.xml"/><Relationship Id="rId350" Type="http://schemas.openxmlformats.org/officeDocument/2006/relationships/image" Target="../media/image333.png"/><Relationship Id="rId406" Type="http://schemas.openxmlformats.org/officeDocument/2006/relationships/image" Target="../media/image361.png"/><Relationship Id="rId9" Type="http://schemas.openxmlformats.org/officeDocument/2006/relationships/customXml" Target="../ink/ink175.xml"/><Relationship Id="rId210" Type="http://schemas.openxmlformats.org/officeDocument/2006/relationships/image" Target="../media/image263.png"/><Relationship Id="rId392" Type="http://schemas.openxmlformats.org/officeDocument/2006/relationships/image" Target="../media/image354.png"/><Relationship Id="rId448" Type="http://schemas.openxmlformats.org/officeDocument/2006/relationships/image" Target="../media/image382.png"/><Relationship Id="rId252" Type="http://schemas.openxmlformats.org/officeDocument/2006/relationships/image" Target="../media/image284.png"/><Relationship Id="rId294" Type="http://schemas.openxmlformats.org/officeDocument/2006/relationships/image" Target="../media/image305.png"/><Relationship Id="rId308" Type="http://schemas.openxmlformats.org/officeDocument/2006/relationships/image" Target="../media/image312.png"/><Relationship Id="rId515" Type="http://schemas.openxmlformats.org/officeDocument/2006/relationships/image" Target="../media/image415.png"/><Relationship Id="rId47" Type="http://schemas.openxmlformats.org/officeDocument/2006/relationships/customXml" Target="../ink/ink194.xml"/><Relationship Id="rId89" Type="http://schemas.openxmlformats.org/officeDocument/2006/relationships/customXml" Target="../ink/ink215.xml"/><Relationship Id="rId112" Type="http://schemas.openxmlformats.org/officeDocument/2006/relationships/image" Target="../media/image214.png"/><Relationship Id="rId154" Type="http://schemas.openxmlformats.org/officeDocument/2006/relationships/image" Target="../media/image235.png"/><Relationship Id="rId361" Type="http://schemas.openxmlformats.org/officeDocument/2006/relationships/customXml" Target="../ink/ink351.xml"/><Relationship Id="rId557" Type="http://schemas.openxmlformats.org/officeDocument/2006/relationships/image" Target="../media/image436.png"/><Relationship Id="rId196" Type="http://schemas.openxmlformats.org/officeDocument/2006/relationships/image" Target="../media/image256.png"/><Relationship Id="rId417" Type="http://schemas.openxmlformats.org/officeDocument/2006/relationships/customXml" Target="../ink/ink379.xml"/><Relationship Id="rId459" Type="http://schemas.openxmlformats.org/officeDocument/2006/relationships/customXml" Target="../ink/ink400.xml"/><Relationship Id="rId16" Type="http://schemas.openxmlformats.org/officeDocument/2006/relationships/image" Target="../media/image166.png"/><Relationship Id="rId221" Type="http://schemas.openxmlformats.org/officeDocument/2006/relationships/customXml" Target="../ink/ink281.xml"/><Relationship Id="rId263" Type="http://schemas.openxmlformats.org/officeDocument/2006/relationships/customXml" Target="../ink/ink302.xml"/><Relationship Id="rId319" Type="http://schemas.openxmlformats.org/officeDocument/2006/relationships/customXml" Target="../ink/ink330.xml"/><Relationship Id="rId470" Type="http://schemas.openxmlformats.org/officeDocument/2006/relationships/image" Target="../media/image393.png"/><Relationship Id="rId526" Type="http://schemas.openxmlformats.org/officeDocument/2006/relationships/customXml" Target="../ink/ink434.xml"/><Relationship Id="rId58" Type="http://schemas.openxmlformats.org/officeDocument/2006/relationships/image" Target="../media/image187.png"/><Relationship Id="rId123" Type="http://schemas.openxmlformats.org/officeDocument/2006/relationships/customXml" Target="../ink/ink232.xml"/><Relationship Id="rId330" Type="http://schemas.openxmlformats.org/officeDocument/2006/relationships/image" Target="../media/image323.png"/><Relationship Id="rId568" Type="http://schemas.openxmlformats.org/officeDocument/2006/relationships/customXml" Target="../ink/ink455.xml"/><Relationship Id="rId165" Type="http://schemas.openxmlformats.org/officeDocument/2006/relationships/customXml" Target="../ink/ink253.xml"/><Relationship Id="rId372" Type="http://schemas.openxmlformats.org/officeDocument/2006/relationships/image" Target="../media/image344.png"/><Relationship Id="rId428" Type="http://schemas.openxmlformats.org/officeDocument/2006/relationships/image" Target="../media/image372.png"/><Relationship Id="rId232" Type="http://schemas.openxmlformats.org/officeDocument/2006/relationships/image" Target="../media/image274.png"/><Relationship Id="rId274" Type="http://schemas.openxmlformats.org/officeDocument/2006/relationships/image" Target="../media/image295.png"/><Relationship Id="rId481" Type="http://schemas.openxmlformats.org/officeDocument/2006/relationships/customXml" Target="../ink/ink411.xml"/><Relationship Id="rId27" Type="http://schemas.openxmlformats.org/officeDocument/2006/relationships/customXml" Target="../ink/ink184.xml"/><Relationship Id="rId69" Type="http://schemas.openxmlformats.org/officeDocument/2006/relationships/customXml" Target="../ink/ink205.xml"/><Relationship Id="rId134" Type="http://schemas.openxmlformats.org/officeDocument/2006/relationships/image" Target="../media/image225.png"/><Relationship Id="rId537" Type="http://schemas.openxmlformats.org/officeDocument/2006/relationships/image" Target="../media/image426.png"/><Relationship Id="rId579" Type="http://schemas.openxmlformats.org/officeDocument/2006/relationships/image" Target="../media/image447.png"/><Relationship Id="rId80" Type="http://schemas.openxmlformats.org/officeDocument/2006/relationships/image" Target="../media/image198.png"/><Relationship Id="rId176" Type="http://schemas.openxmlformats.org/officeDocument/2006/relationships/image" Target="../media/image246.png"/><Relationship Id="rId341" Type="http://schemas.openxmlformats.org/officeDocument/2006/relationships/customXml" Target="../ink/ink341.xml"/><Relationship Id="rId383" Type="http://schemas.openxmlformats.org/officeDocument/2006/relationships/customXml" Target="../ink/ink362.xml"/><Relationship Id="rId439" Type="http://schemas.openxmlformats.org/officeDocument/2006/relationships/customXml" Target="../ink/ink390.xml"/><Relationship Id="rId201" Type="http://schemas.openxmlformats.org/officeDocument/2006/relationships/customXml" Target="../ink/ink271.xml"/><Relationship Id="rId243" Type="http://schemas.openxmlformats.org/officeDocument/2006/relationships/customXml" Target="../ink/ink292.xml"/><Relationship Id="rId285" Type="http://schemas.openxmlformats.org/officeDocument/2006/relationships/customXml" Target="../ink/ink313.xml"/><Relationship Id="rId450" Type="http://schemas.openxmlformats.org/officeDocument/2006/relationships/image" Target="../media/image383.png"/><Relationship Id="rId506" Type="http://schemas.openxmlformats.org/officeDocument/2006/relationships/image" Target="../media/image411.png"/><Relationship Id="rId38" Type="http://schemas.openxmlformats.org/officeDocument/2006/relationships/image" Target="../media/image177.png"/><Relationship Id="rId103" Type="http://schemas.openxmlformats.org/officeDocument/2006/relationships/customXml" Target="../ink/ink222.xml"/><Relationship Id="rId310" Type="http://schemas.openxmlformats.org/officeDocument/2006/relationships/image" Target="../media/image313.png"/><Relationship Id="rId492" Type="http://schemas.openxmlformats.org/officeDocument/2006/relationships/image" Target="../media/image404.png"/><Relationship Id="rId548" Type="http://schemas.openxmlformats.org/officeDocument/2006/relationships/customXml" Target="../ink/ink445.xml"/><Relationship Id="rId91" Type="http://schemas.openxmlformats.org/officeDocument/2006/relationships/customXml" Target="../ink/ink216.xml"/><Relationship Id="rId145" Type="http://schemas.openxmlformats.org/officeDocument/2006/relationships/customXml" Target="../ink/ink243.xml"/><Relationship Id="rId187" Type="http://schemas.openxmlformats.org/officeDocument/2006/relationships/customXml" Target="../ink/ink264.xml"/><Relationship Id="rId352" Type="http://schemas.openxmlformats.org/officeDocument/2006/relationships/image" Target="../media/image334.png"/><Relationship Id="rId394" Type="http://schemas.openxmlformats.org/officeDocument/2006/relationships/image" Target="../media/image355.png"/><Relationship Id="rId408" Type="http://schemas.openxmlformats.org/officeDocument/2006/relationships/image" Target="../media/image362.png"/><Relationship Id="rId212" Type="http://schemas.openxmlformats.org/officeDocument/2006/relationships/image" Target="../media/image264.png"/><Relationship Id="rId254" Type="http://schemas.openxmlformats.org/officeDocument/2006/relationships/image" Target="../media/image285.png"/><Relationship Id="rId49" Type="http://schemas.openxmlformats.org/officeDocument/2006/relationships/customXml" Target="../ink/ink195.xml"/><Relationship Id="rId114" Type="http://schemas.openxmlformats.org/officeDocument/2006/relationships/image" Target="../media/image215.png"/><Relationship Id="rId296" Type="http://schemas.openxmlformats.org/officeDocument/2006/relationships/image" Target="../media/image306.png"/><Relationship Id="rId461" Type="http://schemas.openxmlformats.org/officeDocument/2006/relationships/customXml" Target="../ink/ink401.xml"/><Relationship Id="rId517" Type="http://schemas.openxmlformats.org/officeDocument/2006/relationships/image" Target="../media/image416.png"/><Relationship Id="rId559" Type="http://schemas.openxmlformats.org/officeDocument/2006/relationships/image" Target="../media/image437.png"/><Relationship Id="rId60" Type="http://schemas.openxmlformats.org/officeDocument/2006/relationships/image" Target="../media/image188.png"/><Relationship Id="rId156" Type="http://schemas.openxmlformats.org/officeDocument/2006/relationships/image" Target="../media/image236.png"/><Relationship Id="rId198" Type="http://schemas.openxmlformats.org/officeDocument/2006/relationships/image" Target="../media/image257.png"/><Relationship Id="rId321" Type="http://schemas.openxmlformats.org/officeDocument/2006/relationships/customXml" Target="../ink/ink331.xml"/><Relationship Id="rId363" Type="http://schemas.openxmlformats.org/officeDocument/2006/relationships/customXml" Target="../ink/ink352.xml"/><Relationship Id="rId419" Type="http://schemas.openxmlformats.org/officeDocument/2006/relationships/customXml" Target="../ink/ink380.xml"/><Relationship Id="rId570" Type="http://schemas.openxmlformats.org/officeDocument/2006/relationships/customXml" Target="../ink/ink456.xml"/><Relationship Id="rId223" Type="http://schemas.openxmlformats.org/officeDocument/2006/relationships/customXml" Target="../ink/ink282.xml"/><Relationship Id="rId430" Type="http://schemas.openxmlformats.org/officeDocument/2006/relationships/image" Target="../media/image373.png"/><Relationship Id="rId18" Type="http://schemas.openxmlformats.org/officeDocument/2006/relationships/image" Target="../media/image167.png"/><Relationship Id="rId265" Type="http://schemas.openxmlformats.org/officeDocument/2006/relationships/customXml" Target="../ink/ink303.xml"/><Relationship Id="rId472" Type="http://schemas.openxmlformats.org/officeDocument/2006/relationships/image" Target="../media/image394.png"/><Relationship Id="rId528" Type="http://schemas.openxmlformats.org/officeDocument/2006/relationships/customXml" Target="../ink/ink435.xml"/><Relationship Id="rId125" Type="http://schemas.openxmlformats.org/officeDocument/2006/relationships/customXml" Target="../ink/ink233.xml"/><Relationship Id="rId167" Type="http://schemas.openxmlformats.org/officeDocument/2006/relationships/customXml" Target="../ink/ink254.xml"/><Relationship Id="rId332" Type="http://schemas.openxmlformats.org/officeDocument/2006/relationships/image" Target="../media/image324.png"/><Relationship Id="rId374" Type="http://schemas.openxmlformats.org/officeDocument/2006/relationships/image" Target="../media/image345.png"/><Relationship Id="rId581" Type="http://schemas.openxmlformats.org/officeDocument/2006/relationships/image" Target="../media/image448.png"/><Relationship Id="rId71" Type="http://schemas.openxmlformats.org/officeDocument/2006/relationships/customXml" Target="../ink/ink206.xml"/><Relationship Id="rId234" Type="http://schemas.openxmlformats.org/officeDocument/2006/relationships/image" Target="../media/image275.png"/><Relationship Id="rId2" Type="http://schemas.openxmlformats.org/officeDocument/2006/relationships/notesSlide" Target="../notesSlides/notesSlide8.xml"/><Relationship Id="rId29" Type="http://schemas.openxmlformats.org/officeDocument/2006/relationships/customXml" Target="../ink/ink185.xml"/><Relationship Id="rId276" Type="http://schemas.openxmlformats.org/officeDocument/2006/relationships/image" Target="../media/image296.png"/><Relationship Id="rId441" Type="http://schemas.openxmlformats.org/officeDocument/2006/relationships/customXml" Target="../ink/ink391.xml"/><Relationship Id="rId483" Type="http://schemas.openxmlformats.org/officeDocument/2006/relationships/customXml" Target="../ink/ink412.xml"/><Relationship Id="rId539" Type="http://schemas.openxmlformats.org/officeDocument/2006/relationships/image" Target="../media/image427.png"/><Relationship Id="rId40" Type="http://schemas.openxmlformats.org/officeDocument/2006/relationships/image" Target="../media/image178.png"/><Relationship Id="rId136" Type="http://schemas.openxmlformats.org/officeDocument/2006/relationships/image" Target="../media/image226.png"/><Relationship Id="rId178" Type="http://schemas.openxmlformats.org/officeDocument/2006/relationships/image" Target="../media/image247.png"/><Relationship Id="rId301" Type="http://schemas.openxmlformats.org/officeDocument/2006/relationships/customXml" Target="../ink/ink321.xml"/><Relationship Id="rId343" Type="http://schemas.openxmlformats.org/officeDocument/2006/relationships/customXml" Target="../ink/ink342.xml"/><Relationship Id="rId550" Type="http://schemas.openxmlformats.org/officeDocument/2006/relationships/customXml" Target="../ink/ink446.xml"/><Relationship Id="rId82" Type="http://schemas.openxmlformats.org/officeDocument/2006/relationships/image" Target="../media/image199.png"/><Relationship Id="rId203" Type="http://schemas.openxmlformats.org/officeDocument/2006/relationships/customXml" Target="../ink/ink272.xml"/><Relationship Id="rId385" Type="http://schemas.openxmlformats.org/officeDocument/2006/relationships/customXml" Target="../ink/ink363.xml"/><Relationship Id="rId245" Type="http://schemas.openxmlformats.org/officeDocument/2006/relationships/customXml" Target="../ink/ink293.xml"/><Relationship Id="rId287" Type="http://schemas.openxmlformats.org/officeDocument/2006/relationships/customXml" Target="../ink/ink314.xml"/><Relationship Id="rId410" Type="http://schemas.openxmlformats.org/officeDocument/2006/relationships/image" Target="../media/image363.png"/><Relationship Id="rId452" Type="http://schemas.openxmlformats.org/officeDocument/2006/relationships/image" Target="../media/image384.png"/><Relationship Id="rId494" Type="http://schemas.openxmlformats.org/officeDocument/2006/relationships/image" Target="../media/image405.png"/><Relationship Id="rId508" Type="http://schemas.openxmlformats.org/officeDocument/2006/relationships/image" Target="../media/image412.png"/><Relationship Id="rId105" Type="http://schemas.openxmlformats.org/officeDocument/2006/relationships/customXml" Target="../ink/ink223.xml"/><Relationship Id="rId147" Type="http://schemas.openxmlformats.org/officeDocument/2006/relationships/customXml" Target="../ink/ink244.xml"/><Relationship Id="rId312" Type="http://schemas.openxmlformats.org/officeDocument/2006/relationships/image" Target="../media/image314.png"/><Relationship Id="rId354" Type="http://schemas.openxmlformats.org/officeDocument/2006/relationships/image" Target="../media/image335.png"/><Relationship Id="rId51" Type="http://schemas.openxmlformats.org/officeDocument/2006/relationships/customXml" Target="../ink/ink196.xml"/><Relationship Id="rId93" Type="http://schemas.openxmlformats.org/officeDocument/2006/relationships/customXml" Target="../ink/ink217.xml"/><Relationship Id="rId189" Type="http://schemas.openxmlformats.org/officeDocument/2006/relationships/customXml" Target="../ink/ink265.xml"/><Relationship Id="rId396" Type="http://schemas.openxmlformats.org/officeDocument/2006/relationships/image" Target="../media/image356.png"/><Relationship Id="rId561" Type="http://schemas.openxmlformats.org/officeDocument/2006/relationships/image" Target="../media/image438.png"/><Relationship Id="rId214" Type="http://schemas.openxmlformats.org/officeDocument/2006/relationships/image" Target="../media/image265.png"/><Relationship Id="rId256" Type="http://schemas.openxmlformats.org/officeDocument/2006/relationships/image" Target="../media/image286.png"/><Relationship Id="rId298" Type="http://schemas.openxmlformats.org/officeDocument/2006/relationships/image" Target="../media/image307.png"/><Relationship Id="rId421" Type="http://schemas.openxmlformats.org/officeDocument/2006/relationships/customXml" Target="../ink/ink381.xml"/><Relationship Id="rId463" Type="http://schemas.openxmlformats.org/officeDocument/2006/relationships/customXml" Target="../ink/ink402.xml"/><Relationship Id="rId519" Type="http://schemas.openxmlformats.org/officeDocument/2006/relationships/image" Target="../media/image417.png"/><Relationship Id="rId116" Type="http://schemas.openxmlformats.org/officeDocument/2006/relationships/image" Target="../media/image216.png"/><Relationship Id="rId158" Type="http://schemas.openxmlformats.org/officeDocument/2006/relationships/image" Target="../media/image237.png"/><Relationship Id="rId323" Type="http://schemas.openxmlformats.org/officeDocument/2006/relationships/customXml" Target="../ink/ink332.xml"/><Relationship Id="rId530" Type="http://schemas.openxmlformats.org/officeDocument/2006/relationships/customXml" Target="../ink/ink436.xml"/><Relationship Id="rId20" Type="http://schemas.openxmlformats.org/officeDocument/2006/relationships/image" Target="../media/image168.png"/><Relationship Id="rId62" Type="http://schemas.openxmlformats.org/officeDocument/2006/relationships/image" Target="../media/image189.png"/><Relationship Id="rId365" Type="http://schemas.openxmlformats.org/officeDocument/2006/relationships/customXml" Target="../ink/ink353.xml"/><Relationship Id="rId572" Type="http://schemas.openxmlformats.org/officeDocument/2006/relationships/customXml" Target="../ink/ink457.xml"/><Relationship Id="rId225" Type="http://schemas.openxmlformats.org/officeDocument/2006/relationships/customXml" Target="../ink/ink283.xml"/><Relationship Id="rId267" Type="http://schemas.openxmlformats.org/officeDocument/2006/relationships/customXml" Target="../ink/ink304.xml"/><Relationship Id="rId432" Type="http://schemas.openxmlformats.org/officeDocument/2006/relationships/image" Target="../media/image374.png"/><Relationship Id="rId474" Type="http://schemas.openxmlformats.org/officeDocument/2006/relationships/image" Target="../media/image395.png"/><Relationship Id="rId127" Type="http://schemas.openxmlformats.org/officeDocument/2006/relationships/customXml" Target="../ink/ink234.xml"/><Relationship Id="rId31" Type="http://schemas.openxmlformats.org/officeDocument/2006/relationships/customXml" Target="../ink/ink186.xml"/><Relationship Id="rId73" Type="http://schemas.openxmlformats.org/officeDocument/2006/relationships/customXml" Target="../ink/ink207.xml"/><Relationship Id="rId169" Type="http://schemas.openxmlformats.org/officeDocument/2006/relationships/customXml" Target="../ink/ink255.xml"/><Relationship Id="rId334" Type="http://schemas.openxmlformats.org/officeDocument/2006/relationships/image" Target="../media/image325.png"/><Relationship Id="rId376" Type="http://schemas.openxmlformats.org/officeDocument/2006/relationships/image" Target="../media/image346.png"/><Relationship Id="rId541" Type="http://schemas.openxmlformats.org/officeDocument/2006/relationships/image" Target="../media/image428.png"/><Relationship Id="rId4" Type="http://schemas.openxmlformats.org/officeDocument/2006/relationships/image" Target="../media/image160.png"/><Relationship Id="rId180" Type="http://schemas.openxmlformats.org/officeDocument/2006/relationships/image" Target="../media/image248.png"/><Relationship Id="rId236" Type="http://schemas.openxmlformats.org/officeDocument/2006/relationships/image" Target="../media/image276.png"/><Relationship Id="rId278" Type="http://schemas.openxmlformats.org/officeDocument/2006/relationships/image" Target="../media/image297.png"/><Relationship Id="rId401" Type="http://schemas.openxmlformats.org/officeDocument/2006/relationships/customXml" Target="../ink/ink371.xml"/><Relationship Id="rId443" Type="http://schemas.openxmlformats.org/officeDocument/2006/relationships/customXml" Target="../ink/ink392.xml"/><Relationship Id="rId303" Type="http://schemas.openxmlformats.org/officeDocument/2006/relationships/customXml" Target="../ink/ink322.xml"/><Relationship Id="rId485" Type="http://schemas.openxmlformats.org/officeDocument/2006/relationships/customXml" Target="../ink/ink413.xml"/><Relationship Id="rId42" Type="http://schemas.openxmlformats.org/officeDocument/2006/relationships/image" Target="../media/image179.png"/><Relationship Id="rId84" Type="http://schemas.openxmlformats.org/officeDocument/2006/relationships/image" Target="../media/image200.png"/><Relationship Id="rId138" Type="http://schemas.openxmlformats.org/officeDocument/2006/relationships/image" Target="../media/image227.png"/><Relationship Id="rId345" Type="http://schemas.openxmlformats.org/officeDocument/2006/relationships/customXml" Target="../ink/ink343.xml"/><Relationship Id="rId387" Type="http://schemas.openxmlformats.org/officeDocument/2006/relationships/customXml" Target="../ink/ink364.xml"/><Relationship Id="rId510" Type="http://schemas.openxmlformats.org/officeDocument/2006/relationships/image" Target="../media/image413.png"/><Relationship Id="rId552" Type="http://schemas.openxmlformats.org/officeDocument/2006/relationships/customXml" Target="../ink/ink447.xml"/><Relationship Id="rId191" Type="http://schemas.openxmlformats.org/officeDocument/2006/relationships/customXml" Target="../ink/ink266.xml"/><Relationship Id="rId205" Type="http://schemas.openxmlformats.org/officeDocument/2006/relationships/customXml" Target="../ink/ink273.xml"/><Relationship Id="rId247" Type="http://schemas.openxmlformats.org/officeDocument/2006/relationships/customXml" Target="../ink/ink294.xml"/><Relationship Id="rId412" Type="http://schemas.openxmlformats.org/officeDocument/2006/relationships/image" Target="../media/image364.png"/><Relationship Id="rId107" Type="http://schemas.openxmlformats.org/officeDocument/2006/relationships/customXml" Target="../ink/ink224.xml"/><Relationship Id="rId289" Type="http://schemas.openxmlformats.org/officeDocument/2006/relationships/customXml" Target="../ink/ink315.xml"/><Relationship Id="rId454" Type="http://schemas.openxmlformats.org/officeDocument/2006/relationships/image" Target="../media/image385.png"/><Relationship Id="rId496" Type="http://schemas.openxmlformats.org/officeDocument/2006/relationships/image" Target="../media/image406.png"/><Relationship Id="rId11" Type="http://schemas.openxmlformats.org/officeDocument/2006/relationships/customXml" Target="../ink/ink176.xml"/><Relationship Id="rId53" Type="http://schemas.openxmlformats.org/officeDocument/2006/relationships/customXml" Target="../ink/ink197.xml"/><Relationship Id="rId149" Type="http://schemas.openxmlformats.org/officeDocument/2006/relationships/customXml" Target="../ink/ink245.xml"/><Relationship Id="rId314" Type="http://schemas.openxmlformats.org/officeDocument/2006/relationships/image" Target="../media/image315.png"/><Relationship Id="rId356" Type="http://schemas.openxmlformats.org/officeDocument/2006/relationships/image" Target="../media/image336.png"/><Relationship Id="rId398" Type="http://schemas.openxmlformats.org/officeDocument/2006/relationships/image" Target="../media/image357.png"/><Relationship Id="rId521" Type="http://schemas.openxmlformats.org/officeDocument/2006/relationships/image" Target="../media/image418.png"/><Relationship Id="rId563" Type="http://schemas.openxmlformats.org/officeDocument/2006/relationships/image" Target="../media/image439.png"/><Relationship Id="rId95" Type="http://schemas.openxmlformats.org/officeDocument/2006/relationships/customXml" Target="../ink/ink218.xml"/><Relationship Id="rId160" Type="http://schemas.openxmlformats.org/officeDocument/2006/relationships/image" Target="../media/image238.png"/><Relationship Id="rId216" Type="http://schemas.openxmlformats.org/officeDocument/2006/relationships/image" Target="../media/image266.png"/><Relationship Id="rId423" Type="http://schemas.openxmlformats.org/officeDocument/2006/relationships/customXml" Target="../ink/ink382.xml"/><Relationship Id="rId258" Type="http://schemas.openxmlformats.org/officeDocument/2006/relationships/image" Target="../media/image287.png"/><Relationship Id="rId465" Type="http://schemas.openxmlformats.org/officeDocument/2006/relationships/customXml" Target="../ink/ink403.xml"/><Relationship Id="rId22" Type="http://schemas.openxmlformats.org/officeDocument/2006/relationships/image" Target="../media/image169.png"/><Relationship Id="rId64" Type="http://schemas.openxmlformats.org/officeDocument/2006/relationships/image" Target="../media/image190.png"/><Relationship Id="rId118" Type="http://schemas.openxmlformats.org/officeDocument/2006/relationships/image" Target="../media/image217.png"/><Relationship Id="rId325" Type="http://schemas.openxmlformats.org/officeDocument/2006/relationships/customXml" Target="../ink/ink333.xml"/><Relationship Id="rId367" Type="http://schemas.openxmlformats.org/officeDocument/2006/relationships/customXml" Target="../ink/ink354.xml"/><Relationship Id="rId532" Type="http://schemas.openxmlformats.org/officeDocument/2006/relationships/customXml" Target="../ink/ink437.xml"/><Relationship Id="rId574" Type="http://schemas.openxmlformats.org/officeDocument/2006/relationships/customXml" Target="../ink/ink458.xml"/><Relationship Id="rId171" Type="http://schemas.openxmlformats.org/officeDocument/2006/relationships/customXml" Target="../ink/ink256.xml"/><Relationship Id="rId227" Type="http://schemas.openxmlformats.org/officeDocument/2006/relationships/customXml" Target="../ink/ink284.xml"/><Relationship Id="rId269" Type="http://schemas.openxmlformats.org/officeDocument/2006/relationships/customXml" Target="../ink/ink305.xml"/><Relationship Id="rId434" Type="http://schemas.openxmlformats.org/officeDocument/2006/relationships/image" Target="../media/image375.png"/><Relationship Id="rId476" Type="http://schemas.openxmlformats.org/officeDocument/2006/relationships/image" Target="../media/image396.png"/><Relationship Id="rId33" Type="http://schemas.openxmlformats.org/officeDocument/2006/relationships/customXml" Target="../ink/ink187.xml"/><Relationship Id="rId129" Type="http://schemas.openxmlformats.org/officeDocument/2006/relationships/customXml" Target="../ink/ink235.xml"/><Relationship Id="rId280" Type="http://schemas.openxmlformats.org/officeDocument/2006/relationships/image" Target="../media/image298.png"/><Relationship Id="rId336" Type="http://schemas.openxmlformats.org/officeDocument/2006/relationships/image" Target="../media/image326.png"/><Relationship Id="rId501" Type="http://schemas.openxmlformats.org/officeDocument/2006/relationships/customXml" Target="../ink/ink421.xml"/><Relationship Id="rId543" Type="http://schemas.openxmlformats.org/officeDocument/2006/relationships/image" Target="../media/image429.png"/><Relationship Id="rId75" Type="http://schemas.openxmlformats.org/officeDocument/2006/relationships/customXml" Target="../ink/ink208.xml"/><Relationship Id="rId140" Type="http://schemas.openxmlformats.org/officeDocument/2006/relationships/image" Target="../media/image228.png"/><Relationship Id="rId182" Type="http://schemas.openxmlformats.org/officeDocument/2006/relationships/image" Target="../media/image249.png"/><Relationship Id="rId378" Type="http://schemas.openxmlformats.org/officeDocument/2006/relationships/image" Target="../media/image347.png"/><Relationship Id="rId403" Type="http://schemas.openxmlformats.org/officeDocument/2006/relationships/customXml" Target="../ink/ink372.xml"/><Relationship Id="rId6" Type="http://schemas.openxmlformats.org/officeDocument/2006/relationships/image" Target="../media/image161.png"/><Relationship Id="rId238" Type="http://schemas.openxmlformats.org/officeDocument/2006/relationships/image" Target="../media/image277.png"/><Relationship Id="rId445" Type="http://schemas.openxmlformats.org/officeDocument/2006/relationships/customXml" Target="../ink/ink393.xml"/><Relationship Id="rId487" Type="http://schemas.openxmlformats.org/officeDocument/2006/relationships/customXml" Target="../ink/ink414.xml"/><Relationship Id="rId291" Type="http://schemas.openxmlformats.org/officeDocument/2006/relationships/customXml" Target="../ink/ink316.xml"/><Relationship Id="rId305" Type="http://schemas.openxmlformats.org/officeDocument/2006/relationships/customXml" Target="../ink/ink323.xml"/><Relationship Id="rId347" Type="http://schemas.openxmlformats.org/officeDocument/2006/relationships/customXml" Target="../ink/ink344.xml"/><Relationship Id="rId512" Type="http://schemas.openxmlformats.org/officeDocument/2006/relationships/customXml" Target="../ink/ink427.xml"/><Relationship Id="rId44" Type="http://schemas.openxmlformats.org/officeDocument/2006/relationships/image" Target="../media/image180.png"/><Relationship Id="rId86" Type="http://schemas.openxmlformats.org/officeDocument/2006/relationships/image" Target="../media/image201.png"/><Relationship Id="rId151" Type="http://schemas.openxmlformats.org/officeDocument/2006/relationships/customXml" Target="../ink/ink246.xml"/><Relationship Id="rId389" Type="http://schemas.openxmlformats.org/officeDocument/2006/relationships/customXml" Target="../ink/ink365.xml"/><Relationship Id="rId554" Type="http://schemas.openxmlformats.org/officeDocument/2006/relationships/customXml" Target="../ink/ink448.xml"/><Relationship Id="rId193" Type="http://schemas.openxmlformats.org/officeDocument/2006/relationships/customXml" Target="../ink/ink267.xml"/><Relationship Id="rId207" Type="http://schemas.openxmlformats.org/officeDocument/2006/relationships/customXml" Target="../ink/ink274.xml"/><Relationship Id="rId249" Type="http://schemas.openxmlformats.org/officeDocument/2006/relationships/customXml" Target="../ink/ink295.xml"/><Relationship Id="rId414" Type="http://schemas.openxmlformats.org/officeDocument/2006/relationships/image" Target="../media/image365.png"/><Relationship Id="rId456" Type="http://schemas.openxmlformats.org/officeDocument/2006/relationships/image" Target="../media/image386.png"/><Relationship Id="rId498" Type="http://schemas.openxmlformats.org/officeDocument/2006/relationships/image" Target="../media/image407.png"/><Relationship Id="rId13" Type="http://schemas.openxmlformats.org/officeDocument/2006/relationships/customXml" Target="../ink/ink177.xml"/><Relationship Id="rId109" Type="http://schemas.openxmlformats.org/officeDocument/2006/relationships/customXml" Target="../ink/ink225.xml"/><Relationship Id="rId260" Type="http://schemas.openxmlformats.org/officeDocument/2006/relationships/image" Target="../media/image288.png"/><Relationship Id="rId316" Type="http://schemas.openxmlformats.org/officeDocument/2006/relationships/image" Target="../media/image316.png"/><Relationship Id="rId523" Type="http://schemas.openxmlformats.org/officeDocument/2006/relationships/image" Target="../media/image419.png"/><Relationship Id="rId55" Type="http://schemas.openxmlformats.org/officeDocument/2006/relationships/customXml" Target="../ink/ink198.xml"/><Relationship Id="rId97" Type="http://schemas.openxmlformats.org/officeDocument/2006/relationships/customXml" Target="../ink/ink219.xml"/><Relationship Id="rId120" Type="http://schemas.openxmlformats.org/officeDocument/2006/relationships/image" Target="../media/image218.png"/><Relationship Id="rId358" Type="http://schemas.openxmlformats.org/officeDocument/2006/relationships/image" Target="../media/image337.png"/><Relationship Id="rId565" Type="http://schemas.openxmlformats.org/officeDocument/2006/relationships/image" Target="../media/image440.png"/><Relationship Id="rId162" Type="http://schemas.openxmlformats.org/officeDocument/2006/relationships/image" Target="../media/image239.png"/><Relationship Id="rId218" Type="http://schemas.openxmlformats.org/officeDocument/2006/relationships/image" Target="../media/image267.png"/><Relationship Id="rId425" Type="http://schemas.openxmlformats.org/officeDocument/2006/relationships/customXml" Target="../ink/ink383.xml"/><Relationship Id="rId467" Type="http://schemas.openxmlformats.org/officeDocument/2006/relationships/customXml" Target="../ink/ink404.xml"/><Relationship Id="rId271" Type="http://schemas.openxmlformats.org/officeDocument/2006/relationships/customXml" Target="../ink/ink306.xml"/><Relationship Id="rId24" Type="http://schemas.openxmlformats.org/officeDocument/2006/relationships/image" Target="../media/image170.png"/><Relationship Id="rId66" Type="http://schemas.openxmlformats.org/officeDocument/2006/relationships/image" Target="../media/image191.png"/><Relationship Id="rId131" Type="http://schemas.openxmlformats.org/officeDocument/2006/relationships/customXml" Target="../ink/ink236.xml"/><Relationship Id="rId327" Type="http://schemas.openxmlformats.org/officeDocument/2006/relationships/customXml" Target="../ink/ink334.xml"/><Relationship Id="rId369" Type="http://schemas.openxmlformats.org/officeDocument/2006/relationships/customXml" Target="../ink/ink355.xml"/><Relationship Id="rId534" Type="http://schemas.openxmlformats.org/officeDocument/2006/relationships/customXml" Target="../ink/ink438.xml"/><Relationship Id="rId576" Type="http://schemas.openxmlformats.org/officeDocument/2006/relationships/customXml" Target="../ink/ink459.xml"/><Relationship Id="rId173" Type="http://schemas.openxmlformats.org/officeDocument/2006/relationships/customXml" Target="../ink/ink257.xml"/><Relationship Id="rId229" Type="http://schemas.openxmlformats.org/officeDocument/2006/relationships/customXml" Target="../ink/ink285.xml"/><Relationship Id="rId380" Type="http://schemas.openxmlformats.org/officeDocument/2006/relationships/image" Target="../media/image348.png"/><Relationship Id="rId436" Type="http://schemas.openxmlformats.org/officeDocument/2006/relationships/image" Target="../media/image376.png"/><Relationship Id="rId240" Type="http://schemas.openxmlformats.org/officeDocument/2006/relationships/image" Target="../media/image278.png"/><Relationship Id="rId478" Type="http://schemas.openxmlformats.org/officeDocument/2006/relationships/image" Target="../media/image397.png"/><Relationship Id="rId35" Type="http://schemas.openxmlformats.org/officeDocument/2006/relationships/customXml" Target="../ink/ink188.xml"/><Relationship Id="rId77" Type="http://schemas.openxmlformats.org/officeDocument/2006/relationships/customXml" Target="../ink/ink209.xml"/><Relationship Id="rId100" Type="http://schemas.openxmlformats.org/officeDocument/2006/relationships/image" Target="../media/image208.png"/><Relationship Id="rId282" Type="http://schemas.openxmlformats.org/officeDocument/2006/relationships/image" Target="../media/image299.png"/><Relationship Id="rId338" Type="http://schemas.openxmlformats.org/officeDocument/2006/relationships/image" Target="../media/image327.png"/><Relationship Id="rId503" Type="http://schemas.openxmlformats.org/officeDocument/2006/relationships/customXml" Target="../ink/ink422.xml"/><Relationship Id="rId545" Type="http://schemas.openxmlformats.org/officeDocument/2006/relationships/image" Target="../media/image430.png"/><Relationship Id="rId8" Type="http://schemas.openxmlformats.org/officeDocument/2006/relationships/image" Target="../media/image162.png"/><Relationship Id="rId142" Type="http://schemas.openxmlformats.org/officeDocument/2006/relationships/image" Target="../media/image229.png"/><Relationship Id="rId184" Type="http://schemas.openxmlformats.org/officeDocument/2006/relationships/image" Target="../media/image250.png"/><Relationship Id="rId391" Type="http://schemas.openxmlformats.org/officeDocument/2006/relationships/customXml" Target="../ink/ink366.xml"/><Relationship Id="rId405" Type="http://schemas.openxmlformats.org/officeDocument/2006/relationships/customXml" Target="../ink/ink373.xml"/><Relationship Id="rId447" Type="http://schemas.openxmlformats.org/officeDocument/2006/relationships/customXml" Target="../ink/ink394.xml"/><Relationship Id="rId251" Type="http://schemas.openxmlformats.org/officeDocument/2006/relationships/customXml" Target="../ink/ink296.xml"/><Relationship Id="rId489" Type="http://schemas.openxmlformats.org/officeDocument/2006/relationships/customXml" Target="../ink/ink415.xml"/><Relationship Id="rId46" Type="http://schemas.openxmlformats.org/officeDocument/2006/relationships/image" Target="../media/image181.png"/><Relationship Id="rId293" Type="http://schemas.openxmlformats.org/officeDocument/2006/relationships/customXml" Target="../ink/ink317.xml"/><Relationship Id="rId307" Type="http://schemas.openxmlformats.org/officeDocument/2006/relationships/customXml" Target="../ink/ink324.xml"/><Relationship Id="rId349" Type="http://schemas.openxmlformats.org/officeDocument/2006/relationships/customXml" Target="../ink/ink345.xml"/><Relationship Id="rId514" Type="http://schemas.openxmlformats.org/officeDocument/2006/relationships/customXml" Target="../ink/ink428.xml"/><Relationship Id="rId556" Type="http://schemas.openxmlformats.org/officeDocument/2006/relationships/customXml" Target="../ink/ink449.xml"/><Relationship Id="rId88" Type="http://schemas.openxmlformats.org/officeDocument/2006/relationships/image" Target="../media/image202.png"/><Relationship Id="rId111" Type="http://schemas.openxmlformats.org/officeDocument/2006/relationships/customXml" Target="../ink/ink226.xml"/><Relationship Id="rId153" Type="http://schemas.openxmlformats.org/officeDocument/2006/relationships/customXml" Target="../ink/ink247.xml"/><Relationship Id="rId195" Type="http://schemas.openxmlformats.org/officeDocument/2006/relationships/customXml" Target="../ink/ink268.xml"/><Relationship Id="rId209" Type="http://schemas.openxmlformats.org/officeDocument/2006/relationships/customXml" Target="../ink/ink275.xml"/><Relationship Id="rId360" Type="http://schemas.openxmlformats.org/officeDocument/2006/relationships/image" Target="../media/image338.png"/><Relationship Id="rId416" Type="http://schemas.openxmlformats.org/officeDocument/2006/relationships/image" Target="../media/image366.png"/><Relationship Id="rId220" Type="http://schemas.openxmlformats.org/officeDocument/2006/relationships/image" Target="../media/image268.png"/><Relationship Id="rId458" Type="http://schemas.openxmlformats.org/officeDocument/2006/relationships/image" Target="../media/image387.png"/><Relationship Id="rId15" Type="http://schemas.openxmlformats.org/officeDocument/2006/relationships/customXml" Target="../ink/ink178.xml"/><Relationship Id="rId57" Type="http://schemas.openxmlformats.org/officeDocument/2006/relationships/customXml" Target="../ink/ink199.xml"/><Relationship Id="rId262" Type="http://schemas.openxmlformats.org/officeDocument/2006/relationships/image" Target="../media/image289.png"/><Relationship Id="rId318" Type="http://schemas.openxmlformats.org/officeDocument/2006/relationships/image" Target="../media/image317.png"/><Relationship Id="rId525" Type="http://schemas.openxmlformats.org/officeDocument/2006/relationships/image" Target="../media/image420.png"/><Relationship Id="rId567" Type="http://schemas.openxmlformats.org/officeDocument/2006/relationships/image" Target="../media/image441.png"/><Relationship Id="rId99" Type="http://schemas.openxmlformats.org/officeDocument/2006/relationships/customXml" Target="../ink/ink220.xml"/><Relationship Id="rId122" Type="http://schemas.openxmlformats.org/officeDocument/2006/relationships/image" Target="../media/image219.png"/><Relationship Id="rId164" Type="http://schemas.openxmlformats.org/officeDocument/2006/relationships/image" Target="../media/image240.png"/><Relationship Id="rId371" Type="http://schemas.openxmlformats.org/officeDocument/2006/relationships/customXml" Target="../ink/ink356.xml"/><Relationship Id="rId427" Type="http://schemas.openxmlformats.org/officeDocument/2006/relationships/customXml" Target="../ink/ink384.xml"/><Relationship Id="rId469" Type="http://schemas.openxmlformats.org/officeDocument/2006/relationships/customXml" Target="../ink/ink405.xml"/><Relationship Id="rId26" Type="http://schemas.openxmlformats.org/officeDocument/2006/relationships/image" Target="../media/image171.png"/><Relationship Id="rId231" Type="http://schemas.openxmlformats.org/officeDocument/2006/relationships/customXml" Target="../ink/ink286.xml"/><Relationship Id="rId273" Type="http://schemas.openxmlformats.org/officeDocument/2006/relationships/customXml" Target="../ink/ink307.xml"/><Relationship Id="rId329" Type="http://schemas.openxmlformats.org/officeDocument/2006/relationships/customXml" Target="../ink/ink335.xml"/><Relationship Id="rId480" Type="http://schemas.openxmlformats.org/officeDocument/2006/relationships/image" Target="../media/image398.png"/><Relationship Id="rId536" Type="http://schemas.openxmlformats.org/officeDocument/2006/relationships/customXml" Target="../ink/ink439.xml"/><Relationship Id="rId68" Type="http://schemas.openxmlformats.org/officeDocument/2006/relationships/image" Target="../media/image192.png"/><Relationship Id="rId133" Type="http://schemas.openxmlformats.org/officeDocument/2006/relationships/customXml" Target="../ink/ink237.xml"/><Relationship Id="rId175" Type="http://schemas.openxmlformats.org/officeDocument/2006/relationships/customXml" Target="../ink/ink258.xml"/><Relationship Id="rId340" Type="http://schemas.openxmlformats.org/officeDocument/2006/relationships/image" Target="../media/image328.png"/><Relationship Id="rId578" Type="http://schemas.openxmlformats.org/officeDocument/2006/relationships/customXml" Target="../ink/ink460.xml"/><Relationship Id="rId200" Type="http://schemas.openxmlformats.org/officeDocument/2006/relationships/image" Target="../media/image258.png"/><Relationship Id="rId382" Type="http://schemas.openxmlformats.org/officeDocument/2006/relationships/image" Target="../media/image349.png"/><Relationship Id="rId438" Type="http://schemas.openxmlformats.org/officeDocument/2006/relationships/image" Target="../media/image377.png"/><Relationship Id="rId242" Type="http://schemas.openxmlformats.org/officeDocument/2006/relationships/image" Target="../media/image279.png"/><Relationship Id="rId284" Type="http://schemas.openxmlformats.org/officeDocument/2006/relationships/image" Target="../media/image300.png"/><Relationship Id="rId491" Type="http://schemas.openxmlformats.org/officeDocument/2006/relationships/customXml" Target="../ink/ink416.xml"/><Relationship Id="rId505" Type="http://schemas.openxmlformats.org/officeDocument/2006/relationships/customXml" Target="../ink/ink423.xml"/><Relationship Id="rId37" Type="http://schemas.openxmlformats.org/officeDocument/2006/relationships/customXml" Target="../ink/ink189.xml"/><Relationship Id="rId79" Type="http://schemas.openxmlformats.org/officeDocument/2006/relationships/customXml" Target="../ink/ink210.xml"/><Relationship Id="rId102" Type="http://schemas.openxmlformats.org/officeDocument/2006/relationships/image" Target="../media/image209.png"/><Relationship Id="rId144" Type="http://schemas.openxmlformats.org/officeDocument/2006/relationships/image" Target="../media/image230.png"/><Relationship Id="rId547" Type="http://schemas.openxmlformats.org/officeDocument/2006/relationships/image" Target="../media/image431.png"/><Relationship Id="rId90" Type="http://schemas.openxmlformats.org/officeDocument/2006/relationships/image" Target="../media/image203.png"/><Relationship Id="rId186" Type="http://schemas.openxmlformats.org/officeDocument/2006/relationships/image" Target="../media/image251.png"/><Relationship Id="rId351" Type="http://schemas.openxmlformats.org/officeDocument/2006/relationships/customXml" Target="../ink/ink346.xml"/><Relationship Id="rId393" Type="http://schemas.openxmlformats.org/officeDocument/2006/relationships/customXml" Target="../ink/ink367.xml"/><Relationship Id="rId407" Type="http://schemas.openxmlformats.org/officeDocument/2006/relationships/customXml" Target="../ink/ink374.xml"/><Relationship Id="rId449" Type="http://schemas.openxmlformats.org/officeDocument/2006/relationships/customXml" Target="../ink/ink395.xml"/><Relationship Id="rId211" Type="http://schemas.openxmlformats.org/officeDocument/2006/relationships/customXml" Target="../ink/ink276.xml"/><Relationship Id="rId253" Type="http://schemas.openxmlformats.org/officeDocument/2006/relationships/customXml" Target="../ink/ink297.xml"/><Relationship Id="rId295" Type="http://schemas.openxmlformats.org/officeDocument/2006/relationships/customXml" Target="../ink/ink318.xml"/><Relationship Id="rId309" Type="http://schemas.openxmlformats.org/officeDocument/2006/relationships/customXml" Target="../ink/ink325.xml"/><Relationship Id="rId460" Type="http://schemas.openxmlformats.org/officeDocument/2006/relationships/image" Target="../media/image388.png"/><Relationship Id="rId516" Type="http://schemas.openxmlformats.org/officeDocument/2006/relationships/customXml" Target="../ink/ink429.xml"/><Relationship Id="rId48" Type="http://schemas.openxmlformats.org/officeDocument/2006/relationships/image" Target="../media/image182.png"/><Relationship Id="rId113" Type="http://schemas.openxmlformats.org/officeDocument/2006/relationships/customXml" Target="../ink/ink227.xml"/><Relationship Id="rId320" Type="http://schemas.openxmlformats.org/officeDocument/2006/relationships/image" Target="../media/image318.png"/><Relationship Id="rId558" Type="http://schemas.openxmlformats.org/officeDocument/2006/relationships/customXml" Target="../ink/ink450.xml"/><Relationship Id="rId155" Type="http://schemas.openxmlformats.org/officeDocument/2006/relationships/customXml" Target="../ink/ink248.xml"/><Relationship Id="rId197" Type="http://schemas.openxmlformats.org/officeDocument/2006/relationships/customXml" Target="../ink/ink269.xml"/><Relationship Id="rId362" Type="http://schemas.openxmlformats.org/officeDocument/2006/relationships/image" Target="../media/image339.png"/><Relationship Id="rId418" Type="http://schemas.openxmlformats.org/officeDocument/2006/relationships/image" Target="../media/image367.png"/><Relationship Id="rId222" Type="http://schemas.openxmlformats.org/officeDocument/2006/relationships/image" Target="../media/image269.png"/><Relationship Id="rId264" Type="http://schemas.openxmlformats.org/officeDocument/2006/relationships/image" Target="../media/image290.png"/><Relationship Id="rId471" Type="http://schemas.openxmlformats.org/officeDocument/2006/relationships/customXml" Target="../ink/ink406.xml"/><Relationship Id="rId17" Type="http://schemas.openxmlformats.org/officeDocument/2006/relationships/customXml" Target="../ink/ink179.xml"/><Relationship Id="rId59" Type="http://schemas.openxmlformats.org/officeDocument/2006/relationships/customXml" Target="../ink/ink200.xml"/><Relationship Id="rId124" Type="http://schemas.openxmlformats.org/officeDocument/2006/relationships/image" Target="../media/image220.png"/><Relationship Id="rId527" Type="http://schemas.openxmlformats.org/officeDocument/2006/relationships/image" Target="../media/image421.png"/><Relationship Id="rId569" Type="http://schemas.openxmlformats.org/officeDocument/2006/relationships/image" Target="../media/image442.png"/><Relationship Id="rId70" Type="http://schemas.openxmlformats.org/officeDocument/2006/relationships/image" Target="../media/image193.png"/><Relationship Id="rId166" Type="http://schemas.openxmlformats.org/officeDocument/2006/relationships/image" Target="../media/image241.png"/><Relationship Id="rId331" Type="http://schemas.openxmlformats.org/officeDocument/2006/relationships/customXml" Target="../ink/ink336.xml"/><Relationship Id="rId373" Type="http://schemas.openxmlformats.org/officeDocument/2006/relationships/customXml" Target="../ink/ink357.xml"/><Relationship Id="rId429" Type="http://schemas.openxmlformats.org/officeDocument/2006/relationships/customXml" Target="../ink/ink385.xml"/><Relationship Id="rId580" Type="http://schemas.openxmlformats.org/officeDocument/2006/relationships/customXml" Target="../ink/ink461.xml"/><Relationship Id="rId1" Type="http://schemas.openxmlformats.org/officeDocument/2006/relationships/slideLayout" Target="../slideLayouts/slideLayout7.xml"/><Relationship Id="rId233" Type="http://schemas.openxmlformats.org/officeDocument/2006/relationships/customXml" Target="../ink/ink287.xml"/><Relationship Id="rId440" Type="http://schemas.openxmlformats.org/officeDocument/2006/relationships/image" Target="../media/image378.png"/><Relationship Id="rId28" Type="http://schemas.openxmlformats.org/officeDocument/2006/relationships/image" Target="../media/image172.png"/><Relationship Id="rId275" Type="http://schemas.openxmlformats.org/officeDocument/2006/relationships/customXml" Target="../ink/ink308.xml"/><Relationship Id="rId300" Type="http://schemas.openxmlformats.org/officeDocument/2006/relationships/image" Target="../media/image308.png"/><Relationship Id="rId482" Type="http://schemas.openxmlformats.org/officeDocument/2006/relationships/image" Target="../media/image399.png"/><Relationship Id="rId538" Type="http://schemas.openxmlformats.org/officeDocument/2006/relationships/customXml" Target="../ink/ink440.xml"/><Relationship Id="rId81" Type="http://schemas.openxmlformats.org/officeDocument/2006/relationships/customXml" Target="../ink/ink211.xml"/><Relationship Id="rId135" Type="http://schemas.openxmlformats.org/officeDocument/2006/relationships/customXml" Target="../ink/ink238.xml"/><Relationship Id="rId177" Type="http://schemas.openxmlformats.org/officeDocument/2006/relationships/customXml" Target="../ink/ink259.xml"/><Relationship Id="rId342" Type="http://schemas.openxmlformats.org/officeDocument/2006/relationships/image" Target="../media/image329.png"/><Relationship Id="rId384" Type="http://schemas.openxmlformats.org/officeDocument/2006/relationships/image" Target="../media/image350.png"/><Relationship Id="rId202" Type="http://schemas.openxmlformats.org/officeDocument/2006/relationships/image" Target="../media/image259.png"/><Relationship Id="rId244" Type="http://schemas.openxmlformats.org/officeDocument/2006/relationships/image" Target="../media/image280.png"/><Relationship Id="rId39" Type="http://schemas.openxmlformats.org/officeDocument/2006/relationships/customXml" Target="../ink/ink190.xml"/><Relationship Id="rId286" Type="http://schemas.openxmlformats.org/officeDocument/2006/relationships/image" Target="../media/image301.png"/><Relationship Id="rId451" Type="http://schemas.openxmlformats.org/officeDocument/2006/relationships/customXml" Target="../ink/ink396.xml"/><Relationship Id="rId493" Type="http://schemas.openxmlformats.org/officeDocument/2006/relationships/customXml" Target="../ink/ink417.xml"/><Relationship Id="rId507" Type="http://schemas.openxmlformats.org/officeDocument/2006/relationships/customXml" Target="../ink/ink424.xml"/><Relationship Id="rId549" Type="http://schemas.openxmlformats.org/officeDocument/2006/relationships/image" Target="../media/image432.png"/><Relationship Id="rId50" Type="http://schemas.openxmlformats.org/officeDocument/2006/relationships/image" Target="../media/image183.png"/><Relationship Id="rId104" Type="http://schemas.openxmlformats.org/officeDocument/2006/relationships/image" Target="../media/image210.png"/><Relationship Id="rId146" Type="http://schemas.openxmlformats.org/officeDocument/2006/relationships/image" Target="../media/image231.png"/><Relationship Id="rId188" Type="http://schemas.openxmlformats.org/officeDocument/2006/relationships/image" Target="../media/image252.png"/><Relationship Id="rId311" Type="http://schemas.openxmlformats.org/officeDocument/2006/relationships/customXml" Target="../ink/ink326.xml"/><Relationship Id="rId353" Type="http://schemas.openxmlformats.org/officeDocument/2006/relationships/customXml" Target="../ink/ink347.xml"/><Relationship Id="rId395" Type="http://schemas.openxmlformats.org/officeDocument/2006/relationships/customXml" Target="../ink/ink368.xml"/><Relationship Id="rId409" Type="http://schemas.openxmlformats.org/officeDocument/2006/relationships/customXml" Target="../ink/ink375.xml"/><Relationship Id="rId560" Type="http://schemas.openxmlformats.org/officeDocument/2006/relationships/customXml" Target="../ink/ink451.xml"/><Relationship Id="rId92" Type="http://schemas.openxmlformats.org/officeDocument/2006/relationships/image" Target="../media/image204.png"/><Relationship Id="rId213" Type="http://schemas.openxmlformats.org/officeDocument/2006/relationships/customXml" Target="../ink/ink277.xml"/><Relationship Id="rId420" Type="http://schemas.openxmlformats.org/officeDocument/2006/relationships/image" Target="../media/image368.png"/><Relationship Id="rId255" Type="http://schemas.openxmlformats.org/officeDocument/2006/relationships/customXml" Target="../ink/ink298.xml"/><Relationship Id="rId297" Type="http://schemas.openxmlformats.org/officeDocument/2006/relationships/customXml" Target="../ink/ink319.xml"/><Relationship Id="rId462" Type="http://schemas.openxmlformats.org/officeDocument/2006/relationships/image" Target="../media/image389.png"/><Relationship Id="rId518" Type="http://schemas.openxmlformats.org/officeDocument/2006/relationships/customXml" Target="../ink/ink430.xml"/><Relationship Id="rId115" Type="http://schemas.openxmlformats.org/officeDocument/2006/relationships/customXml" Target="../ink/ink228.xml"/><Relationship Id="rId157" Type="http://schemas.openxmlformats.org/officeDocument/2006/relationships/customXml" Target="../ink/ink249.xml"/><Relationship Id="rId322" Type="http://schemas.openxmlformats.org/officeDocument/2006/relationships/image" Target="../media/image319.png"/><Relationship Id="rId364" Type="http://schemas.openxmlformats.org/officeDocument/2006/relationships/image" Target="../media/image340.png"/><Relationship Id="rId61" Type="http://schemas.openxmlformats.org/officeDocument/2006/relationships/customXml" Target="../ink/ink201.xml"/><Relationship Id="rId199" Type="http://schemas.openxmlformats.org/officeDocument/2006/relationships/customXml" Target="../ink/ink270.xml"/><Relationship Id="rId571" Type="http://schemas.openxmlformats.org/officeDocument/2006/relationships/image" Target="../media/image443.png"/><Relationship Id="rId19" Type="http://schemas.openxmlformats.org/officeDocument/2006/relationships/customXml" Target="../ink/ink180.xml"/><Relationship Id="rId224" Type="http://schemas.openxmlformats.org/officeDocument/2006/relationships/image" Target="../media/image270.png"/><Relationship Id="rId266" Type="http://schemas.openxmlformats.org/officeDocument/2006/relationships/image" Target="../media/image291.png"/><Relationship Id="rId431" Type="http://schemas.openxmlformats.org/officeDocument/2006/relationships/customXml" Target="../ink/ink386.xml"/><Relationship Id="rId473" Type="http://schemas.openxmlformats.org/officeDocument/2006/relationships/customXml" Target="../ink/ink407.xml"/><Relationship Id="rId529" Type="http://schemas.openxmlformats.org/officeDocument/2006/relationships/image" Target="../media/image422.png"/><Relationship Id="rId30" Type="http://schemas.openxmlformats.org/officeDocument/2006/relationships/image" Target="../media/image173.png"/><Relationship Id="rId126" Type="http://schemas.openxmlformats.org/officeDocument/2006/relationships/image" Target="../media/image221.png"/><Relationship Id="rId168" Type="http://schemas.openxmlformats.org/officeDocument/2006/relationships/image" Target="../media/image242.png"/><Relationship Id="rId333" Type="http://schemas.openxmlformats.org/officeDocument/2006/relationships/customXml" Target="../ink/ink337.xml"/><Relationship Id="rId540" Type="http://schemas.openxmlformats.org/officeDocument/2006/relationships/customXml" Target="../ink/ink441.xml"/><Relationship Id="rId72" Type="http://schemas.openxmlformats.org/officeDocument/2006/relationships/image" Target="../media/image194.png"/><Relationship Id="rId375" Type="http://schemas.openxmlformats.org/officeDocument/2006/relationships/customXml" Target="../ink/ink358.xml"/><Relationship Id="rId3" Type="http://schemas.openxmlformats.org/officeDocument/2006/relationships/customXml" Target="../ink/ink172.xml"/><Relationship Id="rId235" Type="http://schemas.openxmlformats.org/officeDocument/2006/relationships/customXml" Target="../ink/ink288.xml"/><Relationship Id="rId277" Type="http://schemas.openxmlformats.org/officeDocument/2006/relationships/customXml" Target="../ink/ink309.xml"/><Relationship Id="rId400" Type="http://schemas.openxmlformats.org/officeDocument/2006/relationships/image" Target="../media/image358.png"/><Relationship Id="rId442" Type="http://schemas.openxmlformats.org/officeDocument/2006/relationships/image" Target="../media/image379.png"/><Relationship Id="rId484" Type="http://schemas.openxmlformats.org/officeDocument/2006/relationships/image" Target="../media/image400.png"/><Relationship Id="rId137" Type="http://schemas.openxmlformats.org/officeDocument/2006/relationships/customXml" Target="../ink/ink239.xml"/><Relationship Id="rId302" Type="http://schemas.openxmlformats.org/officeDocument/2006/relationships/image" Target="../media/image309.png"/><Relationship Id="rId344" Type="http://schemas.openxmlformats.org/officeDocument/2006/relationships/image" Target="../media/image330.png"/><Relationship Id="rId41" Type="http://schemas.openxmlformats.org/officeDocument/2006/relationships/customXml" Target="../ink/ink191.xml"/><Relationship Id="rId83" Type="http://schemas.openxmlformats.org/officeDocument/2006/relationships/customXml" Target="../ink/ink212.xml"/><Relationship Id="rId179" Type="http://schemas.openxmlformats.org/officeDocument/2006/relationships/customXml" Target="../ink/ink260.xml"/><Relationship Id="rId386" Type="http://schemas.openxmlformats.org/officeDocument/2006/relationships/image" Target="../media/image351.png"/><Relationship Id="rId551" Type="http://schemas.openxmlformats.org/officeDocument/2006/relationships/image" Target="../media/image433.png"/><Relationship Id="rId190" Type="http://schemas.openxmlformats.org/officeDocument/2006/relationships/image" Target="../media/image253.png"/><Relationship Id="rId204" Type="http://schemas.openxmlformats.org/officeDocument/2006/relationships/image" Target="../media/image260.png"/><Relationship Id="rId246" Type="http://schemas.openxmlformats.org/officeDocument/2006/relationships/image" Target="../media/image281.png"/><Relationship Id="rId288" Type="http://schemas.openxmlformats.org/officeDocument/2006/relationships/image" Target="../media/image302.png"/><Relationship Id="rId411" Type="http://schemas.openxmlformats.org/officeDocument/2006/relationships/customXml" Target="../ink/ink376.xml"/><Relationship Id="rId453" Type="http://schemas.openxmlformats.org/officeDocument/2006/relationships/customXml" Target="../ink/ink397.xml"/><Relationship Id="rId509" Type="http://schemas.openxmlformats.org/officeDocument/2006/relationships/customXml" Target="../ink/ink425.xml"/><Relationship Id="rId106" Type="http://schemas.openxmlformats.org/officeDocument/2006/relationships/image" Target="../media/image211.png"/><Relationship Id="rId313" Type="http://schemas.openxmlformats.org/officeDocument/2006/relationships/customXml" Target="../ink/ink327.xml"/><Relationship Id="rId495" Type="http://schemas.openxmlformats.org/officeDocument/2006/relationships/customXml" Target="../ink/ink418.xml"/><Relationship Id="rId10" Type="http://schemas.openxmlformats.org/officeDocument/2006/relationships/image" Target="../media/image163.png"/><Relationship Id="rId52" Type="http://schemas.openxmlformats.org/officeDocument/2006/relationships/image" Target="../media/image184.png"/><Relationship Id="rId94" Type="http://schemas.openxmlformats.org/officeDocument/2006/relationships/image" Target="../media/image205.png"/><Relationship Id="rId148" Type="http://schemas.openxmlformats.org/officeDocument/2006/relationships/image" Target="../media/image232.png"/><Relationship Id="rId355" Type="http://schemas.openxmlformats.org/officeDocument/2006/relationships/customXml" Target="../ink/ink348.xml"/><Relationship Id="rId397" Type="http://schemas.openxmlformats.org/officeDocument/2006/relationships/customXml" Target="../ink/ink369.xml"/><Relationship Id="rId520" Type="http://schemas.openxmlformats.org/officeDocument/2006/relationships/customXml" Target="../ink/ink431.xml"/><Relationship Id="rId562" Type="http://schemas.openxmlformats.org/officeDocument/2006/relationships/customXml" Target="../ink/ink452.xml"/><Relationship Id="rId215" Type="http://schemas.openxmlformats.org/officeDocument/2006/relationships/customXml" Target="../ink/ink278.xml"/><Relationship Id="rId257" Type="http://schemas.openxmlformats.org/officeDocument/2006/relationships/customXml" Target="../ink/ink299.xml"/><Relationship Id="rId422" Type="http://schemas.openxmlformats.org/officeDocument/2006/relationships/image" Target="../media/image369.png"/><Relationship Id="rId464" Type="http://schemas.openxmlformats.org/officeDocument/2006/relationships/image" Target="../media/image390.png"/><Relationship Id="rId299" Type="http://schemas.openxmlformats.org/officeDocument/2006/relationships/customXml" Target="../ink/ink320.xml"/><Relationship Id="rId63" Type="http://schemas.openxmlformats.org/officeDocument/2006/relationships/customXml" Target="../ink/ink202.xml"/><Relationship Id="rId159" Type="http://schemas.openxmlformats.org/officeDocument/2006/relationships/customXml" Target="../ink/ink250.xml"/><Relationship Id="rId366" Type="http://schemas.openxmlformats.org/officeDocument/2006/relationships/image" Target="../media/image341.png"/><Relationship Id="rId573" Type="http://schemas.openxmlformats.org/officeDocument/2006/relationships/image" Target="../media/image444.png"/><Relationship Id="rId226" Type="http://schemas.openxmlformats.org/officeDocument/2006/relationships/image" Target="../media/image271.png"/><Relationship Id="rId433" Type="http://schemas.openxmlformats.org/officeDocument/2006/relationships/customXml" Target="../ink/ink387.xml"/><Relationship Id="rId74" Type="http://schemas.openxmlformats.org/officeDocument/2006/relationships/image" Target="../media/image195.png"/><Relationship Id="rId377" Type="http://schemas.openxmlformats.org/officeDocument/2006/relationships/customXml" Target="../ink/ink359.xml"/><Relationship Id="rId500" Type="http://schemas.openxmlformats.org/officeDocument/2006/relationships/image" Target="../media/image408.png"/><Relationship Id="rId5" Type="http://schemas.openxmlformats.org/officeDocument/2006/relationships/customXml" Target="../ink/ink173.xml"/><Relationship Id="rId237" Type="http://schemas.openxmlformats.org/officeDocument/2006/relationships/customXml" Target="../ink/ink289.xml"/><Relationship Id="rId444" Type="http://schemas.openxmlformats.org/officeDocument/2006/relationships/image" Target="../media/image380.png"/><Relationship Id="rId290" Type="http://schemas.openxmlformats.org/officeDocument/2006/relationships/image" Target="../media/image303.png"/><Relationship Id="rId304" Type="http://schemas.openxmlformats.org/officeDocument/2006/relationships/image" Target="../media/image310.png"/><Relationship Id="rId388" Type="http://schemas.openxmlformats.org/officeDocument/2006/relationships/image" Target="../media/image352.png"/><Relationship Id="rId511" Type="http://schemas.openxmlformats.org/officeDocument/2006/relationships/customXml" Target="../ink/ink426.xml"/><Relationship Id="rId85" Type="http://schemas.openxmlformats.org/officeDocument/2006/relationships/customXml" Target="../ink/ink213.xml"/><Relationship Id="rId150" Type="http://schemas.openxmlformats.org/officeDocument/2006/relationships/image" Target="../media/image233.png"/><Relationship Id="rId248" Type="http://schemas.openxmlformats.org/officeDocument/2006/relationships/image" Target="../media/image282.png"/><Relationship Id="rId455" Type="http://schemas.openxmlformats.org/officeDocument/2006/relationships/customXml" Target="../ink/ink398.xml"/><Relationship Id="rId12" Type="http://schemas.openxmlformats.org/officeDocument/2006/relationships/image" Target="../media/image164.png"/><Relationship Id="rId108" Type="http://schemas.openxmlformats.org/officeDocument/2006/relationships/image" Target="../media/image212.png"/><Relationship Id="rId315" Type="http://schemas.openxmlformats.org/officeDocument/2006/relationships/customXml" Target="../ink/ink328.xml"/><Relationship Id="rId522" Type="http://schemas.openxmlformats.org/officeDocument/2006/relationships/customXml" Target="../ink/ink432.xml"/><Relationship Id="rId96" Type="http://schemas.openxmlformats.org/officeDocument/2006/relationships/image" Target="../media/image206.png"/><Relationship Id="rId161" Type="http://schemas.openxmlformats.org/officeDocument/2006/relationships/customXml" Target="../ink/ink251.xml"/><Relationship Id="rId399" Type="http://schemas.openxmlformats.org/officeDocument/2006/relationships/customXml" Target="../ink/ink370.xml"/><Relationship Id="rId259" Type="http://schemas.openxmlformats.org/officeDocument/2006/relationships/customXml" Target="../ink/ink300.xml"/><Relationship Id="rId466" Type="http://schemas.openxmlformats.org/officeDocument/2006/relationships/image" Target="../media/image391.png"/><Relationship Id="rId23" Type="http://schemas.openxmlformats.org/officeDocument/2006/relationships/customXml" Target="../ink/ink182.xml"/><Relationship Id="rId119" Type="http://schemas.openxmlformats.org/officeDocument/2006/relationships/customXml" Target="../ink/ink230.xml"/><Relationship Id="rId326" Type="http://schemas.openxmlformats.org/officeDocument/2006/relationships/image" Target="../media/image321.png"/><Relationship Id="rId533" Type="http://schemas.openxmlformats.org/officeDocument/2006/relationships/image" Target="../media/image424.png"/><Relationship Id="rId172" Type="http://schemas.openxmlformats.org/officeDocument/2006/relationships/image" Target="../media/image244.png"/><Relationship Id="rId477" Type="http://schemas.openxmlformats.org/officeDocument/2006/relationships/customXml" Target="../ink/ink409.xml"/><Relationship Id="rId337" Type="http://schemas.openxmlformats.org/officeDocument/2006/relationships/customXml" Target="../ink/ink339.xml"/><Relationship Id="rId34" Type="http://schemas.openxmlformats.org/officeDocument/2006/relationships/image" Target="../media/image175.png"/><Relationship Id="rId544" Type="http://schemas.openxmlformats.org/officeDocument/2006/relationships/customXml" Target="../ink/ink443.xml"/></Relationships>
</file>

<file path=ppt/slides/_rels/slide9.xml.rels><?xml version="1.0" encoding="UTF-8" standalone="yes"?>
<Relationships xmlns="http://schemas.openxmlformats.org/package/2006/relationships"><Relationship Id="rId117" Type="http://schemas.openxmlformats.org/officeDocument/2006/relationships/customXml" Target="../ink/ink518.xml"/><Relationship Id="rId21" Type="http://schemas.openxmlformats.org/officeDocument/2006/relationships/customXml" Target="../ink/ink470.xml"/><Relationship Id="rId42" Type="http://schemas.openxmlformats.org/officeDocument/2006/relationships/image" Target="../media/image4340.png"/><Relationship Id="rId63" Type="http://schemas.openxmlformats.org/officeDocument/2006/relationships/customXml" Target="../ink/ink491.xml"/><Relationship Id="rId84" Type="http://schemas.openxmlformats.org/officeDocument/2006/relationships/image" Target="../media/image455.png"/><Relationship Id="rId138" Type="http://schemas.openxmlformats.org/officeDocument/2006/relationships/image" Target="../media/image482.png"/><Relationship Id="rId159" Type="http://schemas.openxmlformats.org/officeDocument/2006/relationships/customXml" Target="../ink/ink539.xml"/><Relationship Id="rId170" Type="http://schemas.openxmlformats.org/officeDocument/2006/relationships/image" Target="../media/image498.png"/><Relationship Id="rId191" Type="http://schemas.openxmlformats.org/officeDocument/2006/relationships/customXml" Target="../ink/ink555.xml"/><Relationship Id="rId205" Type="http://schemas.openxmlformats.org/officeDocument/2006/relationships/customXml" Target="../ink/ink562.xml"/><Relationship Id="rId107" Type="http://schemas.openxmlformats.org/officeDocument/2006/relationships/customXml" Target="../ink/ink513.xml"/><Relationship Id="rId11" Type="http://schemas.openxmlformats.org/officeDocument/2006/relationships/customXml" Target="../ink/ink465.xml"/><Relationship Id="rId32" Type="http://schemas.openxmlformats.org/officeDocument/2006/relationships/image" Target="../media/image4290.png"/><Relationship Id="rId53" Type="http://schemas.openxmlformats.org/officeDocument/2006/relationships/customXml" Target="../ink/ink486.xml"/><Relationship Id="rId74" Type="http://schemas.openxmlformats.org/officeDocument/2006/relationships/image" Target="../media/image450.png"/><Relationship Id="rId128" Type="http://schemas.openxmlformats.org/officeDocument/2006/relationships/image" Target="../media/image477.png"/><Relationship Id="rId149" Type="http://schemas.openxmlformats.org/officeDocument/2006/relationships/customXml" Target="../ink/ink534.xml"/><Relationship Id="rId5" Type="http://schemas.openxmlformats.org/officeDocument/2006/relationships/customXml" Target="../ink/ink462.xml"/><Relationship Id="rId95" Type="http://schemas.openxmlformats.org/officeDocument/2006/relationships/customXml" Target="../ink/ink507.xml"/><Relationship Id="rId160" Type="http://schemas.openxmlformats.org/officeDocument/2006/relationships/image" Target="../media/image493.png"/><Relationship Id="rId181" Type="http://schemas.openxmlformats.org/officeDocument/2006/relationships/customXml" Target="../ink/ink550.xml"/><Relationship Id="rId216" Type="http://schemas.openxmlformats.org/officeDocument/2006/relationships/image" Target="../media/image521.png"/><Relationship Id="rId22" Type="http://schemas.openxmlformats.org/officeDocument/2006/relationships/image" Target="../media/image4240.png"/><Relationship Id="rId43" Type="http://schemas.openxmlformats.org/officeDocument/2006/relationships/customXml" Target="../ink/ink481.xml"/><Relationship Id="rId64" Type="http://schemas.openxmlformats.org/officeDocument/2006/relationships/image" Target="../media/image4450.png"/><Relationship Id="rId118" Type="http://schemas.openxmlformats.org/officeDocument/2006/relationships/image" Target="../media/image472.png"/><Relationship Id="rId139" Type="http://schemas.openxmlformats.org/officeDocument/2006/relationships/customXml" Target="../ink/ink529.xml"/><Relationship Id="rId85" Type="http://schemas.openxmlformats.org/officeDocument/2006/relationships/customXml" Target="../ink/ink502.xml"/><Relationship Id="rId150" Type="http://schemas.openxmlformats.org/officeDocument/2006/relationships/image" Target="../media/image488.png"/><Relationship Id="rId171" Type="http://schemas.openxmlformats.org/officeDocument/2006/relationships/customXml" Target="../ink/ink545.xml"/><Relationship Id="rId192" Type="http://schemas.openxmlformats.org/officeDocument/2006/relationships/image" Target="../media/image509.png"/><Relationship Id="rId206" Type="http://schemas.openxmlformats.org/officeDocument/2006/relationships/image" Target="../media/image516.png"/><Relationship Id="rId12" Type="http://schemas.openxmlformats.org/officeDocument/2006/relationships/image" Target="../media/image4190.png"/><Relationship Id="rId33" Type="http://schemas.openxmlformats.org/officeDocument/2006/relationships/customXml" Target="../ink/ink476.xml"/><Relationship Id="rId108" Type="http://schemas.openxmlformats.org/officeDocument/2006/relationships/image" Target="../media/image467.png"/><Relationship Id="rId129" Type="http://schemas.openxmlformats.org/officeDocument/2006/relationships/customXml" Target="../ink/ink524.xml"/><Relationship Id="rId54" Type="http://schemas.openxmlformats.org/officeDocument/2006/relationships/image" Target="../media/image4400.png"/><Relationship Id="rId75" Type="http://schemas.openxmlformats.org/officeDocument/2006/relationships/customXml" Target="../ink/ink497.xml"/><Relationship Id="rId96" Type="http://schemas.openxmlformats.org/officeDocument/2006/relationships/image" Target="../media/image461.png"/><Relationship Id="rId140" Type="http://schemas.openxmlformats.org/officeDocument/2006/relationships/image" Target="../media/image483.png"/><Relationship Id="rId161" Type="http://schemas.openxmlformats.org/officeDocument/2006/relationships/customXml" Target="../ink/ink540.xml"/><Relationship Id="rId182" Type="http://schemas.openxmlformats.org/officeDocument/2006/relationships/image" Target="../media/image504.png"/><Relationship Id="rId217" Type="http://schemas.openxmlformats.org/officeDocument/2006/relationships/customXml" Target="../ink/ink568.xml"/><Relationship Id="rId6" Type="http://schemas.openxmlformats.org/officeDocument/2006/relationships/image" Target="../media/image4160.png"/><Relationship Id="rId23" Type="http://schemas.openxmlformats.org/officeDocument/2006/relationships/customXml" Target="../ink/ink471.xml"/><Relationship Id="rId119" Type="http://schemas.openxmlformats.org/officeDocument/2006/relationships/customXml" Target="../ink/ink519.xml"/><Relationship Id="rId44" Type="http://schemas.openxmlformats.org/officeDocument/2006/relationships/image" Target="../media/image4350.png"/><Relationship Id="rId65" Type="http://schemas.openxmlformats.org/officeDocument/2006/relationships/customXml" Target="../ink/ink492.xml"/><Relationship Id="rId86" Type="http://schemas.openxmlformats.org/officeDocument/2006/relationships/image" Target="../media/image456.png"/><Relationship Id="rId130" Type="http://schemas.openxmlformats.org/officeDocument/2006/relationships/image" Target="../media/image478.png"/><Relationship Id="rId151" Type="http://schemas.openxmlformats.org/officeDocument/2006/relationships/customXml" Target="../ink/ink535.xml"/><Relationship Id="rId172" Type="http://schemas.openxmlformats.org/officeDocument/2006/relationships/image" Target="../media/image499.png"/><Relationship Id="rId193" Type="http://schemas.openxmlformats.org/officeDocument/2006/relationships/customXml" Target="../ink/ink556.xml"/><Relationship Id="rId207" Type="http://schemas.openxmlformats.org/officeDocument/2006/relationships/customXml" Target="../ink/ink563.xml"/><Relationship Id="rId13" Type="http://schemas.openxmlformats.org/officeDocument/2006/relationships/customXml" Target="../ink/ink466.xml"/><Relationship Id="rId109" Type="http://schemas.openxmlformats.org/officeDocument/2006/relationships/customXml" Target="../ink/ink514.xml"/><Relationship Id="rId34" Type="http://schemas.openxmlformats.org/officeDocument/2006/relationships/image" Target="../media/image4300.png"/><Relationship Id="rId55" Type="http://schemas.openxmlformats.org/officeDocument/2006/relationships/customXml" Target="../ink/ink487.xml"/><Relationship Id="rId76" Type="http://schemas.openxmlformats.org/officeDocument/2006/relationships/image" Target="../media/image451.png"/><Relationship Id="rId97" Type="http://schemas.openxmlformats.org/officeDocument/2006/relationships/customXml" Target="../ink/ink508.xml"/><Relationship Id="rId120" Type="http://schemas.openxmlformats.org/officeDocument/2006/relationships/image" Target="../media/image473.png"/><Relationship Id="rId141" Type="http://schemas.openxmlformats.org/officeDocument/2006/relationships/customXml" Target="../ink/ink530.xml"/><Relationship Id="rId7" Type="http://schemas.openxmlformats.org/officeDocument/2006/relationships/customXml" Target="../ink/ink463.xml"/><Relationship Id="rId162" Type="http://schemas.openxmlformats.org/officeDocument/2006/relationships/image" Target="../media/image494.png"/><Relationship Id="rId183" Type="http://schemas.openxmlformats.org/officeDocument/2006/relationships/customXml" Target="../ink/ink551.xml"/><Relationship Id="rId218" Type="http://schemas.openxmlformats.org/officeDocument/2006/relationships/image" Target="../media/image522.png"/><Relationship Id="rId24" Type="http://schemas.openxmlformats.org/officeDocument/2006/relationships/image" Target="../media/image4250.png"/><Relationship Id="rId45" Type="http://schemas.openxmlformats.org/officeDocument/2006/relationships/customXml" Target="../ink/ink482.xml"/><Relationship Id="rId66" Type="http://schemas.openxmlformats.org/officeDocument/2006/relationships/image" Target="../media/image4460.png"/><Relationship Id="rId87" Type="http://schemas.openxmlformats.org/officeDocument/2006/relationships/customXml" Target="../ink/ink503.xml"/><Relationship Id="rId110" Type="http://schemas.openxmlformats.org/officeDocument/2006/relationships/image" Target="../media/image468.png"/><Relationship Id="rId131" Type="http://schemas.openxmlformats.org/officeDocument/2006/relationships/customXml" Target="../ink/ink525.xml"/><Relationship Id="rId152" Type="http://schemas.openxmlformats.org/officeDocument/2006/relationships/image" Target="../media/image489.png"/><Relationship Id="rId173" Type="http://schemas.openxmlformats.org/officeDocument/2006/relationships/customXml" Target="../ink/ink546.xml"/><Relationship Id="rId194" Type="http://schemas.openxmlformats.org/officeDocument/2006/relationships/image" Target="../media/image510.png"/><Relationship Id="rId208" Type="http://schemas.openxmlformats.org/officeDocument/2006/relationships/image" Target="../media/image517.png"/><Relationship Id="rId14" Type="http://schemas.openxmlformats.org/officeDocument/2006/relationships/image" Target="../media/image4200.png"/><Relationship Id="rId30" Type="http://schemas.openxmlformats.org/officeDocument/2006/relationships/image" Target="../media/image4280.png"/><Relationship Id="rId35" Type="http://schemas.openxmlformats.org/officeDocument/2006/relationships/customXml" Target="../ink/ink477.xml"/><Relationship Id="rId56" Type="http://schemas.openxmlformats.org/officeDocument/2006/relationships/image" Target="../media/image4410.png"/><Relationship Id="rId77" Type="http://schemas.openxmlformats.org/officeDocument/2006/relationships/customXml" Target="../ink/ink498.xml"/><Relationship Id="rId100" Type="http://schemas.openxmlformats.org/officeDocument/2006/relationships/image" Target="../media/image463.png"/><Relationship Id="rId105" Type="http://schemas.openxmlformats.org/officeDocument/2006/relationships/customXml" Target="../ink/ink512.xml"/><Relationship Id="rId126" Type="http://schemas.openxmlformats.org/officeDocument/2006/relationships/image" Target="../media/image476.png"/><Relationship Id="rId147" Type="http://schemas.openxmlformats.org/officeDocument/2006/relationships/customXml" Target="../ink/ink533.xml"/><Relationship Id="rId168" Type="http://schemas.openxmlformats.org/officeDocument/2006/relationships/image" Target="../media/image497.png"/><Relationship Id="rId8" Type="http://schemas.openxmlformats.org/officeDocument/2006/relationships/image" Target="../media/image4170.png"/><Relationship Id="rId51" Type="http://schemas.openxmlformats.org/officeDocument/2006/relationships/customXml" Target="../ink/ink485.xml"/><Relationship Id="rId72" Type="http://schemas.openxmlformats.org/officeDocument/2006/relationships/image" Target="../media/image4490.png"/><Relationship Id="rId93" Type="http://schemas.openxmlformats.org/officeDocument/2006/relationships/customXml" Target="../ink/ink506.xml"/><Relationship Id="rId98" Type="http://schemas.openxmlformats.org/officeDocument/2006/relationships/image" Target="../media/image462.png"/><Relationship Id="rId121" Type="http://schemas.openxmlformats.org/officeDocument/2006/relationships/customXml" Target="../ink/ink520.xml"/><Relationship Id="rId142" Type="http://schemas.openxmlformats.org/officeDocument/2006/relationships/image" Target="../media/image484.png"/><Relationship Id="rId163" Type="http://schemas.openxmlformats.org/officeDocument/2006/relationships/customXml" Target="../ink/ink541.xml"/><Relationship Id="rId184" Type="http://schemas.openxmlformats.org/officeDocument/2006/relationships/image" Target="../media/image505.png"/><Relationship Id="rId189" Type="http://schemas.openxmlformats.org/officeDocument/2006/relationships/customXml" Target="../ink/ink554.xml"/><Relationship Id="rId219" Type="http://schemas.openxmlformats.org/officeDocument/2006/relationships/customXml" Target="../ink/ink569.xml"/><Relationship Id="rId3" Type="http://schemas.openxmlformats.org/officeDocument/2006/relationships/image" Target="../media/image449.png"/><Relationship Id="rId214" Type="http://schemas.openxmlformats.org/officeDocument/2006/relationships/image" Target="../media/image520.png"/><Relationship Id="rId25" Type="http://schemas.openxmlformats.org/officeDocument/2006/relationships/customXml" Target="../ink/ink472.xml"/><Relationship Id="rId46" Type="http://schemas.openxmlformats.org/officeDocument/2006/relationships/image" Target="../media/image4360.png"/><Relationship Id="rId67" Type="http://schemas.openxmlformats.org/officeDocument/2006/relationships/customXml" Target="../ink/ink493.xml"/><Relationship Id="rId116" Type="http://schemas.openxmlformats.org/officeDocument/2006/relationships/image" Target="../media/image471.png"/><Relationship Id="rId137" Type="http://schemas.openxmlformats.org/officeDocument/2006/relationships/customXml" Target="../ink/ink528.xml"/><Relationship Id="rId158" Type="http://schemas.openxmlformats.org/officeDocument/2006/relationships/image" Target="../media/image492.png"/><Relationship Id="rId20" Type="http://schemas.openxmlformats.org/officeDocument/2006/relationships/image" Target="../media/image4230.png"/><Relationship Id="rId41" Type="http://schemas.openxmlformats.org/officeDocument/2006/relationships/customXml" Target="../ink/ink480.xml"/><Relationship Id="rId62" Type="http://schemas.openxmlformats.org/officeDocument/2006/relationships/image" Target="../media/image4440.png"/><Relationship Id="rId83" Type="http://schemas.openxmlformats.org/officeDocument/2006/relationships/customXml" Target="../ink/ink501.xml"/><Relationship Id="rId88" Type="http://schemas.openxmlformats.org/officeDocument/2006/relationships/image" Target="../media/image457.png"/><Relationship Id="rId111" Type="http://schemas.openxmlformats.org/officeDocument/2006/relationships/customXml" Target="../ink/ink515.xml"/><Relationship Id="rId132" Type="http://schemas.openxmlformats.org/officeDocument/2006/relationships/image" Target="../media/image479.png"/><Relationship Id="rId153" Type="http://schemas.openxmlformats.org/officeDocument/2006/relationships/customXml" Target="../ink/ink536.xml"/><Relationship Id="rId174" Type="http://schemas.openxmlformats.org/officeDocument/2006/relationships/image" Target="../media/image500.png"/><Relationship Id="rId179" Type="http://schemas.openxmlformats.org/officeDocument/2006/relationships/customXml" Target="../ink/ink549.xml"/><Relationship Id="rId195" Type="http://schemas.openxmlformats.org/officeDocument/2006/relationships/customXml" Target="../ink/ink557.xml"/><Relationship Id="rId209" Type="http://schemas.openxmlformats.org/officeDocument/2006/relationships/customXml" Target="../ink/ink564.xml"/><Relationship Id="rId190" Type="http://schemas.openxmlformats.org/officeDocument/2006/relationships/image" Target="../media/image508.png"/><Relationship Id="rId204" Type="http://schemas.openxmlformats.org/officeDocument/2006/relationships/image" Target="../media/image515.png"/><Relationship Id="rId220" Type="http://schemas.openxmlformats.org/officeDocument/2006/relationships/image" Target="../media/image523.png"/><Relationship Id="rId15" Type="http://schemas.openxmlformats.org/officeDocument/2006/relationships/customXml" Target="../ink/ink467.xml"/><Relationship Id="rId36" Type="http://schemas.openxmlformats.org/officeDocument/2006/relationships/image" Target="../media/image4310.png"/><Relationship Id="rId57" Type="http://schemas.openxmlformats.org/officeDocument/2006/relationships/customXml" Target="../ink/ink488.xml"/><Relationship Id="rId106" Type="http://schemas.openxmlformats.org/officeDocument/2006/relationships/image" Target="../media/image466.png"/><Relationship Id="rId127" Type="http://schemas.openxmlformats.org/officeDocument/2006/relationships/customXml" Target="../ink/ink523.xml"/><Relationship Id="rId10" Type="http://schemas.openxmlformats.org/officeDocument/2006/relationships/image" Target="../media/image4180.png"/><Relationship Id="rId31" Type="http://schemas.openxmlformats.org/officeDocument/2006/relationships/customXml" Target="../ink/ink475.xml"/><Relationship Id="rId52" Type="http://schemas.openxmlformats.org/officeDocument/2006/relationships/image" Target="../media/image4390.png"/><Relationship Id="rId73" Type="http://schemas.openxmlformats.org/officeDocument/2006/relationships/customXml" Target="../ink/ink496.xml"/><Relationship Id="rId78" Type="http://schemas.openxmlformats.org/officeDocument/2006/relationships/image" Target="../media/image452.png"/><Relationship Id="rId94" Type="http://schemas.openxmlformats.org/officeDocument/2006/relationships/image" Target="../media/image460.png"/><Relationship Id="rId99" Type="http://schemas.openxmlformats.org/officeDocument/2006/relationships/customXml" Target="../ink/ink509.xml"/><Relationship Id="rId101" Type="http://schemas.openxmlformats.org/officeDocument/2006/relationships/customXml" Target="../ink/ink510.xml"/><Relationship Id="rId122" Type="http://schemas.openxmlformats.org/officeDocument/2006/relationships/image" Target="../media/image474.png"/><Relationship Id="rId143" Type="http://schemas.openxmlformats.org/officeDocument/2006/relationships/customXml" Target="../ink/ink531.xml"/><Relationship Id="rId148" Type="http://schemas.openxmlformats.org/officeDocument/2006/relationships/image" Target="../media/image487.png"/><Relationship Id="rId164" Type="http://schemas.openxmlformats.org/officeDocument/2006/relationships/image" Target="../media/image495.png"/><Relationship Id="rId169" Type="http://schemas.openxmlformats.org/officeDocument/2006/relationships/customXml" Target="../ink/ink544.xml"/><Relationship Id="rId185" Type="http://schemas.openxmlformats.org/officeDocument/2006/relationships/customXml" Target="../ink/ink552.xml"/><Relationship Id="rId4" Type="http://schemas.openxmlformats.org/officeDocument/2006/relationships/hyperlink" Target="https://www.youtube.com/watch?v=l-XIaQxD1h4&amp;t=1s" TargetMode="External"/><Relationship Id="rId9" Type="http://schemas.openxmlformats.org/officeDocument/2006/relationships/customXml" Target="../ink/ink464.xml"/><Relationship Id="rId180" Type="http://schemas.openxmlformats.org/officeDocument/2006/relationships/image" Target="../media/image503.png"/><Relationship Id="rId210" Type="http://schemas.openxmlformats.org/officeDocument/2006/relationships/image" Target="../media/image518.png"/><Relationship Id="rId215" Type="http://schemas.openxmlformats.org/officeDocument/2006/relationships/customXml" Target="../ink/ink567.xml"/><Relationship Id="rId26" Type="http://schemas.openxmlformats.org/officeDocument/2006/relationships/image" Target="../media/image4260.png"/><Relationship Id="rId47" Type="http://schemas.openxmlformats.org/officeDocument/2006/relationships/customXml" Target="../ink/ink483.xml"/><Relationship Id="rId68" Type="http://schemas.openxmlformats.org/officeDocument/2006/relationships/image" Target="../media/image4470.png"/><Relationship Id="rId89" Type="http://schemas.openxmlformats.org/officeDocument/2006/relationships/customXml" Target="../ink/ink504.xml"/><Relationship Id="rId112" Type="http://schemas.openxmlformats.org/officeDocument/2006/relationships/image" Target="../media/image469.png"/><Relationship Id="rId133" Type="http://schemas.openxmlformats.org/officeDocument/2006/relationships/customXml" Target="../ink/ink526.xml"/><Relationship Id="rId154" Type="http://schemas.openxmlformats.org/officeDocument/2006/relationships/image" Target="../media/image490.png"/><Relationship Id="rId175" Type="http://schemas.openxmlformats.org/officeDocument/2006/relationships/customXml" Target="../ink/ink547.xml"/><Relationship Id="rId196" Type="http://schemas.openxmlformats.org/officeDocument/2006/relationships/image" Target="../media/image511.png"/><Relationship Id="rId200" Type="http://schemas.openxmlformats.org/officeDocument/2006/relationships/image" Target="../media/image513.png"/><Relationship Id="rId16" Type="http://schemas.openxmlformats.org/officeDocument/2006/relationships/image" Target="../media/image4210.png"/><Relationship Id="rId37" Type="http://schemas.openxmlformats.org/officeDocument/2006/relationships/customXml" Target="../ink/ink478.xml"/><Relationship Id="rId58" Type="http://schemas.openxmlformats.org/officeDocument/2006/relationships/image" Target="../media/image4420.png"/><Relationship Id="rId79" Type="http://schemas.openxmlformats.org/officeDocument/2006/relationships/customXml" Target="../ink/ink499.xml"/><Relationship Id="rId102" Type="http://schemas.openxmlformats.org/officeDocument/2006/relationships/image" Target="../media/image464.png"/><Relationship Id="rId123" Type="http://schemas.openxmlformats.org/officeDocument/2006/relationships/customXml" Target="../ink/ink521.xml"/><Relationship Id="rId144" Type="http://schemas.openxmlformats.org/officeDocument/2006/relationships/image" Target="../media/image485.png"/><Relationship Id="rId90" Type="http://schemas.openxmlformats.org/officeDocument/2006/relationships/image" Target="../media/image458.png"/><Relationship Id="rId165" Type="http://schemas.openxmlformats.org/officeDocument/2006/relationships/customXml" Target="../ink/ink542.xml"/><Relationship Id="rId186" Type="http://schemas.openxmlformats.org/officeDocument/2006/relationships/image" Target="../media/image506.png"/><Relationship Id="rId211" Type="http://schemas.openxmlformats.org/officeDocument/2006/relationships/customXml" Target="../ink/ink565.xml"/><Relationship Id="rId27" Type="http://schemas.openxmlformats.org/officeDocument/2006/relationships/customXml" Target="../ink/ink473.xml"/><Relationship Id="rId48" Type="http://schemas.openxmlformats.org/officeDocument/2006/relationships/image" Target="../media/image4370.png"/><Relationship Id="rId69" Type="http://schemas.openxmlformats.org/officeDocument/2006/relationships/customXml" Target="../ink/ink494.xml"/><Relationship Id="rId113" Type="http://schemas.openxmlformats.org/officeDocument/2006/relationships/customXml" Target="../ink/ink516.xml"/><Relationship Id="rId134" Type="http://schemas.openxmlformats.org/officeDocument/2006/relationships/image" Target="../media/image480.png"/><Relationship Id="rId80" Type="http://schemas.openxmlformats.org/officeDocument/2006/relationships/image" Target="../media/image453.png"/><Relationship Id="rId155" Type="http://schemas.openxmlformats.org/officeDocument/2006/relationships/customXml" Target="../ink/ink537.xml"/><Relationship Id="rId176" Type="http://schemas.openxmlformats.org/officeDocument/2006/relationships/image" Target="../media/image501.png"/><Relationship Id="rId197" Type="http://schemas.openxmlformats.org/officeDocument/2006/relationships/customXml" Target="../ink/ink558.xml"/><Relationship Id="rId201" Type="http://schemas.openxmlformats.org/officeDocument/2006/relationships/customXml" Target="../ink/ink560.xml"/><Relationship Id="rId17" Type="http://schemas.openxmlformats.org/officeDocument/2006/relationships/customXml" Target="../ink/ink468.xml"/><Relationship Id="rId38" Type="http://schemas.openxmlformats.org/officeDocument/2006/relationships/image" Target="../media/image4320.png"/><Relationship Id="rId59" Type="http://schemas.openxmlformats.org/officeDocument/2006/relationships/customXml" Target="../ink/ink489.xml"/><Relationship Id="rId103" Type="http://schemas.openxmlformats.org/officeDocument/2006/relationships/customXml" Target="../ink/ink511.xml"/><Relationship Id="rId124" Type="http://schemas.openxmlformats.org/officeDocument/2006/relationships/image" Target="../media/image475.png"/><Relationship Id="rId70" Type="http://schemas.openxmlformats.org/officeDocument/2006/relationships/image" Target="../media/image4480.png"/><Relationship Id="rId91" Type="http://schemas.openxmlformats.org/officeDocument/2006/relationships/customXml" Target="../ink/ink505.xml"/><Relationship Id="rId145" Type="http://schemas.openxmlformats.org/officeDocument/2006/relationships/customXml" Target="../ink/ink532.xml"/><Relationship Id="rId166" Type="http://schemas.openxmlformats.org/officeDocument/2006/relationships/image" Target="../media/image496.png"/><Relationship Id="rId187" Type="http://schemas.openxmlformats.org/officeDocument/2006/relationships/customXml" Target="../ink/ink553.xml"/><Relationship Id="rId1" Type="http://schemas.openxmlformats.org/officeDocument/2006/relationships/slideLayout" Target="../slideLayouts/slideLayout7.xml"/><Relationship Id="rId212" Type="http://schemas.openxmlformats.org/officeDocument/2006/relationships/image" Target="../media/image519.png"/><Relationship Id="rId28" Type="http://schemas.openxmlformats.org/officeDocument/2006/relationships/image" Target="../media/image4270.png"/><Relationship Id="rId49" Type="http://schemas.openxmlformats.org/officeDocument/2006/relationships/customXml" Target="../ink/ink484.xml"/><Relationship Id="rId114" Type="http://schemas.openxmlformats.org/officeDocument/2006/relationships/image" Target="../media/image470.png"/><Relationship Id="rId60" Type="http://schemas.openxmlformats.org/officeDocument/2006/relationships/image" Target="../media/image4430.png"/><Relationship Id="rId81" Type="http://schemas.openxmlformats.org/officeDocument/2006/relationships/customXml" Target="../ink/ink500.xml"/><Relationship Id="rId135" Type="http://schemas.openxmlformats.org/officeDocument/2006/relationships/customXml" Target="../ink/ink527.xml"/><Relationship Id="rId156" Type="http://schemas.openxmlformats.org/officeDocument/2006/relationships/image" Target="../media/image491.png"/><Relationship Id="rId177" Type="http://schemas.openxmlformats.org/officeDocument/2006/relationships/customXml" Target="../ink/ink548.xml"/><Relationship Id="rId198" Type="http://schemas.openxmlformats.org/officeDocument/2006/relationships/image" Target="../media/image512.png"/><Relationship Id="rId202" Type="http://schemas.openxmlformats.org/officeDocument/2006/relationships/image" Target="../media/image514.png"/><Relationship Id="rId18" Type="http://schemas.openxmlformats.org/officeDocument/2006/relationships/image" Target="../media/image4220.png"/><Relationship Id="rId39" Type="http://schemas.openxmlformats.org/officeDocument/2006/relationships/customXml" Target="../ink/ink479.xml"/><Relationship Id="rId50" Type="http://schemas.openxmlformats.org/officeDocument/2006/relationships/image" Target="../media/image4380.png"/><Relationship Id="rId104" Type="http://schemas.openxmlformats.org/officeDocument/2006/relationships/image" Target="../media/image465.png"/><Relationship Id="rId125" Type="http://schemas.openxmlformats.org/officeDocument/2006/relationships/customXml" Target="../ink/ink522.xml"/><Relationship Id="rId146" Type="http://schemas.openxmlformats.org/officeDocument/2006/relationships/image" Target="../media/image486.png"/><Relationship Id="rId167" Type="http://schemas.openxmlformats.org/officeDocument/2006/relationships/customXml" Target="../ink/ink543.xml"/><Relationship Id="rId188" Type="http://schemas.openxmlformats.org/officeDocument/2006/relationships/image" Target="../media/image507.png"/><Relationship Id="rId71" Type="http://schemas.openxmlformats.org/officeDocument/2006/relationships/customXml" Target="../ink/ink495.xml"/><Relationship Id="rId92" Type="http://schemas.openxmlformats.org/officeDocument/2006/relationships/image" Target="../media/image459.png"/><Relationship Id="rId213" Type="http://schemas.openxmlformats.org/officeDocument/2006/relationships/customXml" Target="../ink/ink566.xml"/><Relationship Id="rId2" Type="http://schemas.openxmlformats.org/officeDocument/2006/relationships/notesSlide" Target="../notesSlides/notesSlide9.xml"/><Relationship Id="rId29" Type="http://schemas.openxmlformats.org/officeDocument/2006/relationships/customXml" Target="../ink/ink474.xml"/><Relationship Id="rId40" Type="http://schemas.openxmlformats.org/officeDocument/2006/relationships/image" Target="../media/image4330.png"/><Relationship Id="rId115" Type="http://schemas.openxmlformats.org/officeDocument/2006/relationships/customXml" Target="../ink/ink517.xml"/><Relationship Id="rId136" Type="http://schemas.openxmlformats.org/officeDocument/2006/relationships/image" Target="../media/image481.png"/><Relationship Id="rId157" Type="http://schemas.openxmlformats.org/officeDocument/2006/relationships/customXml" Target="../ink/ink538.xml"/><Relationship Id="rId178" Type="http://schemas.openxmlformats.org/officeDocument/2006/relationships/image" Target="../media/image502.png"/><Relationship Id="rId61" Type="http://schemas.openxmlformats.org/officeDocument/2006/relationships/customXml" Target="../ink/ink490.xml"/><Relationship Id="rId82" Type="http://schemas.openxmlformats.org/officeDocument/2006/relationships/image" Target="../media/image454.png"/><Relationship Id="rId199" Type="http://schemas.openxmlformats.org/officeDocument/2006/relationships/customXml" Target="../ink/ink559.xml"/><Relationship Id="rId203" Type="http://schemas.openxmlformats.org/officeDocument/2006/relationships/customXml" Target="../ink/ink561.xml"/><Relationship Id="rId19" Type="http://schemas.openxmlformats.org/officeDocument/2006/relationships/customXml" Target="../ink/ink4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Liquiditätsprämientheorie</a:t>
            </a:r>
          </a:p>
        </p:txBody>
      </p:sp>
      <p:sp>
        <p:nvSpPr>
          <p:cNvPr id="210948" name="Text Box 2"/>
          <p:cNvSpPr txBox="1">
            <a:spLocks noChangeArrowheads="1"/>
          </p:cNvSpPr>
          <p:nvPr/>
        </p:nvSpPr>
        <p:spPr bwMode="auto">
          <a:xfrm>
            <a:off x="3825" y="660629"/>
            <a:ext cx="7323818" cy="44898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cs typeface="Times New Roman" pitchFamily="18" charset="0"/>
              </a:rPr>
              <a:t>Die Präferenzen von Kreditgeber und Kreditnehmer fallen auseinander:</a:t>
            </a:r>
          </a:p>
          <a:p>
            <a:pPr eaLnBrk="1" hangingPunct="1"/>
            <a:endParaRPr lang="de-DE" sz="1800" dirty="0">
              <a:solidFill>
                <a:schemeClr val="tx1"/>
              </a:solidFill>
              <a:cs typeface="Times New Roman" pitchFamily="18" charset="0"/>
            </a:endParaRPr>
          </a:p>
          <a:p>
            <a:pPr eaLnBrk="1" hangingPunct="1"/>
            <a:r>
              <a:rPr lang="de-DE" sz="1800" dirty="0">
                <a:solidFill>
                  <a:schemeClr val="tx1"/>
                </a:solidFill>
                <a:cs typeface="Times New Roman" pitchFamily="18" charset="0"/>
              </a:rPr>
              <a:t>Der Kreditgeber wird eher </a:t>
            </a:r>
            <a:r>
              <a:rPr lang="de-DE" sz="1800" dirty="0">
                <a:solidFill>
                  <a:schemeClr val="tx1"/>
                </a:solidFill>
              </a:rPr>
              <a:t>kürzere Laufzeiten bevorzugen, da diese bei </a:t>
            </a:r>
          </a:p>
          <a:p>
            <a:pPr eaLnBrk="1" hangingPunct="1"/>
            <a:r>
              <a:rPr lang="de-DE" sz="1800" dirty="0">
                <a:solidFill>
                  <a:schemeClr val="tx1"/>
                </a:solidFill>
              </a:rPr>
              <a:t>Liquiditätsproblemen schneller veräußert werden können</a:t>
            </a:r>
          </a:p>
          <a:p>
            <a:pPr eaLnBrk="1" hangingPunct="1"/>
            <a:endParaRPr lang="de-DE" sz="1800" dirty="0">
              <a:solidFill>
                <a:schemeClr val="tx1"/>
              </a:solidFill>
            </a:endParaRPr>
          </a:p>
          <a:p>
            <a:pPr eaLnBrk="1" hangingPunct="1"/>
            <a:r>
              <a:rPr lang="de-DE" sz="1800" dirty="0">
                <a:solidFill>
                  <a:schemeClr val="tx1"/>
                </a:solidFill>
              </a:rPr>
              <a:t>Der Kreditnehmer wird dagegen für langfristige Investitionsprojekte eher </a:t>
            </a:r>
          </a:p>
          <a:p>
            <a:pPr eaLnBrk="1" hangingPunct="1"/>
            <a:r>
              <a:rPr lang="de-DE" sz="1800" dirty="0">
                <a:solidFill>
                  <a:schemeClr val="tx1"/>
                </a:solidFill>
              </a:rPr>
              <a:t>länger laufende Anlagen bevorzugen</a:t>
            </a:r>
          </a:p>
          <a:p>
            <a:pPr eaLnBrk="1" hangingPunct="1"/>
            <a:endParaRPr lang="de-DE" sz="1800" dirty="0">
              <a:solidFill>
                <a:schemeClr val="tx1"/>
              </a:solidFill>
            </a:endParaRPr>
          </a:p>
          <a:p>
            <a:pPr eaLnBrk="1" hangingPunct="1"/>
            <a:r>
              <a:rPr lang="de-DE" sz="1800" dirty="0">
                <a:solidFill>
                  <a:schemeClr val="tx1"/>
                </a:solidFill>
              </a:rPr>
              <a:t>		</a:t>
            </a:r>
          </a:p>
          <a:p>
            <a:pPr eaLnBrk="1" hangingPunct="1"/>
            <a:r>
              <a:rPr lang="de-DE" sz="1800" dirty="0">
                <a:solidFill>
                  <a:schemeClr val="tx1"/>
                </a:solidFill>
              </a:rPr>
              <a:t>		→	Der Kreditgeber verlangt einen Aufschlag, die „ Liquiditätsprämie“,</a:t>
            </a:r>
          </a:p>
          <a:p>
            <a:pPr eaLnBrk="1" hangingPunct="1"/>
            <a:r>
              <a:rPr lang="de-DE" sz="1800" dirty="0">
                <a:solidFill>
                  <a:schemeClr val="tx1"/>
                </a:solidFill>
              </a:rPr>
              <a:t>			bei Vergabe des längerfristigen Kredits gegenüber einer Anlage mit 			kurzer Laufzeit, denn für fehlende Möglichkeit zwischendurch an 			sein Geld zu kommen (liquide zu sein) will 	er entschädigt werden! </a:t>
            </a:r>
          </a:p>
        </p:txBody>
      </p:sp>
      <p:sp>
        <p:nvSpPr>
          <p:cNvPr id="12" name="Rechteck 11">
            <a:extLst>
              <a:ext uri="{FF2B5EF4-FFF2-40B4-BE49-F238E27FC236}">
                <a16:creationId xmlns:a16="http://schemas.microsoft.com/office/drawing/2014/main" id="{65E66477-4EA5-4E1E-982C-4A89596B2C6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276898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367213" y="263507"/>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Marktsegmentierungstheorie</a:t>
            </a:r>
          </a:p>
        </p:txBody>
      </p:sp>
      <p:sp>
        <p:nvSpPr>
          <p:cNvPr id="6" name="Text Box 2">
            <a:extLst>
              <a:ext uri="{FF2B5EF4-FFF2-40B4-BE49-F238E27FC236}">
                <a16:creationId xmlns:a16="http://schemas.microsoft.com/office/drawing/2014/main" id="{6A416600-EBF1-4217-915B-356234073D34}"/>
              </a:ext>
            </a:extLst>
          </p:cNvPr>
          <p:cNvSpPr txBox="1">
            <a:spLocks noChangeArrowheads="1"/>
          </p:cNvSpPr>
          <p:nvPr/>
        </p:nvSpPr>
        <p:spPr bwMode="auto">
          <a:xfrm>
            <a:off x="242690" y="774112"/>
            <a:ext cx="8565407" cy="38103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rPr>
              <a:t>Für einen Anleger entsteht ein Risiko, wenn sich der Anlagehorizont nicht</a:t>
            </a:r>
          </a:p>
          <a:p>
            <a:pPr eaLnBrk="1" hangingPunct="1"/>
            <a:r>
              <a:rPr lang="de-DE" sz="1600" dirty="0">
                <a:solidFill>
                  <a:schemeClr val="tx1"/>
                </a:solidFill>
              </a:rPr>
              <a:t>mit der Laufzeit des Wertpapiers deckt</a:t>
            </a:r>
          </a:p>
          <a:p>
            <a:pPr eaLnBrk="1" hangingPunct="1"/>
            <a:endParaRPr lang="de-DE" sz="1600" dirty="0">
              <a:solidFill>
                <a:schemeClr val="tx1"/>
              </a:solidFill>
            </a:endParaRPr>
          </a:p>
          <a:p>
            <a:pPr eaLnBrk="1" hangingPunct="1"/>
            <a:r>
              <a:rPr lang="de-DE" sz="1600" dirty="0">
                <a:solidFill>
                  <a:schemeClr val="tx1"/>
                </a:solidFill>
              </a:rPr>
              <a:t>Laufzeit &gt; Anlagehorizont	→	Kursrisiko</a:t>
            </a:r>
          </a:p>
          <a:p>
            <a:pPr eaLnBrk="1" hangingPunct="1"/>
            <a:endParaRPr lang="de-DE" sz="1600" dirty="0">
              <a:solidFill>
                <a:schemeClr val="tx1"/>
              </a:solidFill>
            </a:endParaRPr>
          </a:p>
          <a:p>
            <a:pPr eaLnBrk="1" hangingPunct="1"/>
            <a:r>
              <a:rPr lang="de-DE" sz="1600" dirty="0">
                <a:solidFill>
                  <a:schemeClr val="tx1"/>
                </a:solidFill>
              </a:rPr>
              <a:t>Laufzeit &lt; Anlagehorizont	→	Einnahmerisiko</a:t>
            </a:r>
          </a:p>
          <a:p>
            <a:pPr eaLnBrk="1" hangingPunct="1"/>
            <a:endParaRPr lang="de-DE" sz="1600" dirty="0">
              <a:solidFill>
                <a:schemeClr val="tx1"/>
              </a:solidFill>
            </a:endParaRPr>
          </a:p>
          <a:p>
            <a:pPr eaLnBrk="1" hangingPunct="1"/>
            <a:r>
              <a:rPr lang="de-DE" sz="1600" dirty="0">
                <a:solidFill>
                  <a:schemeClr val="tx1"/>
                </a:solidFill>
              </a:rPr>
              <a:t>Finanzakteure möchten das Risiko reduzieren</a:t>
            </a:r>
          </a:p>
          <a:p>
            <a:pPr eaLnBrk="1" hangingPunct="1"/>
            <a:endParaRPr lang="de-DE" sz="1600" dirty="0">
              <a:solidFill>
                <a:schemeClr val="tx1"/>
              </a:solidFill>
            </a:endParaRPr>
          </a:p>
          <a:p>
            <a:pPr eaLnBrk="1" hangingPunct="1"/>
            <a:r>
              <a:rPr lang="de-DE" sz="1600" dirty="0">
                <a:solidFill>
                  <a:schemeClr val="tx1"/>
                </a:solidFill>
              </a:rPr>
              <a:t>		→	Sind die Finanzakteure </a:t>
            </a:r>
            <a:r>
              <a:rPr lang="de-DE" sz="1600" b="1" dirty="0" err="1">
                <a:solidFill>
                  <a:schemeClr val="tx1"/>
                </a:solidFill>
              </a:rPr>
              <a:t>risikoavers</a:t>
            </a:r>
            <a:endParaRPr lang="de-DE" sz="1600" b="1" dirty="0">
              <a:solidFill>
                <a:schemeClr val="tx1"/>
              </a:solidFill>
            </a:endParaRPr>
          </a:p>
          <a:p>
            <a:pPr eaLnBrk="1" hangingPunct="1"/>
            <a:endParaRPr lang="de-DE" sz="1600" dirty="0">
              <a:solidFill>
                <a:schemeClr val="tx1"/>
              </a:solidFill>
            </a:endParaRPr>
          </a:p>
          <a:p>
            <a:pPr eaLnBrk="1" hangingPunct="1"/>
            <a:r>
              <a:rPr lang="de-DE" sz="1600" dirty="0">
                <a:solidFill>
                  <a:schemeClr val="tx1"/>
                </a:solidFill>
              </a:rPr>
              <a:t>			→	werden sich Segmente bilden bei denen Anlagehorizont und Laufzeit zusammenpassen</a:t>
            </a:r>
          </a:p>
          <a:p>
            <a:pPr eaLnBrk="1" hangingPunct="1"/>
            <a:r>
              <a:rPr lang="de-DE" sz="1600" dirty="0">
                <a:solidFill>
                  <a:schemeClr val="tx1"/>
                </a:solidFill>
              </a:rPr>
              <a:t>				-&gt; 	der Wertpapiermarkt zerfällt in zeitlich abgegrenzte Segmente</a:t>
            </a:r>
          </a:p>
          <a:p>
            <a:pPr eaLnBrk="1" hangingPunct="1"/>
            <a:r>
              <a:rPr lang="de-DE" sz="1600" dirty="0">
                <a:solidFill>
                  <a:schemeClr val="tx1"/>
                </a:solidFill>
              </a:rPr>
              <a:t>					und Finanztitel sind damit </a:t>
            </a:r>
            <a:r>
              <a:rPr lang="de-DE" sz="1600" b="1" dirty="0">
                <a:solidFill>
                  <a:schemeClr val="tx1"/>
                </a:solidFill>
              </a:rPr>
              <a:t>nicht mehr vollständig substituierbar</a:t>
            </a:r>
          </a:p>
          <a:p>
            <a:pPr eaLnBrk="1" hangingPunct="1"/>
            <a:r>
              <a:rPr lang="de-DE" dirty="0">
                <a:solidFill>
                  <a:schemeClr val="tx1"/>
                </a:solidFill>
              </a:rPr>
              <a:t>							</a:t>
            </a:r>
          </a:p>
          <a:p>
            <a:pPr eaLnBrk="1" hangingPunct="1"/>
            <a:endParaRPr lang="de-DE" dirty="0">
              <a:solidFill>
                <a:schemeClr val="tx1"/>
              </a:solidFill>
            </a:endParaRPr>
          </a:p>
        </p:txBody>
      </p:sp>
      <p:sp>
        <p:nvSpPr>
          <p:cNvPr id="8" name="Rechteck 7">
            <a:extLst>
              <a:ext uri="{FF2B5EF4-FFF2-40B4-BE49-F238E27FC236}">
                <a16:creationId xmlns:a16="http://schemas.microsoft.com/office/drawing/2014/main" id="{DE89CE91-F116-47A7-AF3E-55121E49FB2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8679BB5-E335-49AB-8F7C-A3D48BDD77A8}"/>
                  </a:ext>
                </a:extLst>
              </p14:cNvPr>
              <p14:cNvContentPartPr/>
              <p14:nvPr/>
            </p14:nvContentPartPr>
            <p14:xfrm>
              <a:off x="5729858" y="651142"/>
              <a:ext cx="2980080" cy="76320"/>
            </p14:xfrm>
          </p:contentPart>
        </mc:Choice>
        <mc:Fallback xmlns="">
          <p:pic>
            <p:nvPicPr>
              <p:cNvPr id="2" name="Freihand 1">
                <a:extLst>
                  <a:ext uri="{FF2B5EF4-FFF2-40B4-BE49-F238E27FC236}">
                    <a16:creationId xmlns:a16="http://schemas.microsoft.com/office/drawing/2014/main" id="{08679BB5-E335-49AB-8F7C-A3D48BDD77A8}"/>
                  </a:ext>
                </a:extLst>
              </p:cNvPr>
              <p:cNvPicPr/>
              <p:nvPr/>
            </p:nvPicPr>
            <p:blipFill>
              <a:blip r:embed="rId4"/>
              <a:stretch>
                <a:fillRect/>
              </a:stretch>
            </p:blipFill>
            <p:spPr>
              <a:xfrm>
                <a:off x="5721218" y="642502"/>
                <a:ext cx="299772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2B39818A-27B7-4981-908A-51F12C7CF819}"/>
                  </a:ext>
                </a:extLst>
              </p14:cNvPr>
              <p14:cNvContentPartPr/>
              <p14:nvPr/>
            </p14:nvContentPartPr>
            <p14:xfrm>
              <a:off x="179018" y="1406782"/>
              <a:ext cx="967680" cy="625680"/>
            </p14:xfrm>
          </p:contentPart>
        </mc:Choice>
        <mc:Fallback xmlns="">
          <p:pic>
            <p:nvPicPr>
              <p:cNvPr id="3" name="Freihand 2">
                <a:extLst>
                  <a:ext uri="{FF2B5EF4-FFF2-40B4-BE49-F238E27FC236}">
                    <a16:creationId xmlns:a16="http://schemas.microsoft.com/office/drawing/2014/main" id="{2B39818A-27B7-4981-908A-51F12C7CF819}"/>
                  </a:ext>
                </a:extLst>
              </p:cNvPr>
              <p:cNvPicPr/>
              <p:nvPr/>
            </p:nvPicPr>
            <p:blipFill>
              <a:blip r:embed="rId6"/>
              <a:stretch>
                <a:fillRect/>
              </a:stretch>
            </p:blipFill>
            <p:spPr>
              <a:xfrm>
                <a:off x="170018" y="1398142"/>
                <a:ext cx="98532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BF51BB8-EFC3-480C-BDC9-696580FC77F7}"/>
                  </a:ext>
                </a:extLst>
              </p14:cNvPr>
              <p14:cNvContentPartPr/>
              <p14:nvPr/>
            </p14:nvContentPartPr>
            <p14:xfrm>
              <a:off x="1152818" y="1434862"/>
              <a:ext cx="1615680" cy="623520"/>
            </p14:xfrm>
          </p:contentPart>
        </mc:Choice>
        <mc:Fallback xmlns="">
          <p:pic>
            <p:nvPicPr>
              <p:cNvPr id="4" name="Freihand 3">
                <a:extLst>
                  <a:ext uri="{FF2B5EF4-FFF2-40B4-BE49-F238E27FC236}">
                    <a16:creationId xmlns:a16="http://schemas.microsoft.com/office/drawing/2014/main" id="{7BF51BB8-EFC3-480C-BDC9-696580FC77F7}"/>
                  </a:ext>
                </a:extLst>
              </p:cNvPr>
              <p:cNvPicPr/>
              <p:nvPr/>
            </p:nvPicPr>
            <p:blipFill>
              <a:blip r:embed="rId8"/>
              <a:stretch>
                <a:fillRect/>
              </a:stretch>
            </p:blipFill>
            <p:spPr>
              <a:xfrm>
                <a:off x="1144178" y="1425862"/>
                <a:ext cx="1633320" cy="6411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793E27A4-481E-4DF2-ABB3-780889B18265}"/>
                  </a:ext>
                </a:extLst>
              </p14:cNvPr>
              <p14:cNvContentPartPr/>
              <p14:nvPr/>
            </p14:nvContentPartPr>
            <p14:xfrm>
              <a:off x="2933378" y="1377262"/>
              <a:ext cx="1129320" cy="556920"/>
            </p14:xfrm>
          </p:contentPart>
        </mc:Choice>
        <mc:Fallback xmlns="">
          <p:pic>
            <p:nvPicPr>
              <p:cNvPr id="5" name="Freihand 4">
                <a:extLst>
                  <a:ext uri="{FF2B5EF4-FFF2-40B4-BE49-F238E27FC236}">
                    <a16:creationId xmlns:a16="http://schemas.microsoft.com/office/drawing/2014/main" id="{793E27A4-481E-4DF2-ABB3-780889B18265}"/>
                  </a:ext>
                </a:extLst>
              </p:cNvPr>
              <p:cNvPicPr/>
              <p:nvPr/>
            </p:nvPicPr>
            <p:blipFill>
              <a:blip r:embed="rId10"/>
              <a:stretch>
                <a:fillRect/>
              </a:stretch>
            </p:blipFill>
            <p:spPr>
              <a:xfrm>
                <a:off x="2924738" y="1368622"/>
                <a:ext cx="1146960" cy="574560"/>
              </a:xfrm>
              <a:prstGeom prst="rect">
                <a:avLst/>
              </a:prstGeom>
            </p:spPr>
          </p:pic>
        </mc:Fallback>
      </mc:AlternateContent>
      <p:grpSp>
        <p:nvGrpSpPr>
          <p:cNvPr id="13" name="Gruppieren 12">
            <a:extLst>
              <a:ext uri="{FF2B5EF4-FFF2-40B4-BE49-F238E27FC236}">
                <a16:creationId xmlns:a16="http://schemas.microsoft.com/office/drawing/2014/main" id="{3F48A5BB-3B4F-4F9E-9736-CCC512D992BF}"/>
              </a:ext>
            </a:extLst>
          </p:cNvPr>
          <p:cNvGrpSpPr/>
          <p:nvPr/>
        </p:nvGrpSpPr>
        <p:grpSpPr>
          <a:xfrm>
            <a:off x="309338" y="1905742"/>
            <a:ext cx="4213800" cy="677880"/>
            <a:chOff x="309338" y="1905742"/>
            <a:chExt cx="4213800" cy="677880"/>
          </a:xfrm>
        </p:grpSpPr>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F637A6F6-0B2F-4C45-B4B9-56BAC70B203A}"/>
                    </a:ext>
                  </a:extLst>
                </p14:cNvPr>
                <p14:cNvContentPartPr/>
                <p14:nvPr/>
              </p14:nvContentPartPr>
              <p14:xfrm>
                <a:off x="309338" y="1998262"/>
                <a:ext cx="714960" cy="468000"/>
              </p14:xfrm>
            </p:contentPart>
          </mc:Choice>
          <mc:Fallback xmlns="">
            <p:pic>
              <p:nvPicPr>
                <p:cNvPr id="7" name="Freihand 6">
                  <a:extLst>
                    <a:ext uri="{FF2B5EF4-FFF2-40B4-BE49-F238E27FC236}">
                      <a16:creationId xmlns:a16="http://schemas.microsoft.com/office/drawing/2014/main" id="{F637A6F6-0B2F-4C45-B4B9-56BAC70B203A}"/>
                    </a:ext>
                  </a:extLst>
                </p:cNvPr>
                <p:cNvPicPr/>
                <p:nvPr/>
              </p:nvPicPr>
              <p:blipFill>
                <a:blip r:embed="rId12"/>
                <a:stretch>
                  <a:fillRect/>
                </a:stretch>
              </p:blipFill>
              <p:spPr>
                <a:xfrm>
                  <a:off x="300338" y="1989622"/>
                  <a:ext cx="73260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51DB8876-B2BB-4D8E-BE60-5526B7CBCEB2}"/>
                    </a:ext>
                  </a:extLst>
                </p14:cNvPr>
                <p14:cNvContentPartPr/>
                <p14:nvPr/>
              </p14:nvContentPartPr>
              <p14:xfrm>
                <a:off x="1223018" y="1966942"/>
                <a:ext cx="1177560" cy="494640"/>
              </p14:xfrm>
            </p:contentPart>
          </mc:Choice>
          <mc:Fallback xmlns="">
            <p:pic>
              <p:nvPicPr>
                <p:cNvPr id="9" name="Freihand 8">
                  <a:extLst>
                    <a:ext uri="{FF2B5EF4-FFF2-40B4-BE49-F238E27FC236}">
                      <a16:creationId xmlns:a16="http://schemas.microsoft.com/office/drawing/2014/main" id="{51DB8876-B2BB-4D8E-BE60-5526B7CBCEB2}"/>
                    </a:ext>
                  </a:extLst>
                </p:cNvPr>
                <p:cNvPicPr/>
                <p:nvPr/>
              </p:nvPicPr>
              <p:blipFill>
                <a:blip r:embed="rId14"/>
                <a:stretch>
                  <a:fillRect/>
                </a:stretch>
              </p:blipFill>
              <p:spPr>
                <a:xfrm>
                  <a:off x="1214378" y="1958302"/>
                  <a:ext cx="1195200" cy="512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7EEE8385-8201-4AFB-9576-0DA2317B241C}"/>
                    </a:ext>
                  </a:extLst>
                </p14:cNvPr>
                <p14:cNvContentPartPr/>
                <p14:nvPr/>
              </p14:nvContentPartPr>
              <p14:xfrm>
                <a:off x="1986578" y="2011222"/>
                <a:ext cx="587520" cy="468000"/>
              </p14:xfrm>
            </p:contentPart>
          </mc:Choice>
          <mc:Fallback xmlns="">
            <p:pic>
              <p:nvPicPr>
                <p:cNvPr id="10" name="Freihand 9">
                  <a:extLst>
                    <a:ext uri="{FF2B5EF4-FFF2-40B4-BE49-F238E27FC236}">
                      <a16:creationId xmlns:a16="http://schemas.microsoft.com/office/drawing/2014/main" id="{7EEE8385-8201-4AFB-9576-0DA2317B241C}"/>
                    </a:ext>
                  </a:extLst>
                </p:cNvPr>
                <p:cNvPicPr/>
                <p:nvPr/>
              </p:nvPicPr>
              <p:blipFill>
                <a:blip r:embed="rId16"/>
                <a:stretch>
                  <a:fillRect/>
                </a:stretch>
              </p:blipFill>
              <p:spPr>
                <a:xfrm>
                  <a:off x="1977578" y="2002222"/>
                  <a:ext cx="60516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Freihand 11">
                  <a:extLst>
                    <a:ext uri="{FF2B5EF4-FFF2-40B4-BE49-F238E27FC236}">
                      <a16:creationId xmlns:a16="http://schemas.microsoft.com/office/drawing/2014/main" id="{7E452667-80DF-41A1-80DB-2A8A1A38B07E}"/>
                    </a:ext>
                  </a:extLst>
                </p14:cNvPr>
                <p14:cNvContentPartPr/>
                <p14:nvPr/>
              </p14:nvContentPartPr>
              <p14:xfrm>
                <a:off x="2976938" y="1905742"/>
                <a:ext cx="1546200" cy="677880"/>
              </p14:xfrm>
            </p:contentPart>
          </mc:Choice>
          <mc:Fallback xmlns="">
            <p:pic>
              <p:nvPicPr>
                <p:cNvPr id="12" name="Freihand 11">
                  <a:extLst>
                    <a:ext uri="{FF2B5EF4-FFF2-40B4-BE49-F238E27FC236}">
                      <a16:creationId xmlns:a16="http://schemas.microsoft.com/office/drawing/2014/main" id="{7E452667-80DF-41A1-80DB-2A8A1A38B07E}"/>
                    </a:ext>
                  </a:extLst>
                </p:cNvPr>
                <p:cNvPicPr/>
                <p:nvPr/>
              </p:nvPicPr>
              <p:blipFill>
                <a:blip r:embed="rId18"/>
                <a:stretch>
                  <a:fillRect/>
                </a:stretch>
              </p:blipFill>
              <p:spPr>
                <a:xfrm>
                  <a:off x="2967938" y="1896742"/>
                  <a:ext cx="1563840" cy="695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774EE7D4-1163-477C-B507-1E956BF732C7}"/>
                  </a:ext>
                </a:extLst>
              </p14:cNvPr>
              <p14:cNvContentPartPr/>
              <p14:nvPr/>
            </p14:nvContentPartPr>
            <p14:xfrm>
              <a:off x="1223738" y="2934622"/>
              <a:ext cx="2954520" cy="591120"/>
            </p14:xfrm>
          </p:contentPart>
        </mc:Choice>
        <mc:Fallback xmlns="">
          <p:pic>
            <p:nvPicPr>
              <p:cNvPr id="14" name="Freihand 13">
                <a:extLst>
                  <a:ext uri="{FF2B5EF4-FFF2-40B4-BE49-F238E27FC236}">
                    <a16:creationId xmlns:a16="http://schemas.microsoft.com/office/drawing/2014/main" id="{774EE7D4-1163-477C-B507-1E956BF732C7}"/>
                  </a:ext>
                </a:extLst>
              </p:cNvPr>
              <p:cNvPicPr/>
              <p:nvPr/>
            </p:nvPicPr>
            <p:blipFill>
              <a:blip r:embed="rId20"/>
              <a:stretch>
                <a:fillRect/>
              </a:stretch>
            </p:blipFill>
            <p:spPr>
              <a:xfrm>
                <a:off x="1214738" y="2925622"/>
                <a:ext cx="2972160" cy="6087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Freihand 14">
                <a:extLst>
                  <a:ext uri="{FF2B5EF4-FFF2-40B4-BE49-F238E27FC236}">
                    <a16:creationId xmlns:a16="http://schemas.microsoft.com/office/drawing/2014/main" id="{4F1B9DDA-EB69-438A-ACAA-B372BC253DBE}"/>
                  </a:ext>
                </a:extLst>
              </p14:cNvPr>
              <p14:cNvContentPartPr/>
              <p14:nvPr/>
            </p14:nvContentPartPr>
            <p14:xfrm>
              <a:off x="4860458" y="3442582"/>
              <a:ext cx="2561040" cy="483840"/>
            </p14:xfrm>
          </p:contentPart>
        </mc:Choice>
        <mc:Fallback xmlns="">
          <p:pic>
            <p:nvPicPr>
              <p:cNvPr id="15" name="Freihand 14">
                <a:extLst>
                  <a:ext uri="{FF2B5EF4-FFF2-40B4-BE49-F238E27FC236}">
                    <a16:creationId xmlns:a16="http://schemas.microsoft.com/office/drawing/2014/main" id="{4F1B9DDA-EB69-438A-ACAA-B372BC253DBE}"/>
                  </a:ext>
                </a:extLst>
              </p:cNvPr>
              <p:cNvPicPr/>
              <p:nvPr/>
            </p:nvPicPr>
            <p:blipFill>
              <a:blip r:embed="rId22"/>
              <a:stretch>
                <a:fillRect/>
              </a:stretch>
            </p:blipFill>
            <p:spPr>
              <a:xfrm>
                <a:off x="4851818" y="3433942"/>
                <a:ext cx="2578680" cy="501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Freihand 15">
                <a:extLst>
                  <a:ext uri="{FF2B5EF4-FFF2-40B4-BE49-F238E27FC236}">
                    <a16:creationId xmlns:a16="http://schemas.microsoft.com/office/drawing/2014/main" id="{D8EDA56B-9615-41E9-BFD1-58D79534BFB9}"/>
                  </a:ext>
                </a:extLst>
              </p14:cNvPr>
              <p14:cNvContentPartPr/>
              <p14:nvPr/>
            </p14:nvContentPartPr>
            <p14:xfrm>
              <a:off x="4280138" y="3821662"/>
              <a:ext cx="3417480" cy="750600"/>
            </p14:xfrm>
          </p:contentPart>
        </mc:Choice>
        <mc:Fallback xmlns="">
          <p:pic>
            <p:nvPicPr>
              <p:cNvPr id="16" name="Freihand 15">
                <a:extLst>
                  <a:ext uri="{FF2B5EF4-FFF2-40B4-BE49-F238E27FC236}">
                    <a16:creationId xmlns:a16="http://schemas.microsoft.com/office/drawing/2014/main" id="{D8EDA56B-9615-41E9-BFD1-58D79534BFB9}"/>
                  </a:ext>
                </a:extLst>
              </p:cNvPr>
              <p:cNvPicPr/>
              <p:nvPr/>
            </p:nvPicPr>
            <p:blipFill>
              <a:blip r:embed="rId24"/>
              <a:stretch>
                <a:fillRect/>
              </a:stretch>
            </p:blipFill>
            <p:spPr>
              <a:xfrm>
                <a:off x="4271498" y="3813022"/>
                <a:ext cx="3435120" cy="768240"/>
              </a:xfrm>
              <a:prstGeom prst="rect">
                <a:avLst/>
              </a:prstGeom>
            </p:spPr>
          </p:pic>
        </mc:Fallback>
      </mc:AlternateContent>
      <p:grpSp>
        <p:nvGrpSpPr>
          <p:cNvPr id="56" name="Gruppieren 55">
            <a:extLst>
              <a:ext uri="{FF2B5EF4-FFF2-40B4-BE49-F238E27FC236}">
                <a16:creationId xmlns:a16="http://schemas.microsoft.com/office/drawing/2014/main" id="{CC4F86DE-B22F-4EAF-89EF-DD47D6648A47}"/>
              </a:ext>
            </a:extLst>
          </p:cNvPr>
          <p:cNvGrpSpPr/>
          <p:nvPr/>
        </p:nvGrpSpPr>
        <p:grpSpPr>
          <a:xfrm>
            <a:off x="7975178" y="1411822"/>
            <a:ext cx="3584520" cy="2554200"/>
            <a:chOff x="7975178" y="1411822"/>
            <a:chExt cx="3584520" cy="2554200"/>
          </a:xfrm>
        </p:grpSpPr>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7618009A-F9CE-4E20-8EC3-0B21BA33CCD8}"/>
                    </a:ext>
                  </a:extLst>
                </p14:cNvPr>
                <p14:cNvContentPartPr/>
                <p14:nvPr/>
              </p14:nvContentPartPr>
              <p14:xfrm>
                <a:off x="7975178" y="2998342"/>
                <a:ext cx="763200" cy="967680"/>
              </p14:xfrm>
            </p:contentPart>
          </mc:Choice>
          <mc:Fallback xmlns="">
            <p:pic>
              <p:nvPicPr>
                <p:cNvPr id="17" name="Freihand 16">
                  <a:extLst>
                    <a:ext uri="{FF2B5EF4-FFF2-40B4-BE49-F238E27FC236}">
                      <a16:creationId xmlns:a16="http://schemas.microsoft.com/office/drawing/2014/main" id="{7618009A-F9CE-4E20-8EC3-0B21BA33CCD8}"/>
                    </a:ext>
                  </a:extLst>
                </p:cNvPr>
                <p:cNvPicPr/>
                <p:nvPr/>
              </p:nvPicPr>
              <p:blipFill>
                <a:blip r:embed="rId26"/>
                <a:stretch>
                  <a:fillRect/>
                </a:stretch>
              </p:blipFill>
              <p:spPr>
                <a:xfrm>
                  <a:off x="7966178" y="2989342"/>
                  <a:ext cx="780840" cy="985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5CD100DE-5E27-471D-87FA-A34EECD334D8}"/>
                    </a:ext>
                  </a:extLst>
                </p14:cNvPr>
                <p14:cNvContentPartPr/>
                <p14:nvPr/>
              </p14:nvContentPartPr>
              <p14:xfrm>
                <a:off x="8532098" y="2770822"/>
                <a:ext cx="397800" cy="246600"/>
              </p14:xfrm>
            </p:contentPart>
          </mc:Choice>
          <mc:Fallback xmlns="">
            <p:pic>
              <p:nvPicPr>
                <p:cNvPr id="18" name="Freihand 17">
                  <a:extLst>
                    <a:ext uri="{FF2B5EF4-FFF2-40B4-BE49-F238E27FC236}">
                      <a16:creationId xmlns:a16="http://schemas.microsoft.com/office/drawing/2014/main" id="{5CD100DE-5E27-471D-87FA-A34EECD334D8}"/>
                    </a:ext>
                  </a:extLst>
                </p:cNvPr>
                <p:cNvPicPr/>
                <p:nvPr/>
              </p:nvPicPr>
              <p:blipFill>
                <a:blip r:embed="rId28"/>
                <a:stretch>
                  <a:fillRect/>
                </a:stretch>
              </p:blipFill>
              <p:spPr>
                <a:xfrm>
                  <a:off x="8523458" y="2761822"/>
                  <a:ext cx="4154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AAAF624C-68DD-4650-9132-6481482FBF5F}"/>
                    </a:ext>
                  </a:extLst>
                </p14:cNvPr>
                <p14:cNvContentPartPr/>
                <p14:nvPr/>
              </p14:nvContentPartPr>
              <p14:xfrm>
                <a:off x="8489978" y="1996102"/>
                <a:ext cx="282960" cy="297720"/>
              </p14:xfrm>
            </p:contentPart>
          </mc:Choice>
          <mc:Fallback xmlns="">
            <p:pic>
              <p:nvPicPr>
                <p:cNvPr id="19" name="Freihand 18">
                  <a:extLst>
                    <a:ext uri="{FF2B5EF4-FFF2-40B4-BE49-F238E27FC236}">
                      <a16:creationId xmlns:a16="http://schemas.microsoft.com/office/drawing/2014/main" id="{AAAF624C-68DD-4650-9132-6481482FBF5F}"/>
                    </a:ext>
                  </a:extLst>
                </p:cNvPr>
                <p:cNvPicPr/>
                <p:nvPr/>
              </p:nvPicPr>
              <p:blipFill>
                <a:blip r:embed="rId30"/>
                <a:stretch>
                  <a:fillRect/>
                </a:stretch>
              </p:blipFill>
              <p:spPr>
                <a:xfrm>
                  <a:off x="8480978" y="1987102"/>
                  <a:ext cx="300600" cy="3153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320B130F-AD8F-4FA1-BC02-F79D8F8749F8}"/>
                    </a:ext>
                  </a:extLst>
                </p14:cNvPr>
                <p14:cNvContentPartPr/>
                <p14:nvPr/>
              </p14:nvContentPartPr>
              <p14:xfrm>
                <a:off x="8525618" y="2123902"/>
                <a:ext cx="173880" cy="32760"/>
              </p14:xfrm>
            </p:contentPart>
          </mc:Choice>
          <mc:Fallback xmlns="">
            <p:pic>
              <p:nvPicPr>
                <p:cNvPr id="20" name="Freihand 19">
                  <a:extLst>
                    <a:ext uri="{FF2B5EF4-FFF2-40B4-BE49-F238E27FC236}">
                      <a16:creationId xmlns:a16="http://schemas.microsoft.com/office/drawing/2014/main" id="{320B130F-AD8F-4FA1-BC02-F79D8F8749F8}"/>
                    </a:ext>
                  </a:extLst>
                </p:cNvPr>
                <p:cNvPicPr/>
                <p:nvPr/>
              </p:nvPicPr>
              <p:blipFill>
                <a:blip r:embed="rId32"/>
                <a:stretch>
                  <a:fillRect/>
                </a:stretch>
              </p:blipFill>
              <p:spPr>
                <a:xfrm>
                  <a:off x="8516618" y="2114902"/>
                  <a:ext cx="19152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CDE8E9B0-16B2-4CDF-BF7E-F75825E3707D}"/>
                    </a:ext>
                  </a:extLst>
                </p14:cNvPr>
                <p14:cNvContentPartPr/>
                <p14:nvPr/>
              </p14:nvContentPartPr>
              <p14:xfrm>
                <a:off x="8792378" y="1948942"/>
                <a:ext cx="221400" cy="179280"/>
              </p14:xfrm>
            </p:contentPart>
          </mc:Choice>
          <mc:Fallback xmlns="">
            <p:pic>
              <p:nvPicPr>
                <p:cNvPr id="21" name="Freihand 20">
                  <a:extLst>
                    <a:ext uri="{FF2B5EF4-FFF2-40B4-BE49-F238E27FC236}">
                      <a16:creationId xmlns:a16="http://schemas.microsoft.com/office/drawing/2014/main" id="{CDE8E9B0-16B2-4CDF-BF7E-F75825E3707D}"/>
                    </a:ext>
                  </a:extLst>
                </p:cNvPr>
                <p:cNvPicPr/>
                <p:nvPr/>
              </p:nvPicPr>
              <p:blipFill>
                <a:blip r:embed="rId34"/>
                <a:stretch>
                  <a:fillRect/>
                </a:stretch>
              </p:blipFill>
              <p:spPr>
                <a:xfrm>
                  <a:off x="8783378" y="1939942"/>
                  <a:ext cx="2390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46CA52F4-8CD5-4FFA-B69D-300CF5DDAA8D}"/>
                    </a:ext>
                  </a:extLst>
                </p14:cNvPr>
                <p14:cNvContentPartPr/>
                <p14:nvPr/>
              </p14:nvContentPartPr>
              <p14:xfrm>
                <a:off x="8999738" y="1912582"/>
                <a:ext cx="195480" cy="182880"/>
              </p14:xfrm>
            </p:contentPart>
          </mc:Choice>
          <mc:Fallback xmlns="">
            <p:pic>
              <p:nvPicPr>
                <p:cNvPr id="22" name="Freihand 21">
                  <a:extLst>
                    <a:ext uri="{FF2B5EF4-FFF2-40B4-BE49-F238E27FC236}">
                      <a16:creationId xmlns:a16="http://schemas.microsoft.com/office/drawing/2014/main" id="{46CA52F4-8CD5-4FFA-B69D-300CF5DDAA8D}"/>
                    </a:ext>
                  </a:extLst>
                </p:cNvPr>
                <p:cNvPicPr/>
                <p:nvPr/>
              </p:nvPicPr>
              <p:blipFill>
                <a:blip r:embed="rId36"/>
                <a:stretch>
                  <a:fillRect/>
                </a:stretch>
              </p:blipFill>
              <p:spPr>
                <a:xfrm>
                  <a:off x="8990738" y="1903942"/>
                  <a:ext cx="213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A82FAAD8-150D-4B5F-BC6F-00A870023A18}"/>
                    </a:ext>
                  </a:extLst>
                </p14:cNvPr>
                <p14:cNvContentPartPr/>
                <p14:nvPr/>
              </p14:nvContentPartPr>
              <p14:xfrm>
                <a:off x="9234458" y="1657342"/>
                <a:ext cx="155880" cy="442800"/>
              </p14:xfrm>
            </p:contentPart>
          </mc:Choice>
          <mc:Fallback xmlns="">
            <p:pic>
              <p:nvPicPr>
                <p:cNvPr id="23" name="Freihand 22">
                  <a:extLst>
                    <a:ext uri="{FF2B5EF4-FFF2-40B4-BE49-F238E27FC236}">
                      <a16:creationId xmlns:a16="http://schemas.microsoft.com/office/drawing/2014/main" id="{A82FAAD8-150D-4B5F-BC6F-00A870023A18}"/>
                    </a:ext>
                  </a:extLst>
                </p:cNvPr>
                <p:cNvPicPr/>
                <p:nvPr/>
              </p:nvPicPr>
              <p:blipFill>
                <a:blip r:embed="rId38"/>
                <a:stretch>
                  <a:fillRect/>
                </a:stretch>
              </p:blipFill>
              <p:spPr>
                <a:xfrm>
                  <a:off x="9225818" y="1648342"/>
                  <a:ext cx="173520" cy="4604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EF599181-894D-42F9-9A5F-7E80CC44FAE9}"/>
                    </a:ext>
                  </a:extLst>
                </p14:cNvPr>
                <p14:cNvContentPartPr/>
                <p14:nvPr/>
              </p14:nvContentPartPr>
              <p14:xfrm>
                <a:off x="9412658" y="1465822"/>
                <a:ext cx="559440" cy="473760"/>
              </p14:xfrm>
            </p:contentPart>
          </mc:Choice>
          <mc:Fallback xmlns="">
            <p:pic>
              <p:nvPicPr>
                <p:cNvPr id="24" name="Freihand 23">
                  <a:extLst>
                    <a:ext uri="{FF2B5EF4-FFF2-40B4-BE49-F238E27FC236}">
                      <a16:creationId xmlns:a16="http://schemas.microsoft.com/office/drawing/2014/main" id="{EF599181-894D-42F9-9A5F-7E80CC44FAE9}"/>
                    </a:ext>
                  </a:extLst>
                </p:cNvPr>
                <p:cNvPicPr/>
                <p:nvPr/>
              </p:nvPicPr>
              <p:blipFill>
                <a:blip r:embed="rId40"/>
                <a:stretch>
                  <a:fillRect/>
                </a:stretch>
              </p:blipFill>
              <p:spPr>
                <a:xfrm>
                  <a:off x="9404018" y="1457182"/>
                  <a:ext cx="57708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Freihand 24">
                  <a:extLst>
                    <a:ext uri="{FF2B5EF4-FFF2-40B4-BE49-F238E27FC236}">
                      <a16:creationId xmlns:a16="http://schemas.microsoft.com/office/drawing/2014/main" id="{F9191966-1EC1-47CF-B49A-0587815D9265}"/>
                    </a:ext>
                  </a:extLst>
                </p14:cNvPr>
                <p14:cNvContentPartPr/>
                <p14:nvPr/>
              </p14:nvContentPartPr>
              <p14:xfrm>
                <a:off x="9386018" y="1470142"/>
                <a:ext cx="80280" cy="68400"/>
              </p14:xfrm>
            </p:contentPart>
          </mc:Choice>
          <mc:Fallback xmlns="">
            <p:pic>
              <p:nvPicPr>
                <p:cNvPr id="25" name="Freihand 24">
                  <a:extLst>
                    <a:ext uri="{FF2B5EF4-FFF2-40B4-BE49-F238E27FC236}">
                      <a16:creationId xmlns:a16="http://schemas.microsoft.com/office/drawing/2014/main" id="{F9191966-1EC1-47CF-B49A-0587815D9265}"/>
                    </a:ext>
                  </a:extLst>
                </p:cNvPr>
                <p:cNvPicPr/>
                <p:nvPr/>
              </p:nvPicPr>
              <p:blipFill>
                <a:blip r:embed="rId42"/>
                <a:stretch>
                  <a:fillRect/>
                </a:stretch>
              </p:blipFill>
              <p:spPr>
                <a:xfrm>
                  <a:off x="9377378" y="1461142"/>
                  <a:ext cx="97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Freihand 25">
                  <a:extLst>
                    <a:ext uri="{FF2B5EF4-FFF2-40B4-BE49-F238E27FC236}">
                      <a16:creationId xmlns:a16="http://schemas.microsoft.com/office/drawing/2014/main" id="{C44A439D-3C2E-44C2-BA44-AB80F7EF46B3}"/>
                    </a:ext>
                  </a:extLst>
                </p14:cNvPr>
                <p14:cNvContentPartPr/>
                <p14:nvPr/>
              </p14:nvContentPartPr>
              <p14:xfrm>
                <a:off x="10157498" y="1411822"/>
                <a:ext cx="442800" cy="221760"/>
              </p14:xfrm>
            </p:contentPart>
          </mc:Choice>
          <mc:Fallback xmlns="">
            <p:pic>
              <p:nvPicPr>
                <p:cNvPr id="26" name="Freihand 25">
                  <a:extLst>
                    <a:ext uri="{FF2B5EF4-FFF2-40B4-BE49-F238E27FC236}">
                      <a16:creationId xmlns:a16="http://schemas.microsoft.com/office/drawing/2014/main" id="{C44A439D-3C2E-44C2-BA44-AB80F7EF46B3}"/>
                    </a:ext>
                  </a:extLst>
                </p:cNvPr>
                <p:cNvPicPr/>
                <p:nvPr/>
              </p:nvPicPr>
              <p:blipFill>
                <a:blip r:embed="rId44"/>
                <a:stretch>
                  <a:fillRect/>
                </a:stretch>
              </p:blipFill>
              <p:spPr>
                <a:xfrm>
                  <a:off x="10148498" y="1402822"/>
                  <a:ext cx="4604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Freihand 26">
                  <a:extLst>
                    <a:ext uri="{FF2B5EF4-FFF2-40B4-BE49-F238E27FC236}">
                      <a16:creationId xmlns:a16="http://schemas.microsoft.com/office/drawing/2014/main" id="{ED5CB25C-910D-4046-A51D-563F86197D3F}"/>
                    </a:ext>
                  </a:extLst>
                </p14:cNvPr>
                <p14:cNvContentPartPr/>
                <p14:nvPr/>
              </p14:nvContentPartPr>
              <p14:xfrm>
                <a:off x="9457658" y="2125702"/>
                <a:ext cx="173520" cy="396000"/>
              </p14:xfrm>
            </p:contentPart>
          </mc:Choice>
          <mc:Fallback xmlns="">
            <p:pic>
              <p:nvPicPr>
                <p:cNvPr id="27" name="Freihand 26">
                  <a:extLst>
                    <a:ext uri="{FF2B5EF4-FFF2-40B4-BE49-F238E27FC236}">
                      <a16:creationId xmlns:a16="http://schemas.microsoft.com/office/drawing/2014/main" id="{ED5CB25C-910D-4046-A51D-563F86197D3F}"/>
                    </a:ext>
                  </a:extLst>
                </p:cNvPr>
                <p:cNvPicPr/>
                <p:nvPr/>
              </p:nvPicPr>
              <p:blipFill>
                <a:blip r:embed="rId46"/>
                <a:stretch>
                  <a:fillRect/>
                </a:stretch>
              </p:blipFill>
              <p:spPr>
                <a:xfrm>
                  <a:off x="9448658" y="2116702"/>
                  <a:ext cx="19116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Freihand 27">
                  <a:extLst>
                    <a:ext uri="{FF2B5EF4-FFF2-40B4-BE49-F238E27FC236}">
                      <a16:creationId xmlns:a16="http://schemas.microsoft.com/office/drawing/2014/main" id="{8DB80D7F-FD88-4900-A765-1D9726DE9105}"/>
                    </a:ext>
                  </a:extLst>
                </p14:cNvPr>
                <p14:cNvContentPartPr/>
                <p14:nvPr/>
              </p14:nvContentPartPr>
              <p14:xfrm>
                <a:off x="9680498" y="2153782"/>
                <a:ext cx="221040" cy="171360"/>
              </p14:xfrm>
            </p:contentPart>
          </mc:Choice>
          <mc:Fallback xmlns="">
            <p:pic>
              <p:nvPicPr>
                <p:cNvPr id="28" name="Freihand 27">
                  <a:extLst>
                    <a:ext uri="{FF2B5EF4-FFF2-40B4-BE49-F238E27FC236}">
                      <a16:creationId xmlns:a16="http://schemas.microsoft.com/office/drawing/2014/main" id="{8DB80D7F-FD88-4900-A765-1D9726DE9105}"/>
                    </a:ext>
                  </a:extLst>
                </p:cNvPr>
                <p:cNvPicPr/>
                <p:nvPr/>
              </p:nvPicPr>
              <p:blipFill>
                <a:blip r:embed="rId48"/>
                <a:stretch>
                  <a:fillRect/>
                </a:stretch>
              </p:blipFill>
              <p:spPr>
                <a:xfrm>
                  <a:off x="9671858" y="2144782"/>
                  <a:ext cx="23868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Freihand 28">
                  <a:extLst>
                    <a:ext uri="{FF2B5EF4-FFF2-40B4-BE49-F238E27FC236}">
                      <a16:creationId xmlns:a16="http://schemas.microsoft.com/office/drawing/2014/main" id="{CF1C631E-8A00-49DE-83BC-6B84DC662473}"/>
                    </a:ext>
                  </a:extLst>
                </p14:cNvPr>
                <p14:cNvContentPartPr/>
                <p14:nvPr/>
              </p14:nvContentPartPr>
              <p14:xfrm>
                <a:off x="9909098" y="2000782"/>
                <a:ext cx="222480" cy="182880"/>
              </p14:xfrm>
            </p:contentPart>
          </mc:Choice>
          <mc:Fallback xmlns="">
            <p:pic>
              <p:nvPicPr>
                <p:cNvPr id="29" name="Freihand 28">
                  <a:extLst>
                    <a:ext uri="{FF2B5EF4-FFF2-40B4-BE49-F238E27FC236}">
                      <a16:creationId xmlns:a16="http://schemas.microsoft.com/office/drawing/2014/main" id="{CF1C631E-8A00-49DE-83BC-6B84DC662473}"/>
                    </a:ext>
                  </a:extLst>
                </p:cNvPr>
                <p:cNvPicPr/>
                <p:nvPr/>
              </p:nvPicPr>
              <p:blipFill>
                <a:blip r:embed="rId50"/>
                <a:stretch>
                  <a:fillRect/>
                </a:stretch>
              </p:blipFill>
              <p:spPr>
                <a:xfrm>
                  <a:off x="9900098" y="1992142"/>
                  <a:ext cx="24012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Freihand 29">
                  <a:extLst>
                    <a:ext uri="{FF2B5EF4-FFF2-40B4-BE49-F238E27FC236}">
                      <a16:creationId xmlns:a16="http://schemas.microsoft.com/office/drawing/2014/main" id="{EF14998B-1B83-45E5-8AF5-4CA144B59E02}"/>
                    </a:ext>
                  </a:extLst>
                </p14:cNvPr>
                <p14:cNvContentPartPr/>
                <p14:nvPr/>
              </p14:nvContentPartPr>
              <p14:xfrm>
                <a:off x="10339298" y="1948222"/>
                <a:ext cx="372600" cy="189360"/>
              </p14:xfrm>
            </p:contentPart>
          </mc:Choice>
          <mc:Fallback xmlns="">
            <p:pic>
              <p:nvPicPr>
                <p:cNvPr id="30" name="Freihand 29">
                  <a:extLst>
                    <a:ext uri="{FF2B5EF4-FFF2-40B4-BE49-F238E27FC236}">
                      <a16:creationId xmlns:a16="http://schemas.microsoft.com/office/drawing/2014/main" id="{EF14998B-1B83-45E5-8AF5-4CA144B59E02}"/>
                    </a:ext>
                  </a:extLst>
                </p:cNvPr>
                <p:cNvPicPr/>
                <p:nvPr/>
              </p:nvPicPr>
              <p:blipFill>
                <a:blip r:embed="rId52"/>
                <a:stretch>
                  <a:fillRect/>
                </a:stretch>
              </p:blipFill>
              <p:spPr>
                <a:xfrm>
                  <a:off x="10330658" y="1939582"/>
                  <a:ext cx="3902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Freihand 30">
                  <a:extLst>
                    <a:ext uri="{FF2B5EF4-FFF2-40B4-BE49-F238E27FC236}">
                      <a16:creationId xmlns:a16="http://schemas.microsoft.com/office/drawing/2014/main" id="{FA986D99-4DAB-45E2-A1B4-8BF123E78E5D}"/>
                    </a:ext>
                  </a:extLst>
                </p14:cNvPr>
                <p14:cNvContentPartPr/>
                <p14:nvPr/>
              </p14:nvContentPartPr>
              <p14:xfrm>
                <a:off x="10544138" y="1777582"/>
                <a:ext cx="11880" cy="31680"/>
              </p14:xfrm>
            </p:contentPart>
          </mc:Choice>
          <mc:Fallback xmlns="">
            <p:pic>
              <p:nvPicPr>
                <p:cNvPr id="31" name="Freihand 30">
                  <a:extLst>
                    <a:ext uri="{FF2B5EF4-FFF2-40B4-BE49-F238E27FC236}">
                      <a16:creationId xmlns:a16="http://schemas.microsoft.com/office/drawing/2014/main" id="{FA986D99-4DAB-45E2-A1B4-8BF123E78E5D}"/>
                    </a:ext>
                  </a:extLst>
                </p:cNvPr>
                <p:cNvPicPr/>
                <p:nvPr/>
              </p:nvPicPr>
              <p:blipFill>
                <a:blip r:embed="rId54"/>
                <a:stretch>
                  <a:fillRect/>
                </a:stretch>
              </p:blipFill>
              <p:spPr>
                <a:xfrm>
                  <a:off x="10535138" y="1768582"/>
                  <a:ext cx="295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Freihand 31">
                  <a:extLst>
                    <a:ext uri="{FF2B5EF4-FFF2-40B4-BE49-F238E27FC236}">
                      <a16:creationId xmlns:a16="http://schemas.microsoft.com/office/drawing/2014/main" id="{0E01AB31-2C88-45C2-B1D8-220CCB35F43D}"/>
                    </a:ext>
                  </a:extLst>
                </p14:cNvPr>
                <p14:cNvContentPartPr/>
                <p14:nvPr/>
              </p14:nvContentPartPr>
              <p14:xfrm>
                <a:off x="9624698" y="2642302"/>
                <a:ext cx="23040" cy="250200"/>
              </p14:xfrm>
            </p:contentPart>
          </mc:Choice>
          <mc:Fallback xmlns="">
            <p:pic>
              <p:nvPicPr>
                <p:cNvPr id="32" name="Freihand 31">
                  <a:extLst>
                    <a:ext uri="{FF2B5EF4-FFF2-40B4-BE49-F238E27FC236}">
                      <a16:creationId xmlns:a16="http://schemas.microsoft.com/office/drawing/2014/main" id="{0E01AB31-2C88-45C2-B1D8-220CCB35F43D}"/>
                    </a:ext>
                  </a:extLst>
                </p:cNvPr>
                <p:cNvPicPr/>
                <p:nvPr/>
              </p:nvPicPr>
              <p:blipFill>
                <a:blip r:embed="rId56"/>
                <a:stretch>
                  <a:fillRect/>
                </a:stretch>
              </p:blipFill>
              <p:spPr>
                <a:xfrm>
                  <a:off x="9615698" y="2633302"/>
                  <a:ext cx="406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Freihand 32">
                  <a:extLst>
                    <a:ext uri="{FF2B5EF4-FFF2-40B4-BE49-F238E27FC236}">
                      <a16:creationId xmlns:a16="http://schemas.microsoft.com/office/drawing/2014/main" id="{C27C277C-AA87-4E0C-9FC1-728AB79A1777}"/>
                    </a:ext>
                  </a:extLst>
                </p14:cNvPr>
                <p14:cNvContentPartPr/>
                <p14:nvPr/>
              </p14:nvContentPartPr>
              <p14:xfrm>
                <a:off x="9435698" y="2473462"/>
                <a:ext cx="306720" cy="137160"/>
              </p14:xfrm>
            </p:contentPart>
          </mc:Choice>
          <mc:Fallback xmlns="">
            <p:pic>
              <p:nvPicPr>
                <p:cNvPr id="33" name="Freihand 32">
                  <a:extLst>
                    <a:ext uri="{FF2B5EF4-FFF2-40B4-BE49-F238E27FC236}">
                      <a16:creationId xmlns:a16="http://schemas.microsoft.com/office/drawing/2014/main" id="{C27C277C-AA87-4E0C-9FC1-728AB79A1777}"/>
                    </a:ext>
                  </a:extLst>
                </p:cNvPr>
                <p:cNvPicPr/>
                <p:nvPr/>
              </p:nvPicPr>
              <p:blipFill>
                <a:blip r:embed="rId58"/>
                <a:stretch>
                  <a:fillRect/>
                </a:stretch>
              </p:blipFill>
              <p:spPr>
                <a:xfrm>
                  <a:off x="9427058" y="2464822"/>
                  <a:ext cx="3243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Freihand 33">
                  <a:extLst>
                    <a:ext uri="{FF2B5EF4-FFF2-40B4-BE49-F238E27FC236}">
                      <a16:creationId xmlns:a16="http://schemas.microsoft.com/office/drawing/2014/main" id="{49A0BBF5-A153-4925-8FA0-43F29C3414AE}"/>
                    </a:ext>
                  </a:extLst>
                </p14:cNvPr>
                <p14:cNvContentPartPr/>
                <p14:nvPr/>
              </p14:nvContentPartPr>
              <p14:xfrm>
                <a:off x="9742778" y="2425222"/>
                <a:ext cx="263520" cy="365040"/>
              </p14:xfrm>
            </p:contentPart>
          </mc:Choice>
          <mc:Fallback xmlns="">
            <p:pic>
              <p:nvPicPr>
                <p:cNvPr id="34" name="Freihand 33">
                  <a:extLst>
                    <a:ext uri="{FF2B5EF4-FFF2-40B4-BE49-F238E27FC236}">
                      <a16:creationId xmlns:a16="http://schemas.microsoft.com/office/drawing/2014/main" id="{49A0BBF5-A153-4925-8FA0-43F29C3414AE}"/>
                    </a:ext>
                  </a:extLst>
                </p:cNvPr>
                <p:cNvPicPr/>
                <p:nvPr/>
              </p:nvPicPr>
              <p:blipFill>
                <a:blip r:embed="rId60"/>
                <a:stretch>
                  <a:fillRect/>
                </a:stretch>
              </p:blipFill>
              <p:spPr>
                <a:xfrm>
                  <a:off x="9733778" y="2416222"/>
                  <a:ext cx="281160" cy="3826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Freihand 34">
                  <a:extLst>
                    <a:ext uri="{FF2B5EF4-FFF2-40B4-BE49-F238E27FC236}">
                      <a16:creationId xmlns:a16="http://schemas.microsoft.com/office/drawing/2014/main" id="{E9AFCCAD-687B-42CF-A5F3-236677C47B40}"/>
                    </a:ext>
                  </a:extLst>
                </p14:cNvPr>
                <p14:cNvContentPartPr/>
                <p14:nvPr/>
              </p14:nvContentPartPr>
              <p14:xfrm>
                <a:off x="10070018" y="2334142"/>
                <a:ext cx="77040" cy="392760"/>
              </p14:xfrm>
            </p:contentPart>
          </mc:Choice>
          <mc:Fallback xmlns="">
            <p:pic>
              <p:nvPicPr>
                <p:cNvPr id="35" name="Freihand 34">
                  <a:extLst>
                    <a:ext uri="{FF2B5EF4-FFF2-40B4-BE49-F238E27FC236}">
                      <a16:creationId xmlns:a16="http://schemas.microsoft.com/office/drawing/2014/main" id="{E9AFCCAD-687B-42CF-A5F3-236677C47B40}"/>
                    </a:ext>
                  </a:extLst>
                </p:cNvPr>
                <p:cNvPicPr/>
                <p:nvPr/>
              </p:nvPicPr>
              <p:blipFill>
                <a:blip r:embed="rId62"/>
                <a:stretch>
                  <a:fillRect/>
                </a:stretch>
              </p:blipFill>
              <p:spPr>
                <a:xfrm>
                  <a:off x="10061378" y="2325502"/>
                  <a:ext cx="94680" cy="4104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6" name="Freihand 35">
                  <a:extLst>
                    <a:ext uri="{FF2B5EF4-FFF2-40B4-BE49-F238E27FC236}">
                      <a16:creationId xmlns:a16="http://schemas.microsoft.com/office/drawing/2014/main" id="{31F9C765-739B-4C06-A7A2-3FD700E28862}"/>
                    </a:ext>
                  </a:extLst>
                </p14:cNvPr>
                <p14:cNvContentPartPr/>
                <p14:nvPr/>
              </p14:nvContentPartPr>
              <p14:xfrm>
                <a:off x="10234898" y="2498302"/>
                <a:ext cx="110160" cy="174240"/>
              </p14:xfrm>
            </p:contentPart>
          </mc:Choice>
          <mc:Fallback xmlns="">
            <p:pic>
              <p:nvPicPr>
                <p:cNvPr id="36" name="Freihand 35">
                  <a:extLst>
                    <a:ext uri="{FF2B5EF4-FFF2-40B4-BE49-F238E27FC236}">
                      <a16:creationId xmlns:a16="http://schemas.microsoft.com/office/drawing/2014/main" id="{31F9C765-739B-4C06-A7A2-3FD700E28862}"/>
                    </a:ext>
                  </a:extLst>
                </p:cNvPr>
                <p:cNvPicPr/>
                <p:nvPr/>
              </p:nvPicPr>
              <p:blipFill>
                <a:blip r:embed="rId64"/>
                <a:stretch>
                  <a:fillRect/>
                </a:stretch>
              </p:blipFill>
              <p:spPr>
                <a:xfrm>
                  <a:off x="10226258" y="2489302"/>
                  <a:ext cx="12780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7" name="Freihand 36">
                  <a:extLst>
                    <a:ext uri="{FF2B5EF4-FFF2-40B4-BE49-F238E27FC236}">
                      <a16:creationId xmlns:a16="http://schemas.microsoft.com/office/drawing/2014/main" id="{E8AEDFC5-1FDB-4258-AC9B-1D5DBA41E8D8}"/>
                    </a:ext>
                  </a:extLst>
                </p14:cNvPr>
                <p14:cNvContentPartPr/>
                <p14:nvPr/>
              </p14:nvContentPartPr>
              <p14:xfrm>
                <a:off x="10408418" y="2452582"/>
                <a:ext cx="101520" cy="132120"/>
              </p14:xfrm>
            </p:contentPart>
          </mc:Choice>
          <mc:Fallback xmlns="">
            <p:pic>
              <p:nvPicPr>
                <p:cNvPr id="37" name="Freihand 36">
                  <a:extLst>
                    <a:ext uri="{FF2B5EF4-FFF2-40B4-BE49-F238E27FC236}">
                      <a16:creationId xmlns:a16="http://schemas.microsoft.com/office/drawing/2014/main" id="{E8AEDFC5-1FDB-4258-AC9B-1D5DBA41E8D8}"/>
                    </a:ext>
                  </a:extLst>
                </p:cNvPr>
                <p:cNvPicPr/>
                <p:nvPr/>
              </p:nvPicPr>
              <p:blipFill>
                <a:blip r:embed="rId66"/>
                <a:stretch>
                  <a:fillRect/>
                </a:stretch>
              </p:blipFill>
              <p:spPr>
                <a:xfrm>
                  <a:off x="10399418" y="2443942"/>
                  <a:ext cx="119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8" name="Freihand 37">
                  <a:extLst>
                    <a:ext uri="{FF2B5EF4-FFF2-40B4-BE49-F238E27FC236}">
                      <a16:creationId xmlns:a16="http://schemas.microsoft.com/office/drawing/2014/main" id="{10E0482C-A7D6-4E7E-9CD0-50ED18BF7033}"/>
                    </a:ext>
                  </a:extLst>
                </p14:cNvPr>
                <p14:cNvContentPartPr/>
                <p14:nvPr/>
              </p14:nvContentPartPr>
              <p14:xfrm>
                <a:off x="10555658" y="2388502"/>
                <a:ext cx="101160" cy="403560"/>
              </p14:xfrm>
            </p:contentPart>
          </mc:Choice>
          <mc:Fallback xmlns="">
            <p:pic>
              <p:nvPicPr>
                <p:cNvPr id="38" name="Freihand 37">
                  <a:extLst>
                    <a:ext uri="{FF2B5EF4-FFF2-40B4-BE49-F238E27FC236}">
                      <a16:creationId xmlns:a16="http://schemas.microsoft.com/office/drawing/2014/main" id="{10E0482C-A7D6-4E7E-9CD0-50ED18BF7033}"/>
                    </a:ext>
                  </a:extLst>
                </p:cNvPr>
                <p:cNvPicPr/>
                <p:nvPr/>
              </p:nvPicPr>
              <p:blipFill>
                <a:blip r:embed="rId68"/>
                <a:stretch>
                  <a:fillRect/>
                </a:stretch>
              </p:blipFill>
              <p:spPr>
                <a:xfrm>
                  <a:off x="10547018" y="2379862"/>
                  <a:ext cx="118800" cy="4212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39" name="Freihand 38">
                  <a:extLst>
                    <a:ext uri="{FF2B5EF4-FFF2-40B4-BE49-F238E27FC236}">
                      <a16:creationId xmlns:a16="http://schemas.microsoft.com/office/drawing/2014/main" id="{53F72028-BF04-48F5-BA6B-530003D326C3}"/>
                    </a:ext>
                  </a:extLst>
                </p14:cNvPr>
                <p14:cNvContentPartPr/>
                <p14:nvPr/>
              </p14:nvContentPartPr>
              <p14:xfrm>
                <a:off x="10781378" y="2324422"/>
                <a:ext cx="280440" cy="144000"/>
              </p14:xfrm>
            </p:contentPart>
          </mc:Choice>
          <mc:Fallback xmlns="">
            <p:pic>
              <p:nvPicPr>
                <p:cNvPr id="39" name="Freihand 38">
                  <a:extLst>
                    <a:ext uri="{FF2B5EF4-FFF2-40B4-BE49-F238E27FC236}">
                      <a16:creationId xmlns:a16="http://schemas.microsoft.com/office/drawing/2014/main" id="{53F72028-BF04-48F5-BA6B-530003D326C3}"/>
                    </a:ext>
                  </a:extLst>
                </p:cNvPr>
                <p:cNvPicPr/>
                <p:nvPr/>
              </p:nvPicPr>
              <p:blipFill>
                <a:blip r:embed="rId70"/>
                <a:stretch>
                  <a:fillRect/>
                </a:stretch>
              </p:blipFill>
              <p:spPr>
                <a:xfrm>
                  <a:off x="10772738" y="2315782"/>
                  <a:ext cx="2980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0" name="Freihand 39">
                  <a:extLst>
                    <a:ext uri="{FF2B5EF4-FFF2-40B4-BE49-F238E27FC236}">
                      <a16:creationId xmlns:a16="http://schemas.microsoft.com/office/drawing/2014/main" id="{DAD6A283-7322-471C-813A-77C4CEA5D74C}"/>
                    </a:ext>
                  </a:extLst>
                </p14:cNvPr>
                <p14:cNvContentPartPr/>
                <p14:nvPr/>
              </p14:nvContentPartPr>
              <p14:xfrm>
                <a:off x="11069018" y="2039662"/>
                <a:ext cx="430920" cy="294840"/>
              </p14:xfrm>
            </p:contentPart>
          </mc:Choice>
          <mc:Fallback xmlns="">
            <p:pic>
              <p:nvPicPr>
                <p:cNvPr id="40" name="Freihand 39">
                  <a:extLst>
                    <a:ext uri="{FF2B5EF4-FFF2-40B4-BE49-F238E27FC236}">
                      <a16:creationId xmlns:a16="http://schemas.microsoft.com/office/drawing/2014/main" id="{DAD6A283-7322-471C-813A-77C4CEA5D74C}"/>
                    </a:ext>
                  </a:extLst>
                </p:cNvPr>
                <p:cNvPicPr/>
                <p:nvPr/>
              </p:nvPicPr>
              <p:blipFill>
                <a:blip r:embed="rId72"/>
                <a:stretch>
                  <a:fillRect/>
                </a:stretch>
              </p:blipFill>
              <p:spPr>
                <a:xfrm>
                  <a:off x="11060018" y="2030662"/>
                  <a:ext cx="44856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1" name="Freihand 40">
                  <a:extLst>
                    <a:ext uri="{FF2B5EF4-FFF2-40B4-BE49-F238E27FC236}">
                      <a16:creationId xmlns:a16="http://schemas.microsoft.com/office/drawing/2014/main" id="{13EF9222-D1E7-4716-A274-73D012C1F7B1}"/>
                    </a:ext>
                  </a:extLst>
                </p14:cNvPr>
                <p14:cNvContentPartPr/>
                <p14:nvPr/>
              </p14:nvContentPartPr>
              <p14:xfrm>
                <a:off x="9034658" y="3273742"/>
                <a:ext cx="118800" cy="178200"/>
              </p14:xfrm>
            </p:contentPart>
          </mc:Choice>
          <mc:Fallback xmlns="">
            <p:pic>
              <p:nvPicPr>
                <p:cNvPr id="41" name="Freihand 40">
                  <a:extLst>
                    <a:ext uri="{FF2B5EF4-FFF2-40B4-BE49-F238E27FC236}">
                      <a16:creationId xmlns:a16="http://schemas.microsoft.com/office/drawing/2014/main" id="{13EF9222-D1E7-4716-A274-73D012C1F7B1}"/>
                    </a:ext>
                  </a:extLst>
                </p:cNvPr>
                <p:cNvPicPr/>
                <p:nvPr/>
              </p:nvPicPr>
              <p:blipFill>
                <a:blip r:embed="rId74"/>
                <a:stretch>
                  <a:fillRect/>
                </a:stretch>
              </p:blipFill>
              <p:spPr>
                <a:xfrm>
                  <a:off x="9026018" y="3265102"/>
                  <a:ext cx="1364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2" name="Freihand 41">
                  <a:extLst>
                    <a:ext uri="{FF2B5EF4-FFF2-40B4-BE49-F238E27FC236}">
                      <a16:creationId xmlns:a16="http://schemas.microsoft.com/office/drawing/2014/main" id="{3AE2FE11-1CD0-4F06-BCD8-47F7F17FFA12}"/>
                    </a:ext>
                  </a:extLst>
                </p14:cNvPr>
                <p14:cNvContentPartPr/>
                <p14:nvPr/>
              </p14:nvContentPartPr>
              <p14:xfrm>
                <a:off x="9128258" y="3286342"/>
                <a:ext cx="338760" cy="151920"/>
              </p14:xfrm>
            </p:contentPart>
          </mc:Choice>
          <mc:Fallback xmlns="">
            <p:pic>
              <p:nvPicPr>
                <p:cNvPr id="42" name="Freihand 41">
                  <a:extLst>
                    <a:ext uri="{FF2B5EF4-FFF2-40B4-BE49-F238E27FC236}">
                      <a16:creationId xmlns:a16="http://schemas.microsoft.com/office/drawing/2014/main" id="{3AE2FE11-1CD0-4F06-BCD8-47F7F17FFA12}"/>
                    </a:ext>
                  </a:extLst>
                </p:cNvPr>
                <p:cNvPicPr/>
                <p:nvPr/>
              </p:nvPicPr>
              <p:blipFill>
                <a:blip r:embed="rId76"/>
                <a:stretch>
                  <a:fillRect/>
                </a:stretch>
              </p:blipFill>
              <p:spPr>
                <a:xfrm>
                  <a:off x="9119258" y="3277702"/>
                  <a:ext cx="35640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3" name="Freihand 42">
                  <a:extLst>
                    <a:ext uri="{FF2B5EF4-FFF2-40B4-BE49-F238E27FC236}">
                      <a16:creationId xmlns:a16="http://schemas.microsoft.com/office/drawing/2014/main" id="{C4C81B52-80A6-48B9-BB05-96FECCF1C5A0}"/>
                    </a:ext>
                  </a:extLst>
                </p14:cNvPr>
                <p14:cNvContentPartPr/>
                <p14:nvPr/>
              </p14:nvContentPartPr>
              <p14:xfrm>
                <a:off x="9403658" y="3308302"/>
                <a:ext cx="92160" cy="30960"/>
              </p14:xfrm>
            </p:contentPart>
          </mc:Choice>
          <mc:Fallback xmlns="">
            <p:pic>
              <p:nvPicPr>
                <p:cNvPr id="43" name="Freihand 42">
                  <a:extLst>
                    <a:ext uri="{FF2B5EF4-FFF2-40B4-BE49-F238E27FC236}">
                      <a16:creationId xmlns:a16="http://schemas.microsoft.com/office/drawing/2014/main" id="{C4C81B52-80A6-48B9-BB05-96FECCF1C5A0}"/>
                    </a:ext>
                  </a:extLst>
                </p:cNvPr>
                <p:cNvPicPr/>
                <p:nvPr/>
              </p:nvPicPr>
              <p:blipFill>
                <a:blip r:embed="rId78"/>
                <a:stretch>
                  <a:fillRect/>
                </a:stretch>
              </p:blipFill>
              <p:spPr>
                <a:xfrm>
                  <a:off x="9395018" y="3299662"/>
                  <a:ext cx="1098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4" name="Freihand 43">
                  <a:extLst>
                    <a:ext uri="{FF2B5EF4-FFF2-40B4-BE49-F238E27FC236}">
                      <a16:creationId xmlns:a16="http://schemas.microsoft.com/office/drawing/2014/main" id="{3164F07B-7EFD-48FB-B4B5-56528E79BD12}"/>
                    </a:ext>
                  </a:extLst>
                </p14:cNvPr>
                <p14:cNvContentPartPr/>
                <p14:nvPr/>
              </p14:nvContentPartPr>
              <p14:xfrm>
                <a:off x="9645218" y="3080782"/>
                <a:ext cx="12600" cy="364680"/>
              </p14:xfrm>
            </p:contentPart>
          </mc:Choice>
          <mc:Fallback xmlns="">
            <p:pic>
              <p:nvPicPr>
                <p:cNvPr id="44" name="Freihand 43">
                  <a:extLst>
                    <a:ext uri="{FF2B5EF4-FFF2-40B4-BE49-F238E27FC236}">
                      <a16:creationId xmlns:a16="http://schemas.microsoft.com/office/drawing/2014/main" id="{3164F07B-7EFD-48FB-B4B5-56528E79BD12}"/>
                    </a:ext>
                  </a:extLst>
                </p:cNvPr>
                <p:cNvPicPr/>
                <p:nvPr/>
              </p:nvPicPr>
              <p:blipFill>
                <a:blip r:embed="rId80"/>
                <a:stretch>
                  <a:fillRect/>
                </a:stretch>
              </p:blipFill>
              <p:spPr>
                <a:xfrm>
                  <a:off x="9636218" y="3072142"/>
                  <a:ext cx="3024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5" name="Freihand 44">
                  <a:extLst>
                    <a:ext uri="{FF2B5EF4-FFF2-40B4-BE49-F238E27FC236}">
                      <a16:creationId xmlns:a16="http://schemas.microsoft.com/office/drawing/2014/main" id="{EF801AD7-7DED-4E55-9EE7-FCE8908DD80A}"/>
                    </a:ext>
                  </a:extLst>
                </p14:cNvPr>
                <p14:cNvContentPartPr/>
                <p14:nvPr/>
              </p14:nvContentPartPr>
              <p14:xfrm>
                <a:off x="9790658" y="3102382"/>
                <a:ext cx="285840" cy="197640"/>
              </p14:xfrm>
            </p:contentPart>
          </mc:Choice>
          <mc:Fallback xmlns="">
            <p:pic>
              <p:nvPicPr>
                <p:cNvPr id="45" name="Freihand 44">
                  <a:extLst>
                    <a:ext uri="{FF2B5EF4-FFF2-40B4-BE49-F238E27FC236}">
                      <a16:creationId xmlns:a16="http://schemas.microsoft.com/office/drawing/2014/main" id="{EF801AD7-7DED-4E55-9EE7-FCE8908DD80A}"/>
                    </a:ext>
                  </a:extLst>
                </p:cNvPr>
                <p:cNvPicPr/>
                <p:nvPr/>
              </p:nvPicPr>
              <p:blipFill>
                <a:blip r:embed="rId82"/>
                <a:stretch>
                  <a:fillRect/>
                </a:stretch>
              </p:blipFill>
              <p:spPr>
                <a:xfrm>
                  <a:off x="9782018" y="3093742"/>
                  <a:ext cx="30348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6" name="Freihand 45">
                  <a:extLst>
                    <a:ext uri="{FF2B5EF4-FFF2-40B4-BE49-F238E27FC236}">
                      <a16:creationId xmlns:a16="http://schemas.microsoft.com/office/drawing/2014/main" id="{8DEDBD19-9553-420D-BE71-6B155EAB511B}"/>
                    </a:ext>
                  </a:extLst>
                </p14:cNvPr>
                <p14:cNvContentPartPr/>
                <p14:nvPr/>
              </p14:nvContentPartPr>
              <p14:xfrm>
                <a:off x="10130498" y="2870902"/>
                <a:ext cx="133920" cy="286920"/>
              </p14:xfrm>
            </p:contentPart>
          </mc:Choice>
          <mc:Fallback xmlns="">
            <p:pic>
              <p:nvPicPr>
                <p:cNvPr id="46" name="Freihand 45">
                  <a:extLst>
                    <a:ext uri="{FF2B5EF4-FFF2-40B4-BE49-F238E27FC236}">
                      <a16:creationId xmlns:a16="http://schemas.microsoft.com/office/drawing/2014/main" id="{8DEDBD19-9553-420D-BE71-6B155EAB511B}"/>
                    </a:ext>
                  </a:extLst>
                </p:cNvPr>
                <p:cNvPicPr/>
                <p:nvPr/>
              </p:nvPicPr>
              <p:blipFill>
                <a:blip r:embed="rId84"/>
                <a:stretch>
                  <a:fillRect/>
                </a:stretch>
              </p:blipFill>
              <p:spPr>
                <a:xfrm>
                  <a:off x="10121498" y="2861902"/>
                  <a:ext cx="15156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7" name="Freihand 46">
                  <a:extLst>
                    <a:ext uri="{FF2B5EF4-FFF2-40B4-BE49-F238E27FC236}">
                      <a16:creationId xmlns:a16="http://schemas.microsoft.com/office/drawing/2014/main" id="{468D2EE4-701A-48BA-8E05-F92D6CFB60FD}"/>
                    </a:ext>
                  </a:extLst>
                </p14:cNvPr>
                <p14:cNvContentPartPr/>
                <p14:nvPr/>
              </p14:nvContentPartPr>
              <p14:xfrm>
                <a:off x="10341098" y="2847142"/>
                <a:ext cx="154440" cy="218160"/>
              </p14:xfrm>
            </p:contentPart>
          </mc:Choice>
          <mc:Fallback xmlns="">
            <p:pic>
              <p:nvPicPr>
                <p:cNvPr id="47" name="Freihand 46">
                  <a:extLst>
                    <a:ext uri="{FF2B5EF4-FFF2-40B4-BE49-F238E27FC236}">
                      <a16:creationId xmlns:a16="http://schemas.microsoft.com/office/drawing/2014/main" id="{468D2EE4-701A-48BA-8E05-F92D6CFB60FD}"/>
                    </a:ext>
                  </a:extLst>
                </p:cNvPr>
                <p:cNvPicPr/>
                <p:nvPr/>
              </p:nvPicPr>
              <p:blipFill>
                <a:blip r:embed="rId86"/>
                <a:stretch>
                  <a:fillRect/>
                </a:stretch>
              </p:blipFill>
              <p:spPr>
                <a:xfrm>
                  <a:off x="10332098" y="2838502"/>
                  <a:ext cx="1720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9" name="Freihand 48">
                  <a:extLst>
                    <a:ext uri="{FF2B5EF4-FFF2-40B4-BE49-F238E27FC236}">
                      <a16:creationId xmlns:a16="http://schemas.microsoft.com/office/drawing/2014/main" id="{4120D3A2-9369-409B-98FD-E5B9E5677F08}"/>
                    </a:ext>
                  </a:extLst>
                </p14:cNvPr>
                <p14:cNvContentPartPr/>
                <p14:nvPr/>
              </p14:nvContentPartPr>
              <p14:xfrm>
                <a:off x="10485818" y="2767222"/>
                <a:ext cx="200160" cy="301320"/>
              </p14:xfrm>
            </p:contentPart>
          </mc:Choice>
          <mc:Fallback xmlns="">
            <p:pic>
              <p:nvPicPr>
                <p:cNvPr id="49" name="Freihand 48">
                  <a:extLst>
                    <a:ext uri="{FF2B5EF4-FFF2-40B4-BE49-F238E27FC236}">
                      <a16:creationId xmlns:a16="http://schemas.microsoft.com/office/drawing/2014/main" id="{4120D3A2-9369-409B-98FD-E5B9E5677F08}"/>
                    </a:ext>
                  </a:extLst>
                </p:cNvPr>
                <p:cNvPicPr/>
                <p:nvPr/>
              </p:nvPicPr>
              <p:blipFill>
                <a:blip r:embed="rId88"/>
                <a:stretch>
                  <a:fillRect/>
                </a:stretch>
              </p:blipFill>
              <p:spPr>
                <a:xfrm>
                  <a:off x="10476818" y="2758222"/>
                  <a:ext cx="21780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0" name="Freihand 49">
                  <a:extLst>
                    <a:ext uri="{FF2B5EF4-FFF2-40B4-BE49-F238E27FC236}">
                      <a16:creationId xmlns:a16="http://schemas.microsoft.com/office/drawing/2014/main" id="{167388EC-CFE5-4FD2-B240-16FC934E907C}"/>
                    </a:ext>
                  </a:extLst>
                </p14:cNvPr>
                <p14:cNvContentPartPr/>
                <p14:nvPr/>
              </p14:nvContentPartPr>
              <p14:xfrm>
                <a:off x="10765898" y="2676502"/>
                <a:ext cx="16920" cy="350640"/>
              </p14:xfrm>
            </p:contentPart>
          </mc:Choice>
          <mc:Fallback xmlns="">
            <p:pic>
              <p:nvPicPr>
                <p:cNvPr id="50" name="Freihand 49">
                  <a:extLst>
                    <a:ext uri="{FF2B5EF4-FFF2-40B4-BE49-F238E27FC236}">
                      <a16:creationId xmlns:a16="http://schemas.microsoft.com/office/drawing/2014/main" id="{167388EC-CFE5-4FD2-B240-16FC934E907C}"/>
                    </a:ext>
                  </a:extLst>
                </p:cNvPr>
                <p:cNvPicPr/>
                <p:nvPr/>
              </p:nvPicPr>
              <p:blipFill>
                <a:blip r:embed="rId90"/>
                <a:stretch>
                  <a:fillRect/>
                </a:stretch>
              </p:blipFill>
              <p:spPr>
                <a:xfrm>
                  <a:off x="10757258" y="2667502"/>
                  <a:ext cx="34560" cy="36828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1" name="Freihand 50">
                  <a:extLst>
                    <a:ext uri="{FF2B5EF4-FFF2-40B4-BE49-F238E27FC236}">
                      <a16:creationId xmlns:a16="http://schemas.microsoft.com/office/drawing/2014/main" id="{7CD2ECA6-D411-4C59-AC23-B1B7B5125C2F}"/>
                    </a:ext>
                  </a:extLst>
                </p14:cNvPr>
                <p14:cNvContentPartPr/>
                <p14:nvPr/>
              </p14:nvContentPartPr>
              <p14:xfrm>
                <a:off x="10840058" y="2670022"/>
                <a:ext cx="102960" cy="215640"/>
              </p14:xfrm>
            </p:contentPart>
          </mc:Choice>
          <mc:Fallback xmlns="">
            <p:pic>
              <p:nvPicPr>
                <p:cNvPr id="51" name="Freihand 50">
                  <a:extLst>
                    <a:ext uri="{FF2B5EF4-FFF2-40B4-BE49-F238E27FC236}">
                      <a16:creationId xmlns:a16="http://schemas.microsoft.com/office/drawing/2014/main" id="{7CD2ECA6-D411-4C59-AC23-B1B7B5125C2F}"/>
                    </a:ext>
                  </a:extLst>
                </p:cNvPr>
                <p:cNvPicPr/>
                <p:nvPr/>
              </p:nvPicPr>
              <p:blipFill>
                <a:blip r:embed="rId92"/>
                <a:stretch>
                  <a:fillRect/>
                </a:stretch>
              </p:blipFill>
              <p:spPr>
                <a:xfrm>
                  <a:off x="10831058" y="2661382"/>
                  <a:ext cx="120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2" name="Freihand 51">
                  <a:extLst>
                    <a:ext uri="{FF2B5EF4-FFF2-40B4-BE49-F238E27FC236}">
                      <a16:creationId xmlns:a16="http://schemas.microsoft.com/office/drawing/2014/main" id="{D7BB7661-1B1A-4565-B031-B14D58163F93}"/>
                    </a:ext>
                  </a:extLst>
                </p14:cNvPr>
                <p14:cNvContentPartPr/>
                <p14:nvPr/>
              </p14:nvContentPartPr>
              <p14:xfrm>
                <a:off x="10957778" y="2742382"/>
                <a:ext cx="148320" cy="253440"/>
              </p14:xfrm>
            </p:contentPart>
          </mc:Choice>
          <mc:Fallback xmlns="">
            <p:pic>
              <p:nvPicPr>
                <p:cNvPr id="52" name="Freihand 51">
                  <a:extLst>
                    <a:ext uri="{FF2B5EF4-FFF2-40B4-BE49-F238E27FC236}">
                      <a16:creationId xmlns:a16="http://schemas.microsoft.com/office/drawing/2014/main" id="{D7BB7661-1B1A-4565-B031-B14D58163F93}"/>
                    </a:ext>
                  </a:extLst>
                </p:cNvPr>
                <p:cNvPicPr/>
                <p:nvPr/>
              </p:nvPicPr>
              <p:blipFill>
                <a:blip r:embed="rId94"/>
                <a:stretch>
                  <a:fillRect/>
                </a:stretch>
              </p:blipFill>
              <p:spPr>
                <a:xfrm>
                  <a:off x="10948778" y="2733742"/>
                  <a:ext cx="16596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3" name="Freihand 52">
                  <a:extLst>
                    <a:ext uri="{FF2B5EF4-FFF2-40B4-BE49-F238E27FC236}">
                      <a16:creationId xmlns:a16="http://schemas.microsoft.com/office/drawing/2014/main" id="{122DA1D4-BD21-4105-B31B-043A4CD74E59}"/>
                    </a:ext>
                  </a:extLst>
                </p14:cNvPr>
                <p14:cNvContentPartPr/>
                <p14:nvPr/>
              </p14:nvContentPartPr>
              <p14:xfrm>
                <a:off x="11136698" y="2572462"/>
                <a:ext cx="199440" cy="187200"/>
              </p14:xfrm>
            </p:contentPart>
          </mc:Choice>
          <mc:Fallback xmlns="">
            <p:pic>
              <p:nvPicPr>
                <p:cNvPr id="53" name="Freihand 52">
                  <a:extLst>
                    <a:ext uri="{FF2B5EF4-FFF2-40B4-BE49-F238E27FC236}">
                      <a16:creationId xmlns:a16="http://schemas.microsoft.com/office/drawing/2014/main" id="{122DA1D4-BD21-4105-B31B-043A4CD74E59}"/>
                    </a:ext>
                  </a:extLst>
                </p:cNvPr>
                <p:cNvPicPr/>
                <p:nvPr/>
              </p:nvPicPr>
              <p:blipFill>
                <a:blip r:embed="rId96"/>
                <a:stretch>
                  <a:fillRect/>
                </a:stretch>
              </p:blipFill>
              <p:spPr>
                <a:xfrm>
                  <a:off x="11128058" y="2563822"/>
                  <a:ext cx="2170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4" name="Freihand 53">
                  <a:extLst>
                    <a:ext uri="{FF2B5EF4-FFF2-40B4-BE49-F238E27FC236}">
                      <a16:creationId xmlns:a16="http://schemas.microsoft.com/office/drawing/2014/main" id="{283C25CE-5342-4AFC-99D5-9734286A6607}"/>
                    </a:ext>
                  </a:extLst>
                </p14:cNvPr>
                <p14:cNvContentPartPr/>
                <p14:nvPr/>
              </p14:nvContentPartPr>
              <p14:xfrm>
                <a:off x="11275298" y="2544742"/>
                <a:ext cx="98280" cy="165240"/>
              </p14:xfrm>
            </p:contentPart>
          </mc:Choice>
          <mc:Fallback xmlns="">
            <p:pic>
              <p:nvPicPr>
                <p:cNvPr id="54" name="Freihand 53">
                  <a:extLst>
                    <a:ext uri="{FF2B5EF4-FFF2-40B4-BE49-F238E27FC236}">
                      <a16:creationId xmlns:a16="http://schemas.microsoft.com/office/drawing/2014/main" id="{283C25CE-5342-4AFC-99D5-9734286A6607}"/>
                    </a:ext>
                  </a:extLst>
                </p:cNvPr>
                <p:cNvPicPr/>
                <p:nvPr/>
              </p:nvPicPr>
              <p:blipFill>
                <a:blip r:embed="rId98"/>
                <a:stretch>
                  <a:fillRect/>
                </a:stretch>
              </p:blipFill>
              <p:spPr>
                <a:xfrm>
                  <a:off x="11266298" y="2536102"/>
                  <a:ext cx="11592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5" name="Freihand 54">
                  <a:extLst>
                    <a:ext uri="{FF2B5EF4-FFF2-40B4-BE49-F238E27FC236}">
                      <a16:creationId xmlns:a16="http://schemas.microsoft.com/office/drawing/2014/main" id="{5ABC8776-8309-4F62-A206-DFAE5B27B6F5}"/>
                    </a:ext>
                  </a:extLst>
                </p14:cNvPr>
                <p14:cNvContentPartPr/>
                <p14:nvPr/>
              </p14:nvContentPartPr>
              <p14:xfrm>
                <a:off x="11358818" y="2364742"/>
                <a:ext cx="200880" cy="419040"/>
              </p14:xfrm>
            </p:contentPart>
          </mc:Choice>
          <mc:Fallback xmlns="">
            <p:pic>
              <p:nvPicPr>
                <p:cNvPr id="55" name="Freihand 54">
                  <a:extLst>
                    <a:ext uri="{FF2B5EF4-FFF2-40B4-BE49-F238E27FC236}">
                      <a16:creationId xmlns:a16="http://schemas.microsoft.com/office/drawing/2014/main" id="{5ABC8776-8309-4F62-A206-DFAE5B27B6F5}"/>
                    </a:ext>
                  </a:extLst>
                </p:cNvPr>
                <p:cNvPicPr/>
                <p:nvPr/>
              </p:nvPicPr>
              <p:blipFill>
                <a:blip r:embed="rId100"/>
                <a:stretch>
                  <a:fillRect/>
                </a:stretch>
              </p:blipFill>
              <p:spPr>
                <a:xfrm>
                  <a:off x="11350178" y="2355742"/>
                  <a:ext cx="218520" cy="436680"/>
                </a:xfrm>
                <a:prstGeom prst="rect">
                  <a:avLst/>
                </a:prstGeom>
              </p:spPr>
            </p:pic>
          </mc:Fallback>
        </mc:AlternateContent>
      </p:grpSp>
    </p:spTree>
    <p:extLst>
      <p:ext uri="{BB962C8B-B14F-4D97-AF65-F5344CB8AC3E}">
        <p14:creationId xmlns:p14="http://schemas.microsoft.com/office/powerpoint/2010/main" val="35124507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4A29D034-8DD4-48DA-A9C8-DA62698D4475}"/>
              </a:ext>
            </a:extLst>
          </p:cNvPr>
          <p:cNvPicPr>
            <a:picLocks noChangeAspect="1"/>
          </p:cNvPicPr>
          <p:nvPr/>
        </p:nvPicPr>
        <p:blipFill>
          <a:blip r:embed="rId3"/>
          <a:stretch>
            <a:fillRect/>
          </a:stretch>
        </p:blipFill>
        <p:spPr>
          <a:xfrm>
            <a:off x="0" y="1440000"/>
            <a:ext cx="7650782" cy="4680000"/>
          </a:xfrm>
          <a:prstGeom prst="rect">
            <a:avLst/>
          </a:prstGeom>
        </p:spPr>
      </p:pic>
      <p:sp>
        <p:nvSpPr>
          <p:cNvPr id="211971" name="Rectangle 1"/>
          <p:cNvSpPr>
            <a:spLocks noChangeArrowheads="1"/>
          </p:cNvSpPr>
          <p:nvPr/>
        </p:nvSpPr>
        <p:spPr bwMode="auto">
          <a:xfrm>
            <a:off x="1631951" y="158081"/>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im zeitlichen Vergleich (Deutschland)</a:t>
            </a:r>
          </a:p>
        </p:txBody>
      </p:sp>
      <p:sp>
        <p:nvSpPr>
          <p:cNvPr id="26" name="Rechteck 25">
            <a:extLst>
              <a:ext uri="{FF2B5EF4-FFF2-40B4-BE49-F238E27FC236}">
                <a16:creationId xmlns:a16="http://schemas.microsoft.com/office/drawing/2014/main" id="{623ADD6B-2C41-4AD7-8F73-B9167730003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1" name="Text Box 6">
            <a:extLst>
              <a:ext uri="{FF2B5EF4-FFF2-40B4-BE49-F238E27FC236}">
                <a16:creationId xmlns:a16="http://schemas.microsoft.com/office/drawing/2014/main" id="{8379204A-1830-4CEE-991C-7473D94806A6}"/>
              </a:ext>
            </a:extLst>
          </p:cNvPr>
          <p:cNvSpPr txBox="1">
            <a:spLocks noChangeArrowheads="1"/>
          </p:cNvSpPr>
          <p:nvPr/>
        </p:nvSpPr>
        <p:spPr bwMode="auto">
          <a:xfrm>
            <a:off x="446785" y="1010221"/>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grpSp>
        <p:nvGrpSpPr>
          <p:cNvPr id="211991" name="Gruppieren 211990">
            <a:extLst>
              <a:ext uri="{FF2B5EF4-FFF2-40B4-BE49-F238E27FC236}">
                <a16:creationId xmlns:a16="http://schemas.microsoft.com/office/drawing/2014/main" id="{2A0E3CBB-C416-433E-BED5-E7AC5029A177}"/>
              </a:ext>
            </a:extLst>
          </p:cNvPr>
          <p:cNvGrpSpPr/>
          <p:nvPr/>
        </p:nvGrpSpPr>
        <p:grpSpPr>
          <a:xfrm>
            <a:off x="1678778" y="282142"/>
            <a:ext cx="10194840" cy="3985560"/>
            <a:chOff x="1678778" y="282142"/>
            <a:chExt cx="10194840" cy="3985560"/>
          </a:xfrm>
        </p:grpSpPr>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2BB6BCA0-22B3-4FF5-AD17-2349418B4B83}"/>
                    </a:ext>
                  </a:extLst>
                </p14:cNvPr>
                <p14:cNvContentPartPr/>
                <p14:nvPr/>
              </p14:nvContentPartPr>
              <p14:xfrm>
                <a:off x="1678778" y="2106262"/>
                <a:ext cx="838800" cy="65520"/>
              </p14:xfrm>
            </p:contentPart>
          </mc:Choice>
          <mc:Fallback xmlns="">
            <p:pic>
              <p:nvPicPr>
                <p:cNvPr id="3" name="Freihand 2">
                  <a:extLst>
                    <a:ext uri="{FF2B5EF4-FFF2-40B4-BE49-F238E27FC236}">
                      <a16:creationId xmlns:a16="http://schemas.microsoft.com/office/drawing/2014/main" id="{2BB6BCA0-22B3-4FF5-AD17-2349418B4B83}"/>
                    </a:ext>
                  </a:extLst>
                </p:cNvPr>
                <p:cNvPicPr/>
                <p:nvPr/>
              </p:nvPicPr>
              <p:blipFill>
                <a:blip r:embed="rId5"/>
                <a:stretch>
                  <a:fillRect/>
                </a:stretch>
              </p:blipFill>
              <p:spPr>
                <a:xfrm>
                  <a:off x="1670138" y="2097262"/>
                  <a:ext cx="85644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4D2E8C81-80C8-423A-8E76-7F9A615D476D}"/>
                    </a:ext>
                  </a:extLst>
                </p14:cNvPr>
                <p14:cNvContentPartPr/>
                <p14:nvPr/>
              </p14:nvContentPartPr>
              <p14:xfrm>
                <a:off x="2861018" y="1571302"/>
                <a:ext cx="4396320" cy="477720"/>
              </p14:xfrm>
            </p:contentPart>
          </mc:Choice>
          <mc:Fallback xmlns="">
            <p:pic>
              <p:nvPicPr>
                <p:cNvPr id="4" name="Freihand 3">
                  <a:extLst>
                    <a:ext uri="{FF2B5EF4-FFF2-40B4-BE49-F238E27FC236}">
                      <a16:creationId xmlns:a16="http://schemas.microsoft.com/office/drawing/2014/main" id="{4D2E8C81-80C8-423A-8E76-7F9A615D476D}"/>
                    </a:ext>
                  </a:extLst>
                </p:cNvPr>
                <p:cNvPicPr/>
                <p:nvPr/>
              </p:nvPicPr>
              <p:blipFill>
                <a:blip r:embed="rId7"/>
                <a:stretch>
                  <a:fillRect/>
                </a:stretch>
              </p:blipFill>
              <p:spPr>
                <a:xfrm>
                  <a:off x="2852378" y="1562302"/>
                  <a:ext cx="441396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Freihand 5">
                  <a:extLst>
                    <a:ext uri="{FF2B5EF4-FFF2-40B4-BE49-F238E27FC236}">
                      <a16:creationId xmlns:a16="http://schemas.microsoft.com/office/drawing/2014/main" id="{41A5F41D-E2F3-4DFC-A713-5859FF81EDDA}"/>
                    </a:ext>
                  </a:extLst>
                </p14:cNvPr>
                <p14:cNvContentPartPr/>
                <p14:nvPr/>
              </p14:nvContentPartPr>
              <p14:xfrm>
                <a:off x="7304138" y="1641502"/>
                <a:ext cx="34920" cy="321480"/>
              </p14:xfrm>
            </p:contentPart>
          </mc:Choice>
          <mc:Fallback xmlns="">
            <p:pic>
              <p:nvPicPr>
                <p:cNvPr id="6" name="Freihand 5">
                  <a:extLst>
                    <a:ext uri="{FF2B5EF4-FFF2-40B4-BE49-F238E27FC236}">
                      <a16:creationId xmlns:a16="http://schemas.microsoft.com/office/drawing/2014/main" id="{41A5F41D-E2F3-4DFC-A713-5859FF81EDDA}"/>
                    </a:ext>
                  </a:extLst>
                </p:cNvPr>
                <p:cNvPicPr/>
                <p:nvPr/>
              </p:nvPicPr>
              <p:blipFill>
                <a:blip r:embed="rId9"/>
                <a:stretch>
                  <a:fillRect/>
                </a:stretch>
              </p:blipFill>
              <p:spPr>
                <a:xfrm>
                  <a:off x="7295498" y="1632862"/>
                  <a:ext cx="525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Freihand 6">
                  <a:extLst>
                    <a:ext uri="{FF2B5EF4-FFF2-40B4-BE49-F238E27FC236}">
                      <a16:creationId xmlns:a16="http://schemas.microsoft.com/office/drawing/2014/main" id="{A6510BDF-A33E-4057-8469-6D117F32C9EC}"/>
                    </a:ext>
                  </a:extLst>
                </p14:cNvPr>
                <p14:cNvContentPartPr/>
                <p14:nvPr/>
              </p14:nvContentPartPr>
              <p14:xfrm>
                <a:off x="7402778" y="1722862"/>
                <a:ext cx="179640" cy="170640"/>
              </p14:xfrm>
            </p:contentPart>
          </mc:Choice>
          <mc:Fallback xmlns="">
            <p:pic>
              <p:nvPicPr>
                <p:cNvPr id="7" name="Freihand 6">
                  <a:extLst>
                    <a:ext uri="{FF2B5EF4-FFF2-40B4-BE49-F238E27FC236}">
                      <a16:creationId xmlns:a16="http://schemas.microsoft.com/office/drawing/2014/main" id="{A6510BDF-A33E-4057-8469-6D117F32C9EC}"/>
                    </a:ext>
                  </a:extLst>
                </p:cNvPr>
                <p:cNvPicPr/>
                <p:nvPr/>
              </p:nvPicPr>
              <p:blipFill>
                <a:blip r:embed="rId11"/>
                <a:stretch>
                  <a:fillRect/>
                </a:stretch>
              </p:blipFill>
              <p:spPr>
                <a:xfrm>
                  <a:off x="7393778" y="1713862"/>
                  <a:ext cx="197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8" name="Freihand 7">
                  <a:extLst>
                    <a:ext uri="{FF2B5EF4-FFF2-40B4-BE49-F238E27FC236}">
                      <a16:creationId xmlns:a16="http://schemas.microsoft.com/office/drawing/2014/main" id="{2FE9776D-E272-4855-B201-DFEB1ADB66DF}"/>
                    </a:ext>
                  </a:extLst>
                </p14:cNvPr>
                <p14:cNvContentPartPr/>
                <p14:nvPr/>
              </p14:nvContentPartPr>
              <p14:xfrm>
                <a:off x="7670978" y="1754902"/>
                <a:ext cx="125640" cy="159120"/>
              </p14:xfrm>
            </p:contentPart>
          </mc:Choice>
          <mc:Fallback xmlns="">
            <p:pic>
              <p:nvPicPr>
                <p:cNvPr id="8" name="Freihand 7">
                  <a:extLst>
                    <a:ext uri="{FF2B5EF4-FFF2-40B4-BE49-F238E27FC236}">
                      <a16:creationId xmlns:a16="http://schemas.microsoft.com/office/drawing/2014/main" id="{2FE9776D-E272-4855-B201-DFEB1ADB66DF}"/>
                    </a:ext>
                  </a:extLst>
                </p:cNvPr>
                <p:cNvPicPr/>
                <p:nvPr/>
              </p:nvPicPr>
              <p:blipFill>
                <a:blip r:embed="rId13"/>
                <a:stretch>
                  <a:fillRect/>
                </a:stretch>
              </p:blipFill>
              <p:spPr>
                <a:xfrm>
                  <a:off x="7662338" y="1745902"/>
                  <a:ext cx="1432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DE7E9D37-514B-40C2-AF3E-739CBA830234}"/>
                    </a:ext>
                  </a:extLst>
                </p14:cNvPr>
                <p14:cNvContentPartPr/>
                <p14:nvPr/>
              </p14:nvContentPartPr>
              <p14:xfrm>
                <a:off x="7649018" y="1677862"/>
                <a:ext cx="61560" cy="79920"/>
              </p14:xfrm>
            </p:contentPart>
          </mc:Choice>
          <mc:Fallback xmlns="">
            <p:pic>
              <p:nvPicPr>
                <p:cNvPr id="9" name="Freihand 8">
                  <a:extLst>
                    <a:ext uri="{FF2B5EF4-FFF2-40B4-BE49-F238E27FC236}">
                      <a16:creationId xmlns:a16="http://schemas.microsoft.com/office/drawing/2014/main" id="{DE7E9D37-514B-40C2-AF3E-739CBA830234}"/>
                    </a:ext>
                  </a:extLst>
                </p:cNvPr>
                <p:cNvPicPr/>
                <p:nvPr/>
              </p:nvPicPr>
              <p:blipFill>
                <a:blip r:embed="rId15"/>
                <a:stretch>
                  <a:fillRect/>
                </a:stretch>
              </p:blipFill>
              <p:spPr>
                <a:xfrm>
                  <a:off x="7640378" y="1669222"/>
                  <a:ext cx="7920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8EB2F94C-BF46-4788-9750-4DCD1B691644}"/>
                    </a:ext>
                  </a:extLst>
                </p14:cNvPr>
                <p14:cNvContentPartPr/>
                <p14:nvPr/>
              </p14:nvContentPartPr>
              <p14:xfrm>
                <a:off x="7834058" y="1801702"/>
                <a:ext cx="200520" cy="134280"/>
              </p14:xfrm>
            </p:contentPart>
          </mc:Choice>
          <mc:Fallback xmlns="">
            <p:pic>
              <p:nvPicPr>
                <p:cNvPr id="10" name="Freihand 9">
                  <a:extLst>
                    <a:ext uri="{FF2B5EF4-FFF2-40B4-BE49-F238E27FC236}">
                      <a16:creationId xmlns:a16="http://schemas.microsoft.com/office/drawing/2014/main" id="{8EB2F94C-BF46-4788-9750-4DCD1B691644}"/>
                    </a:ext>
                  </a:extLst>
                </p:cNvPr>
                <p:cNvPicPr/>
                <p:nvPr/>
              </p:nvPicPr>
              <p:blipFill>
                <a:blip r:embed="rId17"/>
                <a:stretch>
                  <a:fillRect/>
                </a:stretch>
              </p:blipFill>
              <p:spPr>
                <a:xfrm>
                  <a:off x="7825418" y="1793062"/>
                  <a:ext cx="21816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0F49CD44-16A3-4762-B8CF-0F0CD296AD28}"/>
                    </a:ext>
                  </a:extLst>
                </p14:cNvPr>
                <p14:cNvContentPartPr/>
                <p14:nvPr/>
              </p14:nvContentPartPr>
              <p14:xfrm>
                <a:off x="8227898" y="1738702"/>
                <a:ext cx="15840" cy="162000"/>
              </p14:xfrm>
            </p:contentPart>
          </mc:Choice>
          <mc:Fallback xmlns="">
            <p:pic>
              <p:nvPicPr>
                <p:cNvPr id="11" name="Freihand 10">
                  <a:extLst>
                    <a:ext uri="{FF2B5EF4-FFF2-40B4-BE49-F238E27FC236}">
                      <a16:creationId xmlns:a16="http://schemas.microsoft.com/office/drawing/2014/main" id="{0F49CD44-16A3-4762-B8CF-0F0CD296AD28}"/>
                    </a:ext>
                  </a:extLst>
                </p:cNvPr>
                <p:cNvPicPr/>
                <p:nvPr/>
              </p:nvPicPr>
              <p:blipFill>
                <a:blip r:embed="rId19"/>
                <a:stretch>
                  <a:fillRect/>
                </a:stretch>
              </p:blipFill>
              <p:spPr>
                <a:xfrm>
                  <a:off x="8218898" y="1730062"/>
                  <a:ext cx="33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4B411E75-B113-45C0-BD9B-35E0C6D4DA9E}"/>
                    </a:ext>
                  </a:extLst>
                </p14:cNvPr>
                <p14:cNvContentPartPr/>
                <p14:nvPr/>
              </p14:nvContentPartPr>
              <p14:xfrm>
                <a:off x="8100458" y="1671382"/>
                <a:ext cx="172800" cy="155880"/>
              </p14:xfrm>
            </p:contentPart>
          </mc:Choice>
          <mc:Fallback xmlns="">
            <p:pic>
              <p:nvPicPr>
                <p:cNvPr id="12" name="Freihand 11">
                  <a:extLst>
                    <a:ext uri="{FF2B5EF4-FFF2-40B4-BE49-F238E27FC236}">
                      <a16:creationId xmlns:a16="http://schemas.microsoft.com/office/drawing/2014/main" id="{4B411E75-B113-45C0-BD9B-35E0C6D4DA9E}"/>
                    </a:ext>
                  </a:extLst>
                </p:cNvPr>
                <p:cNvPicPr/>
                <p:nvPr/>
              </p:nvPicPr>
              <p:blipFill>
                <a:blip r:embed="rId21"/>
                <a:stretch>
                  <a:fillRect/>
                </a:stretch>
              </p:blipFill>
              <p:spPr>
                <a:xfrm>
                  <a:off x="8091818" y="1662742"/>
                  <a:ext cx="1904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Freihand 12">
                  <a:extLst>
                    <a:ext uri="{FF2B5EF4-FFF2-40B4-BE49-F238E27FC236}">
                      <a16:creationId xmlns:a16="http://schemas.microsoft.com/office/drawing/2014/main" id="{5952D056-4E51-47EB-94DB-DE0A515A0827}"/>
                    </a:ext>
                  </a:extLst>
                </p14:cNvPr>
                <p14:cNvContentPartPr/>
                <p14:nvPr/>
              </p14:nvContentPartPr>
              <p14:xfrm>
                <a:off x="8320058" y="1671382"/>
                <a:ext cx="547560" cy="210960"/>
              </p14:xfrm>
            </p:contentPart>
          </mc:Choice>
          <mc:Fallback xmlns="">
            <p:pic>
              <p:nvPicPr>
                <p:cNvPr id="13" name="Freihand 12">
                  <a:extLst>
                    <a:ext uri="{FF2B5EF4-FFF2-40B4-BE49-F238E27FC236}">
                      <a16:creationId xmlns:a16="http://schemas.microsoft.com/office/drawing/2014/main" id="{5952D056-4E51-47EB-94DB-DE0A515A0827}"/>
                    </a:ext>
                  </a:extLst>
                </p:cNvPr>
                <p:cNvPicPr/>
                <p:nvPr/>
              </p:nvPicPr>
              <p:blipFill>
                <a:blip r:embed="rId23"/>
                <a:stretch>
                  <a:fillRect/>
                </a:stretch>
              </p:blipFill>
              <p:spPr>
                <a:xfrm>
                  <a:off x="8311058" y="1662382"/>
                  <a:ext cx="56520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Freihand 13">
                  <a:extLst>
                    <a:ext uri="{FF2B5EF4-FFF2-40B4-BE49-F238E27FC236}">
                      <a16:creationId xmlns:a16="http://schemas.microsoft.com/office/drawing/2014/main" id="{7311D118-D418-4FBC-BFE9-4F476A3C1565}"/>
                    </a:ext>
                  </a:extLst>
                </p14:cNvPr>
                <p14:cNvContentPartPr/>
                <p14:nvPr/>
              </p14:nvContentPartPr>
              <p14:xfrm>
                <a:off x="8807858" y="1680022"/>
                <a:ext cx="82440" cy="29160"/>
              </p14:xfrm>
            </p:contentPart>
          </mc:Choice>
          <mc:Fallback xmlns="">
            <p:pic>
              <p:nvPicPr>
                <p:cNvPr id="14" name="Freihand 13">
                  <a:extLst>
                    <a:ext uri="{FF2B5EF4-FFF2-40B4-BE49-F238E27FC236}">
                      <a16:creationId xmlns:a16="http://schemas.microsoft.com/office/drawing/2014/main" id="{7311D118-D418-4FBC-BFE9-4F476A3C1565}"/>
                    </a:ext>
                  </a:extLst>
                </p:cNvPr>
                <p:cNvPicPr/>
                <p:nvPr/>
              </p:nvPicPr>
              <p:blipFill>
                <a:blip r:embed="rId25"/>
                <a:stretch>
                  <a:fillRect/>
                </a:stretch>
              </p:blipFill>
              <p:spPr>
                <a:xfrm>
                  <a:off x="8798858" y="1671382"/>
                  <a:ext cx="10008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Freihand 14">
                  <a:extLst>
                    <a:ext uri="{FF2B5EF4-FFF2-40B4-BE49-F238E27FC236}">
                      <a16:creationId xmlns:a16="http://schemas.microsoft.com/office/drawing/2014/main" id="{A4A295BA-B245-49CD-ADEB-DF3923E536E1}"/>
                    </a:ext>
                  </a:extLst>
                </p14:cNvPr>
                <p14:cNvContentPartPr/>
                <p14:nvPr/>
              </p14:nvContentPartPr>
              <p14:xfrm>
                <a:off x="7113338" y="1357822"/>
                <a:ext cx="501120" cy="315720"/>
              </p14:xfrm>
            </p:contentPart>
          </mc:Choice>
          <mc:Fallback xmlns="">
            <p:pic>
              <p:nvPicPr>
                <p:cNvPr id="15" name="Freihand 14">
                  <a:extLst>
                    <a:ext uri="{FF2B5EF4-FFF2-40B4-BE49-F238E27FC236}">
                      <a16:creationId xmlns:a16="http://schemas.microsoft.com/office/drawing/2014/main" id="{A4A295BA-B245-49CD-ADEB-DF3923E536E1}"/>
                    </a:ext>
                  </a:extLst>
                </p:cNvPr>
                <p:cNvPicPr/>
                <p:nvPr/>
              </p:nvPicPr>
              <p:blipFill>
                <a:blip r:embed="rId27"/>
                <a:stretch>
                  <a:fillRect/>
                </a:stretch>
              </p:blipFill>
              <p:spPr>
                <a:xfrm>
                  <a:off x="7104338" y="1349182"/>
                  <a:ext cx="5187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6" name="Freihand 15">
                  <a:extLst>
                    <a:ext uri="{FF2B5EF4-FFF2-40B4-BE49-F238E27FC236}">
                      <a16:creationId xmlns:a16="http://schemas.microsoft.com/office/drawing/2014/main" id="{F08ACDB9-9F41-4CAE-9DF3-A80AE3D05BA5}"/>
                    </a:ext>
                  </a:extLst>
                </p14:cNvPr>
                <p14:cNvContentPartPr/>
                <p14:nvPr/>
              </p14:nvContentPartPr>
              <p14:xfrm>
                <a:off x="7149698" y="1443142"/>
                <a:ext cx="259920" cy="314640"/>
              </p14:xfrm>
            </p:contentPart>
          </mc:Choice>
          <mc:Fallback xmlns="">
            <p:pic>
              <p:nvPicPr>
                <p:cNvPr id="16" name="Freihand 15">
                  <a:extLst>
                    <a:ext uri="{FF2B5EF4-FFF2-40B4-BE49-F238E27FC236}">
                      <a16:creationId xmlns:a16="http://schemas.microsoft.com/office/drawing/2014/main" id="{F08ACDB9-9F41-4CAE-9DF3-A80AE3D05BA5}"/>
                    </a:ext>
                  </a:extLst>
                </p:cNvPr>
                <p:cNvPicPr/>
                <p:nvPr/>
              </p:nvPicPr>
              <p:blipFill>
                <a:blip r:embed="rId29"/>
                <a:stretch>
                  <a:fillRect/>
                </a:stretch>
              </p:blipFill>
              <p:spPr>
                <a:xfrm>
                  <a:off x="7141058" y="1434502"/>
                  <a:ext cx="27756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Freihand 17">
                  <a:extLst>
                    <a:ext uri="{FF2B5EF4-FFF2-40B4-BE49-F238E27FC236}">
                      <a16:creationId xmlns:a16="http://schemas.microsoft.com/office/drawing/2014/main" id="{ABA10366-268F-44A4-ADD7-67810F44E082}"/>
                    </a:ext>
                  </a:extLst>
                </p14:cNvPr>
                <p14:cNvContentPartPr/>
                <p14:nvPr/>
              </p14:nvContentPartPr>
              <p14:xfrm>
                <a:off x="8961218" y="408862"/>
                <a:ext cx="198360" cy="294120"/>
              </p14:xfrm>
            </p:contentPart>
          </mc:Choice>
          <mc:Fallback xmlns="">
            <p:pic>
              <p:nvPicPr>
                <p:cNvPr id="18" name="Freihand 17">
                  <a:extLst>
                    <a:ext uri="{FF2B5EF4-FFF2-40B4-BE49-F238E27FC236}">
                      <a16:creationId xmlns:a16="http://schemas.microsoft.com/office/drawing/2014/main" id="{ABA10366-268F-44A4-ADD7-67810F44E082}"/>
                    </a:ext>
                  </a:extLst>
                </p:cNvPr>
                <p:cNvPicPr/>
                <p:nvPr/>
              </p:nvPicPr>
              <p:blipFill>
                <a:blip r:embed="rId31"/>
                <a:stretch>
                  <a:fillRect/>
                </a:stretch>
              </p:blipFill>
              <p:spPr>
                <a:xfrm>
                  <a:off x="8952218" y="399862"/>
                  <a:ext cx="216000" cy="3117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Freihand 18">
                  <a:extLst>
                    <a:ext uri="{FF2B5EF4-FFF2-40B4-BE49-F238E27FC236}">
                      <a16:creationId xmlns:a16="http://schemas.microsoft.com/office/drawing/2014/main" id="{6B4AA005-0396-4789-A725-AD7565698AAD}"/>
                    </a:ext>
                  </a:extLst>
                </p14:cNvPr>
                <p14:cNvContentPartPr/>
                <p14:nvPr/>
              </p14:nvContentPartPr>
              <p14:xfrm>
                <a:off x="9191978" y="490582"/>
                <a:ext cx="315360" cy="99720"/>
              </p14:xfrm>
            </p:contentPart>
          </mc:Choice>
          <mc:Fallback xmlns="">
            <p:pic>
              <p:nvPicPr>
                <p:cNvPr id="19" name="Freihand 18">
                  <a:extLst>
                    <a:ext uri="{FF2B5EF4-FFF2-40B4-BE49-F238E27FC236}">
                      <a16:creationId xmlns:a16="http://schemas.microsoft.com/office/drawing/2014/main" id="{6B4AA005-0396-4789-A725-AD7565698AAD}"/>
                    </a:ext>
                  </a:extLst>
                </p:cNvPr>
                <p:cNvPicPr/>
                <p:nvPr/>
              </p:nvPicPr>
              <p:blipFill>
                <a:blip r:embed="rId33"/>
                <a:stretch>
                  <a:fillRect/>
                </a:stretch>
              </p:blipFill>
              <p:spPr>
                <a:xfrm>
                  <a:off x="9182978" y="481942"/>
                  <a:ext cx="33300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Freihand 19">
                  <a:extLst>
                    <a:ext uri="{FF2B5EF4-FFF2-40B4-BE49-F238E27FC236}">
                      <a16:creationId xmlns:a16="http://schemas.microsoft.com/office/drawing/2014/main" id="{1BEBEB21-B510-466B-884F-E16A998FD588}"/>
                    </a:ext>
                  </a:extLst>
                </p14:cNvPr>
                <p14:cNvContentPartPr/>
                <p14:nvPr/>
              </p14:nvContentPartPr>
              <p14:xfrm>
                <a:off x="9569258" y="438742"/>
                <a:ext cx="296640" cy="117360"/>
              </p14:xfrm>
            </p:contentPart>
          </mc:Choice>
          <mc:Fallback xmlns="">
            <p:pic>
              <p:nvPicPr>
                <p:cNvPr id="20" name="Freihand 19">
                  <a:extLst>
                    <a:ext uri="{FF2B5EF4-FFF2-40B4-BE49-F238E27FC236}">
                      <a16:creationId xmlns:a16="http://schemas.microsoft.com/office/drawing/2014/main" id="{1BEBEB21-B510-466B-884F-E16A998FD588}"/>
                    </a:ext>
                  </a:extLst>
                </p:cNvPr>
                <p:cNvPicPr/>
                <p:nvPr/>
              </p:nvPicPr>
              <p:blipFill>
                <a:blip r:embed="rId35"/>
                <a:stretch>
                  <a:fillRect/>
                </a:stretch>
              </p:blipFill>
              <p:spPr>
                <a:xfrm>
                  <a:off x="9560258" y="430102"/>
                  <a:ext cx="3142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Freihand 20">
                  <a:extLst>
                    <a:ext uri="{FF2B5EF4-FFF2-40B4-BE49-F238E27FC236}">
                      <a16:creationId xmlns:a16="http://schemas.microsoft.com/office/drawing/2014/main" id="{E3BC9B89-71F4-4094-BF50-874BC9C935C1}"/>
                    </a:ext>
                  </a:extLst>
                </p14:cNvPr>
                <p14:cNvContentPartPr/>
                <p14:nvPr/>
              </p14:nvContentPartPr>
              <p14:xfrm>
                <a:off x="10039058" y="348022"/>
                <a:ext cx="145440" cy="187920"/>
              </p14:xfrm>
            </p:contentPart>
          </mc:Choice>
          <mc:Fallback xmlns="">
            <p:pic>
              <p:nvPicPr>
                <p:cNvPr id="21" name="Freihand 20">
                  <a:extLst>
                    <a:ext uri="{FF2B5EF4-FFF2-40B4-BE49-F238E27FC236}">
                      <a16:creationId xmlns:a16="http://schemas.microsoft.com/office/drawing/2014/main" id="{E3BC9B89-71F4-4094-BF50-874BC9C935C1}"/>
                    </a:ext>
                  </a:extLst>
                </p:cNvPr>
                <p:cNvPicPr/>
                <p:nvPr/>
              </p:nvPicPr>
              <p:blipFill>
                <a:blip r:embed="rId37"/>
                <a:stretch>
                  <a:fillRect/>
                </a:stretch>
              </p:blipFill>
              <p:spPr>
                <a:xfrm>
                  <a:off x="10030058" y="339022"/>
                  <a:ext cx="16308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Freihand 21">
                  <a:extLst>
                    <a:ext uri="{FF2B5EF4-FFF2-40B4-BE49-F238E27FC236}">
                      <a16:creationId xmlns:a16="http://schemas.microsoft.com/office/drawing/2014/main" id="{ED710931-CBC8-4F71-BAB2-DDF24034FF50}"/>
                    </a:ext>
                  </a:extLst>
                </p14:cNvPr>
                <p14:cNvContentPartPr/>
                <p14:nvPr/>
              </p14:nvContentPartPr>
              <p14:xfrm>
                <a:off x="10067858" y="472222"/>
                <a:ext cx="311400" cy="38520"/>
              </p14:xfrm>
            </p:contentPart>
          </mc:Choice>
          <mc:Fallback xmlns="">
            <p:pic>
              <p:nvPicPr>
                <p:cNvPr id="22" name="Freihand 21">
                  <a:extLst>
                    <a:ext uri="{FF2B5EF4-FFF2-40B4-BE49-F238E27FC236}">
                      <a16:creationId xmlns:a16="http://schemas.microsoft.com/office/drawing/2014/main" id="{ED710931-CBC8-4F71-BAB2-DDF24034FF50}"/>
                    </a:ext>
                  </a:extLst>
                </p:cNvPr>
                <p:cNvPicPr/>
                <p:nvPr/>
              </p:nvPicPr>
              <p:blipFill>
                <a:blip r:embed="rId39"/>
                <a:stretch>
                  <a:fillRect/>
                </a:stretch>
              </p:blipFill>
              <p:spPr>
                <a:xfrm>
                  <a:off x="10058858" y="463222"/>
                  <a:ext cx="3290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Freihand 22">
                  <a:extLst>
                    <a:ext uri="{FF2B5EF4-FFF2-40B4-BE49-F238E27FC236}">
                      <a16:creationId xmlns:a16="http://schemas.microsoft.com/office/drawing/2014/main" id="{3E7A65E7-B9C8-4052-9BF2-5D70F93533F2}"/>
                    </a:ext>
                  </a:extLst>
                </p14:cNvPr>
                <p14:cNvContentPartPr/>
                <p14:nvPr/>
              </p14:nvContentPartPr>
              <p14:xfrm>
                <a:off x="10399418" y="345502"/>
                <a:ext cx="152280" cy="177840"/>
              </p14:xfrm>
            </p:contentPart>
          </mc:Choice>
          <mc:Fallback xmlns="">
            <p:pic>
              <p:nvPicPr>
                <p:cNvPr id="23" name="Freihand 22">
                  <a:extLst>
                    <a:ext uri="{FF2B5EF4-FFF2-40B4-BE49-F238E27FC236}">
                      <a16:creationId xmlns:a16="http://schemas.microsoft.com/office/drawing/2014/main" id="{3E7A65E7-B9C8-4052-9BF2-5D70F93533F2}"/>
                    </a:ext>
                  </a:extLst>
                </p:cNvPr>
                <p:cNvPicPr/>
                <p:nvPr/>
              </p:nvPicPr>
              <p:blipFill>
                <a:blip r:embed="rId41"/>
                <a:stretch>
                  <a:fillRect/>
                </a:stretch>
              </p:blipFill>
              <p:spPr>
                <a:xfrm>
                  <a:off x="10390778" y="336862"/>
                  <a:ext cx="16992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Freihand 23">
                  <a:extLst>
                    <a:ext uri="{FF2B5EF4-FFF2-40B4-BE49-F238E27FC236}">
                      <a16:creationId xmlns:a16="http://schemas.microsoft.com/office/drawing/2014/main" id="{0DBCE790-EED0-411B-9713-863EA14CB98B}"/>
                    </a:ext>
                  </a:extLst>
                </p14:cNvPr>
                <p14:cNvContentPartPr/>
                <p14:nvPr/>
              </p14:nvContentPartPr>
              <p14:xfrm>
                <a:off x="10592378" y="437302"/>
                <a:ext cx="106200" cy="82440"/>
              </p14:xfrm>
            </p:contentPart>
          </mc:Choice>
          <mc:Fallback xmlns="">
            <p:pic>
              <p:nvPicPr>
                <p:cNvPr id="24" name="Freihand 23">
                  <a:extLst>
                    <a:ext uri="{FF2B5EF4-FFF2-40B4-BE49-F238E27FC236}">
                      <a16:creationId xmlns:a16="http://schemas.microsoft.com/office/drawing/2014/main" id="{0DBCE790-EED0-411B-9713-863EA14CB98B}"/>
                    </a:ext>
                  </a:extLst>
                </p:cNvPr>
                <p:cNvPicPr/>
                <p:nvPr/>
              </p:nvPicPr>
              <p:blipFill>
                <a:blip r:embed="rId43"/>
                <a:stretch>
                  <a:fillRect/>
                </a:stretch>
              </p:blipFill>
              <p:spPr>
                <a:xfrm>
                  <a:off x="10583378" y="428302"/>
                  <a:ext cx="1238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Freihand 24">
                  <a:extLst>
                    <a:ext uri="{FF2B5EF4-FFF2-40B4-BE49-F238E27FC236}">
                      <a16:creationId xmlns:a16="http://schemas.microsoft.com/office/drawing/2014/main" id="{48769C11-C9D0-47AE-B83B-6EA7354B108C}"/>
                    </a:ext>
                  </a:extLst>
                </p14:cNvPr>
                <p14:cNvContentPartPr/>
                <p14:nvPr/>
              </p14:nvContentPartPr>
              <p14:xfrm>
                <a:off x="10752218" y="354142"/>
                <a:ext cx="167400" cy="205200"/>
              </p14:xfrm>
            </p:contentPart>
          </mc:Choice>
          <mc:Fallback xmlns="">
            <p:pic>
              <p:nvPicPr>
                <p:cNvPr id="25" name="Freihand 24">
                  <a:extLst>
                    <a:ext uri="{FF2B5EF4-FFF2-40B4-BE49-F238E27FC236}">
                      <a16:creationId xmlns:a16="http://schemas.microsoft.com/office/drawing/2014/main" id="{48769C11-C9D0-47AE-B83B-6EA7354B108C}"/>
                    </a:ext>
                  </a:extLst>
                </p:cNvPr>
                <p:cNvPicPr/>
                <p:nvPr/>
              </p:nvPicPr>
              <p:blipFill>
                <a:blip r:embed="rId45"/>
                <a:stretch>
                  <a:fillRect/>
                </a:stretch>
              </p:blipFill>
              <p:spPr>
                <a:xfrm>
                  <a:off x="10743218" y="345142"/>
                  <a:ext cx="18504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2EEB0F98-2F1F-4D04-965B-BA1F661F8956}"/>
                    </a:ext>
                  </a:extLst>
                </p14:cNvPr>
                <p14:cNvContentPartPr/>
                <p14:nvPr/>
              </p14:nvContentPartPr>
              <p14:xfrm>
                <a:off x="10809818" y="449902"/>
                <a:ext cx="121320" cy="106920"/>
              </p14:xfrm>
            </p:contentPart>
          </mc:Choice>
          <mc:Fallback xmlns="">
            <p:pic>
              <p:nvPicPr>
                <p:cNvPr id="28" name="Freihand 27">
                  <a:extLst>
                    <a:ext uri="{FF2B5EF4-FFF2-40B4-BE49-F238E27FC236}">
                      <a16:creationId xmlns:a16="http://schemas.microsoft.com/office/drawing/2014/main" id="{2EEB0F98-2F1F-4D04-965B-BA1F661F8956}"/>
                    </a:ext>
                  </a:extLst>
                </p:cNvPr>
                <p:cNvPicPr/>
                <p:nvPr/>
              </p:nvPicPr>
              <p:blipFill>
                <a:blip r:embed="rId47"/>
                <a:stretch>
                  <a:fillRect/>
                </a:stretch>
              </p:blipFill>
              <p:spPr>
                <a:xfrm>
                  <a:off x="10801178" y="441262"/>
                  <a:ext cx="1389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4A519FC3-5F28-4DD0-A118-356A8F439E9C}"/>
                    </a:ext>
                  </a:extLst>
                </p14:cNvPr>
                <p14:cNvContentPartPr/>
                <p14:nvPr/>
              </p14:nvContentPartPr>
              <p14:xfrm>
                <a:off x="10795418" y="407062"/>
                <a:ext cx="198000" cy="132480"/>
              </p14:xfrm>
            </p:contentPart>
          </mc:Choice>
          <mc:Fallback xmlns="">
            <p:pic>
              <p:nvPicPr>
                <p:cNvPr id="29" name="Freihand 28">
                  <a:extLst>
                    <a:ext uri="{FF2B5EF4-FFF2-40B4-BE49-F238E27FC236}">
                      <a16:creationId xmlns:a16="http://schemas.microsoft.com/office/drawing/2014/main" id="{4A519FC3-5F28-4DD0-A118-356A8F439E9C}"/>
                    </a:ext>
                  </a:extLst>
                </p:cNvPr>
                <p:cNvPicPr/>
                <p:nvPr/>
              </p:nvPicPr>
              <p:blipFill>
                <a:blip r:embed="rId49"/>
                <a:stretch>
                  <a:fillRect/>
                </a:stretch>
              </p:blipFill>
              <p:spPr>
                <a:xfrm>
                  <a:off x="10786418" y="398062"/>
                  <a:ext cx="2156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FE3BAC53-800B-4CD6-9C3D-FFC428DA3AD3}"/>
                    </a:ext>
                  </a:extLst>
                </p14:cNvPr>
                <p14:cNvContentPartPr/>
                <p14:nvPr/>
              </p14:nvContentPartPr>
              <p14:xfrm>
                <a:off x="11027618" y="282142"/>
                <a:ext cx="150120" cy="210240"/>
              </p14:xfrm>
            </p:contentPart>
          </mc:Choice>
          <mc:Fallback xmlns="">
            <p:pic>
              <p:nvPicPr>
                <p:cNvPr id="30" name="Freihand 29">
                  <a:extLst>
                    <a:ext uri="{FF2B5EF4-FFF2-40B4-BE49-F238E27FC236}">
                      <a16:creationId xmlns:a16="http://schemas.microsoft.com/office/drawing/2014/main" id="{FE3BAC53-800B-4CD6-9C3D-FFC428DA3AD3}"/>
                    </a:ext>
                  </a:extLst>
                </p:cNvPr>
                <p:cNvPicPr/>
                <p:nvPr/>
              </p:nvPicPr>
              <p:blipFill>
                <a:blip r:embed="rId51"/>
                <a:stretch>
                  <a:fillRect/>
                </a:stretch>
              </p:blipFill>
              <p:spPr>
                <a:xfrm>
                  <a:off x="11018618" y="273502"/>
                  <a:ext cx="167760" cy="2278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CF278F48-C352-4CF8-B79A-211C20F1D0AC}"/>
                    </a:ext>
                  </a:extLst>
                </p14:cNvPr>
                <p14:cNvContentPartPr/>
                <p14:nvPr/>
              </p14:nvContentPartPr>
              <p14:xfrm>
                <a:off x="11204018" y="292942"/>
                <a:ext cx="225360" cy="211680"/>
              </p14:xfrm>
            </p:contentPart>
          </mc:Choice>
          <mc:Fallback xmlns="">
            <p:pic>
              <p:nvPicPr>
                <p:cNvPr id="32" name="Freihand 31">
                  <a:extLst>
                    <a:ext uri="{FF2B5EF4-FFF2-40B4-BE49-F238E27FC236}">
                      <a16:creationId xmlns:a16="http://schemas.microsoft.com/office/drawing/2014/main" id="{CF278F48-C352-4CF8-B79A-211C20F1D0AC}"/>
                    </a:ext>
                  </a:extLst>
                </p:cNvPr>
                <p:cNvPicPr/>
                <p:nvPr/>
              </p:nvPicPr>
              <p:blipFill>
                <a:blip r:embed="rId53"/>
                <a:stretch>
                  <a:fillRect/>
                </a:stretch>
              </p:blipFill>
              <p:spPr>
                <a:xfrm>
                  <a:off x="11195018" y="284302"/>
                  <a:ext cx="24300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3AA69011-A3E4-47CF-A7E6-2D0DAE6B26D0}"/>
                    </a:ext>
                  </a:extLst>
                </p14:cNvPr>
                <p14:cNvContentPartPr/>
                <p14:nvPr/>
              </p14:nvContentPartPr>
              <p14:xfrm>
                <a:off x="9691298" y="714862"/>
                <a:ext cx="266040" cy="1305720"/>
              </p14:xfrm>
            </p:contentPart>
          </mc:Choice>
          <mc:Fallback xmlns="">
            <p:pic>
              <p:nvPicPr>
                <p:cNvPr id="34" name="Freihand 33">
                  <a:extLst>
                    <a:ext uri="{FF2B5EF4-FFF2-40B4-BE49-F238E27FC236}">
                      <a16:creationId xmlns:a16="http://schemas.microsoft.com/office/drawing/2014/main" id="{3AA69011-A3E4-47CF-A7E6-2D0DAE6B26D0}"/>
                    </a:ext>
                  </a:extLst>
                </p:cNvPr>
                <p:cNvPicPr/>
                <p:nvPr/>
              </p:nvPicPr>
              <p:blipFill>
                <a:blip r:embed="rId55"/>
                <a:stretch>
                  <a:fillRect/>
                </a:stretch>
              </p:blipFill>
              <p:spPr>
                <a:xfrm>
                  <a:off x="9682658" y="706222"/>
                  <a:ext cx="283680" cy="1323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1A79CE2D-5E5C-4409-9C20-66045A0B865E}"/>
                    </a:ext>
                  </a:extLst>
                </p14:cNvPr>
                <p14:cNvContentPartPr/>
                <p14:nvPr/>
              </p14:nvContentPartPr>
              <p14:xfrm>
                <a:off x="9600218" y="1801702"/>
                <a:ext cx="1737000" cy="108720"/>
              </p14:xfrm>
            </p:contentPart>
          </mc:Choice>
          <mc:Fallback xmlns="">
            <p:pic>
              <p:nvPicPr>
                <p:cNvPr id="35" name="Freihand 34">
                  <a:extLst>
                    <a:ext uri="{FF2B5EF4-FFF2-40B4-BE49-F238E27FC236}">
                      <a16:creationId xmlns:a16="http://schemas.microsoft.com/office/drawing/2014/main" id="{1A79CE2D-5E5C-4409-9C20-66045A0B865E}"/>
                    </a:ext>
                  </a:extLst>
                </p:cNvPr>
                <p:cNvPicPr/>
                <p:nvPr/>
              </p:nvPicPr>
              <p:blipFill>
                <a:blip r:embed="rId57"/>
                <a:stretch>
                  <a:fillRect/>
                </a:stretch>
              </p:blipFill>
              <p:spPr>
                <a:xfrm>
                  <a:off x="9591578" y="1793062"/>
                  <a:ext cx="175464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D8EEA1CF-DA7C-4343-8FD8-5CDFB99467DA}"/>
                    </a:ext>
                  </a:extLst>
                </p14:cNvPr>
                <p14:cNvContentPartPr/>
                <p14:nvPr/>
              </p14:nvContentPartPr>
              <p14:xfrm>
                <a:off x="11340458" y="1685782"/>
                <a:ext cx="212760" cy="285840"/>
              </p14:xfrm>
            </p:contentPart>
          </mc:Choice>
          <mc:Fallback xmlns="">
            <p:pic>
              <p:nvPicPr>
                <p:cNvPr id="36" name="Freihand 35">
                  <a:extLst>
                    <a:ext uri="{FF2B5EF4-FFF2-40B4-BE49-F238E27FC236}">
                      <a16:creationId xmlns:a16="http://schemas.microsoft.com/office/drawing/2014/main" id="{D8EEA1CF-DA7C-4343-8FD8-5CDFB99467DA}"/>
                    </a:ext>
                  </a:extLst>
                </p:cNvPr>
                <p:cNvPicPr/>
                <p:nvPr/>
              </p:nvPicPr>
              <p:blipFill>
                <a:blip r:embed="rId59"/>
                <a:stretch>
                  <a:fillRect/>
                </a:stretch>
              </p:blipFill>
              <p:spPr>
                <a:xfrm>
                  <a:off x="11331458" y="1676782"/>
                  <a:ext cx="23040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7" name="Freihand 36">
                  <a:extLst>
                    <a:ext uri="{FF2B5EF4-FFF2-40B4-BE49-F238E27FC236}">
                      <a16:creationId xmlns:a16="http://schemas.microsoft.com/office/drawing/2014/main" id="{30CC95CF-51C2-4C93-BE71-ECC7719264D5}"/>
                    </a:ext>
                  </a:extLst>
                </p14:cNvPr>
                <p14:cNvContentPartPr/>
                <p14:nvPr/>
              </p14:nvContentPartPr>
              <p14:xfrm>
                <a:off x="9697778" y="596782"/>
                <a:ext cx="368640" cy="265320"/>
              </p14:xfrm>
            </p:contentPart>
          </mc:Choice>
          <mc:Fallback xmlns="">
            <p:pic>
              <p:nvPicPr>
                <p:cNvPr id="37" name="Freihand 36">
                  <a:extLst>
                    <a:ext uri="{FF2B5EF4-FFF2-40B4-BE49-F238E27FC236}">
                      <a16:creationId xmlns:a16="http://schemas.microsoft.com/office/drawing/2014/main" id="{30CC95CF-51C2-4C93-BE71-ECC7719264D5}"/>
                    </a:ext>
                  </a:extLst>
                </p:cNvPr>
                <p:cNvPicPr/>
                <p:nvPr/>
              </p:nvPicPr>
              <p:blipFill>
                <a:blip r:embed="rId61"/>
                <a:stretch>
                  <a:fillRect/>
                </a:stretch>
              </p:blipFill>
              <p:spPr>
                <a:xfrm>
                  <a:off x="9689138" y="588142"/>
                  <a:ext cx="3862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8" name="Freihand 37">
                  <a:extLst>
                    <a:ext uri="{FF2B5EF4-FFF2-40B4-BE49-F238E27FC236}">
                      <a16:creationId xmlns:a16="http://schemas.microsoft.com/office/drawing/2014/main" id="{5829B3A3-9E6C-4D23-A5E8-74F67FED1818}"/>
                    </a:ext>
                  </a:extLst>
                </p14:cNvPr>
                <p14:cNvContentPartPr/>
                <p14:nvPr/>
              </p14:nvContentPartPr>
              <p14:xfrm>
                <a:off x="10009898" y="1060462"/>
                <a:ext cx="1137240" cy="589680"/>
              </p14:xfrm>
            </p:contentPart>
          </mc:Choice>
          <mc:Fallback xmlns="">
            <p:pic>
              <p:nvPicPr>
                <p:cNvPr id="38" name="Freihand 37">
                  <a:extLst>
                    <a:ext uri="{FF2B5EF4-FFF2-40B4-BE49-F238E27FC236}">
                      <a16:creationId xmlns:a16="http://schemas.microsoft.com/office/drawing/2014/main" id="{5829B3A3-9E6C-4D23-A5E8-74F67FED1818}"/>
                    </a:ext>
                  </a:extLst>
                </p:cNvPr>
                <p:cNvPicPr/>
                <p:nvPr/>
              </p:nvPicPr>
              <p:blipFill>
                <a:blip r:embed="rId63"/>
                <a:stretch>
                  <a:fillRect/>
                </a:stretch>
              </p:blipFill>
              <p:spPr>
                <a:xfrm>
                  <a:off x="10000898" y="1051462"/>
                  <a:ext cx="115488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0" name="Freihand 39">
                  <a:extLst>
                    <a:ext uri="{FF2B5EF4-FFF2-40B4-BE49-F238E27FC236}">
                      <a16:creationId xmlns:a16="http://schemas.microsoft.com/office/drawing/2014/main" id="{FAF2F954-6F49-4B73-BFCE-3D055D9F46A6}"/>
                    </a:ext>
                  </a:extLst>
                </p14:cNvPr>
                <p14:cNvContentPartPr/>
                <p14:nvPr/>
              </p14:nvContentPartPr>
              <p14:xfrm>
                <a:off x="9371978" y="675262"/>
                <a:ext cx="78840" cy="146880"/>
              </p14:xfrm>
            </p:contentPart>
          </mc:Choice>
          <mc:Fallback xmlns="">
            <p:pic>
              <p:nvPicPr>
                <p:cNvPr id="40" name="Freihand 39">
                  <a:extLst>
                    <a:ext uri="{FF2B5EF4-FFF2-40B4-BE49-F238E27FC236}">
                      <a16:creationId xmlns:a16="http://schemas.microsoft.com/office/drawing/2014/main" id="{FAF2F954-6F49-4B73-BFCE-3D055D9F46A6}"/>
                    </a:ext>
                  </a:extLst>
                </p:cNvPr>
                <p:cNvPicPr/>
                <p:nvPr/>
              </p:nvPicPr>
              <p:blipFill>
                <a:blip r:embed="rId65"/>
                <a:stretch>
                  <a:fillRect/>
                </a:stretch>
              </p:blipFill>
              <p:spPr>
                <a:xfrm>
                  <a:off x="9362978" y="666262"/>
                  <a:ext cx="9648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Freihand 40">
                  <a:extLst>
                    <a:ext uri="{FF2B5EF4-FFF2-40B4-BE49-F238E27FC236}">
                      <a16:creationId xmlns:a16="http://schemas.microsoft.com/office/drawing/2014/main" id="{FA449565-1DB8-45CB-B8A5-F2EF78F513D2}"/>
                    </a:ext>
                  </a:extLst>
                </p14:cNvPr>
                <p14:cNvContentPartPr/>
                <p14:nvPr/>
              </p14:nvContentPartPr>
              <p14:xfrm>
                <a:off x="9404378" y="737902"/>
                <a:ext cx="224280" cy="73800"/>
              </p14:xfrm>
            </p:contentPart>
          </mc:Choice>
          <mc:Fallback xmlns="">
            <p:pic>
              <p:nvPicPr>
                <p:cNvPr id="41" name="Freihand 40">
                  <a:extLst>
                    <a:ext uri="{FF2B5EF4-FFF2-40B4-BE49-F238E27FC236}">
                      <a16:creationId xmlns:a16="http://schemas.microsoft.com/office/drawing/2014/main" id="{FA449565-1DB8-45CB-B8A5-F2EF78F513D2}"/>
                    </a:ext>
                  </a:extLst>
                </p:cNvPr>
                <p:cNvPicPr/>
                <p:nvPr/>
              </p:nvPicPr>
              <p:blipFill>
                <a:blip r:embed="rId67"/>
                <a:stretch>
                  <a:fillRect/>
                </a:stretch>
              </p:blipFill>
              <p:spPr>
                <a:xfrm>
                  <a:off x="9395378" y="728902"/>
                  <a:ext cx="2419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Freihand 41">
                  <a:extLst>
                    <a:ext uri="{FF2B5EF4-FFF2-40B4-BE49-F238E27FC236}">
                      <a16:creationId xmlns:a16="http://schemas.microsoft.com/office/drawing/2014/main" id="{996D1927-4EF6-4625-A716-DC0CF53BFDB7}"/>
                    </a:ext>
                  </a:extLst>
                </p14:cNvPr>
                <p14:cNvContentPartPr/>
                <p14:nvPr/>
              </p14:nvContentPartPr>
              <p14:xfrm>
                <a:off x="9650618" y="676342"/>
                <a:ext cx="126000" cy="144000"/>
              </p14:xfrm>
            </p:contentPart>
          </mc:Choice>
          <mc:Fallback xmlns="">
            <p:pic>
              <p:nvPicPr>
                <p:cNvPr id="42" name="Freihand 41">
                  <a:extLst>
                    <a:ext uri="{FF2B5EF4-FFF2-40B4-BE49-F238E27FC236}">
                      <a16:creationId xmlns:a16="http://schemas.microsoft.com/office/drawing/2014/main" id="{996D1927-4EF6-4625-A716-DC0CF53BFDB7}"/>
                    </a:ext>
                  </a:extLst>
                </p:cNvPr>
                <p:cNvPicPr/>
                <p:nvPr/>
              </p:nvPicPr>
              <p:blipFill>
                <a:blip r:embed="rId69"/>
                <a:stretch>
                  <a:fillRect/>
                </a:stretch>
              </p:blipFill>
              <p:spPr>
                <a:xfrm>
                  <a:off x="9641978" y="667702"/>
                  <a:ext cx="14364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Freihand 43">
                  <a:extLst>
                    <a:ext uri="{FF2B5EF4-FFF2-40B4-BE49-F238E27FC236}">
                      <a16:creationId xmlns:a16="http://schemas.microsoft.com/office/drawing/2014/main" id="{420C45FE-EA1E-4DC2-8805-17E0128224AC}"/>
                    </a:ext>
                  </a:extLst>
                </p14:cNvPr>
                <p14:cNvContentPartPr/>
                <p14:nvPr/>
              </p14:nvContentPartPr>
              <p14:xfrm>
                <a:off x="11008538" y="1942102"/>
                <a:ext cx="79200" cy="180360"/>
              </p14:xfrm>
            </p:contentPart>
          </mc:Choice>
          <mc:Fallback xmlns="">
            <p:pic>
              <p:nvPicPr>
                <p:cNvPr id="44" name="Freihand 43">
                  <a:extLst>
                    <a:ext uri="{FF2B5EF4-FFF2-40B4-BE49-F238E27FC236}">
                      <a16:creationId xmlns:a16="http://schemas.microsoft.com/office/drawing/2014/main" id="{420C45FE-EA1E-4DC2-8805-17E0128224AC}"/>
                    </a:ext>
                  </a:extLst>
                </p:cNvPr>
                <p:cNvPicPr/>
                <p:nvPr/>
              </p:nvPicPr>
              <p:blipFill>
                <a:blip r:embed="rId71"/>
                <a:stretch>
                  <a:fillRect/>
                </a:stretch>
              </p:blipFill>
              <p:spPr>
                <a:xfrm>
                  <a:off x="10999538" y="1933462"/>
                  <a:ext cx="9684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Freihand 44">
                  <a:extLst>
                    <a:ext uri="{FF2B5EF4-FFF2-40B4-BE49-F238E27FC236}">
                      <a16:creationId xmlns:a16="http://schemas.microsoft.com/office/drawing/2014/main" id="{8C99C83D-0B1D-48F2-98D2-40840398AF23}"/>
                    </a:ext>
                  </a:extLst>
                </p14:cNvPr>
                <p14:cNvContentPartPr/>
                <p14:nvPr/>
              </p14:nvContentPartPr>
              <p14:xfrm>
                <a:off x="11086298" y="1940662"/>
                <a:ext cx="395280" cy="241560"/>
              </p14:xfrm>
            </p:contentPart>
          </mc:Choice>
          <mc:Fallback xmlns="">
            <p:pic>
              <p:nvPicPr>
                <p:cNvPr id="45" name="Freihand 44">
                  <a:extLst>
                    <a:ext uri="{FF2B5EF4-FFF2-40B4-BE49-F238E27FC236}">
                      <a16:creationId xmlns:a16="http://schemas.microsoft.com/office/drawing/2014/main" id="{8C99C83D-0B1D-48F2-98D2-40840398AF23}"/>
                    </a:ext>
                  </a:extLst>
                </p:cNvPr>
                <p:cNvPicPr/>
                <p:nvPr/>
              </p:nvPicPr>
              <p:blipFill>
                <a:blip r:embed="rId73"/>
                <a:stretch>
                  <a:fillRect/>
                </a:stretch>
              </p:blipFill>
              <p:spPr>
                <a:xfrm>
                  <a:off x="11077298" y="1931662"/>
                  <a:ext cx="41292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Freihand 45">
                  <a:extLst>
                    <a:ext uri="{FF2B5EF4-FFF2-40B4-BE49-F238E27FC236}">
                      <a16:creationId xmlns:a16="http://schemas.microsoft.com/office/drawing/2014/main" id="{5DE5EC91-1F23-4341-A4DE-1A19961EEBE1}"/>
                    </a:ext>
                  </a:extLst>
                </p14:cNvPr>
                <p14:cNvContentPartPr/>
                <p14:nvPr/>
              </p14:nvContentPartPr>
              <p14:xfrm>
                <a:off x="11451698" y="1991782"/>
                <a:ext cx="120600" cy="123480"/>
              </p14:xfrm>
            </p:contentPart>
          </mc:Choice>
          <mc:Fallback xmlns="">
            <p:pic>
              <p:nvPicPr>
                <p:cNvPr id="46" name="Freihand 45">
                  <a:extLst>
                    <a:ext uri="{FF2B5EF4-FFF2-40B4-BE49-F238E27FC236}">
                      <a16:creationId xmlns:a16="http://schemas.microsoft.com/office/drawing/2014/main" id="{5DE5EC91-1F23-4341-A4DE-1A19961EEBE1}"/>
                    </a:ext>
                  </a:extLst>
                </p:cNvPr>
                <p:cNvPicPr/>
                <p:nvPr/>
              </p:nvPicPr>
              <p:blipFill>
                <a:blip r:embed="rId75"/>
                <a:stretch>
                  <a:fillRect/>
                </a:stretch>
              </p:blipFill>
              <p:spPr>
                <a:xfrm>
                  <a:off x="11442698" y="1982782"/>
                  <a:ext cx="1382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Freihand 46">
                  <a:extLst>
                    <a:ext uri="{FF2B5EF4-FFF2-40B4-BE49-F238E27FC236}">
                      <a16:creationId xmlns:a16="http://schemas.microsoft.com/office/drawing/2014/main" id="{90276AED-5E51-4B21-A9B9-35AB79924FBF}"/>
                    </a:ext>
                  </a:extLst>
                </p14:cNvPr>
                <p14:cNvContentPartPr/>
                <p14:nvPr/>
              </p14:nvContentPartPr>
              <p14:xfrm>
                <a:off x="11466098" y="2070262"/>
                <a:ext cx="89280" cy="7920"/>
              </p14:xfrm>
            </p:contentPart>
          </mc:Choice>
          <mc:Fallback xmlns="">
            <p:pic>
              <p:nvPicPr>
                <p:cNvPr id="47" name="Freihand 46">
                  <a:extLst>
                    <a:ext uri="{FF2B5EF4-FFF2-40B4-BE49-F238E27FC236}">
                      <a16:creationId xmlns:a16="http://schemas.microsoft.com/office/drawing/2014/main" id="{90276AED-5E51-4B21-A9B9-35AB79924FBF}"/>
                    </a:ext>
                  </a:extLst>
                </p:cNvPr>
                <p:cNvPicPr/>
                <p:nvPr/>
              </p:nvPicPr>
              <p:blipFill>
                <a:blip r:embed="rId77"/>
                <a:stretch>
                  <a:fillRect/>
                </a:stretch>
              </p:blipFill>
              <p:spPr>
                <a:xfrm>
                  <a:off x="11457458" y="2061262"/>
                  <a:ext cx="1069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Freihand 47">
                  <a:extLst>
                    <a:ext uri="{FF2B5EF4-FFF2-40B4-BE49-F238E27FC236}">
                      <a16:creationId xmlns:a16="http://schemas.microsoft.com/office/drawing/2014/main" id="{E1AD6CE9-F637-4BD9-ADC4-0694B6F21ADC}"/>
                    </a:ext>
                  </a:extLst>
                </p14:cNvPr>
                <p14:cNvContentPartPr/>
                <p14:nvPr/>
              </p14:nvContentPartPr>
              <p14:xfrm>
                <a:off x="11611898" y="1929142"/>
                <a:ext cx="225000" cy="192960"/>
              </p14:xfrm>
            </p:contentPart>
          </mc:Choice>
          <mc:Fallback xmlns="">
            <p:pic>
              <p:nvPicPr>
                <p:cNvPr id="48" name="Freihand 47">
                  <a:extLst>
                    <a:ext uri="{FF2B5EF4-FFF2-40B4-BE49-F238E27FC236}">
                      <a16:creationId xmlns:a16="http://schemas.microsoft.com/office/drawing/2014/main" id="{E1AD6CE9-F637-4BD9-ADC4-0694B6F21ADC}"/>
                    </a:ext>
                  </a:extLst>
                </p:cNvPr>
                <p:cNvPicPr/>
                <p:nvPr/>
              </p:nvPicPr>
              <p:blipFill>
                <a:blip r:embed="rId79"/>
                <a:stretch>
                  <a:fillRect/>
                </a:stretch>
              </p:blipFill>
              <p:spPr>
                <a:xfrm>
                  <a:off x="11603258" y="1920502"/>
                  <a:ext cx="24264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Freihand 48">
                  <a:extLst>
                    <a:ext uri="{FF2B5EF4-FFF2-40B4-BE49-F238E27FC236}">
                      <a16:creationId xmlns:a16="http://schemas.microsoft.com/office/drawing/2014/main" id="{461BE621-AA03-4B5E-9F94-F176D0495AAA}"/>
                    </a:ext>
                  </a:extLst>
                </p14:cNvPr>
                <p14:cNvContentPartPr/>
                <p14:nvPr/>
              </p14:nvContentPartPr>
              <p14:xfrm>
                <a:off x="9757898" y="2170342"/>
                <a:ext cx="52560" cy="1079280"/>
              </p14:xfrm>
            </p:contentPart>
          </mc:Choice>
          <mc:Fallback xmlns="">
            <p:pic>
              <p:nvPicPr>
                <p:cNvPr id="49" name="Freihand 48">
                  <a:extLst>
                    <a:ext uri="{FF2B5EF4-FFF2-40B4-BE49-F238E27FC236}">
                      <a16:creationId xmlns:a16="http://schemas.microsoft.com/office/drawing/2014/main" id="{461BE621-AA03-4B5E-9F94-F176D0495AAA}"/>
                    </a:ext>
                  </a:extLst>
                </p:cNvPr>
                <p:cNvPicPr/>
                <p:nvPr/>
              </p:nvPicPr>
              <p:blipFill>
                <a:blip r:embed="rId81"/>
                <a:stretch>
                  <a:fillRect/>
                </a:stretch>
              </p:blipFill>
              <p:spPr>
                <a:xfrm>
                  <a:off x="9748898" y="2161702"/>
                  <a:ext cx="70200" cy="1096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Freihand 49">
                  <a:extLst>
                    <a:ext uri="{FF2B5EF4-FFF2-40B4-BE49-F238E27FC236}">
                      <a16:creationId xmlns:a16="http://schemas.microsoft.com/office/drawing/2014/main" id="{B424D723-5FD9-493A-8388-C136C6116A60}"/>
                    </a:ext>
                  </a:extLst>
                </p14:cNvPr>
                <p14:cNvContentPartPr/>
                <p14:nvPr/>
              </p14:nvContentPartPr>
              <p14:xfrm>
                <a:off x="9486458" y="3058822"/>
                <a:ext cx="1946880" cy="90720"/>
              </p14:xfrm>
            </p:contentPart>
          </mc:Choice>
          <mc:Fallback xmlns="">
            <p:pic>
              <p:nvPicPr>
                <p:cNvPr id="50" name="Freihand 49">
                  <a:extLst>
                    <a:ext uri="{FF2B5EF4-FFF2-40B4-BE49-F238E27FC236}">
                      <a16:creationId xmlns:a16="http://schemas.microsoft.com/office/drawing/2014/main" id="{B424D723-5FD9-493A-8388-C136C6116A60}"/>
                    </a:ext>
                  </a:extLst>
                </p:cNvPr>
                <p:cNvPicPr/>
                <p:nvPr/>
              </p:nvPicPr>
              <p:blipFill>
                <a:blip r:embed="rId83"/>
                <a:stretch>
                  <a:fillRect/>
                </a:stretch>
              </p:blipFill>
              <p:spPr>
                <a:xfrm>
                  <a:off x="9477458" y="3049822"/>
                  <a:ext cx="196452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01956713-B44C-4F42-8DA2-E969884F1BDE}"/>
                    </a:ext>
                  </a:extLst>
                </p14:cNvPr>
                <p14:cNvContentPartPr/>
                <p14:nvPr/>
              </p14:nvContentPartPr>
              <p14:xfrm>
                <a:off x="11299418" y="3008062"/>
                <a:ext cx="233280" cy="208800"/>
              </p14:xfrm>
            </p:contentPart>
          </mc:Choice>
          <mc:Fallback xmlns="">
            <p:pic>
              <p:nvPicPr>
                <p:cNvPr id="51" name="Freihand 50">
                  <a:extLst>
                    <a:ext uri="{FF2B5EF4-FFF2-40B4-BE49-F238E27FC236}">
                      <a16:creationId xmlns:a16="http://schemas.microsoft.com/office/drawing/2014/main" id="{01956713-B44C-4F42-8DA2-E969884F1BDE}"/>
                    </a:ext>
                  </a:extLst>
                </p:cNvPr>
                <p:cNvPicPr/>
                <p:nvPr/>
              </p:nvPicPr>
              <p:blipFill>
                <a:blip r:embed="rId85"/>
                <a:stretch>
                  <a:fillRect/>
                </a:stretch>
              </p:blipFill>
              <p:spPr>
                <a:xfrm>
                  <a:off x="11290778" y="2999062"/>
                  <a:ext cx="2509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726B4FF8-FEE3-4ABB-9123-AA498E5E7F81}"/>
                    </a:ext>
                  </a:extLst>
                </p14:cNvPr>
                <p14:cNvContentPartPr/>
                <p14:nvPr/>
              </p14:nvContentPartPr>
              <p14:xfrm>
                <a:off x="9569978" y="2065582"/>
                <a:ext cx="288720" cy="173520"/>
              </p14:xfrm>
            </p:contentPart>
          </mc:Choice>
          <mc:Fallback xmlns="">
            <p:pic>
              <p:nvPicPr>
                <p:cNvPr id="52" name="Freihand 51">
                  <a:extLst>
                    <a:ext uri="{FF2B5EF4-FFF2-40B4-BE49-F238E27FC236}">
                      <a16:creationId xmlns:a16="http://schemas.microsoft.com/office/drawing/2014/main" id="{726B4FF8-FEE3-4ABB-9123-AA498E5E7F81}"/>
                    </a:ext>
                  </a:extLst>
                </p:cNvPr>
                <p:cNvPicPr/>
                <p:nvPr/>
              </p:nvPicPr>
              <p:blipFill>
                <a:blip r:embed="rId87"/>
                <a:stretch>
                  <a:fillRect/>
                </a:stretch>
              </p:blipFill>
              <p:spPr>
                <a:xfrm>
                  <a:off x="9560978" y="2056582"/>
                  <a:ext cx="3063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Freihand 52">
                  <a:extLst>
                    <a:ext uri="{FF2B5EF4-FFF2-40B4-BE49-F238E27FC236}">
                      <a16:creationId xmlns:a16="http://schemas.microsoft.com/office/drawing/2014/main" id="{4EF5748D-35AC-43D0-864E-5436858CF745}"/>
                    </a:ext>
                  </a:extLst>
                </p14:cNvPr>
                <p14:cNvContentPartPr/>
                <p14:nvPr/>
              </p14:nvContentPartPr>
              <p14:xfrm>
                <a:off x="9994418" y="2596942"/>
                <a:ext cx="941400" cy="85320"/>
              </p14:xfrm>
            </p:contentPart>
          </mc:Choice>
          <mc:Fallback xmlns="">
            <p:pic>
              <p:nvPicPr>
                <p:cNvPr id="53" name="Freihand 52">
                  <a:extLst>
                    <a:ext uri="{FF2B5EF4-FFF2-40B4-BE49-F238E27FC236}">
                      <a16:creationId xmlns:a16="http://schemas.microsoft.com/office/drawing/2014/main" id="{4EF5748D-35AC-43D0-864E-5436858CF745}"/>
                    </a:ext>
                  </a:extLst>
                </p:cNvPr>
                <p:cNvPicPr/>
                <p:nvPr/>
              </p:nvPicPr>
              <p:blipFill>
                <a:blip r:embed="rId89"/>
                <a:stretch>
                  <a:fillRect/>
                </a:stretch>
              </p:blipFill>
              <p:spPr>
                <a:xfrm>
                  <a:off x="9985418" y="2587942"/>
                  <a:ext cx="9590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 name="Freihand 53">
                  <a:extLst>
                    <a:ext uri="{FF2B5EF4-FFF2-40B4-BE49-F238E27FC236}">
                      <a16:creationId xmlns:a16="http://schemas.microsoft.com/office/drawing/2014/main" id="{C9806538-9D31-494F-9A77-D42847329A2C}"/>
                    </a:ext>
                  </a:extLst>
                </p14:cNvPr>
                <p14:cNvContentPartPr/>
                <p14:nvPr/>
              </p14:nvContentPartPr>
              <p14:xfrm>
                <a:off x="10103498" y="2120302"/>
                <a:ext cx="164520" cy="250920"/>
              </p14:xfrm>
            </p:contentPart>
          </mc:Choice>
          <mc:Fallback xmlns="">
            <p:pic>
              <p:nvPicPr>
                <p:cNvPr id="54" name="Freihand 53">
                  <a:extLst>
                    <a:ext uri="{FF2B5EF4-FFF2-40B4-BE49-F238E27FC236}">
                      <a16:creationId xmlns:a16="http://schemas.microsoft.com/office/drawing/2014/main" id="{C9806538-9D31-494F-9A77-D42847329A2C}"/>
                    </a:ext>
                  </a:extLst>
                </p:cNvPr>
                <p:cNvPicPr/>
                <p:nvPr/>
              </p:nvPicPr>
              <p:blipFill>
                <a:blip r:embed="rId91"/>
                <a:stretch>
                  <a:fillRect/>
                </a:stretch>
              </p:blipFill>
              <p:spPr>
                <a:xfrm>
                  <a:off x="10094498" y="2111662"/>
                  <a:ext cx="18216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5" name="Freihand 54">
                  <a:extLst>
                    <a:ext uri="{FF2B5EF4-FFF2-40B4-BE49-F238E27FC236}">
                      <a16:creationId xmlns:a16="http://schemas.microsoft.com/office/drawing/2014/main" id="{C8C43E8B-B6C0-4031-A735-88966AB646AE}"/>
                    </a:ext>
                  </a:extLst>
                </p14:cNvPr>
                <p14:cNvContentPartPr/>
                <p14:nvPr/>
              </p14:nvContentPartPr>
              <p14:xfrm>
                <a:off x="10307618" y="2135782"/>
                <a:ext cx="405000" cy="169920"/>
              </p14:xfrm>
            </p:contentPart>
          </mc:Choice>
          <mc:Fallback xmlns="">
            <p:pic>
              <p:nvPicPr>
                <p:cNvPr id="55" name="Freihand 54">
                  <a:extLst>
                    <a:ext uri="{FF2B5EF4-FFF2-40B4-BE49-F238E27FC236}">
                      <a16:creationId xmlns:a16="http://schemas.microsoft.com/office/drawing/2014/main" id="{C8C43E8B-B6C0-4031-A735-88966AB646AE}"/>
                    </a:ext>
                  </a:extLst>
                </p:cNvPr>
                <p:cNvPicPr/>
                <p:nvPr/>
              </p:nvPicPr>
              <p:blipFill>
                <a:blip r:embed="rId93"/>
                <a:stretch>
                  <a:fillRect/>
                </a:stretch>
              </p:blipFill>
              <p:spPr>
                <a:xfrm>
                  <a:off x="10298618" y="2127142"/>
                  <a:ext cx="42264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6144F158-3ED5-496F-8BB0-28BBEA9E6EAE}"/>
                    </a:ext>
                  </a:extLst>
                </p14:cNvPr>
                <p14:cNvContentPartPr/>
                <p14:nvPr/>
              </p14:nvContentPartPr>
              <p14:xfrm>
                <a:off x="9266138" y="2079622"/>
                <a:ext cx="129600" cy="227160"/>
              </p14:xfrm>
            </p:contentPart>
          </mc:Choice>
          <mc:Fallback xmlns="">
            <p:pic>
              <p:nvPicPr>
                <p:cNvPr id="57" name="Freihand 56">
                  <a:extLst>
                    <a:ext uri="{FF2B5EF4-FFF2-40B4-BE49-F238E27FC236}">
                      <a16:creationId xmlns:a16="http://schemas.microsoft.com/office/drawing/2014/main" id="{6144F158-3ED5-496F-8BB0-28BBEA9E6EAE}"/>
                    </a:ext>
                  </a:extLst>
                </p:cNvPr>
                <p:cNvPicPr/>
                <p:nvPr/>
              </p:nvPicPr>
              <p:blipFill>
                <a:blip r:embed="rId95"/>
                <a:stretch>
                  <a:fillRect/>
                </a:stretch>
              </p:blipFill>
              <p:spPr>
                <a:xfrm>
                  <a:off x="9257498" y="2070622"/>
                  <a:ext cx="14724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B9C9E389-BEE8-40DE-B8FD-A9B3C95F00F0}"/>
                    </a:ext>
                  </a:extLst>
                </p14:cNvPr>
                <p14:cNvContentPartPr/>
                <p14:nvPr/>
              </p14:nvContentPartPr>
              <p14:xfrm>
                <a:off x="9307178" y="2183662"/>
                <a:ext cx="167040" cy="97200"/>
              </p14:xfrm>
            </p:contentPart>
          </mc:Choice>
          <mc:Fallback xmlns="">
            <p:pic>
              <p:nvPicPr>
                <p:cNvPr id="58" name="Freihand 57">
                  <a:extLst>
                    <a:ext uri="{FF2B5EF4-FFF2-40B4-BE49-F238E27FC236}">
                      <a16:creationId xmlns:a16="http://schemas.microsoft.com/office/drawing/2014/main" id="{B9C9E389-BEE8-40DE-B8FD-A9B3C95F00F0}"/>
                    </a:ext>
                  </a:extLst>
                </p:cNvPr>
                <p:cNvPicPr/>
                <p:nvPr/>
              </p:nvPicPr>
              <p:blipFill>
                <a:blip r:embed="rId97"/>
                <a:stretch>
                  <a:fillRect/>
                </a:stretch>
              </p:blipFill>
              <p:spPr>
                <a:xfrm>
                  <a:off x="9298538" y="2174662"/>
                  <a:ext cx="1846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38499425-47E2-43B5-9C49-E7BDAB0AC9B1}"/>
                    </a:ext>
                  </a:extLst>
                </p14:cNvPr>
                <p14:cNvContentPartPr/>
                <p14:nvPr/>
              </p14:nvContentPartPr>
              <p14:xfrm>
                <a:off x="9496538" y="2133982"/>
                <a:ext cx="103320" cy="193680"/>
              </p14:xfrm>
            </p:contentPart>
          </mc:Choice>
          <mc:Fallback xmlns="">
            <p:pic>
              <p:nvPicPr>
                <p:cNvPr id="59" name="Freihand 58">
                  <a:extLst>
                    <a:ext uri="{FF2B5EF4-FFF2-40B4-BE49-F238E27FC236}">
                      <a16:creationId xmlns:a16="http://schemas.microsoft.com/office/drawing/2014/main" id="{38499425-47E2-43B5-9C49-E7BDAB0AC9B1}"/>
                    </a:ext>
                  </a:extLst>
                </p:cNvPr>
                <p:cNvPicPr/>
                <p:nvPr/>
              </p:nvPicPr>
              <p:blipFill>
                <a:blip r:embed="rId99"/>
                <a:stretch>
                  <a:fillRect/>
                </a:stretch>
              </p:blipFill>
              <p:spPr>
                <a:xfrm>
                  <a:off x="9487898" y="2125342"/>
                  <a:ext cx="120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1" name="Freihand 60">
                  <a:extLst>
                    <a:ext uri="{FF2B5EF4-FFF2-40B4-BE49-F238E27FC236}">
                      <a16:creationId xmlns:a16="http://schemas.microsoft.com/office/drawing/2014/main" id="{2A6E95C1-6994-4B97-AF79-3EF629CFBD12}"/>
                    </a:ext>
                  </a:extLst>
                </p14:cNvPr>
                <p14:cNvContentPartPr/>
                <p14:nvPr/>
              </p14:nvContentPartPr>
              <p14:xfrm>
                <a:off x="10979018" y="3183022"/>
                <a:ext cx="79920" cy="184680"/>
              </p14:xfrm>
            </p:contentPart>
          </mc:Choice>
          <mc:Fallback xmlns="">
            <p:pic>
              <p:nvPicPr>
                <p:cNvPr id="61" name="Freihand 60">
                  <a:extLst>
                    <a:ext uri="{FF2B5EF4-FFF2-40B4-BE49-F238E27FC236}">
                      <a16:creationId xmlns:a16="http://schemas.microsoft.com/office/drawing/2014/main" id="{2A6E95C1-6994-4B97-AF79-3EF629CFBD12}"/>
                    </a:ext>
                  </a:extLst>
                </p:cNvPr>
                <p:cNvPicPr/>
                <p:nvPr/>
              </p:nvPicPr>
              <p:blipFill>
                <a:blip r:embed="rId101"/>
                <a:stretch>
                  <a:fillRect/>
                </a:stretch>
              </p:blipFill>
              <p:spPr>
                <a:xfrm>
                  <a:off x="10970018" y="3174022"/>
                  <a:ext cx="97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2" name="Freihand 61">
                  <a:extLst>
                    <a:ext uri="{FF2B5EF4-FFF2-40B4-BE49-F238E27FC236}">
                      <a16:creationId xmlns:a16="http://schemas.microsoft.com/office/drawing/2014/main" id="{D33D6A05-B6CA-41ED-9895-D9670DC22BB1}"/>
                    </a:ext>
                  </a:extLst>
                </p14:cNvPr>
                <p14:cNvContentPartPr/>
                <p14:nvPr/>
              </p14:nvContentPartPr>
              <p14:xfrm>
                <a:off x="11051738" y="3212902"/>
                <a:ext cx="391680" cy="113760"/>
              </p14:xfrm>
            </p:contentPart>
          </mc:Choice>
          <mc:Fallback xmlns="">
            <p:pic>
              <p:nvPicPr>
                <p:cNvPr id="62" name="Freihand 61">
                  <a:extLst>
                    <a:ext uri="{FF2B5EF4-FFF2-40B4-BE49-F238E27FC236}">
                      <a16:creationId xmlns:a16="http://schemas.microsoft.com/office/drawing/2014/main" id="{D33D6A05-B6CA-41ED-9895-D9670DC22BB1}"/>
                    </a:ext>
                  </a:extLst>
                </p:cNvPr>
                <p:cNvPicPr/>
                <p:nvPr/>
              </p:nvPicPr>
              <p:blipFill>
                <a:blip r:embed="rId103"/>
                <a:stretch>
                  <a:fillRect/>
                </a:stretch>
              </p:blipFill>
              <p:spPr>
                <a:xfrm>
                  <a:off x="11042738" y="3204262"/>
                  <a:ext cx="40932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3" name="Freihand 62">
                  <a:extLst>
                    <a:ext uri="{FF2B5EF4-FFF2-40B4-BE49-F238E27FC236}">
                      <a16:creationId xmlns:a16="http://schemas.microsoft.com/office/drawing/2014/main" id="{EADDEAD9-57E7-48DD-ABE4-E8F14AAF968A}"/>
                    </a:ext>
                  </a:extLst>
                </p14:cNvPr>
                <p14:cNvContentPartPr/>
                <p14:nvPr/>
              </p14:nvContentPartPr>
              <p14:xfrm>
                <a:off x="11353778" y="3149542"/>
                <a:ext cx="122760" cy="254880"/>
              </p14:xfrm>
            </p:contentPart>
          </mc:Choice>
          <mc:Fallback xmlns="">
            <p:pic>
              <p:nvPicPr>
                <p:cNvPr id="63" name="Freihand 62">
                  <a:extLst>
                    <a:ext uri="{FF2B5EF4-FFF2-40B4-BE49-F238E27FC236}">
                      <a16:creationId xmlns:a16="http://schemas.microsoft.com/office/drawing/2014/main" id="{EADDEAD9-57E7-48DD-ABE4-E8F14AAF968A}"/>
                    </a:ext>
                  </a:extLst>
                </p:cNvPr>
                <p:cNvPicPr/>
                <p:nvPr/>
              </p:nvPicPr>
              <p:blipFill>
                <a:blip r:embed="rId105"/>
                <a:stretch>
                  <a:fillRect/>
                </a:stretch>
              </p:blipFill>
              <p:spPr>
                <a:xfrm>
                  <a:off x="11344778" y="3140542"/>
                  <a:ext cx="1404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11968" name="Freihand 211967">
                  <a:extLst>
                    <a:ext uri="{FF2B5EF4-FFF2-40B4-BE49-F238E27FC236}">
                      <a16:creationId xmlns:a16="http://schemas.microsoft.com/office/drawing/2014/main" id="{92F3B4F2-FC38-431B-B2F6-321B853EE192}"/>
                    </a:ext>
                  </a:extLst>
                </p14:cNvPr>
                <p14:cNvContentPartPr/>
                <p14:nvPr/>
              </p14:nvContentPartPr>
              <p14:xfrm>
                <a:off x="11487338" y="3220822"/>
                <a:ext cx="111960" cy="111600"/>
              </p14:xfrm>
            </p:contentPart>
          </mc:Choice>
          <mc:Fallback xmlns="">
            <p:pic>
              <p:nvPicPr>
                <p:cNvPr id="211968" name="Freihand 211967">
                  <a:extLst>
                    <a:ext uri="{FF2B5EF4-FFF2-40B4-BE49-F238E27FC236}">
                      <a16:creationId xmlns:a16="http://schemas.microsoft.com/office/drawing/2014/main" id="{92F3B4F2-FC38-431B-B2F6-321B853EE192}"/>
                    </a:ext>
                  </a:extLst>
                </p:cNvPr>
                <p:cNvPicPr/>
                <p:nvPr/>
              </p:nvPicPr>
              <p:blipFill>
                <a:blip r:embed="rId107"/>
                <a:stretch>
                  <a:fillRect/>
                </a:stretch>
              </p:blipFill>
              <p:spPr>
                <a:xfrm>
                  <a:off x="11478338" y="3211822"/>
                  <a:ext cx="12960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11969" name="Freihand 211968">
                  <a:extLst>
                    <a:ext uri="{FF2B5EF4-FFF2-40B4-BE49-F238E27FC236}">
                      <a16:creationId xmlns:a16="http://schemas.microsoft.com/office/drawing/2014/main" id="{B2223C0B-0828-49B8-9F50-22344759B22C}"/>
                    </a:ext>
                  </a:extLst>
                </p14:cNvPr>
                <p14:cNvContentPartPr/>
                <p14:nvPr/>
              </p14:nvContentPartPr>
              <p14:xfrm>
                <a:off x="11493458" y="3246022"/>
                <a:ext cx="350280" cy="65160"/>
              </p14:xfrm>
            </p:contentPart>
          </mc:Choice>
          <mc:Fallback xmlns="">
            <p:pic>
              <p:nvPicPr>
                <p:cNvPr id="211969" name="Freihand 211968">
                  <a:extLst>
                    <a:ext uri="{FF2B5EF4-FFF2-40B4-BE49-F238E27FC236}">
                      <a16:creationId xmlns:a16="http://schemas.microsoft.com/office/drawing/2014/main" id="{B2223C0B-0828-49B8-9F50-22344759B22C}"/>
                    </a:ext>
                  </a:extLst>
                </p:cNvPr>
                <p:cNvPicPr/>
                <p:nvPr/>
              </p:nvPicPr>
              <p:blipFill>
                <a:blip r:embed="rId109"/>
                <a:stretch>
                  <a:fillRect/>
                </a:stretch>
              </p:blipFill>
              <p:spPr>
                <a:xfrm>
                  <a:off x="11484818" y="3237022"/>
                  <a:ext cx="3679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11970" name="Freihand 211969">
                  <a:extLst>
                    <a:ext uri="{FF2B5EF4-FFF2-40B4-BE49-F238E27FC236}">
                      <a16:creationId xmlns:a16="http://schemas.microsoft.com/office/drawing/2014/main" id="{32C68F56-F166-4F84-B0CF-6DCA1B89026D}"/>
                    </a:ext>
                  </a:extLst>
                </p14:cNvPr>
                <p14:cNvContentPartPr/>
                <p14:nvPr/>
              </p14:nvContentPartPr>
              <p14:xfrm>
                <a:off x="11793698" y="3157102"/>
                <a:ext cx="79920" cy="146520"/>
              </p14:xfrm>
            </p:contentPart>
          </mc:Choice>
          <mc:Fallback xmlns="">
            <p:pic>
              <p:nvPicPr>
                <p:cNvPr id="211970" name="Freihand 211969">
                  <a:extLst>
                    <a:ext uri="{FF2B5EF4-FFF2-40B4-BE49-F238E27FC236}">
                      <a16:creationId xmlns:a16="http://schemas.microsoft.com/office/drawing/2014/main" id="{32C68F56-F166-4F84-B0CF-6DCA1B89026D}"/>
                    </a:ext>
                  </a:extLst>
                </p:cNvPr>
                <p:cNvPicPr/>
                <p:nvPr/>
              </p:nvPicPr>
              <p:blipFill>
                <a:blip r:embed="rId111"/>
                <a:stretch>
                  <a:fillRect/>
                </a:stretch>
              </p:blipFill>
              <p:spPr>
                <a:xfrm>
                  <a:off x="11784698" y="3148462"/>
                  <a:ext cx="975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11972" name="Freihand 211971">
                  <a:extLst>
                    <a:ext uri="{FF2B5EF4-FFF2-40B4-BE49-F238E27FC236}">
                      <a16:creationId xmlns:a16="http://schemas.microsoft.com/office/drawing/2014/main" id="{FDFFBA90-3407-4BDB-A53A-597A8097AD8D}"/>
                    </a:ext>
                  </a:extLst>
                </p14:cNvPr>
                <p14:cNvContentPartPr/>
                <p14:nvPr/>
              </p14:nvContentPartPr>
              <p14:xfrm>
                <a:off x="9769418" y="3296782"/>
                <a:ext cx="48600" cy="686160"/>
              </p14:xfrm>
            </p:contentPart>
          </mc:Choice>
          <mc:Fallback xmlns="">
            <p:pic>
              <p:nvPicPr>
                <p:cNvPr id="211972" name="Freihand 211971">
                  <a:extLst>
                    <a:ext uri="{FF2B5EF4-FFF2-40B4-BE49-F238E27FC236}">
                      <a16:creationId xmlns:a16="http://schemas.microsoft.com/office/drawing/2014/main" id="{FDFFBA90-3407-4BDB-A53A-597A8097AD8D}"/>
                    </a:ext>
                  </a:extLst>
                </p:cNvPr>
                <p:cNvPicPr/>
                <p:nvPr/>
              </p:nvPicPr>
              <p:blipFill>
                <a:blip r:embed="rId113"/>
                <a:stretch>
                  <a:fillRect/>
                </a:stretch>
              </p:blipFill>
              <p:spPr>
                <a:xfrm>
                  <a:off x="9760778" y="3288142"/>
                  <a:ext cx="66240" cy="70380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11973" name="Freihand 211972">
                  <a:extLst>
                    <a:ext uri="{FF2B5EF4-FFF2-40B4-BE49-F238E27FC236}">
                      <a16:creationId xmlns:a16="http://schemas.microsoft.com/office/drawing/2014/main" id="{92E22E70-8A55-452A-84B9-4B3949A9B624}"/>
                    </a:ext>
                  </a:extLst>
                </p14:cNvPr>
                <p14:cNvContentPartPr/>
                <p14:nvPr/>
              </p14:nvContentPartPr>
              <p14:xfrm>
                <a:off x="9483578" y="3933622"/>
                <a:ext cx="2124360" cy="75240"/>
              </p14:xfrm>
            </p:contentPart>
          </mc:Choice>
          <mc:Fallback xmlns="">
            <p:pic>
              <p:nvPicPr>
                <p:cNvPr id="211973" name="Freihand 211972">
                  <a:extLst>
                    <a:ext uri="{FF2B5EF4-FFF2-40B4-BE49-F238E27FC236}">
                      <a16:creationId xmlns:a16="http://schemas.microsoft.com/office/drawing/2014/main" id="{92E22E70-8A55-452A-84B9-4B3949A9B624}"/>
                    </a:ext>
                  </a:extLst>
                </p:cNvPr>
                <p:cNvPicPr/>
                <p:nvPr/>
              </p:nvPicPr>
              <p:blipFill>
                <a:blip r:embed="rId115"/>
                <a:stretch>
                  <a:fillRect/>
                </a:stretch>
              </p:blipFill>
              <p:spPr>
                <a:xfrm>
                  <a:off x="9474938" y="3924982"/>
                  <a:ext cx="21420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1974" name="Freihand 211973">
                  <a:extLst>
                    <a:ext uri="{FF2B5EF4-FFF2-40B4-BE49-F238E27FC236}">
                      <a16:creationId xmlns:a16="http://schemas.microsoft.com/office/drawing/2014/main" id="{4E961D7F-D114-4BE7-B003-DF61F82EE1EF}"/>
                    </a:ext>
                  </a:extLst>
                </p14:cNvPr>
                <p14:cNvContentPartPr/>
                <p14:nvPr/>
              </p14:nvContentPartPr>
              <p14:xfrm>
                <a:off x="11466098" y="3840022"/>
                <a:ext cx="184680" cy="211320"/>
              </p14:xfrm>
            </p:contentPart>
          </mc:Choice>
          <mc:Fallback xmlns="">
            <p:pic>
              <p:nvPicPr>
                <p:cNvPr id="211974" name="Freihand 211973">
                  <a:extLst>
                    <a:ext uri="{FF2B5EF4-FFF2-40B4-BE49-F238E27FC236}">
                      <a16:creationId xmlns:a16="http://schemas.microsoft.com/office/drawing/2014/main" id="{4E961D7F-D114-4BE7-B003-DF61F82EE1EF}"/>
                    </a:ext>
                  </a:extLst>
                </p:cNvPr>
                <p:cNvPicPr/>
                <p:nvPr/>
              </p:nvPicPr>
              <p:blipFill>
                <a:blip r:embed="rId117"/>
                <a:stretch>
                  <a:fillRect/>
                </a:stretch>
              </p:blipFill>
              <p:spPr>
                <a:xfrm>
                  <a:off x="11457458" y="3831022"/>
                  <a:ext cx="20232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1975" name="Freihand 211974">
                  <a:extLst>
                    <a:ext uri="{FF2B5EF4-FFF2-40B4-BE49-F238E27FC236}">
                      <a16:creationId xmlns:a16="http://schemas.microsoft.com/office/drawing/2014/main" id="{6919FC2C-6A84-4C85-BE66-205200541E32}"/>
                    </a:ext>
                  </a:extLst>
                </p14:cNvPr>
                <p14:cNvContentPartPr/>
                <p14:nvPr/>
              </p14:nvContentPartPr>
              <p14:xfrm>
                <a:off x="9444338" y="3202822"/>
                <a:ext cx="478800" cy="277200"/>
              </p14:xfrm>
            </p:contentPart>
          </mc:Choice>
          <mc:Fallback xmlns="">
            <p:pic>
              <p:nvPicPr>
                <p:cNvPr id="211975" name="Freihand 211974">
                  <a:extLst>
                    <a:ext uri="{FF2B5EF4-FFF2-40B4-BE49-F238E27FC236}">
                      <a16:creationId xmlns:a16="http://schemas.microsoft.com/office/drawing/2014/main" id="{6919FC2C-6A84-4C85-BE66-205200541E32}"/>
                    </a:ext>
                  </a:extLst>
                </p:cNvPr>
                <p:cNvPicPr/>
                <p:nvPr/>
              </p:nvPicPr>
              <p:blipFill>
                <a:blip r:embed="rId119"/>
                <a:stretch>
                  <a:fillRect/>
                </a:stretch>
              </p:blipFill>
              <p:spPr>
                <a:xfrm>
                  <a:off x="9435698" y="3193822"/>
                  <a:ext cx="4964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1976" name="Freihand 211975">
                  <a:extLst>
                    <a:ext uri="{FF2B5EF4-FFF2-40B4-BE49-F238E27FC236}">
                      <a16:creationId xmlns:a16="http://schemas.microsoft.com/office/drawing/2014/main" id="{B3B6EE97-0546-4153-AC14-AD36DF5CD92E}"/>
                    </a:ext>
                  </a:extLst>
                </p14:cNvPr>
                <p14:cNvContentPartPr/>
                <p14:nvPr/>
              </p14:nvContentPartPr>
              <p14:xfrm>
                <a:off x="9996938" y="3406222"/>
                <a:ext cx="952920" cy="333000"/>
              </p14:xfrm>
            </p:contentPart>
          </mc:Choice>
          <mc:Fallback xmlns="">
            <p:pic>
              <p:nvPicPr>
                <p:cNvPr id="211976" name="Freihand 211975">
                  <a:extLst>
                    <a:ext uri="{FF2B5EF4-FFF2-40B4-BE49-F238E27FC236}">
                      <a16:creationId xmlns:a16="http://schemas.microsoft.com/office/drawing/2014/main" id="{B3B6EE97-0546-4153-AC14-AD36DF5CD92E}"/>
                    </a:ext>
                  </a:extLst>
                </p:cNvPr>
                <p:cNvPicPr/>
                <p:nvPr/>
              </p:nvPicPr>
              <p:blipFill>
                <a:blip r:embed="rId121"/>
                <a:stretch>
                  <a:fillRect/>
                </a:stretch>
              </p:blipFill>
              <p:spPr>
                <a:xfrm>
                  <a:off x="9988298" y="3397582"/>
                  <a:ext cx="97056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1978" name="Freihand 211977">
                  <a:extLst>
                    <a:ext uri="{FF2B5EF4-FFF2-40B4-BE49-F238E27FC236}">
                      <a16:creationId xmlns:a16="http://schemas.microsoft.com/office/drawing/2014/main" id="{C35832A1-C863-43FD-B76A-E14C0D7618F8}"/>
                    </a:ext>
                  </a:extLst>
                </p14:cNvPr>
                <p14:cNvContentPartPr/>
                <p14:nvPr/>
              </p14:nvContentPartPr>
              <p14:xfrm>
                <a:off x="9153098" y="3223702"/>
                <a:ext cx="121680" cy="201240"/>
              </p14:xfrm>
            </p:contentPart>
          </mc:Choice>
          <mc:Fallback xmlns="">
            <p:pic>
              <p:nvPicPr>
                <p:cNvPr id="211978" name="Freihand 211977">
                  <a:extLst>
                    <a:ext uri="{FF2B5EF4-FFF2-40B4-BE49-F238E27FC236}">
                      <a16:creationId xmlns:a16="http://schemas.microsoft.com/office/drawing/2014/main" id="{C35832A1-C863-43FD-B76A-E14C0D7618F8}"/>
                    </a:ext>
                  </a:extLst>
                </p:cNvPr>
                <p:cNvPicPr/>
                <p:nvPr/>
              </p:nvPicPr>
              <p:blipFill>
                <a:blip r:embed="rId123"/>
                <a:stretch>
                  <a:fillRect/>
                </a:stretch>
              </p:blipFill>
              <p:spPr>
                <a:xfrm>
                  <a:off x="9144098" y="3214702"/>
                  <a:ext cx="13932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1979" name="Freihand 211978">
                  <a:extLst>
                    <a:ext uri="{FF2B5EF4-FFF2-40B4-BE49-F238E27FC236}">
                      <a16:creationId xmlns:a16="http://schemas.microsoft.com/office/drawing/2014/main" id="{E0A732FC-50FB-4B18-A996-653A808C9AFA}"/>
                    </a:ext>
                  </a:extLst>
                </p14:cNvPr>
                <p14:cNvContentPartPr/>
                <p14:nvPr/>
              </p14:nvContentPartPr>
              <p14:xfrm>
                <a:off x="9189098" y="3300742"/>
                <a:ext cx="89640" cy="45720"/>
              </p14:xfrm>
            </p:contentPart>
          </mc:Choice>
          <mc:Fallback xmlns="">
            <p:pic>
              <p:nvPicPr>
                <p:cNvPr id="211979" name="Freihand 211978">
                  <a:extLst>
                    <a:ext uri="{FF2B5EF4-FFF2-40B4-BE49-F238E27FC236}">
                      <a16:creationId xmlns:a16="http://schemas.microsoft.com/office/drawing/2014/main" id="{E0A732FC-50FB-4B18-A996-653A808C9AFA}"/>
                    </a:ext>
                  </a:extLst>
                </p:cNvPr>
                <p:cNvPicPr/>
                <p:nvPr/>
              </p:nvPicPr>
              <p:blipFill>
                <a:blip r:embed="rId125"/>
                <a:stretch>
                  <a:fillRect/>
                </a:stretch>
              </p:blipFill>
              <p:spPr>
                <a:xfrm>
                  <a:off x="9180098" y="3291742"/>
                  <a:ext cx="10728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1980" name="Freihand 211979">
                  <a:extLst>
                    <a:ext uri="{FF2B5EF4-FFF2-40B4-BE49-F238E27FC236}">
                      <a16:creationId xmlns:a16="http://schemas.microsoft.com/office/drawing/2014/main" id="{B2F5AA7F-A342-427B-9BB5-84A8954EBC10}"/>
                    </a:ext>
                  </a:extLst>
                </p14:cNvPr>
                <p14:cNvContentPartPr/>
                <p14:nvPr/>
              </p14:nvContentPartPr>
              <p14:xfrm>
                <a:off x="9355778" y="3206782"/>
                <a:ext cx="144720" cy="183600"/>
              </p14:xfrm>
            </p:contentPart>
          </mc:Choice>
          <mc:Fallback xmlns="">
            <p:pic>
              <p:nvPicPr>
                <p:cNvPr id="211980" name="Freihand 211979">
                  <a:extLst>
                    <a:ext uri="{FF2B5EF4-FFF2-40B4-BE49-F238E27FC236}">
                      <a16:creationId xmlns:a16="http://schemas.microsoft.com/office/drawing/2014/main" id="{B2F5AA7F-A342-427B-9BB5-84A8954EBC10}"/>
                    </a:ext>
                  </a:extLst>
                </p:cNvPr>
                <p:cNvPicPr/>
                <p:nvPr/>
              </p:nvPicPr>
              <p:blipFill>
                <a:blip r:embed="rId127"/>
                <a:stretch>
                  <a:fillRect/>
                </a:stretch>
              </p:blipFill>
              <p:spPr>
                <a:xfrm>
                  <a:off x="9346778" y="3197782"/>
                  <a:ext cx="1623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1981" name="Freihand 211980">
                  <a:extLst>
                    <a:ext uri="{FF2B5EF4-FFF2-40B4-BE49-F238E27FC236}">
                      <a16:creationId xmlns:a16="http://schemas.microsoft.com/office/drawing/2014/main" id="{60379398-75A7-4084-9B29-3544F148C62C}"/>
                    </a:ext>
                  </a:extLst>
                </p14:cNvPr>
                <p14:cNvContentPartPr/>
                <p14:nvPr/>
              </p14:nvContentPartPr>
              <p14:xfrm>
                <a:off x="9514538" y="3268342"/>
                <a:ext cx="108000" cy="142560"/>
              </p14:xfrm>
            </p:contentPart>
          </mc:Choice>
          <mc:Fallback xmlns="">
            <p:pic>
              <p:nvPicPr>
                <p:cNvPr id="211981" name="Freihand 211980">
                  <a:extLst>
                    <a:ext uri="{FF2B5EF4-FFF2-40B4-BE49-F238E27FC236}">
                      <a16:creationId xmlns:a16="http://schemas.microsoft.com/office/drawing/2014/main" id="{60379398-75A7-4084-9B29-3544F148C62C}"/>
                    </a:ext>
                  </a:extLst>
                </p:cNvPr>
                <p:cNvPicPr/>
                <p:nvPr/>
              </p:nvPicPr>
              <p:blipFill>
                <a:blip r:embed="rId129"/>
                <a:stretch>
                  <a:fillRect/>
                </a:stretch>
              </p:blipFill>
              <p:spPr>
                <a:xfrm>
                  <a:off x="9505898" y="3259342"/>
                  <a:ext cx="125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1982" name="Freihand 211981">
                  <a:extLst>
                    <a:ext uri="{FF2B5EF4-FFF2-40B4-BE49-F238E27FC236}">
                      <a16:creationId xmlns:a16="http://schemas.microsoft.com/office/drawing/2014/main" id="{135B5212-0477-4D6E-9E0E-3E5EFBAB2D3A}"/>
                    </a:ext>
                  </a:extLst>
                </p14:cNvPr>
                <p14:cNvContentPartPr/>
                <p14:nvPr/>
              </p14:nvContentPartPr>
              <p14:xfrm>
                <a:off x="11070818" y="3991582"/>
                <a:ext cx="147960" cy="177120"/>
              </p14:xfrm>
            </p:contentPart>
          </mc:Choice>
          <mc:Fallback xmlns="">
            <p:pic>
              <p:nvPicPr>
                <p:cNvPr id="211982" name="Freihand 211981">
                  <a:extLst>
                    <a:ext uri="{FF2B5EF4-FFF2-40B4-BE49-F238E27FC236}">
                      <a16:creationId xmlns:a16="http://schemas.microsoft.com/office/drawing/2014/main" id="{135B5212-0477-4D6E-9E0E-3E5EFBAB2D3A}"/>
                    </a:ext>
                  </a:extLst>
                </p:cNvPr>
                <p:cNvPicPr/>
                <p:nvPr/>
              </p:nvPicPr>
              <p:blipFill>
                <a:blip r:embed="rId131"/>
                <a:stretch>
                  <a:fillRect/>
                </a:stretch>
              </p:blipFill>
              <p:spPr>
                <a:xfrm>
                  <a:off x="11061818" y="3982942"/>
                  <a:ext cx="1656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1983" name="Freihand 211982">
                  <a:extLst>
                    <a:ext uri="{FF2B5EF4-FFF2-40B4-BE49-F238E27FC236}">
                      <a16:creationId xmlns:a16="http://schemas.microsoft.com/office/drawing/2014/main" id="{F1A1B978-31F1-4F03-BDAD-96C9D42C6A33}"/>
                    </a:ext>
                  </a:extLst>
                </p14:cNvPr>
                <p14:cNvContentPartPr/>
                <p14:nvPr/>
              </p14:nvContentPartPr>
              <p14:xfrm>
                <a:off x="11191418" y="4002382"/>
                <a:ext cx="590400" cy="265320"/>
              </p14:xfrm>
            </p:contentPart>
          </mc:Choice>
          <mc:Fallback xmlns="">
            <p:pic>
              <p:nvPicPr>
                <p:cNvPr id="211983" name="Freihand 211982">
                  <a:extLst>
                    <a:ext uri="{FF2B5EF4-FFF2-40B4-BE49-F238E27FC236}">
                      <a16:creationId xmlns:a16="http://schemas.microsoft.com/office/drawing/2014/main" id="{F1A1B978-31F1-4F03-BDAD-96C9D42C6A33}"/>
                    </a:ext>
                  </a:extLst>
                </p:cNvPr>
                <p:cNvPicPr/>
                <p:nvPr/>
              </p:nvPicPr>
              <p:blipFill>
                <a:blip r:embed="rId133"/>
                <a:stretch>
                  <a:fillRect/>
                </a:stretch>
              </p:blipFill>
              <p:spPr>
                <a:xfrm>
                  <a:off x="11182418" y="3993382"/>
                  <a:ext cx="60804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985" name="Freihand 211984">
                  <a:extLst>
                    <a:ext uri="{FF2B5EF4-FFF2-40B4-BE49-F238E27FC236}">
                      <a16:creationId xmlns:a16="http://schemas.microsoft.com/office/drawing/2014/main" id="{BF972C3D-8039-420F-A9D4-D35AEEA3B066}"/>
                    </a:ext>
                  </a:extLst>
                </p14:cNvPr>
                <p14:cNvContentPartPr/>
                <p14:nvPr/>
              </p14:nvContentPartPr>
              <p14:xfrm>
                <a:off x="10703978" y="3453742"/>
                <a:ext cx="280800" cy="101880"/>
              </p14:xfrm>
            </p:contentPart>
          </mc:Choice>
          <mc:Fallback xmlns="">
            <p:pic>
              <p:nvPicPr>
                <p:cNvPr id="211985" name="Freihand 211984">
                  <a:extLst>
                    <a:ext uri="{FF2B5EF4-FFF2-40B4-BE49-F238E27FC236}">
                      <a16:creationId xmlns:a16="http://schemas.microsoft.com/office/drawing/2014/main" id="{BF972C3D-8039-420F-A9D4-D35AEEA3B066}"/>
                    </a:ext>
                  </a:extLst>
                </p:cNvPr>
                <p:cNvPicPr/>
                <p:nvPr/>
              </p:nvPicPr>
              <p:blipFill>
                <a:blip r:embed="rId135"/>
                <a:stretch>
                  <a:fillRect/>
                </a:stretch>
              </p:blipFill>
              <p:spPr>
                <a:xfrm>
                  <a:off x="10695338" y="3445102"/>
                  <a:ext cx="29844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1986" name="Freihand 211985">
                  <a:extLst>
                    <a:ext uri="{FF2B5EF4-FFF2-40B4-BE49-F238E27FC236}">
                      <a16:creationId xmlns:a16="http://schemas.microsoft.com/office/drawing/2014/main" id="{D3ADC450-23F1-4DCA-AB1E-57C205DB36B0}"/>
                    </a:ext>
                  </a:extLst>
                </p14:cNvPr>
                <p14:cNvContentPartPr/>
                <p14:nvPr/>
              </p14:nvContentPartPr>
              <p14:xfrm>
                <a:off x="10893338" y="3397222"/>
                <a:ext cx="16200" cy="43200"/>
              </p14:xfrm>
            </p:contentPart>
          </mc:Choice>
          <mc:Fallback xmlns="">
            <p:pic>
              <p:nvPicPr>
                <p:cNvPr id="211986" name="Freihand 211985">
                  <a:extLst>
                    <a:ext uri="{FF2B5EF4-FFF2-40B4-BE49-F238E27FC236}">
                      <a16:creationId xmlns:a16="http://schemas.microsoft.com/office/drawing/2014/main" id="{D3ADC450-23F1-4DCA-AB1E-57C205DB36B0}"/>
                    </a:ext>
                  </a:extLst>
                </p:cNvPr>
                <p:cNvPicPr/>
                <p:nvPr/>
              </p:nvPicPr>
              <p:blipFill>
                <a:blip r:embed="rId137"/>
                <a:stretch>
                  <a:fillRect/>
                </a:stretch>
              </p:blipFill>
              <p:spPr>
                <a:xfrm>
                  <a:off x="10884698" y="3388222"/>
                  <a:ext cx="338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1987" name="Freihand 211986">
                  <a:extLst>
                    <a:ext uri="{FF2B5EF4-FFF2-40B4-BE49-F238E27FC236}">
                      <a16:creationId xmlns:a16="http://schemas.microsoft.com/office/drawing/2014/main" id="{EA8E9AAD-07C1-4BBD-8767-63EE11B902D5}"/>
                    </a:ext>
                  </a:extLst>
                </p14:cNvPr>
                <p14:cNvContentPartPr/>
                <p14:nvPr/>
              </p14:nvContentPartPr>
              <p14:xfrm>
                <a:off x="11014658" y="3439342"/>
                <a:ext cx="334440" cy="123120"/>
              </p14:xfrm>
            </p:contentPart>
          </mc:Choice>
          <mc:Fallback xmlns="">
            <p:pic>
              <p:nvPicPr>
                <p:cNvPr id="211987" name="Freihand 211986">
                  <a:extLst>
                    <a:ext uri="{FF2B5EF4-FFF2-40B4-BE49-F238E27FC236}">
                      <a16:creationId xmlns:a16="http://schemas.microsoft.com/office/drawing/2014/main" id="{EA8E9AAD-07C1-4BBD-8767-63EE11B902D5}"/>
                    </a:ext>
                  </a:extLst>
                </p:cNvPr>
                <p:cNvPicPr/>
                <p:nvPr/>
              </p:nvPicPr>
              <p:blipFill>
                <a:blip r:embed="rId139"/>
                <a:stretch>
                  <a:fillRect/>
                </a:stretch>
              </p:blipFill>
              <p:spPr>
                <a:xfrm>
                  <a:off x="11006018" y="3430702"/>
                  <a:ext cx="3520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1988" name="Freihand 211987">
                  <a:extLst>
                    <a:ext uri="{FF2B5EF4-FFF2-40B4-BE49-F238E27FC236}">
                      <a16:creationId xmlns:a16="http://schemas.microsoft.com/office/drawing/2014/main" id="{E56EB868-09AF-4846-8E70-B3B0AE6B69D3}"/>
                    </a:ext>
                  </a:extLst>
                </p14:cNvPr>
                <p14:cNvContentPartPr/>
                <p14:nvPr/>
              </p14:nvContentPartPr>
              <p14:xfrm>
                <a:off x="11302658" y="3457342"/>
                <a:ext cx="199440" cy="135360"/>
              </p14:xfrm>
            </p:contentPart>
          </mc:Choice>
          <mc:Fallback xmlns="">
            <p:pic>
              <p:nvPicPr>
                <p:cNvPr id="211988" name="Freihand 211987">
                  <a:extLst>
                    <a:ext uri="{FF2B5EF4-FFF2-40B4-BE49-F238E27FC236}">
                      <a16:creationId xmlns:a16="http://schemas.microsoft.com/office/drawing/2014/main" id="{E56EB868-09AF-4846-8E70-B3B0AE6B69D3}"/>
                    </a:ext>
                  </a:extLst>
                </p:cNvPr>
                <p:cNvPicPr/>
                <p:nvPr/>
              </p:nvPicPr>
              <p:blipFill>
                <a:blip r:embed="rId141"/>
                <a:stretch>
                  <a:fillRect/>
                </a:stretch>
              </p:blipFill>
              <p:spPr>
                <a:xfrm>
                  <a:off x="11293658" y="3448702"/>
                  <a:ext cx="2170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1990" name="Freihand 211989">
                  <a:extLst>
                    <a:ext uri="{FF2B5EF4-FFF2-40B4-BE49-F238E27FC236}">
                      <a16:creationId xmlns:a16="http://schemas.microsoft.com/office/drawing/2014/main" id="{7BA3112E-B67F-414D-84DA-79FA2AA4E17B}"/>
                    </a:ext>
                  </a:extLst>
                </p14:cNvPr>
                <p14:cNvContentPartPr/>
                <p14:nvPr/>
              </p14:nvContentPartPr>
              <p14:xfrm>
                <a:off x="9815858" y="3126862"/>
                <a:ext cx="1533240" cy="838080"/>
              </p14:xfrm>
            </p:contentPart>
          </mc:Choice>
          <mc:Fallback xmlns="">
            <p:pic>
              <p:nvPicPr>
                <p:cNvPr id="211990" name="Freihand 211989">
                  <a:extLst>
                    <a:ext uri="{FF2B5EF4-FFF2-40B4-BE49-F238E27FC236}">
                      <a16:creationId xmlns:a16="http://schemas.microsoft.com/office/drawing/2014/main" id="{7BA3112E-B67F-414D-84DA-79FA2AA4E17B}"/>
                    </a:ext>
                  </a:extLst>
                </p:cNvPr>
                <p:cNvPicPr/>
                <p:nvPr/>
              </p:nvPicPr>
              <p:blipFill>
                <a:blip r:embed="rId143"/>
                <a:stretch>
                  <a:fillRect/>
                </a:stretch>
              </p:blipFill>
              <p:spPr>
                <a:xfrm>
                  <a:off x="9807218" y="3118222"/>
                  <a:ext cx="1550880" cy="855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211992" name="Freihand 211991">
                <a:extLst>
                  <a:ext uri="{FF2B5EF4-FFF2-40B4-BE49-F238E27FC236}">
                    <a16:creationId xmlns:a16="http://schemas.microsoft.com/office/drawing/2014/main" id="{25822BBB-371A-4DA2-8A0F-1ED3D385F368}"/>
                  </a:ext>
                </a:extLst>
              </p14:cNvPr>
              <p14:cNvContentPartPr/>
              <p14:nvPr/>
            </p14:nvContentPartPr>
            <p14:xfrm>
              <a:off x="2726018" y="5527342"/>
              <a:ext cx="990360" cy="522000"/>
            </p14:xfrm>
          </p:contentPart>
        </mc:Choice>
        <mc:Fallback xmlns="">
          <p:pic>
            <p:nvPicPr>
              <p:cNvPr id="211992" name="Freihand 211991">
                <a:extLst>
                  <a:ext uri="{FF2B5EF4-FFF2-40B4-BE49-F238E27FC236}">
                    <a16:creationId xmlns:a16="http://schemas.microsoft.com/office/drawing/2014/main" id="{25822BBB-371A-4DA2-8A0F-1ED3D385F368}"/>
                  </a:ext>
                </a:extLst>
              </p:cNvPr>
              <p:cNvPicPr/>
              <p:nvPr/>
            </p:nvPicPr>
            <p:blipFill>
              <a:blip r:embed="rId145"/>
              <a:stretch>
                <a:fillRect/>
              </a:stretch>
            </p:blipFill>
            <p:spPr>
              <a:xfrm>
                <a:off x="2717018" y="5518702"/>
                <a:ext cx="100800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1996" name="Freihand 211995">
                <a:extLst>
                  <a:ext uri="{FF2B5EF4-FFF2-40B4-BE49-F238E27FC236}">
                    <a16:creationId xmlns:a16="http://schemas.microsoft.com/office/drawing/2014/main" id="{D85C7CB6-F81B-47BC-8FBF-F8777598681F}"/>
                  </a:ext>
                </a:extLst>
              </p14:cNvPr>
              <p14:cNvContentPartPr/>
              <p14:nvPr/>
            </p14:nvContentPartPr>
            <p14:xfrm>
              <a:off x="1846178" y="4365622"/>
              <a:ext cx="276840" cy="310680"/>
            </p14:xfrm>
          </p:contentPart>
        </mc:Choice>
        <mc:Fallback xmlns="">
          <p:pic>
            <p:nvPicPr>
              <p:cNvPr id="211996" name="Freihand 211995">
                <a:extLst>
                  <a:ext uri="{FF2B5EF4-FFF2-40B4-BE49-F238E27FC236}">
                    <a16:creationId xmlns:a16="http://schemas.microsoft.com/office/drawing/2014/main" id="{D85C7CB6-F81B-47BC-8FBF-F8777598681F}"/>
                  </a:ext>
                </a:extLst>
              </p:cNvPr>
              <p:cNvPicPr/>
              <p:nvPr/>
            </p:nvPicPr>
            <p:blipFill>
              <a:blip r:embed="rId147"/>
              <a:stretch>
                <a:fillRect/>
              </a:stretch>
            </p:blipFill>
            <p:spPr>
              <a:xfrm>
                <a:off x="1837178" y="4356622"/>
                <a:ext cx="29448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1997" name="Freihand 211996">
                <a:extLst>
                  <a:ext uri="{FF2B5EF4-FFF2-40B4-BE49-F238E27FC236}">
                    <a16:creationId xmlns:a16="http://schemas.microsoft.com/office/drawing/2014/main" id="{4E5BF093-ED91-411F-A5D0-40D5A9F23AF4}"/>
                  </a:ext>
                </a:extLst>
              </p14:cNvPr>
              <p14:cNvContentPartPr/>
              <p14:nvPr/>
            </p14:nvContentPartPr>
            <p14:xfrm>
              <a:off x="1170818" y="2459782"/>
              <a:ext cx="788760" cy="320400"/>
            </p14:xfrm>
          </p:contentPart>
        </mc:Choice>
        <mc:Fallback xmlns="">
          <p:pic>
            <p:nvPicPr>
              <p:cNvPr id="211997" name="Freihand 211996">
                <a:extLst>
                  <a:ext uri="{FF2B5EF4-FFF2-40B4-BE49-F238E27FC236}">
                    <a16:creationId xmlns:a16="http://schemas.microsoft.com/office/drawing/2014/main" id="{4E5BF093-ED91-411F-A5D0-40D5A9F23AF4}"/>
                  </a:ext>
                </a:extLst>
              </p:cNvPr>
              <p:cNvPicPr/>
              <p:nvPr/>
            </p:nvPicPr>
            <p:blipFill>
              <a:blip r:embed="rId149"/>
              <a:stretch>
                <a:fillRect/>
              </a:stretch>
            </p:blipFill>
            <p:spPr>
              <a:xfrm>
                <a:off x="1161818" y="2450782"/>
                <a:ext cx="80640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1999" name="Freihand 211998">
                <a:extLst>
                  <a:ext uri="{FF2B5EF4-FFF2-40B4-BE49-F238E27FC236}">
                    <a16:creationId xmlns:a16="http://schemas.microsoft.com/office/drawing/2014/main" id="{2D11A05D-8D31-473F-85F6-B180D63F7A80}"/>
                  </a:ext>
                </a:extLst>
              </p14:cNvPr>
              <p14:cNvContentPartPr/>
              <p14:nvPr/>
            </p14:nvContentPartPr>
            <p14:xfrm>
              <a:off x="4012658" y="5564782"/>
              <a:ext cx="1216800" cy="577440"/>
            </p14:xfrm>
          </p:contentPart>
        </mc:Choice>
        <mc:Fallback xmlns="">
          <p:pic>
            <p:nvPicPr>
              <p:cNvPr id="211999" name="Freihand 211998">
                <a:extLst>
                  <a:ext uri="{FF2B5EF4-FFF2-40B4-BE49-F238E27FC236}">
                    <a16:creationId xmlns:a16="http://schemas.microsoft.com/office/drawing/2014/main" id="{2D11A05D-8D31-473F-85F6-B180D63F7A80}"/>
                  </a:ext>
                </a:extLst>
              </p:cNvPr>
              <p:cNvPicPr/>
              <p:nvPr/>
            </p:nvPicPr>
            <p:blipFill>
              <a:blip r:embed="rId151"/>
              <a:stretch>
                <a:fillRect/>
              </a:stretch>
            </p:blipFill>
            <p:spPr>
              <a:xfrm>
                <a:off x="4003658" y="5555782"/>
                <a:ext cx="123444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2003" name="Freihand 212002">
                <a:extLst>
                  <a:ext uri="{FF2B5EF4-FFF2-40B4-BE49-F238E27FC236}">
                    <a16:creationId xmlns:a16="http://schemas.microsoft.com/office/drawing/2014/main" id="{E9B45144-7668-48BD-8CEC-1DAB544B98B7}"/>
                  </a:ext>
                </a:extLst>
              </p14:cNvPr>
              <p14:cNvContentPartPr/>
              <p14:nvPr/>
            </p14:nvContentPartPr>
            <p14:xfrm>
              <a:off x="3955778" y="5569822"/>
              <a:ext cx="1325880" cy="596520"/>
            </p14:xfrm>
          </p:contentPart>
        </mc:Choice>
        <mc:Fallback xmlns="">
          <p:pic>
            <p:nvPicPr>
              <p:cNvPr id="212003" name="Freihand 212002">
                <a:extLst>
                  <a:ext uri="{FF2B5EF4-FFF2-40B4-BE49-F238E27FC236}">
                    <a16:creationId xmlns:a16="http://schemas.microsoft.com/office/drawing/2014/main" id="{E9B45144-7668-48BD-8CEC-1DAB544B98B7}"/>
                  </a:ext>
                </a:extLst>
              </p:cNvPr>
              <p:cNvPicPr/>
              <p:nvPr/>
            </p:nvPicPr>
            <p:blipFill>
              <a:blip r:embed="rId153"/>
              <a:stretch>
                <a:fillRect/>
              </a:stretch>
            </p:blipFill>
            <p:spPr>
              <a:xfrm>
                <a:off x="3946778" y="5560822"/>
                <a:ext cx="1343520" cy="614160"/>
              </a:xfrm>
              <a:prstGeom prst="rect">
                <a:avLst/>
              </a:prstGeom>
            </p:spPr>
          </p:pic>
        </mc:Fallback>
      </mc:AlternateContent>
      <p:grpSp>
        <p:nvGrpSpPr>
          <p:cNvPr id="212005" name="Gruppieren 212004">
            <a:extLst>
              <a:ext uri="{FF2B5EF4-FFF2-40B4-BE49-F238E27FC236}">
                <a16:creationId xmlns:a16="http://schemas.microsoft.com/office/drawing/2014/main" id="{D5D61964-51F9-4998-8935-437052831166}"/>
              </a:ext>
            </a:extLst>
          </p:cNvPr>
          <p:cNvGrpSpPr/>
          <p:nvPr/>
        </p:nvGrpSpPr>
        <p:grpSpPr>
          <a:xfrm>
            <a:off x="960578" y="4230262"/>
            <a:ext cx="777960" cy="563760"/>
            <a:chOff x="960578" y="4230262"/>
            <a:chExt cx="777960" cy="563760"/>
          </a:xfrm>
        </p:grpSpPr>
        <mc:AlternateContent xmlns:mc="http://schemas.openxmlformats.org/markup-compatibility/2006" xmlns:p14="http://schemas.microsoft.com/office/powerpoint/2010/main">
          <mc:Choice Requires="p14">
            <p:contentPart p14:bwMode="auto" r:id="rId154">
              <p14:nvContentPartPr>
                <p14:cNvPr id="212000" name="Freihand 211999">
                  <a:extLst>
                    <a:ext uri="{FF2B5EF4-FFF2-40B4-BE49-F238E27FC236}">
                      <a16:creationId xmlns:a16="http://schemas.microsoft.com/office/drawing/2014/main" id="{0A0C21BF-67B1-4D84-BF03-76E66BB8FAAD}"/>
                    </a:ext>
                  </a:extLst>
                </p14:cNvPr>
                <p14:cNvContentPartPr/>
                <p14:nvPr/>
              </p14:nvContentPartPr>
              <p14:xfrm>
                <a:off x="1021418" y="4493422"/>
                <a:ext cx="590040" cy="157320"/>
              </p14:xfrm>
            </p:contentPart>
          </mc:Choice>
          <mc:Fallback xmlns="">
            <p:pic>
              <p:nvPicPr>
                <p:cNvPr id="212000" name="Freihand 211999">
                  <a:extLst>
                    <a:ext uri="{FF2B5EF4-FFF2-40B4-BE49-F238E27FC236}">
                      <a16:creationId xmlns:a16="http://schemas.microsoft.com/office/drawing/2014/main" id="{0A0C21BF-67B1-4D84-BF03-76E66BB8FAAD}"/>
                    </a:ext>
                  </a:extLst>
                </p:cNvPr>
                <p:cNvPicPr/>
                <p:nvPr/>
              </p:nvPicPr>
              <p:blipFill>
                <a:blip r:embed="rId155"/>
                <a:stretch>
                  <a:fillRect/>
                </a:stretch>
              </p:blipFill>
              <p:spPr>
                <a:xfrm>
                  <a:off x="1012778" y="4484422"/>
                  <a:ext cx="6076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2001" name="Freihand 212000">
                  <a:extLst>
                    <a:ext uri="{FF2B5EF4-FFF2-40B4-BE49-F238E27FC236}">
                      <a16:creationId xmlns:a16="http://schemas.microsoft.com/office/drawing/2014/main" id="{967AFEB7-0359-49EC-B895-90F0829F05AA}"/>
                    </a:ext>
                  </a:extLst>
                </p14:cNvPr>
                <p14:cNvContentPartPr/>
                <p14:nvPr/>
              </p14:nvContentPartPr>
              <p14:xfrm>
                <a:off x="1417418" y="4527622"/>
                <a:ext cx="248040" cy="177120"/>
              </p14:xfrm>
            </p:contentPart>
          </mc:Choice>
          <mc:Fallback xmlns="">
            <p:pic>
              <p:nvPicPr>
                <p:cNvPr id="212001" name="Freihand 212000">
                  <a:extLst>
                    <a:ext uri="{FF2B5EF4-FFF2-40B4-BE49-F238E27FC236}">
                      <a16:creationId xmlns:a16="http://schemas.microsoft.com/office/drawing/2014/main" id="{967AFEB7-0359-49EC-B895-90F0829F05AA}"/>
                    </a:ext>
                  </a:extLst>
                </p:cNvPr>
                <p:cNvPicPr/>
                <p:nvPr/>
              </p:nvPicPr>
              <p:blipFill>
                <a:blip r:embed="rId157"/>
                <a:stretch>
                  <a:fillRect/>
                </a:stretch>
              </p:blipFill>
              <p:spPr>
                <a:xfrm>
                  <a:off x="1408418" y="4518622"/>
                  <a:ext cx="2656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12004" name="Freihand 212003">
                  <a:extLst>
                    <a:ext uri="{FF2B5EF4-FFF2-40B4-BE49-F238E27FC236}">
                      <a16:creationId xmlns:a16="http://schemas.microsoft.com/office/drawing/2014/main" id="{96A19FE0-C94C-4A38-AA7F-9F91BFC9B753}"/>
                    </a:ext>
                  </a:extLst>
                </p14:cNvPr>
                <p14:cNvContentPartPr/>
                <p14:nvPr/>
              </p14:nvContentPartPr>
              <p14:xfrm>
                <a:off x="960578" y="4230262"/>
                <a:ext cx="777960" cy="563760"/>
              </p14:xfrm>
            </p:contentPart>
          </mc:Choice>
          <mc:Fallback xmlns="">
            <p:pic>
              <p:nvPicPr>
                <p:cNvPr id="212004" name="Freihand 212003">
                  <a:extLst>
                    <a:ext uri="{FF2B5EF4-FFF2-40B4-BE49-F238E27FC236}">
                      <a16:creationId xmlns:a16="http://schemas.microsoft.com/office/drawing/2014/main" id="{96A19FE0-C94C-4A38-AA7F-9F91BFC9B753}"/>
                    </a:ext>
                  </a:extLst>
                </p:cNvPr>
                <p:cNvPicPr/>
                <p:nvPr/>
              </p:nvPicPr>
              <p:blipFill>
                <a:blip r:embed="rId159"/>
                <a:stretch>
                  <a:fillRect/>
                </a:stretch>
              </p:blipFill>
              <p:spPr>
                <a:xfrm>
                  <a:off x="951938" y="4221622"/>
                  <a:ext cx="795600" cy="581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212006" name="Freihand 212005">
                <a:extLst>
                  <a:ext uri="{FF2B5EF4-FFF2-40B4-BE49-F238E27FC236}">
                    <a16:creationId xmlns:a16="http://schemas.microsoft.com/office/drawing/2014/main" id="{141FD284-E2C5-4B65-B356-3BAAF5D9D647}"/>
                  </a:ext>
                </a:extLst>
              </p14:cNvPr>
              <p14:cNvContentPartPr/>
              <p14:nvPr/>
            </p14:nvContentPartPr>
            <p14:xfrm>
              <a:off x="2683898" y="5514382"/>
              <a:ext cx="1021680" cy="655920"/>
            </p14:xfrm>
          </p:contentPart>
        </mc:Choice>
        <mc:Fallback xmlns="">
          <p:pic>
            <p:nvPicPr>
              <p:cNvPr id="212006" name="Freihand 212005">
                <a:extLst>
                  <a:ext uri="{FF2B5EF4-FFF2-40B4-BE49-F238E27FC236}">
                    <a16:creationId xmlns:a16="http://schemas.microsoft.com/office/drawing/2014/main" id="{141FD284-E2C5-4B65-B356-3BAAF5D9D647}"/>
                  </a:ext>
                </a:extLst>
              </p:cNvPr>
              <p:cNvPicPr/>
              <p:nvPr/>
            </p:nvPicPr>
            <p:blipFill>
              <a:blip r:embed="rId161"/>
              <a:stretch>
                <a:fillRect/>
              </a:stretch>
            </p:blipFill>
            <p:spPr>
              <a:xfrm>
                <a:off x="2674898" y="5505382"/>
                <a:ext cx="1039320" cy="673560"/>
              </a:xfrm>
              <a:prstGeom prst="rect">
                <a:avLst/>
              </a:prstGeom>
            </p:spPr>
          </p:pic>
        </mc:Fallback>
      </mc:AlternateContent>
      <p:grpSp>
        <p:nvGrpSpPr>
          <p:cNvPr id="212009" name="Gruppieren 212008">
            <a:extLst>
              <a:ext uri="{FF2B5EF4-FFF2-40B4-BE49-F238E27FC236}">
                <a16:creationId xmlns:a16="http://schemas.microsoft.com/office/drawing/2014/main" id="{93DA9FA6-9B7B-4C98-B875-4F286C674FF9}"/>
              </a:ext>
            </a:extLst>
          </p:cNvPr>
          <p:cNvGrpSpPr/>
          <p:nvPr/>
        </p:nvGrpSpPr>
        <p:grpSpPr>
          <a:xfrm>
            <a:off x="1012778" y="2326942"/>
            <a:ext cx="766800" cy="493200"/>
            <a:chOff x="1012778" y="2326942"/>
            <a:chExt cx="766800" cy="493200"/>
          </a:xfrm>
        </p:grpSpPr>
        <mc:AlternateContent xmlns:mc="http://schemas.openxmlformats.org/markup-compatibility/2006" xmlns:p14="http://schemas.microsoft.com/office/powerpoint/2010/main">
          <mc:Choice Requires="p14">
            <p:contentPart p14:bwMode="auto" r:id="rId162">
              <p14:nvContentPartPr>
                <p14:cNvPr id="211993" name="Freihand 211992">
                  <a:extLst>
                    <a:ext uri="{FF2B5EF4-FFF2-40B4-BE49-F238E27FC236}">
                      <a16:creationId xmlns:a16="http://schemas.microsoft.com/office/drawing/2014/main" id="{15BA6DC9-49C4-43F7-9C8A-E5196A6043C8}"/>
                    </a:ext>
                  </a:extLst>
                </p14:cNvPr>
                <p14:cNvContentPartPr/>
                <p14:nvPr/>
              </p14:nvContentPartPr>
              <p14:xfrm>
                <a:off x="1012778" y="2369062"/>
                <a:ext cx="713160" cy="331920"/>
              </p14:xfrm>
            </p:contentPart>
          </mc:Choice>
          <mc:Fallback xmlns="">
            <p:pic>
              <p:nvPicPr>
                <p:cNvPr id="211993" name="Freihand 211992">
                  <a:extLst>
                    <a:ext uri="{FF2B5EF4-FFF2-40B4-BE49-F238E27FC236}">
                      <a16:creationId xmlns:a16="http://schemas.microsoft.com/office/drawing/2014/main" id="{15BA6DC9-49C4-43F7-9C8A-E5196A6043C8}"/>
                    </a:ext>
                  </a:extLst>
                </p:cNvPr>
                <p:cNvPicPr/>
                <p:nvPr/>
              </p:nvPicPr>
              <p:blipFill>
                <a:blip r:embed="rId163"/>
                <a:stretch>
                  <a:fillRect/>
                </a:stretch>
              </p:blipFill>
              <p:spPr>
                <a:xfrm>
                  <a:off x="1004138" y="2360062"/>
                  <a:ext cx="7308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211994" name="Freihand 211993">
                  <a:extLst>
                    <a:ext uri="{FF2B5EF4-FFF2-40B4-BE49-F238E27FC236}">
                      <a16:creationId xmlns:a16="http://schemas.microsoft.com/office/drawing/2014/main" id="{7D3EFBF0-5A1D-4B8D-984D-2ECF07E5627B}"/>
                    </a:ext>
                  </a:extLst>
                </p14:cNvPr>
                <p14:cNvContentPartPr/>
                <p14:nvPr/>
              </p14:nvContentPartPr>
              <p14:xfrm>
                <a:off x="1469258" y="2533942"/>
                <a:ext cx="310320" cy="254880"/>
              </p14:xfrm>
            </p:contentPart>
          </mc:Choice>
          <mc:Fallback xmlns="">
            <p:pic>
              <p:nvPicPr>
                <p:cNvPr id="211994" name="Freihand 211993">
                  <a:extLst>
                    <a:ext uri="{FF2B5EF4-FFF2-40B4-BE49-F238E27FC236}">
                      <a16:creationId xmlns:a16="http://schemas.microsoft.com/office/drawing/2014/main" id="{7D3EFBF0-5A1D-4B8D-984D-2ECF07E5627B}"/>
                    </a:ext>
                  </a:extLst>
                </p:cNvPr>
                <p:cNvPicPr/>
                <p:nvPr/>
              </p:nvPicPr>
              <p:blipFill>
                <a:blip r:embed="rId165"/>
                <a:stretch>
                  <a:fillRect/>
                </a:stretch>
              </p:blipFill>
              <p:spPr>
                <a:xfrm>
                  <a:off x="1460618" y="2524942"/>
                  <a:ext cx="3279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212007" name="Freihand 212006">
                  <a:extLst>
                    <a:ext uri="{FF2B5EF4-FFF2-40B4-BE49-F238E27FC236}">
                      <a16:creationId xmlns:a16="http://schemas.microsoft.com/office/drawing/2014/main" id="{BA588158-E8B6-4707-9473-6D26D4000550}"/>
                    </a:ext>
                  </a:extLst>
                </p14:cNvPr>
                <p14:cNvContentPartPr/>
                <p14:nvPr/>
              </p14:nvContentPartPr>
              <p14:xfrm>
                <a:off x="1016738" y="2326942"/>
                <a:ext cx="703440" cy="364680"/>
              </p14:xfrm>
            </p:contentPart>
          </mc:Choice>
          <mc:Fallback xmlns="">
            <p:pic>
              <p:nvPicPr>
                <p:cNvPr id="212007" name="Freihand 212006">
                  <a:extLst>
                    <a:ext uri="{FF2B5EF4-FFF2-40B4-BE49-F238E27FC236}">
                      <a16:creationId xmlns:a16="http://schemas.microsoft.com/office/drawing/2014/main" id="{BA588158-E8B6-4707-9473-6D26D4000550}"/>
                    </a:ext>
                  </a:extLst>
                </p:cNvPr>
                <p:cNvPicPr/>
                <p:nvPr/>
              </p:nvPicPr>
              <p:blipFill>
                <a:blip r:embed="rId167"/>
                <a:stretch>
                  <a:fillRect/>
                </a:stretch>
              </p:blipFill>
              <p:spPr>
                <a:xfrm>
                  <a:off x="1008098" y="2318302"/>
                  <a:ext cx="72108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212008" name="Freihand 212007">
                  <a:extLst>
                    <a:ext uri="{FF2B5EF4-FFF2-40B4-BE49-F238E27FC236}">
                      <a16:creationId xmlns:a16="http://schemas.microsoft.com/office/drawing/2014/main" id="{3295E121-D5D2-4380-8191-3E2C8B0C74E9}"/>
                    </a:ext>
                  </a:extLst>
                </p14:cNvPr>
                <p14:cNvContentPartPr/>
                <p14:nvPr/>
              </p14:nvContentPartPr>
              <p14:xfrm>
                <a:off x="1509578" y="2481382"/>
                <a:ext cx="256320" cy="338760"/>
              </p14:xfrm>
            </p:contentPart>
          </mc:Choice>
          <mc:Fallback xmlns="">
            <p:pic>
              <p:nvPicPr>
                <p:cNvPr id="212008" name="Freihand 212007">
                  <a:extLst>
                    <a:ext uri="{FF2B5EF4-FFF2-40B4-BE49-F238E27FC236}">
                      <a16:creationId xmlns:a16="http://schemas.microsoft.com/office/drawing/2014/main" id="{3295E121-D5D2-4380-8191-3E2C8B0C74E9}"/>
                    </a:ext>
                  </a:extLst>
                </p:cNvPr>
                <p:cNvPicPr/>
                <p:nvPr/>
              </p:nvPicPr>
              <p:blipFill>
                <a:blip r:embed="rId169"/>
                <a:stretch>
                  <a:fillRect/>
                </a:stretch>
              </p:blipFill>
              <p:spPr>
                <a:xfrm>
                  <a:off x="1500578" y="2472382"/>
                  <a:ext cx="273960" cy="356400"/>
                </a:xfrm>
                <a:prstGeom prst="rect">
                  <a:avLst/>
                </a:prstGeom>
              </p:spPr>
            </p:pic>
          </mc:Fallback>
        </mc:AlternateContent>
      </p:grpSp>
      <p:grpSp>
        <p:nvGrpSpPr>
          <p:cNvPr id="212026" name="Gruppieren 212025">
            <a:extLst>
              <a:ext uri="{FF2B5EF4-FFF2-40B4-BE49-F238E27FC236}">
                <a16:creationId xmlns:a16="http://schemas.microsoft.com/office/drawing/2014/main" id="{927D1922-10FA-47D0-8A00-61C7C3C109A2}"/>
              </a:ext>
            </a:extLst>
          </p:cNvPr>
          <p:cNvGrpSpPr/>
          <p:nvPr/>
        </p:nvGrpSpPr>
        <p:grpSpPr>
          <a:xfrm>
            <a:off x="1003058" y="6015862"/>
            <a:ext cx="2822040" cy="642240"/>
            <a:chOff x="1003058" y="6015862"/>
            <a:chExt cx="2822040" cy="642240"/>
          </a:xfrm>
        </p:grpSpPr>
        <mc:AlternateContent xmlns:mc="http://schemas.openxmlformats.org/markup-compatibility/2006" xmlns:p14="http://schemas.microsoft.com/office/powerpoint/2010/main">
          <mc:Choice Requires="p14">
            <p:contentPart p14:bwMode="auto" r:id="rId170">
              <p14:nvContentPartPr>
                <p14:cNvPr id="212010" name="Freihand 212009">
                  <a:extLst>
                    <a:ext uri="{FF2B5EF4-FFF2-40B4-BE49-F238E27FC236}">
                      <a16:creationId xmlns:a16="http://schemas.microsoft.com/office/drawing/2014/main" id="{887544C3-751E-43A9-B7DE-32F76939762B}"/>
                    </a:ext>
                  </a:extLst>
                </p14:cNvPr>
                <p14:cNvContentPartPr/>
                <p14:nvPr/>
              </p14:nvContentPartPr>
              <p14:xfrm>
                <a:off x="2563298" y="6119902"/>
                <a:ext cx="207720" cy="275400"/>
              </p14:xfrm>
            </p:contentPart>
          </mc:Choice>
          <mc:Fallback xmlns="">
            <p:pic>
              <p:nvPicPr>
                <p:cNvPr id="212010" name="Freihand 212009">
                  <a:extLst>
                    <a:ext uri="{FF2B5EF4-FFF2-40B4-BE49-F238E27FC236}">
                      <a16:creationId xmlns:a16="http://schemas.microsoft.com/office/drawing/2014/main" id="{887544C3-751E-43A9-B7DE-32F76939762B}"/>
                    </a:ext>
                  </a:extLst>
                </p:cNvPr>
                <p:cNvPicPr/>
                <p:nvPr/>
              </p:nvPicPr>
              <p:blipFill>
                <a:blip r:embed="rId171"/>
                <a:stretch>
                  <a:fillRect/>
                </a:stretch>
              </p:blipFill>
              <p:spPr>
                <a:xfrm>
                  <a:off x="2554658" y="6110902"/>
                  <a:ext cx="22536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212011" name="Freihand 212010">
                  <a:extLst>
                    <a:ext uri="{FF2B5EF4-FFF2-40B4-BE49-F238E27FC236}">
                      <a16:creationId xmlns:a16="http://schemas.microsoft.com/office/drawing/2014/main" id="{D76D89DE-BEC2-47F4-98B5-4C8CDB302FF5}"/>
                    </a:ext>
                  </a:extLst>
                </p14:cNvPr>
                <p14:cNvContentPartPr/>
                <p14:nvPr/>
              </p14:nvContentPartPr>
              <p14:xfrm>
                <a:off x="2519018" y="6015862"/>
                <a:ext cx="388080" cy="200160"/>
              </p14:xfrm>
            </p:contentPart>
          </mc:Choice>
          <mc:Fallback xmlns="">
            <p:pic>
              <p:nvPicPr>
                <p:cNvPr id="212011" name="Freihand 212010">
                  <a:extLst>
                    <a:ext uri="{FF2B5EF4-FFF2-40B4-BE49-F238E27FC236}">
                      <a16:creationId xmlns:a16="http://schemas.microsoft.com/office/drawing/2014/main" id="{D76D89DE-BEC2-47F4-98B5-4C8CDB302FF5}"/>
                    </a:ext>
                  </a:extLst>
                </p:cNvPr>
                <p:cNvPicPr/>
                <p:nvPr/>
              </p:nvPicPr>
              <p:blipFill>
                <a:blip r:embed="rId173"/>
                <a:stretch>
                  <a:fillRect/>
                </a:stretch>
              </p:blipFill>
              <p:spPr>
                <a:xfrm>
                  <a:off x="2510018" y="6007222"/>
                  <a:ext cx="405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212013" name="Freihand 212012">
                  <a:extLst>
                    <a:ext uri="{FF2B5EF4-FFF2-40B4-BE49-F238E27FC236}">
                      <a16:creationId xmlns:a16="http://schemas.microsoft.com/office/drawing/2014/main" id="{A1A3BCC7-6114-4799-98A6-CF5776EDF03E}"/>
                    </a:ext>
                  </a:extLst>
                </p14:cNvPr>
                <p14:cNvContentPartPr/>
                <p14:nvPr/>
              </p14:nvContentPartPr>
              <p14:xfrm>
                <a:off x="1003058" y="6406822"/>
                <a:ext cx="171720" cy="200520"/>
              </p14:xfrm>
            </p:contentPart>
          </mc:Choice>
          <mc:Fallback xmlns="">
            <p:pic>
              <p:nvPicPr>
                <p:cNvPr id="212013" name="Freihand 212012">
                  <a:extLst>
                    <a:ext uri="{FF2B5EF4-FFF2-40B4-BE49-F238E27FC236}">
                      <a16:creationId xmlns:a16="http://schemas.microsoft.com/office/drawing/2014/main" id="{A1A3BCC7-6114-4799-98A6-CF5776EDF03E}"/>
                    </a:ext>
                  </a:extLst>
                </p:cNvPr>
                <p:cNvPicPr/>
                <p:nvPr/>
              </p:nvPicPr>
              <p:blipFill>
                <a:blip r:embed="rId175"/>
                <a:stretch>
                  <a:fillRect/>
                </a:stretch>
              </p:blipFill>
              <p:spPr>
                <a:xfrm>
                  <a:off x="994058" y="6398182"/>
                  <a:ext cx="1893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212014" name="Freihand 212013">
                  <a:extLst>
                    <a:ext uri="{FF2B5EF4-FFF2-40B4-BE49-F238E27FC236}">
                      <a16:creationId xmlns:a16="http://schemas.microsoft.com/office/drawing/2014/main" id="{FC05A63A-E219-4C3C-BA35-2944923473DB}"/>
                    </a:ext>
                  </a:extLst>
                </p14:cNvPr>
                <p14:cNvContentPartPr/>
                <p14:nvPr/>
              </p14:nvContentPartPr>
              <p14:xfrm>
                <a:off x="1260098" y="6480982"/>
                <a:ext cx="39600" cy="5400"/>
              </p14:xfrm>
            </p:contentPart>
          </mc:Choice>
          <mc:Fallback xmlns="">
            <p:pic>
              <p:nvPicPr>
                <p:cNvPr id="212014" name="Freihand 212013">
                  <a:extLst>
                    <a:ext uri="{FF2B5EF4-FFF2-40B4-BE49-F238E27FC236}">
                      <a16:creationId xmlns:a16="http://schemas.microsoft.com/office/drawing/2014/main" id="{FC05A63A-E219-4C3C-BA35-2944923473DB}"/>
                    </a:ext>
                  </a:extLst>
                </p:cNvPr>
                <p:cNvPicPr/>
                <p:nvPr/>
              </p:nvPicPr>
              <p:blipFill>
                <a:blip r:embed="rId177"/>
                <a:stretch>
                  <a:fillRect/>
                </a:stretch>
              </p:blipFill>
              <p:spPr>
                <a:xfrm>
                  <a:off x="1251098" y="6472342"/>
                  <a:ext cx="572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212015" name="Freihand 212014">
                  <a:extLst>
                    <a:ext uri="{FF2B5EF4-FFF2-40B4-BE49-F238E27FC236}">
                      <a16:creationId xmlns:a16="http://schemas.microsoft.com/office/drawing/2014/main" id="{8CA46916-0F86-40B3-839E-CA4E811360BA}"/>
                    </a:ext>
                  </a:extLst>
                </p14:cNvPr>
                <p14:cNvContentPartPr/>
                <p14:nvPr/>
              </p14:nvContentPartPr>
              <p14:xfrm>
                <a:off x="1389338" y="6285862"/>
                <a:ext cx="141120" cy="245880"/>
              </p14:xfrm>
            </p:contentPart>
          </mc:Choice>
          <mc:Fallback xmlns="">
            <p:pic>
              <p:nvPicPr>
                <p:cNvPr id="212015" name="Freihand 212014">
                  <a:extLst>
                    <a:ext uri="{FF2B5EF4-FFF2-40B4-BE49-F238E27FC236}">
                      <a16:creationId xmlns:a16="http://schemas.microsoft.com/office/drawing/2014/main" id="{8CA46916-0F86-40B3-839E-CA4E811360BA}"/>
                    </a:ext>
                  </a:extLst>
                </p:cNvPr>
                <p:cNvPicPr/>
                <p:nvPr/>
              </p:nvPicPr>
              <p:blipFill>
                <a:blip r:embed="rId179"/>
                <a:stretch>
                  <a:fillRect/>
                </a:stretch>
              </p:blipFill>
              <p:spPr>
                <a:xfrm>
                  <a:off x="1380698" y="6277222"/>
                  <a:ext cx="1587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212016" name="Freihand 212015">
                  <a:extLst>
                    <a:ext uri="{FF2B5EF4-FFF2-40B4-BE49-F238E27FC236}">
                      <a16:creationId xmlns:a16="http://schemas.microsoft.com/office/drawing/2014/main" id="{25440BFC-6AF4-458A-B22A-008021036FF0}"/>
                    </a:ext>
                  </a:extLst>
                </p14:cNvPr>
                <p14:cNvContentPartPr/>
                <p14:nvPr/>
              </p14:nvContentPartPr>
              <p14:xfrm>
                <a:off x="1598498" y="6424822"/>
                <a:ext cx="197640" cy="233280"/>
              </p14:xfrm>
            </p:contentPart>
          </mc:Choice>
          <mc:Fallback xmlns="">
            <p:pic>
              <p:nvPicPr>
                <p:cNvPr id="212016" name="Freihand 212015">
                  <a:extLst>
                    <a:ext uri="{FF2B5EF4-FFF2-40B4-BE49-F238E27FC236}">
                      <a16:creationId xmlns:a16="http://schemas.microsoft.com/office/drawing/2014/main" id="{25440BFC-6AF4-458A-B22A-008021036FF0}"/>
                    </a:ext>
                  </a:extLst>
                </p:cNvPr>
                <p:cNvPicPr/>
                <p:nvPr/>
              </p:nvPicPr>
              <p:blipFill>
                <a:blip r:embed="rId181"/>
                <a:stretch>
                  <a:fillRect/>
                </a:stretch>
              </p:blipFill>
              <p:spPr>
                <a:xfrm>
                  <a:off x="1589858" y="6415822"/>
                  <a:ext cx="21528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212017" name="Freihand 212016">
                  <a:extLst>
                    <a:ext uri="{FF2B5EF4-FFF2-40B4-BE49-F238E27FC236}">
                      <a16:creationId xmlns:a16="http://schemas.microsoft.com/office/drawing/2014/main" id="{051EB4A2-B98D-4D23-A033-BFAD42F9110C}"/>
                    </a:ext>
                  </a:extLst>
                </p14:cNvPr>
                <p14:cNvContentPartPr/>
                <p14:nvPr/>
              </p14:nvContentPartPr>
              <p14:xfrm>
                <a:off x="1942658" y="6402502"/>
                <a:ext cx="198720" cy="81000"/>
              </p14:xfrm>
            </p:contentPart>
          </mc:Choice>
          <mc:Fallback xmlns="">
            <p:pic>
              <p:nvPicPr>
                <p:cNvPr id="212017" name="Freihand 212016">
                  <a:extLst>
                    <a:ext uri="{FF2B5EF4-FFF2-40B4-BE49-F238E27FC236}">
                      <a16:creationId xmlns:a16="http://schemas.microsoft.com/office/drawing/2014/main" id="{051EB4A2-B98D-4D23-A033-BFAD42F9110C}"/>
                    </a:ext>
                  </a:extLst>
                </p:cNvPr>
                <p:cNvPicPr/>
                <p:nvPr/>
              </p:nvPicPr>
              <p:blipFill>
                <a:blip r:embed="rId183"/>
                <a:stretch>
                  <a:fillRect/>
                </a:stretch>
              </p:blipFill>
              <p:spPr>
                <a:xfrm>
                  <a:off x="1934018" y="6393502"/>
                  <a:ext cx="2163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212018" name="Freihand 212017">
                  <a:extLst>
                    <a:ext uri="{FF2B5EF4-FFF2-40B4-BE49-F238E27FC236}">
                      <a16:creationId xmlns:a16="http://schemas.microsoft.com/office/drawing/2014/main" id="{F53091B4-377D-4F1D-A3D2-FCB5BD72D416}"/>
                    </a:ext>
                  </a:extLst>
                </p14:cNvPr>
                <p14:cNvContentPartPr/>
                <p14:nvPr/>
              </p14:nvContentPartPr>
              <p14:xfrm>
                <a:off x="2148218" y="6366862"/>
                <a:ext cx="227520" cy="105480"/>
              </p14:xfrm>
            </p:contentPart>
          </mc:Choice>
          <mc:Fallback xmlns="">
            <p:pic>
              <p:nvPicPr>
                <p:cNvPr id="212018" name="Freihand 212017">
                  <a:extLst>
                    <a:ext uri="{FF2B5EF4-FFF2-40B4-BE49-F238E27FC236}">
                      <a16:creationId xmlns:a16="http://schemas.microsoft.com/office/drawing/2014/main" id="{F53091B4-377D-4F1D-A3D2-FCB5BD72D416}"/>
                    </a:ext>
                  </a:extLst>
                </p:cNvPr>
                <p:cNvPicPr/>
                <p:nvPr/>
              </p:nvPicPr>
              <p:blipFill>
                <a:blip r:embed="rId185"/>
                <a:stretch>
                  <a:fillRect/>
                </a:stretch>
              </p:blipFill>
              <p:spPr>
                <a:xfrm>
                  <a:off x="2139578" y="6358222"/>
                  <a:ext cx="2451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212019" name="Freihand 212018">
                  <a:extLst>
                    <a:ext uri="{FF2B5EF4-FFF2-40B4-BE49-F238E27FC236}">
                      <a16:creationId xmlns:a16="http://schemas.microsoft.com/office/drawing/2014/main" id="{64FE6C8A-4BCE-4E84-A012-6C2FE238AF2C}"/>
                    </a:ext>
                  </a:extLst>
                </p14:cNvPr>
                <p14:cNvContentPartPr/>
                <p14:nvPr/>
              </p14:nvContentPartPr>
              <p14:xfrm>
                <a:off x="2495258" y="6251302"/>
                <a:ext cx="93240" cy="243000"/>
              </p14:xfrm>
            </p:contentPart>
          </mc:Choice>
          <mc:Fallback xmlns="">
            <p:pic>
              <p:nvPicPr>
                <p:cNvPr id="212019" name="Freihand 212018">
                  <a:extLst>
                    <a:ext uri="{FF2B5EF4-FFF2-40B4-BE49-F238E27FC236}">
                      <a16:creationId xmlns:a16="http://schemas.microsoft.com/office/drawing/2014/main" id="{64FE6C8A-4BCE-4E84-A012-6C2FE238AF2C}"/>
                    </a:ext>
                  </a:extLst>
                </p:cNvPr>
                <p:cNvPicPr/>
                <p:nvPr/>
              </p:nvPicPr>
              <p:blipFill>
                <a:blip r:embed="rId187"/>
                <a:stretch>
                  <a:fillRect/>
                </a:stretch>
              </p:blipFill>
              <p:spPr>
                <a:xfrm>
                  <a:off x="2486618" y="6242662"/>
                  <a:ext cx="11088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212020" name="Freihand 212019">
                  <a:extLst>
                    <a:ext uri="{FF2B5EF4-FFF2-40B4-BE49-F238E27FC236}">
                      <a16:creationId xmlns:a16="http://schemas.microsoft.com/office/drawing/2014/main" id="{5307AD91-9D57-4EE7-9008-DF3C8E7BB3EE}"/>
                    </a:ext>
                  </a:extLst>
                </p14:cNvPr>
                <p14:cNvContentPartPr/>
                <p14:nvPr/>
              </p14:nvContentPartPr>
              <p14:xfrm>
                <a:off x="2605058" y="6309982"/>
                <a:ext cx="104760" cy="159120"/>
              </p14:xfrm>
            </p:contentPart>
          </mc:Choice>
          <mc:Fallback xmlns="">
            <p:pic>
              <p:nvPicPr>
                <p:cNvPr id="212020" name="Freihand 212019">
                  <a:extLst>
                    <a:ext uri="{FF2B5EF4-FFF2-40B4-BE49-F238E27FC236}">
                      <a16:creationId xmlns:a16="http://schemas.microsoft.com/office/drawing/2014/main" id="{5307AD91-9D57-4EE7-9008-DF3C8E7BB3EE}"/>
                    </a:ext>
                  </a:extLst>
                </p:cNvPr>
                <p:cNvPicPr/>
                <p:nvPr/>
              </p:nvPicPr>
              <p:blipFill>
                <a:blip r:embed="rId189"/>
                <a:stretch>
                  <a:fillRect/>
                </a:stretch>
              </p:blipFill>
              <p:spPr>
                <a:xfrm>
                  <a:off x="2596058" y="6300982"/>
                  <a:ext cx="1224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212021" name="Freihand 212020">
                  <a:extLst>
                    <a:ext uri="{FF2B5EF4-FFF2-40B4-BE49-F238E27FC236}">
                      <a16:creationId xmlns:a16="http://schemas.microsoft.com/office/drawing/2014/main" id="{60C46FED-1588-4FC7-BE8D-775E37C67249}"/>
                    </a:ext>
                  </a:extLst>
                </p14:cNvPr>
                <p14:cNvContentPartPr/>
                <p14:nvPr/>
              </p14:nvContentPartPr>
              <p14:xfrm>
                <a:off x="2715938" y="6212062"/>
                <a:ext cx="362160" cy="249480"/>
              </p14:xfrm>
            </p:contentPart>
          </mc:Choice>
          <mc:Fallback xmlns="">
            <p:pic>
              <p:nvPicPr>
                <p:cNvPr id="212021" name="Freihand 212020">
                  <a:extLst>
                    <a:ext uri="{FF2B5EF4-FFF2-40B4-BE49-F238E27FC236}">
                      <a16:creationId xmlns:a16="http://schemas.microsoft.com/office/drawing/2014/main" id="{60C46FED-1588-4FC7-BE8D-775E37C67249}"/>
                    </a:ext>
                  </a:extLst>
                </p:cNvPr>
                <p:cNvPicPr/>
                <p:nvPr/>
              </p:nvPicPr>
              <p:blipFill>
                <a:blip r:embed="rId191"/>
                <a:stretch>
                  <a:fillRect/>
                </a:stretch>
              </p:blipFill>
              <p:spPr>
                <a:xfrm>
                  <a:off x="2707298" y="6203422"/>
                  <a:ext cx="3798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212022" name="Freihand 212021">
                  <a:extLst>
                    <a:ext uri="{FF2B5EF4-FFF2-40B4-BE49-F238E27FC236}">
                      <a16:creationId xmlns:a16="http://schemas.microsoft.com/office/drawing/2014/main" id="{8D2234B3-0B01-4F54-9A12-67B5ABB23C96}"/>
                    </a:ext>
                  </a:extLst>
                </p14:cNvPr>
                <p14:cNvContentPartPr/>
                <p14:nvPr/>
              </p14:nvContentPartPr>
              <p14:xfrm>
                <a:off x="3096098" y="6399262"/>
                <a:ext cx="223920" cy="84240"/>
              </p14:xfrm>
            </p:contentPart>
          </mc:Choice>
          <mc:Fallback xmlns="">
            <p:pic>
              <p:nvPicPr>
                <p:cNvPr id="212022" name="Freihand 212021">
                  <a:extLst>
                    <a:ext uri="{FF2B5EF4-FFF2-40B4-BE49-F238E27FC236}">
                      <a16:creationId xmlns:a16="http://schemas.microsoft.com/office/drawing/2014/main" id="{8D2234B3-0B01-4F54-9A12-67B5ABB23C96}"/>
                    </a:ext>
                  </a:extLst>
                </p:cNvPr>
                <p:cNvPicPr/>
                <p:nvPr/>
              </p:nvPicPr>
              <p:blipFill>
                <a:blip r:embed="rId193"/>
                <a:stretch>
                  <a:fillRect/>
                </a:stretch>
              </p:blipFill>
              <p:spPr>
                <a:xfrm>
                  <a:off x="3087098" y="6390262"/>
                  <a:ext cx="24156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212023" name="Freihand 212022">
                  <a:extLst>
                    <a:ext uri="{FF2B5EF4-FFF2-40B4-BE49-F238E27FC236}">
                      <a16:creationId xmlns:a16="http://schemas.microsoft.com/office/drawing/2014/main" id="{13570C41-284A-495F-B60E-FF377EBA837C}"/>
                    </a:ext>
                  </a:extLst>
                </p14:cNvPr>
                <p14:cNvContentPartPr/>
                <p14:nvPr/>
              </p14:nvContentPartPr>
              <p14:xfrm>
                <a:off x="3384818" y="6419062"/>
                <a:ext cx="86400" cy="214920"/>
              </p14:xfrm>
            </p:contentPart>
          </mc:Choice>
          <mc:Fallback xmlns="">
            <p:pic>
              <p:nvPicPr>
                <p:cNvPr id="212023" name="Freihand 212022">
                  <a:extLst>
                    <a:ext uri="{FF2B5EF4-FFF2-40B4-BE49-F238E27FC236}">
                      <a16:creationId xmlns:a16="http://schemas.microsoft.com/office/drawing/2014/main" id="{13570C41-284A-495F-B60E-FF377EBA837C}"/>
                    </a:ext>
                  </a:extLst>
                </p:cNvPr>
                <p:cNvPicPr/>
                <p:nvPr/>
              </p:nvPicPr>
              <p:blipFill>
                <a:blip r:embed="rId195"/>
                <a:stretch>
                  <a:fillRect/>
                </a:stretch>
              </p:blipFill>
              <p:spPr>
                <a:xfrm>
                  <a:off x="3375818" y="6410422"/>
                  <a:ext cx="10404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212024" name="Freihand 212023">
                  <a:extLst>
                    <a:ext uri="{FF2B5EF4-FFF2-40B4-BE49-F238E27FC236}">
                      <a16:creationId xmlns:a16="http://schemas.microsoft.com/office/drawing/2014/main" id="{E6013E3F-3FF3-4F7D-9410-B721132A8D82}"/>
                    </a:ext>
                  </a:extLst>
                </p14:cNvPr>
                <p14:cNvContentPartPr/>
                <p14:nvPr/>
              </p14:nvContentPartPr>
              <p14:xfrm>
                <a:off x="3476978" y="6255622"/>
                <a:ext cx="348120" cy="248040"/>
              </p14:xfrm>
            </p:contentPart>
          </mc:Choice>
          <mc:Fallback xmlns="">
            <p:pic>
              <p:nvPicPr>
                <p:cNvPr id="212024" name="Freihand 212023">
                  <a:extLst>
                    <a:ext uri="{FF2B5EF4-FFF2-40B4-BE49-F238E27FC236}">
                      <a16:creationId xmlns:a16="http://schemas.microsoft.com/office/drawing/2014/main" id="{E6013E3F-3FF3-4F7D-9410-B721132A8D82}"/>
                    </a:ext>
                  </a:extLst>
                </p:cNvPr>
                <p:cNvPicPr/>
                <p:nvPr/>
              </p:nvPicPr>
              <p:blipFill>
                <a:blip r:embed="rId197"/>
                <a:stretch>
                  <a:fillRect/>
                </a:stretch>
              </p:blipFill>
              <p:spPr>
                <a:xfrm>
                  <a:off x="3467978" y="6246622"/>
                  <a:ext cx="36576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212025" name="Freihand 212024">
                  <a:extLst>
                    <a:ext uri="{FF2B5EF4-FFF2-40B4-BE49-F238E27FC236}">
                      <a16:creationId xmlns:a16="http://schemas.microsoft.com/office/drawing/2014/main" id="{A7A68634-3E1D-4F17-AD5C-0C48011A5777}"/>
                    </a:ext>
                  </a:extLst>
                </p14:cNvPr>
                <p14:cNvContentPartPr/>
                <p14:nvPr/>
              </p14:nvContentPartPr>
              <p14:xfrm>
                <a:off x="3574538" y="6235462"/>
                <a:ext cx="9720" cy="14760"/>
              </p14:xfrm>
            </p:contentPart>
          </mc:Choice>
          <mc:Fallback xmlns="">
            <p:pic>
              <p:nvPicPr>
                <p:cNvPr id="212025" name="Freihand 212024">
                  <a:extLst>
                    <a:ext uri="{FF2B5EF4-FFF2-40B4-BE49-F238E27FC236}">
                      <a16:creationId xmlns:a16="http://schemas.microsoft.com/office/drawing/2014/main" id="{A7A68634-3E1D-4F17-AD5C-0C48011A5777}"/>
                    </a:ext>
                  </a:extLst>
                </p:cNvPr>
                <p:cNvPicPr/>
                <p:nvPr/>
              </p:nvPicPr>
              <p:blipFill>
                <a:blip r:embed="rId199"/>
                <a:stretch>
                  <a:fillRect/>
                </a:stretch>
              </p:blipFill>
              <p:spPr>
                <a:xfrm>
                  <a:off x="3565898" y="6226462"/>
                  <a:ext cx="27360" cy="32400"/>
                </a:xfrm>
                <a:prstGeom prst="rect">
                  <a:avLst/>
                </a:prstGeom>
              </p:spPr>
            </p:pic>
          </mc:Fallback>
        </mc:AlternateContent>
      </p:grpSp>
      <p:grpSp>
        <p:nvGrpSpPr>
          <p:cNvPr id="212042" name="Gruppieren 212041">
            <a:extLst>
              <a:ext uri="{FF2B5EF4-FFF2-40B4-BE49-F238E27FC236}">
                <a16:creationId xmlns:a16="http://schemas.microsoft.com/office/drawing/2014/main" id="{B685C086-E747-4239-ACFA-A375009AA23F}"/>
              </a:ext>
            </a:extLst>
          </p:cNvPr>
          <p:cNvGrpSpPr/>
          <p:nvPr/>
        </p:nvGrpSpPr>
        <p:grpSpPr>
          <a:xfrm>
            <a:off x="1244978" y="3658222"/>
            <a:ext cx="4900680" cy="553680"/>
            <a:chOff x="1244978" y="3658222"/>
            <a:chExt cx="4900680" cy="553680"/>
          </a:xfrm>
        </p:grpSpPr>
        <mc:AlternateContent xmlns:mc="http://schemas.openxmlformats.org/markup-compatibility/2006" xmlns:p14="http://schemas.microsoft.com/office/powerpoint/2010/main">
          <mc:Choice Requires="p14">
            <p:contentPart p14:bwMode="auto" r:id="rId200">
              <p14:nvContentPartPr>
                <p14:cNvPr id="212040" name="Freihand 212039">
                  <a:extLst>
                    <a:ext uri="{FF2B5EF4-FFF2-40B4-BE49-F238E27FC236}">
                      <a16:creationId xmlns:a16="http://schemas.microsoft.com/office/drawing/2014/main" id="{A5B7D7E6-286E-4127-B2EF-0889A13EAA5D}"/>
                    </a:ext>
                  </a:extLst>
                </p14:cNvPr>
                <p14:cNvContentPartPr/>
                <p14:nvPr/>
              </p14:nvContentPartPr>
              <p14:xfrm>
                <a:off x="1244978" y="3786742"/>
                <a:ext cx="730080" cy="425160"/>
              </p14:xfrm>
            </p:contentPart>
          </mc:Choice>
          <mc:Fallback xmlns="">
            <p:pic>
              <p:nvPicPr>
                <p:cNvPr id="212040" name="Freihand 212039">
                  <a:extLst>
                    <a:ext uri="{FF2B5EF4-FFF2-40B4-BE49-F238E27FC236}">
                      <a16:creationId xmlns:a16="http://schemas.microsoft.com/office/drawing/2014/main" id="{A5B7D7E6-286E-4127-B2EF-0889A13EAA5D}"/>
                    </a:ext>
                  </a:extLst>
                </p:cNvPr>
                <p:cNvPicPr/>
                <p:nvPr/>
              </p:nvPicPr>
              <p:blipFill>
                <a:blip r:embed="rId201"/>
                <a:stretch>
                  <a:fillRect/>
                </a:stretch>
              </p:blipFill>
              <p:spPr>
                <a:xfrm>
                  <a:off x="1235978" y="3777742"/>
                  <a:ext cx="747720" cy="44280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212041" name="Freihand 212040">
                  <a:extLst>
                    <a:ext uri="{FF2B5EF4-FFF2-40B4-BE49-F238E27FC236}">
                      <a16:creationId xmlns:a16="http://schemas.microsoft.com/office/drawing/2014/main" id="{F15D9292-99EB-487D-BA52-E2DC6C1CB4AE}"/>
                    </a:ext>
                  </a:extLst>
                </p14:cNvPr>
                <p14:cNvContentPartPr/>
                <p14:nvPr/>
              </p14:nvContentPartPr>
              <p14:xfrm>
                <a:off x="2422538" y="3658222"/>
                <a:ext cx="3723120" cy="55440"/>
              </p14:xfrm>
            </p:contentPart>
          </mc:Choice>
          <mc:Fallback xmlns="">
            <p:pic>
              <p:nvPicPr>
                <p:cNvPr id="212041" name="Freihand 212040">
                  <a:extLst>
                    <a:ext uri="{FF2B5EF4-FFF2-40B4-BE49-F238E27FC236}">
                      <a16:creationId xmlns:a16="http://schemas.microsoft.com/office/drawing/2014/main" id="{F15D9292-99EB-487D-BA52-E2DC6C1CB4AE}"/>
                    </a:ext>
                  </a:extLst>
                </p:cNvPr>
                <p:cNvPicPr/>
                <p:nvPr/>
              </p:nvPicPr>
              <p:blipFill>
                <a:blip r:embed="rId203"/>
                <a:stretch>
                  <a:fillRect/>
                </a:stretch>
              </p:blipFill>
              <p:spPr>
                <a:xfrm>
                  <a:off x="2413538" y="3649222"/>
                  <a:ext cx="3740760" cy="73080"/>
                </a:xfrm>
                <a:prstGeom prst="rect">
                  <a:avLst/>
                </a:prstGeom>
              </p:spPr>
            </p:pic>
          </mc:Fallback>
        </mc:AlternateContent>
      </p:grpSp>
      <p:grpSp>
        <p:nvGrpSpPr>
          <p:cNvPr id="212044" name="Gruppieren 212043">
            <a:extLst>
              <a:ext uri="{FF2B5EF4-FFF2-40B4-BE49-F238E27FC236}">
                <a16:creationId xmlns:a16="http://schemas.microsoft.com/office/drawing/2014/main" id="{BF734BFD-A69B-4D3D-ADA1-A59335F96CDD}"/>
              </a:ext>
            </a:extLst>
          </p:cNvPr>
          <p:cNvGrpSpPr/>
          <p:nvPr/>
        </p:nvGrpSpPr>
        <p:grpSpPr>
          <a:xfrm>
            <a:off x="4505858" y="5381902"/>
            <a:ext cx="2908080" cy="1229040"/>
            <a:chOff x="4505858" y="5381902"/>
            <a:chExt cx="2908080" cy="1229040"/>
          </a:xfrm>
        </p:grpSpPr>
        <mc:AlternateContent xmlns:mc="http://schemas.openxmlformats.org/markup-compatibility/2006" xmlns:p14="http://schemas.microsoft.com/office/powerpoint/2010/main">
          <mc:Choice Requires="p14">
            <p:contentPart p14:bwMode="auto" r:id="rId204">
              <p14:nvContentPartPr>
                <p14:cNvPr id="212027" name="Freihand 212026">
                  <a:extLst>
                    <a:ext uri="{FF2B5EF4-FFF2-40B4-BE49-F238E27FC236}">
                      <a16:creationId xmlns:a16="http://schemas.microsoft.com/office/drawing/2014/main" id="{6AE83062-9874-4328-85A8-FBC01D3C2F30}"/>
                    </a:ext>
                  </a:extLst>
                </p14:cNvPr>
                <p14:cNvContentPartPr/>
                <p14:nvPr/>
              </p14:nvContentPartPr>
              <p14:xfrm>
                <a:off x="4638698" y="6267862"/>
                <a:ext cx="71640" cy="222120"/>
              </p14:xfrm>
            </p:contentPart>
          </mc:Choice>
          <mc:Fallback xmlns="">
            <p:pic>
              <p:nvPicPr>
                <p:cNvPr id="212027" name="Freihand 212026">
                  <a:extLst>
                    <a:ext uri="{FF2B5EF4-FFF2-40B4-BE49-F238E27FC236}">
                      <a16:creationId xmlns:a16="http://schemas.microsoft.com/office/drawing/2014/main" id="{6AE83062-9874-4328-85A8-FBC01D3C2F30}"/>
                    </a:ext>
                  </a:extLst>
                </p:cNvPr>
                <p:cNvPicPr/>
                <p:nvPr/>
              </p:nvPicPr>
              <p:blipFill>
                <a:blip r:embed="rId205"/>
                <a:stretch>
                  <a:fillRect/>
                </a:stretch>
              </p:blipFill>
              <p:spPr>
                <a:xfrm>
                  <a:off x="4629698" y="6259222"/>
                  <a:ext cx="8928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12028" name="Freihand 212027">
                  <a:extLst>
                    <a:ext uri="{FF2B5EF4-FFF2-40B4-BE49-F238E27FC236}">
                      <a16:creationId xmlns:a16="http://schemas.microsoft.com/office/drawing/2014/main" id="{518BD075-9BC2-4E4E-AB4A-5D06B7E55C43}"/>
                    </a:ext>
                  </a:extLst>
                </p14:cNvPr>
                <p14:cNvContentPartPr/>
                <p14:nvPr/>
              </p14:nvContentPartPr>
              <p14:xfrm>
                <a:off x="4505858" y="6199462"/>
                <a:ext cx="189720" cy="160920"/>
              </p14:xfrm>
            </p:contentPart>
          </mc:Choice>
          <mc:Fallback xmlns="">
            <p:pic>
              <p:nvPicPr>
                <p:cNvPr id="212028" name="Freihand 212027">
                  <a:extLst>
                    <a:ext uri="{FF2B5EF4-FFF2-40B4-BE49-F238E27FC236}">
                      <a16:creationId xmlns:a16="http://schemas.microsoft.com/office/drawing/2014/main" id="{518BD075-9BC2-4E4E-AB4A-5D06B7E55C43}"/>
                    </a:ext>
                  </a:extLst>
                </p:cNvPr>
                <p:cNvPicPr/>
                <p:nvPr/>
              </p:nvPicPr>
              <p:blipFill>
                <a:blip r:embed="rId207"/>
                <a:stretch>
                  <a:fillRect/>
                </a:stretch>
              </p:blipFill>
              <p:spPr>
                <a:xfrm>
                  <a:off x="4497218" y="6190822"/>
                  <a:ext cx="2073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12029" name="Freihand 212028">
                  <a:extLst>
                    <a:ext uri="{FF2B5EF4-FFF2-40B4-BE49-F238E27FC236}">
                      <a16:creationId xmlns:a16="http://schemas.microsoft.com/office/drawing/2014/main" id="{B0284451-F5E3-4D10-B301-AB7A6844782E}"/>
                    </a:ext>
                  </a:extLst>
                </p14:cNvPr>
                <p14:cNvContentPartPr/>
                <p14:nvPr/>
              </p14:nvContentPartPr>
              <p14:xfrm>
                <a:off x="4869098" y="6401782"/>
                <a:ext cx="65880" cy="209160"/>
              </p14:xfrm>
            </p:contentPart>
          </mc:Choice>
          <mc:Fallback xmlns="">
            <p:pic>
              <p:nvPicPr>
                <p:cNvPr id="212029" name="Freihand 212028">
                  <a:extLst>
                    <a:ext uri="{FF2B5EF4-FFF2-40B4-BE49-F238E27FC236}">
                      <a16:creationId xmlns:a16="http://schemas.microsoft.com/office/drawing/2014/main" id="{B0284451-F5E3-4D10-B301-AB7A6844782E}"/>
                    </a:ext>
                  </a:extLst>
                </p:cNvPr>
                <p:cNvPicPr/>
                <p:nvPr/>
              </p:nvPicPr>
              <p:blipFill>
                <a:blip r:embed="rId209"/>
                <a:stretch>
                  <a:fillRect/>
                </a:stretch>
              </p:blipFill>
              <p:spPr>
                <a:xfrm>
                  <a:off x="4860458" y="6393142"/>
                  <a:ext cx="835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212030" name="Freihand 212029">
                  <a:extLst>
                    <a:ext uri="{FF2B5EF4-FFF2-40B4-BE49-F238E27FC236}">
                      <a16:creationId xmlns:a16="http://schemas.microsoft.com/office/drawing/2014/main" id="{EE695946-BF37-4850-81BD-3963D0078928}"/>
                    </a:ext>
                  </a:extLst>
                </p14:cNvPr>
                <p14:cNvContentPartPr/>
                <p14:nvPr/>
              </p14:nvContentPartPr>
              <p14:xfrm>
                <a:off x="5067098" y="6426982"/>
                <a:ext cx="232560" cy="113040"/>
              </p14:xfrm>
            </p:contentPart>
          </mc:Choice>
          <mc:Fallback xmlns="">
            <p:pic>
              <p:nvPicPr>
                <p:cNvPr id="212030" name="Freihand 212029">
                  <a:extLst>
                    <a:ext uri="{FF2B5EF4-FFF2-40B4-BE49-F238E27FC236}">
                      <a16:creationId xmlns:a16="http://schemas.microsoft.com/office/drawing/2014/main" id="{EE695946-BF37-4850-81BD-3963D0078928}"/>
                    </a:ext>
                  </a:extLst>
                </p:cNvPr>
                <p:cNvPicPr/>
                <p:nvPr/>
              </p:nvPicPr>
              <p:blipFill>
                <a:blip r:embed="rId211"/>
                <a:stretch>
                  <a:fillRect/>
                </a:stretch>
              </p:blipFill>
              <p:spPr>
                <a:xfrm>
                  <a:off x="5058098" y="6417982"/>
                  <a:ext cx="2502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212031" name="Freihand 212030">
                  <a:extLst>
                    <a:ext uri="{FF2B5EF4-FFF2-40B4-BE49-F238E27FC236}">
                      <a16:creationId xmlns:a16="http://schemas.microsoft.com/office/drawing/2014/main" id="{24A365B3-F2B3-48F9-AA0B-C231692BCEC7}"/>
                    </a:ext>
                  </a:extLst>
                </p14:cNvPr>
                <p14:cNvContentPartPr/>
                <p14:nvPr/>
              </p14:nvContentPartPr>
              <p14:xfrm>
                <a:off x="5336018" y="6475942"/>
                <a:ext cx="86040" cy="113760"/>
              </p14:xfrm>
            </p:contentPart>
          </mc:Choice>
          <mc:Fallback xmlns="">
            <p:pic>
              <p:nvPicPr>
                <p:cNvPr id="212031" name="Freihand 212030">
                  <a:extLst>
                    <a:ext uri="{FF2B5EF4-FFF2-40B4-BE49-F238E27FC236}">
                      <a16:creationId xmlns:a16="http://schemas.microsoft.com/office/drawing/2014/main" id="{24A365B3-F2B3-48F9-AA0B-C231692BCEC7}"/>
                    </a:ext>
                  </a:extLst>
                </p:cNvPr>
                <p:cNvPicPr/>
                <p:nvPr/>
              </p:nvPicPr>
              <p:blipFill>
                <a:blip r:embed="rId213"/>
                <a:stretch>
                  <a:fillRect/>
                </a:stretch>
              </p:blipFill>
              <p:spPr>
                <a:xfrm>
                  <a:off x="5327378" y="6466942"/>
                  <a:ext cx="1036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12032" name="Freihand 212031">
                  <a:extLst>
                    <a:ext uri="{FF2B5EF4-FFF2-40B4-BE49-F238E27FC236}">
                      <a16:creationId xmlns:a16="http://schemas.microsoft.com/office/drawing/2014/main" id="{D0C56FE2-A95C-444B-9559-AAD3812DD1CA}"/>
                    </a:ext>
                  </a:extLst>
                </p14:cNvPr>
                <p14:cNvContentPartPr/>
                <p14:nvPr/>
              </p14:nvContentPartPr>
              <p14:xfrm>
                <a:off x="5459138" y="6330502"/>
                <a:ext cx="174600" cy="221040"/>
              </p14:xfrm>
            </p:contentPart>
          </mc:Choice>
          <mc:Fallback xmlns="">
            <p:pic>
              <p:nvPicPr>
                <p:cNvPr id="212032" name="Freihand 212031">
                  <a:extLst>
                    <a:ext uri="{FF2B5EF4-FFF2-40B4-BE49-F238E27FC236}">
                      <a16:creationId xmlns:a16="http://schemas.microsoft.com/office/drawing/2014/main" id="{D0C56FE2-A95C-444B-9559-AAD3812DD1CA}"/>
                    </a:ext>
                  </a:extLst>
                </p:cNvPr>
                <p:cNvPicPr/>
                <p:nvPr/>
              </p:nvPicPr>
              <p:blipFill>
                <a:blip r:embed="rId215"/>
                <a:stretch>
                  <a:fillRect/>
                </a:stretch>
              </p:blipFill>
              <p:spPr>
                <a:xfrm>
                  <a:off x="5450138" y="6321862"/>
                  <a:ext cx="1922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212033" name="Freihand 212032">
                  <a:extLst>
                    <a:ext uri="{FF2B5EF4-FFF2-40B4-BE49-F238E27FC236}">
                      <a16:creationId xmlns:a16="http://schemas.microsoft.com/office/drawing/2014/main" id="{5C218C2D-BCC4-4AA1-AD09-8723A5883A9C}"/>
                    </a:ext>
                  </a:extLst>
                </p14:cNvPr>
                <p14:cNvContentPartPr/>
                <p14:nvPr/>
              </p14:nvContentPartPr>
              <p14:xfrm>
                <a:off x="5696378" y="6449662"/>
                <a:ext cx="269280" cy="95760"/>
              </p14:xfrm>
            </p:contentPart>
          </mc:Choice>
          <mc:Fallback xmlns="">
            <p:pic>
              <p:nvPicPr>
                <p:cNvPr id="212033" name="Freihand 212032">
                  <a:extLst>
                    <a:ext uri="{FF2B5EF4-FFF2-40B4-BE49-F238E27FC236}">
                      <a16:creationId xmlns:a16="http://schemas.microsoft.com/office/drawing/2014/main" id="{5C218C2D-BCC4-4AA1-AD09-8723A5883A9C}"/>
                    </a:ext>
                  </a:extLst>
                </p:cNvPr>
                <p:cNvPicPr/>
                <p:nvPr/>
              </p:nvPicPr>
              <p:blipFill>
                <a:blip r:embed="rId217"/>
                <a:stretch>
                  <a:fillRect/>
                </a:stretch>
              </p:blipFill>
              <p:spPr>
                <a:xfrm>
                  <a:off x="5687378" y="6440662"/>
                  <a:ext cx="2869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212034" name="Freihand 212033">
                  <a:extLst>
                    <a:ext uri="{FF2B5EF4-FFF2-40B4-BE49-F238E27FC236}">
                      <a16:creationId xmlns:a16="http://schemas.microsoft.com/office/drawing/2014/main" id="{CFDE2596-77D6-41FA-8C08-2436E1D6448C}"/>
                    </a:ext>
                  </a:extLst>
                </p14:cNvPr>
                <p14:cNvContentPartPr/>
                <p14:nvPr/>
              </p14:nvContentPartPr>
              <p14:xfrm>
                <a:off x="6055658" y="6379102"/>
                <a:ext cx="172800" cy="128520"/>
              </p14:xfrm>
            </p:contentPart>
          </mc:Choice>
          <mc:Fallback xmlns="">
            <p:pic>
              <p:nvPicPr>
                <p:cNvPr id="212034" name="Freihand 212033">
                  <a:extLst>
                    <a:ext uri="{FF2B5EF4-FFF2-40B4-BE49-F238E27FC236}">
                      <a16:creationId xmlns:a16="http://schemas.microsoft.com/office/drawing/2014/main" id="{CFDE2596-77D6-41FA-8C08-2436E1D6448C}"/>
                    </a:ext>
                  </a:extLst>
                </p:cNvPr>
                <p:cNvPicPr/>
                <p:nvPr/>
              </p:nvPicPr>
              <p:blipFill>
                <a:blip r:embed="rId219"/>
                <a:stretch>
                  <a:fillRect/>
                </a:stretch>
              </p:blipFill>
              <p:spPr>
                <a:xfrm>
                  <a:off x="6046658" y="6370462"/>
                  <a:ext cx="1904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212035" name="Freihand 212034">
                  <a:extLst>
                    <a:ext uri="{FF2B5EF4-FFF2-40B4-BE49-F238E27FC236}">
                      <a16:creationId xmlns:a16="http://schemas.microsoft.com/office/drawing/2014/main" id="{B6DFD8A5-BD6A-4C27-B6FF-FCB1AA6F96A8}"/>
                    </a:ext>
                  </a:extLst>
                </p14:cNvPr>
                <p14:cNvContentPartPr/>
                <p14:nvPr/>
              </p14:nvContentPartPr>
              <p14:xfrm>
                <a:off x="6252218" y="6310342"/>
                <a:ext cx="210960" cy="102240"/>
              </p14:xfrm>
            </p:contentPart>
          </mc:Choice>
          <mc:Fallback xmlns="">
            <p:pic>
              <p:nvPicPr>
                <p:cNvPr id="212035" name="Freihand 212034">
                  <a:extLst>
                    <a:ext uri="{FF2B5EF4-FFF2-40B4-BE49-F238E27FC236}">
                      <a16:creationId xmlns:a16="http://schemas.microsoft.com/office/drawing/2014/main" id="{B6DFD8A5-BD6A-4C27-B6FF-FCB1AA6F96A8}"/>
                    </a:ext>
                  </a:extLst>
                </p:cNvPr>
                <p:cNvPicPr/>
                <p:nvPr/>
              </p:nvPicPr>
              <p:blipFill>
                <a:blip r:embed="rId221"/>
                <a:stretch>
                  <a:fillRect/>
                </a:stretch>
              </p:blipFill>
              <p:spPr>
                <a:xfrm>
                  <a:off x="6243218" y="6301342"/>
                  <a:ext cx="2286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212036" name="Freihand 212035">
                  <a:extLst>
                    <a:ext uri="{FF2B5EF4-FFF2-40B4-BE49-F238E27FC236}">
                      <a16:creationId xmlns:a16="http://schemas.microsoft.com/office/drawing/2014/main" id="{71D5D1A9-4C32-48F9-A1C6-C916D3BFD17A}"/>
                    </a:ext>
                  </a:extLst>
                </p14:cNvPr>
                <p14:cNvContentPartPr/>
                <p14:nvPr/>
              </p14:nvContentPartPr>
              <p14:xfrm>
                <a:off x="6657218" y="6093262"/>
                <a:ext cx="82800" cy="315000"/>
              </p14:xfrm>
            </p:contentPart>
          </mc:Choice>
          <mc:Fallback xmlns="">
            <p:pic>
              <p:nvPicPr>
                <p:cNvPr id="212036" name="Freihand 212035">
                  <a:extLst>
                    <a:ext uri="{FF2B5EF4-FFF2-40B4-BE49-F238E27FC236}">
                      <a16:creationId xmlns:a16="http://schemas.microsoft.com/office/drawing/2014/main" id="{71D5D1A9-4C32-48F9-A1C6-C916D3BFD17A}"/>
                    </a:ext>
                  </a:extLst>
                </p:cNvPr>
                <p:cNvPicPr/>
                <p:nvPr/>
              </p:nvPicPr>
              <p:blipFill>
                <a:blip r:embed="rId223"/>
                <a:stretch>
                  <a:fillRect/>
                </a:stretch>
              </p:blipFill>
              <p:spPr>
                <a:xfrm>
                  <a:off x="6648578" y="6084622"/>
                  <a:ext cx="10044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212037" name="Freihand 212036">
                  <a:extLst>
                    <a:ext uri="{FF2B5EF4-FFF2-40B4-BE49-F238E27FC236}">
                      <a16:creationId xmlns:a16="http://schemas.microsoft.com/office/drawing/2014/main" id="{34E9046B-B18D-4238-8D56-1254B3944A79}"/>
                    </a:ext>
                  </a:extLst>
                </p14:cNvPr>
                <p14:cNvContentPartPr/>
                <p14:nvPr/>
              </p14:nvContentPartPr>
              <p14:xfrm>
                <a:off x="6719498" y="6278302"/>
                <a:ext cx="17280" cy="20520"/>
              </p14:xfrm>
            </p:contentPart>
          </mc:Choice>
          <mc:Fallback xmlns="">
            <p:pic>
              <p:nvPicPr>
                <p:cNvPr id="212037" name="Freihand 212036">
                  <a:extLst>
                    <a:ext uri="{FF2B5EF4-FFF2-40B4-BE49-F238E27FC236}">
                      <a16:creationId xmlns:a16="http://schemas.microsoft.com/office/drawing/2014/main" id="{34E9046B-B18D-4238-8D56-1254B3944A79}"/>
                    </a:ext>
                  </a:extLst>
                </p:cNvPr>
                <p:cNvPicPr/>
                <p:nvPr/>
              </p:nvPicPr>
              <p:blipFill>
                <a:blip r:embed="rId225"/>
                <a:stretch>
                  <a:fillRect/>
                </a:stretch>
              </p:blipFill>
              <p:spPr>
                <a:xfrm>
                  <a:off x="6710858" y="6269302"/>
                  <a:ext cx="34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212038" name="Freihand 212037">
                  <a:extLst>
                    <a:ext uri="{FF2B5EF4-FFF2-40B4-BE49-F238E27FC236}">
                      <a16:creationId xmlns:a16="http://schemas.microsoft.com/office/drawing/2014/main" id="{E178E72A-2ED1-4F1F-8F5A-A0547CC91E0D}"/>
                    </a:ext>
                  </a:extLst>
                </p14:cNvPr>
                <p14:cNvContentPartPr/>
                <p14:nvPr/>
              </p14:nvContentPartPr>
              <p14:xfrm>
                <a:off x="6768458" y="6121342"/>
                <a:ext cx="645480" cy="222480"/>
              </p14:xfrm>
            </p:contentPart>
          </mc:Choice>
          <mc:Fallback xmlns="">
            <p:pic>
              <p:nvPicPr>
                <p:cNvPr id="212038" name="Freihand 212037">
                  <a:extLst>
                    <a:ext uri="{FF2B5EF4-FFF2-40B4-BE49-F238E27FC236}">
                      <a16:creationId xmlns:a16="http://schemas.microsoft.com/office/drawing/2014/main" id="{E178E72A-2ED1-4F1F-8F5A-A0547CC91E0D}"/>
                    </a:ext>
                  </a:extLst>
                </p:cNvPr>
                <p:cNvPicPr/>
                <p:nvPr/>
              </p:nvPicPr>
              <p:blipFill>
                <a:blip r:embed="rId227"/>
                <a:stretch>
                  <a:fillRect/>
                </a:stretch>
              </p:blipFill>
              <p:spPr>
                <a:xfrm>
                  <a:off x="6759458" y="6112342"/>
                  <a:ext cx="6631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212043" name="Freihand 212042">
                  <a:extLst>
                    <a:ext uri="{FF2B5EF4-FFF2-40B4-BE49-F238E27FC236}">
                      <a16:creationId xmlns:a16="http://schemas.microsoft.com/office/drawing/2014/main" id="{F1BBE53E-9E34-4FE0-AEB2-7618C5A61C3B}"/>
                    </a:ext>
                  </a:extLst>
                </p14:cNvPr>
                <p14:cNvContentPartPr/>
                <p14:nvPr/>
              </p14:nvContentPartPr>
              <p14:xfrm>
                <a:off x="5386058" y="5381902"/>
                <a:ext cx="1712880" cy="709920"/>
              </p14:xfrm>
            </p:contentPart>
          </mc:Choice>
          <mc:Fallback xmlns="">
            <p:pic>
              <p:nvPicPr>
                <p:cNvPr id="212043" name="Freihand 212042">
                  <a:extLst>
                    <a:ext uri="{FF2B5EF4-FFF2-40B4-BE49-F238E27FC236}">
                      <a16:creationId xmlns:a16="http://schemas.microsoft.com/office/drawing/2014/main" id="{F1BBE53E-9E34-4FE0-AEB2-7618C5A61C3B}"/>
                    </a:ext>
                  </a:extLst>
                </p:cNvPr>
                <p:cNvPicPr/>
                <p:nvPr/>
              </p:nvPicPr>
              <p:blipFill>
                <a:blip r:embed="rId229"/>
                <a:stretch>
                  <a:fillRect/>
                </a:stretch>
              </p:blipFill>
              <p:spPr>
                <a:xfrm>
                  <a:off x="5377418" y="5373262"/>
                  <a:ext cx="1730520" cy="727560"/>
                </a:xfrm>
                <a:prstGeom prst="rect">
                  <a:avLst/>
                </a:prstGeom>
              </p:spPr>
            </p:pic>
          </mc:Fallback>
        </mc:AlternateContent>
      </p:grpSp>
      <p:grpSp>
        <p:nvGrpSpPr>
          <p:cNvPr id="27" name="Gruppieren 26">
            <a:extLst>
              <a:ext uri="{FF2B5EF4-FFF2-40B4-BE49-F238E27FC236}">
                <a16:creationId xmlns:a16="http://schemas.microsoft.com/office/drawing/2014/main" id="{AC9B4EE2-93F9-4CC2-A389-B7253B53DFC0}"/>
              </a:ext>
            </a:extLst>
          </p:cNvPr>
          <p:cNvGrpSpPr/>
          <p:nvPr/>
        </p:nvGrpSpPr>
        <p:grpSpPr>
          <a:xfrm>
            <a:off x="1046978" y="2407942"/>
            <a:ext cx="740160" cy="411480"/>
            <a:chOff x="1046978" y="2407942"/>
            <a:chExt cx="740160" cy="411480"/>
          </a:xfrm>
        </p:grpSpPr>
        <mc:AlternateContent xmlns:mc="http://schemas.openxmlformats.org/markup-compatibility/2006">
          <mc:Choice xmlns:p14="http://schemas.microsoft.com/office/powerpoint/2010/main" Requires="p14">
            <p:contentPart p14:bwMode="auto" r:id="rId230">
              <p14:nvContentPartPr>
                <p14:cNvPr id="5" name="Freihand 4">
                  <a:extLst>
                    <a:ext uri="{FF2B5EF4-FFF2-40B4-BE49-F238E27FC236}">
                      <a16:creationId xmlns:a16="http://schemas.microsoft.com/office/drawing/2014/main" id="{C254EFA6-D842-40CD-84BC-899F820EB068}"/>
                    </a:ext>
                  </a:extLst>
                </p14:cNvPr>
                <p14:cNvContentPartPr/>
                <p14:nvPr/>
              </p14:nvContentPartPr>
              <p14:xfrm>
                <a:off x="1046978" y="2407942"/>
                <a:ext cx="723960" cy="331200"/>
              </p14:xfrm>
            </p:contentPart>
          </mc:Choice>
          <mc:Fallback>
            <p:pic>
              <p:nvPicPr>
                <p:cNvPr id="5" name="Freihand 4">
                  <a:extLst>
                    <a:ext uri="{FF2B5EF4-FFF2-40B4-BE49-F238E27FC236}">
                      <a16:creationId xmlns:a16="http://schemas.microsoft.com/office/drawing/2014/main" id="{C254EFA6-D842-40CD-84BC-899F820EB068}"/>
                    </a:ext>
                  </a:extLst>
                </p:cNvPr>
                <p:cNvPicPr/>
                <p:nvPr/>
              </p:nvPicPr>
              <p:blipFill>
                <a:blip r:embed="rId231"/>
                <a:stretch>
                  <a:fillRect/>
                </a:stretch>
              </p:blipFill>
              <p:spPr>
                <a:xfrm>
                  <a:off x="1038338" y="2398942"/>
                  <a:ext cx="74160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 name="Freihand 16">
                  <a:extLst>
                    <a:ext uri="{FF2B5EF4-FFF2-40B4-BE49-F238E27FC236}">
                      <a16:creationId xmlns:a16="http://schemas.microsoft.com/office/drawing/2014/main" id="{3CD82A38-45E7-4302-B423-E24AC77B1C64}"/>
                    </a:ext>
                  </a:extLst>
                </p14:cNvPr>
                <p14:cNvContentPartPr/>
                <p14:nvPr/>
              </p14:nvContentPartPr>
              <p14:xfrm>
                <a:off x="1430378" y="2433862"/>
                <a:ext cx="356760" cy="385560"/>
              </p14:xfrm>
            </p:contentPart>
          </mc:Choice>
          <mc:Fallback>
            <p:pic>
              <p:nvPicPr>
                <p:cNvPr id="17" name="Freihand 16">
                  <a:extLst>
                    <a:ext uri="{FF2B5EF4-FFF2-40B4-BE49-F238E27FC236}">
                      <a16:creationId xmlns:a16="http://schemas.microsoft.com/office/drawing/2014/main" id="{3CD82A38-45E7-4302-B423-E24AC77B1C64}"/>
                    </a:ext>
                  </a:extLst>
                </p:cNvPr>
                <p:cNvPicPr/>
                <p:nvPr/>
              </p:nvPicPr>
              <p:blipFill>
                <a:blip r:embed="rId233"/>
                <a:stretch>
                  <a:fillRect/>
                </a:stretch>
              </p:blipFill>
              <p:spPr>
                <a:xfrm>
                  <a:off x="1421378" y="2424862"/>
                  <a:ext cx="374400" cy="403200"/>
                </a:xfrm>
                <a:prstGeom prst="rect">
                  <a:avLst/>
                </a:prstGeom>
              </p:spPr>
            </p:pic>
          </mc:Fallback>
        </mc:AlternateContent>
      </p:grpSp>
      <p:grpSp>
        <p:nvGrpSpPr>
          <p:cNvPr id="211977" name="Gruppieren 211976">
            <a:extLst>
              <a:ext uri="{FF2B5EF4-FFF2-40B4-BE49-F238E27FC236}">
                <a16:creationId xmlns:a16="http://schemas.microsoft.com/office/drawing/2014/main" id="{3C678E26-62C3-42B4-9026-2B8C5E6C1C0D}"/>
              </a:ext>
            </a:extLst>
          </p:cNvPr>
          <p:cNvGrpSpPr/>
          <p:nvPr/>
        </p:nvGrpSpPr>
        <p:grpSpPr>
          <a:xfrm>
            <a:off x="821978" y="4211182"/>
            <a:ext cx="6870240" cy="647640"/>
            <a:chOff x="821978" y="4211182"/>
            <a:chExt cx="6870240" cy="647640"/>
          </a:xfrm>
        </p:grpSpPr>
        <mc:AlternateContent xmlns:mc="http://schemas.openxmlformats.org/markup-compatibility/2006">
          <mc:Choice xmlns:p14="http://schemas.microsoft.com/office/powerpoint/2010/main" Requires="p14">
            <p:contentPart p14:bwMode="auto" r:id="rId234">
              <p14:nvContentPartPr>
                <p14:cNvPr id="33" name="Freihand 32">
                  <a:extLst>
                    <a:ext uri="{FF2B5EF4-FFF2-40B4-BE49-F238E27FC236}">
                      <a16:creationId xmlns:a16="http://schemas.microsoft.com/office/drawing/2014/main" id="{A5644090-022F-40BA-8343-C660B732955B}"/>
                    </a:ext>
                  </a:extLst>
                </p14:cNvPr>
                <p14:cNvContentPartPr/>
                <p14:nvPr/>
              </p14:nvContentPartPr>
              <p14:xfrm>
                <a:off x="1124018" y="4405942"/>
                <a:ext cx="552600" cy="290160"/>
              </p14:xfrm>
            </p:contentPart>
          </mc:Choice>
          <mc:Fallback>
            <p:pic>
              <p:nvPicPr>
                <p:cNvPr id="33" name="Freihand 32">
                  <a:extLst>
                    <a:ext uri="{FF2B5EF4-FFF2-40B4-BE49-F238E27FC236}">
                      <a16:creationId xmlns:a16="http://schemas.microsoft.com/office/drawing/2014/main" id="{A5644090-022F-40BA-8343-C660B732955B}"/>
                    </a:ext>
                  </a:extLst>
                </p:cNvPr>
                <p:cNvPicPr/>
                <p:nvPr/>
              </p:nvPicPr>
              <p:blipFill>
                <a:blip r:embed="rId235"/>
                <a:stretch>
                  <a:fillRect/>
                </a:stretch>
              </p:blipFill>
              <p:spPr>
                <a:xfrm>
                  <a:off x="1115018" y="4397302"/>
                  <a:ext cx="570240" cy="307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39" name="Freihand 38">
                  <a:extLst>
                    <a:ext uri="{FF2B5EF4-FFF2-40B4-BE49-F238E27FC236}">
                      <a16:creationId xmlns:a16="http://schemas.microsoft.com/office/drawing/2014/main" id="{7A806FA2-8482-47EA-A3E4-31AD70B39414}"/>
                    </a:ext>
                  </a:extLst>
                </p14:cNvPr>
                <p14:cNvContentPartPr/>
                <p14:nvPr/>
              </p14:nvContentPartPr>
              <p14:xfrm>
                <a:off x="1032938" y="4478662"/>
                <a:ext cx="632880" cy="288360"/>
              </p14:xfrm>
            </p:contentPart>
          </mc:Choice>
          <mc:Fallback>
            <p:pic>
              <p:nvPicPr>
                <p:cNvPr id="39" name="Freihand 38">
                  <a:extLst>
                    <a:ext uri="{FF2B5EF4-FFF2-40B4-BE49-F238E27FC236}">
                      <a16:creationId xmlns:a16="http://schemas.microsoft.com/office/drawing/2014/main" id="{7A806FA2-8482-47EA-A3E4-31AD70B39414}"/>
                    </a:ext>
                  </a:extLst>
                </p:cNvPr>
                <p:cNvPicPr/>
                <p:nvPr/>
              </p:nvPicPr>
              <p:blipFill>
                <a:blip r:embed="rId237"/>
                <a:stretch>
                  <a:fillRect/>
                </a:stretch>
              </p:blipFill>
              <p:spPr>
                <a:xfrm>
                  <a:off x="1023938" y="4469662"/>
                  <a:ext cx="6505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43" name="Freihand 42">
                  <a:extLst>
                    <a:ext uri="{FF2B5EF4-FFF2-40B4-BE49-F238E27FC236}">
                      <a16:creationId xmlns:a16="http://schemas.microsoft.com/office/drawing/2014/main" id="{B0286C5D-0E15-4B36-974E-66DA361830E0}"/>
                    </a:ext>
                  </a:extLst>
                </p14:cNvPr>
                <p14:cNvContentPartPr/>
                <p14:nvPr/>
              </p14:nvContentPartPr>
              <p14:xfrm>
                <a:off x="1371338" y="4423942"/>
                <a:ext cx="271800" cy="362520"/>
              </p14:xfrm>
            </p:contentPart>
          </mc:Choice>
          <mc:Fallback>
            <p:pic>
              <p:nvPicPr>
                <p:cNvPr id="43" name="Freihand 42">
                  <a:extLst>
                    <a:ext uri="{FF2B5EF4-FFF2-40B4-BE49-F238E27FC236}">
                      <a16:creationId xmlns:a16="http://schemas.microsoft.com/office/drawing/2014/main" id="{B0286C5D-0E15-4B36-974E-66DA361830E0}"/>
                    </a:ext>
                  </a:extLst>
                </p:cNvPr>
                <p:cNvPicPr/>
                <p:nvPr/>
              </p:nvPicPr>
              <p:blipFill>
                <a:blip r:embed="rId239"/>
                <a:stretch>
                  <a:fillRect/>
                </a:stretch>
              </p:blipFill>
              <p:spPr>
                <a:xfrm>
                  <a:off x="1362338" y="4414942"/>
                  <a:ext cx="289440" cy="3801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60" name="Freihand 59">
                  <a:extLst>
                    <a:ext uri="{FF2B5EF4-FFF2-40B4-BE49-F238E27FC236}">
                      <a16:creationId xmlns:a16="http://schemas.microsoft.com/office/drawing/2014/main" id="{B662F6AC-94B0-4D0E-88DE-B1BA1C075CED}"/>
                    </a:ext>
                  </a:extLst>
                </p14:cNvPr>
                <p14:cNvContentPartPr/>
                <p14:nvPr/>
              </p14:nvContentPartPr>
              <p14:xfrm>
                <a:off x="821978" y="4211182"/>
                <a:ext cx="6870240" cy="647640"/>
              </p14:xfrm>
            </p:contentPart>
          </mc:Choice>
          <mc:Fallback>
            <p:pic>
              <p:nvPicPr>
                <p:cNvPr id="60" name="Freihand 59">
                  <a:extLst>
                    <a:ext uri="{FF2B5EF4-FFF2-40B4-BE49-F238E27FC236}">
                      <a16:creationId xmlns:a16="http://schemas.microsoft.com/office/drawing/2014/main" id="{B662F6AC-94B0-4D0E-88DE-B1BA1C075CED}"/>
                    </a:ext>
                  </a:extLst>
                </p:cNvPr>
                <p:cNvPicPr/>
                <p:nvPr/>
              </p:nvPicPr>
              <p:blipFill>
                <a:blip r:embed="rId241"/>
                <a:stretch>
                  <a:fillRect/>
                </a:stretch>
              </p:blipFill>
              <p:spPr>
                <a:xfrm>
                  <a:off x="812978" y="4202542"/>
                  <a:ext cx="6887880" cy="665280"/>
                </a:xfrm>
                <a:prstGeom prst="rect">
                  <a:avLst/>
                </a:prstGeom>
              </p:spPr>
            </p:pic>
          </mc:Fallback>
        </mc:AlternateContent>
      </p:grpSp>
    </p:spTree>
    <p:extLst>
      <p:ext uri="{BB962C8B-B14F-4D97-AF65-F5344CB8AC3E}">
        <p14:creationId xmlns:p14="http://schemas.microsoft.com/office/powerpoint/2010/main" val="118316175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1" name="Rectangle 1"/>
          <p:cNvSpPr>
            <a:spLocks noChangeArrowheads="1"/>
          </p:cNvSpPr>
          <p:nvPr/>
        </p:nvSpPr>
        <p:spPr bwMode="auto">
          <a:xfrm>
            <a:off x="1941608" y="180387"/>
            <a:ext cx="7377423"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Aktuelle Zinsstruktur (Deutschland)</a:t>
            </a:r>
          </a:p>
        </p:txBody>
      </p:sp>
      <p:sp>
        <p:nvSpPr>
          <p:cNvPr id="211974" name="Text Box 6"/>
          <p:cNvSpPr txBox="1">
            <a:spLocks noChangeArrowheads="1"/>
          </p:cNvSpPr>
          <p:nvPr/>
        </p:nvSpPr>
        <p:spPr bwMode="auto">
          <a:xfrm>
            <a:off x="742951" y="4629105"/>
            <a:ext cx="4373057"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 (börsennotierte Bundeswertpapiere)</a:t>
            </a:r>
          </a:p>
        </p:txBody>
      </p:sp>
      <p:sp>
        <p:nvSpPr>
          <p:cNvPr id="8" name="Rechteck 7">
            <a:extLst>
              <a:ext uri="{FF2B5EF4-FFF2-40B4-BE49-F238E27FC236}">
                <a16:creationId xmlns:a16="http://schemas.microsoft.com/office/drawing/2014/main" id="{86512E97-94CB-422C-9617-30E0A78990E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93A0C97F-E32F-4759-B45A-40D5F16301ED}"/>
              </a:ext>
            </a:extLst>
          </p:cNvPr>
          <p:cNvPicPr>
            <a:picLocks noChangeAspect="1"/>
          </p:cNvPicPr>
          <p:nvPr/>
        </p:nvPicPr>
        <p:blipFill>
          <a:blip r:embed="rId3"/>
          <a:stretch>
            <a:fillRect/>
          </a:stretch>
        </p:blipFill>
        <p:spPr>
          <a:xfrm>
            <a:off x="0" y="720000"/>
            <a:ext cx="6473739" cy="39600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D82872F4-3583-41DD-8251-7745A8E43C1F}"/>
                  </a:ext>
                </a:extLst>
              </p14:cNvPr>
              <p14:cNvContentPartPr/>
              <p14:nvPr/>
            </p14:nvContentPartPr>
            <p14:xfrm>
              <a:off x="527858" y="2220382"/>
              <a:ext cx="5438160" cy="1101960"/>
            </p14:xfrm>
          </p:contentPart>
        </mc:Choice>
        <mc:Fallback xmlns="">
          <p:pic>
            <p:nvPicPr>
              <p:cNvPr id="2" name="Freihand 1">
                <a:extLst>
                  <a:ext uri="{FF2B5EF4-FFF2-40B4-BE49-F238E27FC236}">
                    <a16:creationId xmlns:a16="http://schemas.microsoft.com/office/drawing/2014/main" id="{D82872F4-3583-41DD-8251-7745A8E43C1F}"/>
                  </a:ext>
                </a:extLst>
              </p:cNvPr>
              <p:cNvPicPr/>
              <p:nvPr/>
            </p:nvPicPr>
            <p:blipFill>
              <a:blip r:embed="rId5"/>
              <a:stretch>
                <a:fillRect/>
              </a:stretch>
            </p:blipFill>
            <p:spPr>
              <a:xfrm>
                <a:off x="518858" y="2211382"/>
                <a:ext cx="5455800" cy="111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884A3048-5425-463D-BBE2-3B20E1BAA12B}"/>
                  </a:ext>
                </a:extLst>
              </p14:cNvPr>
              <p14:cNvContentPartPr/>
              <p14:nvPr/>
            </p14:nvContentPartPr>
            <p14:xfrm>
              <a:off x="1284218" y="2252062"/>
              <a:ext cx="40320" cy="330120"/>
            </p14:xfrm>
          </p:contentPart>
        </mc:Choice>
        <mc:Fallback xmlns="">
          <p:pic>
            <p:nvPicPr>
              <p:cNvPr id="3" name="Freihand 2">
                <a:extLst>
                  <a:ext uri="{FF2B5EF4-FFF2-40B4-BE49-F238E27FC236}">
                    <a16:creationId xmlns:a16="http://schemas.microsoft.com/office/drawing/2014/main" id="{884A3048-5425-463D-BBE2-3B20E1BAA12B}"/>
                  </a:ext>
                </a:extLst>
              </p:cNvPr>
              <p:cNvPicPr/>
              <p:nvPr/>
            </p:nvPicPr>
            <p:blipFill>
              <a:blip r:embed="rId7"/>
              <a:stretch>
                <a:fillRect/>
              </a:stretch>
            </p:blipFill>
            <p:spPr>
              <a:xfrm>
                <a:off x="1275578" y="2243422"/>
                <a:ext cx="57960" cy="347760"/>
              </a:xfrm>
              <a:prstGeom prst="rect">
                <a:avLst/>
              </a:prstGeom>
            </p:spPr>
          </p:pic>
        </mc:Fallback>
      </mc:AlternateContent>
      <p:grpSp>
        <p:nvGrpSpPr>
          <p:cNvPr id="43" name="Gruppieren 42">
            <a:extLst>
              <a:ext uri="{FF2B5EF4-FFF2-40B4-BE49-F238E27FC236}">
                <a16:creationId xmlns:a16="http://schemas.microsoft.com/office/drawing/2014/main" id="{CAC55C86-4706-4068-B8BB-75B27CA83390}"/>
              </a:ext>
            </a:extLst>
          </p:cNvPr>
          <p:cNvGrpSpPr/>
          <p:nvPr/>
        </p:nvGrpSpPr>
        <p:grpSpPr>
          <a:xfrm>
            <a:off x="7389098" y="782182"/>
            <a:ext cx="4137120" cy="1481400"/>
            <a:chOff x="7389098" y="782182"/>
            <a:chExt cx="4137120" cy="1481400"/>
          </a:xfrm>
        </p:grpSpPr>
        <mc:AlternateContent xmlns:mc="http://schemas.openxmlformats.org/markup-compatibility/2006" xmlns:p14="http://schemas.microsoft.com/office/powerpoint/2010/main">
          <mc:Choice Requires="p14">
            <p:contentPart p14:bwMode="auto" r:id="rId8">
              <p14:nvContentPartPr>
                <p14:cNvPr id="9" name="Freihand 8">
                  <a:extLst>
                    <a:ext uri="{FF2B5EF4-FFF2-40B4-BE49-F238E27FC236}">
                      <a16:creationId xmlns:a16="http://schemas.microsoft.com/office/drawing/2014/main" id="{3CFF4369-E1AD-41D1-925E-128AA4E80E3F}"/>
                    </a:ext>
                  </a:extLst>
                </p14:cNvPr>
                <p14:cNvContentPartPr/>
                <p14:nvPr/>
              </p14:nvContentPartPr>
              <p14:xfrm>
                <a:off x="7389098" y="1266742"/>
                <a:ext cx="228600" cy="151560"/>
              </p14:xfrm>
            </p:contentPart>
          </mc:Choice>
          <mc:Fallback xmlns="">
            <p:pic>
              <p:nvPicPr>
                <p:cNvPr id="9" name="Freihand 8">
                  <a:extLst>
                    <a:ext uri="{FF2B5EF4-FFF2-40B4-BE49-F238E27FC236}">
                      <a16:creationId xmlns:a16="http://schemas.microsoft.com/office/drawing/2014/main" id="{3CFF4369-E1AD-41D1-925E-128AA4E80E3F}"/>
                    </a:ext>
                  </a:extLst>
                </p:cNvPr>
                <p:cNvPicPr/>
                <p:nvPr/>
              </p:nvPicPr>
              <p:blipFill>
                <a:blip r:embed="rId9"/>
                <a:stretch>
                  <a:fillRect/>
                </a:stretch>
              </p:blipFill>
              <p:spPr>
                <a:xfrm>
                  <a:off x="7380458" y="1258102"/>
                  <a:ext cx="246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496B98F8-928C-4964-BD1D-B495E915C24C}"/>
                    </a:ext>
                  </a:extLst>
                </p14:cNvPr>
                <p14:cNvContentPartPr/>
                <p14:nvPr/>
              </p14:nvContentPartPr>
              <p14:xfrm>
                <a:off x="7690778" y="1045342"/>
                <a:ext cx="146160" cy="244800"/>
              </p14:xfrm>
            </p:contentPart>
          </mc:Choice>
          <mc:Fallback xmlns="">
            <p:pic>
              <p:nvPicPr>
                <p:cNvPr id="10" name="Freihand 9">
                  <a:extLst>
                    <a:ext uri="{FF2B5EF4-FFF2-40B4-BE49-F238E27FC236}">
                      <a16:creationId xmlns:a16="http://schemas.microsoft.com/office/drawing/2014/main" id="{496B98F8-928C-4964-BD1D-B495E915C24C}"/>
                    </a:ext>
                  </a:extLst>
                </p:cNvPr>
                <p:cNvPicPr/>
                <p:nvPr/>
              </p:nvPicPr>
              <p:blipFill>
                <a:blip r:embed="rId11"/>
                <a:stretch>
                  <a:fillRect/>
                </a:stretch>
              </p:blipFill>
              <p:spPr>
                <a:xfrm>
                  <a:off x="7682138" y="1036702"/>
                  <a:ext cx="16380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AF0716A3-12E0-4539-9710-109988A87429}"/>
                    </a:ext>
                  </a:extLst>
                </p14:cNvPr>
                <p14:cNvContentPartPr/>
                <p14:nvPr/>
              </p14:nvContentPartPr>
              <p14:xfrm>
                <a:off x="7780058" y="1288342"/>
                <a:ext cx="63360" cy="60840"/>
              </p14:xfrm>
            </p:contentPart>
          </mc:Choice>
          <mc:Fallback xmlns="">
            <p:pic>
              <p:nvPicPr>
                <p:cNvPr id="11" name="Freihand 10">
                  <a:extLst>
                    <a:ext uri="{FF2B5EF4-FFF2-40B4-BE49-F238E27FC236}">
                      <a16:creationId xmlns:a16="http://schemas.microsoft.com/office/drawing/2014/main" id="{AF0716A3-12E0-4539-9710-109988A87429}"/>
                    </a:ext>
                  </a:extLst>
                </p:cNvPr>
                <p:cNvPicPr/>
                <p:nvPr/>
              </p:nvPicPr>
              <p:blipFill>
                <a:blip r:embed="rId13"/>
                <a:stretch>
                  <a:fillRect/>
                </a:stretch>
              </p:blipFill>
              <p:spPr>
                <a:xfrm>
                  <a:off x="7771058" y="1279702"/>
                  <a:ext cx="810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294B04AC-90EF-441A-9222-F24F77EC4130}"/>
                    </a:ext>
                  </a:extLst>
                </p14:cNvPr>
                <p14:cNvContentPartPr/>
                <p14:nvPr/>
              </p14:nvContentPartPr>
              <p14:xfrm>
                <a:off x="8003618" y="1004662"/>
                <a:ext cx="282960" cy="317160"/>
              </p14:xfrm>
            </p:contentPart>
          </mc:Choice>
          <mc:Fallback xmlns="">
            <p:pic>
              <p:nvPicPr>
                <p:cNvPr id="12" name="Freihand 11">
                  <a:extLst>
                    <a:ext uri="{FF2B5EF4-FFF2-40B4-BE49-F238E27FC236}">
                      <a16:creationId xmlns:a16="http://schemas.microsoft.com/office/drawing/2014/main" id="{294B04AC-90EF-441A-9222-F24F77EC4130}"/>
                    </a:ext>
                  </a:extLst>
                </p:cNvPr>
                <p:cNvPicPr/>
                <p:nvPr/>
              </p:nvPicPr>
              <p:blipFill>
                <a:blip r:embed="rId15"/>
                <a:stretch>
                  <a:fillRect/>
                </a:stretch>
              </p:blipFill>
              <p:spPr>
                <a:xfrm>
                  <a:off x="7994618" y="995662"/>
                  <a:ext cx="30060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7997D15A-E312-49F6-BA94-CE20BDDAC169}"/>
                    </a:ext>
                  </a:extLst>
                </p14:cNvPr>
                <p14:cNvContentPartPr/>
                <p14:nvPr/>
              </p14:nvContentPartPr>
              <p14:xfrm>
                <a:off x="8432018" y="948862"/>
                <a:ext cx="492120" cy="313200"/>
              </p14:xfrm>
            </p:contentPart>
          </mc:Choice>
          <mc:Fallback xmlns="">
            <p:pic>
              <p:nvPicPr>
                <p:cNvPr id="13" name="Freihand 12">
                  <a:extLst>
                    <a:ext uri="{FF2B5EF4-FFF2-40B4-BE49-F238E27FC236}">
                      <a16:creationId xmlns:a16="http://schemas.microsoft.com/office/drawing/2014/main" id="{7997D15A-E312-49F6-BA94-CE20BDDAC169}"/>
                    </a:ext>
                  </a:extLst>
                </p:cNvPr>
                <p:cNvPicPr/>
                <p:nvPr/>
              </p:nvPicPr>
              <p:blipFill>
                <a:blip r:embed="rId17"/>
                <a:stretch>
                  <a:fillRect/>
                </a:stretch>
              </p:blipFill>
              <p:spPr>
                <a:xfrm>
                  <a:off x="8423018" y="940222"/>
                  <a:ext cx="50976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C728F847-A81A-4FA1-AA2A-85721789DF10}"/>
                    </a:ext>
                  </a:extLst>
                </p14:cNvPr>
                <p14:cNvContentPartPr/>
                <p14:nvPr/>
              </p14:nvContentPartPr>
              <p14:xfrm>
                <a:off x="9202058" y="1002862"/>
                <a:ext cx="123840" cy="194400"/>
              </p14:xfrm>
            </p:contentPart>
          </mc:Choice>
          <mc:Fallback xmlns="">
            <p:pic>
              <p:nvPicPr>
                <p:cNvPr id="14" name="Freihand 13">
                  <a:extLst>
                    <a:ext uri="{FF2B5EF4-FFF2-40B4-BE49-F238E27FC236}">
                      <a16:creationId xmlns:a16="http://schemas.microsoft.com/office/drawing/2014/main" id="{C728F847-A81A-4FA1-AA2A-85721789DF10}"/>
                    </a:ext>
                  </a:extLst>
                </p:cNvPr>
                <p:cNvPicPr/>
                <p:nvPr/>
              </p:nvPicPr>
              <p:blipFill>
                <a:blip r:embed="rId19"/>
                <a:stretch>
                  <a:fillRect/>
                </a:stretch>
              </p:blipFill>
              <p:spPr>
                <a:xfrm>
                  <a:off x="9193418" y="993862"/>
                  <a:ext cx="1414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8E368214-D7E3-4BDF-8243-6131EE370AD5}"/>
                    </a:ext>
                  </a:extLst>
                </p14:cNvPr>
                <p14:cNvContentPartPr/>
                <p14:nvPr/>
              </p14:nvContentPartPr>
              <p14:xfrm>
                <a:off x="9411218" y="938782"/>
                <a:ext cx="266040" cy="253440"/>
              </p14:xfrm>
            </p:contentPart>
          </mc:Choice>
          <mc:Fallback xmlns="">
            <p:pic>
              <p:nvPicPr>
                <p:cNvPr id="15" name="Freihand 14">
                  <a:extLst>
                    <a:ext uri="{FF2B5EF4-FFF2-40B4-BE49-F238E27FC236}">
                      <a16:creationId xmlns:a16="http://schemas.microsoft.com/office/drawing/2014/main" id="{8E368214-D7E3-4BDF-8243-6131EE370AD5}"/>
                    </a:ext>
                  </a:extLst>
                </p:cNvPr>
                <p:cNvPicPr/>
                <p:nvPr/>
              </p:nvPicPr>
              <p:blipFill>
                <a:blip r:embed="rId21"/>
                <a:stretch>
                  <a:fillRect/>
                </a:stretch>
              </p:blipFill>
              <p:spPr>
                <a:xfrm>
                  <a:off x="9402578" y="930142"/>
                  <a:ext cx="283680" cy="2710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B6F7D941-9C20-435B-8FF0-F7604D35DE0B}"/>
                    </a:ext>
                  </a:extLst>
                </p14:cNvPr>
                <p14:cNvContentPartPr/>
                <p14:nvPr/>
              </p14:nvContentPartPr>
              <p14:xfrm>
                <a:off x="9774818" y="1017982"/>
                <a:ext cx="38520" cy="100440"/>
              </p14:xfrm>
            </p:contentPart>
          </mc:Choice>
          <mc:Fallback xmlns="">
            <p:pic>
              <p:nvPicPr>
                <p:cNvPr id="16" name="Freihand 15">
                  <a:extLst>
                    <a:ext uri="{FF2B5EF4-FFF2-40B4-BE49-F238E27FC236}">
                      <a16:creationId xmlns:a16="http://schemas.microsoft.com/office/drawing/2014/main" id="{B6F7D941-9C20-435B-8FF0-F7604D35DE0B}"/>
                    </a:ext>
                  </a:extLst>
                </p:cNvPr>
                <p:cNvPicPr/>
                <p:nvPr/>
              </p:nvPicPr>
              <p:blipFill>
                <a:blip r:embed="rId23"/>
                <a:stretch>
                  <a:fillRect/>
                </a:stretch>
              </p:blipFill>
              <p:spPr>
                <a:xfrm>
                  <a:off x="9765818" y="1009342"/>
                  <a:ext cx="5616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72B1A4F8-F06C-42B3-A51B-D911FF40B73B}"/>
                    </a:ext>
                  </a:extLst>
                </p14:cNvPr>
                <p14:cNvContentPartPr/>
                <p14:nvPr/>
              </p14:nvContentPartPr>
              <p14:xfrm>
                <a:off x="9856178" y="822142"/>
                <a:ext cx="232200" cy="289440"/>
              </p14:xfrm>
            </p:contentPart>
          </mc:Choice>
          <mc:Fallback xmlns="">
            <p:pic>
              <p:nvPicPr>
                <p:cNvPr id="17" name="Freihand 16">
                  <a:extLst>
                    <a:ext uri="{FF2B5EF4-FFF2-40B4-BE49-F238E27FC236}">
                      <a16:creationId xmlns:a16="http://schemas.microsoft.com/office/drawing/2014/main" id="{72B1A4F8-F06C-42B3-A51B-D911FF40B73B}"/>
                    </a:ext>
                  </a:extLst>
                </p:cNvPr>
                <p:cNvPicPr/>
                <p:nvPr/>
              </p:nvPicPr>
              <p:blipFill>
                <a:blip r:embed="rId25"/>
                <a:stretch>
                  <a:fillRect/>
                </a:stretch>
              </p:blipFill>
              <p:spPr>
                <a:xfrm>
                  <a:off x="9847538" y="813142"/>
                  <a:ext cx="249840" cy="307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937215A8-6426-4DD9-AC09-FC4E3459623E}"/>
                    </a:ext>
                  </a:extLst>
                </p14:cNvPr>
                <p14:cNvContentPartPr/>
                <p14:nvPr/>
              </p14:nvContentPartPr>
              <p14:xfrm>
                <a:off x="10036898" y="841942"/>
                <a:ext cx="232200" cy="288360"/>
              </p14:xfrm>
            </p:contentPart>
          </mc:Choice>
          <mc:Fallback xmlns="">
            <p:pic>
              <p:nvPicPr>
                <p:cNvPr id="18" name="Freihand 17">
                  <a:extLst>
                    <a:ext uri="{FF2B5EF4-FFF2-40B4-BE49-F238E27FC236}">
                      <a16:creationId xmlns:a16="http://schemas.microsoft.com/office/drawing/2014/main" id="{937215A8-6426-4DD9-AC09-FC4E3459623E}"/>
                    </a:ext>
                  </a:extLst>
                </p:cNvPr>
                <p:cNvPicPr/>
                <p:nvPr/>
              </p:nvPicPr>
              <p:blipFill>
                <a:blip r:embed="rId27"/>
                <a:stretch>
                  <a:fillRect/>
                </a:stretch>
              </p:blipFill>
              <p:spPr>
                <a:xfrm>
                  <a:off x="10027898" y="833302"/>
                  <a:ext cx="24984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447A7A48-2AA0-45B5-A6AA-181F92141AFA}"/>
                    </a:ext>
                  </a:extLst>
                </p14:cNvPr>
                <p14:cNvContentPartPr/>
                <p14:nvPr/>
              </p14:nvContentPartPr>
              <p14:xfrm>
                <a:off x="10167218" y="962182"/>
                <a:ext cx="104760" cy="19440"/>
              </p14:xfrm>
            </p:contentPart>
          </mc:Choice>
          <mc:Fallback xmlns="">
            <p:pic>
              <p:nvPicPr>
                <p:cNvPr id="19" name="Freihand 18">
                  <a:extLst>
                    <a:ext uri="{FF2B5EF4-FFF2-40B4-BE49-F238E27FC236}">
                      <a16:creationId xmlns:a16="http://schemas.microsoft.com/office/drawing/2014/main" id="{447A7A48-2AA0-45B5-A6AA-181F92141AFA}"/>
                    </a:ext>
                  </a:extLst>
                </p:cNvPr>
                <p:cNvPicPr/>
                <p:nvPr/>
              </p:nvPicPr>
              <p:blipFill>
                <a:blip r:embed="rId29"/>
                <a:stretch>
                  <a:fillRect/>
                </a:stretch>
              </p:blipFill>
              <p:spPr>
                <a:xfrm>
                  <a:off x="10158578" y="953542"/>
                  <a:ext cx="122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357E3C1D-F138-46BD-A6A5-96C39621AF73}"/>
                    </a:ext>
                  </a:extLst>
                </p14:cNvPr>
                <p14:cNvContentPartPr/>
                <p14:nvPr/>
              </p14:nvContentPartPr>
              <p14:xfrm>
                <a:off x="10404098" y="951382"/>
                <a:ext cx="235080" cy="114480"/>
              </p14:xfrm>
            </p:contentPart>
          </mc:Choice>
          <mc:Fallback xmlns="">
            <p:pic>
              <p:nvPicPr>
                <p:cNvPr id="20" name="Freihand 19">
                  <a:extLst>
                    <a:ext uri="{FF2B5EF4-FFF2-40B4-BE49-F238E27FC236}">
                      <a16:creationId xmlns:a16="http://schemas.microsoft.com/office/drawing/2014/main" id="{357E3C1D-F138-46BD-A6A5-96C39621AF73}"/>
                    </a:ext>
                  </a:extLst>
                </p:cNvPr>
                <p:cNvPicPr/>
                <p:nvPr/>
              </p:nvPicPr>
              <p:blipFill>
                <a:blip r:embed="rId31"/>
                <a:stretch>
                  <a:fillRect/>
                </a:stretch>
              </p:blipFill>
              <p:spPr>
                <a:xfrm>
                  <a:off x="10395098" y="942382"/>
                  <a:ext cx="25272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CC84912F-79CF-46A8-8699-DFAFADFA911B}"/>
                    </a:ext>
                  </a:extLst>
                </p14:cNvPr>
                <p14:cNvContentPartPr/>
                <p14:nvPr/>
              </p14:nvContentPartPr>
              <p14:xfrm>
                <a:off x="10641698" y="782182"/>
                <a:ext cx="346320" cy="216720"/>
              </p14:xfrm>
            </p:contentPart>
          </mc:Choice>
          <mc:Fallback xmlns="">
            <p:pic>
              <p:nvPicPr>
                <p:cNvPr id="21" name="Freihand 20">
                  <a:extLst>
                    <a:ext uri="{FF2B5EF4-FFF2-40B4-BE49-F238E27FC236}">
                      <a16:creationId xmlns:a16="http://schemas.microsoft.com/office/drawing/2014/main" id="{CC84912F-79CF-46A8-8699-DFAFADFA911B}"/>
                    </a:ext>
                  </a:extLst>
                </p:cNvPr>
                <p:cNvPicPr/>
                <p:nvPr/>
              </p:nvPicPr>
              <p:blipFill>
                <a:blip r:embed="rId33"/>
                <a:stretch>
                  <a:fillRect/>
                </a:stretch>
              </p:blipFill>
              <p:spPr>
                <a:xfrm>
                  <a:off x="10632698" y="773542"/>
                  <a:ext cx="3639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044E51E4-79EF-46F7-89A8-EC02189F8908}"/>
                    </a:ext>
                  </a:extLst>
                </p14:cNvPr>
                <p14:cNvContentPartPr/>
                <p14:nvPr/>
              </p14:nvContentPartPr>
              <p14:xfrm>
                <a:off x="7840538" y="1703782"/>
                <a:ext cx="442080" cy="172800"/>
              </p14:xfrm>
            </p:contentPart>
          </mc:Choice>
          <mc:Fallback xmlns="">
            <p:pic>
              <p:nvPicPr>
                <p:cNvPr id="22" name="Freihand 21">
                  <a:extLst>
                    <a:ext uri="{FF2B5EF4-FFF2-40B4-BE49-F238E27FC236}">
                      <a16:creationId xmlns:a16="http://schemas.microsoft.com/office/drawing/2014/main" id="{044E51E4-79EF-46F7-89A8-EC02189F8908}"/>
                    </a:ext>
                  </a:extLst>
                </p:cNvPr>
                <p:cNvPicPr/>
                <p:nvPr/>
              </p:nvPicPr>
              <p:blipFill>
                <a:blip r:embed="rId35"/>
                <a:stretch>
                  <a:fillRect/>
                </a:stretch>
              </p:blipFill>
              <p:spPr>
                <a:xfrm>
                  <a:off x="7831898" y="1695142"/>
                  <a:ext cx="4597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0ED4AED7-C174-4A49-91F5-BDEF420EA2D7}"/>
                    </a:ext>
                  </a:extLst>
                </p14:cNvPr>
                <p14:cNvContentPartPr/>
                <p14:nvPr/>
              </p14:nvContentPartPr>
              <p14:xfrm>
                <a:off x="8243378" y="1536742"/>
                <a:ext cx="11880" cy="6120"/>
              </p14:xfrm>
            </p:contentPart>
          </mc:Choice>
          <mc:Fallback xmlns="">
            <p:pic>
              <p:nvPicPr>
                <p:cNvPr id="23" name="Freihand 22">
                  <a:extLst>
                    <a:ext uri="{FF2B5EF4-FFF2-40B4-BE49-F238E27FC236}">
                      <a16:creationId xmlns:a16="http://schemas.microsoft.com/office/drawing/2014/main" id="{0ED4AED7-C174-4A49-91F5-BDEF420EA2D7}"/>
                    </a:ext>
                  </a:extLst>
                </p:cNvPr>
                <p:cNvPicPr/>
                <p:nvPr/>
              </p:nvPicPr>
              <p:blipFill>
                <a:blip r:embed="rId37"/>
                <a:stretch>
                  <a:fillRect/>
                </a:stretch>
              </p:blipFill>
              <p:spPr>
                <a:xfrm>
                  <a:off x="8234378" y="1527742"/>
                  <a:ext cx="295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9AAE85D2-E317-464F-BEB9-97D7DD467C79}"/>
                    </a:ext>
                  </a:extLst>
                </p14:cNvPr>
                <p14:cNvContentPartPr/>
                <p14:nvPr/>
              </p14:nvContentPartPr>
              <p14:xfrm>
                <a:off x="8575658" y="1490662"/>
                <a:ext cx="124560" cy="253080"/>
              </p14:xfrm>
            </p:contentPart>
          </mc:Choice>
          <mc:Fallback xmlns="">
            <p:pic>
              <p:nvPicPr>
                <p:cNvPr id="24" name="Freihand 23">
                  <a:extLst>
                    <a:ext uri="{FF2B5EF4-FFF2-40B4-BE49-F238E27FC236}">
                      <a16:creationId xmlns:a16="http://schemas.microsoft.com/office/drawing/2014/main" id="{9AAE85D2-E317-464F-BEB9-97D7DD467C79}"/>
                    </a:ext>
                  </a:extLst>
                </p:cNvPr>
                <p:cNvPicPr/>
                <p:nvPr/>
              </p:nvPicPr>
              <p:blipFill>
                <a:blip r:embed="rId39"/>
                <a:stretch>
                  <a:fillRect/>
                </a:stretch>
              </p:blipFill>
              <p:spPr>
                <a:xfrm>
                  <a:off x="8566658" y="1482022"/>
                  <a:ext cx="14220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B04F51D3-AA00-460B-931E-6F0BB13DA314}"/>
                    </a:ext>
                  </a:extLst>
                </p14:cNvPr>
                <p14:cNvContentPartPr/>
                <p14:nvPr/>
              </p14:nvContentPartPr>
              <p14:xfrm>
                <a:off x="8742698" y="1655182"/>
                <a:ext cx="233640" cy="23400"/>
              </p14:xfrm>
            </p:contentPart>
          </mc:Choice>
          <mc:Fallback xmlns="">
            <p:pic>
              <p:nvPicPr>
                <p:cNvPr id="25" name="Freihand 24">
                  <a:extLst>
                    <a:ext uri="{FF2B5EF4-FFF2-40B4-BE49-F238E27FC236}">
                      <a16:creationId xmlns:a16="http://schemas.microsoft.com/office/drawing/2014/main" id="{B04F51D3-AA00-460B-931E-6F0BB13DA314}"/>
                    </a:ext>
                  </a:extLst>
                </p:cNvPr>
                <p:cNvPicPr/>
                <p:nvPr/>
              </p:nvPicPr>
              <p:blipFill>
                <a:blip r:embed="rId41"/>
                <a:stretch>
                  <a:fillRect/>
                </a:stretch>
              </p:blipFill>
              <p:spPr>
                <a:xfrm>
                  <a:off x="8734058" y="1646542"/>
                  <a:ext cx="2512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659AC9BF-1F4F-4FE5-926E-60A42BD09D90}"/>
                    </a:ext>
                  </a:extLst>
                </p14:cNvPr>
                <p14:cNvContentPartPr/>
                <p14:nvPr/>
              </p14:nvContentPartPr>
              <p14:xfrm>
                <a:off x="8982098" y="1555822"/>
                <a:ext cx="174600" cy="118440"/>
              </p14:xfrm>
            </p:contentPart>
          </mc:Choice>
          <mc:Fallback xmlns="">
            <p:pic>
              <p:nvPicPr>
                <p:cNvPr id="26" name="Freihand 25">
                  <a:extLst>
                    <a:ext uri="{FF2B5EF4-FFF2-40B4-BE49-F238E27FC236}">
                      <a16:creationId xmlns:a16="http://schemas.microsoft.com/office/drawing/2014/main" id="{659AC9BF-1F4F-4FE5-926E-60A42BD09D90}"/>
                    </a:ext>
                  </a:extLst>
                </p:cNvPr>
                <p:cNvPicPr/>
                <p:nvPr/>
              </p:nvPicPr>
              <p:blipFill>
                <a:blip r:embed="rId43"/>
                <a:stretch>
                  <a:fillRect/>
                </a:stretch>
              </p:blipFill>
              <p:spPr>
                <a:xfrm>
                  <a:off x="8973458" y="1546822"/>
                  <a:ext cx="1922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F0044537-2D8C-4DB7-9490-A36D94D83C9F}"/>
                    </a:ext>
                  </a:extLst>
                </p14:cNvPr>
                <p14:cNvContentPartPr/>
                <p14:nvPr/>
              </p14:nvContentPartPr>
              <p14:xfrm>
                <a:off x="9175778" y="1536022"/>
                <a:ext cx="82440" cy="127080"/>
              </p14:xfrm>
            </p:contentPart>
          </mc:Choice>
          <mc:Fallback xmlns="">
            <p:pic>
              <p:nvPicPr>
                <p:cNvPr id="27" name="Freihand 26">
                  <a:extLst>
                    <a:ext uri="{FF2B5EF4-FFF2-40B4-BE49-F238E27FC236}">
                      <a16:creationId xmlns:a16="http://schemas.microsoft.com/office/drawing/2014/main" id="{F0044537-2D8C-4DB7-9490-A36D94D83C9F}"/>
                    </a:ext>
                  </a:extLst>
                </p:cNvPr>
                <p:cNvPicPr/>
                <p:nvPr/>
              </p:nvPicPr>
              <p:blipFill>
                <a:blip r:embed="rId45"/>
                <a:stretch>
                  <a:fillRect/>
                </a:stretch>
              </p:blipFill>
              <p:spPr>
                <a:xfrm>
                  <a:off x="9166778" y="1527382"/>
                  <a:ext cx="100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95A21B22-4B58-4906-B079-EEBE8C030AA6}"/>
                    </a:ext>
                  </a:extLst>
                </p14:cNvPr>
                <p14:cNvContentPartPr/>
                <p14:nvPr/>
              </p14:nvContentPartPr>
              <p14:xfrm>
                <a:off x="9307178" y="1460062"/>
                <a:ext cx="341640" cy="155160"/>
              </p14:xfrm>
            </p:contentPart>
          </mc:Choice>
          <mc:Fallback xmlns="">
            <p:pic>
              <p:nvPicPr>
                <p:cNvPr id="28" name="Freihand 27">
                  <a:extLst>
                    <a:ext uri="{FF2B5EF4-FFF2-40B4-BE49-F238E27FC236}">
                      <a16:creationId xmlns:a16="http://schemas.microsoft.com/office/drawing/2014/main" id="{95A21B22-4B58-4906-B079-EEBE8C030AA6}"/>
                    </a:ext>
                  </a:extLst>
                </p:cNvPr>
                <p:cNvPicPr/>
                <p:nvPr/>
              </p:nvPicPr>
              <p:blipFill>
                <a:blip r:embed="rId47"/>
                <a:stretch>
                  <a:fillRect/>
                </a:stretch>
              </p:blipFill>
              <p:spPr>
                <a:xfrm>
                  <a:off x="9298538" y="1451422"/>
                  <a:ext cx="3592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E98B37A7-140F-4E71-8E62-B11966571844}"/>
                    </a:ext>
                  </a:extLst>
                </p14:cNvPr>
                <p14:cNvContentPartPr/>
                <p14:nvPr/>
              </p14:nvContentPartPr>
              <p14:xfrm>
                <a:off x="9663938" y="1326142"/>
                <a:ext cx="202680" cy="248040"/>
              </p14:xfrm>
            </p:contentPart>
          </mc:Choice>
          <mc:Fallback xmlns="">
            <p:pic>
              <p:nvPicPr>
                <p:cNvPr id="29" name="Freihand 28">
                  <a:extLst>
                    <a:ext uri="{FF2B5EF4-FFF2-40B4-BE49-F238E27FC236}">
                      <a16:creationId xmlns:a16="http://schemas.microsoft.com/office/drawing/2014/main" id="{E98B37A7-140F-4E71-8E62-B11966571844}"/>
                    </a:ext>
                  </a:extLst>
                </p:cNvPr>
                <p:cNvPicPr/>
                <p:nvPr/>
              </p:nvPicPr>
              <p:blipFill>
                <a:blip r:embed="rId49"/>
                <a:stretch>
                  <a:fillRect/>
                </a:stretch>
              </p:blipFill>
              <p:spPr>
                <a:xfrm>
                  <a:off x="9655298" y="1317502"/>
                  <a:ext cx="22032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C1632B40-EAE9-467B-880A-05BAEF556A27}"/>
                    </a:ext>
                  </a:extLst>
                </p14:cNvPr>
                <p14:cNvContentPartPr/>
                <p14:nvPr/>
              </p14:nvContentPartPr>
              <p14:xfrm>
                <a:off x="9951578" y="1432342"/>
                <a:ext cx="341640" cy="95040"/>
              </p14:xfrm>
            </p:contentPart>
          </mc:Choice>
          <mc:Fallback xmlns="">
            <p:pic>
              <p:nvPicPr>
                <p:cNvPr id="30" name="Freihand 29">
                  <a:extLst>
                    <a:ext uri="{FF2B5EF4-FFF2-40B4-BE49-F238E27FC236}">
                      <a16:creationId xmlns:a16="http://schemas.microsoft.com/office/drawing/2014/main" id="{C1632B40-EAE9-467B-880A-05BAEF556A27}"/>
                    </a:ext>
                  </a:extLst>
                </p:cNvPr>
                <p:cNvPicPr/>
                <p:nvPr/>
              </p:nvPicPr>
              <p:blipFill>
                <a:blip r:embed="rId51"/>
                <a:stretch>
                  <a:fillRect/>
                </a:stretch>
              </p:blipFill>
              <p:spPr>
                <a:xfrm>
                  <a:off x="9942578" y="1423702"/>
                  <a:ext cx="3592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11734182-B13D-46F0-90D4-619E00FF11E6}"/>
                    </a:ext>
                  </a:extLst>
                </p14:cNvPr>
                <p14:cNvContentPartPr/>
                <p14:nvPr/>
              </p14:nvContentPartPr>
              <p14:xfrm>
                <a:off x="10223738" y="1317862"/>
                <a:ext cx="33840" cy="23400"/>
              </p14:xfrm>
            </p:contentPart>
          </mc:Choice>
          <mc:Fallback xmlns="">
            <p:pic>
              <p:nvPicPr>
                <p:cNvPr id="31" name="Freihand 30">
                  <a:extLst>
                    <a:ext uri="{FF2B5EF4-FFF2-40B4-BE49-F238E27FC236}">
                      <a16:creationId xmlns:a16="http://schemas.microsoft.com/office/drawing/2014/main" id="{11734182-B13D-46F0-90D4-619E00FF11E6}"/>
                    </a:ext>
                  </a:extLst>
                </p:cNvPr>
                <p:cNvPicPr/>
                <p:nvPr/>
              </p:nvPicPr>
              <p:blipFill>
                <a:blip r:embed="rId53"/>
                <a:stretch>
                  <a:fillRect/>
                </a:stretch>
              </p:blipFill>
              <p:spPr>
                <a:xfrm>
                  <a:off x="10214738" y="1308862"/>
                  <a:ext cx="51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69D793C8-1D79-469C-A35C-245A0C2EC00B}"/>
                    </a:ext>
                  </a:extLst>
                </p14:cNvPr>
                <p14:cNvContentPartPr/>
                <p14:nvPr/>
              </p14:nvContentPartPr>
              <p14:xfrm>
                <a:off x="10547378" y="1347742"/>
                <a:ext cx="400320" cy="131760"/>
              </p14:xfrm>
            </p:contentPart>
          </mc:Choice>
          <mc:Fallback xmlns="">
            <p:pic>
              <p:nvPicPr>
                <p:cNvPr id="32" name="Freihand 31">
                  <a:extLst>
                    <a:ext uri="{FF2B5EF4-FFF2-40B4-BE49-F238E27FC236}">
                      <a16:creationId xmlns:a16="http://schemas.microsoft.com/office/drawing/2014/main" id="{69D793C8-1D79-469C-A35C-245A0C2EC00B}"/>
                    </a:ext>
                  </a:extLst>
                </p:cNvPr>
                <p:cNvPicPr/>
                <p:nvPr/>
              </p:nvPicPr>
              <p:blipFill>
                <a:blip r:embed="rId55"/>
                <a:stretch>
                  <a:fillRect/>
                </a:stretch>
              </p:blipFill>
              <p:spPr>
                <a:xfrm>
                  <a:off x="10538738" y="1338742"/>
                  <a:ext cx="4179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CEB33DAD-BD6E-4FA4-B4C1-D8BC11AC0D10}"/>
                    </a:ext>
                  </a:extLst>
                </p14:cNvPr>
                <p14:cNvContentPartPr/>
                <p14:nvPr/>
              </p14:nvContentPartPr>
              <p14:xfrm>
                <a:off x="10968578" y="1241182"/>
                <a:ext cx="71640" cy="208800"/>
              </p14:xfrm>
            </p:contentPart>
          </mc:Choice>
          <mc:Fallback xmlns="">
            <p:pic>
              <p:nvPicPr>
                <p:cNvPr id="33" name="Freihand 32">
                  <a:extLst>
                    <a:ext uri="{FF2B5EF4-FFF2-40B4-BE49-F238E27FC236}">
                      <a16:creationId xmlns:a16="http://schemas.microsoft.com/office/drawing/2014/main" id="{CEB33DAD-BD6E-4FA4-B4C1-D8BC11AC0D10}"/>
                    </a:ext>
                  </a:extLst>
                </p:cNvPr>
                <p:cNvPicPr/>
                <p:nvPr/>
              </p:nvPicPr>
              <p:blipFill>
                <a:blip r:embed="rId57"/>
                <a:stretch>
                  <a:fillRect/>
                </a:stretch>
              </p:blipFill>
              <p:spPr>
                <a:xfrm>
                  <a:off x="10959938" y="1232182"/>
                  <a:ext cx="8928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1CFBBCBB-3EF8-408D-8B6C-15271DB2196C}"/>
                    </a:ext>
                  </a:extLst>
                </p14:cNvPr>
                <p14:cNvContentPartPr/>
                <p14:nvPr/>
              </p14:nvContentPartPr>
              <p14:xfrm>
                <a:off x="11118698" y="1218862"/>
                <a:ext cx="167760" cy="202680"/>
              </p14:xfrm>
            </p:contentPart>
          </mc:Choice>
          <mc:Fallback xmlns="">
            <p:pic>
              <p:nvPicPr>
                <p:cNvPr id="34" name="Freihand 33">
                  <a:extLst>
                    <a:ext uri="{FF2B5EF4-FFF2-40B4-BE49-F238E27FC236}">
                      <a16:creationId xmlns:a16="http://schemas.microsoft.com/office/drawing/2014/main" id="{1CFBBCBB-3EF8-408D-8B6C-15271DB2196C}"/>
                    </a:ext>
                  </a:extLst>
                </p:cNvPr>
                <p:cNvPicPr/>
                <p:nvPr/>
              </p:nvPicPr>
              <p:blipFill>
                <a:blip r:embed="rId59"/>
                <a:stretch>
                  <a:fillRect/>
                </a:stretch>
              </p:blipFill>
              <p:spPr>
                <a:xfrm>
                  <a:off x="11110058" y="1209862"/>
                  <a:ext cx="18540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F08D111-FC8A-4424-8A0E-96F2BB9EAB15}"/>
                    </a:ext>
                  </a:extLst>
                </p14:cNvPr>
                <p14:cNvContentPartPr/>
                <p14:nvPr/>
              </p14:nvContentPartPr>
              <p14:xfrm>
                <a:off x="11288978" y="1138942"/>
                <a:ext cx="237240" cy="294480"/>
              </p14:xfrm>
            </p:contentPart>
          </mc:Choice>
          <mc:Fallback xmlns="">
            <p:pic>
              <p:nvPicPr>
                <p:cNvPr id="35" name="Freihand 34">
                  <a:extLst>
                    <a:ext uri="{FF2B5EF4-FFF2-40B4-BE49-F238E27FC236}">
                      <a16:creationId xmlns:a16="http://schemas.microsoft.com/office/drawing/2014/main" id="{FF08D111-FC8A-4424-8A0E-96F2BB9EAB15}"/>
                    </a:ext>
                  </a:extLst>
                </p:cNvPr>
                <p:cNvPicPr/>
                <p:nvPr/>
              </p:nvPicPr>
              <p:blipFill>
                <a:blip r:embed="rId61"/>
                <a:stretch>
                  <a:fillRect/>
                </a:stretch>
              </p:blipFill>
              <p:spPr>
                <a:xfrm>
                  <a:off x="11279978" y="1130302"/>
                  <a:ext cx="254880" cy="312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C3DA1A7B-28C0-47E6-8FE6-83773D62DA7E}"/>
                    </a:ext>
                  </a:extLst>
                </p14:cNvPr>
                <p14:cNvContentPartPr/>
                <p14:nvPr/>
              </p14:nvContentPartPr>
              <p14:xfrm>
                <a:off x="8598698" y="2124982"/>
                <a:ext cx="241920" cy="138600"/>
              </p14:xfrm>
            </p:contentPart>
          </mc:Choice>
          <mc:Fallback xmlns="">
            <p:pic>
              <p:nvPicPr>
                <p:cNvPr id="36" name="Freihand 35">
                  <a:extLst>
                    <a:ext uri="{FF2B5EF4-FFF2-40B4-BE49-F238E27FC236}">
                      <a16:creationId xmlns:a16="http://schemas.microsoft.com/office/drawing/2014/main" id="{C3DA1A7B-28C0-47E6-8FE6-83773D62DA7E}"/>
                    </a:ext>
                  </a:extLst>
                </p:cNvPr>
                <p:cNvPicPr/>
                <p:nvPr/>
              </p:nvPicPr>
              <p:blipFill>
                <a:blip r:embed="rId63"/>
                <a:stretch>
                  <a:fillRect/>
                </a:stretch>
              </p:blipFill>
              <p:spPr>
                <a:xfrm>
                  <a:off x="8590058" y="2115982"/>
                  <a:ext cx="2595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0568994A-57F0-429C-8DA9-1B71CEFBB928}"/>
                    </a:ext>
                  </a:extLst>
                </p14:cNvPr>
                <p14:cNvContentPartPr/>
                <p14:nvPr/>
              </p14:nvContentPartPr>
              <p14:xfrm>
                <a:off x="8891738" y="2092222"/>
                <a:ext cx="132840" cy="66240"/>
              </p14:xfrm>
            </p:contentPart>
          </mc:Choice>
          <mc:Fallback xmlns="">
            <p:pic>
              <p:nvPicPr>
                <p:cNvPr id="37" name="Freihand 36">
                  <a:extLst>
                    <a:ext uri="{FF2B5EF4-FFF2-40B4-BE49-F238E27FC236}">
                      <a16:creationId xmlns:a16="http://schemas.microsoft.com/office/drawing/2014/main" id="{0568994A-57F0-429C-8DA9-1B71CEFBB928}"/>
                    </a:ext>
                  </a:extLst>
                </p:cNvPr>
                <p:cNvPicPr/>
                <p:nvPr/>
              </p:nvPicPr>
              <p:blipFill>
                <a:blip r:embed="rId65"/>
                <a:stretch>
                  <a:fillRect/>
                </a:stretch>
              </p:blipFill>
              <p:spPr>
                <a:xfrm>
                  <a:off x="8883098" y="2083582"/>
                  <a:ext cx="15048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A28A190E-80BB-40ED-8C2A-02BA93A5DA14}"/>
                    </a:ext>
                  </a:extLst>
                </p14:cNvPr>
                <p14:cNvContentPartPr/>
                <p14:nvPr/>
              </p14:nvContentPartPr>
              <p14:xfrm>
                <a:off x="9091898" y="1878382"/>
                <a:ext cx="241200" cy="260640"/>
              </p14:xfrm>
            </p:contentPart>
          </mc:Choice>
          <mc:Fallback xmlns="">
            <p:pic>
              <p:nvPicPr>
                <p:cNvPr id="38" name="Freihand 37">
                  <a:extLst>
                    <a:ext uri="{FF2B5EF4-FFF2-40B4-BE49-F238E27FC236}">
                      <a16:creationId xmlns:a16="http://schemas.microsoft.com/office/drawing/2014/main" id="{A28A190E-80BB-40ED-8C2A-02BA93A5DA14}"/>
                    </a:ext>
                  </a:extLst>
                </p:cNvPr>
                <p:cNvPicPr/>
                <p:nvPr/>
              </p:nvPicPr>
              <p:blipFill>
                <a:blip r:embed="rId67"/>
                <a:stretch>
                  <a:fillRect/>
                </a:stretch>
              </p:blipFill>
              <p:spPr>
                <a:xfrm>
                  <a:off x="9082898" y="1869742"/>
                  <a:ext cx="25884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51A3DECC-21EE-469D-8CB3-0DC4585F2066}"/>
                    </a:ext>
                  </a:extLst>
                </p14:cNvPr>
                <p14:cNvContentPartPr/>
                <p14:nvPr/>
              </p14:nvContentPartPr>
              <p14:xfrm>
                <a:off x="9489338" y="1933462"/>
                <a:ext cx="172800" cy="123480"/>
              </p14:xfrm>
            </p:contentPart>
          </mc:Choice>
          <mc:Fallback xmlns="">
            <p:pic>
              <p:nvPicPr>
                <p:cNvPr id="39" name="Freihand 38">
                  <a:extLst>
                    <a:ext uri="{FF2B5EF4-FFF2-40B4-BE49-F238E27FC236}">
                      <a16:creationId xmlns:a16="http://schemas.microsoft.com/office/drawing/2014/main" id="{51A3DECC-21EE-469D-8CB3-0DC4585F2066}"/>
                    </a:ext>
                  </a:extLst>
                </p:cNvPr>
                <p:cNvPicPr/>
                <p:nvPr/>
              </p:nvPicPr>
              <p:blipFill>
                <a:blip r:embed="rId69"/>
                <a:stretch>
                  <a:fillRect/>
                </a:stretch>
              </p:blipFill>
              <p:spPr>
                <a:xfrm>
                  <a:off x="9480338" y="1924462"/>
                  <a:ext cx="190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FD9BC66A-70FF-4BFF-9B63-D2519E3FEE52}"/>
                    </a:ext>
                  </a:extLst>
                </p14:cNvPr>
                <p14:cNvContentPartPr/>
                <p14:nvPr/>
              </p14:nvContentPartPr>
              <p14:xfrm>
                <a:off x="9692738" y="1816822"/>
                <a:ext cx="120960" cy="220680"/>
              </p14:xfrm>
            </p:contentPart>
          </mc:Choice>
          <mc:Fallback xmlns="">
            <p:pic>
              <p:nvPicPr>
                <p:cNvPr id="40" name="Freihand 39">
                  <a:extLst>
                    <a:ext uri="{FF2B5EF4-FFF2-40B4-BE49-F238E27FC236}">
                      <a16:creationId xmlns:a16="http://schemas.microsoft.com/office/drawing/2014/main" id="{FD9BC66A-70FF-4BFF-9B63-D2519E3FEE52}"/>
                    </a:ext>
                  </a:extLst>
                </p:cNvPr>
                <p:cNvPicPr/>
                <p:nvPr/>
              </p:nvPicPr>
              <p:blipFill>
                <a:blip r:embed="rId71"/>
                <a:stretch>
                  <a:fillRect/>
                </a:stretch>
              </p:blipFill>
              <p:spPr>
                <a:xfrm>
                  <a:off x="9684098" y="1807822"/>
                  <a:ext cx="13860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AE53B473-5897-4B22-B580-5F6E4EDB3994}"/>
                    </a:ext>
                  </a:extLst>
                </p14:cNvPr>
                <p14:cNvContentPartPr/>
                <p14:nvPr/>
              </p14:nvContentPartPr>
              <p14:xfrm>
                <a:off x="9876338" y="1893142"/>
                <a:ext cx="352440" cy="94320"/>
              </p14:xfrm>
            </p:contentPart>
          </mc:Choice>
          <mc:Fallback xmlns="">
            <p:pic>
              <p:nvPicPr>
                <p:cNvPr id="41" name="Freihand 40">
                  <a:extLst>
                    <a:ext uri="{FF2B5EF4-FFF2-40B4-BE49-F238E27FC236}">
                      <a16:creationId xmlns:a16="http://schemas.microsoft.com/office/drawing/2014/main" id="{AE53B473-5897-4B22-B580-5F6E4EDB3994}"/>
                    </a:ext>
                  </a:extLst>
                </p:cNvPr>
                <p:cNvPicPr/>
                <p:nvPr/>
              </p:nvPicPr>
              <p:blipFill>
                <a:blip r:embed="rId73"/>
                <a:stretch>
                  <a:fillRect/>
                </a:stretch>
              </p:blipFill>
              <p:spPr>
                <a:xfrm>
                  <a:off x="9867698" y="1884502"/>
                  <a:ext cx="370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217E8AF7-A04F-429E-8E61-D18EFFD8E758}"/>
                    </a:ext>
                  </a:extLst>
                </p14:cNvPr>
                <p14:cNvContentPartPr/>
                <p14:nvPr/>
              </p14:nvContentPartPr>
              <p14:xfrm>
                <a:off x="10367018" y="1698022"/>
                <a:ext cx="27360" cy="347760"/>
              </p14:xfrm>
            </p:contentPart>
          </mc:Choice>
          <mc:Fallback xmlns="">
            <p:pic>
              <p:nvPicPr>
                <p:cNvPr id="42" name="Freihand 41">
                  <a:extLst>
                    <a:ext uri="{FF2B5EF4-FFF2-40B4-BE49-F238E27FC236}">
                      <a16:creationId xmlns:a16="http://schemas.microsoft.com/office/drawing/2014/main" id="{217E8AF7-A04F-429E-8E61-D18EFFD8E758}"/>
                    </a:ext>
                  </a:extLst>
                </p:cNvPr>
                <p:cNvPicPr/>
                <p:nvPr/>
              </p:nvPicPr>
              <p:blipFill>
                <a:blip r:embed="rId75"/>
                <a:stretch>
                  <a:fillRect/>
                </a:stretch>
              </p:blipFill>
              <p:spPr>
                <a:xfrm>
                  <a:off x="10358378" y="1689382"/>
                  <a:ext cx="45000" cy="365400"/>
                </a:xfrm>
                <a:prstGeom prst="rect">
                  <a:avLst/>
                </a:prstGeom>
              </p:spPr>
            </p:pic>
          </mc:Fallback>
        </mc:AlternateContent>
      </p:grpSp>
      <p:grpSp>
        <p:nvGrpSpPr>
          <p:cNvPr id="46" name="Gruppieren 45">
            <a:extLst>
              <a:ext uri="{FF2B5EF4-FFF2-40B4-BE49-F238E27FC236}">
                <a16:creationId xmlns:a16="http://schemas.microsoft.com/office/drawing/2014/main" id="{E50CB581-E8A9-4986-9955-589BECAF8CA5}"/>
              </a:ext>
            </a:extLst>
          </p:cNvPr>
          <p:cNvGrpSpPr/>
          <p:nvPr/>
        </p:nvGrpSpPr>
        <p:grpSpPr>
          <a:xfrm>
            <a:off x="1022138" y="621262"/>
            <a:ext cx="6050520" cy="2491920"/>
            <a:chOff x="1022138" y="621262"/>
            <a:chExt cx="6050520" cy="2491920"/>
          </a:xfrm>
        </p:grpSpPr>
        <mc:AlternateContent xmlns:mc="http://schemas.openxmlformats.org/markup-compatibility/2006" xmlns:p14="http://schemas.microsoft.com/office/powerpoint/2010/main">
          <mc:Choice Requires="p14">
            <p:contentPart p14:bwMode="auto" r:id="rId76">
              <p14:nvContentPartPr>
                <p14:cNvPr id="5" name="Freihand 4">
                  <a:extLst>
                    <a:ext uri="{FF2B5EF4-FFF2-40B4-BE49-F238E27FC236}">
                      <a16:creationId xmlns:a16="http://schemas.microsoft.com/office/drawing/2014/main" id="{1DB8D1E7-8E4C-4E47-87FA-B9EB280CB1A1}"/>
                    </a:ext>
                  </a:extLst>
                </p14:cNvPr>
                <p14:cNvContentPartPr/>
                <p14:nvPr/>
              </p14:nvContentPartPr>
              <p14:xfrm>
                <a:off x="6101378" y="1438102"/>
                <a:ext cx="971280" cy="350280"/>
              </p14:xfrm>
            </p:contentPart>
          </mc:Choice>
          <mc:Fallback xmlns="">
            <p:pic>
              <p:nvPicPr>
                <p:cNvPr id="5" name="Freihand 4">
                  <a:extLst>
                    <a:ext uri="{FF2B5EF4-FFF2-40B4-BE49-F238E27FC236}">
                      <a16:creationId xmlns:a16="http://schemas.microsoft.com/office/drawing/2014/main" id="{1DB8D1E7-8E4C-4E47-87FA-B9EB280CB1A1}"/>
                    </a:ext>
                  </a:extLst>
                </p:cNvPr>
                <p:cNvPicPr/>
                <p:nvPr/>
              </p:nvPicPr>
              <p:blipFill>
                <a:blip r:embed="rId77"/>
                <a:stretch>
                  <a:fillRect/>
                </a:stretch>
              </p:blipFill>
              <p:spPr>
                <a:xfrm>
                  <a:off x="6092738" y="1429102"/>
                  <a:ext cx="988920" cy="3679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 name="Freihand 5">
                  <a:extLst>
                    <a:ext uri="{FF2B5EF4-FFF2-40B4-BE49-F238E27FC236}">
                      <a16:creationId xmlns:a16="http://schemas.microsoft.com/office/drawing/2014/main" id="{44DB6468-82BE-4C96-91F7-BD7136EC8EC2}"/>
                    </a:ext>
                  </a:extLst>
                </p14:cNvPr>
                <p14:cNvContentPartPr/>
                <p14:nvPr/>
              </p14:nvContentPartPr>
              <p14:xfrm>
                <a:off x="5939378" y="1497862"/>
                <a:ext cx="429840" cy="465840"/>
              </p14:xfrm>
            </p:contentPart>
          </mc:Choice>
          <mc:Fallback xmlns="">
            <p:pic>
              <p:nvPicPr>
                <p:cNvPr id="6" name="Freihand 5">
                  <a:extLst>
                    <a:ext uri="{FF2B5EF4-FFF2-40B4-BE49-F238E27FC236}">
                      <a16:creationId xmlns:a16="http://schemas.microsoft.com/office/drawing/2014/main" id="{44DB6468-82BE-4C96-91F7-BD7136EC8EC2}"/>
                    </a:ext>
                  </a:extLst>
                </p:cNvPr>
                <p:cNvPicPr/>
                <p:nvPr/>
              </p:nvPicPr>
              <p:blipFill>
                <a:blip r:embed="rId79"/>
                <a:stretch>
                  <a:fillRect/>
                </a:stretch>
              </p:blipFill>
              <p:spPr>
                <a:xfrm>
                  <a:off x="5930378" y="1489222"/>
                  <a:ext cx="447480" cy="483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4" name="Freihand 43">
                  <a:extLst>
                    <a:ext uri="{FF2B5EF4-FFF2-40B4-BE49-F238E27FC236}">
                      <a16:creationId xmlns:a16="http://schemas.microsoft.com/office/drawing/2014/main" id="{3E29A806-A989-4F03-8AC1-74443A512176}"/>
                    </a:ext>
                  </a:extLst>
                </p14:cNvPr>
                <p14:cNvContentPartPr/>
                <p14:nvPr/>
              </p14:nvContentPartPr>
              <p14:xfrm>
                <a:off x="1022138" y="842662"/>
                <a:ext cx="4758480" cy="2270520"/>
              </p14:xfrm>
            </p:contentPart>
          </mc:Choice>
          <mc:Fallback xmlns="">
            <p:pic>
              <p:nvPicPr>
                <p:cNvPr id="44" name="Freihand 43">
                  <a:extLst>
                    <a:ext uri="{FF2B5EF4-FFF2-40B4-BE49-F238E27FC236}">
                      <a16:creationId xmlns:a16="http://schemas.microsoft.com/office/drawing/2014/main" id="{3E29A806-A989-4F03-8AC1-74443A512176}"/>
                    </a:ext>
                  </a:extLst>
                </p:cNvPr>
                <p:cNvPicPr/>
                <p:nvPr/>
              </p:nvPicPr>
              <p:blipFill>
                <a:blip r:embed="rId81"/>
                <a:stretch>
                  <a:fillRect/>
                </a:stretch>
              </p:blipFill>
              <p:spPr>
                <a:xfrm>
                  <a:off x="1013138" y="833662"/>
                  <a:ext cx="4776120" cy="2288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5" name="Freihand 44">
                  <a:extLst>
                    <a:ext uri="{FF2B5EF4-FFF2-40B4-BE49-F238E27FC236}">
                      <a16:creationId xmlns:a16="http://schemas.microsoft.com/office/drawing/2014/main" id="{20A972A0-C0BA-4C2E-B495-17A3CCFF9D98}"/>
                    </a:ext>
                  </a:extLst>
                </p14:cNvPr>
                <p14:cNvContentPartPr/>
                <p14:nvPr/>
              </p14:nvContentPartPr>
              <p14:xfrm>
                <a:off x="5351138" y="621262"/>
                <a:ext cx="521280" cy="364320"/>
              </p14:xfrm>
            </p:contentPart>
          </mc:Choice>
          <mc:Fallback xmlns="">
            <p:pic>
              <p:nvPicPr>
                <p:cNvPr id="45" name="Freihand 44">
                  <a:extLst>
                    <a:ext uri="{FF2B5EF4-FFF2-40B4-BE49-F238E27FC236}">
                      <a16:creationId xmlns:a16="http://schemas.microsoft.com/office/drawing/2014/main" id="{20A972A0-C0BA-4C2E-B495-17A3CCFF9D98}"/>
                    </a:ext>
                  </a:extLst>
                </p:cNvPr>
                <p:cNvPicPr/>
                <p:nvPr/>
              </p:nvPicPr>
              <p:blipFill>
                <a:blip r:embed="rId83"/>
                <a:stretch>
                  <a:fillRect/>
                </a:stretch>
              </p:blipFill>
              <p:spPr>
                <a:xfrm>
                  <a:off x="5342498" y="612622"/>
                  <a:ext cx="538920" cy="381960"/>
                </a:xfrm>
                <a:prstGeom prst="rect">
                  <a:avLst/>
                </a:prstGeom>
              </p:spPr>
            </p:pic>
          </mc:Fallback>
        </mc:AlternateContent>
      </p:grpSp>
      <p:grpSp>
        <p:nvGrpSpPr>
          <p:cNvPr id="211994" name="Gruppieren 211993">
            <a:extLst>
              <a:ext uri="{FF2B5EF4-FFF2-40B4-BE49-F238E27FC236}">
                <a16:creationId xmlns:a16="http://schemas.microsoft.com/office/drawing/2014/main" id="{03D20869-35F8-48B7-988E-0C882C03527B}"/>
              </a:ext>
            </a:extLst>
          </p:cNvPr>
          <p:cNvGrpSpPr/>
          <p:nvPr/>
        </p:nvGrpSpPr>
        <p:grpSpPr>
          <a:xfrm>
            <a:off x="699218" y="4838662"/>
            <a:ext cx="7605360" cy="1245960"/>
            <a:chOff x="699218" y="4838662"/>
            <a:chExt cx="7605360" cy="1245960"/>
          </a:xfrm>
        </p:grpSpPr>
        <mc:AlternateContent xmlns:mc="http://schemas.openxmlformats.org/markup-compatibility/2006" xmlns:p14="http://schemas.microsoft.com/office/powerpoint/2010/main">
          <mc:Choice Requires="p14">
            <p:contentPart p14:bwMode="auto" r:id="rId84">
              <p14:nvContentPartPr>
                <p14:cNvPr id="47" name="Freihand 46">
                  <a:extLst>
                    <a:ext uri="{FF2B5EF4-FFF2-40B4-BE49-F238E27FC236}">
                      <a16:creationId xmlns:a16="http://schemas.microsoft.com/office/drawing/2014/main" id="{61E953B0-1C2C-4FCC-A695-30266C6737F4}"/>
                    </a:ext>
                  </a:extLst>
                </p14:cNvPr>
                <p14:cNvContentPartPr/>
                <p14:nvPr/>
              </p14:nvContentPartPr>
              <p14:xfrm>
                <a:off x="699218" y="5526982"/>
                <a:ext cx="356400" cy="32760"/>
              </p14:xfrm>
            </p:contentPart>
          </mc:Choice>
          <mc:Fallback xmlns="">
            <p:pic>
              <p:nvPicPr>
                <p:cNvPr id="47" name="Freihand 46">
                  <a:extLst>
                    <a:ext uri="{FF2B5EF4-FFF2-40B4-BE49-F238E27FC236}">
                      <a16:creationId xmlns:a16="http://schemas.microsoft.com/office/drawing/2014/main" id="{61E953B0-1C2C-4FCC-A695-30266C6737F4}"/>
                    </a:ext>
                  </a:extLst>
                </p:cNvPr>
                <p:cNvPicPr/>
                <p:nvPr/>
              </p:nvPicPr>
              <p:blipFill>
                <a:blip r:embed="rId85"/>
                <a:stretch>
                  <a:fillRect/>
                </a:stretch>
              </p:blipFill>
              <p:spPr>
                <a:xfrm>
                  <a:off x="690218" y="5518342"/>
                  <a:ext cx="37404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8" name="Freihand 47">
                  <a:extLst>
                    <a:ext uri="{FF2B5EF4-FFF2-40B4-BE49-F238E27FC236}">
                      <a16:creationId xmlns:a16="http://schemas.microsoft.com/office/drawing/2014/main" id="{FF440E3E-F5B1-4598-B181-BFBCDBDBC81B}"/>
                    </a:ext>
                  </a:extLst>
                </p14:cNvPr>
                <p14:cNvContentPartPr/>
                <p14:nvPr/>
              </p14:nvContentPartPr>
              <p14:xfrm>
                <a:off x="723338" y="5612302"/>
                <a:ext cx="254880" cy="37080"/>
              </p14:xfrm>
            </p:contentPart>
          </mc:Choice>
          <mc:Fallback xmlns="">
            <p:pic>
              <p:nvPicPr>
                <p:cNvPr id="48" name="Freihand 47">
                  <a:extLst>
                    <a:ext uri="{FF2B5EF4-FFF2-40B4-BE49-F238E27FC236}">
                      <a16:creationId xmlns:a16="http://schemas.microsoft.com/office/drawing/2014/main" id="{FF440E3E-F5B1-4598-B181-BFBCDBDBC81B}"/>
                    </a:ext>
                  </a:extLst>
                </p:cNvPr>
                <p:cNvPicPr/>
                <p:nvPr/>
              </p:nvPicPr>
              <p:blipFill>
                <a:blip r:embed="rId87"/>
                <a:stretch>
                  <a:fillRect/>
                </a:stretch>
              </p:blipFill>
              <p:spPr>
                <a:xfrm>
                  <a:off x="714338" y="5603302"/>
                  <a:ext cx="2725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9" name="Freihand 48">
                  <a:extLst>
                    <a:ext uri="{FF2B5EF4-FFF2-40B4-BE49-F238E27FC236}">
                      <a16:creationId xmlns:a16="http://schemas.microsoft.com/office/drawing/2014/main" id="{474BDC50-039F-48B6-9AE9-00D51DD9F32F}"/>
                    </a:ext>
                  </a:extLst>
                </p14:cNvPr>
                <p14:cNvContentPartPr/>
                <p14:nvPr/>
              </p14:nvContentPartPr>
              <p14:xfrm>
                <a:off x="1067138" y="5444542"/>
                <a:ext cx="165240" cy="276840"/>
              </p14:xfrm>
            </p:contentPart>
          </mc:Choice>
          <mc:Fallback xmlns="">
            <p:pic>
              <p:nvPicPr>
                <p:cNvPr id="49" name="Freihand 48">
                  <a:extLst>
                    <a:ext uri="{FF2B5EF4-FFF2-40B4-BE49-F238E27FC236}">
                      <a16:creationId xmlns:a16="http://schemas.microsoft.com/office/drawing/2014/main" id="{474BDC50-039F-48B6-9AE9-00D51DD9F32F}"/>
                    </a:ext>
                  </a:extLst>
                </p:cNvPr>
                <p:cNvPicPr/>
                <p:nvPr/>
              </p:nvPicPr>
              <p:blipFill>
                <a:blip r:embed="rId89"/>
                <a:stretch>
                  <a:fillRect/>
                </a:stretch>
              </p:blipFill>
              <p:spPr>
                <a:xfrm>
                  <a:off x="1058138" y="5435542"/>
                  <a:ext cx="18288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0" name="Freihand 49">
                  <a:extLst>
                    <a:ext uri="{FF2B5EF4-FFF2-40B4-BE49-F238E27FC236}">
                      <a16:creationId xmlns:a16="http://schemas.microsoft.com/office/drawing/2014/main" id="{5B3F7BF5-07FE-46C1-B66F-AF491EBD833B}"/>
                    </a:ext>
                  </a:extLst>
                </p14:cNvPr>
                <p14:cNvContentPartPr/>
                <p14:nvPr/>
              </p14:nvContentPartPr>
              <p14:xfrm>
                <a:off x="1425338" y="5364262"/>
                <a:ext cx="142200" cy="286560"/>
              </p14:xfrm>
            </p:contentPart>
          </mc:Choice>
          <mc:Fallback xmlns="">
            <p:pic>
              <p:nvPicPr>
                <p:cNvPr id="50" name="Freihand 49">
                  <a:extLst>
                    <a:ext uri="{FF2B5EF4-FFF2-40B4-BE49-F238E27FC236}">
                      <a16:creationId xmlns:a16="http://schemas.microsoft.com/office/drawing/2014/main" id="{5B3F7BF5-07FE-46C1-B66F-AF491EBD833B}"/>
                    </a:ext>
                  </a:extLst>
                </p:cNvPr>
                <p:cNvPicPr/>
                <p:nvPr/>
              </p:nvPicPr>
              <p:blipFill>
                <a:blip r:embed="rId91"/>
                <a:stretch>
                  <a:fillRect/>
                </a:stretch>
              </p:blipFill>
              <p:spPr>
                <a:xfrm>
                  <a:off x="1416698" y="5355622"/>
                  <a:ext cx="1598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 name="Freihand 50">
                  <a:extLst>
                    <a:ext uri="{FF2B5EF4-FFF2-40B4-BE49-F238E27FC236}">
                      <a16:creationId xmlns:a16="http://schemas.microsoft.com/office/drawing/2014/main" id="{DF3FC768-D0CE-4DF5-A9B1-AD0AB6B64D43}"/>
                    </a:ext>
                  </a:extLst>
                </p14:cNvPr>
                <p14:cNvContentPartPr/>
                <p14:nvPr/>
              </p14:nvContentPartPr>
              <p14:xfrm>
                <a:off x="1674458" y="5209462"/>
                <a:ext cx="577800" cy="339480"/>
              </p14:xfrm>
            </p:contentPart>
          </mc:Choice>
          <mc:Fallback xmlns="">
            <p:pic>
              <p:nvPicPr>
                <p:cNvPr id="51" name="Freihand 50">
                  <a:extLst>
                    <a:ext uri="{FF2B5EF4-FFF2-40B4-BE49-F238E27FC236}">
                      <a16:creationId xmlns:a16="http://schemas.microsoft.com/office/drawing/2014/main" id="{DF3FC768-D0CE-4DF5-A9B1-AD0AB6B64D43}"/>
                    </a:ext>
                  </a:extLst>
                </p:cNvPr>
                <p:cNvPicPr/>
                <p:nvPr/>
              </p:nvPicPr>
              <p:blipFill>
                <a:blip r:embed="rId93"/>
                <a:stretch>
                  <a:fillRect/>
                </a:stretch>
              </p:blipFill>
              <p:spPr>
                <a:xfrm>
                  <a:off x="1665458" y="5200822"/>
                  <a:ext cx="59544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2" name="Freihand 51">
                  <a:extLst>
                    <a:ext uri="{FF2B5EF4-FFF2-40B4-BE49-F238E27FC236}">
                      <a16:creationId xmlns:a16="http://schemas.microsoft.com/office/drawing/2014/main" id="{818A9D13-F62D-4B85-8062-E764516FAE09}"/>
                    </a:ext>
                  </a:extLst>
                </p14:cNvPr>
                <p14:cNvContentPartPr/>
                <p14:nvPr/>
              </p14:nvContentPartPr>
              <p14:xfrm>
                <a:off x="1819178" y="5134942"/>
                <a:ext cx="28080" cy="3600"/>
              </p14:xfrm>
            </p:contentPart>
          </mc:Choice>
          <mc:Fallback xmlns="">
            <p:pic>
              <p:nvPicPr>
                <p:cNvPr id="52" name="Freihand 51">
                  <a:extLst>
                    <a:ext uri="{FF2B5EF4-FFF2-40B4-BE49-F238E27FC236}">
                      <a16:creationId xmlns:a16="http://schemas.microsoft.com/office/drawing/2014/main" id="{818A9D13-F62D-4B85-8062-E764516FAE09}"/>
                    </a:ext>
                  </a:extLst>
                </p:cNvPr>
                <p:cNvPicPr/>
                <p:nvPr/>
              </p:nvPicPr>
              <p:blipFill>
                <a:blip r:embed="rId95"/>
                <a:stretch>
                  <a:fillRect/>
                </a:stretch>
              </p:blipFill>
              <p:spPr>
                <a:xfrm>
                  <a:off x="1810538" y="5125942"/>
                  <a:ext cx="457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3" name="Freihand 52">
                  <a:extLst>
                    <a:ext uri="{FF2B5EF4-FFF2-40B4-BE49-F238E27FC236}">
                      <a16:creationId xmlns:a16="http://schemas.microsoft.com/office/drawing/2014/main" id="{68424C0C-57F9-4F34-886C-58DF1D44E8B5}"/>
                    </a:ext>
                  </a:extLst>
                </p14:cNvPr>
                <p14:cNvContentPartPr/>
                <p14:nvPr/>
              </p14:nvContentPartPr>
              <p14:xfrm>
                <a:off x="1356578" y="5681422"/>
                <a:ext cx="166320" cy="95760"/>
              </p14:xfrm>
            </p:contentPart>
          </mc:Choice>
          <mc:Fallback xmlns="">
            <p:pic>
              <p:nvPicPr>
                <p:cNvPr id="53" name="Freihand 52">
                  <a:extLst>
                    <a:ext uri="{FF2B5EF4-FFF2-40B4-BE49-F238E27FC236}">
                      <a16:creationId xmlns:a16="http://schemas.microsoft.com/office/drawing/2014/main" id="{68424C0C-57F9-4F34-886C-58DF1D44E8B5}"/>
                    </a:ext>
                  </a:extLst>
                </p:cNvPr>
                <p:cNvPicPr/>
                <p:nvPr/>
              </p:nvPicPr>
              <p:blipFill>
                <a:blip r:embed="rId97"/>
                <a:stretch>
                  <a:fillRect/>
                </a:stretch>
              </p:blipFill>
              <p:spPr>
                <a:xfrm>
                  <a:off x="1347578" y="5672422"/>
                  <a:ext cx="1839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4" name="Freihand 53">
                  <a:extLst>
                    <a:ext uri="{FF2B5EF4-FFF2-40B4-BE49-F238E27FC236}">
                      <a16:creationId xmlns:a16="http://schemas.microsoft.com/office/drawing/2014/main" id="{7DDAFE97-D0E2-499C-B1E2-A367631AEF1F}"/>
                    </a:ext>
                  </a:extLst>
                </p14:cNvPr>
                <p14:cNvContentPartPr/>
                <p14:nvPr/>
              </p14:nvContentPartPr>
              <p14:xfrm>
                <a:off x="2358098" y="5064742"/>
                <a:ext cx="129240" cy="108720"/>
              </p14:xfrm>
            </p:contentPart>
          </mc:Choice>
          <mc:Fallback xmlns="">
            <p:pic>
              <p:nvPicPr>
                <p:cNvPr id="54" name="Freihand 53">
                  <a:extLst>
                    <a:ext uri="{FF2B5EF4-FFF2-40B4-BE49-F238E27FC236}">
                      <a16:creationId xmlns:a16="http://schemas.microsoft.com/office/drawing/2014/main" id="{7DDAFE97-D0E2-499C-B1E2-A367631AEF1F}"/>
                    </a:ext>
                  </a:extLst>
                </p:cNvPr>
                <p:cNvPicPr/>
                <p:nvPr/>
              </p:nvPicPr>
              <p:blipFill>
                <a:blip r:embed="rId99"/>
                <a:stretch>
                  <a:fillRect/>
                </a:stretch>
              </p:blipFill>
              <p:spPr>
                <a:xfrm>
                  <a:off x="2349098" y="5055742"/>
                  <a:ext cx="1468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6" name="Freihand 55">
                  <a:extLst>
                    <a:ext uri="{FF2B5EF4-FFF2-40B4-BE49-F238E27FC236}">
                      <a16:creationId xmlns:a16="http://schemas.microsoft.com/office/drawing/2014/main" id="{BCAFFCAB-3B5D-46ED-98DA-3CF2D03CDB5D}"/>
                    </a:ext>
                  </a:extLst>
                </p14:cNvPr>
                <p14:cNvContentPartPr/>
                <p14:nvPr/>
              </p14:nvContentPartPr>
              <p14:xfrm>
                <a:off x="2645738" y="5243662"/>
                <a:ext cx="173880" cy="172800"/>
              </p14:xfrm>
            </p:contentPart>
          </mc:Choice>
          <mc:Fallback xmlns="">
            <p:pic>
              <p:nvPicPr>
                <p:cNvPr id="56" name="Freihand 55">
                  <a:extLst>
                    <a:ext uri="{FF2B5EF4-FFF2-40B4-BE49-F238E27FC236}">
                      <a16:creationId xmlns:a16="http://schemas.microsoft.com/office/drawing/2014/main" id="{BCAFFCAB-3B5D-46ED-98DA-3CF2D03CDB5D}"/>
                    </a:ext>
                  </a:extLst>
                </p:cNvPr>
                <p:cNvPicPr/>
                <p:nvPr/>
              </p:nvPicPr>
              <p:blipFill>
                <a:blip r:embed="rId101"/>
                <a:stretch>
                  <a:fillRect/>
                </a:stretch>
              </p:blipFill>
              <p:spPr>
                <a:xfrm>
                  <a:off x="2637098" y="5235022"/>
                  <a:ext cx="191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7" name="Freihand 56">
                  <a:extLst>
                    <a:ext uri="{FF2B5EF4-FFF2-40B4-BE49-F238E27FC236}">
                      <a16:creationId xmlns:a16="http://schemas.microsoft.com/office/drawing/2014/main" id="{11543A86-6255-4958-8DDB-5B1C1826FE76}"/>
                    </a:ext>
                  </a:extLst>
                </p14:cNvPr>
                <p14:cNvContentPartPr/>
                <p14:nvPr/>
              </p14:nvContentPartPr>
              <p14:xfrm>
                <a:off x="2886218" y="5229982"/>
                <a:ext cx="340560" cy="102240"/>
              </p14:xfrm>
            </p:contentPart>
          </mc:Choice>
          <mc:Fallback xmlns="">
            <p:pic>
              <p:nvPicPr>
                <p:cNvPr id="57" name="Freihand 56">
                  <a:extLst>
                    <a:ext uri="{FF2B5EF4-FFF2-40B4-BE49-F238E27FC236}">
                      <a16:creationId xmlns:a16="http://schemas.microsoft.com/office/drawing/2014/main" id="{11543A86-6255-4958-8DDB-5B1C1826FE76}"/>
                    </a:ext>
                  </a:extLst>
                </p:cNvPr>
                <p:cNvPicPr/>
                <p:nvPr/>
              </p:nvPicPr>
              <p:blipFill>
                <a:blip r:embed="rId103"/>
                <a:stretch>
                  <a:fillRect/>
                </a:stretch>
              </p:blipFill>
              <p:spPr>
                <a:xfrm>
                  <a:off x="2877218" y="5220982"/>
                  <a:ext cx="3582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8" name="Freihand 57">
                  <a:extLst>
                    <a:ext uri="{FF2B5EF4-FFF2-40B4-BE49-F238E27FC236}">
                      <a16:creationId xmlns:a16="http://schemas.microsoft.com/office/drawing/2014/main" id="{E6501C15-6B85-40CD-BB07-37F560A96B74}"/>
                    </a:ext>
                  </a:extLst>
                </p14:cNvPr>
                <p14:cNvContentPartPr/>
                <p14:nvPr/>
              </p14:nvContentPartPr>
              <p14:xfrm>
                <a:off x="3219938" y="5060422"/>
                <a:ext cx="399600" cy="225360"/>
              </p14:xfrm>
            </p:contentPart>
          </mc:Choice>
          <mc:Fallback xmlns="">
            <p:pic>
              <p:nvPicPr>
                <p:cNvPr id="58" name="Freihand 57">
                  <a:extLst>
                    <a:ext uri="{FF2B5EF4-FFF2-40B4-BE49-F238E27FC236}">
                      <a16:creationId xmlns:a16="http://schemas.microsoft.com/office/drawing/2014/main" id="{E6501C15-6B85-40CD-BB07-37F560A96B74}"/>
                    </a:ext>
                  </a:extLst>
                </p:cNvPr>
                <p:cNvPicPr/>
                <p:nvPr/>
              </p:nvPicPr>
              <p:blipFill>
                <a:blip r:embed="rId105"/>
                <a:stretch>
                  <a:fillRect/>
                </a:stretch>
              </p:blipFill>
              <p:spPr>
                <a:xfrm>
                  <a:off x="3210938" y="5051422"/>
                  <a:ext cx="4172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9" name="Freihand 58">
                  <a:extLst>
                    <a:ext uri="{FF2B5EF4-FFF2-40B4-BE49-F238E27FC236}">
                      <a16:creationId xmlns:a16="http://schemas.microsoft.com/office/drawing/2014/main" id="{0E96C8F6-ADBA-480A-8FDF-916FBA50966C}"/>
                    </a:ext>
                  </a:extLst>
                </p14:cNvPr>
                <p14:cNvContentPartPr/>
                <p14:nvPr/>
              </p14:nvContentPartPr>
              <p14:xfrm>
                <a:off x="3705578" y="5022982"/>
                <a:ext cx="116280" cy="219240"/>
              </p14:xfrm>
            </p:contentPart>
          </mc:Choice>
          <mc:Fallback xmlns="">
            <p:pic>
              <p:nvPicPr>
                <p:cNvPr id="59" name="Freihand 58">
                  <a:extLst>
                    <a:ext uri="{FF2B5EF4-FFF2-40B4-BE49-F238E27FC236}">
                      <a16:creationId xmlns:a16="http://schemas.microsoft.com/office/drawing/2014/main" id="{0E96C8F6-ADBA-480A-8FDF-916FBA50966C}"/>
                    </a:ext>
                  </a:extLst>
                </p:cNvPr>
                <p:cNvPicPr/>
                <p:nvPr/>
              </p:nvPicPr>
              <p:blipFill>
                <a:blip r:embed="rId107"/>
                <a:stretch>
                  <a:fillRect/>
                </a:stretch>
              </p:blipFill>
              <p:spPr>
                <a:xfrm>
                  <a:off x="3696938" y="5014342"/>
                  <a:ext cx="13392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0" name="Freihand 59">
                  <a:extLst>
                    <a:ext uri="{FF2B5EF4-FFF2-40B4-BE49-F238E27FC236}">
                      <a16:creationId xmlns:a16="http://schemas.microsoft.com/office/drawing/2014/main" id="{21D58144-1925-4054-B236-9FE6C1CB42D9}"/>
                    </a:ext>
                  </a:extLst>
                </p14:cNvPr>
                <p14:cNvContentPartPr/>
                <p14:nvPr/>
              </p14:nvContentPartPr>
              <p14:xfrm>
                <a:off x="3699458" y="5136382"/>
                <a:ext cx="302040" cy="77040"/>
              </p14:xfrm>
            </p:contentPart>
          </mc:Choice>
          <mc:Fallback xmlns="">
            <p:pic>
              <p:nvPicPr>
                <p:cNvPr id="60" name="Freihand 59">
                  <a:extLst>
                    <a:ext uri="{FF2B5EF4-FFF2-40B4-BE49-F238E27FC236}">
                      <a16:creationId xmlns:a16="http://schemas.microsoft.com/office/drawing/2014/main" id="{21D58144-1925-4054-B236-9FE6C1CB42D9}"/>
                    </a:ext>
                  </a:extLst>
                </p:cNvPr>
                <p:cNvPicPr/>
                <p:nvPr/>
              </p:nvPicPr>
              <p:blipFill>
                <a:blip r:embed="rId109"/>
                <a:stretch>
                  <a:fillRect/>
                </a:stretch>
              </p:blipFill>
              <p:spPr>
                <a:xfrm>
                  <a:off x="3690818" y="5127742"/>
                  <a:ext cx="3196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1" name="Freihand 60">
                  <a:extLst>
                    <a:ext uri="{FF2B5EF4-FFF2-40B4-BE49-F238E27FC236}">
                      <a16:creationId xmlns:a16="http://schemas.microsoft.com/office/drawing/2014/main" id="{F08FF1B9-BD56-448D-A6F2-2779B28CEEC3}"/>
                    </a:ext>
                  </a:extLst>
                </p14:cNvPr>
                <p14:cNvContentPartPr/>
                <p14:nvPr/>
              </p14:nvContentPartPr>
              <p14:xfrm>
                <a:off x="4005098" y="5067262"/>
                <a:ext cx="157680" cy="127080"/>
              </p14:xfrm>
            </p:contentPart>
          </mc:Choice>
          <mc:Fallback xmlns="">
            <p:pic>
              <p:nvPicPr>
                <p:cNvPr id="61" name="Freihand 60">
                  <a:extLst>
                    <a:ext uri="{FF2B5EF4-FFF2-40B4-BE49-F238E27FC236}">
                      <a16:creationId xmlns:a16="http://schemas.microsoft.com/office/drawing/2014/main" id="{F08FF1B9-BD56-448D-A6F2-2779B28CEEC3}"/>
                    </a:ext>
                  </a:extLst>
                </p:cNvPr>
                <p:cNvPicPr/>
                <p:nvPr/>
              </p:nvPicPr>
              <p:blipFill>
                <a:blip r:embed="rId111"/>
                <a:stretch>
                  <a:fillRect/>
                </a:stretch>
              </p:blipFill>
              <p:spPr>
                <a:xfrm>
                  <a:off x="3996098" y="5058622"/>
                  <a:ext cx="1753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2" name="Freihand 61">
                  <a:extLst>
                    <a:ext uri="{FF2B5EF4-FFF2-40B4-BE49-F238E27FC236}">
                      <a16:creationId xmlns:a16="http://schemas.microsoft.com/office/drawing/2014/main" id="{A3F73BE5-677B-4C6E-B2DF-91390CAC0ABC}"/>
                    </a:ext>
                  </a:extLst>
                </p14:cNvPr>
                <p14:cNvContentPartPr/>
                <p14:nvPr/>
              </p14:nvContentPartPr>
              <p14:xfrm>
                <a:off x="4212458" y="5073742"/>
                <a:ext cx="86400" cy="152280"/>
              </p14:xfrm>
            </p:contentPart>
          </mc:Choice>
          <mc:Fallback xmlns="">
            <p:pic>
              <p:nvPicPr>
                <p:cNvPr id="62" name="Freihand 61">
                  <a:extLst>
                    <a:ext uri="{FF2B5EF4-FFF2-40B4-BE49-F238E27FC236}">
                      <a16:creationId xmlns:a16="http://schemas.microsoft.com/office/drawing/2014/main" id="{A3F73BE5-677B-4C6E-B2DF-91390CAC0ABC}"/>
                    </a:ext>
                  </a:extLst>
                </p:cNvPr>
                <p:cNvPicPr/>
                <p:nvPr/>
              </p:nvPicPr>
              <p:blipFill>
                <a:blip r:embed="rId113"/>
                <a:stretch>
                  <a:fillRect/>
                </a:stretch>
              </p:blipFill>
              <p:spPr>
                <a:xfrm>
                  <a:off x="4203458" y="5064742"/>
                  <a:ext cx="104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3" name="Freihand 62">
                  <a:extLst>
                    <a:ext uri="{FF2B5EF4-FFF2-40B4-BE49-F238E27FC236}">
                      <a16:creationId xmlns:a16="http://schemas.microsoft.com/office/drawing/2014/main" id="{3DC8E094-E5D8-4F3D-8860-658151FDFC1B}"/>
                    </a:ext>
                  </a:extLst>
                </p14:cNvPr>
                <p14:cNvContentPartPr/>
                <p14:nvPr/>
              </p14:nvContentPartPr>
              <p14:xfrm>
                <a:off x="4311818" y="4988422"/>
                <a:ext cx="303840" cy="174600"/>
              </p14:xfrm>
            </p:contentPart>
          </mc:Choice>
          <mc:Fallback xmlns="">
            <p:pic>
              <p:nvPicPr>
                <p:cNvPr id="63" name="Freihand 62">
                  <a:extLst>
                    <a:ext uri="{FF2B5EF4-FFF2-40B4-BE49-F238E27FC236}">
                      <a16:creationId xmlns:a16="http://schemas.microsoft.com/office/drawing/2014/main" id="{3DC8E094-E5D8-4F3D-8860-658151FDFC1B}"/>
                    </a:ext>
                  </a:extLst>
                </p:cNvPr>
                <p:cNvPicPr/>
                <p:nvPr/>
              </p:nvPicPr>
              <p:blipFill>
                <a:blip r:embed="rId115"/>
                <a:stretch>
                  <a:fillRect/>
                </a:stretch>
              </p:blipFill>
              <p:spPr>
                <a:xfrm>
                  <a:off x="4302818" y="4979422"/>
                  <a:ext cx="32148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11969" name="Freihand 211968">
                  <a:extLst>
                    <a:ext uri="{FF2B5EF4-FFF2-40B4-BE49-F238E27FC236}">
                      <a16:creationId xmlns:a16="http://schemas.microsoft.com/office/drawing/2014/main" id="{905D5744-60F6-44E2-A616-28F4CC93CDD7}"/>
                    </a:ext>
                  </a:extLst>
                </p14:cNvPr>
                <p14:cNvContentPartPr/>
                <p14:nvPr/>
              </p14:nvContentPartPr>
              <p14:xfrm>
                <a:off x="4636898" y="4860262"/>
                <a:ext cx="689760" cy="285480"/>
              </p14:xfrm>
            </p:contentPart>
          </mc:Choice>
          <mc:Fallback xmlns="">
            <p:pic>
              <p:nvPicPr>
                <p:cNvPr id="211969" name="Freihand 211968">
                  <a:extLst>
                    <a:ext uri="{FF2B5EF4-FFF2-40B4-BE49-F238E27FC236}">
                      <a16:creationId xmlns:a16="http://schemas.microsoft.com/office/drawing/2014/main" id="{905D5744-60F6-44E2-A616-28F4CC93CDD7}"/>
                    </a:ext>
                  </a:extLst>
                </p:cNvPr>
                <p:cNvPicPr/>
                <p:nvPr/>
              </p:nvPicPr>
              <p:blipFill>
                <a:blip r:embed="rId117"/>
                <a:stretch>
                  <a:fillRect/>
                </a:stretch>
              </p:blipFill>
              <p:spPr>
                <a:xfrm>
                  <a:off x="4628258" y="4851262"/>
                  <a:ext cx="70740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11970" name="Freihand 211969">
                  <a:extLst>
                    <a:ext uri="{FF2B5EF4-FFF2-40B4-BE49-F238E27FC236}">
                      <a16:creationId xmlns:a16="http://schemas.microsoft.com/office/drawing/2014/main" id="{AD18F1AE-E3AC-4FD4-8982-726D62A53E6B}"/>
                    </a:ext>
                  </a:extLst>
                </p14:cNvPr>
                <p14:cNvContentPartPr/>
                <p14:nvPr/>
              </p14:nvContentPartPr>
              <p14:xfrm>
                <a:off x="5243858" y="4855942"/>
                <a:ext cx="17280" cy="2880"/>
              </p14:xfrm>
            </p:contentPart>
          </mc:Choice>
          <mc:Fallback xmlns="">
            <p:pic>
              <p:nvPicPr>
                <p:cNvPr id="211970" name="Freihand 211969">
                  <a:extLst>
                    <a:ext uri="{FF2B5EF4-FFF2-40B4-BE49-F238E27FC236}">
                      <a16:creationId xmlns:a16="http://schemas.microsoft.com/office/drawing/2014/main" id="{AD18F1AE-E3AC-4FD4-8982-726D62A53E6B}"/>
                    </a:ext>
                  </a:extLst>
                </p:cNvPr>
                <p:cNvPicPr/>
                <p:nvPr/>
              </p:nvPicPr>
              <p:blipFill>
                <a:blip r:embed="rId119"/>
                <a:stretch>
                  <a:fillRect/>
                </a:stretch>
              </p:blipFill>
              <p:spPr>
                <a:xfrm>
                  <a:off x="5234858" y="4846942"/>
                  <a:ext cx="3492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11972" name="Freihand 211971">
                  <a:extLst>
                    <a:ext uri="{FF2B5EF4-FFF2-40B4-BE49-F238E27FC236}">
                      <a16:creationId xmlns:a16="http://schemas.microsoft.com/office/drawing/2014/main" id="{4E2474AB-B34D-4B2D-B18F-286E4393B2D2}"/>
                    </a:ext>
                  </a:extLst>
                </p14:cNvPr>
                <p14:cNvContentPartPr/>
                <p14:nvPr/>
              </p14:nvContentPartPr>
              <p14:xfrm>
                <a:off x="2123378" y="5851702"/>
                <a:ext cx="413640" cy="38160"/>
              </p14:xfrm>
            </p:contentPart>
          </mc:Choice>
          <mc:Fallback xmlns="">
            <p:pic>
              <p:nvPicPr>
                <p:cNvPr id="211972" name="Freihand 211971">
                  <a:extLst>
                    <a:ext uri="{FF2B5EF4-FFF2-40B4-BE49-F238E27FC236}">
                      <a16:creationId xmlns:a16="http://schemas.microsoft.com/office/drawing/2014/main" id="{4E2474AB-B34D-4B2D-B18F-286E4393B2D2}"/>
                    </a:ext>
                  </a:extLst>
                </p:cNvPr>
                <p:cNvPicPr/>
                <p:nvPr/>
              </p:nvPicPr>
              <p:blipFill>
                <a:blip r:embed="rId121"/>
                <a:stretch>
                  <a:fillRect/>
                </a:stretch>
              </p:blipFill>
              <p:spPr>
                <a:xfrm>
                  <a:off x="2114378" y="5842702"/>
                  <a:ext cx="4312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211973" name="Freihand 211972">
                  <a:extLst>
                    <a:ext uri="{FF2B5EF4-FFF2-40B4-BE49-F238E27FC236}">
                      <a16:creationId xmlns:a16="http://schemas.microsoft.com/office/drawing/2014/main" id="{0EC4B07B-B7EF-4724-A0C9-088411AB3D82}"/>
                    </a:ext>
                  </a:extLst>
                </p14:cNvPr>
                <p14:cNvContentPartPr/>
                <p14:nvPr/>
              </p14:nvContentPartPr>
              <p14:xfrm>
                <a:off x="2199698" y="5723542"/>
                <a:ext cx="464040" cy="361080"/>
              </p14:xfrm>
            </p:contentPart>
          </mc:Choice>
          <mc:Fallback xmlns="">
            <p:pic>
              <p:nvPicPr>
                <p:cNvPr id="211973" name="Freihand 211972">
                  <a:extLst>
                    <a:ext uri="{FF2B5EF4-FFF2-40B4-BE49-F238E27FC236}">
                      <a16:creationId xmlns:a16="http://schemas.microsoft.com/office/drawing/2014/main" id="{0EC4B07B-B7EF-4724-A0C9-088411AB3D82}"/>
                    </a:ext>
                  </a:extLst>
                </p:cNvPr>
                <p:cNvPicPr/>
                <p:nvPr/>
              </p:nvPicPr>
              <p:blipFill>
                <a:blip r:embed="rId123"/>
                <a:stretch>
                  <a:fillRect/>
                </a:stretch>
              </p:blipFill>
              <p:spPr>
                <a:xfrm>
                  <a:off x="2190698" y="5714542"/>
                  <a:ext cx="481680" cy="3787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211975" name="Freihand 211974">
                  <a:extLst>
                    <a:ext uri="{FF2B5EF4-FFF2-40B4-BE49-F238E27FC236}">
                      <a16:creationId xmlns:a16="http://schemas.microsoft.com/office/drawing/2014/main" id="{826B14F5-D08D-42BB-9B5F-6EDABB71CBD8}"/>
                    </a:ext>
                  </a:extLst>
                </p14:cNvPr>
                <p14:cNvContentPartPr/>
                <p14:nvPr/>
              </p14:nvContentPartPr>
              <p14:xfrm>
                <a:off x="2950298" y="5570542"/>
                <a:ext cx="138240" cy="309600"/>
              </p14:xfrm>
            </p:contentPart>
          </mc:Choice>
          <mc:Fallback xmlns="">
            <p:pic>
              <p:nvPicPr>
                <p:cNvPr id="211975" name="Freihand 211974">
                  <a:extLst>
                    <a:ext uri="{FF2B5EF4-FFF2-40B4-BE49-F238E27FC236}">
                      <a16:creationId xmlns:a16="http://schemas.microsoft.com/office/drawing/2014/main" id="{826B14F5-D08D-42BB-9B5F-6EDABB71CBD8}"/>
                    </a:ext>
                  </a:extLst>
                </p:cNvPr>
                <p:cNvPicPr/>
                <p:nvPr/>
              </p:nvPicPr>
              <p:blipFill>
                <a:blip r:embed="rId125"/>
                <a:stretch>
                  <a:fillRect/>
                </a:stretch>
              </p:blipFill>
              <p:spPr>
                <a:xfrm>
                  <a:off x="2941658" y="5561542"/>
                  <a:ext cx="1558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211976" name="Freihand 211975">
                  <a:extLst>
                    <a:ext uri="{FF2B5EF4-FFF2-40B4-BE49-F238E27FC236}">
                      <a16:creationId xmlns:a16="http://schemas.microsoft.com/office/drawing/2014/main" id="{BA9AD626-74B7-4CA4-B024-12295B9BCBF7}"/>
                    </a:ext>
                  </a:extLst>
                </p14:cNvPr>
                <p14:cNvContentPartPr/>
                <p14:nvPr/>
              </p14:nvContentPartPr>
              <p14:xfrm>
                <a:off x="3155858" y="5685022"/>
                <a:ext cx="143640" cy="81360"/>
              </p14:xfrm>
            </p:contentPart>
          </mc:Choice>
          <mc:Fallback xmlns="">
            <p:pic>
              <p:nvPicPr>
                <p:cNvPr id="211976" name="Freihand 211975">
                  <a:extLst>
                    <a:ext uri="{FF2B5EF4-FFF2-40B4-BE49-F238E27FC236}">
                      <a16:creationId xmlns:a16="http://schemas.microsoft.com/office/drawing/2014/main" id="{BA9AD626-74B7-4CA4-B024-12295B9BCBF7}"/>
                    </a:ext>
                  </a:extLst>
                </p:cNvPr>
                <p:cNvPicPr/>
                <p:nvPr/>
              </p:nvPicPr>
              <p:blipFill>
                <a:blip r:embed="rId127"/>
                <a:stretch>
                  <a:fillRect/>
                </a:stretch>
              </p:blipFill>
              <p:spPr>
                <a:xfrm>
                  <a:off x="3146858" y="5676022"/>
                  <a:ext cx="16128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211977" name="Freihand 211976">
                  <a:extLst>
                    <a:ext uri="{FF2B5EF4-FFF2-40B4-BE49-F238E27FC236}">
                      <a16:creationId xmlns:a16="http://schemas.microsoft.com/office/drawing/2014/main" id="{1E889062-5440-4195-8456-831767BD8F58}"/>
                    </a:ext>
                  </a:extLst>
                </p14:cNvPr>
                <p14:cNvContentPartPr/>
                <p14:nvPr/>
              </p14:nvContentPartPr>
              <p14:xfrm>
                <a:off x="3330458" y="5534182"/>
                <a:ext cx="184680" cy="203760"/>
              </p14:xfrm>
            </p:contentPart>
          </mc:Choice>
          <mc:Fallback xmlns="">
            <p:pic>
              <p:nvPicPr>
                <p:cNvPr id="211977" name="Freihand 211976">
                  <a:extLst>
                    <a:ext uri="{FF2B5EF4-FFF2-40B4-BE49-F238E27FC236}">
                      <a16:creationId xmlns:a16="http://schemas.microsoft.com/office/drawing/2014/main" id="{1E889062-5440-4195-8456-831767BD8F58}"/>
                    </a:ext>
                  </a:extLst>
                </p:cNvPr>
                <p:cNvPicPr/>
                <p:nvPr/>
              </p:nvPicPr>
              <p:blipFill>
                <a:blip r:embed="rId129"/>
                <a:stretch>
                  <a:fillRect/>
                </a:stretch>
              </p:blipFill>
              <p:spPr>
                <a:xfrm>
                  <a:off x="3321458" y="5525182"/>
                  <a:ext cx="202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211978" name="Freihand 211977">
                  <a:extLst>
                    <a:ext uri="{FF2B5EF4-FFF2-40B4-BE49-F238E27FC236}">
                      <a16:creationId xmlns:a16="http://schemas.microsoft.com/office/drawing/2014/main" id="{BEC848D3-23EF-4300-9363-1632566DB6EE}"/>
                    </a:ext>
                  </a:extLst>
                </p14:cNvPr>
                <p14:cNvContentPartPr/>
                <p14:nvPr/>
              </p14:nvContentPartPr>
              <p14:xfrm>
                <a:off x="3646178" y="5535622"/>
                <a:ext cx="544680" cy="128520"/>
              </p14:xfrm>
            </p:contentPart>
          </mc:Choice>
          <mc:Fallback xmlns="">
            <p:pic>
              <p:nvPicPr>
                <p:cNvPr id="211978" name="Freihand 211977">
                  <a:extLst>
                    <a:ext uri="{FF2B5EF4-FFF2-40B4-BE49-F238E27FC236}">
                      <a16:creationId xmlns:a16="http://schemas.microsoft.com/office/drawing/2014/main" id="{BEC848D3-23EF-4300-9363-1632566DB6EE}"/>
                    </a:ext>
                  </a:extLst>
                </p:cNvPr>
                <p:cNvPicPr/>
                <p:nvPr/>
              </p:nvPicPr>
              <p:blipFill>
                <a:blip r:embed="rId131"/>
                <a:stretch>
                  <a:fillRect/>
                </a:stretch>
              </p:blipFill>
              <p:spPr>
                <a:xfrm>
                  <a:off x="3637538" y="5526622"/>
                  <a:ext cx="562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211979" name="Freihand 211978">
                  <a:extLst>
                    <a:ext uri="{FF2B5EF4-FFF2-40B4-BE49-F238E27FC236}">
                      <a16:creationId xmlns:a16="http://schemas.microsoft.com/office/drawing/2014/main" id="{58607FF6-31D6-43FF-8E06-870AB5100DCA}"/>
                    </a:ext>
                  </a:extLst>
                </p14:cNvPr>
                <p14:cNvContentPartPr/>
                <p14:nvPr/>
              </p14:nvContentPartPr>
              <p14:xfrm>
                <a:off x="4236218" y="5430142"/>
                <a:ext cx="248400" cy="221400"/>
              </p14:xfrm>
            </p:contentPart>
          </mc:Choice>
          <mc:Fallback xmlns="">
            <p:pic>
              <p:nvPicPr>
                <p:cNvPr id="211979" name="Freihand 211978">
                  <a:extLst>
                    <a:ext uri="{FF2B5EF4-FFF2-40B4-BE49-F238E27FC236}">
                      <a16:creationId xmlns:a16="http://schemas.microsoft.com/office/drawing/2014/main" id="{58607FF6-31D6-43FF-8E06-870AB5100DCA}"/>
                    </a:ext>
                  </a:extLst>
                </p:cNvPr>
                <p:cNvPicPr/>
                <p:nvPr/>
              </p:nvPicPr>
              <p:blipFill>
                <a:blip r:embed="rId133"/>
                <a:stretch>
                  <a:fillRect/>
                </a:stretch>
              </p:blipFill>
              <p:spPr>
                <a:xfrm>
                  <a:off x="4227218" y="5421142"/>
                  <a:ext cx="266040" cy="23904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211980" name="Freihand 211979">
                  <a:extLst>
                    <a:ext uri="{FF2B5EF4-FFF2-40B4-BE49-F238E27FC236}">
                      <a16:creationId xmlns:a16="http://schemas.microsoft.com/office/drawing/2014/main" id="{810331DC-726E-412F-ACE0-F9965C9F198D}"/>
                    </a:ext>
                  </a:extLst>
                </p14:cNvPr>
                <p14:cNvContentPartPr/>
                <p14:nvPr/>
              </p14:nvContentPartPr>
              <p14:xfrm>
                <a:off x="4499018" y="5346622"/>
                <a:ext cx="512640" cy="398520"/>
              </p14:xfrm>
            </p:contentPart>
          </mc:Choice>
          <mc:Fallback xmlns="">
            <p:pic>
              <p:nvPicPr>
                <p:cNvPr id="211980" name="Freihand 211979">
                  <a:extLst>
                    <a:ext uri="{FF2B5EF4-FFF2-40B4-BE49-F238E27FC236}">
                      <a16:creationId xmlns:a16="http://schemas.microsoft.com/office/drawing/2014/main" id="{810331DC-726E-412F-ACE0-F9965C9F198D}"/>
                    </a:ext>
                  </a:extLst>
                </p:cNvPr>
                <p:cNvPicPr/>
                <p:nvPr/>
              </p:nvPicPr>
              <p:blipFill>
                <a:blip r:embed="rId135"/>
                <a:stretch>
                  <a:fillRect/>
                </a:stretch>
              </p:blipFill>
              <p:spPr>
                <a:xfrm>
                  <a:off x="4490378" y="5337622"/>
                  <a:ext cx="530280" cy="4161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211981" name="Freihand 211980">
                  <a:extLst>
                    <a:ext uri="{FF2B5EF4-FFF2-40B4-BE49-F238E27FC236}">
                      <a16:creationId xmlns:a16="http://schemas.microsoft.com/office/drawing/2014/main" id="{D409F830-3362-4766-BF22-C35D7AE9D3BB}"/>
                    </a:ext>
                  </a:extLst>
                </p14:cNvPr>
                <p14:cNvContentPartPr/>
                <p14:nvPr/>
              </p14:nvContentPartPr>
              <p14:xfrm>
                <a:off x="5297858" y="5406382"/>
                <a:ext cx="160920" cy="53640"/>
              </p14:xfrm>
            </p:contentPart>
          </mc:Choice>
          <mc:Fallback xmlns="">
            <p:pic>
              <p:nvPicPr>
                <p:cNvPr id="211981" name="Freihand 211980">
                  <a:extLst>
                    <a:ext uri="{FF2B5EF4-FFF2-40B4-BE49-F238E27FC236}">
                      <a16:creationId xmlns:a16="http://schemas.microsoft.com/office/drawing/2014/main" id="{D409F830-3362-4766-BF22-C35D7AE9D3BB}"/>
                    </a:ext>
                  </a:extLst>
                </p:cNvPr>
                <p:cNvPicPr/>
                <p:nvPr/>
              </p:nvPicPr>
              <p:blipFill>
                <a:blip r:embed="rId137"/>
                <a:stretch>
                  <a:fillRect/>
                </a:stretch>
              </p:blipFill>
              <p:spPr>
                <a:xfrm>
                  <a:off x="5288858" y="5397382"/>
                  <a:ext cx="17856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211982" name="Freihand 211981">
                  <a:extLst>
                    <a:ext uri="{FF2B5EF4-FFF2-40B4-BE49-F238E27FC236}">
                      <a16:creationId xmlns:a16="http://schemas.microsoft.com/office/drawing/2014/main" id="{EC53A54D-CDB4-4C09-992A-DFDDB9DE55CB}"/>
                    </a:ext>
                  </a:extLst>
                </p14:cNvPr>
                <p14:cNvContentPartPr/>
                <p14:nvPr/>
              </p14:nvContentPartPr>
              <p14:xfrm>
                <a:off x="5312618" y="5490982"/>
                <a:ext cx="145440" cy="44640"/>
              </p14:xfrm>
            </p:contentPart>
          </mc:Choice>
          <mc:Fallback xmlns="">
            <p:pic>
              <p:nvPicPr>
                <p:cNvPr id="211982" name="Freihand 211981">
                  <a:extLst>
                    <a:ext uri="{FF2B5EF4-FFF2-40B4-BE49-F238E27FC236}">
                      <a16:creationId xmlns:a16="http://schemas.microsoft.com/office/drawing/2014/main" id="{EC53A54D-CDB4-4C09-992A-DFDDB9DE55CB}"/>
                    </a:ext>
                  </a:extLst>
                </p:cNvPr>
                <p:cNvPicPr/>
                <p:nvPr/>
              </p:nvPicPr>
              <p:blipFill>
                <a:blip r:embed="rId139"/>
                <a:stretch>
                  <a:fillRect/>
                </a:stretch>
              </p:blipFill>
              <p:spPr>
                <a:xfrm>
                  <a:off x="5303618" y="5481982"/>
                  <a:ext cx="1630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211983" name="Freihand 211982">
                  <a:extLst>
                    <a:ext uri="{FF2B5EF4-FFF2-40B4-BE49-F238E27FC236}">
                      <a16:creationId xmlns:a16="http://schemas.microsoft.com/office/drawing/2014/main" id="{10E97199-0D55-42F5-B222-C8EB534E5A9B}"/>
                    </a:ext>
                  </a:extLst>
                </p14:cNvPr>
                <p14:cNvContentPartPr/>
                <p14:nvPr/>
              </p14:nvContentPartPr>
              <p14:xfrm>
                <a:off x="5433218" y="5317462"/>
                <a:ext cx="103680" cy="277920"/>
              </p14:xfrm>
            </p:contentPart>
          </mc:Choice>
          <mc:Fallback xmlns="">
            <p:pic>
              <p:nvPicPr>
                <p:cNvPr id="211983" name="Freihand 211982">
                  <a:extLst>
                    <a:ext uri="{FF2B5EF4-FFF2-40B4-BE49-F238E27FC236}">
                      <a16:creationId xmlns:a16="http://schemas.microsoft.com/office/drawing/2014/main" id="{10E97199-0D55-42F5-B222-C8EB534E5A9B}"/>
                    </a:ext>
                  </a:extLst>
                </p:cNvPr>
                <p:cNvPicPr/>
                <p:nvPr/>
              </p:nvPicPr>
              <p:blipFill>
                <a:blip r:embed="rId141"/>
                <a:stretch>
                  <a:fillRect/>
                </a:stretch>
              </p:blipFill>
              <p:spPr>
                <a:xfrm>
                  <a:off x="5424578" y="5308822"/>
                  <a:ext cx="12132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211984" name="Freihand 211983">
                  <a:extLst>
                    <a:ext uri="{FF2B5EF4-FFF2-40B4-BE49-F238E27FC236}">
                      <a16:creationId xmlns:a16="http://schemas.microsoft.com/office/drawing/2014/main" id="{270266B1-4E8F-4674-9780-F2B75A36A79B}"/>
                    </a:ext>
                  </a:extLst>
                </p14:cNvPr>
                <p14:cNvContentPartPr/>
                <p14:nvPr/>
              </p14:nvContentPartPr>
              <p14:xfrm>
                <a:off x="5730578" y="5089582"/>
                <a:ext cx="241200" cy="314640"/>
              </p14:xfrm>
            </p:contentPart>
          </mc:Choice>
          <mc:Fallback xmlns="">
            <p:pic>
              <p:nvPicPr>
                <p:cNvPr id="211984" name="Freihand 211983">
                  <a:extLst>
                    <a:ext uri="{FF2B5EF4-FFF2-40B4-BE49-F238E27FC236}">
                      <a16:creationId xmlns:a16="http://schemas.microsoft.com/office/drawing/2014/main" id="{270266B1-4E8F-4674-9780-F2B75A36A79B}"/>
                    </a:ext>
                  </a:extLst>
                </p:cNvPr>
                <p:cNvPicPr/>
                <p:nvPr/>
              </p:nvPicPr>
              <p:blipFill>
                <a:blip r:embed="rId143"/>
                <a:stretch>
                  <a:fillRect/>
                </a:stretch>
              </p:blipFill>
              <p:spPr>
                <a:xfrm>
                  <a:off x="5721578" y="5080582"/>
                  <a:ext cx="258840" cy="3322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211985" name="Freihand 211984">
                  <a:extLst>
                    <a:ext uri="{FF2B5EF4-FFF2-40B4-BE49-F238E27FC236}">
                      <a16:creationId xmlns:a16="http://schemas.microsoft.com/office/drawing/2014/main" id="{92809708-A0E5-4F57-BD1E-7817DC78F3F8}"/>
                    </a:ext>
                  </a:extLst>
                </p14:cNvPr>
                <p14:cNvContentPartPr/>
                <p14:nvPr/>
              </p14:nvContentPartPr>
              <p14:xfrm>
                <a:off x="5765138" y="5199382"/>
                <a:ext cx="172080" cy="51480"/>
              </p14:xfrm>
            </p:contentPart>
          </mc:Choice>
          <mc:Fallback xmlns="">
            <p:pic>
              <p:nvPicPr>
                <p:cNvPr id="211985" name="Freihand 211984">
                  <a:extLst>
                    <a:ext uri="{FF2B5EF4-FFF2-40B4-BE49-F238E27FC236}">
                      <a16:creationId xmlns:a16="http://schemas.microsoft.com/office/drawing/2014/main" id="{92809708-A0E5-4F57-BD1E-7817DC78F3F8}"/>
                    </a:ext>
                  </a:extLst>
                </p:cNvPr>
                <p:cNvPicPr/>
                <p:nvPr/>
              </p:nvPicPr>
              <p:blipFill>
                <a:blip r:embed="rId145"/>
                <a:stretch>
                  <a:fillRect/>
                </a:stretch>
              </p:blipFill>
              <p:spPr>
                <a:xfrm>
                  <a:off x="5756138" y="5190742"/>
                  <a:ext cx="1897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11986" name="Freihand 211985">
                  <a:extLst>
                    <a:ext uri="{FF2B5EF4-FFF2-40B4-BE49-F238E27FC236}">
                      <a16:creationId xmlns:a16="http://schemas.microsoft.com/office/drawing/2014/main" id="{C36CF01A-0CEF-455D-BC99-EC3D497ADD28}"/>
                    </a:ext>
                  </a:extLst>
                </p14:cNvPr>
                <p14:cNvContentPartPr/>
                <p14:nvPr/>
              </p14:nvContentPartPr>
              <p14:xfrm>
                <a:off x="6001658" y="5200462"/>
                <a:ext cx="252360" cy="122760"/>
              </p14:xfrm>
            </p:contentPart>
          </mc:Choice>
          <mc:Fallback xmlns="">
            <p:pic>
              <p:nvPicPr>
                <p:cNvPr id="211986" name="Freihand 211985">
                  <a:extLst>
                    <a:ext uri="{FF2B5EF4-FFF2-40B4-BE49-F238E27FC236}">
                      <a16:creationId xmlns:a16="http://schemas.microsoft.com/office/drawing/2014/main" id="{C36CF01A-0CEF-455D-BC99-EC3D497ADD28}"/>
                    </a:ext>
                  </a:extLst>
                </p:cNvPr>
                <p:cNvPicPr/>
                <p:nvPr/>
              </p:nvPicPr>
              <p:blipFill>
                <a:blip r:embed="rId147"/>
                <a:stretch>
                  <a:fillRect/>
                </a:stretch>
              </p:blipFill>
              <p:spPr>
                <a:xfrm>
                  <a:off x="5992658" y="5191462"/>
                  <a:ext cx="2700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211987" name="Freihand 211986">
                  <a:extLst>
                    <a:ext uri="{FF2B5EF4-FFF2-40B4-BE49-F238E27FC236}">
                      <a16:creationId xmlns:a16="http://schemas.microsoft.com/office/drawing/2014/main" id="{A1DAD65E-58EC-4E3D-AA64-7396A176D93B}"/>
                    </a:ext>
                  </a:extLst>
                </p14:cNvPr>
                <p14:cNvContentPartPr/>
                <p14:nvPr/>
              </p14:nvContentPartPr>
              <p14:xfrm>
                <a:off x="6248978" y="5096782"/>
                <a:ext cx="191520" cy="235440"/>
              </p14:xfrm>
            </p:contentPart>
          </mc:Choice>
          <mc:Fallback xmlns="">
            <p:pic>
              <p:nvPicPr>
                <p:cNvPr id="211987" name="Freihand 211986">
                  <a:extLst>
                    <a:ext uri="{FF2B5EF4-FFF2-40B4-BE49-F238E27FC236}">
                      <a16:creationId xmlns:a16="http://schemas.microsoft.com/office/drawing/2014/main" id="{A1DAD65E-58EC-4E3D-AA64-7396A176D93B}"/>
                    </a:ext>
                  </a:extLst>
                </p:cNvPr>
                <p:cNvPicPr/>
                <p:nvPr/>
              </p:nvPicPr>
              <p:blipFill>
                <a:blip r:embed="rId149"/>
                <a:stretch>
                  <a:fillRect/>
                </a:stretch>
              </p:blipFill>
              <p:spPr>
                <a:xfrm>
                  <a:off x="6240338" y="5087782"/>
                  <a:ext cx="209160" cy="2530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211988" name="Freihand 211987">
                  <a:extLst>
                    <a:ext uri="{FF2B5EF4-FFF2-40B4-BE49-F238E27FC236}">
                      <a16:creationId xmlns:a16="http://schemas.microsoft.com/office/drawing/2014/main" id="{D5187A78-8CE5-4235-A45E-462279E7F118}"/>
                    </a:ext>
                  </a:extLst>
                </p14:cNvPr>
                <p14:cNvContentPartPr/>
                <p14:nvPr/>
              </p14:nvContentPartPr>
              <p14:xfrm>
                <a:off x="6497018" y="5087782"/>
                <a:ext cx="289800" cy="156960"/>
              </p14:xfrm>
            </p:contentPart>
          </mc:Choice>
          <mc:Fallback xmlns="">
            <p:pic>
              <p:nvPicPr>
                <p:cNvPr id="211988" name="Freihand 211987">
                  <a:extLst>
                    <a:ext uri="{FF2B5EF4-FFF2-40B4-BE49-F238E27FC236}">
                      <a16:creationId xmlns:a16="http://schemas.microsoft.com/office/drawing/2014/main" id="{D5187A78-8CE5-4235-A45E-462279E7F118}"/>
                    </a:ext>
                  </a:extLst>
                </p:cNvPr>
                <p:cNvPicPr/>
                <p:nvPr/>
              </p:nvPicPr>
              <p:blipFill>
                <a:blip r:embed="rId151"/>
                <a:stretch>
                  <a:fillRect/>
                </a:stretch>
              </p:blipFill>
              <p:spPr>
                <a:xfrm>
                  <a:off x="6488378" y="5079142"/>
                  <a:ext cx="3074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211989" name="Freihand 211988">
                  <a:extLst>
                    <a:ext uri="{FF2B5EF4-FFF2-40B4-BE49-F238E27FC236}">
                      <a16:creationId xmlns:a16="http://schemas.microsoft.com/office/drawing/2014/main" id="{7D6A48D1-7FEA-45B9-8EBF-571781E8266D}"/>
                    </a:ext>
                  </a:extLst>
                </p14:cNvPr>
                <p14:cNvContentPartPr/>
                <p14:nvPr/>
              </p14:nvContentPartPr>
              <p14:xfrm>
                <a:off x="6888338" y="5027662"/>
                <a:ext cx="170280" cy="195840"/>
              </p14:xfrm>
            </p:contentPart>
          </mc:Choice>
          <mc:Fallback xmlns="">
            <p:pic>
              <p:nvPicPr>
                <p:cNvPr id="211989" name="Freihand 211988">
                  <a:extLst>
                    <a:ext uri="{FF2B5EF4-FFF2-40B4-BE49-F238E27FC236}">
                      <a16:creationId xmlns:a16="http://schemas.microsoft.com/office/drawing/2014/main" id="{7D6A48D1-7FEA-45B9-8EBF-571781E8266D}"/>
                    </a:ext>
                  </a:extLst>
                </p:cNvPr>
                <p:cNvPicPr/>
                <p:nvPr/>
              </p:nvPicPr>
              <p:blipFill>
                <a:blip r:embed="rId153"/>
                <a:stretch>
                  <a:fillRect/>
                </a:stretch>
              </p:blipFill>
              <p:spPr>
                <a:xfrm>
                  <a:off x="6879698" y="5019022"/>
                  <a:ext cx="1879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211990" name="Freihand 211989">
                  <a:extLst>
                    <a:ext uri="{FF2B5EF4-FFF2-40B4-BE49-F238E27FC236}">
                      <a16:creationId xmlns:a16="http://schemas.microsoft.com/office/drawing/2014/main" id="{1B35DF88-DA4E-42E9-B376-46A2CC74A2B8}"/>
                    </a:ext>
                  </a:extLst>
                </p14:cNvPr>
                <p14:cNvContentPartPr/>
                <p14:nvPr/>
              </p14:nvContentPartPr>
              <p14:xfrm>
                <a:off x="7106498" y="4866742"/>
                <a:ext cx="352800" cy="277200"/>
              </p14:xfrm>
            </p:contentPart>
          </mc:Choice>
          <mc:Fallback xmlns="">
            <p:pic>
              <p:nvPicPr>
                <p:cNvPr id="211990" name="Freihand 211989">
                  <a:extLst>
                    <a:ext uri="{FF2B5EF4-FFF2-40B4-BE49-F238E27FC236}">
                      <a16:creationId xmlns:a16="http://schemas.microsoft.com/office/drawing/2014/main" id="{1B35DF88-DA4E-42E9-B376-46A2CC74A2B8}"/>
                    </a:ext>
                  </a:extLst>
                </p:cNvPr>
                <p:cNvPicPr/>
                <p:nvPr/>
              </p:nvPicPr>
              <p:blipFill>
                <a:blip r:embed="rId155"/>
                <a:stretch>
                  <a:fillRect/>
                </a:stretch>
              </p:blipFill>
              <p:spPr>
                <a:xfrm>
                  <a:off x="7097498" y="4857742"/>
                  <a:ext cx="37044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211991" name="Freihand 211990">
                  <a:extLst>
                    <a:ext uri="{FF2B5EF4-FFF2-40B4-BE49-F238E27FC236}">
                      <a16:creationId xmlns:a16="http://schemas.microsoft.com/office/drawing/2014/main" id="{A5484C89-5625-4BCC-8CFA-FAE487224FAC}"/>
                    </a:ext>
                  </a:extLst>
                </p14:cNvPr>
                <p14:cNvContentPartPr/>
                <p14:nvPr/>
              </p14:nvContentPartPr>
              <p14:xfrm>
                <a:off x="7430498" y="4838662"/>
                <a:ext cx="27720" cy="37440"/>
              </p14:xfrm>
            </p:contentPart>
          </mc:Choice>
          <mc:Fallback xmlns="">
            <p:pic>
              <p:nvPicPr>
                <p:cNvPr id="211991" name="Freihand 211990">
                  <a:extLst>
                    <a:ext uri="{FF2B5EF4-FFF2-40B4-BE49-F238E27FC236}">
                      <a16:creationId xmlns:a16="http://schemas.microsoft.com/office/drawing/2014/main" id="{A5484C89-5625-4BCC-8CFA-FAE487224FAC}"/>
                    </a:ext>
                  </a:extLst>
                </p:cNvPr>
                <p:cNvPicPr/>
                <p:nvPr/>
              </p:nvPicPr>
              <p:blipFill>
                <a:blip r:embed="rId157"/>
                <a:stretch>
                  <a:fillRect/>
                </a:stretch>
              </p:blipFill>
              <p:spPr>
                <a:xfrm>
                  <a:off x="7421858" y="4830022"/>
                  <a:ext cx="4536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211992" name="Freihand 211991">
                  <a:extLst>
                    <a:ext uri="{FF2B5EF4-FFF2-40B4-BE49-F238E27FC236}">
                      <a16:creationId xmlns:a16="http://schemas.microsoft.com/office/drawing/2014/main" id="{11C942F0-765C-4006-9A41-3493F18C0655}"/>
                    </a:ext>
                  </a:extLst>
                </p14:cNvPr>
                <p14:cNvContentPartPr/>
                <p14:nvPr/>
              </p14:nvContentPartPr>
              <p14:xfrm>
                <a:off x="7492778" y="4861342"/>
                <a:ext cx="496440" cy="355680"/>
              </p14:xfrm>
            </p:contentPart>
          </mc:Choice>
          <mc:Fallback xmlns="">
            <p:pic>
              <p:nvPicPr>
                <p:cNvPr id="211992" name="Freihand 211991">
                  <a:extLst>
                    <a:ext uri="{FF2B5EF4-FFF2-40B4-BE49-F238E27FC236}">
                      <a16:creationId xmlns:a16="http://schemas.microsoft.com/office/drawing/2014/main" id="{11C942F0-765C-4006-9A41-3493F18C0655}"/>
                    </a:ext>
                  </a:extLst>
                </p:cNvPr>
                <p:cNvPicPr/>
                <p:nvPr/>
              </p:nvPicPr>
              <p:blipFill>
                <a:blip r:embed="rId159"/>
                <a:stretch>
                  <a:fillRect/>
                </a:stretch>
              </p:blipFill>
              <p:spPr>
                <a:xfrm>
                  <a:off x="7484138" y="4852702"/>
                  <a:ext cx="514080"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211993" name="Freihand 211992">
                  <a:extLst>
                    <a:ext uri="{FF2B5EF4-FFF2-40B4-BE49-F238E27FC236}">
                      <a16:creationId xmlns:a16="http://schemas.microsoft.com/office/drawing/2014/main" id="{E2EAD323-691F-4A4B-96D1-FAC21C4392E7}"/>
                    </a:ext>
                  </a:extLst>
                </p14:cNvPr>
                <p14:cNvContentPartPr/>
                <p14:nvPr/>
              </p14:nvContentPartPr>
              <p14:xfrm>
                <a:off x="6780338" y="5081302"/>
                <a:ext cx="1524240" cy="371880"/>
              </p14:xfrm>
            </p:contentPart>
          </mc:Choice>
          <mc:Fallback xmlns="">
            <p:pic>
              <p:nvPicPr>
                <p:cNvPr id="211993" name="Freihand 211992">
                  <a:extLst>
                    <a:ext uri="{FF2B5EF4-FFF2-40B4-BE49-F238E27FC236}">
                      <a16:creationId xmlns:a16="http://schemas.microsoft.com/office/drawing/2014/main" id="{E2EAD323-691F-4A4B-96D1-FAC21C4392E7}"/>
                    </a:ext>
                  </a:extLst>
                </p:cNvPr>
                <p:cNvPicPr/>
                <p:nvPr/>
              </p:nvPicPr>
              <p:blipFill>
                <a:blip r:embed="rId161"/>
                <a:stretch>
                  <a:fillRect/>
                </a:stretch>
              </p:blipFill>
              <p:spPr>
                <a:xfrm>
                  <a:off x="6771338" y="5072302"/>
                  <a:ext cx="1541880" cy="389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2">
            <p14:nvContentPartPr>
              <p14:cNvPr id="7" name="Freihand 6">
                <a:extLst>
                  <a:ext uri="{FF2B5EF4-FFF2-40B4-BE49-F238E27FC236}">
                    <a16:creationId xmlns:a16="http://schemas.microsoft.com/office/drawing/2014/main" id="{278B34FB-9005-4E06-B288-E3FF87727AFF}"/>
                  </a:ext>
                </a:extLst>
              </p14:cNvPr>
              <p14:cNvContentPartPr/>
              <p14:nvPr/>
            </p14:nvContentPartPr>
            <p14:xfrm>
              <a:off x="767258" y="2810062"/>
              <a:ext cx="370080" cy="707040"/>
            </p14:xfrm>
          </p:contentPart>
        </mc:Choice>
        <mc:Fallback>
          <p:pic>
            <p:nvPicPr>
              <p:cNvPr id="7" name="Freihand 6">
                <a:extLst>
                  <a:ext uri="{FF2B5EF4-FFF2-40B4-BE49-F238E27FC236}">
                    <a16:creationId xmlns:a16="http://schemas.microsoft.com/office/drawing/2014/main" id="{278B34FB-9005-4E06-B288-E3FF87727AFF}"/>
                  </a:ext>
                </a:extLst>
              </p:cNvPr>
              <p:cNvPicPr/>
              <p:nvPr/>
            </p:nvPicPr>
            <p:blipFill>
              <a:blip r:embed="rId163"/>
              <a:stretch>
                <a:fillRect/>
              </a:stretch>
            </p:blipFill>
            <p:spPr>
              <a:xfrm>
                <a:off x="758258" y="2801422"/>
                <a:ext cx="387720" cy="7246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55" name="Freihand 54">
                <a:extLst>
                  <a:ext uri="{FF2B5EF4-FFF2-40B4-BE49-F238E27FC236}">
                    <a16:creationId xmlns:a16="http://schemas.microsoft.com/office/drawing/2014/main" id="{CA20C89F-E5FB-4062-8A10-FF89FD0B96BB}"/>
                  </a:ext>
                </a:extLst>
              </p14:cNvPr>
              <p14:cNvContentPartPr/>
              <p14:nvPr/>
            </p14:nvContentPartPr>
            <p14:xfrm>
              <a:off x="5997698" y="1195462"/>
              <a:ext cx="314640" cy="186840"/>
            </p14:xfrm>
          </p:contentPart>
        </mc:Choice>
        <mc:Fallback>
          <p:pic>
            <p:nvPicPr>
              <p:cNvPr id="55" name="Freihand 54">
                <a:extLst>
                  <a:ext uri="{FF2B5EF4-FFF2-40B4-BE49-F238E27FC236}">
                    <a16:creationId xmlns:a16="http://schemas.microsoft.com/office/drawing/2014/main" id="{CA20C89F-E5FB-4062-8A10-FF89FD0B96BB}"/>
                  </a:ext>
                </a:extLst>
              </p:cNvPr>
              <p:cNvPicPr/>
              <p:nvPr/>
            </p:nvPicPr>
            <p:blipFill>
              <a:blip r:embed="rId165"/>
              <a:stretch>
                <a:fillRect/>
              </a:stretch>
            </p:blipFill>
            <p:spPr>
              <a:xfrm>
                <a:off x="5989058" y="1186822"/>
                <a:ext cx="3322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211968" name="Freihand 211967">
                <a:extLst>
                  <a:ext uri="{FF2B5EF4-FFF2-40B4-BE49-F238E27FC236}">
                    <a16:creationId xmlns:a16="http://schemas.microsoft.com/office/drawing/2014/main" id="{0D53C369-9FBC-46CB-B7B0-B1D3B813B65A}"/>
                  </a:ext>
                </a:extLst>
              </p14:cNvPr>
              <p14:cNvContentPartPr/>
              <p14:nvPr/>
            </p14:nvContentPartPr>
            <p14:xfrm>
              <a:off x="672218" y="2307142"/>
              <a:ext cx="781200" cy="1204920"/>
            </p14:xfrm>
          </p:contentPart>
        </mc:Choice>
        <mc:Fallback>
          <p:pic>
            <p:nvPicPr>
              <p:cNvPr id="211968" name="Freihand 211967">
                <a:extLst>
                  <a:ext uri="{FF2B5EF4-FFF2-40B4-BE49-F238E27FC236}">
                    <a16:creationId xmlns:a16="http://schemas.microsoft.com/office/drawing/2014/main" id="{0D53C369-9FBC-46CB-B7B0-B1D3B813B65A}"/>
                  </a:ext>
                </a:extLst>
              </p:cNvPr>
              <p:cNvPicPr/>
              <p:nvPr/>
            </p:nvPicPr>
            <p:blipFill>
              <a:blip r:embed="rId167"/>
              <a:stretch>
                <a:fillRect/>
              </a:stretch>
            </p:blipFill>
            <p:spPr>
              <a:xfrm>
                <a:off x="663218" y="2298142"/>
                <a:ext cx="798840" cy="1222560"/>
              </a:xfrm>
              <a:prstGeom prst="rect">
                <a:avLst/>
              </a:prstGeom>
            </p:spPr>
          </p:pic>
        </mc:Fallback>
      </mc:AlternateContent>
    </p:spTree>
    <p:extLst>
      <p:ext uri="{BB962C8B-B14F-4D97-AF65-F5344CB8AC3E}">
        <p14:creationId xmlns:p14="http://schemas.microsoft.com/office/powerpoint/2010/main" val="264049666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91A4E0AB-9D90-42F9-8151-094B4D430A70}"/>
              </a:ext>
            </a:extLst>
          </p:cNvPr>
          <p:cNvPicPr>
            <a:picLocks noChangeAspect="1"/>
          </p:cNvPicPr>
          <p:nvPr/>
        </p:nvPicPr>
        <p:blipFill>
          <a:blip r:embed="rId3"/>
          <a:stretch>
            <a:fillRect/>
          </a:stretch>
        </p:blipFill>
        <p:spPr>
          <a:xfrm>
            <a:off x="1080000" y="1980000"/>
            <a:ext cx="7145217" cy="3600000"/>
          </a:xfrm>
          <a:prstGeom prst="rect">
            <a:avLst/>
          </a:prstGeom>
        </p:spPr>
      </p:pic>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83634" y="625808"/>
            <a:ext cx="12024732" cy="1459470"/>
          </a:xfrm>
          <a:prstGeom prst="rect">
            <a:avLst/>
          </a:prstGeom>
          <a:noFill/>
          <a:ln>
            <a:noFill/>
          </a:ln>
        </p:spPr>
        <p:txBody>
          <a:bodyPr vert="horz" wrap="square" lIns="81646" tIns="40823" rIns="81646" bIns="40823" anchorCtr="0" compatLnSpc="0">
            <a:noAutofit/>
          </a:bodyPr>
          <a:lstStyle/>
          <a:p>
            <a:r>
              <a:rPr lang="de-DE" sz="1996" dirty="0"/>
              <a:t>Im Zuge der globalen Finanz- und Wirtschaftskrise sahen sich die Notenbanken und insbesondere die EZB dazu gezwungen massiv an den Geld- und Finanzmärkten zu intervenieren, da im Herbst 2018 nach der Pleite von Lehman Brothers (eine der größten Investmentbanken der Welt) am 15. September 2008, die internationalen Banken das gegenseitige Vertrauen verloren haben und der Interbankenmarkt auszutrocknen drohte. </a:t>
            </a:r>
          </a:p>
        </p:txBody>
      </p:sp>
      <p:sp>
        <p:nvSpPr>
          <p:cNvPr id="5" name="Text Box 6">
            <a:extLst>
              <a:ext uri="{FF2B5EF4-FFF2-40B4-BE49-F238E27FC236}">
                <a16:creationId xmlns:a16="http://schemas.microsoft.com/office/drawing/2014/main" id="{E2E2223B-B67A-46BD-AC51-5AC9F7066618}"/>
              </a:ext>
            </a:extLst>
          </p:cNvPr>
          <p:cNvSpPr txBox="1">
            <a:spLocks noChangeArrowheads="1"/>
          </p:cNvSpPr>
          <p:nvPr/>
        </p:nvSpPr>
        <p:spPr bwMode="auto">
          <a:xfrm>
            <a:off x="8344584" y="5078393"/>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6" name="Textfeld 5">
            <a:extLst>
              <a:ext uri="{FF2B5EF4-FFF2-40B4-BE49-F238E27FC236}">
                <a16:creationId xmlns:a16="http://schemas.microsoft.com/office/drawing/2014/main" id="{29B18CC1-0A19-4DC4-BDF4-11F9E42522FA}"/>
              </a:ext>
            </a:extLst>
          </p:cNvPr>
          <p:cNvSpPr txBox="1"/>
          <p:nvPr/>
        </p:nvSpPr>
        <p:spPr>
          <a:xfrm>
            <a:off x="0" y="5558260"/>
            <a:ext cx="12192000" cy="1299740"/>
          </a:xfrm>
          <a:prstGeom prst="rect">
            <a:avLst/>
          </a:prstGeom>
          <a:noFill/>
          <a:ln>
            <a:noFill/>
          </a:ln>
        </p:spPr>
        <p:txBody>
          <a:bodyPr vert="horz" wrap="square" lIns="81646" tIns="40823" rIns="81646" bIns="40823" anchorCtr="0" compatLnSpc="0">
            <a:noAutofit/>
          </a:bodyPr>
          <a:lstStyle/>
          <a:p>
            <a:r>
              <a:rPr lang="de-DE" sz="1600" dirty="0" err="1"/>
              <a:t>Euribor</a:t>
            </a:r>
            <a:r>
              <a:rPr lang="de-DE" sz="1600" dirty="0"/>
              <a:t> (Euro Interbank </a:t>
            </a:r>
            <a:r>
              <a:rPr lang="de-DE" sz="1600" dirty="0" err="1"/>
              <a:t>Offered</a:t>
            </a:r>
            <a:r>
              <a:rPr lang="de-DE" sz="1600" dirty="0"/>
              <a:t> Rate): </a:t>
            </a:r>
            <a:r>
              <a:rPr lang="de-DE" sz="1600" dirty="0" err="1"/>
              <a:t>Euribor</a:t>
            </a:r>
            <a:r>
              <a:rPr lang="de-DE" sz="1600" dirty="0"/>
              <a:t> bezeichnet die durchschnittlichen Zinssätze, zu denen viele europäische Banken einander Anleihen in Euro gewähren.</a:t>
            </a:r>
          </a:p>
          <a:p>
            <a:r>
              <a:rPr lang="de-DE" sz="1600" dirty="0"/>
              <a:t>EONIA (Euro </a:t>
            </a:r>
            <a:r>
              <a:rPr lang="de-DE" sz="1600" dirty="0" err="1"/>
              <a:t>OverNight</a:t>
            </a:r>
            <a:r>
              <a:rPr lang="de-DE" sz="1600" dirty="0"/>
              <a:t> Index Average): Dies war der Tages-Zinssatz, die die EZB als Zielzinssatz versucht hat zu steuern. Im Zuge von Zinsmanipulationen durch die </a:t>
            </a:r>
            <a:r>
              <a:rPr lang="de-DE" sz="1600" dirty="0" err="1"/>
              <a:t>Geschäftbanken</a:t>
            </a:r>
            <a:r>
              <a:rPr lang="de-DE" sz="1600" dirty="0"/>
              <a:t> in der Eurozone wird der EONIA durch den ESTR seit Oktober 2019 abgelöst</a:t>
            </a:r>
          </a:p>
          <a:p>
            <a:r>
              <a:rPr lang="de-DE" sz="1600" dirty="0"/>
              <a:t>ESTR (Euro Short-Term Rate): Referenzzinssatz der EZB zur Steuerung der kurzfristigen Zinsen </a:t>
            </a:r>
          </a:p>
        </p:txBody>
      </p:sp>
      <p:sp>
        <p:nvSpPr>
          <p:cNvPr id="19" name="Rechteck 18">
            <a:extLst>
              <a:ext uri="{FF2B5EF4-FFF2-40B4-BE49-F238E27FC236}">
                <a16:creationId xmlns:a16="http://schemas.microsoft.com/office/drawing/2014/main" id="{68F35EFA-8F4C-47DD-BDE3-7A5B548F7BA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49" name="Gruppieren 48">
            <a:extLst>
              <a:ext uri="{FF2B5EF4-FFF2-40B4-BE49-F238E27FC236}">
                <a16:creationId xmlns:a16="http://schemas.microsoft.com/office/drawing/2014/main" id="{3E0D3D5D-0822-4F4C-AEC6-D410CE0E6EB9}"/>
              </a:ext>
            </a:extLst>
          </p:cNvPr>
          <p:cNvGrpSpPr/>
          <p:nvPr/>
        </p:nvGrpSpPr>
        <p:grpSpPr>
          <a:xfrm>
            <a:off x="2016458" y="1881982"/>
            <a:ext cx="9334800" cy="1082880"/>
            <a:chOff x="2016458" y="1881982"/>
            <a:chExt cx="9334800" cy="1082880"/>
          </a:xfrm>
        </p:grpSpPr>
        <mc:AlternateContent xmlns:mc="http://schemas.openxmlformats.org/markup-compatibility/2006" xmlns:p14="http://schemas.microsoft.com/office/powerpoint/2010/main">
          <mc:Choice Requires="p14">
            <p:contentPart p14:bwMode="auto" r:id="rId4">
              <p14:nvContentPartPr>
                <p14:cNvPr id="10" name="Freihand 9">
                  <a:extLst>
                    <a:ext uri="{FF2B5EF4-FFF2-40B4-BE49-F238E27FC236}">
                      <a16:creationId xmlns:a16="http://schemas.microsoft.com/office/drawing/2014/main" id="{2599EB8A-C353-48F9-8A11-A9E846D98239}"/>
                    </a:ext>
                  </a:extLst>
                </p14:cNvPr>
                <p14:cNvContentPartPr/>
                <p14:nvPr/>
              </p14:nvContentPartPr>
              <p14:xfrm>
                <a:off x="4463378" y="2043622"/>
                <a:ext cx="1558440" cy="612360"/>
              </p14:xfrm>
            </p:contentPart>
          </mc:Choice>
          <mc:Fallback xmlns="">
            <p:pic>
              <p:nvPicPr>
                <p:cNvPr id="10" name="Freihand 9">
                  <a:extLst>
                    <a:ext uri="{FF2B5EF4-FFF2-40B4-BE49-F238E27FC236}">
                      <a16:creationId xmlns:a16="http://schemas.microsoft.com/office/drawing/2014/main" id="{2599EB8A-C353-48F9-8A11-A9E846D98239}"/>
                    </a:ext>
                  </a:extLst>
                </p:cNvPr>
                <p:cNvPicPr/>
                <p:nvPr/>
              </p:nvPicPr>
              <p:blipFill>
                <a:blip r:embed="rId5"/>
                <a:stretch>
                  <a:fillRect/>
                </a:stretch>
              </p:blipFill>
              <p:spPr>
                <a:xfrm>
                  <a:off x="4454738" y="2034982"/>
                  <a:ext cx="1576080" cy="63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Freihand 10">
                  <a:extLst>
                    <a:ext uri="{FF2B5EF4-FFF2-40B4-BE49-F238E27FC236}">
                      <a16:creationId xmlns:a16="http://schemas.microsoft.com/office/drawing/2014/main" id="{B611EA0E-6807-48B9-BEC5-D9DC00E4DF65}"/>
                    </a:ext>
                  </a:extLst>
                </p14:cNvPr>
                <p14:cNvContentPartPr/>
                <p14:nvPr/>
              </p14:nvContentPartPr>
              <p14:xfrm>
                <a:off x="5921018" y="2053702"/>
                <a:ext cx="2441520" cy="80640"/>
              </p14:xfrm>
            </p:contentPart>
          </mc:Choice>
          <mc:Fallback xmlns="">
            <p:pic>
              <p:nvPicPr>
                <p:cNvPr id="11" name="Freihand 10">
                  <a:extLst>
                    <a:ext uri="{FF2B5EF4-FFF2-40B4-BE49-F238E27FC236}">
                      <a16:creationId xmlns:a16="http://schemas.microsoft.com/office/drawing/2014/main" id="{B611EA0E-6807-48B9-BEC5-D9DC00E4DF65}"/>
                    </a:ext>
                  </a:extLst>
                </p:cNvPr>
                <p:cNvPicPr/>
                <p:nvPr/>
              </p:nvPicPr>
              <p:blipFill>
                <a:blip r:embed="rId7"/>
                <a:stretch>
                  <a:fillRect/>
                </a:stretch>
              </p:blipFill>
              <p:spPr>
                <a:xfrm>
                  <a:off x="5912018" y="2045062"/>
                  <a:ext cx="24591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2" name="Freihand 11">
                  <a:extLst>
                    <a:ext uri="{FF2B5EF4-FFF2-40B4-BE49-F238E27FC236}">
                      <a16:creationId xmlns:a16="http://schemas.microsoft.com/office/drawing/2014/main" id="{6C4467C4-641B-497B-B488-5B92447D126D}"/>
                    </a:ext>
                  </a:extLst>
                </p14:cNvPr>
                <p14:cNvContentPartPr/>
                <p14:nvPr/>
              </p14:nvContentPartPr>
              <p14:xfrm>
                <a:off x="5793578" y="1938142"/>
                <a:ext cx="583560" cy="275040"/>
              </p14:xfrm>
            </p:contentPart>
          </mc:Choice>
          <mc:Fallback xmlns="">
            <p:pic>
              <p:nvPicPr>
                <p:cNvPr id="12" name="Freihand 11">
                  <a:extLst>
                    <a:ext uri="{FF2B5EF4-FFF2-40B4-BE49-F238E27FC236}">
                      <a16:creationId xmlns:a16="http://schemas.microsoft.com/office/drawing/2014/main" id="{6C4467C4-641B-497B-B488-5B92447D126D}"/>
                    </a:ext>
                  </a:extLst>
                </p:cNvPr>
                <p:cNvPicPr/>
                <p:nvPr/>
              </p:nvPicPr>
              <p:blipFill>
                <a:blip r:embed="rId9"/>
                <a:stretch>
                  <a:fillRect/>
                </a:stretch>
              </p:blipFill>
              <p:spPr>
                <a:xfrm>
                  <a:off x="5784938" y="1929142"/>
                  <a:ext cx="6012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Freihand 13">
                  <a:extLst>
                    <a:ext uri="{FF2B5EF4-FFF2-40B4-BE49-F238E27FC236}">
                      <a16:creationId xmlns:a16="http://schemas.microsoft.com/office/drawing/2014/main" id="{B8C78D76-54AE-4797-9454-E4BE00F15FDE}"/>
                    </a:ext>
                  </a:extLst>
                </p14:cNvPr>
                <p14:cNvContentPartPr/>
                <p14:nvPr/>
              </p14:nvContentPartPr>
              <p14:xfrm>
                <a:off x="8558018" y="1902142"/>
                <a:ext cx="167760" cy="218880"/>
              </p14:xfrm>
            </p:contentPart>
          </mc:Choice>
          <mc:Fallback xmlns="">
            <p:pic>
              <p:nvPicPr>
                <p:cNvPr id="14" name="Freihand 13">
                  <a:extLst>
                    <a:ext uri="{FF2B5EF4-FFF2-40B4-BE49-F238E27FC236}">
                      <a16:creationId xmlns:a16="http://schemas.microsoft.com/office/drawing/2014/main" id="{B8C78D76-54AE-4797-9454-E4BE00F15FDE}"/>
                    </a:ext>
                  </a:extLst>
                </p:cNvPr>
                <p:cNvPicPr/>
                <p:nvPr/>
              </p:nvPicPr>
              <p:blipFill>
                <a:blip r:embed="rId11"/>
                <a:stretch>
                  <a:fillRect/>
                </a:stretch>
              </p:blipFill>
              <p:spPr>
                <a:xfrm>
                  <a:off x="8549018" y="1893142"/>
                  <a:ext cx="1854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Freihand 14">
                  <a:extLst>
                    <a:ext uri="{FF2B5EF4-FFF2-40B4-BE49-F238E27FC236}">
                      <a16:creationId xmlns:a16="http://schemas.microsoft.com/office/drawing/2014/main" id="{F9847CAA-2947-4743-9B88-6969B7FE3852}"/>
                    </a:ext>
                  </a:extLst>
                </p14:cNvPr>
                <p14:cNvContentPartPr/>
                <p14:nvPr/>
              </p14:nvContentPartPr>
              <p14:xfrm>
                <a:off x="8673578" y="2052982"/>
                <a:ext cx="443520" cy="78840"/>
              </p14:xfrm>
            </p:contentPart>
          </mc:Choice>
          <mc:Fallback xmlns="">
            <p:pic>
              <p:nvPicPr>
                <p:cNvPr id="15" name="Freihand 14">
                  <a:extLst>
                    <a:ext uri="{FF2B5EF4-FFF2-40B4-BE49-F238E27FC236}">
                      <a16:creationId xmlns:a16="http://schemas.microsoft.com/office/drawing/2014/main" id="{F9847CAA-2947-4743-9B88-6969B7FE3852}"/>
                    </a:ext>
                  </a:extLst>
                </p:cNvPr>
                <p:cNvPicPr/>
                <p:nvPr/>
              </p:nvPicPr>
              <p:blipFill>
                <a:blip r:embed="rId13"/>
                <a:stretch>
                  <a:fillRect/>
                </a:stretch>
              </p:blipFill>
              <p:spPr>
                <a:xfrm>
                  <a:off x="8664578" y="2043982"/>
                  <a:ext cx="4611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Freihand 15">
                  <a:extLst>
                    <a:ext uri="{FF2B5EF4-FFF2-40B4-BE49-F238E27FC236}">
                      <a16:creationId xmlns:a16="http://schemas.microsoft.com/office/drawing/2014/main" id="{FDEC8675-E16A-430F-8C1C-9DB9471C9A2D}"/>
                    </a:ext>
                  </a:extLst>
                </p14:cNvPr>
                <p14:cNvContentPartPr/>
                <p14:nvPr/>
              </p14:nvContentPartPr>
              <p14:xfrm>
                <a:off x="8973818" y="2095462"/>
                <a:ext cx="175320" cy="7560"/>
              </p14:xfrm>
            </p:contentPart>
          </mc:Choice>
          <mc:Fallback xmlns="">
            <p:pic>
              <p:nvPicPr>
                <p:cNvPr id="16" name="Freihand 15">
                  <a:extLst>
                    <a:ext uri="{FF2B5EF4-FFF2-40B4-BE49-F238E27FC236}">
                      <a16:creationId xmlns:a16="http://schemas.microsoft.com/office/drawing/2014/main" id="{FDEC8675-E16A-430F-8C1C-9DB9471C9A2D}"/>
                    </a:ext>
                  </a:extLst>
                </p:cNvPr>
                <p:cNvPicPr/>
                <p:nvPr/>
              </p:nvPicPr>
              <p:blipFill>
                <a:blip r:embed="rId15"/>
                <a:stretch>
                  <a:fillRect/>
                </a:stretch>
              </p:blipFill>
              <p:spPr>
                <a:xfrm>
                  <a:off x="8965178" y="2086462"/>
                  <a:ext cx="1929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Freihand 16">
                  <a:extLst>
                    <a:ext uri="{FF2B5EF4-FFF2-40B4-BE49-F238E27FC236}">
                      <a16:creationId xmlns:a16="http://schemas.microsoft.com/office/drawing/2014/main" id="{1262CB2A-AF8C-4201-9568-CC2B06F2A28C}"/>
                    </a:ext>
                  </a:extLst>
                </p14:cNvPr>
                <p14:cNvContentPartPr/>
                <p14:nvPr/>
              </p14:nvContentPartPr>
              <p14:xfrm>
                <a:off x="9277658" y="1946422"/>
                <a:ext cx="203040" cy="263520"/>
              </p14:xfrm>
            </p:contentPart>
          </mc:Choice>
          <mc:Fallback xmlns="">
            <p:pic>
              <p:nvPicPr>
                <p:cNvPr id="17" name="Freihand 16">
                  <a:extLst>
                    <a:ext uri="{FF2B5EF4-FFF2-40B4-BE49-F238E27FC236}">
                      <a16:creationId xmlns:a16="http://schemas.microsoft.com/office/drawing/2014/main" id="{1262CB2A-AF8C-4201-9568-CC2B06F2A28C}"/>
                    </a:ext>
                  </a:extLst>
                </p:cNvPr>
                <p:cNvPicPr/>
                <p:nvPr/>
              </p:nvPicPr>
              <p:blipFill>
                <a:blip r:embed="rId17"/>
                <a:stretch>
                  <a:fillRect/>
                </a:stretch>
              </p:blipFill>
              <p:spPr>
                <a:xfrm>
                  <a:off x="9268658" y="1937782"/>
                  <a:ext cx="22068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Freihand 17">
                  <a:extLst>
                    <a:ext uri="{FF2B5EF4-FFF2-40B4-BE49-F238E27FC236}">
                      <a16:creationId xmlns:a16="http://schemas.microsoft.com/office/drawing/2014/main" id="{6AF301CA-74D0-422E-8915-91BBBC9EED92}"/>
                    </a:ext>
                  </a:extLst>
                </p14:cNvPr>
                <p14:cNvContentPartPr/>
                <p14:nvPr/>
              </p14:nvContentPartPr>
              <p14:xfrm>
                <a:off x="9490778" y="1960822"/>
                <a:ext cx="51480" cy="62640"/>
              </p14:xfrm>
            </p:contentPart>
          </mc:Choice>
          <mc:Fallback xmlns="">
            <p:pic>
              <p:nvPicPr>
                <p:cNvPr id="18" name="Freihand 17">
                  <a:extLst>
                    <a:ext uri="{FF2B5EF4-FFF2-40B4-BE49-F238E27FC236}">
                      <a16:creationId xmlns:a16="http://schemas.microsoft.com/office/drawing/2014/main" id="{6AF301CA-74D0-422E-8915-91BBBC9EED92}"/>
                    </a:ext>
                  </a:extLst>
                </p:cNvPr>
                <p:cNvPicPr/>
                <p:nvPr/>
              </p:nvPicPr>
              <p:blipFill>
                <a:blip r:embed="rId19"/>
                <a:stretch>
                  <a:fillRect/>
                </a:stretch>
              </p:blipFill>
              <p:spPr>
                <a:xfrm>
                  <a:off x="9482138" y="1951822"/>
                  <a:ext cx="691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Freihand 19">
                  <a:extLst>
                    <a:ext uri="{FF2B5EF4-FFF2-40B4-BE49-F238E27FC236}">
                      <a16:creationId xmlns:a16="http://schemas.microsoft.com/office/drawing/2014/main" id="{EC8C69C6-5E1B-48E6-8313-ED80E9D8E85B}"/>
                    </a:ext>
                  </a:extLst>
                </p14:cNvPr>
                <p14:cNvContentPartPr/>
                <p14:nvPr/>
              </p14:nvContentPartPr>
              <p14:xfrm>
                <a:off x="9529298" y="2002942"/>
                <a:ext cx="76320" cy="129240"/>
              </p14:xfrm>
            </p:contentPart>
          </mc:Choice>
          <mc:Fallback xmlns="">
            <p:pic>
              <p:nvPicPr>
                <p:cNvPr id="20" name="Freihand 19">
                  <a:extLst>
                    <a:ext uri="{FF2B5EF4-FFF2-40B4-BE49-F238E27FC236}">
                      <a16:creationId xmlns:a16="http://schemas.microsoft.com/office/drawing/2014/main" id="{EC8C69C6-5E1B-48E6-8313-ED80E9D8E85B}"/>
                    </a:ext>
                  </a:extLst>
                </p:cNvPr>
                <p:cNvPicPr/>
                <p:nvPr/>
              </p:nvPicPr>
              <p:blipFill>
                <a:blip r:embed="rId21"/>
                <a:stretch>
                  <a:fillRect/>
                </a:stretch>
              </p:blipFill>
              <p:spPr>
                <a:xfrm>
                  <a:off x="9520298" y="1994302"/>
                  <a:ext cx="93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Freihand 20">
                  <a:extLst>
                    <a:ext uri="{FF2B5EF4-FFF2-40B4-BE49-F238E27FC236}">
                      <a16:creationId xmlns:a16="http://schemas.microsoft.com/office/drawing/2014/main" id="{11C22AE4-FBF6-46FB-B707-81F010D93B99}"/>
                    </a:ext>
                  </a:extLst>
                </p14:cNvPr>
                <p14:cNvContentPartPr/>
                <p14:nvPr/>
              </p14:nvContentPartPr>
              <p14:xfrm>
                <a:off x="9645218" y="1921942"/>
                <a:ext cx="261000" cy="192600"/>
              </p14:xfrm>
            </p:contentPart>
          </mc:Choice>
          <mc:Fallback xmlns="">
            <p:pic>
              <p:nvPicPr>
                <p:cNvPr id="21" name="Freihand 20">
                  <a:extLst>
                    <a:ext uri="{FF2B5EF4-FFF2-40B4-BE49-F238E27FC236}">
                      <a16:creationId xmlns:a16="http://schemas.microsoft.com/office/drawing/2014/main" id="{11C22AE4-FBF6-46FB-B707-81F010D93B99}"/>
                    </a:ext>
                  </a:extLst>
                </p:cNvPr>
                <p:cNvPicPr/>
                <p:nvPr/>
              </p:nvPicPr>
              <p:blipFill>
                <a:blip r:embed="rId23"/>
                <a:stretch>
                  <a:fillRect/>
                </a:stretch>
              </p:blipFill>
              <p:spPr>
                <a:xfrm>
                  <a:off x="9636578" y="1913302"/>
                  <a:ext cx="27864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Freihand 21">
                  <a:extLst>
                    <a:ext uri="{FF2B5EF4-FFF2-40B4-BE49-F238E27FC236}">
                      <a16:creationId xmlns:a16="http://schemas.microsoft.com/office/drawing/2014/main" id="{E5AD35E6-5352-4536-8098-960E36153D62}"/>
                    </a:ext>
                  </a:extLst>
                </p14:cNvPr>
                <p14:cNvContentPartPr/>
                <p14:nvPr/>
              </p14:nvContentPartPr>
              <p14:xfrm>
                <a:off x="9825938" y="2040742"/>
                <a:ext cx="34560" cy="84960"/>
              </p14:xfrm>
            </p:contentPart>
          </mc:Choice>
          <mc:Fallback xmlns="">
            <p:pic>
              <p:nvPicPr>
                <p:cNvPr id="22" name="Freihand 21">
                  <a:extLst>
                    <a:ext uri="{FF2B5EF4-FFF2-40B4-BE49-F238E27FC236}">
                      <a16:creationId xmlns:a16="http://schemas.microsoft.com/office/drawing/2014/main" id="{E5AD35E6-5352-4536-8098-960E36153D62}"/>
                    </a:ext>
                  </a:extLst>
                </p:cNvPr>
                <p:cNvPicPr/>
                <p:nvPr/>
              </p:nvPicPr>
              <p:blipFill>
                <a:blip r:embed="rId25"/>
                <a:stretch>
                  <a:fillRect/>
                </a:stretch>
              </p:blipFill>
              <p:spPr>
                <a:xfrm>
                  <a:off x="9816938" y="2032102"/>
                  <a:ext cx="52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Freihand 22">
                  <a:extLst>
                    <a:ext uri="{FF2B5EF4-FFF2-40B4-BE49-F238E27FC236}">
                      <a16:creationId xmlns:a16="http://schemas.microsoft.com/office/drawing/2014/main" id="{BD734A4D-3023-48E4-81EE-8BEB44613888}"/>
                    </a:ext>
                  </a:extLst>
                </p14:cNvPr>
                <p14:cNvContentPartPr/>
                <p14:nvPr/>
              </p14:nvContentPartPr>
              <p14:xfrm>
                <a:off x="9890378" y="2047222"/>
                <a:ext cx="414000" cy="245160"/>
              </p14:xfrm>
            </p:contentPart>
          </mc:Choice>
          <mc:Fallback xmlns="">
            <p:pic>
              <p:nvPicPr>
                <p:cNvPr id="23" name="Freihand 22">
                  <a:extLst>
                    <a:ext uri="{FF2B5EF4-FFF2-40B4-BE49-F238E27FC236}">
                      <a16:creationId xmlns:a16="http://schemas.microsoft.com/office/drawing/2014/main" id="{BD734A4D-3023-48E4-81EE-8BEB44613888}"/>
                    </a:ext>
                  </a:extLst>
                </p:cNvPr>
                <p:cNvPicPr/>
                <p:nvPr/>
              </p:nvPicPr>
              <p:blipFill>
                <a:blip r:embed="rId27"/>
                <a:stretch>
                  <a:fillRect/>
                </a:stretch>
              </p:blipFill>
              <p:spPr>
                <a:xfrm>
                  <a:off x="9881738" y="2038582"/>
                  <a:ext cx="4316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Freihand 23">
                  <a:extLst>
                    <a:ext uri="{FF2B5EF4-FFF2-40B4-BE49-F238E27FC236}">
                      <a16:creationId xmlns:a16="http://schemas.microsoft.com/office/drawing/2014/main" id="{0B518178-9354-4677-8D25-A84AF00A625C}"/>
                    </a:ext>
                  </a:extLst>
                </p14:cNvPr>
                <p14:cNvContentPartPr/>
                <p14:nvPr/>
              </p14:nvContentPartPr>
              <p14:xfrm>
                <a:off x="10528658" y="1957222"/>
                <a:ext cx="140400" cy="193320"/>
              </p14:xfrm>
            </p:contentPart>
          </mc:Choice>
          <mc:Fallback xmlns="">
            <p:pic>
              <p:nvPicPr>
                <p:cNvPr id="24" name="Freihand 23">
                  <a:extLst>
                    <a:ext uri="{FF2B5EF4-FFF2-40B4-BE49-F238E27FC236}">
                      <a16:creationId xmlns:a16="http://schemas.microsoft.com/office/drawing/2014/main" id="{0B518178-9354-4677-8D25-A84AF00A625C}"/>
                    </a:ext>
                  </a:extLst>
                </p:cNvPr>
                <p:cNvPicPr/>
                <p:nvPr/>
              </p:nvPicPr>
              <p:blipFill>
                <a:blip r:embed="rId29"/>
                <a:stretch>
                  <a:fillRect/>
                </a:stretch>
              </p:blipFill>
              <p:spPr>
                <a:xfrm>
                  <a:off x="10519658" y="1948582"/>
                  <a:ext cx="15804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Freihand 24">
                  <a:extLst>
                    <a:ext uri="{FF2B5EF4-FFF2-40B4-BE49-F238E27FC236}">
                      <a16:creationId xmlns:a16="http://schemas.microsoft.com/office/drawing/2014/main" id="{F7ED94D9-38C6-4784-8819-FE7092AAAE44}"/>
                    </a:ext>
                  </a:extLst>
                </p14:cNvPr>
                <p14:cNvContentPartPr/>
                <p14:nvPr/>
              </p14:nvContentPartPr>
              <p14:xfrm>
                <a:off x="10558538" y="2073142"/>
                <a:ext cx="285120" cy="62280"/>
              </p14:xfrm>
            </p:contentPart>
          </mc:Choice>
          <mc:Fallback xmlns="">
            <p:pic>
              <p:nvPicPr>
                <p:cNvPr id="25" name="Freihand 24">
                  <a:extLst>
                    <a:ext uri="{FF2B5EF4-FFF2-40B4-BE49-F238E27FC236}">
                      <a16:creationId xmlns:a16="http://schemas.microsoft.com/office/drawing/2014/main" id="{F7ED94D9-38C6-4784-8819-FE7092AAAE44}"/>
                    </a:ext>
                  </a:extLst>
                </p:cNvPr>
                <p:cNvPicPr/>
                <p:nvPr/>
              </p:nvPicPr>
              <p:blipFill>
                <a:blip r:embed="rId31"/>
                <a:stretch>
                  <a:fillRect/>
                </a:stretch>
              </p:blipFill>
              <p:spPr>
                <a:xfrm>
                  <a:off x="10549538" y="2064502"/>
                  <a:ext cx="3027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6" name="Freihand 25">
                  <a:extLst>
                    <a:ext uri="{FF2B5EF4-FFF2-40B4-BE49-F238E27FC236}">
                      <a16:creationId xmlns:a16="http://schemas.microsoft.com/office/drawing/2014/main" id="{D31DF12F-20A0-4644-A41B-6F3272357AC1}"/>
                    </a:ext>
                  </a:extLst>
                </p14:cNvPr>
                <p14:cNvContentPartPr/>
                <p14:nvPr/>
              </p14:nvContentPartPr>
              <p14:xfrm>
                <a:off x="10876778" y="2010142"/>
                <a:ext cx="51840" cy="24480"/>
              </p14:xfrm>
            </p:contentPart>
          </mc:Choice>
          <mc:Fallback xmlns="">
            <p:pic>
              <p:nvPicPr>
                <p:cNvPr id="26" name="Freihand 25">
                  <a:extLst>
                    <a:ext uri="{FF2B5EF4-FFF2-40B4-BE49-F238E27FC236}">
                      <a16:creationId xmlns:a16="http://schemas.microsoft.com/office/drawing/2014/main" id="{D31DF12F-20A0-4644-A41B-6F3272357AC1}"/>
                    </a:ext>
                  </a:extLst>
                </p:cNvPr>
                <p:cNvPicPr/>
                <p:nvPr/>
              </p:nvPicPr>
              <p:blipFill>
                <a:blip r:embed="rId33"/>
                <a:stretch>
                  <a:fillRect/>
                </a:stretch>
              </p:blipFill>
              <p:spPr>
                <a:xfrm>
                  <a:off x="10868138" y="2001502"/>
                  <a:ext cx="69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7" name="Freihand 26">
                  <a:extLst>
                    <a:ext uri="{FF2B5EF4-FFF2-40B4-BE49-F238E27FC236}">
                      <a16:creationId xmlns:a16="http://schemas.microsoft.com/office/drawing/2014/main" id="{7ED8AC68-9B76-4D3B-A710-54041887E4BF}"/>
                    </a:ext>
                  </a:extLst>
                </p14:cNvPr>
                <p14:cNvContentPartPr/>
                <p14:nvPr/>
              </p14:nvContentPartPr>
              <p14:xfrm>
                <a:off x="10927538" y="2043622"/>
                <a:ext cx="65160" cy="93240"/>
              </p14:xfrm>
            </p:contentPart>
          </mc:Choice>
          <mc:Fallback xmlns="">
            <p:pic>
              <p:nvPicPr>
                <p:cNvPr id="27" name="Freihand 26">
                  <a:extLst>
                    <a:ext uri="{FF2B5EF4-FFF2-40B4-BE49-F238E27FC236}">
                      <a16:creationId xmlns:a16="http://schemas.microsoft.com/office/drawing/2014/main" id="{7ED8AC68-9B76-4D3B-A710-54041887E4BF}"/>
                    </a:ext>
                  </a:extLst>
                </p:cNvPr>
                <p:cNvPicPr/>
                <p:nvPr/>
              </p:nvPicPr>
              <p:blipFill>
                <a:blip r:embed="rId35"/>
                <a:stretch>
                  <a:fillRect/>
                </a:stretch>
              </p:blipFill>
              <p:spPr>
                <a:xfrm>
                  <a:off x="10918538" y="2034982"/>
                  <a:ext cx="8280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 name="Freihand 27">
                  <a:extLst>
                    <a:ext uri="{FF2B5EF4-FFF2-40B4-BE49-F238E27FC236}">
                      <a16:creationId xmlns:a16="http://schemas.microsoft.com/office/drawing/2014/main" id="{C2928A25-98CE-4570-96F9-8D9C50FDF55A}"/>
                    </a:ext>
                  </a:extLst>
                </p14:cNvPr>
                <p14:cNvContentPartPr/>
                <p14:nvPr/>
              </p14:nvContentPartPr>
              <p14:xfrm>
                <a:off x="11070818" y="2063422"/>
                <a:ext cx="194400" cy="61560"/>
              </p14:xfrm>
            </p:contentPart>
          </mc:Choice>
          <mc:Fallback xmlns="">
            <p:pic>
              <p:nvPicPr>
                <p:cNvPr id="28" name="Freihand 27">
                  <a:extLst>
                    <a:ext uri="{FF2B5EF4-FFF2-40B4-BE49-F238E27FC236}">
                      <a16:creationId xmlns:a16="http://schemas.microsoft.com/office/drawing/2014/main" id="{C2928A25-98CE-4570-96F9-8D9C50FDF55A}"/>
                    </a:ext>
                  </a:extLst>
                </p:cNvPr>
                <p:cNvPicPr/>
                <p:nvPr/>
              </p:nvPicPr>
              <p:blipFill>
                <a:blip r:embed="rId37"/>
                <a:stretch>
                  <a:fillRect/>
                </a:stretch>
              </p:blipFill>
              <p:spPr>
                <a:xfrm>
                  <a:off x="11061818" y="2054782"/>
                  <a:ext cx="2120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9" name="Freihand 28">
                  <a:extLst>
                    <a:ext uri="{FF2B5EF4-FFF2-40B4-BE49-F238E27FC236}">
                      <a16:creationId xmlns:a16="http://schemas.microsoft.com/office/drawing/2014/main" id="{9C52AB0B-1514-455F-B621-FB410108D46C}"/>
                    </a:ext>
                  </a:extLst>
                </p14:cNvPr>
                <p14:cNvContentPartPr/>
                <p14:nvPr/>
              </p14:nvContentPartPr>
              <p14:xfrm>
                <a:off x="8675018" y="2332702"/>
                <a:ext cx="498600" cy="107280"/>
              </p14:xfrm>
            </p:contentPart>
          </mc:Choice>
          <mc:Fallback xmlns="">
            <p:pic>
              <p:nvPicPr>
                <p:cNvPr id="29" name="Freihand 28">
                  <a:extLst>
                    <a:ext uri="{FF2B5EF4-FFF2-40B4-BE49-F238E27FC236}">
                      <a16:creationId xmlns:a16="http://schemas.microsoft.com/office/drawing/2014/main" id="{9C52AB0B-1514-455F-B621-FB410108D46C}"/>
                    </a:ext>
                  </a:extLst>
                </p:cNvPr>
                <p:cNvPicPr/>
                <p:nvPr/>
              </p:nvPicPr>
              <p:blipFill>
                <a:blip r:embed="rId39"/>
                <a:stretch>
                  <a:fillRect/>
                </a:stretch>
              </p:blipFill>
              <p:spPr>
                <a:xfrm>
                  <a:off x="8666018" y="2324062"/>
                  <a:ext cx="5162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Freihand 29">
                  <a:extLst>
                    <a:ext uri="{FF2B5EF4-FFF2-40B4-BE49-F238E27FC236}">
                      <a16:creationId xmlns:a16="http://schemas.microsoft.com/office/drawing/2014/main" id="{8015B8DD-0F0E-4AA2-A793-E37B87A3F2C8}"/>
                    </a:ext>
                  </a:extLst>
                </p14:cNvPr>
                <p14:cNvContentPartPr/>
                <p14:nvPr/>
              </p14:nvContentPartPr>
              <p14:xfrm>
                <a:off x="9371978" y="2236582"/>
                <a:ext cx="180000" cy="197640"/>
              </p14:xfrm>
            </p:contentPart>
          </mc:Choice>
          <mc:Fallback xmlns="">
            <p:pic>
              <p:nvPicPr>
                <p:cNvPr id="30" name="Freihand 29">
                  <a:extLst>
                    <a:ext uri="{FF2B5EF4-FFF2-40B4-BE49-F238E27FC236}">
                      <a16:creationId xmlns:a16="http://schemas.microsoft.com/office/drawing/2014/main" id="{8015B8DD-0F0E-4AA2-A793-E37B87A3F2C8}"/>
                    </a:ext>
                  </a:extLst>
                </p:cNvPr>
                <p:cNvPicPr/>
                <p:nvPr/>
              </p:nvPicPr>
              <p:blipFill>
                <a:blip r:embed="rId41"/>
                <a:stretch>
                  <a:fillRect/>
                </a:stretch>
              </p:blipFill>
              <p:spPr>
                <a:xfrm>
                  <a:off x="9363338" y="2227582"/>
                  <a:ext cx="1976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Freihand 30">
                  <a:extLst>
                    <a:ext uri="{FF2B5EF4-FFF2-40B4-BE49-F238E27FC236}">
                      <a16:creationId xmlns:a16="http://schemas.microsoft.com/office/drawing/2014/main" id="{FF0D9FF3-B2FE-4D7E-9A27-20D7CD3AA883}"/>
                    </a:ext>
                  </a:extLst>
                </p14:cNvPr>
                <p14:cNvContentPartPr/>
                <p14:nvPr/>
              </p14:nvContentPartPr>
              <p14:xfrm>
                <a:off x="9645938" y="2205982"/>
                <a:ext cx="257040" cy="203400"/>
              </p14:xfrm>
            </p:contentPart>
          </mc:Choice>
          <mc:Fallback xmlns="">
            <p:pic>
              <p:nvPicPr>
                <p:cNvPr id="31" name="Freihand 30">
                  <a:extLst>
                    <a:ext uri="{FF2B5EF4-FFF2-40B4-BE49-F238E27FC236}">
                      <a16:creationId xmlns:a16="http://schemas.microsoft.com/office/drawing/2014/main" id="{FF0D9FF3-B2FE-4D7E-9A27-20D7CD3AA883}"/>
                    </a:ext>
                  </a:extLst>
                </p:cNvPr>
                <p:cNvPicPr/>
                <p:nvPr/>
              </p:nvPicPr>
              <p:blipFill>
                <a:blip r:embed="rId43"/>
                <a:stretch>
                  <a:fillRect/>
                </a:stretch>
              </p:blipFill>
              <p:spPr>
                <a:xfrm>
                  <a:off x="9637298" y="2197342"/>
                  <a:ext cx="27468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Freihand 31">
                  <a:extLst>
                    <a:ext uri="{FF2B5EF4-FFF2-40B4-BE49-F238E27FC236}">
                      <a16:creationId xmlns:a16="http://schemas.microsoft.com/office/drawing/2014/main" id="{654C360A-C5BC-4111-BA39-192B5E9617BC}"/>
                    </a:ext>
                  </a:extLst>
                </p14:cNvPr>
                <p14:cNvContentPartPr/>
                <p14:nvPr/>
              </p14:nvContentPartPr>
              <p14:xfrm>
                <a:off x="9899018" y="2241262"/>
                <a:ext cx="189360" cy="145800"/>
              </p14:xfrm>
            </p:contentPart>
          </mc:Choice>
          <mc:Fallback xmlns="">
            <p:pic>
              <p:nvPicPr>
                <p:cNvPr id="32" name="Freihand 31">
                  <a:extLst>
                    <a:ext uri="{FF2B5EF4-FFF2-40B4-BE49-F238E27FC236}">
                      <a16:creationId xmlns:a16="http://schemas.microsoft.com/office/drawing/2014/main" id="{654C360A-C5BC-4111-BA39-192B5E9617BC}"/>
                    </a:ext>
                  </a:extLst>
                </p:cNvPr>
                <p:cNvPicPr/>
                <p:nvPr/>
              </p:nvPicPr>
              <p:blipFill>
                <a:blip r:embed="rId45"/>
                <a:stretch>
                  <a:fillRect/>
                </a:stretch>
              </p:blipFill>
              <p:spPr>
                <a:xfrm>
                  <a:off x="9890018" y="2232622"/>
                  <a:ext cx="207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Freihand 32">
                  <a:extLst>
                    <a:ext uri="{FF2B5EF4-FFF2-40B4-BE49-F238E27FC236}">
                      <a16:creationId xmlns:a16="http://schemas.microsoft.com/office/drawing/2014/main" id="{0DD5FA90-1D03-45A2-B443-6DF45ABD734D}"/>
                    </a:ext>
                  </a:extLst>
                </p14:cNvPr>
                <p14:cNvContentPartPr/>
                <p14:nvPr/>
              </p14:nvContentPartPr>
              <p14:xfrm>
                <a:off x="10126178" y="2193022"/>
                <a:ext cx="698400" cy="178200"/>
              </p14:xfrm>
            </p:contentPart>
          </mc:Choice>
          <mc:Fallback xmlns="">
            <p:pic>
              <p:nvPicPr>
                <p:cNvPr id="33" name="Freihand 32">
                  <a:extLst>
                    <a:ext uri="{FF2B5EF4-FFF2-40B4-BE49-F238E27FC236}">
                      <a16:creationId xmlns:a16="http://schemas.microsoft.com/office/drawing/2014/main" id="{0DD5FA90-1D03-45A2-B443-6DF45ABD734D}"/>
                    </a:ext>
                  </a:extLst>
                </p:cNvPr>
                <p:cNvPicPr/>
                <p:nvPr/>
              </p:nvPicPr>
              <p:blipFill>
                <a:blip r:embed="rId47"/>
                <a:stretch>
                  <a:fillRect/>
                </a:stretch>
              </p:blipFill>
              <p:spPr>
                <a:xfrm>
                  <a:off x="10117538" y="2184022"/>
                  <a:ext cx="71604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Freihand 34">
                  <a:extLst>
                    <a:ext uri="{FF2B5EF4-FFF2-40B4-BE49-F238E27FC236}">
                      <a16:creationId xmlns:a16="http://schemas.microsoft.com/office/drawing/2014/main" id="{C683CACA-EC25-45AE-96E5-94FCB07973F2}"/>
                    </a:ext>
                  </a:extLst>
                </p14:cNvPr>
                <p14:cNvContentPartPr/>
                <p14:nvPr/>
              </p14:nvContentPartPr>
              <p14:xfrm>
                <a:off x="2016458" y="1881982"/>
                <a:ext cx="2353320" cy="899280"/>
              </p14:xfrm>
            </p:contentPart>
          </mc:Choice>
          <mc:Fallback xmlns="">
            <p:pic>
              <p:nvPicPr>
                <p:cNvPr id="35" name="Freihand 34">
                  <a:extLst>
                    <a:ext uri="{FF2B5EF4-FFF2-40B4-BE49-F238E27FC236}">
                      <a16:creationId xmlns:a16="http://schemas.microsoft.com/office/drawing/2014/main" id="{C683CACA-EC25-45AE-96E5-94FCB07973F2}"/>
                    </a:ext>
                  </a:extLst>
                </p:cNvPr>
                <p:cNvPicPr/>
                <p:nvPr/>
              </p:nvPicPr>
              <p:blipFill>
                <a:blip r:embed="rId49"/>
                <a:stretch>
                  <a:fillRect/>
                </a:stretch>
              </p:blipFill>
              <p:spPr>
                <a:xfrm>
                  <a:off x="2007458" y="1873342"/>
                  <a:ext cx="2370960" cy="9169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7" name="Freihand 36">
                  <a:extLst>
                    <a:ext uri="{FF2B5EF4-FFF2-40B4-BE49-F238E27FC236}">
                      <a16:creationId xmlns:a16="http://schemas.microsoft.com/office/drawing/2014/main" id="{EB1190EB-CE81-4DB8-AE19-973AB338D56E}"/>
                    </a:ext>
                  </a:extLst>
                </p14:cNvPr>
                <p14:cNvContentPartPr/>
                <p14:nvPr/>
              </p14:nvContentPartPr>
              <p14:xfrm>
                <a:off x="9032138" y="2589382"/>
                <a:ext cx="27360" cy="210600"/>
              </p14:xfrm>
            </p:contentPart>
          </mc:Choice>
          <mc:Fallback xmlns="">
            <p:pic>
              <p:nvPicPr>
                <p:cNvPr id="37" name="Freihand 36">
                  <a:extLst>
                    <a:ext uri="{FF2B5EF4-FFF2-40B4-BE49-F238E27FC236}">
                      <a16:creationId xmlns:a16="http://schemas.microsoft.com/office/drawing/2014/main" id="{EB1190EB-CE81-4DB8-AE19-973AB338D56E}"/>
                    </a:ext>
                  </a:extLst>
                </p:cNvPr>
                <p:cNvPicPr/>
                <p:nvPr/>
              </p:nvPicPr>
              <p:blipFill>
                <a:blip r:embed="rId51"/>
                <a:stretch>
                  <a:fillRect/>
                </a:stretch>
              </p:blipFill>
              <p:spPr>
                <a:xfrm>
                  <a:off x="9023498" y="2580742"/>
                  <a:ext cx="4500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8" name="Freihand 37">
                  <a:extLst>
                    <a:ext uri="{FF2B5EF4-FFF2-40B4-BE49-F238E27FC236}">
                      <a16:creationId xmlns:a16="http://schemas.microsoft.com/office/drawing/2014/main" id="{6E09C49D-341E-4E6C-8E78-B953545B4C21}"/>
                    </a:ext>
                  </a:extLst>
                </p14:cNvPr>
                <p14:cNvContentPartPr/>
                <p14:nvPr/>
              </p14:nvContentPartPr>
              <p14:xfrm>
                <a:off x="8937098" y="2554462"/>
                <a:ext cx="258480" cy="25560"/>
              </p14:xfrm>
            </p:contentPart>
          </mc:Choice>
          <mc:Fallback xmlns="">
            <p:pic>
              <p:nvPicPr>
                <p:cNvPr id="38" name="Freihand 37">
                  <a:extLst>
                    <a:ext uri="{FF2B5EF4-FFF2-40B4-BE49-F238E27FC236}">
                      <a16:creationId xmlns:a16="http://schemas.microsoft.com/office/drawing/2014/main" id="{6E09C49D-341E-4E6C-8E78-B953545B4C21}"/>
                    </a:ext>
                  </a:extLst>
                </p:cNvPr>
                <p:cNvPicPr/>
                <p:nvPr/>
              </p:nvPicPr>
              <p:blipFill>
                <a:blip r:embed="rId53"/>
                <a:stretch>
                  <a:fillRect/>
                </a:stretch>
              </p:blipFill>
              <p:spPr>
                <a:xfrm>
                  <a:off x="8928458" y="2545822"/>
                  <a:ext cx="2761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Freihand 38">
                  <a:extLst>
                    <a:ext uri="{FF2B5EF4-FFF2-40B4-BE49-F238E27FC236}">
                      <a16:creationId xmlns:a16="http://schemas.microsoft.com/office/drawing/2014/main" id="{CF771F51-8371-4E79-B8AC-E467725BCB71}"/>
                    </a:ext>
                  </a:extLst>
                </p14:cNvPr>
                <p14:cNvContentPartPr/>
                <p14:nvPr/>
              </p14:nvContentPartPr>
              <p14:xfrm>
                <a:off x="9193058" y="2545462"/>
                <a:ext cx="533880" cy="412560"/>
              </p14:xfrm>
            </p:contentPart>
          </mc:Choice>
          <mc:Fallback xmlns="">
            <p:pic>
              <p:nvPicPr>
                <p:cNvPr id="39" name="Freihand 38">
                  <a:extLst>
                    <a:ext uri="{FF2B5EF4-FFF2-40B4-BE49-F238E27FC236}">
                      <a16:creationId xmlns:a16="http://schemas.microsoft.com/office/drawing/2014/main" id="{CF771F51-8371-4E79-B8AC-E467725BCB71}"/>
                    </a:ext>
                  </a:extLst>
                </p:cNvPr>
                <p:cNvPicPr/>
                <p:nvPr/>
              </p:nvPicPr>
              <p:blipFill>
                <a:blip r:embed="rId55"/>
                <a:stretch>
                  <a:fillRect/>
                </a:stretch>
              </p:blipFill>
              <p:spPr>
                <a:xfrm>
                  <a:off x="9184418" y="2536822"/>
                  <a:ext cx="55152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0" name="Freihand 39">
                  <a:extLst>
                    <a:ext uri="{FF2B5EF4-FFF2-40B4-BE49-F238E27FC236}">
                      <a16:creationId xmlns:a16="http://schemas.microsoft.com/office/drawing/2014/main" id="{8E18FBBD-0A08-4B5A-BBF6-EC422EF6C558}"/>
                    </a:ext>
                  </a:extLst>
                </p14:cNvPr>
                <p14:cNvContentPartPr/>
                <p14:nvPr/>
              </p14:nvContentPartPr>
              <p14:xfrm>
                <a:off x="9613898" y="2567062"/>
                <a:ext cx="146880" cy="211680"/>
              </p14:xfrm>
            </p:contentPart>
          </mc:Choice>
          <mc:Fallback xmlns="">
            <p:pic>
              <p:nvPicPr>
                <p:cNvPr id="40" name="Freihand 39">
                  <a:extLst>
                    <a:ext uri="{FF2B5EF4-FFF2-40B4-BE49-F238E27FC236}">
                      <a16:creationId xmlns:a16="http://schemas.microsoft.com/office/drawing/2014/main" id="{8E18FBBD-0A08-4B5A-BBF6-EC422EF6C558}"/>
                    </a:ext>
                  </a:extLst>
                </p:cNvPr>
                <p:cNvPicPr/>
                <p:nvPr/>
              </p:nvPicPr>
              <p:blipFill>
                <a:blip r:embed="rId57"/>
                <a:stretch>
                  <a:fillRect/>
                </a:stretch>
              </p:blipFill>
              <p:spPr>
                <a:xfrm>
                  <a:off x="9605258" y="2558422"/>
                  <a:ext cx="16452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1" name="Freihand 40">
                  <a:extLst>
                    <a:ext uri="{FF2B5EF4-FFF2-40B4-BE49-F238E27FC236}">
                      <a16:creationId xmlns:a16="http://schemas.microsoft.com/office/drawing/2014/main" id="{E12AB1BF-37E2-41DF-BB26-ADE6717F1543}"/>
                    </a:ext>
                  </a:extLst>
                </p14:cNvPr>
                <p14:cNvContentPartPr/>
                <p14:nvPr/>
              </p14:nvContentPartPr>
              <p14:xfrm>
                <a:off x="9706058" y="2538262"/>
                <a:ext cx="437760" cy="426600"/>
              </p14:xfrm>
            </p:contentPart>
          </mc:Choice>
          <mc:Fallback xmlns="">
            <p:pic>
              <p:nvPicPr>
                <p:cNvPr id="41" name="Freihand 40">
                  <a:extLst>
                    <a:ext uri="{FF2B5EF4-FFF2-40B4-BE49-F238E27FC236}">
                      <a16:creationId xmlns:a16="http://schemas.microsoft.com/office/drawing/2014/main" id="{E12AB1BF-37E2-41DF-BB26-ADE6717F1543}"/>
                    </a:ext>
                  </a:extLst>
                </p:cNvPr>
                <p:cNvPicPr/>
                <p:nvPr/>
              </p:nvPicPr>
              <p:blipFill>
                <a:blip r:embed="rId59"/>
                <a:stretch>
                  <a:fillRect/>
                </a:stretch>
              </p:blipFill>
              <p:spPr>
                <a:xfrm>
                  <a:off x="9697418" y="2529262"/>
                  <a:ext cx="455400" cy="444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2" name="Freihand 41">
                  <a:extLst>
                    <a:ext uri="{FF2B5EF4-FFF2-40B4-BE49-F238E27FC236}">
                      <a16:creationId xmlns:a16="http://schemas.microsoft.com/office/drawing/2014/main" id="{59C898CB-F1DE-4530-BC5C-B964A382ECE9}"/>
                    </a:ext>
                  </a:extLst>
                </p14:cNvPr>
                <p14:cNvContentPartPr/>
                <p14:nvPr/>
              </p14:nvContentPartPr>
              <p14:xfrm>
                <a:off x="10131578" y="2555902"/>
                <a:ext cx="200520" cy="164880"/>
              </p14:xfrm>
            </p:contentPart>
          </mc:Choice>
          <mc:Fallback xmlns="">
            <p:pic>
              <p:nvPicPr>
                <p:cNvPr id="42" name="Freihand 41">
                  <a:extLst>
                    <a:ext uri="{FF2B5EF4-FFF2-40B4-BE49-F238E27FC236}">
                      <a16:creationId xmlns:a16="http://schemas.microsoft.com/office/drawing/2014/main" id="{59C898CB-F1DE-4530-BC5C-B964A382ECE9}"/>
                    </a:ext>
                  </a:extLst>
                </p:cNvPr>
                <p:cNvPicPr/>
                <p:nvPr/>
              </p:nvPicPr>
              <p:blipFill>
                <a:blip r:embed="rId61"/>
                <a:stretch>
                  <a:fillRect/>
                </a:stretch>
              </p:blipFill>
              <p:spPr>
                <a:xfrm>
                  <a:off x="10122938" y="2546902"/>
                  <a:ext cx="2181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3" name="Freihand 42">
                  <a:extLst>
                    <a:ext uri="{FF2B5EF4-FFF2-40B4-BE49-F238E27FC236}">
                      <a16:creationId xmlns:a16="http://schemas.microsoft.com/office/drawing/2014/main" id="{B277E395-75CA-4D1E-BFAD-2A8071310DBA}"/>
                    </a:ext>
                  </a:extLst>
                </p14:cNvPr>
                <p14:cNvContentPartPr/>
                <p14:nvPr/>
              </p14:nvContentPartPr>
              <p14:xfrm>
                <a:off x="10358378" y="2560582"/>
                <a:ext cx="150480" cy="167040"/>
              </p14:xfrm>
            </p:contentPart>
          </mc:Choice>
          <mc:Fallback xmlns="">
            <p:pic>
              <p:nvPicPr>
                <p:cNvPr id="43" name="Freihand 42">
                  <a:extLst>
                    <a:ext uri="{FF2B5EF4-FFF2-40B4-BE49-F238E27FC236}">
                      <a16:creationId xmlns:a16="http://schemas.microsoft.com/office/drawing/2014/main" id="{B277E395-75CA-4D1E-BFAD-2A8071310DBA}"/>
                    </a:ext>
                  </a:extLst>
                </p:cNvPr>
                <p:cNvPicPr/>
                <p:nvPr/>
              </p:nvPicPr>
              <p:blipFill>
                <a:blip r:embed="rId63"/>
                <a:stretch>
                  <a:fillRect/>
                </a:stretch>
              </p:blipFill>
              <p:spPr>
                <a:xfrm>
                  <a:off x="10349738" y="2551942"/>
                  <a:ext cx="1681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4" name="Freihand 43">
                  <a:extLst>
                    <a:ext uri="{FF2B5EF4-FFF2-40B4-BE49-F238E27FC236}">
                      <a16:creationId xmlns:a16="http://schemas.microsoft.com/office/drawing/2014/main" id="{52512191-39EA-4E14-9A73-6D2B383056EB}"/>
                    </a:ext>
                  </a:extLst>
                </p14:cNvPr>
                <p14:cNvContentPartPr/>
                <p14:nvPr/>
              </p14:nvContentPartPr>
              <p14:xfrm>
                <a:off x="10399058" y="2621422"/>
                <a:ext cx="329040" cy="67320"/>
              </p14:xfrm>
            </p:contentPart>
          </mc:Choice>
          <mc:Fallback xmlns="">
            <p:pic>
              <p:nvPicPr>
                <p:cNvPr id="44" name="Freihand 43">
                  <a:extLst>
                    <a:ext uri="{FF2B5EF4-FFF2-40B4-BE49-F238E27FC236}">
                      <a16:creationId xmlns:a16="http://schemas.microsoft.com/office/drawing/2014/main" id="{52512191-39EA-4E14-9A73-6D2B383056EB}"/>
                    </a:ext>
                  </a:extLst>
                </p:cNvPr>
                <p:cNvPicPr/>
                <p:nvPr/>
              </p:nvPicPr>
              <p:blipFill>
                <a:blip r:embed="rId65"/>
                <a:stretch>
                  <a:fillRect/>
                </a:stretch>
              </p:blipFill>
              <p:spPr>
                <a:xfrm>
                  <a:off x="10390058" y="2612782"/>
                  <a:ext cx="34668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5" name="Freihand 44">
                  <a:extLst>
                    <a:ext uri="{FF2B5EF4-FFF2-40B4-BE49-F238E27FC236}">
                      <a16:creationId xmlns:a16="http://schemas.microsoft.com/office/drawing/2014/main" id="{FCB97482-030A-48BD-8858-11AC0D3EAA09}"/>
                    </a:ext>
                  </a:extLst>
                </p14:cNvPr>
                <p14:cNvContentPartPr/>
                <p14:nvPr/>
              </p14:nvContentPartPr>
              <p14:xfrm>
                <a:off x="10757618" y="2560582"/>
                <a:ext cx="89640" cy="161640"/>
              </p14:xfrm>
            </p:contentPart>
          </mc:Choice>
          <mc:Fallback xmlns="">
            <p:pic>
              <p:nvPicPr>
                <p:cNvPr id="45" name="Freihand 44">
                  <a:extLst>
                    <a:ext uri="{FF2B5EF4-FFF2-40B4-BE49-F238E27FC236}">
                      <a16:creationId xmlns:a16="http://schemas.microsoft.com/office/drawing/2014/main" id="{FCB97482-030A-48BD-8858-11AC0D3EAA09}"/>
                    </a:ext>
                  </a:extLst>
                </p:cNvPr>
                <p:cNvPicPr/>
                <p:nvPr/>
              </p:nvPicPr>
              <p:blipFill>
                <a:blip r:embed="rId67"/>
                <a:stretch>
                  <a:fillRect/>
                </a:stretch>
              </p:blipFill>
              <p:spPr>
                <a:xfrm>
                  <a:off x="10748618" y="2551582"/>
                  <a:ext cx="1072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6" name="Freihand 45">
                  <a:extLst>
                    <a:ext uri="{FF2B5EF4-FFF2-40B4-BE49-F238E27FC236}">
                      <a16:creationId xmlns:a16="http://schemas.microsoft.com/office/drawing/2014/main" id="{ED4B90F4-6CF4-4DA4-B1B1-89FECE471774}"/>
                    </a:ext>
                  </a:extLst>
                </p14:cNvPr>
                <p14:cNvContentPartPr/>
                <p14:nvPr/>
              </p14:nvContentPartPr>
              <p14:xfrm>
                <a:off x="10885778" y="2587222"/>
                <a:ext cx="97200" cy="123120"/>
              </p14:xfrm>
            </p:contentPart>
          </mc:Choice>
          <mc:Fallback xmlns="">
            <p:pic>
              <p:nvPicPr>
                <p:cNvPr id="46" name="Freihand 45">
                  <a:extLst>
                    <a:ext uri="{FF2B5EF4-FFF2-40B4-BE49-F238E27FC236}">
                      <a16:creationId xmlns:a16="http://schemas.microsoft.com/office/drawing/2014/main" id="{ED4B90F4-6CF4-4DA4-B1B1-89FECE471774}"/>
                    </a:ext>
                  </a:extLst>
                </p:cNvPr>
                <p:cNvPicPr/>
                <p:nvPr/>
              </p:nvPicPr>
              <p:blipFill>
                <a:blip r:embed="rId69"/>
                <a:stretch>
                  <a:fillRect/>
                </a:stretch>
              </p:blipFill>
              <p:spPr>
                <a:xfrm>
                  <a:off x="10877138" y="2578222"/>
                  <a:ext cx="1148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7" name="Freihand 46">
                  <a:extLst>
                    <a:ext uri="{FF2B5EF4-FFF2-40B4-BE49-F238E27FC236}">
                      <a16:creationId xmlns:a16="http://schemas.microsoft.com/office/drawing/2014/main" id="{3609419A-0F5C-4757-AC4C-40D31B87791B}"/>
                    </a:ext>
                  </a:extLst>
                </p14:cNvPr>
                <p14:cNvContentPartPr/>
                <p14:nvPr/>
              </p14:nvContentPartPr>
              <p14:xfrm>
                <a:off x="10985138" y="2523862"/>
                <a:ext cx="366120" cy="188640"/>
              </p14:xfrm>
            </p:contentPart>
          </mc:Choice>
          <mc:Fallback xmlns="">
            <p:pic>
              <p:nvPicPr>
                <p:cNvPr id="47" name="Freihand 46">
                  <a:extLst>
                    <a:ext uri="{FF2B5EF4-FFF2-40B4-BE49-F238E27FC236}">
                      <a16:creationId xmlns:a16="http://schemas.microsoft.com/office/drawing/2014/main" id="{3609419A-0F5C-4757-AC4C-40D31B87791B}"/>
                    </a:ext>
                  </a:extLst>
                </p:cNvPr>
                <p:cNvPicPr/>
                <p:nvPr/>
              </p:nvPicPr>
              <p:blipFill>
                <a:blip r:embed="rId71"/>
                <a:stretch>
                  <a:fillRect/>
                </a:stretch>
              </p:blipFill>
              <p:spPr>
                <a:xfrm>
                  <a:off x="10976498" y="2514862"/>
                  <a:ext cx="38376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8" name="Freihand 47">
                  <a:extLst>
                    <a:ext uri="{FF2B5EF4-FFF2-40B4-BE49-F238E27FC236}">
                      <a16:creationId xmlns:a16="http://schemas.microsoft.com/office/drawing/2014/main" id="{5DE2D1A2-25B9-4F08-875C-8D9A43E24557}"/>
                    </a:ext>
                  </a:extLst>
                </p14:cNvPr>
                <p14:cNvContentPartPr/>
                <p14:nvPr/>
              </p14:nvContentPartPr>
              <p14:xfrm>
                <a:off x="11188538" y="2564542"/>
                <a:ext cx="121680" cy="21600"/>
              </p14:xfrm>
            </p:contentPart>
          </mc:Choice>
          <mc:Fallback xmlns="">
            <p:pic>
              <p:nvPicPr>
                <p:cNvPr id="48" name="Freihand 47">
                  <a:extLst>
                    <a:ext uri="{FF2B5EF4-FFF2-40B4-BE49-F238E27FC236}">
                      <a16:creationId xmlns:a16="http://schemas.microsoft.com/office/drawing/2014/main" id="{5DE2D1A2-25B9-4F08-875C-8D9A43E24557}"/>
                    </a:ext>
                  </a:extLst>
                </p:cNvPr>
                <p:cNvPicPr/>
                <p:nvPr/>
              </p:nvPicPr>
              <p:blipFill>
                <a:blip r:embed="rId73"/>
                <a:stretch>
                  <a:fillRect/>
                </a:stretch>
              </p:blipFill>
              <p:spPr>
                <a:xfrm>
                  <a:off x="11179538" y="2555542"/>
                  <a:ext cx="139320" cy="39240"/>
                </a:xfrm>
                <a:prstGeom prst="rect">
                  <a:avLst/>
                </a:prstGeom>
              </p:spPr>
            </p:pic>
          </mc:Fallback>
        </mc:AlternateContent>
      </p:grpSp>
      <p:grpSp>
        <p:nvGrpSpPr>
          <p:cNvPr id="73" name="Gruppieren 72">
            <a:extLst>
              <a:ext uri="{FF2B5EF4-FFF2-40B4-BE49-F238E27FC236}">
                <a16:creationId xmlns:a16="http://schemas.microsoft.com/office/drawing/2014/main" id="{5713FAA6-248F-49A0-8D78-53E72E258323}"/>
              </a:ext>
            </a:extLst>
          </p:cNvPr>
          <p:cNvGrpSpPr/>
          <p:nvPr/>
        </p:nvGrpSpPr>
        <p:grpSpPr>
          <a:xfrm>
            <a:off x="242018" y="2123902"/>
            <a:ext cx="1700280" cy="2456640"/>
            <a:chOff x="242018" y="2123902"/>
            <a:chExt cx="1700280" cy="2456640"/>
          </a:xfrm>
        </p:grpSpPr>
        <mc:AlternateContent xmlns:mc="http://schemas.openxmlformats.org/markup-compatibility/2006" xmlns:p14="http://schemas.microsoft.com/office/powerpoint/2010/main">
          <mc:Choice Requires="p14">
            <p:contentPart p14:bwMode="auto" r:id="rId74">
              <p14:nvContentPartPr>
                <p14:cNvPr id="50" name="Freihand 49">
                  <a:extLst>
                    <a:ext uri="{FF2B5EF4-FFF2-40B4-BE49-F238E27FC236}">
                      <a16:creationId xmlns:a16="http://schemas.microsoft.com/office/drawing/2014/main" id="{83C3D770-AC45-4D0A-8744-49F3087C11A6}"/>
                    </a:ext>
                  </a:extLst>
                </p14:cNvPr>
                <p14:cNvContentPartPr/>
                <p14:nvPr/>
              </p14:nvContentPartPr>
              <p14:xfrm>
                <a:off x="1211498" y="2983942"/>
                <a:ext cx="307440" cy="1592280"/>
              </p14:xfrm>
            </p:contentPart>
          </mc:Choice>
          <mc:Fallback xmlns="">
            <p:pic>
              <p:nvPicPr>
                <p:cNvPr id="50" name="Freihand 49">
                  <a:extLst>
                    <a:ext uri="{FF2B5EF4-FFF2-40B4-BE49-F238E27FC236}">
                      <a16:creationId xmlns:a16="http://schemas.microsoft.com/office/drawing/2014/main" id="{83C3D770-AC45-4D0A-8744-49F3087C11A6}"/>
                    </a:ext>
                  </a:extLst>
                </p:cNvPr>
                <p:cNvPicPr/>
                <p:nvPr/>
              </p:nvPicPr>
              <p:blipFill>
                <a:blip r:embed="rId75"/>
                <a:stretch>
                  <a:fillRect/>
                </a:stretch>
              </p:blipFill>
              <p:spPr>
                <a:xfrm>
                  <a:off x="1202858" y="2974942"/>
                  <a:ext cx="325080" cy="1609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1" name="Freihand 50">
                  <a:extLst>
                    <a:ext uri="{FF2B5EF4-FFF2-40B4-BE49-F238E27FC236}">
                      <a16:creationId xmlns:a16="http://schemas.microsoft.com/office/drawing/2014/main" id="{91638F73-7F3E-4DBC-A207-337F9CCC1DE0}"/>
                    </a:ext>
                  </a:extLst>
                </p14:cNvPr>
                <p14:cNvContentPartPr/>
                <p14:nvPr/>
              </p14:nvContentPartPr>
              <p14:xfrm>
                <a:off x="1662578" y="3176902"/>
                <a:ext cx="279720" cy="1403640"/>
              </p14:xfrm>
            </p:contentPart>
          </mc:Choice>
          <mc:Fallback xmlns="">
            <p:pic>
              <p:nvPicPr>
                <p:cNvPr id="51" name="Freihand 50">
                  <a:extLst>
                    <a:ext uri="{FF2B5EF4-FFF2-40B4-BE49-F238E27FC236}">
                      <a16:creationId xmlns:a16="http://schemas.microsoft.com/office/drawing/2014/main" id="{91638F73-7F3E-4DBC-A207-337F9CCC1DE0}"/>
                    </a:ext>
                  </a:extLst>
                </p:cNvPr>
                <p:cNvPicPr/>
                <p:nvPr/>
              </p:nvPicPr>
              <p:blipFill>
                <a:blip r:embed="rId77"/>
                <a:stretch>
                  <a:fillRect/>
                </a:stretch>
              </p:blipFill>
              <p:spPr>
                <a:xfrm>
                  <a:off x="1653578" y="3167902"/>
                  <a:ext cx="297360" cy="1421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2" name="Freihand 51">
                  <a:extLst>
                    <a:ext uri="{FF2B5EF4-FFF2-40B4-BE49-F238E27FC236}">
                      <a16:creationId xmlns:a16="http://schemas.microsoft.com/office/drawing/2014/main" id="{77F12DEA-0E14-4BC4-9455-F8F866513FBB}"/>
                    </a:ext>
                  </a:extLst>
                </p14:cNvPr>
                <p14:cNvContentPartPr/>
                <p14:nvPr/>
              </p14:nvContentPartPr>
              <p14:xfrm>
                <a:off x="364418" y="2797102"/>
                <a:ext cx="81720" cy="281520"/>
              </p14:xfrm>
            </p:contentPart>
          </mc:Choice>
          <mc:Fallback xmlns="">
            <p:pic>
              <p:nvPicPr>
                <p:cNvPr id="52" name="Freihand 51">
                  <a:extLst>
                    <a:ext uri="{FF2B5EF4-FFF2-40B4-BE49-F238E27FC236}">
                      <a16:creationId xmlns:a16="http://schemas.microsoft.com/office/drawing/2014/main" id="{77F12DEA-0E14-4BC4-9455-F8F866513FBB}"/>
                    </a:ext>
                  </a:extLst>
                </p:cNvPr>
                <p:cNvPicPr/>
                <p:nvPr/>
              </p:nvPicPr>
              <p:blipFill>
                <a:blip r:embed="rId79"/>
                <a:stretch>
                  <a:fillRect/>
                </a:stretch>
              </p:blipFill>
              <p:spPr>
                <a:xfrm>
                  <a:off x="355778" y="2788102"/>
                  <a:ext cx="99360" cy="2991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3" name="Freihand 52">
                  <a:extLst>
                    <a:ext uri="{FF2B5EF4-FFF2-40B4-BE49-F238E27FC236}">
                      <a16:creationId xmlns:a16="http://schemas.microsoft.com/office/drawing/2014/main" id="{F1EF6404-430B-4505-9E50-5DD563EA1294}"/>
                    </a:ext>
                  </a:extLst>
                </p14:cNvPr>
                <p14:cNvContentPartPr/>
                <p14:nvPr/>
              </p14:nvContentPartPr>
              <p14:xfrm>
                <a:off x="242378" y="2697382"/>
                <a:ext cx="329400" cy="389880"/>
              </p14:xfrm>
            </p:contentPart>
          </mc:Choice>
          <mc:Fallback xmlns="">
            <p:pic>
              <p:nvPicPr>
                <p:cNvPr id="53" name="Freihand 52">
                  <a:extLst>
                    <a:ext uri="{FF2B5EF4-FFF2-40B4-BE49-F238E27FC236}">
                      <a16:creationId xmlns:a16="http://schemas.microsoft.com/office/drawing/2014/main" id="{F1EF6404-430B-4505-9E50-5DD563EA1294}"/>
                    </a:ext>
                  </a:extLst>
                </p:cNvPr>
                <p:cNvPicPr/>
                <p:nvPr/>
              </p:nvPicPr>
              <p:blipFill>
                <a:blip r:embed="rId81"/>
                <a:stretch>
                  <a:fillRect/>
                </a:stretch>
              </p:blipFill>
              <p:spPr>
                <a:xfrm>
                  <a:off x="233378" y="2688382"/>
                  <a:ext cx="34704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4" name="Freihand 53">
                  <a:extLst>
                    <a:ext uri="{FF2B5EF4-FFF2-40B4-BE49-F238E27FC236}">
                      <a16:creationId xmlns:a16="http://schemas.microsoft.com/office/drawing/2014/main" id="{D76A18A3-CB92-4F8F-B02D-01C73C211140}"/>
                    </a:ext>
                  </a:extLst>
                </p14:cNvPr>
                <p14:cNvContentPartPr/>
                <p14:nvPr/>
              </p14:nvContentPartPr>
              <p14:xfrm>
                <a:off x="594098" y="2823742"/>
                <a:ext cx="186120" cy="134640"/>
              </p14:xfrm>
            </p:contentPart>
          </mc:Choice>
          <mc:Fallback xmlns="">
            <p:pic>
              <p:nvPicPr>
                <p:cNvPr id="54" name="Freihand 53">
                  <a:extLst>
                    <a:ext uri="{FF2B5EF4-FFF2-40B4-BE49-F238E27FC236}">
                      <a16:creationId xmlns:a16="http://schemas.microsoft.com/office/drawing/2014/main" id="{D76A18A3-CB92-4F8F-B02D-01C73C211140}"/>
                    </a:ext>
                  </a:extLst>
                </p:cNvPr>
                <p:cNvPicPr/>
                <p:nvPr/>
              </p:nvPicPr>
              <p:blipFill>
                <a:blip r:embed="rId83"/>
                <a:stretch>
                  <a:fillRect/>
                </a:stretch>
              </p:blipFill>
              <p:spPr>
                <a:xfrm>
                  <a:off x="585458" y="2815102"/>
                  <a:ext cx="203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5" name="Freihand 54">
                  <a:extLst>
                    <a:ext uri="{FF2B5EF4-FFF2-40B4-BE49-F238E27FC236}">
                      <a16:creationId xmlns:a16="http://schemas.microsoft.com/office/drawing/2014/main" id="{6615B995-AB70-4E2F-A41B-43CCF9DECB53}"/>
                    </a:ext>
                  </a:extLst>
                </p14:cNvPr>
                <p14:cNvContentPartPr/>
                <p14:nvPr/>
              </p14:nvContentPartPr>
              <p14:xfrm>
                <a:off x="811178" y="2651662"/>
                <a:ext cx="78120" cy="228600"/>
              </p14:xfrm>
            </p:contentPart>
          </mc:Choice>
          <mc:Fallback xmlns="">
            <p:pic>
              <p:nvPicPr>
                <p:cNvPr id="55" name="Freihand 54">
                  <a:extLst>
                    <a:ext uri="{FF2B5EF4-FFF2-40B4-BE49-F238E27FC236}">
                      <a16:creationId xmlns:a16="http://schemas.microsoft.com/office/drawing/2014/main" id="{6615B995-AB70-4E2F-A41B-43CCF9DECB53}"/>
                    </a:ext>
                  </a:extLst>
                </p:cNvPr>
                <p:cNvPicPr/>
                <p:nvPr/>
              </p:nvPicPr>
              <p:blipFill>
                <a:blip r:embed="rId85"/>
                <a:stretch>
                  <a:fillRect/>
                </a:stretch>
              </p:blipFill>
              <p:spPr>
                <a:xfrm>
                  <a:off x="802538" y="2642662"/>
                  <a:ext cx="9576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6" name="Freihand 55">
                  <a:extLst>
                    <a:ext uri="{FF2B5EF4-FFF2-40B4-BE49-F238E27FC236}">
                      <a16:creationId xmlns:a16="http://schemas.microsoft.com/office/drawing/2014/main" id="{8CEF0ECB-695F-45A5-9396-2C0EE95720F7}"/>
                    </a:ext>
                  </a:extLst>
                </p14:cNvPr>
                <p14:cNvContentPartPr/>
                <p14:nvPr/>
              </p14:nvContentPartPr>
              <p14:xfrm>
                <a:off x="962378" y="2530342"/>
                <a:ext cx="56160" cy="282600"/>
              </p14:xfrm>
            </p:contentPart>
          </mc:Choice>
          <mc:Fallback xmlns="">
            <p:pic>
              <p:nvPicPr>
                <p:cNvPr id="56" name="Freihand 55">
                  <a:extLst>
                    <a:ext uri="{FF2B5EF4-FFF2-40B4-BE49-F238E27FC236}">
                      <a16:creationId xmlns:a16="http://schemas.microsoft.com/office/drawing/2014/main" id="{8CEF0ECB-695F-45A5-9396-2C0EE95720F7}"/>
                    </a:ext>
                  </a:extLst>
                </p:cNvPr>
                <p:cNvPicPr/>
                <p:nvPr/>
              </p:nvPicPr>
              <p:blipFill>
                <a:blip r:embed="rId87"/>
                <a:stretch>
                  <a:fillRect/>
                </a:stretch>
              </p:blipFill>
              <p:spPr>
                <a:xfrm>
                  <a:off x="953378" y="2521342"/>
                  <a:ext cx="7380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7" name="Freihand 56">
                  <a:extLst>
                    <a:ext uri="{FF2B5EF4-FFF2-40B4-BE49-F238E27FC236}">
                      <a16:creationId xmlns:a16="http://schemas.microsoft.com/office/drawing/2014/main" id="{B417B512-2A4C-48EA-B52A-C0636145959C}"/>
                    </a:ext>
                  </a:extLst>
                </p14:cNvPr>
                <p14:cNvContentPartPr/>
                <p14:nvPr/>
              </p14:nvContentPartPr>
              <p14:xfrm>
                <a:off x="1082618" y="2450422"/>
                <a:ext cx="145440" cy="231840"/>
              </p14:xfrm>
            </p:contentPart>
          </mc:Choice>
          <mc:Fallback xmlns="">
            <p:pic>
              <p:nvPicPr>
                <p:cNvPr id="57" name="Freihand 56">
                  <a:extLst>
                    <a:ext uri="{FF2B5EF4-FFF2-40B4-BE49-F238E27FC236}">
                      <a16:creationId xmlns:a16="http://schemas.microsoft.com/office/drawing/2014/main" id="{B417B512-2A4C-48EA-B52A-C0636145959C}"/>
                    </a:ext>
                  </a:extLst>
                </p:cNvPr>
                <p:cNvPicPr/>
                <p:nvPr/>
              </p:nvPicPr>
              <p:blipFill>
                <a:blip r:embed="rId89"/>
                <a:stretch>
                  <a:fillRect/>
                </a:stretch>
              </p:blipFill>
              <p:spPr>
                <a:xfrm>
                  <a:off x="1073618" y="2441782"/>
                  <a:ext cx="1630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8" name="Freihand 57">
                  <a:extLst>
                    <a:ext uri="{FF2B5EF4-FFF2-40B4-BE49-F238E27FC236}">
                      <a16:creationId xmlns:a16="http://schemas.microsoft.com/office/drawing/2014/main" id="{1B903267-1E70-46C1-AE9F-33E23E5B5237}"/>
                    </a:ext>
                  </a:extLst>
                </p14:cNvPr>
                <p14:cNvContentPartPr/>
                <p14:nvPr/>
              </p14:nvContentPartPr>
              <p14:xfrm>
                <a:off x="1256498" y="2423422"/>
                <a:ext cx="57240" cy="322200"/>
              </p14:xfrm>
            </p:contentPart>
          </mc:Choice>
          <mc:Fallback xmlns="">
            <p:pic>
              <p:nvPicPr>
                <p:cNvPr id="58" name="Freihand 57">
                  <a:extLst>
                    <a:ext uri="{FF2B5EF4-FFF2-40B4-BE49-F238E27FC236}">
                      <a16:creationId xmlns:a16="http://schemas.microsoft.com/office/drawing/2014/main" id="{1B903267-1E70-46C1-AE9F-33E23E5B5237}"/>
                    </a:ext>
                  </a:extLst>
                </p:cNvPr>
                <p:cNvPicPr/>
                <p:nvPr/>
              </p:nvPicPr>
              <p:blipFill>
                <a:blip r:embed="rId91"/>
                <a:stretch>
                  <a:fillRect/>
                </a:stretch>
              </p:blipFill>
              <p:spPr>
                <a:xfrm>
                  <a:off x="1247858" y="2414422"/>
                  <a:ext cx="74880" cy="339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9" name="Freihand 58">
                  <a:extLst>
                    <a:ext uri="{FF2B5EF4-FFF2-40B4-BE49-F238E27FC236}">
                      <a16:creationId xmlns:a16="http://schemas.microsoft.com/office/drawing/2014/main" id="{30698034-039B-4ADD-9D12-7DD8A471BC4A}"/>
                    </a:ext>
                  </a:extLst>
                </p14:cNvPr>
                <p14:cNvContentPartPr/>
                <p14:nvPr/>
              </p14:nvContentPartPr>
              <p14:xfrm>
                <a:off x="1375658" y="2266102"/>
                <a:ext cx="262080" cy="175320"/>
              </p14:xfrm>
            </p:contentPart>
          </mc:Choice>
          <mc:Fallback xmlns="">
            <p:pic>
              <p:nvPicPr>
                <p:cNvPr id="59" name="Freihand 58">
                  <a:extLst>
                    <a:ext uri="{FF2B5EF4-FFF2-40B4-BE49-F238E27FC236}">
                      <a16:creationId xmlns:a16="http://schemas.microsoft.com/office/drawing/2014/main" id="{30698034-039B-4ADD-9D12-7DD8A471BC4A}"/>
                    </a:ext>
                  </a:extLst>
                </p:cNvPr>
                <p:cNvPicPr/>
                <p:nvPr/>
              </p:nvPicPr>
              <p:blipFill>
                <a:blip r:embed="rId93"/>
                <a:stretch>
                  <a:fillRect/>
                </a:stretch>
              </p:blipFill>
              <p:spPr>
                <a:xfrm>
                  <a:off x="1366658" y="2257462"/>
                  <a:ext cx="27972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0" name="Freihand 59">
                  <a:extLst>
                    <a:ext uri="{FF2B5EF4-FFF2-40B4-BE49-F238E27FC236}">
                      <a16:creationId xmlns:a16="http://schemas.microsoft.com/office/drawing/2014/main" id="{CDE5BE1C-A7E7-4E5B-80D2-AD459D7BFC67}"/>
                    </a:ext>
                  </a:extLst>
                </p14:cNvPr>
                <p14:cNvContentPartPr/>
                <p14:nvPr/>
              </p14:nvContentPartPr>
              <p14:xfrm>
                <a:off x="1672298" y="2167462"/>
                <a:ext cx="53280" cy="189360"/>
              </p14:xfrm>
            </p:contentPart>
          </mc:Choice>
          <mc:Fallback xmlns="">
            <p:pic>
              <p:nvPicPr>
                <p:cNvPr id="60" name="Freihand 59">
                  <a:extLst>
                    <a:ext uri="{FF2B5EF4-FFF2-40B4-BE49-F238E27FC236}">
                      <a16:creationId xmlns:a16="http://schemas.microsoft.com/office/drawing/2014/main" id="{CDE5BE1C-A7E7-4E5B-80D2-AD459D7BFC67}"/>
                    </a:ext>
                  </a:extLst>
                </p:cNvPr>
                <p:cNvPicPr/>
                <p:nvPr/>
              </p:nvPicPr>
              <p:blipFill>
                <a:blip r:embed="rId95"/>
                <a:stretch>
                  <a:fillRect/>
                </a:stretch>
              </p:blipFill>
              <p:spPr>
                <a:xfrm>
                  <a:off x="1663658" y="2158822"/>
                  <a:ext cx="7092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1" name="Freihand 60">
                  <a:extLst>
                    <a:ext uri="{FF2B5EF4-FFF2-40B4-BE49-F238E27FC236}">
                      <a16:creationId xmlns:a16="http://schemas.microsoft.com/office/drawing/2014/main" id="{A1CAA010-B27C-42D3-BA78-F820F6C65F13}"/>
                    </a:ext>
                  </a:extLst>
                </p14:cNvPr>
                <p14:cNvContentPartPr/>
                <p14:nvPr/>
              </p14:nvContentPartPr>
              <p14:xfrm>
                <a:off x="1720538" y="2123902"/>
                <a:ext cx="81000" cy="157680"/>
              </p14:xfrm>
            </p:contentPart>
          </mc:Choice>
          <mc:Fallback xmlns="">
            <p:pic>
              <p:nvPicPr>
                <p:cNvPr id="61" name="Freihand 60">
                  <a:extLst>
                    <a:ext uri="{FF2B5EF4-FFF2-40B4-BE49-F238E27FC236}">
                      <a16:creationId xmlns:a16="http://schemas.microsoft.com/office/drawing/2014/main" id="{A1CAA010-B27C-42D3-BA78-F820F6C65F13}"/>
                    </a:ext>
                  </a:extLst>
                </p:cNvPr>
                <p:cNvPicPr/>
                <p:nvPr/>
              </p:nvPicPr>
              <p:blipFill>
                <a:blip r:embed="rId97"/>
                <a:stretch>
                  <a:fillRect/>
                </a:stretch>
              </p:blipFill>
              <p:spPr>
                <a:xfrm>
                  <a:off x="1711898" y="2114902"/>
                  <a:ext cx="9864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Freihand 61">
                  <a:extLst>
                    <a:ext uri="{FF2B5EF4-FFF2-40B4-BE49-F238E27FC236}">
                      <a16:creationId xmlns:a16="http://schemas.microsoft.com/office/drawing/2014/main" id="{A64B42E6-EFDC-402C-8628-B3B40F567EF9}"/>
                    </a:ext>
                  </a:extLst>
                </p14:cNvPr>
                <p14:cNvContentPartPr/>
                <p14:nvPr/>
              </p14:nvContentPartPr>
              <p14:xfrm>
                <a:off x="1805858" y="2219662"/>
                <a:ext cx="74160" cy="42840"/>
              </p14:xfrm>
            </p:contentPart>
          </mc:Choice>
          <mc:Fallback xmlns="">
            <p:pic>
              <p:nvPicPr>
                <p:cNvPr id="62" name="Freihand 61">
                  <a:extLst>
                    <a:ext uri="{FF2B5EF4-FFF2-40B4-BE49-F238E27FC236}">
                      <a16:creationId xmlns:a16="http://schemas.microsoft.com/office/drawing/2014/main" id="{A64B42E6-EFDC-402C-8628-B3B40F567EF9}"/>
                    </a:ext>
                  </a:extLst>
                </p:cNvPr>
                <p:cNvPicPr/>
                <p:nvPr/>
              </p:nvPicPr>
              <p:blipFill>
                <a:blip r:embed="rId99"/>
                <a:stretch>
                  <a:fillRect/>
                </a:stretch>
              </p:blipFill>
              <p:spPr>
                <a:xfrm>
                  <a:off x="1796858" y="2211022"/>
                  <a:ext cx="918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3" name="Freihand 62">
                  <a:extLst>
                    <a:ext uri="{FF2B5EF4-FFF2-40B4-BE49-F238E27FC236}">
                      <a16:creationId xmlns:a16="http://schemas.microsoft.com/office/drawing/2014/main" id="{DCBED4A1-70A7-4986-A7D6-6C74139D7B46}"/>
                    </a:ext>
                  </a:extLst>
                </p14:cNvPr>
                <p14:cNvContentPartPr/>
                <p14:nvPr/>
              </p14:nvContentPartPr>
              <p14:xfrm>
                <a:off x="807938" y="3737062"/>
                <a:ext cx="300240" cy="7560"/>
              </p14:xfrm>
            </p:contentPart>
          </mc:Choice>
          <mc:Fallback xmlns="">
            <p:pic>
              <p:nvPicPr>
                <p:cNvPr id="63" name="Freihand 62">
                  <a:extLst>
                    <a:ext uri="{FF2B5EF4-FFF2-40B4-BE49-F238E27FC236}">
                      <a16:creationId xmlns:a16="http://schemas.microsoft.com/office/drawing/2014/main" id="{DCBED4A1-70A7-4986-A7D6-6C74139D7B46}"/>
                    </a:ext>
                  </a:extLst>
                </p:cNvPr>
                <p:cNvPicPr/>
                <p:nvPr/>
              </p:nvPicPr>
              <p:blipFill>
                <a:blip r:embed="rId101"/>
                <a:stretch>
                  <a:fillRect/>
                </a:stretch>
              </p:blipFill>
              <p:spPr>
                <a:xfrm>
                  <a:off x="798938" y="3728422"/>
                  <a:ext cx="3178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4" name="Freihand 63">
                  <a:extLst>
                    <a:ext uri="{FF2B5EF4-FFF2-40B4-BE49-F238E27FC236}">
                      <a16:creationId xmlns:a16="http://schemas.microsoft.com/office/drawing/2014/main" id="{75D45727-38BA-4A26-8CCC-9A80660DC67F}"/>
                    </a:ext>
                  </a:extLst>
                </p14:cNvPr>
                <p14:cNvContentPartPr/>
                <p14:nvPr/>
              </p14:nvContentPartPr>
              <p14:xfrm>
                <a:off x="1064978" y="3651382"/>
                <a:ext cx="203040" cy="198720"/>
              </p14:xfrm>
            </p:contentPart>
          </mc:Choice>
          <mc:Fallback xmlns="">
            <p:pic>
              <p:nvPicPr>
                <p:cNvPr id="64" name="Freihand 63">
                  <a:extLst>
                    <a:ext uri="{FF2B5EF4-FFF2-40B4-BE49-F238E27FC236}">
                      <a16:creationId xmlns:a16="http://schemas.microsoft.com/office/drawing/2014/main" id="{75D45727-38BA-4A26-8CCC-9A80660DC67F}"/>
                    </a:ext>
                  </a:extLst>
                </p:cNvPr>
                <p:cNvPicPr/>
                <p:nvPr/>
              </p:nvPicPr>
              <p:blipFill>
                <a:blip r:embed="rId103"/>
                <a:stretch>
                  <a:fillRect/>
                </a:stretch>
              </p:blipFill>
              <p:spPr>
                <a:xfrm>
                  <a:off x="1055978" y="3642742"/>
                  <a:ext cx="2206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5" name="Freihand 64">
                  <a:extLst>
                    <a:ext uri="{FF2B5EF4-FFF2-40B4-BE49-F238E27FC236}">
                      <a16:creationId xmlns:a16="http://schemas.microsoft.com/office/drawing/2014/main" id="{AB8DCCCF-C3D7-40A2-8480-AFFA9AE6E875}"/>
                    </a:ext>
                  </a:extLst>
                </p14:cNvPr>
                <p14:cNvContentPartPr/>
                <p14:nvPr/>
              </p14:nvContentPartPr>
              <p14:xfrm>
                <a:off x="242018" y="3658222"/>
                <a:ext cx="199800" cy="234360"/>
              </p14:xfrm>
            </p:contentPart>
          </mc:Choice>
          <mc:Fallback xmlns="">
            <p:pic>
              <p:nvPicPr>
                <p:cNvPr id="65" name="Freihand 64">
                  <a:extLst>
                    <a:ext uri="{FF2B5EF4-FFF2-40B4-BE49-F238E27FC236}">
                      <a16:creationId xmlns:a16="http://schemas.microsoft.com/office/drawing/2014/main" id="{AB8DCCCF-C3D7-40A2-8480-AFFA9AE6E875}"/>
                    </a:ext>
                  </a:extLst>
                </p:cNvPr>
                <p:cNvPicPr/>
                <p:nvPr/>
              </p:nvPicPr>
              <p:blipFill>
                <a:blip r:embed="rId105"/>
                <a:stretch>
                  <a:fillRect/>
                </a:stretch>
              </p:blipFill>
              <p:spPr>
                <a:xfrm>
                  <a:off x="233018" y="3649222"/>
                  <a:ext cx="2174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6" name="Freihand 65">
                  <a:extLst>
                    <a:ext uri="{FF2B5EF4-FFF2-40B4-BE49-F238E27FC236}">
                      <a16:creationId xmlns:a16="http://schemas.microsoft.com/office/drawing/2014/main" id="{F246F39F-8DEE-45A2-9D4E-73D1A1C341A9}"/>
                    </a:ext>
                  </a:extLst>
                </p14:cNvPr>
                <p14:cNvContentPartPr/>
                <p14:nvPr/>
              </p14:nvContentPartPr>
              <p14:xfrm>
                <a:off x="584738" y="3625822"/>
                <a:ext cx="59760" cy="216360"/>
              </p14:xfrm>
            </p:contentPart>
          </mc:Choice>
          <mc:Fallback xmlns="">
            <p:pic>
              <p:nvPicPr>
                <p:cNvPr id="66" name="Freihand 65">
                  <a:extLst>
                    <a:ext uri="{FF2B5EF4-FFF2-40B4-BE49-F238E27FC236}">
                      <a16:creationId xmlns:a16="http://schemas.microsoft.com/office/drawing/2014/main" id="{F246F39F-8DEE-45A2-9D4E-73D1A1C341A9}"/>
                    </a:ext>
                  </a:extLst>
                </p:cNvPr>
                <p:cNvPicPr/>
                <p:nvPr/>
              </p:nvPicPr>
              <p:blipFill>
                <a:blip r:embed="rId107"/>
                <a:stretch>
                  <a:fillRect/>
                </a:stretch>
              </p:blipFill>
              <p:spPr>
                <a:xfrm>
                  <a:off x="575738" y="3616822"/>
                  <a:ext cx="774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7" name="Freihand 66">
                  <a:extLst>
                    <a:ext uri="{FF2B5EF4-FFF2-40B4-BE49-F238E27FC236}">
                      <a16:creationId xmlns:a16="http://schemas.microsoft.com/office/drawing/2014/main" id="{5A599C7F-132D-4A1B-A085-ACFC57A624AA}"/>
                    </a:ext>
                  </a:extLst>
                </p14:cNvPr>
                <p14:cNvContentPartPr/>
                <p14:nvPr/>
              </p14:nvContentPartPr>
              <p14:xfrm>
                <a:off x="503738" y="3535822"/>
                <a:ext cx="97920" cy="132480"/>
              </p14:xfrm>
            </p:contentPart>
          </mc:Choice>
          <mc:Fallback xmlns="">
            <p:pic>
              <p:nvPicPr>
                <p:cNvPr id="67" name="Freihand 66">
                  <a:extLst>
                    <a:ext uri="{FF2B5EF4-FFF2-40B4-BE49-F238E27FC236}">
                      <a16:creationId xmlns:a16="http://schemas.microsoft.com/office/drawing/2014/main" id="{5A599C7F-132D-4A1B-A085-ACFC57A624AA}"/>
                    </a:ext>
                  </a:extLst>
                </p:cNvPr>
                <p:cNvPicPr/>
                <p:nvPr/>
              </p:nvPicPr>
              <p:blipFill>
                <a:blip r:embed="rId109"/>
                <a:stretch>
                  <a:fillRect/>
                </a:stretch>
              </p:blipFill>
              <p:spPr>
                <a:xfrm>
                  <a:off x="494738" y="3527182"/>
                  <a:ext cx="1155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8" name="Freihand 67">
                  <a:extLst>
                    <a:ext uri="{FF2B5EF4-FFF2-40B4-BE49-F238E27FC236}">
                      <a16:creationId xmlns:a16="http://schemas.microsoft.com/office/drawing/2014/main" id="{AB35B2AA-F4E4-4308-AADC-11D4A432750C}"/>
                    </a:ext>
                  </a:extLst>
                </p14:cNvPr>
                <p14:cNvContentPartPr/>
                <p14:nvPr/>
              </p14:nvContentPartPr>
              <p14:xfrm>
                <a:off x="676898" y="3736342"/>
                <a:ext cx="82080" cy="138960"/>
              </p14:xfrm>
            </p:contentPart>
          </mc:Choice>
          <mc:Fallback xmlns="">
            <p:pic>
              <p:nvPicPr>
                <p:cNvPr id="68" name="Freihand 67">
                  <a:extLst>
                    <a:ext uri="{FF2B5EF4-FFF2-40B4-BE49-F238E27FC236}">
                      <a16:creationId xmlns:a16="http://schemas.microsoft.com/office/drawing/2014/main" id="{AB35B2AA-F4E4-4308-AADC-11D4A432750C}"/>
                    </a:ext>
                  </a:extLst>
                </p:cNvPr>
                <p:cNvPicPr/>
                <p:nvPr/>
              </p:nvPicPr>
              <p:blipFill>
                <a:blip r:embed="rId111"/>
                <a:stretch>
                  <a:fillRect/>
                </a:stretch>
              </p:blipFill>
              <p:spPr>
                <a:xfrm>
                  <a:off x="668258" y="3727342"/>
                  <a:ext cx="997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1" name="Freihand 70">
                  <a:extLst>
                    <a:ext uri="{FF2B5EF4-FFF2-40B4-BE49-F238E27FC236}">
                      <a16:creationId xmlns:a16="http://schemas.microsoft.com/office/drawing/2014/main" id="{93400DD2-7773-421C-BED5-F6C053E61966}"/>
                    </a:ext>
                  </a:extLst>
                </p14:cNvPr>
                <p14:cNvContentPartPr/>
                <p14:nvPr/>
              </p14:nvContentPartPr>
              <p14:xfrm>
                <a:off x="1697138" y="3129382"/>
                <a:ext cx="31680" cy="1396440"/>
              </p14:xfrm>
            </p:contentPart>
          </mc:Choice>
          <mc:Fallback xmlns="">
            <p:pic>
              <p:nvPicPr>
                <p:cNvPr id="71" name="Freihand 70">
                  <a:extLst>
                    <a:ext uri="{FF2B5EF4-FFF2-40B4-BE49-F238E27FC236}">
                      <a16:creationId xmlns:a16="http://schemas.microsoft.com/office/drawing/2014/main" id="{93400DD2-7773-421C-BED5-F6C053E61966}"/>
                    </a:ext>
                  </a:extLst>
                </p:cNvPr>
                <p:cNvPicPr/>
                <p:nvPr/>
              </p:nvPicPr>
              <p:blipFill>
                <a:blip r:embed="rId113"/>
                <a:stretch>
                  <a:fillRect/>
                </a:stretch>
              </p:blipFill>
              <p:spPr>
                <a:xfrm>
                  <a:off x="1688138" y="3120382"/>
                  <a:ext cx="49320" cy="1414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2" name="Freihand 71">
                  <a:extLst>
                    <a:ext uri="{FF2B5EF4-FFF2-40B4-BE49-F238E27FC236}">
                      <a16:creationId xmlns:a16="http://schemas.microsoft.com/office/drawing/2014/main" id="{FD2AE5AD-35DE-40BB-8D84-06F1AF0E418B}"/>
                    </a:ext>
                  </a:extLst>
                </p14:cNvPr>
                <p14:cNvContentPartPr/>
                <p14:nvPr/>
              </p14:nvContentPartPr>
              <p14:xfrm>
                <a:off x="1239218" y="3037222"/>
                <a:ext cx="557640" cy="1425240"/>
              </p14:xfrm>
            </p:contentPart>
          </mc:Choice>
          <mc:Fallback xmlns="">
            <p:pic>
              <p:nvPicPr>
                <p:cNvPr id="72" name="Freihand 71">
                  <a:extLst>
                    <a:ext uri="{FF2B5EF4-FFF2-40B4-BE49-F238E27FC236}">
                      <a16:creationId xmlns:a16="http://schemas.microsoft.com/office/drawing/2014/main" id="{FD2AE5AD-35DE-40BB-8D84-06F1AF0E418B}"/>
                    </a:ext>
                  </a:extLst>
                </p:cNvPr>
                <p:cNvPicPr/>
                <p:nvPr/>
              </p:nvPicPr>
              <p:blipFill>
                <a:blip r:embed="rId115"/>
                <a:stretch>
                  <a:fillRect/>
                </a:stretch>
              </p:blipFill>
              <p:spPr>
                <a:xfrm>
                  <a:off x="1230218" y="3028222"/>
                  <a:ext cx="575280" cy="1442880"/>
                </a:xfrm>
                <a:prstGeom prst="rect">
                  <a:avLst/>
                </a:prstGeom>
              </p:spPr>
            </p:pic>
          </mc:Fallback>
        </mc:AlternateContent>
      </p:grpSp>
      <p:grpSp>
        <p:nvGrpSpPr>
          <p:cNvPr id="107" name="Gruppieren 106">
            <a:extLst>
              <a:ext uri="{FF2B5EF4-FFF2-40B4-BE49-F238E27FC236}">
                <a16:creationId xmlns:a16="http://schemas.microsoft.com/office/drawing/2014/main" id="{E8BA8452-670E-4470-8E5B-1C0B31E60FAC}"/>
              </a:ext>
            </a:extLst>
          </p:cNvPr>
          <p:cNvGrpSpPr/>
          <p:nvPr/>
        </p:nvGrpSpPr>
        <p:grpSpPr>
          <a:xfrm>
            <a:off x="2054978" y="2642662"/>
            <a:ext cx="5404680" cy="2491560"/>
            <a:chOff x="2054978" y="2642662"/>
            <a:chExt cx="5404680" cy="2491560"/>
          </a:xfrm>
        </p:grpSpPr>
        <mc:AlternateContent xmlns:mc="http://schemas.openxmlformats.org/markup-compatibility/2006" xmlns:p14="http://schemas.microsoft.com/office/powerpoint/2010/main">
          <mc:Choice Requires="p14">
            <p:contentPart p14:bwMode="auto" r:id="rId116">
              <p14:nvContentPartPr>
                <p14:cNvPr id="7" name="Freihand 6">
                  <a:extLst>
                    <a:ext uri="{FF2B5EF4-FFF2-40B4-BE49-F238E27FC236}">
                      <a16:creationId xmlns:a16="http://schemas.microsoft.com/office/drawing/2014/main" id="{09992194-F6E9-40F6-BBC6-6C03FD31FFC1}"/>
                    </a:ext>
                  </a:extLst>
                </p14:cNvPr>
                <p14:cNvContentPartPr/>
                <p14:nvPr/>
              </p14:nvContentPartPr>
              <p14:xfrm>
                <a:off x="2054978" y="2988262"/>
                <a:ext cx="2503080" cy="2145960"/>
              </p14:xfrm>
            </p:contentPart>
          </mc:Choice>
          <mc:Fallback xmlns="">
            <p:pic>
              <p:nvPicPr>
                <p:cNvPr id="7" name="Freihand 6">
                  <a:extLst>
                    <a:ext uri="{FF2B5EF4-FFF2-40B4-BE49-F238E27FC236}">
                      <a16:creationId xmlns:a16="http://schemas.microsoft.com/office/drawing/2014/main" id="{09992194-F6E9-40F6-BBC6-6C03FD31FFC1}"/>
                    </a:ext>
                  </a:extLst>
                </p:cNvPr>
                <p:cNvPicPr/>
                <p:nvPr/>
              </p:nvPicPr>
              <p:blipFill>
                <a:blip r:embed="rId117"/>
                <a:stretch>
                  <a:fillRect/>
                </a:stretch>
              </p:blipFill>
              <p:spPr>
                <a:xfrm>
                  <a:off x="2046338" y="2979622"/>
                  <a:ext cx="2520720" cy="21636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 name="Freihand 7">
                  <a:extLst>
                    <a:ext uri="{FF2B5EF4-FFF2-40B4-BE49-F238E27FC236}">
                      <a16:creationId xmlns:a16="http://schemas.microsoft.com/office/drawing/2014/main" id="{F53A0F78-B512-46FA-8D23-191465C68B6E}"/>
                    </a:ext>
                  </a:extLst>
                </p14:cNvPr>
                <p14:cNvContentPartPr/>
                <p14:nvPr/>
              </p14:nvContentPartPr>
              <p14:xfrm>
                <a:off x="6753338" y="4179502"/>
                <a:ext cx="706320" cy="819000"/>
              </p14:xfrm>
            </p:contentPart>
          </mc:Choice>
          <mc:Fallback xmlns="">
            <p:pic>
              <p:nvPicPr>
                <p:cNvPr id="8" name="Freihand 7">
                  <a:extLst>
                    <a:ext uri="{FF2B5EF4-FFF2-40B4-BE49-F238E27FC236}">
                      <a16:creationId xmlns:a16="http://schemas.microsoft.com/office/drawing/2014/main" id="{F53A0F78-B512-46FA-8D23-191465C68B6E}"/>
                    </a:ext>
                  </a:extLst>
                </p:cNvPr>
                <p:cNvPicPr/>
                <p:nvPr/>
              </p:nvPicPr>
              <p:blipFill>
                <a:blip r:embed="rId119"/>
                <a:stretch>
                  <a:fillRect/>
                </a:stretch>
              </p:blipFill>
              <p:spPr>
                <a:xfrm>
                  <a:off x="6744698" y="4170862"/>
                  <a:ext cx="723960" cy="8366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Freihand 73">
                  <a:extLst>
                    <a:ext uri="{FF2B5EF4-FFF2-40B4-BE49-F238E27FC236}">
                      <a16:creationId xmlns:a16="http://schemas.microsoft.com/office/drawing/2014/main" id="{0467AF21-43B3-4D29-81AD-CE86FC43D4BB}"/>
                    </a:ext>
                  </a:extLst>
                </p14:cNvPr>
                <p14:cNvContentPartPr/>
                <p14:nvPr/>
              </p14:nvContentPartPr>
              <p14:xfrm>
                <a:off x="2508218" y="2986822"/>
                <a:ext cx="1130400" cy="1916280"/>
              </p14:xfrm>
            </p:contentPart>
          </mc:Choice>
          <mc:Fallback xmlns="">
            <p:pic>
              <p:nvPicPr>
                <p:cNvPr id="74" name="Freihand 73">
                  <a:extLst>
                    <a:ext uri="{FF2B5EF4-FFF2-40B4-BE49-F238E27FC236}">
                      <a16:creationId xmlns:a16="http://schemas.microsoft.com/office/drawing/2014/main" id="{0467AF21-43B3-4D29-81AD-CE86FC43D4BB}"/>
                    </a:ext>
                  </a:extLst>
                </p:cNvPr>
                <p:cNvPicPr/>
                <p:nvPr/>
              </p:nvPicPr>
              <p:blipFill>
                <a:blip r:embed="rId121"/>
                <a:stretch>
                  <a:fillRect/>
                </a:stretch>
              </p:blipFill>
              <p:spPr>
                <a:xfrm>
                  <a:off x="2499218" y="2978182"/>
                  <a:ext cx="1148040" cy="19339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5" name="Freihand 74">
                  <a:extLst>
                    <a:ext uri="{FF2B5EF4-FFF2-40B4-BE49-F238E27FC236}">
                      <a16:creationId xmlns:a16="http://schemas.microsoft.com/office/drawing/2014/main" id="{B2E67066-C108-4D09-9A32-D1FCB4E04BF5}"/>
                    </a:ext>
                  </a:extLst>
                </p14:cNvPr>
                <p14:cNvContentPartPr/>
                <p14:nvPr/>
              </p14:nvContentPartPr>
              <p14:xfrm>
                <a:off x="3403178" y="3146302"/>
                <a:ext cx="486000" cy="317160"/>
              </p14:xfrm>
            </p:contentPart>
          </mc:Choice>
          <mc:Fallback xmlns="">
            <p:pic>
              <p:nvPicPr>
                <p:cNvPr id="75" name="Freihand 74">
                  <a:extLst>
                    <a:ext uri="{FF2B5EF4-FFF2-40B4-BE49-F238E27FC236}">
                      <a16:creationId xmlns:a16="http://schemas.microsoft.com/office/drawing/2014/main" id="{B2E67066-C108-4D09-9A32-D1FCB4E04BF5}"/>
                    </a:ext>
                  </a:extLst>
                </p:cNvPr>
                <p:cNvPicPr/>
                <p:nvPr/>
              </p:nvPicPr>
              <p:blipFill>
                <a:blip r:embed="rId123"/>
                <a:stretch>
                  <a:fillRect/>
                </a:stretch>
              </p:blipFill>
              <p:spPr>
                <a:xfrm>
                  <a:off x="3394538" y="3137662"/>
                  <a:ext cx="503640" cy="334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6" name="Freihand 75">
                  <a:extLst>
                    <a:ext uri="{FF2B5EF4-FFF2-40B4-BE49-F238E27FC236}">
                      <a16:creationId xmlns:a16="http://schemas.microsoft.com/office/drawing/2014/main" id="{62AF21D5-E653-485B-B04D-F1EAAA2B740C}"/>
                    </a:ext>
                  </a:extLst>
                </p14:cNvPr>
                <p14:cNvContentPartPr/>
                <p14:nvPr/>
              </p14:nvContentPartPr>
              <p14:xfrm>
                <a:off x="3251258" y="3226222"/>
                <a:ext cx="417240" cy="537480"/>
              </p14:xfrm>
            </p:contentPart>
          </mc:Choice>
          <mc:Fallback xmlns="">
            <p:pic>
              <p:nvPicPr>
                <p:cNvPr id="76" name="Freihand 75">
                  <a:extLst>
                    <a:ext uri="{FF2B5EF4-FFF2-40B4-BE49-F238E27FC236}">
                      <a16:creationId xmlns:a16="http://schemas.microsoft.com/office/drawing/2014/main" id="{62AF21D5-E653-485B-B04D-F1EAAA2B740C}"/>
                    </a:ext>
                  </a:extLst>
                </p:cNvPr>
                <p:cNvPicPr/>
                <p:nvPr/>
              </p:nvPicPr>
              <p:blipFill>
                <a:blip r:embed="rId125"/>
                <a:stretch>
                  <a:fillRect/>
                </a:stretch>
              </p:blipFill>
              <p:spPr>
                <a:xfrm>
                  <a:off x="3242618" y="3217582"/>
                  <a:ext cx="43488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7" name="Freihand 76">
                  <a:extLst>
                    <a:ext uri="{FF2B5EF4-FFF2-40B4-BE49-F238E27FC236}">
                      <a16:creationId xmlns:a16="http://schemas.microsoft.com/office/drawing/2014/main" id="{0CA831F1-6886-4A6F-9163-C98D23F96437}"/>
                    </a:ext>
                  </a:extLst>
                </p14:cNvPr>
                <p14:cNvContentPartPr/>
                <p14:nvPr/>
              </p14:nvContentPartPr>
              <p14:xfrm>
                <a:off x="4312898" y="2941102"/>
                <a:ext cx="87480" cy="160920"/>
              </p14:xfrm>
            </p:contentPart>
          </mc:Choice>
          <mc:Fallback xmlns="">
            <p:pic>
              <p:nvPicPr>
                <p:cNvPr id="77" name="Freihand 76">
                  <a:extLst>
                    <a:ext uri="{FF2B5EF4-FFF2-40B4-BE49-F238E27FC236}">
                      <a16:creationId xmlns:a16="http://schemas.microsoft.com/office/drawing/2014/main" id="{0CA831F1-6886-4A6F-9163-C98D23F96437}"/>
                    </a:ext>
                  </a:extLst>
                </p:cNvPr>
                <p:cNvPicPr/>
                <p:nvPr/>
              </p:nvPicPr>
              <p:blipFill>
                <a:blip r:embed="rId127"/>
                <a:stretch>
                  <a:fillRect/>
                </a:stretch>
              </p:blipFill>
              <p:spPr>
                <a:xfrm>
                  <a:off x="4304258" y="2932102"/>
                  <a:ext cx="1051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8" name="Freihand 77">
                  <a:extLst>
                    <a:ext uri="{FF2B5EF4-FFF2-40B4-BE49-F238E27FC236}">
                      <a16:creationId xmlns:a16="http://schemas.microsoft.com/office/drawing/2014/main" id="{CB35286D-6631-4BF6-B792-43D4B2D7F9D9}"/>
                    </a:ext>
                  </a:extLst>
                </p14:cNvPr>
                <p14:cNvContentPartPr/>
                <p14:nvPr/>
              </p14:nvContentPartPr>
              <p14:xfrm>
                <a:off x="4214618" y="2866222"/>
                <a:ext cx="221040" cy="85320"/>
              </p14:xfrm>
            </p:contentPart>
          </mc:Choice>
          <mc:Fallback xmlns="">
            <p:pic>
              <p:nvPicPr>
                <p:cNvPr id="78" name="Freihand 77">
                  <a:extLst>
                    <a:ext uri="{FF2B5EF4-FFF2-40B4-BE49-F238E27FC236}">
                      <a16:creationId xmlns:a16="http://schemas.microsoft.com/office/drawing/2014/main" id="{CB35286D-6631-4BF6-B792-43D4B2D7F9D9}"/>
                    </a:ext>
                  </a:extLst>
                </p:cNvPr>
                <p:cNvPicPr/>
                <p:nvPr/>
              </p:nvPicPr>
              <p:blipFill>
                <a:blip r:embed="rId129"/>
                <a:stretch>
                  <a:fillRect/>
                </a:stretch>
              </p:blipFill>
              <p:spPr>
                <a:xfrm>
                  <a:off x="4205618" y="2857222"/>
                  <a:ext cx="2386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9" name="Freihand 78">
                  <a:extLst>
                    <a:ext uri="{FF2B5EF4-FFF2-40B4-BE49-F238E27FC236}">
                      <a16:creationId xmlns:a16="http://schemas.microsoft.com/office/drawing/2014/main" id="{7E336CFE-5BDF-4939-AC47-13ADF2440514}"/>
                    </a:ext>
                  </a:extLst>
                </p14:cNvPr>
                <p14:cNvContentPartPr/>
                <p14:nvPr/>
              </p14:nvContentPartPr>
              <p14:xfrm>
                <a:off x="4427378" y="2831302"/>
                <a:ext cx="368640" cy="175320"/>
              </p14:xfrm>
            </p:contentPart>
          </mc:Choice>
          <mc:Fallback xmlns="">
            <p:pic>
              <p:nvPicPr>
                <p:cNvPr id="79" name="Freihand 78">
                  <a:extLst>
                    <a:ext uri="{FF2B5EF4-FFF2-40B4-BE49-F238E27FC236}">
                      <a16:creationId xmlns:a16="http://schemas.microsoft.com/office/drawing/2014/main" id="{7E336CFE-5BDF-4939-AC47-13ADF2440514}"/>
                    </a:ext>
                  </a:extLst>
                </p:cNvPr>
                <p:cNvPicPr/>
                <p:nvPr/>
              </p:nvPicPr>
              <p:blipFill>
                <a:blip r:embed="rId131"/>
                <a:stretch>
                  <a:fillRect/>
                </a:stretch>
              </p:blipFill>
              <p:spPr>
                <a:xfrm>
                  <a:off x="4418738" y="2822302"/>
                  <a:ext cx="3862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1" name="Freihand 80">
                  <a:extLst>
                    <a:ext uri="{FF2B5EF4-FFF2-40B4-BE49-F238E27FC236}">
                      <a16:creationId xmlns:a16="http://schemas.microsoft.com/office/drawing/2014/main" id="{414F42D9-6C39-4F3B-B31B-D3AAE6AC6D1C}"/>
                    </a:ext>
                  </a:extLst>
                </p14:cNvPr>
                <p14:cNvContentPartPr/>
                <p14:nvPr/>
              </p14:nvContentPartPr>
              <p14:xfrm>
                <a:off x="4325498" y="2988982"/>
                <a:ext cx="89280" cy="60840"/>
              </p14:xfrm>
            </p:contentPart>
          </mc:Choice>
          <mc:Fallback xmlns="">
            <p:pic>
              <p:nvPicPr>
                <p:cNvPr id="81" name="Freihand 80">
                  <a:extLst>
                    <a:ext uri="{FF2B5EF4-FFF2-40B4-BE49-F238E27FC236}">
                      <a16:creationId xmlns:a16="http://schemas.microsoft.com/office/drawing/2014/main" id="{414F42D9-6C39-4F3B-B31B-D3AAE6AC6D1C}"/>
                    </a:ext>
                  </a:extLst>
                </p:cNvPr>
                <p:cNvPicPr/>
                <p:nvPr/>
              </p:nvPicPr>
              <p:blipFill>
                <a:blip r:embed="rId133"/>
                <a:stretch>
                  <a:fillRect/>
                </a:stretch>
              </p:blipFill>
              <p:spPr>
                <a:xfrm>
                  <a:off x="4316498" y="2980342"/>
                  <a:ext cx="1069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2" name="Freihand 81">
                  <a:extLst>
                    <a:ext uri="{FF2B5EF4-FFF2-40B4-BE49-F238E27FC236}">
                      <a16:creationId xmlns:a16="http://schemas.microsoft.com/office/drawing/2014/main" id="{623D7B7F-66A8-4CC0-B27F-B4EF62B22496}"/>
                    </a:ext>
                  </a:extLst>
                </p14:cNvPr>
                <p14:cNvContentPartPr/>
                <p14:nvPr/>
              </p14:nvContentPartPr>
              <p14:xfrm>
                <a:off x="4886738" y="2875942"/>
                <a:ext cx="221400" cy="142200"/>
              </p14:xfrm>
            </p:contentPart>
          </mc:Choice>
          <mc:Fallback xmlns="">
            <p:pic>
              <p:nvPicPr>
                <p:cNvPr id="82" name="Freihand 81">
                  <a:extLst>
                    <a:ext uri="{FF2B5EF4-FFF2-40B4-BE49-F238E27FC236}">
                      <a16:creationId xmlns:a16="http://schemas.microsoft.com/office/drawing/2014/main" id="{623D7B7F-66A8-4CC0-B27F-B4EF62B22496}"/>
                    </a:ext>
                  </a:extLst>
                </p:cNvPr>
                <p:cNvPicPr/>
                <p:nvPr/>
              </p:nvPicPr>
              <p:blipFill>
                <a:blip r:embed="rId135"/>
                <a:stretch>
                  <a:fillRect/>
                </a:stretch>
              </p:blipFill>
              <p:spPr>
                <a:xfrm>
                  <a:off x="4877738" y="2867302"/>
                  <a:ext cx="2390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3" name="Freihand 82">
                  <a:extLst>
                    <a:ext uri="{FF2B5EF4-FFF2-40B4-BE49-F238E27FC236}">
                      <a16:creationId xmlns:a16="http://schemas.microsoft.com/office/drawing/2014/main" id="{F66CBA2C-B551-4B6C-A4C7-594C390771CB}"/>
                    </a:ext>
                  </a:extLst>
                </p14:cNvPr>
                <p14:cNvContentPartPr/>
                <p14:nvPr/>
              </p14:nvContentPartPr>
              <p14:xfrm>
                <a:off x="5134058" y="2833102"/>
                <a:ext cx="193680" cy="168840"/>
              </p14:xfrm>
            </p:contentPart>
          </mc:Choice>
          <mc:Fallback xmlns="">
            <p:pic>
              <p:nvPicPr>
                <p:cNvPr id="83" name="Freihand 82">
                  <a:extLst>
                    <a:ext uri="{FF2B5EF4-FFF2-40B4-BE49-F238E27FC236}">
                      <a16:creationId xmlns:a16="http://schemas.microsoft.com/office/drawing/2014/main" id="{F66CBA2C-B551-4B6C-A4C7-594C390771CB}"/>
                    </a:ext>
                  </a:extLst>
                </p:cNvPr>
                <p:cNvPicPr/>
                <p:nvPr/>
              </p:nvPicPr>
              <p:blipFill>
                <a:blip r:embed="rId137"/>
                <a:stretch>
                  <a:fillRect/>
                </a:stretch>
              </p:blipFill>
              <p:spPr>
                <a:xfrm>
                  <a:off x="5125058" y="2824102"/>
                  <a:ext cx="2113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4" name="Freihand 83">
                  <a:extLst>
                    <a:ext uri="{FF2B5EF4-FFF2-40B4-BE49-F238E27FC236}">
                      <a16:creationId xmlns:a16="http://schemas.microsoft.com/office/drawing/2014/main" id="{C6A4642B-5346-48AF-ADC2-A48149FBEB1D}"/>
                    </a:ext>
                  </a:extLst>
                </p14:cNvPr>
                <p14:cNvContentPartPr/>
                <p14:nvPr/>
              </p14:nvContentPartPr>
              <p14:xfrm>
                <a:off x="5264018" y="2874862"/>
                <a:ext cx="64440" cy="30960"/>
              </p14:xfrm>
            </p:contentPart>
          </mc:Choice>
          <mc:Fallback xmlns="">
            <p:pic>
              <p:nvPicPr>
                <p:cNvPr id="84" name="Freihand 83">
                  <a:extLst>
                    <a:ext uri="{FF2B5EF4-FFF2-40B4-BE49-F238E27FC236}">
                      <a16:creationId xmlns:a16="http://schemas.microsoft.com/office/drawing/2014/main" id="{C6A4642B-5346-48AF-ADC2-A48149FBEB1D}"/>
                    </a:ext>
                  </a:extLst>
                </p:cNvPr>
                <p:cNvPicPr/>
                <p:nvPr/>
              </p:nvPicPr>
              <p:blipFill>
                <a:blip r:embed="rId139"/>
                <a:stretch>
                  <a:fillRect/>
                </a:stretch>
              </p:blipFill>
              <p:spPr>
                <a:xfrm>
                  <a:off x="5255018" y="2866222"/>
                  <a:ext cx="8208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5" name="Freihand 84">
                  <a:extLst>
                    <a:ext uri="{FF2B5EF4-FFF2-40B4-BE49-F238E27FC236}">
                      <a16:creationId xmlns:a16="http://schemas.microsoft.com/office/drawing/2014/main" id="{A449D9F3-AF70-444F-AE24-086952987FD9}"/>
                    </a:ext>
                  </a:extLst>
                </p14:cNvPr>
                <p14:cNvContentPartPr/>
                <p14:nvPr/>
              </p14:nvContentPartPr>
              <p14:xfrm>
                <a:off x="5346818" y="2642662"/>
                <a:ext cx="398160" cy="255960"/>
              </p14:xfrm>
            </p:contentPart>
          </mc:Choice>
          <mc:Fallback xmlns="">
            <p:pic>
              <p:nvPicPr>
                <p:cNvPr id="85" name="Freihand 84">
                  <a:extLst>
                    <a:ext uri="{FF2B5EF4-FFF2-40B4-BE49-F238E27FC236}">
                      <a16:creationId xmlns:a16="http://schemas.microsoft.com/office/drawing/2014/main" id="{A449D9F3-AF70-444F-AE24-086952987FD9}"/>
                    </a:ext>
                  </a:extLst>
                </p:cNvPr>
                <p:cNvPicPr/>
                <p:nvPr/>
              </p:nvPicPr>
              <p:blipFill>
                <a:blip r:embed="rId141"/>
                <a:stretch>
                  <a:fillRect/>
                </a:stretch>
              </p:blipFill>
              <p:spPr>
                <a:xfrm>
                  <a:off x="5338178" y="2634022"/>
                  <a:ext cx="4158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6" name="Freihand 85">
                  <a:extLst>
                    <a:ext uri="{FF2B5EF4-FFF2-40B4-BE49-F238E27FC236}">
                      <a16:creationId xmlns:a16="http://schemas.microsoft.com/office/drawing/2014/main" id="{E07E04DC-5083-484F-839B-540560CCEA69}"/>
                    </a:ext>
                  </a:extLst>
                </p14:cNvPr>
                <p14:cNvContentPartPr/>
                <p14:nvPr/>
              </p14:nvContentPartPr>
              <p14:xfrm>
                <a:off x="5745698" y="2704582"/>
                <a:ext cx="79200" cy="136440"/>
              </p14:xfrm>
            </p:contentPart>
          </mc:Choice>
          <mc:Fallback xmlns="">
            <p:pic>
              <p:nvPicPr>
                <p:cNvPr id="86" name="Freihand 85">
                  <a:extLst>
                    <a:ext uri="{FF2B5EF4-FFF2-40B4-BE49-F238E27FC236}">
                      <a16:creationId xmlns:a16="http://schemas.microsoft.com/office/drawing/2014/main" id="{E07E04DC-5083-484F-839B-540560CCEA69}"/>
                    </a:ext>
                  </a:extLst>
                </p:cNvPr>
                <p:cNvPicPr/>
                <p:nvPr/>
              </p:nvPicPr>
              <p:blipFill>
                <a:blip r:embed="rId143"/>
                <a:stretch>
                  <a:fillRect/>
                </a:stretch>
              </p:blipFill>
              <p:spPr>
                <a:xfrm>
                  <a:off x="5736698" y="2695942"/>
                  <a:ext cx="968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87" name="Freihand 86">
                  <a:extLst>
                    <a:ext uri="{FF2B5EF4-FFF2-40B4-BE49-F238E27FC236}">
                      <a16:creationId xmlns:a16="http://schemas.microsoft.com/office/drawing/2014/main" id="{5B11784C-3E1B-462A-B68D-9DB5E911AAE0}"/>
                    </a:ext>
                  </a:extLst>
                </p14:cNvPr>
                <p14:cNvContentPartPr/>
                <p14:nvPr/>
              </p14:nvContentPartPr>
              <p14:xfrm>
                <a:off x="5890418" y="2671462"/>
                <a:ext cx="123480" cy="109800"/>
              </p14:xfrm>
            </p:contentPart>
          </mc:Choice>
          <mc:Fallback xmlns="">
            <p:pic>
              <p:nvPicPr>
                <p:cNvPr id="87" name="Freihand 86">
                  <a:extLst>
                    <a:ext uri="{FF2B5EF4-FFF2-40B4-BE49-F238E27FC236}">
                      <a16:creationId xmlns:a16="http://schemas.microsoft.com/office/drawing/2014/main" id="{5B11784C-3E1B-462A-B68D-9DB5E911AAE0}"/>
                    </a:ext>
                  </a:extLst>
                </p:cNvPr>
                <p:cNvPicPr/>
                <p:nvPr/>
              </p:nvPicPr>
              <p:blipFill>
                <a:blip r:embed="rId145"/>
                <a:stretch>
                  <a:fillRect/>
                </a:stretch>
              </p:blipFill>
              <p:spPr>
                <a:xfrm>
                  <a:off x="5881418" y="2662822"/>
                  <a:ext cx="14112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8" name="Freihand 87">
                  <a:extLst>
                    <a:ext uri="{FF2B5EF4-FFF2-40B4-BE49-F238E27FC236}">
                      <a16:creationId xmlns:a16="http://schemas.microsoft.com/office/drawing/2014/main" id="{4D6E4019-AA8A-4370-8A21-5639C9F9961A}"/>
                    </a:ext>
                  </a:extLst>
                </p14:cNvPr>
                <p14:cNvContentPartPr/>
                <p14:nvPr/>
              </p14:nvContentPartPr>
              <p14:xfrm>
                <a:off x="3699458" y="3548782"/>
                <a:ext cx="934920" cy="1239120"/>
              </p14:xfrm>
            </p:contentPart>
          </mc:Choice>
          <mc:Fallback xmlns="">
            <p:pic>
              <p:nvPicPr>
                <p:cNvPr id="88" name="Freihand 87">
                  <a:extLst>
                    <a:ext uri="{FF2B5EF4-FFF2-40B4-BE49-F238E27FC236}">
                      <a16:creationId xmlns:a16="http://schemas.microsoft.com/office/drawing/2014/main" id="{4D6E4019-AA8A-4370-8A21-5639C9F9961A}"/>
                    </a:ext>
                  </a:extLst>
                </p:cNvPr>
                <p:cNvPicPr/>
                <p:nvPr/>
              </p:nvPicPr>
              <p:blipFill>
                <a:blip r:embed="rId147"/>
                <a:stretch>
                  <a:fillRect/>
                </a:stretch>
              </p:blipFill>
              <p:spPr>
                <a:xfrm>
                  <a:off x="3690818" y="3540142"/>
                  <a:ext cx="952560" cy="1256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9" name="Freihand 88">
                  <a:extLst>
                    <a:ext uri="{FF2B5EF4-FFF2-40B4-BE49-F238E27FC236}">
                      <a16:creationId xmlns:a16="http://schemas.microsoft.com/office/drawing/2014/main" id="{8F310B68-6FBB-41D1-B138-2D62819B80D7}"/>
                    </a:ext>
                  </a:extLst>
                </p14:cNvPr>
                <p14:cNvContentPartPr/>
                <p14:nvPr/>
              </p14:nvContentPartPr>
              <p14:xfrm>
                <a:off x="4846418" y="3547342"/>
                <a:ext cx="462240" cy="205200"/>
              </p14:xfrm>
            </p:contentPart>
          </mc:Choice>
          <mc:Fallback xmlns="">
            <p:pic>
              <p:nvPicPr>
                <p:cNvPr id="89" name="Freihand 88">
                  <a:extLst>
                    <a:ext uri="{FF2B5EF4-FFF2-40B4-BE49-F238E27FC236}">
                      <a16:creationId xmlns:a16="http://schemas.microsoft.com/office/drawing/2014/main" id="{8F310B68-6FBB-41D1-B138-2D62819B80D7}"/>
                    </a:ext>
                  </a:extLst>
                </p:cNvPr>
                <p:cNvPicPr/>
                <p:nvPr/>
              </p:nvPicPr>
              <p:blipFill>
                <a:blip r:embed="rId149"/>
                <a:stretch>
                  <a:fillRect/>
                </a:stretch>
              </p:blipFill>
              <p:spPr>
                <a:xfrm>
                  <a:off x="4837778" y="3538342"/>
                  <a:ext cx="47988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0" name="Freihand 89">
                  <a:extLst>
                    <a:ext uri="{FF2B5EF4-FFF2-40B4-BE49-F238E27FC236}">
                      <a16:creationId xmlns:a16="http://schemas.microsoft.com/office/drawing/2014/main" id="{BBDFA096-50E3-4FE8-B1EE-F8BA24EBD4FE}"/>
                    </a:ext>
                  </a:extLst>
                </p14:cNvPr>
                <p14:cNvContentPartPr/>
                <p14:nvPr/>
              </p14:nvContentPartPr>
              <p14:xfrm>
                <a:off x="4718978" y="3477142"/>
                <a:ext cx="333360" cy="443880"/>
              </p14:xfrm>
            </p:contentPart>
          </mc:Choice>
          <mc:Fallback xmlns="">
            <p:pic>
              <p:nvPicPr>
                <p:cNvPr id="90" name="Freihand 89">
                  <a:extLst>
                    <a:ext uri="{FF2B5EF4-FFF2-40B4-BE49-F238E27FC236}">
                      <a16:creationId xmlns:a16="http://schemas.microsoft.com/office/drawing/2014/main" id="{BBDFA096-50E3-4FE8-B1EE-F8BA24EBD4FE}"/>
                    </a:ext>
                  </a:extLst>
                </p:cNvPr>
                <p:cNvPicPr/>
                <p:nvPr/>
              </p:nvPicPr>
              <p:blipFill>
                <a:blip r:embed="rId151"/>
                <a:stretch>
                  <a:fillRect/>
                </a:stretch>
              </p:blipFill>
              <p:spPr>
                <a:xfrm>
                  <a:off x="4710338" y="3468502"/>
                  <a:ext cx="35100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2" name="Freihand 91">
                  <a:extLst>
                    <a:ext uri="{FF2B5EF4-FFF2-40B4-BE49-F238E27FC236}">
                      <a16:creationId xmlns:a16="http://schemas.microsoft.com/office/drawing/2014/main" id="{C961776C-3DED-4280-9D3C-0C952D613CB7}"/>
                    </a:ext>
                  </a:extLst>
                </p14:cNvPr>
                <p14:cNvContentPartPr/>
                <p14:nvPr/>
              </p14:nvContentPartPr>
              <p14:xfrm>
                <a:off x="5382818" y="3462022"/>
                <a:ext cx="69480" cy="112320"/>
              </p14:xfrm>
            </p:contentPart>
          </mc:Choice>
          <mc:Fallback xmlns="">
            <p:pic>
              <p:nvPicPr>
                <p:cNvPr id="92" name="Freihand 91">
                  <a:extLst>
                    <a:ext uri="{FF2B5EF4-FFF2-40B4-BE49-F238E27FC236}">
                      <a16:creationId xmlns:a16="http://schemas.microsoft.com/office/drawing/2014/main" id="{C961776C-3DED-4280-9D3C-0C952D613CB7}"/>
                    </a:ext>
                  </a:extLst>
                </p:cNvPr>
                <p:cNvPicPr/>
                <p:nvPr/>
              </p:nvPicPr>
              <p:blipFill>
                <a:blip r:embed="rId153"/>
                <a:stretch>
                  <a:fillRect/>
                </a:stretch>
              </p:blipFill>
              <p:spPr>
                <a:xfrm>
                  <a:off x="5373818" y="3453382"/>
                  <a:ext cx="87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Freihand 92">
                  <a:extLst>
                    <a:ext uri="{FF2B5EF4-FFF2-40B4-BE49-F238E27FC236}">
                      <a16:creationId xmlns:a16="http://schemas.microsoft.com/office/drawing/2014/main" id="{D25EE414-97BB-49FD-9A2F-C8519E101669}"/>
                    </a:ext>
                  </a:extLst>
                </p14:cNvPr>
                <p14:cNvContentPartPr/>
                <p14:nvPr/>
              </p14:nvContentPartPr>
              <p14:xfrm>
                <a:off x="5377058" y="3302902"/>
                <a:ext cx="171720" cy="152640"/>
              </p14:xfrm>
            </p:contentPart>
          </mc:Choice>
          <mc:Fallback xmlns="">
            <p:pic>
              <p:nvPicPr>
                <p:cNvPr id="93" name="Freihand 92">
                  <a:extLst>
                    <a:ext uri="{FF2B5EF4-FFF2-40B4-BE49-F238E27FC236}">
                      <a16:creationId xmlns:a16="http://schemas.microsoft.com/office/drawing/2014/main" id="{D25EE414-97BB-49FD-9A2F-C8519E101669}"/>
                    </a:ext>
                  </a:extLst>
                </p:cNvPr>
                <p:cNvPicPr/>
                <p:nvPr/>
              </p:nvPicPr>
              <p:blipFill>
                <a:blip r:embed="rId155"/>
                <a:stretch>
                  <a:fillRect/>
                </a:stretch>
              </p:blipFill>
              <p:spPr>
                <a:xfrm>
                  <a:off x="5368058" y="3293902"/>
                  <a:ext cx="1893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Freihand 93">
                  <a:extLst>
                    <a:ext uri="{FF2B5EF4-FFF2-40B4-BE49-F238E27FC236}">
                      <a16:creationId xmlns:a16="http://schemas.microsoft.com/office/drawing/2014/main" id="{0BADBA3F-09A7-420B-AD4B-4B0FAF26D28E}"/>
                    </a:ext>
                  </a:extLst>
                </p14:cNvPr>
                <p14:cNvContentPartPr/>
                <p14:nvPr/>
              </p14:nvContentPartPr>
              <p14:xfrm>
                <a:off x="5440058" y="3498382"/>
                <a:ext cx="133920" cy="38160"/>
              </p14:xfrm>
            </p:contentPart>
          </mc:Choice>
          <mc:Fallback xmlns="">
            <p:pic>
              <p:nvPicPr>
                <p:cNvPr id="94" name="Freihand 93">
                  <a:extLst>
                    <a:ext uri="{FF2B5EF4-FFF2-40B4-BE49-F238E27FC236}">
                      <a16:creationId xmlns:a16="http://schemas.microsoft.com/office/drawing/2014/main" id="{0BADBA3F-09A7-420B-AD4B-4B0FAF26D28E}"/>
                    </a:ext>
                  </a:extLst>
                </p:cNvPr>
                <p:cNvPicPr/>
                <p:nvPr/>
              </p:nvPicPr>
              <p:blipFill>
                <a:blip r:embed="rId157"/>
                <a:stretch>
                  <a:fillRect/>
                </a:stretch>
              </p:blipFill>
              <p:spPr>
                <a:xfrm>
                  <a:off x="5431058" y="3489382"/>
                  <a:ext cx="1515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Freihand 94">
                  <a:extLst>
                    <a:ext uri="{FF2B5EF4-FFF2-40B4-BE49-F238E27FC236}">
                      <a16:creationId xmlns:a16="http://schemas.microsoft.com/office/drawing/2014/main" id="{C609A584-F2F5-428C-8C21-8E2F0ED2EA2F}"/>
                    </a:ext>
                  </a:extLst>
                </p14:cNvPr>
                <p14:cNvContentPartPr/>
                <p14:nvPr/>
              </p14:nvContentPartPr>
              <p14:xfrm>
                <a:off x="5565698" y="3291742"/>
                <a:ext cx="410400" cy="182160"/>
              </p14:xfrm>
            </p:contentPart>
          </mc:Choice>
          <mc:Fallback xmlns="">
            <p:pic>
              <p:nvPicPr>
                <p:cNvPr id="95" name="Freihand 94">
                  <a:extLst>
                    <a:ext uri="{FF2B5EF4-FFF2-40B4-BE49-F238E27FC236}">
                      <a16:creationId xmlns:a16="http://schemas.microsoft.com/office/drawing/2014/main" id="{C609A584-F2F5-428C-8C21-8E2F0ED2EA2F}"/>
                    </a:ext>
                  </a:extLst>
                </p:cNvPr>
                <p:cNvPicPr/>
                <p:nvPr/>
              </p:nvPicPr>
              <p:blipFill>
                <a:blip r:embed="rId159"/>
                <a:stretch>
                  <a:fillRect/>
                </a:stretch>
              </p:blipFill>
              <p:spPr>
                <a:xfrm>
                  <a:off x="5557058" y="3283102"/>
                  <a:ext cx="428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7" name="Freihand 96">
                  <a:extLst>
                    <a:ext uri="{FF2B5EF4-FFF2-40B4-BE49-F238E27FC236}">
                      <a16:creationId xmlns:a16="http://schemas.microsoft.com/office/drawing/2014/main" id="{B42CAD22-4AC2-4276-91F4-796DA4C7B139}"/>
                    </a:ext>
                  </a:extLst>
                </p14:cNvPr>
                <p14:cNvContentPartPr/>
                <p14:nvPr/>
              </p14:nvContentPartPr>
              <p14:xfrm>
                <a:off x="6016418" y="3164302"/>
                <a:ext cx="14760" cy="56160"/>
              </p14:xfrm>
            </p:contentPart>
          </mc:Choice>
          <mc:Fallback xmlns="">
            <p:pic>
              <p:nvPicPr>
                <p:cNvPr id="97" name="Freihand 96">
                  <a:extLst>
                    <a:ext uri="{FF2B5EF4-FFF2-40B4-BE49-F238E27FC236}">
                      <a16:creationId xmlns:a16="http://schemas.microsoft.com/office/drawing/2014/main" id="{B42CAD22-4AC2-4276-91F4-796DA4C7B139}"/>
                    </a:ext>
                  </a:extLst>
                </p:cNvPr>
                <p:cNvPicPr/>
                <p:nvPr/>
              </p:nvPicPr>
              <p:blipFill>
                <a:blip r:embed="rId161"/>
                <a:stretch>
                  <a:fillRect/>
                </a:stretch>
              </p:blipFill>
              <p:spPr>
                <a:xfrm>
                  <a:off x="6007418" y="3155662"/>
                  <a:ext cx="324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8" name="Freihand 97">
                  <a:extLst>
                    <a:ext uri="{FF2B5EF4-FFF2-40B4-BE49-F238E27FC236}">
                      <a16:creationId xmlns:a16="http://schemas.microsoft.com/office/drawing/2014/main" id="{A9C5E3E4-3542-43AE-A7AA-E6175126755F}"/>
                    </a:ext>
                  </a:extLst>
                </p14:cNvPr>
                <p14:cNvContentPartPr/>
                <p14:nvPr/>
              </p14:nvContentPartPr>
              <p14:xfrm>
                <a:off x="5990138" y="3050182"/>
                <a:ext cx="132480" cy="239760"/>
              </p14:xfrm>
            </p:contentPart>
          </mc:Choice>
          <mc:Fallback xmlns="">
            <p:pic>
              <p:nvPicPr>
                <p:cNvPr id="98" name="Freihand 97">
                  <a:extLst>
                    <a:ext uri="{FF2B5EF4-FFF2-40B4-BE49-F238E27FC236}">
                      <a16:creationId xmlns:a16="http://schemas.microsoft.com/office/drawing/2014/main" id="{A9C5E3E4-3542-43AE-A7AA-E6175126755F}"/>
                    </a:ext>
                  </a:extLst>
                </p:cNvPr>
                <p:cNvPicPr/>
                <p:nvPr/>
              </p:nvPicPr>
              <p:blipFill>
                <a:blip r:embed="rId163"/>
                <a:stretch>
                  <a:fillRect/>
                </a:stretch>
              </p:blipFill>
              <p:spPr>
                <a:xfrm>
                  <a:off x="5981138" y="3041542"/>
                  <a:ext cx="15012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9" name="Freihand 98">
                  <a:extLst>
                    <a:ext uri="{FF2B5EF4-FFF2-40B4-BE49-F238E27FC236}">
                      <a16:creationId xmlns:a16="http://schemas.microsoft.com/office/drawing/2014/main" id="{F2B1206F-B8E3-47E9-B97A-1BCAA779F674}"/>
                    </a:ext>
                  </a:extLst>
                </p14:cNvPr>
                <p14:cNvContentPartPr/>
                <p14:nvPr/>
              </p14:nvContentPartPr>
              <p14:xfrm>
                <a:off x="6084818" y="3077902"/>
                <a:ext cx="221400" cy="138960"/>
              </p14:xfrm>
            </p:contentPart>
          </mc:Choice>
          <mc:Fallback xmlns="">
            <p:pic>
              <p:nvPicPr>
                <p:cNvPr id="99" name="Freihand 98">
                  <a:extLst>
                    <a:ext uri="{FF2B5EF4-FFF2-40B4-BE49-F238E27FC236}">
                      <a16:creationId xmlns:a16="http://schemas.microsoft.com/office/drawing/2014/main" id="{F2B1206F-B8E3-47E9-B97A-1BCAA779F674}"/>
                    </a:ext>
                  </a:extLst>
                </p:cNvPr>
                <p:cNvPicPr/>
                <p:nvPr/>
              </p:nvPicPr>
              <p:blipFill>
                <a:blip r:embed="rId165"/>
                <a:stretch>
                  <a:fillRect/>
                </a:stretch>
              </p:blipFill>
              <p:spPr>
                <a:xfrm>
                  <a:off x="6076178" y="3068902"/>
                  <a:ext cx="23904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0" name="Freihand 99">
                  <a:extLst>
                    <a:ext uri="{FF2B5EF4-FFF2-40B4-BE49-F238E27FC236}">
                      <a16:creationId xmlns:a16="http://schemas.microsoft.com/office/drawing/2014/main" id="{BC1F241A-C109-406B-B7CC-E19B49A8735C}"/>
                    </a:ext>
                  </a:extLst>
                </p14:cNvPr>
                <p14:cNvContentPartPr/>
                <p14:nvPr/>
              </p14:nvContentPartPr>
              <p14:xfrm>
                <a:off x="6252938" y="3000502"/>
                <a:ext cx="183600" cy="144720"/>
              </p14:xfrm>
            </p:contentPart>
          </mc:Choice>
          <mc:Fallback xmlns="">
            <p:pic>
              <p:nvPicPr>
                <p:cNvPr id="100" name="Freihand 99">
                  <a:extLst>
                    <a:ext uri="{FF2B5EF4-FFF2-40B4-BE49-F238E27FC236}">
                      <a16:creationId xmlns:a16="http://schemas.microsoft.com/office/drawing/2014/main" id="{BC1F241A-C109-406B-B7CC-E19B49A8735C}"/>
                    </a:ext>
                  </a:extLst>
                </p:cNvPr>
                <p:cNvPicPr/>
                <p:nvPr/>
              </p:nvPicPr>
              <p:blipFill>
                <a:blip r:embed="rId167"/>
                <a:stretch>
                  <a:fillRect/>
                </a:stretch>
              </p:blipFill>
              <p:spPr>
                <a:xfrm>
                  <a:off x="6243938" y="2991862"/>
                  <a:ext cx="20124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01" name="Freihand 100">
                  <a:extLst>
                    <a:ext uri="{FF2B5EF4-FFF2-40B4-BE49-F238E27FC236}">
                      <a16:creationId xmlns:a16="http://schemas.microsoft.com/office/drawing/2014/main" id="{6738C89D-7A5F-42D9-9DF1-B9347119B0CC}"/>
                    </a:ext>
                  </a:extLst>
                </p14:cNvPr>
                <p14:cNvContentPartPr/>
                <p14:nvPr/>
              </p14:nvContentPartPr>
              <p14:xfrm>
                <a:off x="6451658" y="2919502"/>
                <a:ext cx="131760" cy="126360"/>
              </p14:xfrm>
            </p:contentPart>
          </mc:Choice>
          <mc:Fallback xmlns="">
            <p:pic>
              <p:nvPicPr>
                <p:cNvPr id="101" name="Freihand 100">
                  <a:extLst>
                    <a:ext uri="{FF2B5EF4-FFF2-40B4-BE49-F238E27FC236}">
                      <a16:creationId xmlns:a16="http://schemas.microsoft.com/office/drawing/2014/main" id="{6738C89D-7A5F-42D9-9DF1-B9347119B0CC}"/>
                    </a:ext>
                  </a:extLst>
                </p:cNvPr>
                <p:cNvPicPr/>
                <p:nvPr/>
              </p:nvPicPr>
              <p:blipFill>
                <a:blip r:embed="rId169"/>
                <a:stretch>
                  <a:fillRect/>
                </a:stretch>
              </p:blipFill>
              <p:spPr>
                <a:xfrm>
                  <a:off x="6443018" y="2910862"/>
                  <a:ext cx="149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02" name="Freihand 101">
                  <a:extLst>
                    <a:ext uri="{FF2B5EF4-FFF2-40B4-BE49-F238E27FC236}">
                      <a16:creationId xmlns:a16="http://schemas.microsoft.com/office/drawing/2014/main" id="{CA692475-703C-45EA-88D6-71CF16AB45EC}"/>
                    </a:ext>
                  </a:extLst>
                </p14:cNvPr>
                <p14:cNvContentPartPr/>
                <p14:nvPr/>
              </p14:nvContentPartPr>
              <p14:xfrm>
                <a:off x="6860258" y="3886102"/>
                <a:ext cx="118080" cy="304920"/>
              </p14:xfrm>
            </p:contentPart>
          </mc:Choice>
          <mc:Fallback xmlns="">
            <p:pic>
              <p:nvPicPr>
                <p:cNvPr id="102" name="Freihand 101">
                  <a:extLst>
                    <a:ext uri="{FF2B5EF4-FFF2-40B4-BE49-F238E27FC236}">
                      <a16:creationId xmlns:a16="http://schemas.microsoft.com/office/drawing/2014/main" id="{CA692475-703C-45EA-88D6-71CF16AB45EC}"/>
                    </a:ext>
                  </a:extLst>
                </p:cNvPr>
                <p:cNvPicPr/>
                <p:nvPr/>
              </p:nvPicPr>
              <p:blipFill>
                <a:blip r:embed="rId171"/>
                <a:stretch>
                  <a:fillRect/>
                </a:stretch>
              </p:blipFill>
              <p:spPr>
                <a:xfrm>
                  <a:off x="6851618" y="3877462"/>
                  <a:ext cx="135720" cy="3225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03" name="Freihand 102">
                  <a:extLst>
                    <a:ext uri="{FF2B5EF4-FFF2-40B4-BE49-F238E27FC236}">
                      <a16:creationId xmlns:a16="http://schemas.microsoft.com/office/drawing/2014/main" id="{5A6705EF-3C7A-4129-896C-43700C6C86E0}"/>
                    </a:ext>
                  </a:extLst>
                </p14:cNvPr>
                <p14:cNvContentPartPr/>
                <p14:nvPr/>
              </p14:nvContentPartPr>
              <p14:xfrm>
                <a:off x="6887618" y="3995542"/>
                <a:ext cx="135000" cy="225360"/>
              </p14:xfrm>
            </p:contentPart>
          </mc:Choice>
          <mc:Fallback xmlns="">
            <p:pic>
              <p:nvPicPr>
                <p:cNvPr id="103" name="Freihand 102">
                  <a:extLst>
                    <a:ext uri="{FF2B5EF4-FFF2-40B4-BE49-F238E27FC236}">
                      <a16:creationId xmlns:a16="http://schemas.microsoft.com/office/drawing/2014/main" id="{5A6705EF-3C7A-4129-896C-43700C6C86E0}"/>
                    </a:ext>
                  </a:extLst>
                </p:cNvPr>
                <p:cNvPicPr/>
                <p:nvPr/>
              </p:nvPicPr>
              <p:blipFill>
                <a:blip r:embed="rId173"/>
                <a:stretch>
                  <a:fillRect/>
                </a:stretch>
              </p:blipFill>
              <p:spPr>
                <a:xfrm>
                  <a:off x="6878978" y="3986902"/>
                  <a:ext cx="15264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04" name="Freihand 103">
                  <a:extLst>
                    <a:ext uri="{FF2B5EF4-FFF2-40B4-BE49-F238E27FC236}">
                      <a16:creationId xmlns:a16="http://schemas.microsoft.com/office/drawing/2014/main" id="{38D4ACB5-E0B1-4A9E-832F-F30E209DD413}"/>
                    </a:ext>
                  </a:extLst>
                </p14:cNvPr>
                <p14:cNvContentPartPr/>
                <p14:nvPr/>
              </p14:nvContentPartPr>
              <p14:xfrm>
                <a:off x="6519698" y="3386062"/>
                <a:ext cx="195480" cy="354240"/>
              </p14:xfrm>
            </p:contentPart>
          </mc:Choice>
          <mc:Fallback xmlns="">
            <p:pic>
              <p:nvPicPr>
                <p:cNvPr id="104" name="Freihand 103">
                  <a:extLst>
                    <a:ext uri="{FF2B5EF4-FFF2-40B4-BE49-F238E27FC236}">
                      <a16:creationId xmlns:a16="http://schemas.microsoft.com/office/drawing/2014/main" id="{38D4ACB5-E0B1-4A9E-832F-F30E209DD413}"/>
                    </a:ext>
                  </a:extLst>
                </p:cNvPr>
                <p:cNvPicPr/>
                <p:nvPr/>
              </p:nvPicPr>
              <p:blipFill>
                <a:blip r:embed="rId175"/>
                <a:stretch>
                  <a:fillRect/>
                </a:stretch>
              </p:blipFill>
              <p:spPr>
                <a:xfrm>
                  <a:off x="6511058" y="3377422"/>
                  <a:ext cx="2131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05" name="Freihand 104">
                  <a:extLst>
                    <a:ext uri="{FF2B5EF4-FFF2-40B4-BE49-F238E27FC236}">
                      <a16:creationId xmlns:a16="http://schemas.microsoft.com/office/drawing/2014/main" id="{F2E0EE0A-D475-47CC-A8B7-5BB071AB1EED}"/>
                    </a:ext>
                  </a:extLst>
                </p14:cNvPr>
                <p14:cNvContentPartPr/>
                <p14:nvPr/>
              </p14:nvContentPartPr>
              <p14:xfrm>
                <a:off x="6716258" y="3440422"/>
                <a:ext cx="272880" cy="214560"/>
              </p14:xfrm>
            </p:contentPart>
          </mc:Choice>
          <mc:Fallback xmlns="">
            <p:pic>
              <p:nvPicPr>
                <p:cNvPr id="105" name="Freihand 104">
                  <a:extLst>
                    <a:ext uri="{FF2B5EF4-FFF2-40B4-BE49-F238E27FC236}">
                      <a16:creationId xmlns:a16="http://schemas.microsoft.com/office/drawing/2014/main" id="{F2E0EE0A-D475-47CC-A8B7-5BB071AB1EED}"/>
                    </a:ext>
                  </a:extLst>
                </p:cNvPr>
                <p:cNvPicPr/>
                <p:nvPr/>
              </p:nvPicPr>
              <p:blipFill>
                <a:blip r:embed="rId177"/>
                <a:stretch>
                  <a:fillRect/>
                </a:stretch>
              </p:blipFill>
              <p:spPr>
                <a:xfrm>
                  <a:off x="6707618" y="3431782"/>
                  <a:ext cx="2905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06" name="Freihand 105">
                  <a:extLst>
                    <a:ext uri="{FF2B5EF4-FFF2-40B4-BE49-F238E27FC236}">
                      <a16:creationId xmlns:a16="http://schemas.microsoft.com/office/drawing/2014/main" id="{96671BD9-C53F-4B72-9E7F-1C631B4DF174}"/>
                    </a:ext>
                  </a:extLst>
                </p14:cNvPr>
                <p14:cNvContentPartPr/>
                <p14:nvPr/>
              </p14:nvContentPartPr>
              <p14:xfrm>
                <a:off x="6977618" y="3204622"/>
                <a:ext cx="445680" cy="284400"/>
              </p14:xfrm>
            </p:contentPart>
          </mc:Choice>
          <mc:Fallback xmlns="">
            <p:pic>
              <p:nvPicPr>
                <p:cNvPr id="106" name="Freihand 105">
                  <a:extLst>
                    <a:ext uri="{FF2B5EF4-FFF2-40B4-BE49-F238E27FC236}">
                      <a16:creationId xmlns:a16="http://schemas.microsoft.com/office/drawing/2014/main" id="{96671BD9-C53F-4B72-9E7F-1C631B4DF174}"/>
                    </a:ext>
                  </a:extLst>
                </p:cNvPr>
                <p:cNvPicPr/>
                <p:nvPr/>
              </p:nvPicPr>
              <p:blipFill>
                <a:blip r:embed="rId179"/>
                <a:stretch>
                  <a:fillRect/>
                </a:stretch>
              </p:blipFill>
              <p:spPr>
                <a:xfrm>
                  <a:off x="6968618" y="3195982"/>
                  <a:ext cx="463320" cy="302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0">
            <p14:nvContentPartPr>
              <p14:cNvPr id="108" name="Freihand 107">
                <a:extLst>
                  <a:ext uri="{FF2B5EF4-FFF2-40B4-BE49-F238E27FC236}">
                    <a16:creationId xmlns:a16="http://schemas.microsoft.com/office/drawing/2014/main" id="{999FE1EA-B143-4434-9691-C7595A915722}"/>
                  </a:ext>
                </a:extLst>
              </p14:cNvPr>
              <p14:cNvContentPartPr/>
              <p14:nvPr/>
            </p14:nvContentPartPr>
            <p14:xfrm>
              <a:off x="7795538" y="4510342"/>
              <a:ext cx="243720" cy="436680"/>
            </p14:xfrm>
          </p:contentPart>
        </mc:Choice>
        <mc:Fallback xmlns="">
          <p:pic>
            <p:nvPicPr>
              <p:cNvPr id="108" name="Freihand 107">
                <a:extLst>
                  <a:ext uri="{FF2B5EF4-FFF2-40B4-BE49-F238E27FC236}">
                    <a16:creationId xmlns:a16="http://schemas.microsoft.com/office/drawing/2014/main" id="{999FE1EA-B143-4434-9691-C7595A915722}"/>
                  </a:ext>
                </a:extLst>
              </p:cNvPr>
              <p:cNvPicPr/>
              <p:nvPr/>
            </p:nvPicPr>
            <p:blipFill>
              <a:blip r:embed="rId181"/>
              <a:stretch>
                <a:fillRect/>
              </a:stretch>
            </p:blipFill>
            <p:spPr>
              <a:xfrm>
                <a:off x="7786538" y="4501702"/>
                <a:ext cx="261360" cy="454320"/>
              </a:xfrm>
              <a:prstGeom prst="rect">
                <a:avLst/>
              </a:prstGeom>
            </p:spPr>
          </p:pic>
        </mc:Fallback>
      </mc:AlternateContent>
      <p:grpSp>
        <p:nvGrpSpPr>
          <p:cNvPr id="118" name="Gruppieren 117">
            <a:extLst>
              <a:ext uri="{FF2B5EF4-FFF2-40B4-BE49-F238E27FC236}">
                <a16:creationId xmlns:a16="http://schemas.microsoft.com/office/drawing/2014/main" id="{C6DA8CD0-24C2-4851-B901-4314B494A1FE}"/>
              </a:ext>
            </a:extLst>
          </p:cNvPr>
          <p:cNvGrpSpPr/>
          <p:nvPr/>
        </p:nvGrpSpPr>
        <p:grpSpPr>
          <a:xfrm>
            <a:off x="7992818" y="3195982"/>
            <a:ext cx="1638360" cy="1229760"/>
            <a:chOff x="7992818" y="3195982"/>
            <a:chExt cx="1638360" cy="1229760"/>
          </a:xfrm>
        </p:grpSpPr>
        <mc:AlternateContent xmlns:mc="http://schemas.openxmlformats.org/markup-compatibility/2006" xmlns:p14="http://schemas.microsoft.com/office/powerpoint/2010/main">
          <mc:Choice Requires="p14">
            <p:contentPart p14:bwMode="auto" r:id="rId182">
              <p14:nvContentPartPr>
                <p14:cNvPr id="109" name="Freihand 108">
                  <a:extLst>
                    <a:ext uri="{FF2B5EF4-FFF2-40B4-BE49-F238E27FC236}">
                      <a16:creationId xmlns:a16="http://schemas.microsoft.com/office/drawing/2014/main" id="{9806AF7D-4083-4006-9627-AA9E768A2169}"/>
                    </a:ext>
                  </a:extLst>
                </p14:cNvPr>
                <p14:cNvContentPartPr/>
                <p14:nvPr/>
              </p14:nvContentPartPr>
              <p14:xfrm>
                <a:off x="8019818" y="3928582"/>
                <a:ext cx="298080" cy="497160"/>
              </p14:xfrm>
            </p:contentPart>
          </mc:Choice>
          <mc:Fallback xmlns="">
            <p:pic>
              <p:nvPicPr>
                <p:cNvPr id="109" name="Freihand 108">
                  <a:extLst>
                    <a:ext uri="{FF2B5EF4-FFF2-40B4-BE49-F238E27FC236}">
                      <a16:creationId xmlns:a16="http://schemas.microsoft.com/office/drawing/2014/main" id="{9806AF7D-4083-4006-9627-AA9E768A2169}"/>
                    </a:ext>
                  </a:extLst>
                </p:cNvPr>
                <p:cNvPicPr/>
                <p:nvPr/>
              </p:nvPicPr>
              <p:blipFill>
                <a:blip r:embed="rId183"/>
                <a:stretch>
                  <a:fillRect/>
                </a:stretch>
              </p:blipFill>
              <p:spPr>
                <a:xfrm>
                  <a:off x="8011178" y="3919942"/>
                  <a:ext cx="315720" cy="5148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10" name="Freihand 109">
                  <a:extLst>
                    <a:ext uri="{FF2B5EF4-FFF2-40B4-BE49-F238E27FC236}">
                      <a16:creationId xmlns:a16="http://schemas.microsoft.com/office/drawing/2014/main" id="{C51B7299-A2C8-479C-87C3-D1419DB9463D}"/>
                    </a:ext>
                  </a:extLst>
                </p14:cNvPr>
                <p14:cNvContentPartPr/>
                <p14:nvPr/>
              </p14:nvContentPartPr>
              <p14:xfrm>
                <a:off x="7992818" y="4045222"/>
                <a:ext cx="252360" cy="365400"/>
              </p14:xfrm>
            </p:contentPart>
          </mc:Choice>
          <mc:Fallback xmlns="">
            <p:pic>
              <p:nvPicPr>
                <p:cNvPr id="110" name="Freihand 109">
                  <a:extLst>
                    <a:ext uri="{FF2B5EF4-FFF2-40B4-BE49-F238E27FC236}">
                      <a16:creationId xmlns:a16="http://schemas.microsoft.com/office/drawing/2014/main" id="{C51B7299-A2C8-479C-87C3-D1419DB9463D}"/>
                    </a:ext>
                  </a:extLst>
                </p:cNvPr>
                <p:cNvPicPr/>
                <p:nvPr/>
              </p:nvPicPr>
              <p:blipFill>
                <a:blip r:embed="rId185"/>
                <a:stretch>
                  <a:fillRect/>
                </a:stretch>
              </p:blipFill>
              <p:spPr>
                <a:xfrm>
                  <a:off x="7984178" y="4036222"/>
                  <a:ext cx="270000" cy="3830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12" name="Freihand 111">
                  <a:extLst>
                    <a:ext uri="{FF2B5EF4-FFF2-40B4-BE49-F238E27FC236}">
                      <a16:creationId xmlns:a16="http://schemas.microsoft.com/office/drawing/2014/main" id="{2659AB97-FB5A-4DF1-841D-07B6CF582778}"/>
                    </a:ext>
                  </a:extLst>
                </p14:cNvPr>
                <p14:cNvContentPartPr/>
                <p14:nvPr/>
              </p14:nvContentPartPr>
              <p14:xfrm>
                <a:off x="8483498" y="3531142"/>
                <a:ext cx="186480" cy="265680"/>
              </p14:xfrm>
            </p:contentPart>
          </mc:Choice>
          <mc:Fallback xmlns="">
            <p:pic>
              <p:nvPicPr>
                <p:cNvPr id="112" name="Freihand 111">
                  <a:extLst>
                    <a:ext uri="{FF2B5EF4-FFF2-40B4-BE49-F238E27FC236}">
                      <a16:creationId xmlns:a16="http://schemas.microsoft.com/office/drawing/2014/main" id="{2659AB97-FB5A-4DF1-841D-07B6CF582778}"/>
                    </a:ext>
                  </a:extLst>
                </p:cNvPr>
                <p:cNvPicPr/>
                <p:nvPr/>
              </p:nvPicPr>
              <p:blipFill>
                <a:blip r:embed="rId187"/>
                <a:stretch>
                  <a:fillRect/>
                </a:stretch>
              </p:blipFill>
              <p:spPr>
                <a:xfrm>
                  <a:off x="8474858" y="3522502"/>
                  <a:ext cx="204120" cy="28332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13" name="Freihand 112">
                  <a:extLst>
                    <a:ext uri="{FF2B5EF4-FFF2-40B4-BE49-F238E27FC236}">
                      <a16:creationId xmlns:a16="http://schemas.microsoft.com/office/drawing/2014/main" id="{A7EA0603-BA15-4FE1-97F9-08BA7DB859E7}"/>
                    </a:ext>
                  </a:extLst>
                </p14:cNvPr>
                <p14:cNvContentPartPr/>
                <p14:nvPr/>
              </p14:nvContentPartPr>
              <p14:xfrm>
                <a:off x="8708858" y="3421342"/>
                <a:ext cx="112320" cy="211680"/>
              </p14:xfrm>
            </p:contentPart>
          </mc:Choice>
          <mc:Fallback xmlns="">
            <p:pic>
              <p:nvPicPr>
                <p:cNvPr id="113" name="Freihand 112">
                  <a:extLst>
                    <a:ext uri="{FF2B5EF4-FFF2-40B4-BE49-F238E27FC236}">
                      <a16:creationId xmlns:a16="http://schemas.microsoft.com/office/drawing/2014/main" id="{A7EA0603-BA15-4FE1-97F9-08BA7DB859E7}"/>
                    </a:ext>
                  </a:extLst>
                </p:cNvPr>
                <p:cNvPicPr/>
                <p:nvPr/>
              </p:nvPicPr>
              <p:blipFill>
                <a:blip r:embed="rId189"/>
                <a:stretch>
                  <a:fillRect/>
                </a:stretch>
              </p:blipFill>
              <p:spPr>
                <a:xfrm>
                  <a:off x="8699858" y="3412342"/>
                  <a:ext cx="129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14" name="Freihand 113">
                  <a:extLst>
                    <a:ext uri="{FF2B5EF4-FFF2-40B4-BE49-F238E27FC236}">
                      <a16:creationId xmlns:a16="http://schemas.microsoft.com/office/drawing/2014/main" id="{B9607281-700D-48DD-9136-614921B95282}"/>
                    </a:ext>
                  </a:extLst>
                </p14:cNvPr>
                <p14:cNvContentPartPr/>
                <p14:nvPr/>
              </p14:nvContentPartPr>
              <p14:xfrm>
                <a:off x="8773658" y="3484342"/>
                <a:ext cx="224280" cy="133560"/>
              </p14:xfrm>
            </p:contentPart>
          </mc:Choice>
          <mc:Fallback xmlns="">
            <p:pic>
              <p:nvPicPr>
                <p:cNvPr id="114" name="Freihand 113">
                  <a:extLst>
                    <a:ext uri="{FF2B5EF4-FFF2-40B4-BE49-F238E27FC236}">
                      <a16:creationId xmlns:a16="http://schemas.microsoft.com/office/drawing/2014/main" id="{B9607281-700D-48DD-9136-614921B95282}"/>
                    </a:ext>
                  </a:extLst>
                </p:cNvPr>
                <p:cNvPicPr/>
                <p:nvPr/>
              </p:nvPicPr>
              <p:blipFill>
                <a:blip r:embed="rId191"/>
                <a:stretch>
                  <a:fillRect/>
                </a:stretch>
              </p:blipFill>
              <p:spPr>
                <a:xfrm>
                  <a:off x="8765018" y="3475702"/>
                  <a:ext cx="2419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15" name="Freihand 114">
                  <a:extLst>
                    <a:ext uri="{FF2B5EF4-FFF2-40B4-BE49-F238E27FC236}">
                      <a16:creationId xmlns:a16="http://schemas.microsoft.com/office/drawing/2014/main" id="{2385F32D-040E-411A-B66D-6D41370CAA4E}"/>
                    </a:ext>
                  </a:extLst>
                </p14:cNvPr>
                <p14:cNvContentPartPr/>
                <p14:nvPr/>
              </p14:nvContentPartPr>
              <p14:xfrm>
                <a:off x="8957978" y="3293542"/>
                <a:ext cx="652320" cy="268200"/>
              </p14:xfrm>
            </p:contentPart>
          </mc:Choice>
          <mc:Fallback xmlns="">
            <p:pic>
              <p:nvPicPr>
                <p:cNvPr id="115" name="Freihand 114">
                  <a:extLst>
                    <a:ext uri="{FF2B5EF4-FFF2-40B4-BE49-F238E27FC236}">
                      <a16:creationId xmlns:a16="http://schemas.microsoft.com/office/drawing/2014/main" id="{2385F32D-040E-411A-B66D-6D41370CAA4E}"/>
                    </a:ext>
                  </a:extLst>
                </p:cNvPr>
                <p:cNvPicPr/>
                <p:nvPr/>
              </p:nvPicPr>
              <p:blipFill>
                <a:blip r:embed="rId193"/>
                <a:stretch>
                  <a:fillRect/>
                </a:stretch>
              </p:blipFill>
              <p:spPr>
                <a:xfrm>
                  <a:off x="8949338" y="3284542"/>
                  <a:ext cx="6699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16" name="Freihand 115">
                  <a:extLst>
                    <a:ext uri="{FF2B5EF4-FFF2-40B4-BE49-F238E27FC236}">
                      <a16:creationId xmlns:a16="http://schemas.microsoft.com/office/drawing/2014/main" id="{9999A7BD-43B7-4FED-A4F9-4858CB1602AD}"/>
                    </a:ext>
                  </a:extLst>
                </p14:cNvPr>
                <p14:cNvContentPartPr/>
                <p14:nvPr/>
              </p14:nvContentPartPr>
              <p14:xfrm>
                <a:off x="9353618" y="3195982"/>
                <a:ext cx="6480" cy="13320"/>
              </p14:xfrm>
            </p:contentPart>
          </mc:Choice>
          <mc:Fallback xmlns="">
            <p:pic>
              <p:nvPicPr>
                <p:cNvPr id="116" name="Freihand 115">
                  <a:extLst>
                    <a:ext uri="{FF2B5EF4-FFF2-40B4-BE49-F238E27FC236}">
                      <a16:creationId xmlns:a16="http://schemas.microsoft.com/office/drawing/2014/main" id="{9999A7BD-43B7-4FED-A4F9-4858CB1602AD}"/>
                    </a:ext>
                  </a:extLst>
                </p:cNvPr>
                <p:cNvPicPr/>
                <p:nvPr/>
              </p:nvPicPr>
              <p:blipFill>
                <a:blip r:embed="rId195"/>
                <a:stretch>
                  <a:fillRect/>
                </a:stretch>
              </p:blipFill>
              <p:spPr>
                <a:xfrm>
                  <a:off x="9344978" y="3186982"/>
                  <a:ext cx="241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7" name="Freihand 116">
                  <a:extLst>
                    <a:ext uri="{FF2B5EF4-FFF2-40B4-BE49-F238E27FC236}">
                      <a16:creationId xmlns:a16="http://schemas.microsoft.com/office/drawing/2014/main" id="{359B85EB-8007-4F3C-A590-4D9A08E4A4DF}"/>
                    </a:ext>
                  </a:extLst>
                </p14:cNvPr>
                <p14:cNvContentPartPr/>
                <p14:nvPr/>
              </p14:nvContentPartPr>
              <p14:xfrm>
                <a:off x="8469818" y="3467782"/>
                <a:ext cx="1161360" cy="460440"/>
              </p14:xfrm>
            </p:contentPart>
          </mc:Choice>
          <mc:Fallback xmlns="">
            <p:pic>
              <p:nvPicPr>
                <p:cNvPr id="117" name="Freihand 116">
                  <a:extLst>
                    <a:ext uri="{FF2B5EF4-FFF2-40B4-BE49-F238E27FC236}">
                      <a16:creationId xmlns:a16="http://schemas.microsoft.com/office/drawing/2014/main" id="{359B85EB-8007-4F3C-A590-4D9A08E4A4DF}"/>
                    </a:ext>
                  </a:extLst>
                </p:cNvPr>
                <p:cNvPicPr/>
                <p:nvPr/>
              </p:nvPicPr>
              <p:blipFill>
                <a:blip r:embed="rId197"/>
                <a:stretch>
                  <a:fillRect/>
                </a:stretch>
              </p:blipFill>
              <p:spPr>
                <a:xfrm>
                  <a:off x="8460818" y="3459142"/>
                  <a:ext cx="1179000" cy="478080"/>
                </a:xfrm>
                <a:prstGeom prst="rect">
                  <a:avLst/>
                </a:prstGeom>
              </p:spPr>
            </p:pic>
          </mc:Fallback>
        </mc:AlternateContent>
      </p:grpSp>
      <p:grpSp>
        <p:nvGrpSpPr>
          <p:cNvPr id="91" name="Gruppieren 90">
            <a:extLst>
              <a:ext uri="{FF2B5EF4-FFF2-40B4-BE49-F238E27FC236}">
                <a16:creationId xmlns:a16="http://schemas.microsoft.com/office/drawing/2014/main" id="{9DC7B8E7-5BD3-4B1E-BED0-AF0FC2CEC847}"/>
              </a:ext>
            </a:extLst>
          </p:cNvPr>
          <p:cNvGrpSpPr/>
          <p:nvPr/>
        </p:nvGrpSpPr>
        <p:grpSpPr>
          <a:xfrm>
            <a:off x="2301218" y="3057742"/>
            <a:ext cx="5223960" cy="2002680"/>
            <a:chOff x="2301218" y="3057742"/>
            <a:chExt cx="5223960" cy="2002680"/>
          </a:xfrm>
        </p:grpSpPr>
        <mc:AlternateContent xmlns:mc="http://schemas.openxmlformats.org/markup-compatibility/2006">
          <mc:Choice xmlns:p14="http://schemas.microsoft.com/office/powerpoint/2010/main" Requires="p14">
            <p:contentPart p14:bwMode="auto" r:id="rId198">
              <p14:nvContentPartPr>
                <p14:cNvPr id="9" name="Freihand 8">
                  <a:extLst>
                    <a:ext uri="{FF2B5EF4-FFF2-40B4-BE49-F238E27FC236}">
                      <a16:creationId xmlns:a16="http://schemas.microsoft.com/office/drawing/2014/main" id="{094098F3-FB47-465F-ADC3-8CF133C56FDD}"/>
                    </a:ext>
                  </a:extLst>
                </p14:cNvPr>
                <p14:cNvContentPartPr/>
                <p14:nvPr/>
              </p14:nvContentPartPr>
              <p14:xfrm>
                <a:off x="3209858" y="3102382"/>
                <a:ext cx="47880" cy="118080"/>
              </p14:xfrm>
            </p:contentPart>
          </mc:Choice>
          <mc:Fallback>
            <p:pic>
              <p:nvPicPr>
                <p:cNvPr id="9" name="Freihand 8">
                  <a:extLst>
                    <a:ext uri="{FF2B5EF4-FFF2-40B4-BE49-F238E27FC236}">
                      <a16:creationId xmlns:a16="http://schemas.microsoft.com/office/drawing/2014/main" id="{094098F3-FB47-465F-ADC3-8CF133C56FDD}"/>
                    </a:ext>
                  </a:extLst>
                </p:cNvPr>
                <p:cNvPicPr/>
                <p:nvPr/>
              </p:nvPicPr>
              <p:blipFill>
                <a:blip r:embed="rId199"/>
                <a:stretch>
                  <a:fillRect/>
                </a:stretch>
              </p:blipFill>
              <p:spPr>
                <a:xfrm>
                  <a:off x="3200858" y="3093742"/>
                  <a:ext cx="655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 name="Freihand 12">
                  <a:extLst>
                    <a:ext uri="{FF2B5EF4-FFF2-40B4-BE49-F238E27FC236}">
                      <a16:creationId xmlns:a16="http://schemas.microsoft.com/office/drawing/2014/main" id="{04600402-5AAB-426B-8E72-780E55CC38C9}"/>
                    </a:ext>
                  </a:extLst>
                </p14:cNvPr>
                <p14:cNvContentPartPr/>
                <p14:nvPr/>
              </p14:nvContentPartPr>
              <p14:xfrm>
                <a:off x="2301218" y="3057742"/>
                <a:ext cx="1420560" cy="1686600"/>
              </p14:xfrm>
            </p:contentPart>
          </mc:Choice>
          <mc:Fallback>
            <p:pic>
              <p:nvPicPr>
                <p:cNvPr id="13" name="Freihand 12">
                  <a:extLst>
                    <a:ext uri="{FF2B5EF4-FFF2-40B4-BE49-F238E27FC236}">
                      <a16:creationId xmlns:a16="http://schemas.microsoft.com/office/drawing/2014/main" id="{04600402-5AAB-426B-8E72-780E55CC38C9}"/>
                    </a:ext>
                  </a:extLst>
                </p:cNvPr>
                <p:cNvPicPr/>
                <p:nvPr/>
              </p:nvPicPr>
              <p:blipFill>
                <a:blip r:embed="rId201"/>
                <a:stretch>
                  <a:fillRect/>
                </a:stretch>
              </p:blipFill>
              <p:spPr>
                <a:xfrm>
                  <a:off x="2292218" y="3048742"/>
                  <a:ext cx="1438200" cy="17042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36" name="Freihand 35">
                  <a:extLst>
                    <a:ext uri="{FF2B5EF4-FFF2-40B4-BE49-F238E27FC236}">
                      <a16:creationId xmlns:a16="http://schemas.microsoft.com/office/drawing/2014/main" id="{6AD09169-35EE-49B4-B84D-3F69D7D1C802}"/>
                    </a:ext>
                  </a:extLst>
                </p14:cNvPr>
                <p14:cNvContentPartPr/>
                <p14:nvPr/>
              </p14:nvContentPartPr>
              <p14:xfrm>
                <a:off x="3576338" y="3698902"/>
                <a:ext cx="1058040" cy="1117440"/>
              </p14:xfrm>
            </p:contentPart>
          </mc:Choice>
          <mc:Fallback>
            <p:pic>
              <p:nvPicPr>
                <p:cNvPr id="36" name="Freihand 35">
                  <a:extLst>
                    <a:ext uri="{FF2B5EF4-FFF2-40B4-BE49-F238E27FC236}">
                      <a16:creationId xmlns:a16="http://schemas.microsoft.com/office/drawing/2014/main" id="{6AD09169-35EE-49B4-B84D-3F69D7D1C802}"/>
                    </a:ext>
                  </a:extLst>
                </p:cNvPr>
                <p:cNvPicPr/>
                <p:nvPr/>
              </p:nvPicPr>
              <p:blipFill>
                <a:blip r:embed="rId203"/>
                <a:stretch>
                  <a:fillRect/>
                </a:stretch>
              </p:blipFill>
              <p:spPr>
                <a:xfrm>
                  <a:off x="3567338" y="3689902"/>
                  <a:ext cx="1075680" cy="11350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70" name="Freihand 69">
                  <a:extLst>
                    <a:ext uri="{FF2B5EF4-FFF2-40B4-BE49-F238E27FC236}">
                      <a16:creationId xmlns:a16="http://schemas.microsoft.com/office/drawing/2014/main" id="{5072F55D-4AAE-4841-87EE-9368B303BDB9}"/>
                    </a:ext>
                  </a:extLst>
                </p14:cNvPr>
                <p14:cNvContentPartPr/>
                <p14:nvPr/>
              </p14:nvContentPartPr>
              <p14:xfrm>
                <a:off x="4663538" y="4567222"/>
                <a:ext cx="2031840" cy="268200"/>
              </p14:xfrm>
            </p:contentPart>
          </mc:Choice>
          <mc:Fallback>
            <p:pic>
              <p:nvPicPr>
                <p:cNvPr id="70" name="Freihand 69">
                  <a:extLst>
                    <a:ext uri="{FF2B5EF4-FFF2-40B4-BE49-F238E27FC236}">
                      <a16:creationId xmlns:a16="http://schemas.microsoft.com/office/drawing/2014/main" id="{5072F55D-4AAE-4841-87EE-9368B303BDB9}"/>
                    </a:ext>
                  </a:extLst>
                </p:cNvPr>
                <p:cNvPicPr/>
                <p:nvPr/>
              </p:nvPicPr>
              <p:blipFill>
                <a:blip r:embed="rId205"/>
                <a:stretch>
                  <a:fillRect/>
                </a:stretch>
              </p:blipFill>
              <p:spPr>
                <a:xfrm>
                  <a:off x="4654898" y="4558582"/>
                  <a:ext cx="20494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80" name="Freihand 79">
                  <a:extLst>
                    <a:ext uri="{FF2B5EF4-FFF2-40B4-BE49-F238E27FC236}">
                      <a16:creationId xmlns:a16="http://schemas.microsoft.com/office/drawing/2014/main" id="{46BE24B0-2AAC-4E5A-8DCD-C33B66DE8593}"/>
                    </a:ext>
                  </a:extLst>
                </p14:cNvPr>
                <p14:cNvContentPartPr/>
                <p14:nvPr/>
              </p14:nvContentPartPr>
              <p14:xfrm>
                <a:off x="6767018" y="4212262"/>
                <a:ext cx="758160" cy="848160"/>
              </p14:xfrm>
            </p:contentPart>
          </mc:Choice>
          <mc:Fallback>
            <p:pic>
              <p:nvPicPr>
                <p:cNvPr id="80" name="Freihand 79">
                  <a:extLst>
                    <a:ext uri="{FF2B5EF4-FFF2-40B4-BE49-F238E27FC236}">
                      <a16:creationId xmlns:a16="http://schemas.microsoft.com/office/drawing/2014/main" id="{46BE24B0-2AAC-4E5A-8DCD-C33B66DE8593}"/>
                    </a:ext>
                  </a:extLst>
                </p:cNvPr>
                <p:cNvPicPr/>
                <p:nvPr/>
              </p:nvPicPr>
              <p:blipFill>
                <a:blip r:embed="rId207"/>
                <a:stretch>
                  <a:fillRect/>
                </a:stretch>
              </p:blipFill>
              <p:spPr>
                <a:xfrm>
                  <a:off x="6758018" y="4203622"/>
                  <a:ext cx="775800" cy="865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8">
            <p14:nvContentPartPr>
              <p14:cNvPr id="96" name="Freihand 95">
                <a:extLst>
                  <a:ext uri="{FF2B5EF4-FFF2-40B4-BE49-F238E27FC236}">
                    <a16:creationId xmlns:a16="http://schemas.microsoft.com/office/drawing/2014/main" id="{13254F60-788A-459F-9FC0-E9BD487874E3}"/>
                  </a:ext>
                </a:extLst>
              </p14:cNvPr>
              <p14:cNvContentPartPr/>
              <p14:nvPr/>
            </p14:nvContentPartPr>
            <p14:xfrm>
              <a:off x="7822538" y="4569742"/>
              <a:ext cx="229320" cy="311400"/>
            </p14:xfrm>
          </p:contentPart>
        </mc:Choice>
        <mc:Fallback>
          <p:pic>
            <p:nvPicPr>
              <p:cNvPr id="96" name="Freihand 95">
                <a:extLst>
                  <a:ext uri="{FF2B5EF4-FFF2-40B4-BE49-F238E27FC236}">
                    <a16:creationId xmlns:a16="http://schemas.microsoft.com/office/drawing/2014/main" id="{13254F60-788A-459F-9FC0-E9BD487874E3}"/>
                  </a:ext>
                </a:extLst>
              </p:cNvPr>
              <p:cNvPicPr/>
              <p:nvPr/>
            </p:nvPicPr>
            <p:blipFill>
              <a:blip r:embed="rId209"/>
              <a:stretch>
                <a:fillRect/>
              </a:stretch>
            </p:blipFill>
            <p:spPr>
              <a:xfrm>
                <a:off x="7813538" y="4561102"/>
                <a:ext cx="2469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11" name="Freihand 110">
                <a:extLst>
                  <a:ext uri="{FF2B5EF4-FFF2-40B4-BE49-F238E27FC236}">
                    <a16:creationId xmlns:a16="http://schemas.microsoft.com/office/drawing/2014/main" id="{C613E7B8-F763-477E-9192-A958B729F6A3}"/>
                  </a:ext>
                </a:extLst>
              </p14:cNvPr>
              <p14:cNvContentPartPr/>
              <p14:nvPr/>
            </p14:nvContentPartPr>
            <p14:xfrm>
              <a:off x="8234378" y="3153502"/>
              <a:ext cx="1398960" cy="880920"/>
            </p14:xfrm>
          </p:contentPart>
        </mc:Choice>
        <mc:Fallback>
          <p:pic>
            <p:nvPicPr>
              <p:cNvPr id="111" name="Freihand 110">
                <a:extLst>
                  <a:ext uri="{FF2B5EF4-FFF2-40B4-BE49-F238E27FC236}">
                    <a16:creationId xmlns:a16="http://schemas.microsoft.com/office/drawing/2014/main" id="{C613E7B8-F763-477E-9192-A958B729F6A3}"/>
                  </a:ext>
                </a:extLst>
              </p:cNvPr>
              <p:cNvPicPr/>
              <p:nvPr/>
            </p:nvPicPr>
            <p:blipFill>
              <a:blip r:embed="rId211"/>
              <a:stretch>
                <a:fillRect/>
              </a:stretch>
            </p:blipFill>
            <p:spPr>
              <a:xfrm>
                <a:off x="8225738" y="3144862"/>
                <a:ext cx="1416600" cy="898560"/>
              </a:xfrm>
              <a:prstGeom prst="rect">
                <a:avLst/>
              </a:prstGeom>
            </p:spPr>
          </p:pic>
        </mc:Fallback>
      </mc:AlternateContent>
    </p:spTree>
    <p:extLst>
      <p:ext uri="{BB962C8B-B14F-4D97-AF65-F5344CB8AC3E}">
        <p14:creationId xmlns:p14="http://schemas.microsoft.com/office/powerpoint/2010/main" val="774047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10010531"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Finanzkrise (Auswahl)</a:t>
            </a:r>
            <a:endParaRPr lang="de-DE" sz="3266" dirty="0"/>
          </a:p>
        </p:txBody>
      </p:sp>
      <p:sp>
        <p:nvSpPr>
          <p:cNvPr id="4" name="Textfeld 3"/>
          <p:cNvSpPr txBox="1"/>
          <p:nvPr/>
        </p:nvSpPr>
        <p:spPr>
          <a:xfrm>
            <a:off x="286899" y="440897"/>
            <a:ext cx="9765282" cy="5862826"/>
          </a:xfrm>
          <a:prstGeom prst="rect">
            <a:avLst/>
          </a:prstGeom>
          <a:noFill/>
          <a:ln>
            <a:noFill/>
          </a:ln>
        </p:spPr>
        <p:txBody>
          <a:bodyPr vert="horz" wrap="square" lIns="81646" tIns="40823" rIns="81646" bIns="40823" anchorCtr="0" compatLnSpc="0">
            <a:noAutofit/>
          </a:bodyPr>
          <a:lstStyle/>
          <a:p>
            <a:pPr marL="311079" indent="-311079">
              <a:buFont typeface="Arial" panose="020B0604020202020204" pitchFamily="34" charset="0"/>
              <a:buChar char="•"/>
            </a:pPr>
            <a:r>
              <a:rPr lang="de-DE" sz="2400" dirty="0"/>
              <a:t>Absenkung des Leitzinses nahe des Nullzinsniveaus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Volle Zuteilung der Hauptrefinanzierungsgeschäfte zum Leitzins</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Absenkung der Ratingstandards der Sicherheiten</a:t>
            </a:r>
          </a:p>
          <a:p>
            <a:endParaRPr lang="de-DE" sz="2400" dirty="0"/>
          </a:p>
          <a:p>
            <a:endParaRPr lang="de-DE" sz="2400" dirty="0"/>
          </a:p>
          <a:p>
            <a:pPr marL="311079" indent="-311079">
              <a:buFont typeface="Arial" panose="020B0604020202020204" pitchFamily="34" charset="0"/>
              <a:buChar char="•"/>
            </a:pPr>
            <a:r>
              <a:rPr lang="de-DE" sz="2400" dirty="0"/>
              <a:t>Ausweitung der Laufzeiten der Refinanzierungsgeschäfte auf bis zu 1 Jahr</a:t>
            </a:r>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endParaRPr lang="de-DE" sz="2400" dirty="0"/>
          </a:p>
          <a:p>
            <a:pPr marL="311079" indent="-311079">
              <a:buFont typeface="Arial" panose="020B0604020202020204" pitchFamily="34" charset="0"/>
              <a:buChar char="•"/>
            </a:pPr>
            <a:r>
              <a:rPr lang="de-DE" sz="2400" dirty="0"/>
              <a:t>Liquiditätsbereitstellung in ausländischer Währung</a:t>
            </a:r>
          </a:p>
        </p:txBody>
      </p:sp>
      <p:sp>
        <p:nvSpPr>
          <p:cNvPr id="11" name="Rechteck 10">
            <a:extLst>
              <a:ext uri="{FF2B5EF4-FFF2-40B4-BE49-F238E27FC236}">
                <a16:creationId xmlns:a16="http://schemas.microsoft.com/office/drawing/2014/main" id="{9ECE9A7F-DBAF-4F32-901C-151817C8210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07616417-1EF8-4002-A612-B84745600759}"/>
                  </a:ext>
                </a:extLst>
              </p14:cNvPr>
              <p14:cNvContentPartPr/>
              <p14:nvPr/>
            </p14:nvContentPartPr>
            <p14:xfrm>
              <a:off x="664658" y="916756"/>
              <a:ext cx="6419880" cy="100800"/>
            </p14:xfrm>
          </p:contentPart>
        </mc:Choice>
        <mc:Fallback>
          <p:pic>
            <p:nvPicPr>
              <p:cNvPr id="2" name="Freihand 1">
                <a:extLst>
                  <a:ext uri="{FF2B5EF4-FFF2-40B4-BE49-F238E27FC236}">
                    <a16:creationId xmlns:a16="http://schemas.microsoft.com/office/drawing/2014/main" id="{07616417-1EF8-4002-A612-B84745600759}"/>
                  </a:ext>
                </a:extLst>
              </p:cNvPr>
              <p:cNvPicPr/>
              <p:nvPr/>
            </p:nvPicPr>
            <p:blipFill>
              <a:blip r:embed="rId4"/>
              <a:stretch>
                <a:fillRect/>
              </a:stretch>
            </p:blipFill>
            <p:spPr>
              <a:xfrm>
                <a:off x="656018" y="907756"/>
                <a:ext cx="643752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Freihand 11">
                <a:extLst>
                  <a:ext uri="{FF2B5EF4-FFF2-40B4-BE49-F238E27FC236}">
                    <a16:creationId xmlns:a16="http://schemas.microsoft.com/office/drawing/2014/main" id="{AEFDE990-118B-41EF-B15C-72A912B1BED0}"/>
                  </a:ext>
                </a:extLst>
              </p14:cNvPr>
              <p14:cNvContentPartPr/>
              <p14:nvPr/>
            </p14:nvContentPartPr>
            <p14:xfrm>
              <a:off x="2825018" y="3207436"/>
              <a:ext cx="3317040" cy="62280"/>
            </p14:xfrm>
          </p:contentPart>
        </mc:Choice>
        <mc:Fallback>
          <p:pic>
            <p:nvPicPr>
              <p:cNvPr id="12" name="Freihand 11">
                <a:extLst>
                  <a:ext uri="{FF2B5EF4-FFF2-40B4-BE49-F238E27FC236}">
                    <a16:creationId xmlns:a16="http://schemas.microsoft.com/office/drawing/2014/main" id="{AEFDE990-118B-41EF-B15C-72A912B1BED0}"/>
                  </a:ext>
                </a:extLst>
              </p:cNvPr>
              <p:cNvPicPr/>
              <p:nvPr/>
            </p:nvPicPr>
            <p:blipFill>
              <a:blip r:embed="rId6"/>
              <a:stretch>
                <a:fillRect/>
              </a:stretch>
            </p:blipFill>
            <p:spPr>
              <a:xfrm>
                <a:off x="2816018" y="3198796"/>
                <a:ext cx="333468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09AF047C-950D-4EDB-8F7D-C81026EE966F}"/>
                  </a:ext>
                </a:extLst>
              </p14:cNvPr>
              <p14:cNvContentPartPr/>
              <p14:nvPr/>
            </p14:nvContentPartPr>
            <p14:xfrm>
              <a:off x="2751578" y="4155316"/>
              <a:ext cx="7055640" cy="133920"/>
            </p14:xfrm>
          </p:contentPart>
        </mc:Choice>
        <mc:Fallback>
          <p:pic>
            <p:nvPicPr>
              <p:cNvPr id="13" name="Freihand 12">
                <a:extLst>
                  <a:ext uri="{FF2B5EF4-FFF2-40B4-BE49-F238E27FC236}">
                    <a16:creationId xmlns:a16="http://schemas.microsoft.com/office/drawing/2014/main" id="{09AF047C-950D-4EDB-8F7D-C81026EE966F}"/>
                  </a:ext>
                </a:extLst>
              </p:cNvPr>
              <p:cNvPicPr/>
              <p:nvPr/>
            </p:nvPicPr>
            <p:blipFill>
              <a:blip r:embed="rId8"/>
              <a:stretch>
                <a:fillRect/>
              </a:stretch>
            </p:blipFill>
            <p:spPr>
              <a:xfrm>
                <a:off x="2742938" y="4146676"/>
                <a:ext cx="7073280" cy="151560"/>
              </a:xfrm>
              <a:prstGeom prst="rect">
                <a:avLst/>
              </a:prstGeom>
            </p:spPr>
          </p:pic>
        </mc:Fallback>
      </mc:AlternateContent>
      <p:grpSp>
        <p:nvGrpSpPr>
          <p:cNvPr id="16" name="Gruppieren 15">
            <a:extLst>
              <a:ext uri="{FF2B5EF4-FFF2-40B4-BE49-F238E27FC236}">
                <a16:creationId xmlns:a16="http://schemas.microsoft.com/office/drawing/2014/main" id="{80336FEC-53C2-4481-B62D-4EC7BBB30A99}"/>
              </a:ext>
            </a:extLst>
          </p:cNvPr>
          <p:cNvGrpSpPr/>
          <p:nvPr/>
        </p:nvGrpSpPr>
        <p:grpSpPr>
          <a:xfrm>
            <a:off x="537578" y="1388716"/>
            <a:ext cx="6558480" cy="875160"/>
            <a:chOff x="537578" y="1388716"/>
            <a:chExt cx="6558480" cy="87516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2880D86F-A3B4-4355-B57A-66B5D8369AB8}"/>
                    </a:ext>
                  </a:extLst>
                </p14:cNvPr>
                <p14:cNvContentPartPr/>
                <p14:nvPr/>
              </p14:nvContentPartPr>
              <p14:xfrm>
                <a:off x="537578" y="1463956"/>
                <a:ext cx="2317680" cy="799920"/>
              </p14:xfrm>
            </p:contentPart>
          </mc:Choice>
          <mc:Fallback>
            <p:pic>
              <p:nvPicPr>
                <p:cNvPr id="5" name="Freihand 4">
                  <a:extLst>
                    <a:ext uri="{FF2B5EF4-FFF2-40B4-BE49-F238E27FC236}">
                      <a16:creationId xmlns:a16="http://schemas.microsoft.com/office/drawing/2014/main" id="{2880D86F-A3B4-4355-B57A-66B5D8369AB8}"/>
                    </a:ext>
                  </a:extLst>
                </p:cNvPr>
                <p:cNvPicPr/>
                <p:nvPr/>
              </p:nvPicPr>
              <p:blipFill>
                <a:blip r:embed="rId10"/>
                <a:stretch>
                  <a:fillRect/>
                </a:stretch>
              </p:blipFill>
              <p:spPr>
                <a:xfrm>
                  <a:off x="528938" y="1454956"/>
                  <a:ext cx="2335320" cy="817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966A9B11-D25B-4677-83EE-8AF99AE3A957}"/>
                    </a:ext>
                  </a:extLst>
                </p14:cNvPr>
                <p14:cNvContentPartPr/>
                <p14:nvPr/>
              </p14:nvContentPartPr>
              <p14:xfrm>
                <a:off x="995138" y="1400956"/>
                <a:ext cx="2042280" cy="547200"/>
              </p14:xfrm>
            </p:contentPart>
          </mc:Choice>
          <mc:Fallback>
            <p:pic>
              <p:nvPicPr>
                <p:cNvPr id="6" name="Freihand 5">
                  <a:extLst>
                    <a:ext uri="{FF2B5EF4-FFF2-40B4-BE49-F238E27FC236}">
                      <a16:creationId xmlns:a16="http://schemas.microsoft.com/office/drawing/2014/main" id="{966A9B11-D25B-4677-83EE-8AF99AE3A957}"/>
                    </a:ext>
                  </a:extLst>
                </p:cNvPr>
                <p:cNvPicPr/>
                <p:nvPr/>
              </p:nvPicPr>
              <p:blipFill>
                <a:blip r:embed="rId12"/>
                <a:stretch>
                  <a:fillRect/>
                </a:stretch>
              </p:blipFill>
              <p:spPr>
                <a:xfrm>
                  <a:off x="986498" y="1391956"/>
                  <a:ext cx="2059920" cy="564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 name="Freihand 7">
                  <a:extLst>
                    <a:ext uri="{FF2B5EF4-FFF2-40B4-BE49-F238E27FC236}">
                      <a16:creationId xmlns:a16="http://schemas.microsoft.com/office/drawing/2014/main" id="{5B9AD78D-1234-4C15-B2AF-814A1BFDC73E}"/>
                    </a:ext>
                  </a:extLst>
                </p14:cNvPr>
                <p14:cNvContentPartPr/>
                <p14:nvPr/>
              </p14:nvContentPartPr>
              <p14:xfrm>
                <a:off x="679058" y="1922956"/>
                <a:ext cx="2014920" cy="36720"/>
              </p14:xfrm>
            </p:contentPart>
          </mc:Choice>
          <mc:Fallback>
            <p:pic>
              <p:nvPicPr>
                <p:cNvPr id="8" name="Freihand 7">
                  <a:extLst>
                    <a:ext uri="{FF2B5EF4-FFF2-40B4-BE49-F238E27FC236}">
                      <a16:creationId xmlns:a16="http://schemas.microsoft.com/office/drawing/2014/main" id="{5B9AD78D-1234-4C15-B2AF-814A1BFDC73E}"/>
                    </a:ext>
                  </a:extLst>
                </p:cNvPr>
                <p:cNvPicPr/>
                <p:nvPr/>
              </p:nvPicPr>
              <p:blipFill>
                <a:blip r:embed="rId14"/>
                <a:stretch>
                  <a:fillRect/>
                </a:stretch>
              </p:blipFill>
              <p:spPr>
                <a:xfrm>
                  <a:off x="670058" y="1914316"/>
                  <a:ext cx="203256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D382AF30-D854-4BBF-832B-075507B27521}"/>
                    </a:ext>
                  </a:extLst>
                </p14:cNvPr>
                <p14:cNvContentPartPr/>
                <p14:nvPr/>
              </p14:nvContentPartPr>
              <p14:xfrm>
                <a:off x="3210218" y="2006116"/>
                <a:ext cx="3491640" cy="55080"/>
              </p14:xfrm>
            </p:contentPart>
          </mc:Choice>
          <mc:Fallback>
            <p:pic>
              <p:nvPicPr>
                <p:cNvPr id="10" name="Freihand 9">
                  <a:extLst>
                    <a:ext uri="{FF2B5EF4-FFF2-40B4-BE49-F238E27FC236}">
                      <a16:creationId xmlns:a16="http://schemas.microsoft.com/office/drawing/2014/main" id="{D382AF30-D854-4BBF-832B-075507B27521}"/>
                    </a:ext>
                  </a:extLst>
                </p:cNvPr>
                <p:cNvPicPr/>
                <p:nvPr/>
              </p:nvPicPr>
              <p:blipFill>
                <a:blip r:embed="rId16"/>
                <a:stretch>
                  <a:fillRect/>
                </a:stretch>
              </p:blipFill>
              <p:spPr>
                <a:xfrm>
                  <a:off x="3201578" y="1997116"/>
                  <a:ext cx="350928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225D29CD-0AE4-4B84-B826-08046C64312E}"/>
                    </a:ext>
                  </a:extLst>
                </p14:cNvPr>
                <p14:cNvContentPartPr/>
                <p14:nvPr/>
              </p14:nvContentPartPr>
              <p14:xfrm>
                <a:off x="4951178" y="1454956"/>
                <a:ext cx="597960" cy="162000"/>
              </p14:xfrm>
            </p:contentPart>
          </mc:Choice>
          <mc:Fallback>
            <p:pic>
              <p:nvPicPr>
                <p:cNvPr id="14" name="Freihand 13">
                  <a:extLst>
                    <a:ext uri="{FF2B5EF4-FFF2-40B4-BE49-F238E27FC236}">
                      <a16:creationId xmlns:a16="http://schemas.microsoft.com/office/drawing/2014/main" id="{225D29CD-0AE4-4B84-B826-08046C64312E}"/>
                    </a:ext>
                  </a:extLst>
                </p:cNvPr>
                <p:cNvPicPr/>
                <p:nvPr/>
              </p:nvPicPr>
              <p:blipFill>
                <a:blip r:embed="rId18"/>
                <a:stretch>
                  <a:fillRect/>
                </a:stretch>
              </p:blipFill>
              <p:spPr>
                <a:xfrm>
                  <a:off x="4942538" y="1445956"/>
                  <a:ext cx="61560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19A4BA5-F921-428E-BC51-D24AFA94868C}"/>
                    </a:ext>
                  </a:extLst>
                </p14:cNvPr>
                <p14:cNvContentPartPr/>
                <p14:nvPr/>
              </p14:nvContentPartPr>
              <p14:xfrm>
                <a:off x="2986298" y="1388716"/>
                <a:ext cx="4109760" cy="841680"/>
              </p14:xfrm>
            </p:contentPart>
          </mc:Choice>
          <mc:Fallback>
            <p:pic>
              <p:nvPicPr>
                <p:cNvPr id="15" name="Freihand 14">
                  <a:extLst>
                    <a:ext uri="{FF2B5EF4-FFF2-40B4-BE49-F238E27FC236}">
                      <a16:creationId xmlns:a16="http://schemas.microsoft.com/office/drawing/2014/main" id="{E19A4BA5-F921-428E-BC51-D24AFA94868C}"/>
                    </a:ext>
                  </a:extLst>
                </p:cNvPr>
                <p:cNvPicPr/>
                <p:nvPr/>
              </p:nvPicPr>
              <p:blipFill>
                <a:blip r:embed="rId20"/>
                <a:stretch>
                  <a:fillRect/>
                </a:stretch>
              </p:blipFill>
              <p:spPr>
                <a:xfrm>
                  <a:off x="2977658" y="1380076"/>
                  <a:ext cx="4127400" cy="859320"/>
                </a:xfrm>
                <a:prstGeom prst="rect">
                  <a:avLst/>
                </a:prstGeom>
              </p:spPr>
            </p:pic>
          </mc:Fallback>
        </mc:AlternateContent>
      </p:grpSp>
      <p:grpSp>
        <p:nvGrpSpPr>
          <p:cNvPr id="19" name="Gruppieren 18">
            <a:extLst>
              <a:ext uri="{FF2B5EF4-FFF2-40B4-BE49-F238E27FC236}">
                <a16:creationId xmlns:a16="http://schemas.microsoft.com/office/drawing/2014/main" id="{9F70DA98-5815-414C-9D4B-D1234D3889E1}"/>
              </a:ext>
            </a:extLst>
          </p:cNvPr>
          <p:cNvGrpSpPr/>
          <p:nvPr/>
        </p:nvGrpSpPr>
        <p:grpSpPr>
          <a:xfrm>
            <a:off x="2485898" y="3672916"/>
            <a:ext cx="7314840" cy="663120"/>
            <a:chOff x="2485898" y="3672916"/>
            <a:chExt cx="7314840" cy="663120"/>
          </a:xfrm>
        </p:grpSpPr>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84151ADE-1300-404A-8028-9029B459F20C}"/>
                    </a:ext>
                  </a:extLst>
                </p14:cNvPr>
                <p14:cNvContentPartPr/>
                <p14:nvPr/>
              </p14:nvContentPartPr>
              <p14:xfrm>
                <a:off x="4235138" y="4329916"/>
                <a:ext cx="275760" cy="6120"/>
              </p14:xfrm>
            </p:contentPart>
          </mc:Choice>
          <mc:Fallback>
            <p:pic>
              <p:nvPicPr>
                <p:cNvPr id="17" name="Freihand 16">
                  <a:extLst>
                    <a:ext uri="{FF2B5EF4-FFF2-40B4-BE49-F238E27FC236}">
                      <a16:creationId xmlns:a16="http://schemas.microsoft.com/office/drawing/2014/main" id="{84151ADE-1300-404A-8028-9029B459F20C}"/>
                    </a:ext>
                  </a:extLst>
                </p:cNvPr>
                <p:cNvPicPr/>
                <p:nvPr/>
              </p:nvPicPr>
              <p:blipFill>
                <a:blip r:embed="rId22"/>
                <a:stretch>
                  <a:fillRect/>
                </a:stretch>
              </p:blipFill>
              <p:spPr>
                <a:xfrm>
                  <a:off x="4226138" y="4320916"/>
                  <a:ext cx="293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FFE507B4-011E-40D0-9F88-C3BB1F951B08}"/>
                    </a:ext>
                  </a:extLst>
                </p14:cNvPr>
                <p14:cNvContentPartPr/>
                <p14:nvPr/>
              </p14:nvContentPartPr>
              <p14:xfrm>
                <a:off x="2485898" y="3672916"/>
                <a:ext cx="7314840" cy="654120"/>
              </p14:xfrm>
            </p:contentPart>
          </mc:Choice>
          <mc:Fallback>
            <p:pic>
              <p:nvPicPr>
                <p:cNvPr id="18" name="Freihand 17">
                  <a:extLst>
                    <a:ext uri="{FF2B5EF4-FFF2-40B4-BE49-F238E27FC236}">
                      <a16:creationId xmlns:a16="http://schemas.microsoft.com/office/drawing/2014/main" id="{FFE507B4-011E-40D0-9F88-C3BB1F951B08}"/>
                    </a:ext>
                  </a:extLst>
                </p:cNvPr>
                <p:cNvPicPr/>
                <p:nvPr/>
              </p:nvPicPr>
              <p:blipFill>
                <a:blip r:embed="rId24"/>
                <a:stretch>
                  <a:fillRect/>
                </a:stretch>
              </p:blipFill>
              <p:spPr>
                <a:xfrm>
                  <a:off x="2477258" y="3664276"/>
                  <a:ext cx="7332480" cy="671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9B6B6959-511F-45AA-93EC-686C8C6D43AA}"/>
                  </a:ext>
                </a:extLst>
              </p14:cNvPr>
              <p14:cNvContentPartPr/>
              <p14:nvPr/>
            </p14:nvContentPartPr>
            <p14:xfrm>
              <a:off x="944738" y="5390836"/>
              <a:ext cx="5499360" cy="128880"/>
            </p14:xfrm>
          </p:contentPart>
        </mc:Choice>
        <mc:Fallback>
          <p:pic>
            <p:nvPicPr>
              <p:cNvPr id="20" name="Freihand 19">
                <a:extLst>
                  <a:ext uri="{FF2B5EF4-FFF2-40B4-BE49-F238E27FC236}">
                    <a16:creationId xmlns:a16="http://schemas.microsoft.com/office/drawing/2014/main" id="{9B6B6959-511F-45AA-93EC-686C8C6D43AA}"/>
                  </a:ext>
                </a:extLst>
              </p:cNvPr>
              <p:cNvPicPr/>
              <p:nvPr/>
            </p:nvPicPr>
            <p:blipFill>
              <a:blip r:embed="rId26"/>
              <a:stretch>
                <a:fillRect/>
              </a:stretch>
            </p:blipFill>
            <p:spPr>
              <a:xfrm>
                <a:off x="935738" y="5381836"/>
                <a:ext cx="5517000" cy="146520"/>
              </a:xfrm>
              <a:prstGeom prst="rect">
                <a:avLst/>
              </a:prstGeom>
            </p:spPr>
          </p:pic>
        </mc:Fallback>
      </mc:AlternateContent>
    </p:spTree>
    <p:extLst>
      <p:ext uri="{BB962C8B-B14F-4D97-AF65-F5344CB8AC3E}">
        <p14:creationId xmlns:p14="http://schemas.microsoft.com/office/powerpoint/2010/main" val="1742641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32134"/>
            <a:ext cx="7075048" cy="593674"/>
          </a:xfrm>
          <a:prstGeom prst="rect">
            <a:avLst/>
          </a:prstGeom>
          <a:noFill/>
          <a:ln>
            <a:noFill/>
          </a:ln>
        </p:spPr>
        <p:txBody>
          <a:bodyPr vert="horz" wrap="none" lIns="81646" tIns="40823" rIns="81646" bIns="40823" anchorCtr="0" compatLnSpc="0">
            <a:spAutoFit/>
          </a:bodyPr>
          <a:lstStyle/>
          <a:p>
            <a:r>
              <a:rPr lang="de-DE" sz="3266" b="1" dirty="0"/>
              <a:t>Geldpolitische Reaktionen seit der Krise</a:t>
            </a:r>
            <a:endParaRPr lang="de-DE" sz="3266" dirty="0"/>
          </a:p>
        </p:txBody>
      </p:sp>
      <p:sp>
        <p:nvSpPr>
          <p:cNvPr id="4" name="Textfeld 3"/>
          <p:cNvSpPr txBox="1"/>
          <p:nvPr/>
        </p:nvSpPr>
        <p:spPr>
          <a:xfrm>
            <a:off x="156117" y="514296"/>
            <a:ext cx="12035883" cy="6009840"/>
          </a:xfrm>
          <a:prstGeom prst="rect">
            <a:avLst/>
          </a:prstGeom>
          <a:noFill/>
          <a:ln>
            <a:noFill/>
          </a:ln>
        </p:spPr>
        <p:txBody>
          <a:bodyPr vert="horz" wrap="square" lIns="81646" tIns="40823" rIns="81646" bIns="40823" anchorCtr="0" compatLnSpc="0">
            <a:noAutofit/>
          </a:bodyPr>
          <a:lstStyle/>
          <a:p>
            <a:pPr marL="342900" indent="-342900">
              <a:buFont typeface="Arial" panose="020B0604020202020204" pitchFamily="34" charset="0"/>
              <a:buChar char="•"/>
            </a:pPr>
            <a:r>
              <a:rPr lang="de-DE" sz="1600" dirty="0"/>
              <a:t>Bereitstellung von Zentralbankliquidität mit zwei 3-Jahres-Tendern im Volumen  von jeweils rund 500 Mrd. Euro Winter 11/12 (Bazooka)</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Senkung des Mindestreservesatzes von 2% auf 1% Januar 2012</a:t>
            </a:r>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Draghi Put</a:t>
            </a:r>
            <a:r>
              <a:rPr lang="en-US" sz="1600" dirty="0"/>
              <a:t>/“Whatever it takes“ (26.07.2012)</a:t>
            </a:r>
          </a:p>
          <a:p>
            <a:r>
              <a:rPr lang="en-US" sz="1600" dirty="0"/>
              <a:t>		“Within our mandate, the ECB is ready to do whatever it takes to preserve the euro.</a:t>
            </a:r>
          </a:p>
          <a:p>
            <a:r>
              <a:rPr lang="en-US" sz="1600" dirty="0"/>
              <a:t>		  and believe me, it will be enough.”</a:t>
            </a:r>
          </a:p>
          <a:p>
            <a:r>
              <a:rPr lang="en-US" sz="1600" dirty="0">
                <a:hlinkClick r:id="rId3"/>
              </a:rPr>
              <a:t>https://qz.com/1038954/whatever-it-takes-five-years-ago-today-mario-draghi-saved-the-euro-with-a-momentous-speech/</a:t>
            </a:r>
            <a:endParaRPr lang="de-DE" sz="1600" dirty="0"/>
          </a:p>
          <a:p>
            <a:endParaRPr lang="de-DE" sz="1600" dirty="0"/>
          </a:p>
          <a:p>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endParaRPr lang="de-DE" sz="1600" dirty="0"/>
          </a:p>
          <a:p>
            <a:pPr marL="342900" indent="-342900">
              <a:buFont typeface="Arial" panose="020B0604020202020204" pitchFamily="34" charset="0"/>
              <a:buChar char="•"/>
            </a:pPr>
            <a:r>
              <a:rPr lang="de-DE" sz="1600" dirty="0"/>
              <a:t>Ankauf von Staatspapieren von geringer Bonität </a:t>
            </a:r>
            <a:r>
              <a:rPr lang="en-US" sz="1600" dirty="0"/>
              <a:t>(26.09.2012)</a:t>
            </a:r>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endParaRPr lang="en-US" sz="1600" dirty="0"/>
          </a:p>
          <a:p>
            <a:pPr marL="342900" indent="-342900">
              <a:buFont typeface="Arial" panose="020B0604020202020204" pitchFamily="34" charset="0"/>
              <a:buChar char="•"/>
            </a:pPr>
            <a:r>
              <a:rPr lang="en-US" sz="1600" dirty="0" err="1"/>
              <a:t>Monatlicher</a:t>
            </a:r>
            <a:r>
              <a:rPr lang="en-US" sz="1600" dirty="0"/>
              <a:t> </a:t>
            </a:r>
            <a:r>
              <a:rPr lang="en-US" sz="1600" dirty="0" err="1"/>
              <a:t>Ankauf</a:t>
            </a:r>
            <a:r>
              <a:rPr lang="en-US" sz="1600" dirty="0"/>
              <a:t> von </a:t>
            </a:r>
            <a:r>
              <a:rPr lang="en-US" sz="1600" dirty="0" err="1"/>
              <a:t>Staatsanleihen</a:t>
            </a:r>
            <a:r>
              <a:rPr lang="en-US" sz="1600" dirty="0"/>
              <a:t> der </a:t>
            </a:r>
            <a:r>
              <a:rPr lang="en-US" sz="1600" dirty="0" err="1"/>
              <a:t>Euroländer</a:t>
            </a:r>
            <a:r>
              <a:rPr lang="en-US" sz="1600" dirty="0"/>
              <a:t> </a:t>
            </a:r>
            <a:r>
              <a:rPr lang="en-US" sz="1600" dirty="0" err="1"/>
              <a:t>gemäß</a:t>
            </a:r>
            <a:r>
              <a:rPr lang="en-US" sz="1600" dirty="0"/>
              <a:t> des </a:t>
            </a:r>
            <a:r>
              <a:rPr lang="en-US" sz="1600" dirty="0" err="1"/>
              <a:t>Kapitalschlüssels</a:t>
            </a:r>
            <a:r>
              <a:rPr lang="en-US" sz="1600" dirty="0"/>
              <a:t> der Eurozone</a:t>
            </a:r>
          </a:p>
          <a:p>
            <a:r>
              <a:rPr lang="en-US" sz="1600" dirty="0"/>
              <a:t>        </a:t>
            </a:r>
            <a:r>
              <a:rPr lang="en-US" sz="1600" dirty="0" err="1"/>
              <a:t>mit</a:t>
            </a:r>
            <a:r>
              <a:rPr lang="en-US" sz="1600" dirty="0"/>
              <a:t> </a:t>
            </a:r>
            <a:r>
              <a:rPr lang="en-US" sz="1600" dirty="0" err="1"/>
              <a:t>einem</a:t>
            </a:r>
            <a:r>
              <a:rPr lang="en-US" sz="1600" dirty="0"/>
              <a:t> </a:t>
            </a:r>
            <a:r>
              <a:rPr lang="en-US" sz="1600" dirty="0" err="1"/>
              <a:t>Volumen</a:t>
            </a:r>
            <a:r>
              <a:rPr lang="en-US" sz="1600" dirty="0"/>
              <a:t> von </a:t>
            </a:r>
            <a:r>
              <a:rPr lang="en-US" sz="1600" dirty="0" err="1"/>
              <a:t>rund</a:t>
            </a:r>
            <a:r>
              <a:rPr lang="en-US" sz="1600" dirty="0"/>
              <a:t> 60 </a:t>
            </a:r>
            <a:r>
              <a:rPr lang="en-US" sz="1600" dirty="0" err="1"/>
              <a:t>Mrd</a:t>
            </a:r>
            <a:r>
              <a:rPr lang="en-US" sz="1600" dirty="0"/>
              <a:t>. Euro pro Monat</a:t>
            </a:r>
          </a:p>
          <a:p>
            <a:endParaRPr lang="en-US" sz="1600" dirty="0"/>
          </a:p>
          <a:p>
            <a:endParaRPr lang="en-US" sz="1600" dirty="0"/>
          </a:p>
          <a:p>
            <a:pPr marL="342900" indent="-342900">
              <a:buFont typeface="Arial" panose="020B0604020202020204" pitchFamily="34" charset="0"/>
              <a:buChar char="•"/>
            </a:pPr>
            <a:r>
              <a:rPr lang="en-US" sz="1600" dirty="0"/>
              <a:t>750 </a:t>
            </a:r>
            <a:r>
              <a:rPr lang="en-US" sz="1600" dirty="0" err="1"/>
              <a:t>Mrd</a:t>
            </a:r>
            <a:r>
              <a:rPr lang="en-US" sz="1600" dirty="0"/>
              <a:t>. PEPP </a:t>
            </a:r>
            <a:r>
              <a:rPr lang="en-US" sz="1600" dirty="0" err="1"/>
              <a:t>im</a:t>
            </a:r>
            <a:r>
              <a:rPr lang="en-US" sz="1600" dirty="0"/>
              <a:t> </a:t>
            </a:r>
            <a:r>
              <a:rPr lang="en-US" sz="1600" dirty="0" err="1"/>
              <a:t>Zuge</a:t>
            </a:r>
            <a:r>
              <a:rPr lang="en-US" sz="1600" dirty="0"/>
              <a:t> von Corona</a:t>
            </a:r>
          </a:p>
          <a:p>
            <a:endParaRPr lang="en-US" sz="1600" dirty="0"/>
          </a:p>
          <a:p>
            <a:endParaRPr lang="de-DE" sz="1996" dirty="0"/>
          </a:p>
        </p:txBody>
      </p:sp>
      <p:sp>
        <p:nvSpPr>
          <p:cNvPr id="10" name="Rechteck 9">
            <a:extLst>
              <a:ext uri="{FF2B5EF4-FFF2-40B4-BE49-F238E27FC236}">
                <a16:creationId xmlns:a16="http://schemas.microsoft.com/office/drawing/2014/main" id="{4DD70569-FD8D-422C-8EFA-67442F0DBE2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61AB8F96-72D6-443A-88C4-6CF615D05E0E}"/>
                  </a:ext>
                </a:extLst>
              </p14:cNvPr>
              <p14:cNvContentPartPr/>
              <p14:nvPr/>
            </p14:nvContentPartPr>
            <p14:xfrm>
              <a:off x="7944938" y="817036"/>
              <a:ext cx="3746160" cy="135360"/>
            </p14:xfrm>
          </p:contentPart>
        </mc:Choice>
        <mc:Fallback>
          <p:pic>
            <p:nvPicPr>
              <p:cNvPr id="2" name="Freihand 1">
                <a:extLst>
                  <a:ext uri="{FF2B5EF4-FFF2-40B4-BE49-F238E27FC236}">
                    <a16:creationId xmlns:a16="http://schemas.microsoft.com/office/drawing/2014/main" id="{61AB8F96-72D6-443A-88C4-6CF615D05E0E}"/>
                  </a:ext>
                </a:extLst>
              </p:cNvPr>
              <p:cNvPicPr/>
              <p:nvPr/>
            </p:nvPicPr>
            <p:blipFill>
              <a:blip r:embed="rId5"/>
              <a:stretch>
                <a:fillRect/>
              </a:stretch>
            </p:blipFill>
            <p:spPr>
              <a:xfrm>
                <a:off x="7936298" y="808396"/>
                <a:ext cx="37638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AD0D070C-5EE3-4F59-8744-4F0FE83A57D5}"/>
                  </a:ext>
                </a:extLst>
              </p14:cNvPr>
              <p14:cNvContentPartPr/>
              <p14:nvPr/>
            </p14:nvContentPartPr>
            <p14:xfrm>
              <a:off x="4400018" y="505276"/>
              <a:ext cx="1731600" cy="406440"/>
            </p14:xfrm>
          </p:contentPart>
        </mc:Choice>
        <mc:Fallback>
          <p:pic>
            <p:nvPicPr>
              <p:cNvPr id="5" name="Freihand 4">
                <a:extLst>
                  <a:ext uri="{FF2B5EF4-FFF2-40B4-BE49-F238E27FC236}">
                    <a16:creationId xmlns:a16="http://schemas.microsoft.com/office/drawing/2014/main" id="{AD0D070C-5EE3-4F59-8744-4F0FE83A57D5}"/>
                  </a:ext>
                </a:extLst>
              </p:cNvPr>
              <p:cNvPicPr/>
              <p:nvPr/>
            </p:nvPicPr>
            <p:blipFill>
              <a:blip r:embed="rId7"/>
              <a:stretch>
                <a:fillRect/>
              </a:stretch>
            </p:blipFill>
            <p:spPr>
              <a:xfrm>
                <a:off x="4391378" y="496276"/>
                <a:ext cx="1749240" cy="42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C0E50BF2-5CE3-4760-B50A-8EA2E42FD224}"/>
                  </a:ext>
                </a:extLst>
              </p14:cNvPr>
              <p14:cNvContentPartPr/>
              <p14:nvPr/>
            </p14:nvContentPartPr>
            <p14:xfrm>
              <a:off x="3781538" y="1351996"/>
              <a:ext cx="2130480" cy="95400"/>
            </p14:xfrm>
          </p:contentPart>
        </mc:Choice>
        <mc:Fallback>
          <p:pic>
            <p:nvPicPr>
              <p:cNvPr id="6" name="Freihand 5">
                <a:extLst>
                  <a:ext uri="{FF2B5EF4-FFF2-40B4-BE49-F238E27FC236}">
                    <a16:creationId xmlns:a16="http://schemas.microsoft.com/office/drawing/2014/main" id="{C0E50BF2-5CE3-4760-B50A-8EA2E42FD224}"/>
                  </a:ext>
                </a:extLst>
              </p:cNvPr>
              <p:cNvPicPr/>
              <p:nvPr/>
            </p:nvPicPr>
            <p:blipFill>
              <a:blip r:embed="rId9"/>
              <a:stretch>
                <a:fillRect/>
              </a:stretch>
            </p:blipFill>
            <p:spPr>
              <a:xfrm>
                <a:off x="3772898" y="1342996"/>
                <a:ext cx="2148120" cy="113040"/>
              </a:xfrm>
              <a:prstGeom prst="rect">
                <a:avLst/>
              </a:prstGeom>
            </p:spPr>
          </p:pic>
        </mc:Fallback>
      </mc:AlternateContent>
      <p:grpSp>
        <p:nvGrpSpPr>
          <p:cNvPr id="25" name="Gruppieren 24">
            <a:extLst>
              <a:ext uri="{FF2B5EF4-FFF2-40B4-BE49-F238E27FC236}">
                <a16:creationId xmlns:a16="http://schemas.microsoft.com/office/drawing/2014/main" id="{635E4E13-3DD7-4BB4-976D-885712972350}"/>
              </a:ext>
            </a:extLst>
          </p:cNvPr>
          <p:cNvGrpSpPr/>
          <p:nvPr/>
        </p:nvGrpSpPr>
        <p:grpSpPr>
          <a:xfrm>
            <a:off x="5927138" y="976156"/>
            <a:ext cx="3835080" cy="352080"/>
            <a:chOff x="5927138" y="976156"/>
            <a:chExt cx="3835080" cy="352080"/>
          </a:xfrm>
        </p:grpSpPr>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85ABFD2F-3B8E-404E-9CBF-6D35F0EB6E85}"/>
                    </a:ext>
                  </a:extLst>
                </p14:cNvPr>
                <p14:cNvContentPartPr/>
                <p14:nvPr/>
              </p14:nvContentPartPr>
              <p14:xfrm>
                <a:off x="6039458" y="1120516"/>
                <a:ext cx="298080" cy="52560"/>
              </p14:xfrm>
            </p:contentPart>
          </mc:Choice>
          <mc:Fallback>
            <p:pic>
              <p:nvPicPr>
                <p:cNvPr id="7" name="Freihand 6">
                  <a:extLst>
                    <a:ext uri="{FF2B5EF4-FFF2-40B4-BE49-F238E27FC236}">
                      <a16:creationId xmlns:a16="http://schemas.microsoft.com/office/drawing/2014/main" id="{85ABFD2F-3B8E-404E-9CBF-6D35F0EB6E85}"/>
                    </a:ext>
                  </a:extLst>
                </p:cNvPr>
                <p:cNvPicPr/>
                <p:nvPr/>
              </p:nvPicPr>
              <p:blipFill>
                <a:blip r:embed="rId11"/>
                <a:stretch>
                  <a:fillRect/>
                </a:stretch>
              </p:blipFill>
              <p:spPr>
                <a:xfrm>
                  <a:off x="6030818" y="1111876"/>
                  <a:ext cx="31572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0A398E03-7BD1-457E-8780-4077D6AE8C79}"/>
                    </a:ext>
                  </a:extLst>
                </p14:cNvPr>
                <p14:cNvContentPartPr/>
                <p14:nvPr/>
              </p14:nvContentPartPr>
              <p14:xfrm>
                <a:off x="5927138" y="1042396"/>
                <a:ext cx="201240" cy="192960"/>
              </p14:xfrm>
            </p:contentPart>
          </mc:Choice>
          <mc:Fallback>
            <p:pic>
              <p:nvPicPr>
                <p:cNvPr id="8" name="Freihand 7">
                  <a:extLst>
                    <a:ext uri="{FF2B5EF4-FFF2-40B4-BE49-F238E27FC236}">
                      <a16:creationId xmlns:a16="http://schemas.microsoft.com/office/drawing/2014/main" id="{0A398E03-7BD1-457E-8780-4077D6AE8C79}"/>
                    </a:ext>
                  </a:extLst>
                </p:cNvPr>
                <p:cNvPicPr/>
                <p:nvPr/>
              </p:nvPicPr>
              <p:blipFill>
                <a:blip r:embed="rId13"/>
                <a:stretch>
                  <a:fillRect/>
                </a:stretch>
              </p:blipFill>
              <p:spPr>
                <a:xfrm>
                  <a:off x="5918498" y="1033756"/>
                  <a:ext cx="2188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7DAFEA94-37DA-459F-8C0D-4FF48CA254D8}"/>
                    </a:ext>
                  </a:extLst>
                </p14:cNvPr>
                <p14:cNvContentPartPr/>
                <p14:nvPr/>
              </p14:nvContentPartPr>
              <p14:xfrm>
                <a:off x="6513218" y="1004236"/>
                <a:ext cx="161640" cy="208440"/>
              </p14:xfrm>
            </p:contentPart>
          </mc:Choice>
          <mc:Fallback>
            <p:pic>
              <p:nvPicPr>
                <p:cNvPr id="9" name="Freihand 8">
                  <a:extLst>
                    <a:ext uri="{FF2B5EF4-FFF2-40B4-BE49-F238E27FC236}">
                      <a16:creationId xmlns:a16="http://schemas.microsoft.com/office/drawing/2014/main" id="{7DAFEA94-37DA-459F-8C0D-4FF48CA254D8}"/>
                    </a:ext>
                  </a:extLst>
                </p:cNvPr>
                <p:cNvPicPr/>
                <p:nvPr/>
              </p:nvPicPr>
              <p:blipFill>
                <a:blip r:embed="rId15"/>
                <a:stretch>
                  <a:fillRect/>
                </a:stretch>
              </p:blipFill>
              <p:spPr>
                <a:xfrm>
                  <a:off x="6504578" y="995596"/>
                  <a:ext cx="1792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D7C60442-F3A4-453F-B8FA-B4AD104D3E74}"/>
                    </a:ext>
                  </a:extLst>
                </p14:cNvPr>
                <p14:cNvContentPartPr/>
                <p14:nvPr/>
              </p14:nvContentPartPr>
              <p14:xfrm>
                <a:off x="6727778" y="987676"/>
                <a:ext cx="251280" cy="186120"/>
              </p14:xfrm>
            </p:contentPart>
          </mc:Choice>
          <mc:Fallback>
            <p:pic>
              <p:nvPicPr>
                <p:cNvPr id="11" name="Freihand 10">
                  <a:extLst>
                    <a:ext uri="{FF2B5EF4-FFF2-40B4-BE49-F238E27FC236}">
                      <a16:creationId xmlns:a16="http://schemas.microsoft.com/office/drawing/2014/main" id="{D7C60442-F3A4-453F-B8FA-B4AD104D3E74}"/>
                    </a:ext>
                  </a:extLst>
                </p:cNvPr>
                <p:cNvPicPr/>
                <p:nvPr/>
              </p:nvPicPr>
              <p:blipFill>
                <a:blip r:embed="rId17"/>
                <a:stretch>
                  <a:fillRect/>
                </a:stretch>
              </p:blipFill>
              <p:spPr>
                <a:xfrm>
                  <a:off x="6719138" y="978676"/>
                  <a:ext cx="2689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D606E38-71A3-4E54-90AB-84720C0F9AA0}"/>
                    </a:ext>
                  </a:extLst>
                </p14:cNvPr>
                <p14:cNvContentPartPr/>
                <p14:nvPr/>
              </p14:nvContentPartPr>
              <p14:xfrm>
                <a:off x="7017218" y="1004236"/>
                <a:ext cx="157680" cy="173160"/>
              </p14:xfrm>
            </p:contentPart>
          </mc:Choice>
          <mc:Fallback>
            <p:pic>
              <p:nvPicPr>
                <p:cNvPr id="12" name="Freihand 11">
                  <a:extLst>
                    <a:ext uri="{FF2B5EF4-FFF2-40B4-BE49-F238E27FC236}">
                      <a16:creationId xmlns:a16="http://schemas.microsoft.com/office/drawing/2014/main" id="{2D606E38-71A3-4E54-90AB-84720C0F9AA0}"/>
                    </a:ext>
                  </a:extLst>
                </p:cNvPr>
                <p:cNvPicPr/>
                <p:nvPr/>
              </p:nvPicPr>
              <p:blipFill>
                <a:blip r:embed="rId19"/>
                <a:stretch>
                  <a:fillRect/>
                </a:stretch>
              </p:blipFill>
              <p:spPr>
                <a:xfrm>
                  <a:off x="7008578" y="995236"/>
                  <a:ext cx="1753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1F0BAF15-0482-4489-8586-A24C69FA6B96}"/>
                    </a:ext>
                  </a:extLst>
                </p14:cNvPr>
                <p14:cNvContentPartPr/>
                <p14:nvPr/>
              </p14:nvContentPartPr>
              <p14:xfrm>
                <a:off x="7196498" y="1088116"/>
                <a:ext cx="192240" cy="92160"/>
              </p14:xfrm>
            </p:contentPart>
          </mc:Choice>
          <mc:Fallback>
            <p:pic>
              <p:nvPicPr>
                <p:cNvPr id="13" name="Freihand 12">
                  <a:extLst>
                    <a:ext uri="{FF2B5EF4-FFF2-40B4-BE49-F238E27FC236}">
                      <a16:creationId xmlns:a16="http://schemas.microsoft.com/office/drawing/2014/main" id="{1F0BAF15-0482-4489-8586-A24C69FA6B96}"/>
                    </a:ext>
                  </a:extLst>
                </p:cNvPr>
                <p:cNvPicPr/>
                <p:nvPr/>
              </p:nvPicPr>
              <p:blipFill>
                <a:blip r:embed="rId21"/>
                <a:stretch>
                  <a:fillRect/>
                </a:stretch>
              </p:blipFill>
              <p:spPr>
                <a:xfrm>
                  <a:off x="7187858" y="1079116"/>
                  <a:ext cx="209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DDFD6F7B-6014-46F3-9389-AEE19D7AFC97}"/>
                    </a:ext>
                  </a:extLst>
                </p14:cNvPr>
                <p14:cNvContentPartPr/>
                <p14:nvPr/>
              </p14:nvContentPartPr>
              <p14:xfrm>
                <a:off x="7437338" y="1102876"/>
                <a:ext cx="266760" cy="74160"/>
              </p14:xfrm>
            </p:contentPart>
          </mc:Choice>
          <mc:Fallback>
            <p:pic>
              <p:nvPicPr>
                <p:cNvPr id="14" name="Freihand 13">
                  <a:extLst>
                    <a:ext uri="{FF2B5EF4-FFF2-40B4-BE49-F238E27FC236}">
                      <a16:creationId xmlns:a16="http://schemas.microsoft.com/office/drawing/2014/main" id="{DDFD6F7B-6014-46F3-9389-AEE19D7AFC97}"/>
                    </a:ext>
                  </a:extLst>
                </p:cNvPr>
                <p:cNvPicPr/>
                <p:nvPr/>
              </p:nvPicPr>
              <p:blipFill>
                <a:blip r:embed="rId23"/>
                <a:stretch>
                  <a:fillRect/>
                </a:stretch>
              </p:blipFill>
              <p:spPr>
                <a:xfrm>
                  <a:off x="7428698" y="1093876"/>
                  <a:ext cx="284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05E65BC7-B57A-4BA5-9960-956DFF735FC4}"/>
                    </a:ext>
                  </a:extLst>
                </p14:cNvPr>
                <p14:cNvContentPartPr/>
                <p14:nvPr/>
              </p14:nvContentPartPr>
              <p14:xfrm>
                <a:off x="7737578" y="1135276"/>
                <a:ext cx="294840" cy="192960"/>
              </p14:xfrm>
            </p:contentPart>
          </mc:Choice>
          <mc:Fallback>
            <p:pic>
              <p:nvPicPr>
                <p:cNvPr id="15" name="Freihand 14">
                  <a:extLst>
                    <a:ext uri="{FF2B5EF4-FFF2-40B4-BE49-F238E27FC236}">
                      <a16:creationId xmlns:a16="http://schemas.microsoft.com/office/drawing/2014/main" id="{05E65BC7-B57A-4BA5-9960-956DFF735FC4}"/>
                    </a:ext>
                  </a:extLst>
                </p:cNvPr>
                <p:cNvPicPr/>
                <p:nvPr/>
              </p:nvPicPr>
              <p:blipFill>
                <a:blip r:embed="rId25"/>
                <a:stretch>
                  <a:fillRect/>
                </a:stretch>
              </p:blipFill>
              <p:spPr>
                <a:xfrm>
                  <a:off x="7728938" y="1126276"/>
                  <a:ext cx="31248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74EE856C-A143-4738-8E06-1E97406513B2}"/>
                    </a:ext>
                  </a:extLst>
                </p14:cNvPr>
                <p14:cNvContentPartPr/>
                <p14:nvPr/>
              </p14:nvContentPartPr>
              <p14:xfrm>
                <a:off x="8084258" y="998116"/>
                <a:ext cx="646920" cy="202320"/>
              </p14:xfrm>
            </p:contentPart>
          </mc:Choice>
          <mc:Fallback>
            <p:pic>
              <p:nvPicPr>
                <p:cNvPr id="16" name="Freihand 15">
                  <a:extLst>
                    <a:ext uri="{FF2B5EF4-FFF2-40B4-BE49-F238E27FC236}">
                      <a16:creationId xmlns:a16="http://schemas.microsoft.com/office/drawing/2014/main" id="{74EE856C-A143-4738-8E06-1E97406513B2}"/>
                    </a:ext>
                  </a:extLst>
                </p:cNvPr>
                <p:cNvPicPr/>
                <p:nvPr/>
              </p:nvPicPr>
              <p:blipFill>
                <a:blip r:embed="rId27"/>
                <a:stretch>
                  <a:fillRect/>
                </a:stretch>
              </p:blipFill>
              <p:spPr>
                <a:xfrm>
                  <a:off x="8075618" y="989476"/>
                  <a:ext cx="66456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BF0D637F-8009-4A12-8146-2C06DF48BA4A}"/>
                    </a:ext>
                  </a:extLst>
                </p14:cNvPr>
                <p14:cNvContentPartPr/>
                <p14:nvPr/>
              </p14:nvContentPartPr>
              <p14:xfrm>
                <a:off x="8771498" y="1114396"/>
                <a:ext cx="19800" cy="58320"/>
              </p14:xfrm>
            </p:contentPart>
          </mc:Choice>
          <mc:Fallback>
            <p:pic>
              <p:nvPicPr>
                <p:cNvPr id="17" name="Freihand 16">
                  <a:extLst>
                    <a:ext uri="{FF2B5EF4-FFF2-40B4-BE49-F238E27FC236}">
                      <a16:creationId xmlns:a16="http://schemas.microsoft.com/office/drawing/2014/main" id="{BF0D637F-8009-4A12-8146-2C06DF48BA4A}"/>
                    </a:ext>
                  </a:extLst>
                </p:cNvPr>
                <p:cNvPicPr/>
                <p:nvPr/>
              </p:nvPicPr>
              <p:blipFill>
                <a:blip r:embed="rId29"/>
                <a:stretch>
                  <a:fillRect/>
                </a:stretch>
              </p:blipFill>
              <p:spPr>
                <a:xfrm>
                  <a:off x="8762858" y="1105756"/>
                  <a:ext cx="37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D63CA3A3-92F3-4DF6-A42B-1CA10E8E3CCC}"/>
                    </a:ext>
                  </a:extLst>
                </p14:cNvPr>
                <p14:cNvContentPartPr/>
                <p14:nvPr/>
              </p14:nvContentPartPr>
              <p14:xfrm>
                <a:off x="8756018" y="1129876"/>
                <a:ext cx="16200" cy="61200"/>
              </p14:xfrm>
            </p:contentPart>
          </mc:Choice>
          <mc:Fallback>
            <p:pic>
              <p:nvPicPr>
                <p:cNvPr id="18" name="Freihand 17">
                  <a:extLst>
                    <a:ext uri="{FF2B5EF4-FFF2-40B4-BE49-F238E27FC236}">
                      <a16:creationId xmlns:a16="http://schemas.microsoft.com/office/drawing/2014/main" id="{D63CA3A3-92F3-4DF6-A42B-1CA10E8E3CCC}"/>
                    </a:ext>
                  </a:extLst>
                </p:cNvPr>
                <p:cNvPicPr/>
                <p:nvPr/>
              </p:nvPicPr>
              <p:blipFill>
                <a:blip r:embed="rId31"/>
                <a:stretch>
                  <a:fillRect/>
                </a:stretch>
              </p:blipFill>
              <p:spPr>
                <a:xfrm>
                  <a:off x="8747378" y="1121236"/>
                  <a:ext cx="338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5D37F602-9792-4243-B386-9DC7F64C3DE4}"/>
                    </a:ext>
                  </a:extLst>
                </p14:cNvPr>
                <p14:cNvContentPartPr/>
                <p14:nvPr/>
              </p14:nvContentPartPr>
              <p14:xfrm>
                <a:off x="8847818" y="1114396"/>
                <a:ext cx="134280" cy="189000"/>
              </p14:xfrm>
            </p:contentPart>
          </mc:Choice>
          <mc:Fallback>
            <p:pic>
              <p:nvPicPr>
                <p:cNvPr id="19" name="Freihand 18">
                  <a:extLst>
                    <a:ext uri="{FF2B5EF4-FFF2-40B4-BE49-F238E27FC236}">
                      <a16:creationId xmlns:a16="http://schemas.microsoft.com/office/drawing/2014/main" id="{5D37F602-9792-4243-B386-9DC7F64C3DE4}"/>
                    </a:ext>
                  </a:extLst>
                </p:cNvPr>
                <p:cNvPicPr/>
                <p:nvPr/>
              </p:nvPicPr>
              <p:blipFill>
                <a:blip r:embed="rId33"/>
                <a:stretch>
                  <a:fillRect/>
                </a:stretch>
              </p:blipFill>
              <p:spPr>
                <a:xfrm>
                  <a:off x="8839178" y="1105756"/>
                  <a:ext cx="1519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0AF40414-C2BC-4E54-83AE-A01161A4AAFA}"/>
                    </a:ext>
                  </a:extLst>
                </p14:cNvPr>
                <p14:cNvContentPartPr/>
                <p14:nvPr/>
              </p14:nvContentPartPr>
              <p14:xfrm>
                <a:off x="9009818" y="1059676"/>
                <a:ext cx="130680" cy="139680"/>
              </p14:xfrm>
            </p:contentPart>
          </mc:Choice>
          <mc:Fallback>
            <p:pic>
              <p:nvPicPr>
                <p:cNvPr id="20" name="Freihand 19">
                  <a:extLst>
                    <a:ext uri="{FF2B5EF4-FFF2-40B4-BE49-F238E27FC236}">
                      <a16:creationId xmlns:a16="http://schemas.microsoft.com/office/drawing/2014/main" id="{0AF40414-C2BC-4E54-83AE-A01161A4AAFA}"/>
                    </a:ext>
                  </a:extLst>
                </p:cNvPr>
                <p:cNvPicPr/>
                <p:nvPr/>
              </p:nvPicPr>
              <p:blipFill>
                <a:blip r:embed="rId35"/>
                <a:stretch>
                  <a:fillRect/>
                </a:stretch>
              </p:blipFill>
              <p:spPr>
                <a:xfrm>
                  <a:off x="9001178" y="1051036"/>
                  <a:ext cx="148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E5DF1F35-92B1-4300-833A-580E5BE81BF9}"/>
                    </a:ext>
                  </a:extLst>
                </p14:cNvPr>
                <p14:cNvContentPartPr/>
                <p14:nvPr/>
              </p14:nvContentPartPr>
              <p14:xfrm>
                <a:off x="9175058" y="1010356"/>
                <a:ext cx="16200" cy="71640"/>
              </p14:xfrm>
            </p:contentPart>
          </mc:Choice>
          <mc:Fallback>
            <p:pic>
              <p:nvPicPr>
                <p:cNvPr id="21" name="Freihand 20">
                  <a:extLst>
                    <a:ext uri="{FF2B5EF4-FFF2-40B4-BE49-F238E27FC236}">
                      <a16:creationId xmlns:a16="http://schemas.microsoft.com/office/drawing/2014/main" id="{E5DF1F35-92B1-4300-833A-580E5BE81BF9}"/>
                    </a:ext>
                  </a:extLst>
                </p:cNvPr>
                <p:cNvPicPr/>
                <p:nvPr/>
              </p:nvPicPr>
              <p:blipFill>
                <a:blip r:embed="rId37"/>
                <a:stretch>
                  <a:fillRect/>
                </a:stretch>
              </p:blipFill>
              <p:spPr>
                <a:xfrm>
                  <a:off x="9166418" y="1001356"/>
                  <a:ext cx="3384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FBB2F0EC-FC66-49B2-842E-9E046A03A8EF}"/>
                    </a:ext>
                  </a:extLst>
                </p14:cNvPr>
                <p14:cNvContentPartPr/>
                <p14:nvPr/>
              </p14:nvContentPartPr>
              <p14:xfrm>
                <a:off x="9182978" y="1009636"/>
                <a:ext cx="171360" cy="185760"/>
              </p14:xfrm>
            </p:contentPart>
          </mc:Choice>
          <mc:Fallback>
            <p:pic>
              <p:nvPicPr>
                <p:cNvPr id="22" name="Freihand 21">
                  <a:extLst>
                    <a:ext uri="{FF2B5EF4-FFF2-40B4-BE49-F238E27FC236}">
                      <a16:creationId xmlns:a16="http://schemas.microsoft.com/office/drawing/2014/main" id="{FBB2F0EC-FC66-49B2-842E-9E046A03A8EF}"/>
                    </a:ext>
                  </a:extLst>
                </p:cNvPr>
                <p:cNvPicPr/>
                <p:nvPr/>
              </p:nvPicPr>
              <p:blipFill>
                <a:blip r:embed="rId39"/>
                <a:stretch>
                  <a:fillRect/>
                </a:stretch>
              </p:blipFill>
              <p:spPr>
                <a:xfrm>
                  <a:off x="9174338" y="1000996"/>
                  <a:ext cx="189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8019D00C-9172-4668-96C9-5B11A0324B59}"/>
                    </a:ext>
                  </a:extLst>
                </p14:cNvPr>
                <p14:cNvContentPartPr/>
                <p14:nvPr/>
              </p14:nvContentPartPr>
              <p14:xfrm>
                <a:off x="9319418" y="995596"/>
                <a:ext cx="442800" cy="209160"/>
              </p14:xfrm>
            </p:contentPart>
          </mc:Choice>
          <mc:Fallback>
            <p:pic>
              <p:nvPicPr>
                <p:cNvPr id="23" name="Freihand 22">
                  <a:extLst>
                    <a:ext uri="{FF2B5EF4-FFF2-40B4-BE49-F238E27FC236}">
                      <a16:creationId xmlns:a16="http://schemas.microsoft.com/office/drawing/2014/main" id="{8019D00C-9172-4668-96C9-5B11A0324B59}"/>
                    </a:ext>
                  </a:extLst>
                </p:cNvPr>
                <p:cNvPicPr/>
                <p:nvPr/>
              </p:nvPicPr>
              <p:blipFill>
                <a:blip r:embed="rId41"/>
                <a:stretch>
                  <a:fillRect/>
                </a:stretch>
              </p:blipFill>
              <p:spPr>
                <a:xfrm>
                  <a:off x="9310418" y="986596"/>
                  <a:ext cx="4604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D3F128CF-E7F0-4F48-A644-E895EC62E471}"/>
                    </a:ext>
                  </a:extLst>
                </p14:cNvPr>
                <p14:cNvContentPartPr/>
                <p14:nvPr/>
              </p14:nvContentPartPr>
              <p14:xfrm>
                <a:off x="8844938" y="976156"/>
                <a:ext cx="50040" cy="2520"/>
              </p14:xfrm>
            </p:contentPart>
          </mc:Choice>
          <mc:Fallback>
            <p:pic>
              <p:nvPicPr>
                <p:cNvPr id="24" name="Freihand 23">
                  <a:extLst>
                    <a:ext uri="{FF2B5EF4-FFF2-40B4-BE49-F238E27FC236}">
                      <a16:creationId xmlns:a16="http://schemas.microsoft.com/office/drawing/2014/main" id="{D3F128CF-E7F0-4F48-A644-E895EC62E471}"/>
                    </a:ext>
                  </a:extLst>
                </p:cNvPr>
                <p:cNvPicPr/>
                <p:nvPr/>
              </p:nvPicPr>
              <p:blipFill>
                <a:blip r:embed="rId43"/>
                <a:stretch>
                  <a:fillRect/>
                </a:stretch>
              </p:blipFill>
              <p:spPr>
                <a:xfrm>
                  <a:off x="8835938" y="967156"/>
                  <a:ext cx="67680" cy="20160"/>
                </a:xfrm>
                <a:prstGeom prst="rect">
                  <a:avLst/>
                </a:prstGeom>
              </p:spPr>
            </p:pic>
          </mc:Fallback>
        </mc:AlternateContent>
      </p:grpSp>
      <p:grpSp>
        <p:nvGrpSpPr>
          <p:cNvPr id="39" name="Gruppieren 38">
            <a:extLst>
              <a:ext uri="{FF2B5EF4-FFF2-40B4-BE49-F238E27FC236}">
                <a16:creationId xmlns:a16="http://schemas.microsoft.com/office/drawing/2014/main" id="{9125289A-0B85-4152-B275-2631FEAEFA1B}"/>
              </a:ext>
            </a:extLst>
          </p:cNvPr>
          <p:cNvGrpSpPr/>
          <p:nvPr/>
        </p:nvGrpSpPr>
        <p:grpSpPr>
          <a:xfrm>
            <a:off x="10051658" y="1002076"/>
            <a:ext cx="2056320" cy="656640"/>
            <a:chOff x="10051658" y="1002076"/>
            <a:chExt cx="2056320" cy="656640"/>
          </a:xfrm>
        </p:grpSpPr>
        <mc:AlternateContent xmlns:mc="http://schemas.openxmlformats.org/markup-compatibility/2006">
          <mc:Choice xmlns:p14="http://schemas.microsoft.com/office/powerpoint/2010/main" Requires="p14">
            <p:contentPart p14:bwMode="auto" r:id="rId44">
              <p14:nvContentPartPr>
                <p14:cNvPr id="26" name="Freihand 25">
                  <a:extLst>
                    <a:ext uri="{FF2B5EF4-FFF2-40B4-BE49-F238E27FC236}">
                      <a16:creationId xmlns:a16="http://schemas.microsoft.com/office/drawing/2014/main" id="{C7BAA4B0-A8A2-4F1E-A353-6AD053C589FD}"/>
                    </a:ext>
                  </a:extLst>
                </p14:cNvPr>
                <p14:cNvContentPartPr/>
                <p14:nvPr/>
              </p14:nvContentPartPr>
              <p14:xfrm>
                <a:off x="10051658" y="1130596"/>
                <a:ext cx="411120" cy="92160"/>
              </p14:xfrm>
            </p:contentPart>
          </mc:Choice>
          <mc:Fallback>
            <p:pic>
              <p:nvPicPr>
                <p:cNvPr id="26" name="Freihand 25">
                  <a:extLst>
                    <a:ext uri="{FF2B5EF4-FFF2-40B4-BE49-F238E27FC236}">
                      <a16:creationId xmlns:a16="http://schemas.microsoft.com/office/drawing/2014/main" id="{C7BAA4B0-A8A2-4F1E-A353-6AD053C589FD}"/>
                    </a:ext>
                  </a:extLst>
                </p:cNvPr>
                <p:cNvPicPr/>
                <p:nvPr/>
              </p:nvPicPr>
              <p:blipFill>
                <a:blip r:embed="rId45"/>
                <a:stretch>
                  <a:fillRect/>
                </a:stretch>
              </p:blipFill>
              <p:spPr>
                <a:xfrm>
                  <a:off x="10043018" y="1121596"/>
                  <a:ext cx="428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7" name="Freihand 26">
                  <a:extLst>
                    <a:ext uri="{FF2B5EF4-FFF2-40B4-BE49-F238E27FC236}">
                      <a16:creationId xmlns:a16="http://schemas.microsoft.com/office/drawing/2014/main" id="{08D8622D-3B8B-4554-A5C1-BE492AE77B1E}"/>
                    </a:ext>
                  </a:extLst>
                </p14:cNvPr>
                <p14:cNvContentPartPr/>
                <p14:nvPr/>
              </p14:nvContentPartPr>
              <p14:xfrm>
                <a:off x="10427498" y="1044916"/>
                <a:ext cx="296640" cy="147960"/>
              </p14:xfrm>
            </p:contentPart>
          </mc:Choice>
          <mc:Fallback>
            <p:pic>
              <p:nvPicPr>
                <p:cNvPr id="27" name="Freihand 26">
                  <a:extLst>
                    <a:ext uri="{FF2B5EF4-FFF2-40B4-BE49-F238E27FC236}">
                      <a16:creationId xmlns:a16="http://schemas.microsoft.com/office/drawing/2014/main" id="{08D8622D-3B8B-4554-A5C1-BE492AE77B1E}"/>
                    </a:ext>
                  </a:extLst>
                </p:cNvPr>
                <p:cNvPicPr/>
                <p:nvPr/>
              </p:nvPicPr>
              <p:blipFill>
                <a:blip r:embed="rId47"/>
                <a:stretch>
                  <a:fillRect/>
                </a:stretch>
              </p:blipFill>
              <p:spPr>
                <a:xfrm>
                  <a:off x="10418498" y="1035916"/>
                  <a:ext cx="3142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8" name="Freihand 27">
                  <a:extLst>
                    <a:ext uri="{FF2B5EF4-FFF2-40B4-BE49-F238E27FC236}">
                      <a16:creationId xmlns:a16="http://schemas.microsoft.com/office/drawing/2014/main" id="{288704EB-7DEC-4380-A440-E6F38C899217}"/>
                    </a:ext>
                  </a:extLst>
                </p14:cNvPr>
                <p14:cNvContentPartPr/>
                <p14:nvPr/>
              </p14:nvContentPartPr>
              <p14:xfrm>
                <a:off x="10979738" y="1099276"/>
                <a:ext cx="149400" cy="245520"/>
              </p14:xfrm>
            </p:contentPart>
          </mc:Choice>
          <mc:Fallback>
            <p:pic>
              <p:nvPicPr>
                <p:cNvPr id="28" name="Freihand 27">
                  <a:extLst>
                    <a:ext uri="{FF2B5EF4-FFF2-40B4-BE49-F238E27FC236}">
                      <a16:creationId xmlns:a16="http://schemas.microsoft.com/office/drawing/2014/main" id="{288704EB-7DEC-4380-A440-E6F38C899217}"/>
                    </a:ext>
                  </a:extLst>
                </p:cNvPr>
                <p:cNvPicPr/>
                <p:nvPr/>
              </p:nvPicPr>
              <p:blipFill>
                <a:blip r:embed="rId49"/>
                <a:stretch>
                  <a:fillRect/>
                </a:stretch>
              </p:blipFill>
              <p:spPr>
                <a:xfrm>
                  <a:off x="10970738" y="1090276"/>
                  <a:ext cx="16704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9" name="Freihand 28">
                  <a:extLst>
                    <a:ext uri="{FF2B5EF4-FFF2-40B4-BE49-F238E27FC236}">
                      <a16:creationId xmlns:a16="http://schemas.microsoft.com/office/drawing/2014/main" id="{4171C907-497E-46EE-8887-C1569BBCDEDF}"/>
                    </a:ext>
                  </a:extLst>
                </p14:cNvPr>
                <p14:cNvContentPartPr/>
                <p14:nvPr/>
              </p14:nvContentPartPr>
              <p14:xfrm>
                <a:off x="11164058" y="1093156"/>
                <a:ext cx="219600" cy="106920"/>
              </p14:xfrm>
            </p:contentPart>
          </mc:Choice>
          <mc:Fallback>
            <p:pic>
              <p:nvPicPr>
                <p:cNvPr id="29" name="Freihand 28">
                  <a:extLst>
                    <a:ext uri="{FF2B5EF4-FFF2-40B4-BE49-F238E27FC236}">
                      <a16:creationId xmlns:a16="http://schemas.microsoft.com/office/drawing/2014/main" id="{4171C907-497E-46EE-8887-C1569BBCDEDF}"/>
                    </a:ext>
                  </a:extLst>
                </p:cNvPr>
                <p:cNvPicPr/>
                <p:nvPr/>
              </p:nvPicPr>
              <p:blipFill>
                <a:blip r:embed="rId51"/>
                <a:stretch>
                  <a:fillRect/>
                </a:stretch>
              </p:blipFill>
              <p:spPr>
                <a:xfrm>
                  <a:off x="11155418" y="1084516"/>
                  <a:ext cx="237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0" name="Freihand 29">
                  <a:extLst>
                    <a:ext uri="{FF2B5EF4-FFF2-40B4-BE49-F238E27FC236}">
                      <a16:creationId xmlns:a16="http://schemas.microsoft.com/office/drawing/2014/main" id="{51D667F6-F296-4F1A-A749-D478222569C0}"/>
                    </a:ext>
                  </a:extLst>
                </p14:cNvPr>
                <p14:cNvContentPartPr/>
                <p14:nvPr/>
              </p14:nvContentPartPr>
              <p14:xfrm>
                <a:off x="11344058" y="1116916"/>
                <a:ext cx="124200" cy="105840"/>
              </p14:xfrm>
            </p:contentPart>
          </mc:Choice>
          <mc:Fallback>
            <p:pic>
              <p:nvPicPr>
                <p:cNvPr id="30" name="Freihand 29">
                  <a:extLst>
                    <a:ext uri="{FF2B5EF4-FFF2-40B4-BE49-F238E27FC236}">
                      <a16:creationId xmlns:a16="http://schemas.microsoft.com/office/drawing/2014/main" id="{51D667F6-F296-4F1A-A749-D478222569C0}"/>
                    </a:ext>
                  </a:extLst>
                </p:cNvPr>
                <p:cNvPicPr/>
                <p:nvPr/>
              </p:nvPicPr>
              <p:blipFill>
                <a:blip r:embed="rId53"/>
                <a:stretch>
                  <a:fillRect/>
                </a:stretch>
              </p:blipFill>
              <p:spPr>
                <a:xfrm>
                  <a:off x="11335418" y="1107916"/>
                  <a:ext cx="1418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1" name="Freihand 30">
                  <a:extLst>
                    <a:ext uri="{FF2B5EF4-FFF2-40B4-BE49-F238E27FC236}">
                      <a16:creationId xmlns:a16="http://schemas.microsoft.com/office/drawing/2014/main" id="{BECE3BE9-B0A9-413F-8AA6-B3967CC96289}"/>
                    </a:ext>
                  </a:extLst>
                </p14:cNvPr>
                <p14:cNvContentPartPr/>
                <p14:nvPr/>
              </p14:nvContentPartPr>
              <p14:xfrm>
                <a:off x="11494538" y="1119076"/>
                <a:ext cx="114480" cy="86040"/>
              </p14:xfrm>
            </p:contentPart>
          </mc:Choice>
          <mc:Fallback>
            <p:pic>
              <p:nvPicPr>
                <p:cNvPr id="31" name="Freihand 30">
                  <a:extLst>
                    <a:ext uri="{FF2B5EF4-FFF2-40B4-BE49-F238E27FC236}">
                      <a16:creationId xmlns:a16="http://schemas.microsoft.com/office/drawing/2014/main" id="{BECE3BE9-B0A9-413F-8AA6-B3967CC96289}"/>
                    </a:ext>
                  </a:extLst>
                </p:cNvPr>
                <p:cNvPicPr/>
                <p:nvPr/>
              </p:nvPicPr>
              <p:blipFill>
                <a:blip r:embed="rId55"/>
                <a:stretch>
                  <a:fillRect/>
                </a:stretch>
              </p:blipFill>
              <p:spPr>
                <a:xfrm>
                  <a:off x="11485898" y="1110076"/>
                  <a:ext cx="13212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2" name="Freihand 31">
                  <a:extLst>
                    <a:ext uri="{FF2B5EF4-FFF2-40B4-BE49-F238E27FC236}">
                      <a16:creationId xmlns:a16="http://schemas.microsoft.com/office/drawing/2014/main" id="{315A2E3F-6759-4F47-A5D3-58ACF2EDFB18}"/>
                    </a:ext>
                  </a:extLst>
                </p14:cNvPr>
                <p14:cNvContentPartPr/>
                <p14:nvPr/>
              </p14:nvContentPartPr>
              <p14:xfrm>
                <a:off x="11660498" y="1002076"/>
                <a:ext cx="67320" cy="196920"/>
              </p14:xfrm>
            </p:contentPart>
          </mc:Choice>
          <mc:Fallback>
            <p:pic>
              <p:nvPicPr>
                <p:cNvPr id="32" name="Freihand 31">
                  <a:extLst>
                    <a:ext uri="{FF2B5EF4-FFF2-40B4-BE49-F238E27FC236}">
                      <a16:creationId xmlns:a16="http://schemas.microsoft.com/office/drawing/2014/main" id="{315A2E3F-6759-4F47-A5D3-58ACF2EDFB18}"/>
                    </a:ext>
                  </a:extLst>
                </p:cNvPr>
                <p:cNvPicPr/>
                <p:nvPr/>
              </p:nvPicPr>
              <p:blipFill>
                <a:blip r:embed="rId57"/>
                <a:stretch>
                  <a:fillRect/>
                </a:stretch>
              </p:blipFill>
              <p:spPr>
                <a:xfrm>
                  <a:off x="11651858" y="993076"/>
                  <a:ext cx="849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3" name="Freihand 32">
                  <a:extLst>
                    <a:ext uri="{FF2B5EF4-FFF2-40B4-BE49-F238E27FC236}">
                      <a16:creationId xmlns:a16="http://schemas.microsoft.com/office/drawing/2014/main" id="{C336C943-314E-4991-83C1-DD90D71400A4}"/>
                    </a:ext>
                  </a:extLst>
                </p14:cNvPr>
                <p14:cNvContentPartPr/>
                <p14:nvPr/>
              </p14:nvContentPartPr>
              <p14:xfrm>
                <a:off x="10636298" y="1440196"/>
                <a:ext cx="467280" cy="167400"/>
              </p14:xfrm>
            </p:contentPart>
          </mc:Choice>
          <mc:Fallback>
            <p:pic>
              <p:nvPicPr>
                <p:cNvPr id="33" name="Freihand 32">
                  <a:extLst>
                    <a:ext uri="{FF2B5EF4-FFF2-40B4-BE49-F238E27FC236}">
                      <a16:creationId xmlns:a16="http://schemas.microsoft.com/office/drawing/2014/main" id="{C336C943-314E-4991-83C1-DD90D71400A4}"/>
                    </a:ext>
                  </a:extLst>
                </p:cNvPr>
                <p:cNvPicPr/>
                <p:nvPr/>
              </p:nvPicPr>
              <p:blipFill>
                <a:blip r:embed="rId59"/>
                <a:stretch>
                  <a:fillRect/>
                </a:stretch>
              </p:blipFill>
              <p:spPr>
                <a:xfrm>
                  <a:off x="10627658" y="1431196"/>
                  <a:ext cx="48492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4" name="Freihand 33">
                  <a:extLst>
                    <a:ext uri="{FF2B5EF4-FFF2-40B4-BE49-F238E27FC236}">
                      <a16:creationId xmlns:a16="http://schemas.microsoft.com/office/drawing/2014/main" id="{B4015C94-C24D-4075-A574-EBF09AEB4D2D}"/>
                    </a:ext>
                  </a:extLst>
                </p14:cNvPr>
                <p14:cNvContentPartPr/>
                <p14:nvPr/>
              </p14:nvContentPartPr>
              <p14:xfrm>
                <a:off x="11123018" y="1386916"/>
                <a:ext cx="146880" cy="148680"/>
              </p14:xfrm>
            </p:contentPart>
          </mc:Choice>
          <mc:Fallback>
            <p:pic>
              <p:nvPicPr>
                <p:cNvPr id="34" name="Freihand 33">
                  <a:extLst>
                    <a:ext uri="{FF2B5EF4-FFF2-40B4-BE49-F238E27FC236}">
                      <a16:creationId xmlns:a16="http://schemas.microsoft.com/office/drawing/2014/main" id="{B4015C94-C24D-4075-A574-EBF09AEB4D2D}"/>
                    </a:ext>
                  </a:extLst>
                </p:cNvPr>
                <p:cNvPicPr/>
                <p:nvPr/>
              </p:nvPicPr>
              <p:blipFill>
                <a:blip r:embed="rId61"/>
                <a:stretch>
                  <a:fillRect/>
                </a:stretch>
              </p:blipFill>
              <p:spPr>
                <a:xfrm>
                  <a:off x="11114018" y="1377916"/>
                  <a:ext cx="16452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5" name="Freihand 34">
                  <a:extLst>
                    <a:ext uri="{FF2B5EF4-FFF2-40B4-BE49-F238E27FC236}">
                      <a16:creationId xmlns:a16="http://schemas.microsoft.com/office/drawing/2014/main" id="{B9338BDB-76A1-4328-BF2C-1A972498F0B6}"/>
                    </a:ext>
                  </a:extLst>
                </p14:cNvPr>
                <p14:cNvContentPartPr/>
                <p14:nvPr/>
              </p14:nvContentPartPr>
              <p14:xfrm>
                <a:off x="11295458" y="1429036"/>
                <a:ext cx="173160" cy="229680"/>
              </p14:xfrm>
            </p:contentPart>
          </mc:Choice>
          <mc:Fallback>
            <p:pic>
              <p:nvPicPr>
                <p:cNvPr id="35" name="Freihand 34">
                  <a:extLst>
                    <a:ext uri="{FF2B5EF4-FFF2-40B4-BE49-F238E27FC236}">
                      <a16:creationId xmlns:a16="http://schemas.microsoft.com/office/drawing/2014/main" id="{B9338BDB-76A1-4328-BF2C-1A972498F0B6}"/>
                    </a:ext>
                  </a:extLst>
                </p:cNvPr>
                <p:cNvPicPr/>
                <p:nvPr/>
              </p:nvPicPr>
              <p:blipFill>
                <a:blip r:embed="rId63"/>
                <a:stretch>
                  <a:fillRect/>
                </a:stretch>
              </p:blipFill>
              <p:spPr>
                <a:xfrm>
                  <a:off x="11286818" y="1420036"/>
                  <a:ext cx="19080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6" name="Freihand 35">
                  <a:extLst>
                    <a:ext uri="{FF2B5EF4-FFF2-40B4-BE49-F238E27FC236}">
                      <a16:creationId xmlns:a16="http://schemas.microsoft.com/office/drawing/2014/main" id="{7EC233AA-2560-444C-A772-C2086796F091}"/>
                    </a:ext>
                  </a:extLst>
                </p14:cNvPr>
                <p14:cNvContentPartPr/>
                <p14:nvPr/>
              </p14:nvContentPartPr>
              <p14:xfrm>
                <a:off x="11440178" y="1423996"/>
                <a:ext cx="156240" cy="230400"/>
              </p14:xfrm>
            </p:contentPart>
          </mc:Choice>
          <mc:Fallback>
            <p:pic>
              <p:nvPicPr>
                <p:cNvPr id="36" name="Freihand 35">
                  <a:extLst>
                    <a:ext uri="{FF2B5EF4-FFF2-40B4-BE49-F238E27FC236}">
                      <a16:creationId xmlns:a16="http://schemas.microsoft.com/office/drawing/2014/main" id="{7EC233AA-2560-444C-A772-C2086796F091}"/>
                    </a:ext>
                  </a:extLst>
                </p:cNvPr>
                <p:cNvPicPr/>
                <p:nvPr/>
              </p:nvPicPr>
              <p:blipFill>
                <a:blip r:embed="rId65"/>
                <a:stretch>
                  <a:fillRect/>
                </a:stretch>
              </p:blipFill>
              <p:spPr>
                <a:xfrm>
                  <a:off x="11431178" y="1414996"/>
                  <a:ext cx="173880" cy="248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7" name="Freihand 36">
                  <a:extLst>
                    <a:ext uri="{FF2B5EF4-FFF2-40B4-BE49-F238E27FC236}">
                      <a16:creationId xmlns:a16="http://schemas.microsoft.com/office/drawing/2014/main" id="{C029E2FA-1D92-49F9-B63C-D03EFB124A0E}"/>
                    </a:ext>
                  </a:extLst>
                </p14:cNvPr>
                <p14:cNvContentPartPr/>
                <p14:nvPr/>
              </p14:nvContentPartPr>
              <p14:xfrm>
                <a:off x="11661578" y="1278196"/>
                <a:ext cx="353160" cy="222120"/>
              </p14:xfrm>
            </p:contentPart>
          </mc:Choice>
          <mc:Fallback>
            <p:pic>
              <p:nvPicPr>
                <p:cNvPr id="37" name="Freihand 36">
                  <a:extLst>
                    <a:ext uri="{FF2B5EF4-FFF2-40B4-BE49-F238E27FC236}">
                      <a16:creationId xmlns:a16="http://schemas.microsoft.com/office/drawing/2014/main" id="{C029E2FA-1D92-49F9-B63C-D03EFB124A0E}"/>
                    </a:ext>
                  </a:extLst>
                </p:cNvPr>
                <p:cNvPicPr/>
                <p:nvPr/>
              </p:nvPicPr>
              <p:blipFill>
                <a:blip r:embed="rId67"/>
                <a:stretch>
                  <a:fillRect/>
                </a:stretch>
              </p:blipFill>
              <p:spPr>
                <a:xfrm>
                  <a:off x="11652578" y="1269196"/>
                  <a:ext cx="37080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8" name="Freihand 37">
                  <a:extLst>
                    <a:ext uri="{FF2B5EF4-FFF2-40B4-BE49-F238E27FC236}">
                      <a16:creationId xmlns:a16="http://schemas.microsoft.com/office/drawing/2014/main" id="{0FC3185D-F9AC-4A13-813F-408C97984D4A}"/>
                    </a:ext>
                  </a:extLst>
                </p14:cNvPr>
                <p14:cNvContentPartPr/>
                <p14:nvPr/>
              </p14:nvContentPartPr>
              <p14:xfrm>
                <a:off x="12089978" y="1059316"/>
                <a:ext cx="18000" cy="404280"/>
              </p14:xfrm>
            </p:contentPart>
          </mc:Choice>
          <mc:Fallback>
            <p:pic>
              <p:nvPicPr>
                <p:cNvPr id="38" name="Freihand 37">
                  <a:extLst>
                    <a:ext uri="{FF2B5EF4-FFF2-40B4-BE49-F238E27FC236}">
                      <a16:creationId xmlns:a16="http://schemas.microsoft.com/office/drawing/2014/main" id="{0FC3185D-F9AC-4A13-813F-408C97984D4A}"/>
                    </a:ext>
                  </a:extLst>
                </p:cNvPr>
                <p:cNvPicPr/>
                <p:nvPr/>
              </p:nvPicPr>
              <p:blipFill>
                <a:blip r:embed="rId69"/>
                <a:stretch>
                  <a:fillRect/>
                </a:stretch>
              </p:blipFill>
              <p:spPr>
                <a:xfrm>
                  <a:off x="12080978" y="1050316"/>
                  <a:ext cx="35640" cy="421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9575769E-ED62-4DF2-881A-EA20596D6E67}"/>
                  </a:ext>
                </a:extLst>
              </p14:cNvPr>
              <p14:cNvContentPartPr/>
              <p14:nvPr/>
            </p14:nvContentPartPr>
            <p14:xfrm>
              <a:off x="666098" y="1816036"/>
              <a:ext cx="3677760" cy="91080"/>
            </p14:xfrm>
          </p:contentPart>
        </mc:Choice>
        <mc:Fallback>
          <p:pic>
            <p:nvPicPr>
              <p:cNvPr id="40" name="Freihand 39">
                <a:extLst>
                  <a:ext uri="{FF2B5EF4-FFF2-40B4-BE49-F238E27FC236}">
                    <a16:creationId xmlns:a16="http://schemas.microsoft.com/office/drawing/2014/main" id="{9575769E-ED62-4DF2-881A-EA20596D6E67}"/>
                  </a:ext>
                </a:extLst>
              </p:cNvPr>
              <p:cNvPicPr/>
              <p:nvPr/>
            </p:nvPicPr>
            <p:blipFill>
              <a:blip r:embed="rId71"/>
              <a:stretch>
                <a:fillRect/>
              </a:stretch>
            </p:blipFill>
            <p:spPr>
              <a:xfrm>
                <a:off x="657098" y="1807036"/>
                <a:ext cx="36954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30FFA525-B35F-46E1-9145-D68ABA411299}"/>
                  </a:ext>
                </a:extLst>
              </p14:cNvPr>
              <p14:cNvContentPartPr/>
              <p14:nvPr/>
            </p14:nvContentPartPr>
            <p14:xfrm>
              <a:off x="5687378" y="1670596"/>
              <a:ext cx="1383120" cy="445680"/>
            </p14:xfrm>
          </p:contentPart>
        </mc:Choice>
        <mc:Fallback>
          <p:pic>
            <p:nvPicPr>
              <p:cNvPr id="41" name="Freihand 40">
                <a:extLst>
                  <a:ext uri="{FF2B5EF4-FFF2-40B4-BE49-F238E27FC236}">
                    <a16:creationId xmlns:a16="http://schemas.microsoft.com/office/drawing/2014/main" id="{30FFA525-B35F-46E1-9145-D68ABA411299}"/>
                  </a:ext>
                </a:extLst>
              </p:cNvPr>
              <p:cNvPicPr/>
              <p:nvPr/>
            </p:nvPicPr>
            <p:blipFill>
              <a:blip r:embed="rId73"/>
              <a:stretch>
                <a:fillRect/>
              </a:stretch>
            </p:blipFill>
            <p:spPr>
              <a:xfrm>
                <a:off x="5678378" y="1661956"/>
                <a:ext cx="1400760" cy="463320"/>
              </a:xfrm>
              <a:prstGeom prst="rect">
                <a:avLst/>
              </a:prstGeom>
            </p:spPr>
          </p:pic>
        </mc:Fallback>
      </mc:AlternateContent>
      <p:grpSp>
        <p:nvGrpSpPr>
          <p:cNvPr id="45" name="Gruppieren 44">
            <a:extLst>
              <a:ext uri="{FF2B5EF4-FFF2-40B4-BE49-F238E27FC236}">
                <a16:creationId xmlns:a16="http://schemas.microsoft.com/office/drawing/2014/main" id="{289B08D0-6EE1-4EE8-A44E-D0F3396FAC74}"/>
              </a:ext>
            </a:extLst>
          </p:cNvPr>
          <p:cNvGrpSpPr/>
          <p:nvPr/>
        </p:nvGrpSpPr>
        <p:grpSpPr>
          <a:xfrm>
            <a:off x="300338" y="3293836"/>
            <a:ext cx="5628600" cy="750240"/>
            <a:chOff x="300338" y="3293836"/>
            <a:chExt cx="5628600" cy="750240"/>
          </a:xfrm>
        </p:grpSpPr>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0FB8BCF4-001F-41B6-9637-799A5EB9FAD8}"/>
                    </a:ext>
                  </a:extLst>
                </p14:cNvPr>
                <p14:cNvContentPartPr/>
                <p14:nvPr/>
              </p14:nvContentPartPr>
              <p14:xfrm>
                <a:off x="5387858" y="3457996"/>
                <a:ext cx="100800" cy="7560"/>
              </p14:xfrm>
            </p:contentPart>
          </mc:Choice>
          <mc:Fallback>
            <p:pic>
              <p:nvPicPr>
                <p:cNvPr id="42" name="Freihand 41">
                  <a:extLst>
                    <a:ext uri="{FF2B5EF4-FFF2-40B4-BE49-F238E27FC236}">
                      <a16:creationId xmlns:a16="http://schemas.microsoft.com/office/drawing/2014/main" id="{0FB8BCF4-001F-41B6-9637-799A5EB9FAD8}"/>
                    </a:ext>
                  </a:extLst>
                </p:cNvPr>
                <p:cNvPicPr/>
                <p:nvPr/>
              </p:nvPicPr>
              <p:blipFill>
                <a:blip r:embed="rId75"/>
                <a:stretch>
                  <a:fillRect/>
                </a:stretch>
              </p:blipFill>
              <p:spPr>
                <a:xfrm>
                  <a:off x="5378858" y="3448996"/>
                  <a:ext cx="1184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2DC5F378-03CF-40AF-8647-A1B6001F0B09}"/>
                    </a:ext>
                  </a:extLst>
                </p14:cNvPr>
                <p14:cNvContentPartPr/>
                <p14:nvPr/>
              </p14:nvContentPartPr>
              <p14:xfrm>
                <a:off x="300338" y="3293836"/>
                <a:ext cx="5628600" cy="750240"/>
              </p14:xfrm>
            </p:contentPart>
          </mc:Choice>
          <mc:Fallback>
            <p:pic>
              <p:nvPicPr>
                <p:cNvPr id="43" name="Freihand 42">
                  <a:extLst>
                    <a:ext uri="{FF2B5EF4-FFF2-40B4-BE49-F238E27FC236}">
                      <a16:creationId xmlns:a16="http://schemas.microsoft.com/office/drawing/2014/main" id="{2DC5F378-03CF-40AF-8647-A1B6001F0B09}"/>
                    </a:ext>
                  </a:extLst>
                </p:cNvPr>
                <p:cNvPicPr/>
                <p:nvPr/>
              </p:nvPicPr>
              <p:blipFill>
                <a:blip r:embed="rId77"/>
                <a:stretch>
                  <a:fillRect/>
                </a:stretch>
              </p:blipFill>
              <p:spPr>
                <a:xfrm>
                  <a:off x="291338" y="3285196"/>
                  <a:ext cx="5646240" cy="767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002FB1F2-9B41-46A6-93E4-8BCB5B4B8BBC}"/>
                    </a:ext>
                  </a:extLst>
                </p14:cNvPr>
                <p14:cNvContentPartPr/>
                <p14:nvPr/>
              </p14:nvContentPartPr>
              <p14:xfrm>
                <a:off x="5120018" y="3456916"/>
                <a:ext cx="194760" cy="13680"/>
              </p14:xfrm>
            </p:contentPart>
          </mc:Choice>
          <mc:Fallback>
            <p:pic>
              <p:nvPicPr>
                <p:cNvPr id="44" name="Freihand 43">
                  <a:extLst>
                    <a:ext uri="{FF2B5EF4-FFF2-40B4-BE49-F238E27FC236}">
                      <a16:creationId xmlns:a16="http://schemas.microsoft.com/office/drawing/2014/main" id="{002FB1F2-9B41-46A6-93E4-8BCB5B4B8BBC}"/>
                    </a:ext>
                  </a:extLst>
                </p:cNvPr>
                <p:cNvPicPr/>
                <p:nvPr/>
              </p:nvPicPr>
              <p:blipFill>
                <a:blip r:embed="rId79"/>
                <a:stretch>
                  <a:fillRect/>
                </a:stretch>
              </p:blipFill>
              <p:spPr>
                <a:xfrm>
                  <a:off x="5111378" y="3447916"/>
                  <a:ext cx="212400" cy="31320"/>
                </a:xfrm>
                <a:prstGeom prst="rect">
                  <a:avLst/>
                </a:prstGeom>
              </p:spPr>
            </p:pic>
          </mc:Fallback>
        </mc:AlternateContent>
      </p:grpSp>
      <p:grpSp>
        <p:nvGrpSpPr>
          <p:cNvPr id="81" name="Gruppieren 80">
            <a:extLst>
              <a:ext uri="{FF2B5EF4-FFF2-40B4-BE49-F238E27FC236}">
                <a16:creationId xmlns:a16="http://schemas.microsoft.com/office/drawing/2014/main" id="{26504E34-7140-45CE-9A03-7F7F98815BD4}"/>
              </a:ext>
            </a:extLst>
          </p:cNvPr>
          <p:cNvGrpSpPr/>
          <p:nvPr/>
        </p:nvGrpSpPr>
        <p:grpSpPr>
          <a:xfrm>
            <a:off x="184778" y="4035796"/>
            <a:ext cx="8511120" cy="2112840"/>
            <a:chOff x="184778" y="4035796"/>
            <a:chExt cx="8511120" cy="2112840"/>
          </a:xfrm>
        </p:grpSpPr>
        <mc:AlternateContent xmlns:mc="http://schemas.openxmlformats.org/markup-compatibility/2006">
          <mc:Choice xmlns:p14="http://schemas.microsoft.com/office/powerpoint/2010/main" Requires="p14">
            <p:contentPart p14:bwMode="auto" r:id="rId80">
              <p14:nvContentPartPr>
                <p14:cNvPr id="74" name="Freihand 73">
                  <a:extLst>
                    <a:ext uri="{FF2B5EF4-FFF2-40B4-BE49-F238E27FC236}">
                      <a16:creationId xmlns:a16="http://schemas.microsoft.com/office/drawing/2014/main" id="{E90FA525-48A1-4117-9803-741E5245092E}"/>
                    </a:ext>
                  </a:extLst>
                </p14:cNvPr>
                <p14:cNvContentPartPr/>
                <p14:nvPr/>
              </p14:nvContentPartPr>
              <p14:xfrm>
                <a:off x="533978" y="5569396"/>
                <a:ext cx="3276360" cy="112320"/>
              </p14:xfrm>
            </p:contentPart>
          </mc:Choice>
          <mc:Fallback>
            <p:pic>
              <p:nvPicPr>
                <p:cNvPr id="74" name="Freihand 73">
                  <a:extLst>
                    <a:ext uri="{FF2B5EF4-FFF2-40B4-BE49-F238E27FC236}">
                      <a16:creationId xmlns:a16="http://schemas.microsoft.com/office/drawing/2014/main" id="{E90FA525-48A1-4117-9803-741E5245092E}"/>
                    </a:ext>
                  </a:extLst>
                </p:cNvPr>
                <p:cNvPicPr/>
                <p:nvPr/>
              </p:nvPicPr>
              <p:blipFill>
                <a:blip r:embed="rId81"/>
                <a:stretch>
                  <a:fillRect/>
                </a:stretch>
              </p:blipFill>
              <p:spPr>
                <a:xfrm>
                  <a:off x="524978" y="5560396"/>
                  <a:ext cx="32940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18C958F8-857B-4BA2-A76F-3BE5DC902656}"/>
                    </a:ext>
                  </a:extLst>
                </p14:cNvPr>
                <p14:cNvContentPartPr/>
                <p14:nvPr/>
              </p14:nvContentPartPr>
              <p14:xfrm>
                <a:off x="3244058" y="4837156"/>
                <a:ext cx="354960" cy="236160"/>
              </p14:xfrm>
            </p:contentPart>
          </mc:Choice>
          <mc:Fallback>
            <p:pic>
              <p:nvPicPr>
                <p:cNvPr id="46" name="Freihand 45">
                  <a:extLst>
                    <a:ext uri="{FF2B5EF4-FFF2-40B4-BE49-F238E27FC236}">
                      <a16:creationId xmlns:a16="http://schemas.microsoft.com/office/drawing/2014/main" id="{18C958F8-857B-4BA2-A76F-3BE5DC902656}"/>
                    </a:ext>
                  </a:extLst>
                </p:cNvPr>
                <p:cNvPicPr/>
                <p:nvPr/>
              </p:nvPicPr>
              <p:blipFill>
                <a:blip r:embed="rId83"/>
                <a:stretch>
                  <a:fillRect/>
                </a:stretch>
              </p:blipFill>
              <p:spPr>
                <a:xfrm>
                  <a:off x="3235418" y="4828156"/>
                  <a:ext cx="37260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CAC0FEFE-333C-46AF-9704-21E302D9C7D3}"/>
                    </a:ext>
                  </a:extLst>
                </p14:cNvPr>
                <p14:cNvContentPartPr/>
                <p14:nvPr/>
              </p14:nvContentPartPr>
              <p14:xfrm>
                <a:off x="3136058" y="4771276"/>
                <a:ext cx="209880" cy="212760"/>
              </p14:xfrm>
            </p:contentPart>
          </mc:Choice>
          <mc:Fallback>
            <p:pic>
              <p:nvPicPr>
                <p:cNvPr id="47" name="Freihand 46">
                  <a:extLst>
                    <a:ext uri="{FF2B5EF4-FFF2-40B4-BE49-F238E27FC236}">
                      <a16:creationId xmlns:a16="http://schemas.microsoft.com/office/drawing/2014/main" id="{CAC0FEFE-333C-46AF-9704-21E302D9C7D3}"/>
                    </a:ext>
                  </a:extLst>
                </p:cNvPr>
                <p:cNvPicPr/>
                <p:nvPr/>
              </p:nvPicPr>
              <p:blipFill>
                <a:blip r:embed="rId85"/>
                <a:stretch>
                  <a:fillRect/>
                </a:stretch>
              </p:blipFill>
              <p:spPr>
                <a:xfrm>
                  <a:off x="3127418" y="4762636"/>
                  <a:ext cx="22752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9" name="Freihand 48">
                  <a:extLst>
                    <a:ext uri="{FF2B5EF4-FFF2-40B4-BE49-F238E27FC236}">
                      <a16:creationId xmlns:a16="http://schemas.microsoft.com/office/drawing/2014/main" id="{1D7723A2-D2C4-48CB-BC01-652EF52A2F9B}"/>
                    </a:ext>
                  </a:extLst>
                </p14:cNvPr>
                <p14:cNvContentPartPr/>
                <p14:nvPr/>
              </p14:nvContentPartPr>
              <p14:xfrm>
                <a:off x="3791618" y="4949836"/>
                <a:ext cx="146880" cy="161640"/>
              </p14:xfrm>
            </p:contentPart>
          </mc:Choice>
          <mc:Fallback>
            <p:pic>
              <p:nvPicPr>
                <p:cNvPr id="49" name="Freihand 48">
                  <a:extLst>
                    <a:ext uri="{FF2B5EF4-FFF2-40B4-BE49-F238E27FC236}">
                      <a16:creationId xmlns:a16="http://schemas.microsoft.com/office/drawing/2014/main" id="{1D7723A2-D2C4-48CB-BC01-652EF52A2F9B}"/>
                    </a:ext>
                  </a:extLst>
                </p:cNvPr>
                <p:cNvPicPr/>
                <p:nvPr/>
              </p:nvPicPr>
              <p:blipFill>
                <a:blip r:embed="rId87"/>
                <a:stretch>
                  <a:fillRect/>
                </a:stretch>
              </p:blipFill>
              <p:spPr>
                <a:xfrm>
                  <a:off x="3782978" y="4941196"/>
                  <a:ext cx="16452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0" name="Freihand 49">
                  <a:extLst>
                    <a:ext uri="{FF2B5EF4-FFF2-40B4-BE49-F238E27FC236}">
                      <a16:creationId xmlns:a16="http://schemas.microsoft.com/office/drawing/2014/main" id="{BCD56147-F0D4-4CB0-B622-3349B4F1FC04}"/>
                    </a:ext>
                  </a:extLst>
                </p14:cNvPr>
                <p14:cNvContentPartPr/>
                <p14:nvPr/>
              </p14:nvContentPartPr>
              <p14:xfrm>
                <a:off x="3997538" y="4959556"/>
                <a:ext cx="365760" cy="124560"/>
              </p14:xfrm>
            </p:contentPart>
          </mc:Choice>
          <mc:Fallback>
            <p:pic>
              <p:nvPicPr>
                <p:cNvPr id="50" name="Freihand 49">
                  <a:extLst>
                    <a:ext uri="{FF2B5EF4-FFF2-40B4-BE49-F238E27FC236}">
                      <a16:creationId xmlns:a16="http://schemas.microsoft.com/office/drawing/2014/main" id="{BCD56147-F0D4-4CB0-B622-3349B4F1FC04}"/>
                    </a:ext>
                  </a:extLst>
                </p:cNvPr>
                <p:cNvPicPr/>
                <p:nvPr/>
              </p:nvPicPr>
              <p:blipFill>
                <a:blip r:embed="rId89"/>
                <a:stretch>
                  <a:fillRect/>
                </a:stretch>
              </p:blipFill>
              <p:spPr>
                <a:xfrm>
                  <a:off x="3988538" y="4950556"/>
                  <a:ext cx="3834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1" name="Freihand 50">
                  <a:extLst>
                    <a:ext uri="{FF2B5EF4-FFF2-40B4-BE49-F238E27FC236}">
                      <a16:creationId xmlns:a16="http://schemas.microsoft.com/office/drawing/2014/main" id="{15673A0E-77C6-4514-ADBB-6C55A16FA961}"/>
                    </a:ext>
                  </a:extLst>
                </p14:cNvPr>
                <p14:cNvContentPartPr/>
                <p14:nvPr/>
              </p14:nvContentPartPr>
              <p14:xfrm>
                <a:off x="4266458" y="4871716"/>
                <a:ext cx="65880" cy="24120"/>
              </p14:xfrm>
            </p:contentPart>
          </mc:Choice>
          <mc:Fallback>
            <p:pic>
              <p:nvPicPr>
                <p:cNvPr id="51" name="Freihand 50">
                  <a:extLst>
                    <a:ext uri="{FF2B5EF4-FFF2-40B4-BE49-F238E27FC236}">
                      <a16:creationId xmlns:a16="http://schemas.microsoft.com/office/drawing/2014/main" id="{15673A0E-77C6-4514-ADBB-6C55A16FA961}"/>
                    </a:ext>
                  </a:extLst>
                </p:cNvPr>
                <p:cNvPicPr/>
                <p:nvPr/>
              </p:nvPicPr>
              <p:blipFill>
                <a:blip r:embed="rId91"/>
                <a:stretch>
                  <a:fillRect/>
                </a:stretch>
              </p:blipFill>
              <p:spPr>
                <a:xfrm>
                  <a:off x="4257818" y="4862716"/>
                  <a:ext cx="8352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Freihand 51">
                  <a:extLst>
                    <a:ext uri="{FF2B5EF4-FFF2-40B4-BE49-F238E27FC236}">
                      <a16:creationId xmlns:a16="http://schemas.microsoft.com/office/drawing/2014/main" id="{FC6A43D6-1668-4C2E-9942-05FD45638C8E}"/>
                    </a:ext>
                  </a:extLst>
                </p14:cNvPr>
                <p14:cNvContentPartPr/>
                <p14:nvPr/>
              </p14:nvContentPartPr>
              <p14:xfrm>
                <a:off x="4368338" y="4909876"/>
                <a:ext cx="99360" cy="165240"/>
              </p14:xfrm>
            </p:contentPart>
          </mc:Choice>
          <mc:Fallback>
            <p:pic>
              <p:nvPicPr>
                <p:cNvPr id="52" name="Freihand 51">
                  <a:extLst>
                    <a:ext uri="{FF2B5EF4-FFF2-40B4-BE49-F238E27FC236}">
                      <a16:creationId xmlns:a16="http://schemas.microsoft.com/office/drawing/2014/main" id="{FC6A43D6-1668-4C2E-9942-05FD45638C8E}"/>
                    </a:ext>
                  </a:extLst>
                </p:cNvPr>
                <p:cNvPicPr/>
                <p:nvPr/>
              </p:nvPicPr>
              <p:blipFill>
                <a:blip r:embed="rId93"/>
                <a:stretch>
                  <a:fillRect/>
                </a:stretch>
              </p:blipFill>
              <p:spPr>
                <a:xfrm>
                  <a:off x="4359698" y="4900876"/>
                  <a:ext cx="1170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3" name="Freihand 52">
                  <a:extLst>
                    <a:ext uri="{FF2B5EF4-FFF2-40B4-BE49-F238E27FC236}">
                      <a16:creationId xmlns:a16="http://schemas.microsoft.com/office/drawing/2014/main" id="{70CDC1B5-7563-4433-BF58-906F1EBD2A1A}"/>
                    </a:ext>
                  </a:extLst>
                </p14:cNvPr>
                <p14:cNvContentPartPr/>
                <p14:nvPr/>
              </p14:nvContentPartPr>
              <p14:xfrm>
                <a:off x="4515578" y="4833916"/>
                <a:ext cx="213120" cy="250920"/>
              </p14:xfrm>
            </p:contentPart>
          </mc:Choice>
          <mc:Fallback>
            <p:pic>
              <p:nvPicPr>
                <p:cNvPr id="53" name="Freihand 52">
                  <a:extLst>
                    <a:ext uri="{FF2B5EF4-FFF2-40B4-BE49-F238E27FC236}">
                      <a16:creationId xmlns:a16="http://schemas.microsoft.com/office/drawing/2014/main" id="{70CDC1B5-7563-4433-BF58-906F1EBD2A1A}"/>
                    </a:ext>
                  </a:extLst>
                </p:cNvPr>
                <p:cNvPicPr/>
                <p:nvPr/>
              </p:nvPicPr>
              <p:blipFill>
                <a:blip r:embed="rId95"/>
                <a:stretch>
                  <a:fillRect/>
                </a:stretch>
              </p:blipFill>
              <p:spPr>
                <a:xfrm>
                  <a:off x="4506938" y="4824916"/>
                  <a:ext cx="23076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4" name="Freihand 53">
                  <a:extLst>
                    <a:ext uri="{FF2B5EF4-FFF2-40B4-BE49-F238E27FC236}">
                      <a16:creationId xmlns:a16="http://schemas.microsoft.com/office/drawing/2014/main" id="{A31905D6-F0A0-4521-A6D4-48FEDDEF0608}"/>
                    </a:ext>
                  </a:extLst>
                </p14:cNvPr>
                <p14:cNvContentPartPr/>
                <p14:nvPr/>
              </p14:nvContentPartPr>
              <p14:xfrm>
                <a:off x="4773698" y="4880716"/>
                <a:ext cx="324000" cy="162000"/>
              </p14:xfrm>
            </p:contentPart>
          </mc:Choice>
          <mc:Fallback>
            <p:pic>
              <p:nvPicPr>
                <p:cNvPr id="54" name="Freihand 53">
                  <a:extLst>
                    <a:ext uri="{FF2B5EF4-FFF2-40B4-BE49-F238E27FC236}">
                      <a16:creationId xmlns:a16="http://schemas.microsoft.com/office/drawing/2014/main" id="{A31905D6-F0A0-4521-A6D4-48FEDDEF0608}"/>
                    </a:ext>
                  </a:extLst>
                </p:cNvPr>
                <p:cNvPicPr/>
                <p:nvPr/>
              </p:nvPicPr>
              <p:blipFill>
                <a:blip r:embed="rId97"/>
                <a:stretch>
                  <a:fillRect/>
                </a:stretch>
              </p:blipFill>
              <p:spPr>
                <a:xfrm>
                  <a:off x="4765058" y="4871716"/>
                  <a:ext cx="3416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5" name="Freihand 54">
                  <a:extLst>
                    <a:ext uri="{FF2B5EF4-FFF2-40B4-BE49-F238E27FC236}">
                      <a16:creationId xmlns:a16="http://schemas.microsoft.com/office/drawing/2014/main" id="{52979FB7-4E1D-46E1-9EF0-1F8ACF6467F8}"/>
                    </a:ext>
                  </a:extLst>
                </p14:cNvPr>
                <p14:cNvContentPartPr/>
                <p14:nvPr/>
              </p14:nvContentPartPr>
              <p14:xfrm>
                <a:off x="5323778" y="4803316"/>
                <a:ext cx="84600" cy="203400"/>
              </p14:xfrm>
            </p:contentPart>
          </mc:Choice>
          <mc:Fallback>
            <p:pic>
              <p:nvPicPr>
                <p:cNvPr id="55" name="Freihand 54">
                  <a:extLst>
                    <a:ext uri="{FF2B5EF4-FFF2-40B4-BE49-F238E27FC236}">
                      <a16:creationId xmlns:a16="http://schemas.microsoft.com/office/drawing/2014/main" id="{52979FB7-4E1D-46E1-9EF0-1F8ACF6467F8}"/>
                    </a:ext>
                  </a:extLst>
                </p:cNvPr>
                <p:cNvPicPr/>
                <p:nvPr/>
              </p:nvPicPr>
              <p:blipFill>
                <a:blip r:embed="rId99"/>
                <a:stretch>
                  <a:fillRect/>
                </a:stretch>
              </p:blipFill>
              <p:spPr>
                <a:xfrm>
                  <a:off x="5314778" y="4794316"/>
                  <a:ext cx="10224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6" name="Freihand 55">
                  <a:extLst>
                    <a:ext uri="{FF2B5EF4-FFF2-40B4-BE49-F238E27FC236}">
                      <a16:creationId xmlns:a16="http://schemas.microsoft.com/office/drawing/2014/main" id="{896049E1-1FAB-4BD7-9DFE-94C528416E9A}"/>
                    </a:ext>
                  </a:extLst>
                </p14:cNvPr>
                <p14:cNvContentPartPr/>
                <p14:nvPr/>
              </p14:nvContentPartPr>
              <p14:xfrm>
                <a:off x="5487578" y="4805116"/>
                <a:ext cx="129240" cy="129240"/>
              </p14:xfrm>
            </p:contentPart>
          </mc:Choice>
          <mc:Fallback>
            <p:pic>
              <p:nvPicPr>
                <p:cNvPr id="56" name="Freihand 55">
                  <a:extLst>
                    <a:ext uri="{FF2B5EF4-FFF2-40B4-BE49-F238E27FC236}">
                      <a16:creationId xmlns:a16="http://schemas.microsoft.com/office/drawing/2014/main" id="{896049E1-1FAB-4BD7-9DFE-94C528416E9A}"/>
                    </a:ext>
                  </a:extLst>
                </p:cNvPr>
                <p:cNvPicPr/>
                <p:nvPr/>
              </p:nvPicPr>
              <p:blipFill>
                <a:blip r:embed="rId101"/>
                <a:stretch>
                  <a:fillRect/>
                </a:stretch>
              </p:blipFill>
              <p:spPr>
                <a:xfrm>
                  <a:off x="5478578" y="4796116"/>
                  <a:ext cx="146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7" name="Freihand 56">
                  <a:extLst>
                    <a:ext uri="{FF2B5EF4-FFF2-40B4-BE49-F238E27FC236}">
                      <a16:creationId xmlns:a16="http://schemas.microsoft.com/office/drawing/2014/main" id="{FB85146F-5C29-4290-80BB-5D6EC9423485}"/>
                    </a:ext>
                  </a:extLst>
                </p14:cNvPr>
                <p14:cNvContentPartPr/>
                <p14:nvPr/>
              </p14:nvContentPartPr>
              <p14:xfrm>
                <a:off x="5801138" y="4839316"/>
                <a:ext cx="228600" cy="88200"/>
              </p14:xfrm>
            </p:contentPart>
          </mc:Choice>
          <mc:Fallback>
            <p:pic>
              <p:nvPicPr>
                <p:cNvPr id="57" name="Freihand 56">
                  <a:extLst>
                    <a:ext uri="{FF2B5EF4-FFF2-40B4-BE49-F238E27FC236}">
                      <a16:creationId xmlns:a16="http://schemas.microsoft.com/office/drawing/2014/main" id="{FB85146F-5C29-4290-80BB-5D6EC9423485}"/>
                    </a:ext>
                  </a:extLst>
                </p:cNvPr>
                <p:cNvPicPr/>
                <p:nvPr/>
              </p:nvPicPr>
              <p:blipFill>
                <a:blip r:embed="rId103"/>
                <a:stretch>
                  <a:fillRect/>
                </a:stretch>
              </p:blipFill>
              <p:spPr>
                <a:xfrm>
                  <a:off x="5792138" y="4830676"/>
                  <a:ext cx="2462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8" name="Freihand 57">
                  <a:extLst>
                    <a:ext uri="{FF2B5EF4-FFF2-40B4-BE49-F238E27FC236}">
                      <a16:creationId xmlns:a16="http://schemas.microsoft.com/office/drawing/2014/main" id="{3731ACAF-3852-468D-BA0E-5AF4C8E7DD86}"/>
                    </a:ext>
                  </a:extLst>
                </p14:cNvPr>
                <p14:cNvContentPartPr/>
                <p14:nvPr/>
              </p14:nvContentPartPr>
              <p14:xfrm>
                <a:off x="6060698" y="4782796"/>
                <a:ext cx="177480" cy="159120"/>
              </p14:xfrm>
            </p:contentPart>
          </mc:Choice>
          <mc:Fallback>
            <p:pic>
              <p:nvPicPr>
                <p:cNvPr id="58" name="Freihand 57">
                  <a:extLst>
                    <a:ext uri="{FF2B5EF4-FFF2-40B4-BE49-F238E27FC236}">
                      <a16:creationId xmlns:a16="http://schemas.microsoft.com/office/drawing/2014/main" id="{3731ACAF-3852-468D-BA0E-5AF4C8E7DD86}"/>
                    </a:ext>
                  </a:extLst>
                </p:cNvPr>
                <p:cNvPicPr/>
                <p:nvPr/>
              </p:nvPicPr>
              <p:blipFill>
                <a:blip r:embed="rId105"/>
                <a:stretch>
                  <a:fillRect/>
                </a:stretch>
              </p:blipFill>
              <p:spPr>
                <a:xfrm>
                  <a:off x="6051698" y="4773796"/>
                  <a:ext cx="19512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0" name="Freihand 59">
                  <a:extLst>
                    <a:ext uri="{FF2B5EF4-FFF2-40B4-BE49-F238E27FC236}">
                      <a16:creationId xmlns:a16="http://schemas.microsoft.com/office/drawing/2014/main" id="{2117A7A5-232D-489B-80C6-CA09901EEDDF}"/>
                    </a:ext>
                  </a:extLst>
                </p14:cNvPr>
                <p14:cNvContentPartPr/>
                <p14:nvPr/>
              </p14:nvContentPartPr>
              <p14:xfrm>
                <a:off x="6478658" y="4804036"/>
                <a:ext cx="157680" cy="237240"/>
              </p14:xfrm>
            </p:contentPart>
          </mc:Choice>
          <mc:Fallback>
            <p:pic>
              <p:nvPicPr>
                <p:cNvPr id="60" name="Freihand 59">
                  <a:extLst>
                    <a:ext uri="{FF2B5EF4-FFF2-40B4-BE49-F238E27FC236}">
                      <a16:creationId xmlns:a16="http://schemas.microsoft.com/office/drawing/2014/main" id="{2117A7A5-232D-489B-80C6-CA09901EEDDF}"/>
                    </a:ext>
                  </a:extLst>
                </p:cNvPr>
                <p:cNvPicPr/>
                <p:nvPr/>
              </p:nvPicPr>
              <p:blipFill>
                <a:blip r:embed="rId107"/>
                <a:stretch>
                  <a:fillRect/>
                </a:stretch>
              </p:blipFill>
              <p:spPr>
                <a:xfrm>
                  <a:off x="6469658" y="4795036"/>
                  <a:ext cx="1753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1" name="Freihand 60">
                  <a:extLst>
                    <a:ext uri="{FF2B5EF4-FFF2-40B4-BE49-F238E27FC236}">
                      <a16:creationId xmlns:a16="http://schemas.microsoft.com/office/drawing/2014/main" id="{3B7A43D5-62A2-41EA-B643-76A027FD75BC}"/>
                    </a:ext>
                  </a:extLst>
                </p14:cNvPr>
                <p14:cNvContentPartPr/>
                <p14:nvPr/>
              </p14:nvContentPartPr>
              <p14:xfrm>
                <a:off x="6683858" y="4829236"/>
                <a:ext cx="83520" cy="142560"/>
              </p14:xfrm>
            </p:contentPart>
          </mc:Choice>
          <mc:Fallback>
            <p:pic>
              <p:nvPicPr>
                <p:cNvPr id="61" name="Freihand 60">
                  <a:extLst>
                    <a:ext uri="{FF2B5EF4-FFF2-40B4-BE49-F238E27FC236}">
                      <a16:creationId xmlns:a16="http://schemas.microsoft.com/office/drawing/2014/main" id="{3B7A43D5-62A2-41EA-B643-76A027FD75BC}"/>
                    </a:ext>
                  </a:extLst>
                </p:cNvPr>
                <p:cNvPicPr/>
                <p:nvPr/>
              </p:nvPicPr>
              <p:blipFill>
                <a:blip r:embed="rId109"/>
                <a:stretch>
                  <a:fillRect/>
                </a:stretch>
              </p:blipFill>
              <p:spPr>
                <a:xfrm>
                  <a:off x="6674858" y="4820236"/>
                  <a:ext cx="10116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2" name="Freihand 61">
                  <a:extLst>
                    <a:ext uri="{FF2B5EF4-FFF2-40B4-BE49-F238E27FC236}">
                      <a16:creationId xmlns:a16="http://schemas.microsoft.com/office/drawing/2014/main" id="{AC902688-AB85-4413-97B7-A7352E87B70D}"/>
                    </a:ext>
                  </a:extLst>
                </p14:cNvPr>
                <p14:cNvContentPartPr/>
                <p14:nvPr/>
              </p14:nvContentPartPr>
              <p14:xfrm>
                <a:off x="6903098" y="4760116"/>
                <a:ext cx="122040" cy="188640"/>
              </p14:xfrm>
            </p:contentPart>
          </mc:Choice>
          <mc:Fallback>
            <p:pic>
              <p:nvPicPr>
                <p:cNvPr id="62" name="Freihand 61">
                  <a:extLst>
                    <a:ext uri="{FF2B5EF4-FFF2-40B4-BE49-F238E27FC236}">
                      <a16:creationId xmlns:a16="http://schemas.microsoft.com/office/drawing/2014/main" id="{AC902688-AB85-4413-97B7-A7352E87B70D}"/>
                    </a:ext>
                  </a:extLst>
                </p:cNvPr>
                <p:cNvPicPr/>
                <p:nvPr/>
              </p:nvPicPr>
              <p:blipFill>
                <a:blip r:embed="rId111"/>
                <a:stretch>
                  <a:fillRect/>
                </a:stretch>
              </p:blipFill>
              <p:spPr>
                <a:xfrm>
                  <a:off x="6894098" y="4751116"/>
                  <a:ext cx="1396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3" name="Freihand 62">
                  <a:extLst>
                    <a:ext uri="{FF2B5EF4-FFF2-40B4-BE49-F238E27FC236}">
                      <a16:creationId xmlns:a16="http://schemas.microsoft.com/office/drawing/2014/main" id="{B743C82A-5CDE-42F5-99A7-8BB53ECAF870}"/>
                    </a:ext>
                  </a:extLst>
                </p14:cNvPr>
                <p14:cNvContentPartPr/>
                <p14:nvPr/>
              </p14:nvContentPartPr>
              <p14:xfrm>
                <a:off x="7014698" y="4845076"/>
                <a:ext cx="151200" cy="74160"/>
              </p14:xfrm>
            </p:contentPart>
          </mc:Choice>
          <mc:Fallback>
            <p:pic>
              <p:nvPicPr>
                <p:cNvPr id="63" name="Freihand 62">
                  <a:extLst>
                    <a:ext uri="{FF2B5EF4-FFF2-40B4-BE49-F238E27FC236}">
                      <a16:creationId xmlns:a16="http://schemas.microsoft.com/office/drawing/2014/main" id="{B743C82A-5CDE-42F5-99A7-8BB53ECAF870}"/>
                    </a:ext>
                  </a:extLst>
                </p:cNvPr>
                <p:cNvPicPr/>
                <p:nvPr/>
              </p:nvPicPr>
              <p:blipFill>
                <a:blip r:embed="rId113"/>
                <a:stretch>
                  <a:fillRect/>
                </a:stretch>
              </p:blipFill>
              <p:spPr>
                <a:xfrm>
                  <a:off x="7006058" y="4836436"/>
                  <a:ext cx="16884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4" name="Freihand 63">
                  <a:extLst>
                    <a:ext uri="{FF2B5EF4-FFF2-40B4-BE49-F238E27FC236}">
                      <a16:creationId xmlns:a16="http://schemas.microsoft.com/office/drawing/2014/main" id="{1A63CC3D-8824-41DC-ADA8-A2B42874D7ED}"/>
                    </a:ext>
                  </a:extLst>
                </p14:cNvPr>
                <p14:cNvContentPartPr/>
                <p14:nvPr/>
              </p14:nvContentPartPr>
              <p14:xfrm>
                <a:off x="7141058" y="4772356"/>
                <a:ext cx="222120" cy="171360"/>
              </p14:xfrm>
            </p:contentPart>
          </mc:Choice>
          <mc:Fallback>
            <p:pic>
              <p:nvPicPr>
                <p:cNvPr id="64" name="Freihand 63">
                  <a:extLst>
                    <a:ext uri="{FF2B5EF4-FFF2-40B4-BE49-F238E27FC236}">
                      <a16:creationId xmlns:a16="http://schemas.microsoft.com/office/drawing/2014/main" id="{1A63CC3D-8824-41DC-ADA8-A2B42874D7ED}"/>
                    </a:ext>
                  </a:extLst>
                </p:cNvPr>
                <p:cNvPicPr/>
                <p:nvPr/>
              </p:nvPicPr>
              <p:blipFill>
                <a:blip r:embed="rId115"/>
                <a:stretch>
                  <a:fillRect/>
                </a:stretch>
              </p:blipFill>
              <p:spPr>
                <a:xfrm>
                  <a:off x="7132418" y="4763716"/>
                  <a:ext cx="2397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5" name="Freihand 64">
                  <a:extLst>
                    <a:ext uri="{FF2B5EF4-FFF2-40B4-BE49-F238E27FC236}">
                      <a16:creationId xmlns:a16="http://schemas.microsoft.com/office/drawing/2014/main" id="{CF608371-CD3E-41BA-86F7-915071A4A932}"/>
                    </a:ext>
                  </a:extLst>
                </p14:cNvPr>
                <p14:cNvContentPartPr/>
                <p14:nvPr/>
              </p14:nvContentPartPr>
              <p14:xfrm>
                <a:off x="7558298" y="4820956"/>
                <a:ext cx="113760" cy="136440"/>
              </p14:xfrm>
            </p:contentPart>
          </mc:Choice>
          <mc:Fallback>
            <p:pic>
              <p:nvPicPr>
                <p:cNvPr id="65" name="Freihand 64">
                  <a:extLst>
                    <a:ext uri="{FF2B5EF4-FFF2-40B4-BE49-F238E27FC236}">
                      <a16:creationId xmlns:a16="http://schemas.microsoft.com/office/drawing/2014/main" id="{CF608371-CD3E-41BA-86F7-915071A4A932}"/>
                    </a:ext>
                  </a:extLst>
                </p:cNvPr>
                <p:cNvPicPr/>
                <p:nvPr/>
              </p:nvPicPr>
              <p:blipFill>
                <a:blip r:embed="rId117"/>
                <a:stretch>
                  <a:fillRect/>
                </a:stretch>
              </p:blipFill>
              <p:spPr>
                <a:xfrm>
                  <a:off x="7549298" y="4812316"/>
                  <a:ext cx="13140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6" name="Freihand 65">
                  <a:extLst>
                    <a:ext uri="{FF2B5EF4-FFF2-40B4-BE49-F238E27FC236}">
                      <a16:creationId xmlns:a16="http://schemas.microsoft.com/office/drawing/2014/main" id="{4BACE2F3-DDE2-49A8-8DF3-33AB2DBD67CD}"/>
                    </a:ext>
                  </a:extLst>
                </p14:cNvPr>
                <p14:cNvContentPartPr/>
                <p14:nvPr/>
              </p14:nvContentPartPr>
              <p14:xfrm>
                <a:off x="7485938" y="4851916"/>
                <a:ext cx="173880" cy="63720"/>
              </p14:xfrm>
            </p:contentPart>
          </mc:Choice>
          <mc:Fallback>
            <p:pic>
              <p:nvPicPr>
                <p:cNvPr id="66" name="Freihand 65">
                  <a:extLst>
                    <a:ext uri="{FF2B5EF4-FFF2-40B4-BE49-F238E27FC236}">
                      <a16:creationId xmlns:a16="http://schemas.microsoft.com/office/drawing/2014/main" id="{4BACE2F3-DDE2-49A8-8DF3-33AB2DBD67CD}"/>
                    </a:ext>
                  </a:extLst>
                </p:cNvPr>
                <p:cNvPicPr/>
                <p:nvPr/>
              </p:nvPicPr>
              <p:blipFill>
                <a:blip r:embed="rId119"/>
                <a:stretch>
                  <a:fillRect/>
                </a:stretch>
              </p:blipFill>
              <p:spPr>
                <a:xfrm>
                  <a:off x="7476938" y="4843276"/>
                  <a:ext cx="19152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7" name="Freihand 66">
                  <a:extLst>
                    <a:ext uri="{FF2B5EF4-FFF2-40B4-BE49-F238E27FC236}">
                      <a16:creationId xmlns:a16="http://schemas.microsoft.com/office/drawing/2014/main" id="{D8C00393-E768-4D2D-B4EF-B769D4AACE8D}"/>
                    </a:ext>
                  </a:extLst>
                </p14:cNvPr>
                <p14:cNvContentPartPr/>
                <p14:nvPr/>
              </p14:nvContentPartPr>
              <p14:xfrm>
                <a:off x="6963938" y="5118316"/>
                <a:ext cx="198000" cy="274320"/>
              </p14:xfrm>
            </p:contentPart>
          </mc:Choice>
          <mc:Fallback>
            <p:pic>
              <p:nvPicPr>
                <p:cNvPr id="67" name="Freihand 66">
                  <a:extLst>
                    <a:ext uri="{FF2B5EF4-FFF2-40B4-BE49-F238E27FC236}">
                      <a16:creationId xmlns:a16="http://schemas.microsoft.com/office/drawing/2014/main" id="{D8C00393-E768-4D2D-B4EF-B769D4AACE8D}"/>
                    </a:ext>
                  </a:extLst>
                </p:cNvPr>
                <p:cNvPicPr/>
                <p:nvPr/>
              </p:nvPicPr>
              <p:blipFill>
                <a:blip r:embed="rId121"/>
                <a:stretch>
                  <a:fillRect/>
                </a:stretch>
              </p:blipFill>
              <p:spPr>
                <a:xfrm>
                  <a:off x="6955298" y="5109316"/>
                  <a:ext cx="21564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8" name="Freihand 67">
                  <a:extLst>
                    <a:ext uri="{FF2B5EF4-FFF2-40B4-BE49-F238E27FC236}">
                      <a16:creationId xmlns:a16="http://schemas.microsoft.com/office/drawing/2014/main" id="{42ADC6CA-4167-43B2-8EE9-E9D3A99CE1F7}"/>
                    </a:ext>
                  </a:extLst>
                </p14:cNvPr>
                <p14:cNvContentPartPr/>
                <p14:nvPr/>
              </p14:nvContentPartPr>
              <p14:xfrm>
                <a:off x="7177778" y="5114356"/>
                <a:ext cx="110880" cy="111600"/>
              </p14:xfrm>
            </p:contentPart>
          </mc:Choice>
          <mc:Fallback>
            <p:pic>
              <p:nvPicPr>
                <p:cNvPr id="68" name="Freihand 67">
                  <a:extLst>
                    <a:ext uri="{FF2B5EF4-FFF2-40B4-BE49-F238E27FC236}">
                      <a16:creationId xmlns:a16="http://schemas.microsoft.com/office/drawing/2014/main" id="{42ADC6CA-4167-43B2-8EE9-E9D3A99CE1F7}"/>
                    </a:ext>
                  </a:extLst>
                </p:cNvPr>
                <p:cNvPicPr/>
                <p:nvPr/>
              </p:nvPicPr>
              <p:blipFill>
                <a:blip r:embed="rId123"/>
                <a:stretch>
                  <a:fillRect/>
                </a:stretch>
              </p:blipFill>
              <p:spPr>
                <a:xfrm>
                  <a:off x="7168778" y="5105356"/>
                  <a:ext cx="128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69" name="Freihand 68">
                  <a:extLst>
                    <a:ext uri="{FF2B5EF4-FFF2-40B4-BE49-F238E27FC236}">
                      <a16:creationId xmlns:a16="http://schemas.microsoft.com/office/drawing/2014/main" id="{784109F6-8D28-42F6-B5F9-21BF97A2494B}"/>
                    </a:ext>
                  </a:extLst>
                </p14:cNvPr>
                <p14:cNvContentPartPr/>
                <p14:nvPr/>
              </p14:nvContentPartPr>
              <p14:xfrm>
                <a:off x="7242938" y="5116876"/>
                <a:ext cx="131400" cy="75960"/>
              </p14:xfrm>
            </p:contentPart>
          </mc:Choice>
          <mc:Fallback>
            <p:pic>
              <p:nvPicPr>
                <p:cNvPr id="69" name="Freihand 68">
                  <a:extLst>
                    <a:ext uri="{FF2B5EF4-FFF2-40B4-BE49-F238E27FC236}">
                      <a16:creationId xmlns:a16="http://schemas.microsoft.com/office/drawing/2014/main" id="{784109F6-8D28-42F6-B5F9-21BF97A2494B}"/>
                    </a:ext>
                  </a:extLst>
                </p:cNvPr>
                <p:cNvPicPr/>
                <p:nvPr/>
              </p:nvPicPr>
              <p:blipFill>
                <a:blip r:embed="rId125"/>
                <a:stretch>
                  <a:fillRect/>
                </a:stretch>
              </p:blipFill>
              <p:spPr>
                <a:xfrm>
                  <a:off x="7234298" y="5107876"/>
                  <a:ext cx="1490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0" name="Freihand 69">
                  <a:extLst>
                    <a:ext uri="{FF2B5EF4-FFF2-40B4-BE49-F238E27FC236}">
                      <a16:creationId xmlns:a16="http://schemas.microsoft.com/office/drawing/2014/main" id="{9A6ED5C6-E17F-4DA5-9F1F-837B8569A421}"/>
                    </a:ext>
                  </a:extLst>
                </p14:cNvPr>
                <p14:cNvContentPartPr/>
                <p14:nvPr/>
              </p14:nvContentPartPr>
              <p14:xfrm>
                <a:off x="7552538" y="4976836"/>
                <a:ext cx="161640" cy="223200"/>
              </p14:xfrm>
            </p:contentPart>
          </mc:Choice>
          <mc:Fallback>
            <p:pic>
              <p:nvPicPr>
                <p:cNvPr id="70" name="Freihand 69">
                  <a:extLst>
                    <a:ext uri="{FF2B5EF4-FFF2-40B4-BE49-F238E27FC236}">
                      <a16:creationId xmlns:a16="http://schemas.microsoft.com/office/drawing/2014/main" id="{9A6ED5C6-E17F-4DA5-9F1F-837B8569A421}"/>
                    </a:ext>
                  </a:extLst>
                </p:cNvPr>
                <p:cNvPicPr/>
                <p:nvPr/>
              </p:nvPicPr>
              <p:blipFill>
                <a:blip r:embed="rId127"/>
                <a:stretch>
                  <a:fillRect/>
                </a:stretch>
              </p:blipFill>
              <p:spPr>
                <a:xfrm>
                  <a:off x="7543538" y="4967836"/>
                  <a:ext cx="17928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1" name="Freihand 70">
                  <a:extLst>
                    <a:ext uri="{FF2B5EF4-FFF2-40B4-BE49-F238E27FC236}">
                      <a16:creationId xmlns:a16="http://schemas.microsoft.com/office/drawing/2014/main" id="{F303B217-C4AF-4F70-91D0-76BB9433F2A8}"/>
                    </a:ext>
                  </a:extLst>
                </p14:cNvPr>
                <p14:cNvContentPartPr/>
                <p14:nvPr/>
              </p14:nvContentPartPr>
              <p14:xfrm>
                <a:off x="7727858" y="4962076"/>
                <a:ext cx="383760" cy="219960"/>
              </p14:xfrm>
            </p:contentPart>
          </mc:Choice>
          <mc:Fallback>
            <p:pic>
              <p:nvPicPr>
                <p:cNvPr id="71" name="Freihand 70">
                  <a:extLst>
                    <a:ext uri="{FF2B5EF4-FFF2-40B4-BE49-F238E27FC236}">
                      <a16:creationId xmlns:a16="http://schemas.microsoft.com/office/drawing/2014/main" id="{F303B217-C4AF-4F70-91D0-76BB9433F2A8}"/>
                    </a:ext>
                  </a:extLst>
                </p:cNvPr>
                <p:cNvPicPr/>
                <p:nvPr/>
              </p:nvPicPr>
              <p:blipFill>
                <a:blip r:embed="rId129"/>
                <a:stretch>
                  <a:fillRect/>
                </a:stretch>
              </p:blipFill>
              <p:spPr>
                <a:xfrm>
                  <a:off x="7719218" y="4953076"/>
                  <a:ext cx="40140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2" name="Freihand 71">
                  <a:extLst>
                    <a:ext uri="{FF2B5EF4-FFF2-40B4-BE49-F238E27FC236}">
                      <a16:creationId xmlns:a16="http://schemas.microsoft.com/office/drawing/2014/main" id="{2430E87B-2997-4CEF-A583-88C502C38C76}"/>
                    </a:ext>
                  </a:extLst>
                </p14:cNvPr>
                <p14:cNvContentPartPr/>
                <p14:nvPr/>
              </p14:nvContentPartPr>
              <p14:xfrm>
                <a:off x="6697898" y="5343676"/>
                <a:ext cx="1771920" cy="21600"/>
              </p14:xfrm>
            </p:contentPart>
          </mc:Choice>
          <mc:Fallback>
            <p:pic>
              <p:nvPicPr>
                <p:cNvPr id="72" name="Freihand 71">
                  <a:extLst>
                    <a:ext uri="{FF2B5EF4-FFF2-40B4-BE49-F238E27FC236}">
                      <a16:creationId xmlns:a16="http://schemas.microsoft.com/office/drawing/2014/main" id="{2430E87B-2997-4CEF-A583-88C502C38C76}"/>
                    </a:ext>
                  </a:extLst>
                </p:cNvPr>
                <p:cNvPicPr/>
                <p:nvPr/>
              </p:nvPicPr>
              <p:blipFill>
                <a:blip r:embed="rId131"/>
                <a:stretch>
                  <a:fillRect/>
                </a:stretch>
              </p:blipFill>
              <p:spPr>
                <a:xfrm>
                  <a:off x="6688898" y="5334676"/>
                  <a:ext cx="17895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5" name="Freihand 74">
                  <a:extLst>
                    <a:ext uri="{FF2B5EF4-FFF2-40B4-BE49-F238E27FC236}">
                      <a16:creationId xmlns:a16="http://schemas.microsoft.com/office/drawing/2014/main" id="{D1E483C3-5BA9-4E53-8FA3-D0DCC4926D85}"/>
                    </a:ext>
                  </a:extLst>
                </p14:cNvPr>
                <p14:cNvContentPartPr/>
                <p14:nvPr/>
              </p14:nvContentPartPr>
              <p14:xfrm>
                <a:off x="2827538" y="4412356"/>
                <a:ext cx="1010880" cy="548280"/>
              </p14:xfrm>
            </p:contentPart>
          </mc:Choice>
          <mc:Fallback>
            <p:pic>
              <p:nvPicPr>
                <p:cNvPr id="75" name="Freihand 74">
                  <a:extLst>
                    <a:ext uri="{FF2B5EF4-FFF2-40B4-BE49-F238E27FC236}">
                      <a16:creationId xmlns:a16="http://schemas.microsoft.com/office/drawing/2014/main" id="{D1E483C3-5BA9-4E53-8FA3-D0DCC4926D85}"/>
                    </a:ext>
                  </a:extLst>
                </p:cNvPr>
                <p:cNvPicPr/>
                <p:nvPr/>
              </p:nvPicPr>
              <p:blipFill>
                <a:blip r:embed="rId133"/>
                <a:stretch>
                  <a:fillRect/>
                </a:stretch>
              </p:blipFill>
              <p:spPr>
                <a:xfrm>
                  <a:off x="2818898" y="4403716"/>
                  <a:ext cx="1028520" cy="5659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7" name="Freihand 76">
                  <a:extLst>
                    <a:ext uri="{FF2B5EF4-FFF2-40B4-BE49-F238E27FC236}">
                      <a16:creationId xmlns:a16="http://schemas.microsoft.com/office/drawing/2014/main" id="{E7804F7C-FCAB-452F-8CE2-DF97E20B316D}"/>
                    </a:ext>
                  </a:extLst>
                </p14:cNvPr>
                <p14:cNvContentPartPr/>
                <p14:nvPr/>
              </p14:nvContentPartPr>
              <p14:xfrm>
                <a:off x="578258" y="5090236"/>
                <a:ext cx="1297080" cy="684360"/>
              </p14:xfrm>
            </p:contentPart>
          </mc:Choice>
          <mc:Fallback>
            <p:pic>
              <p:nvPicPr>
                <p:cNvPr id="77" name="Freihand 76">
                  <a:extLst>
                    <a:ext uri="{FF2B5EF4-FFF2-40B4-BE49-F238E27FC236}">
                      <a16:creationId xmlns:a16="http://schemas.microsoft.com/office/drawing/2014/main" id="{E7804F7C-FCAB-452F-8CE2-DF97E20B316D}"/>
                    </a:ext>
                  </a:extLst>
                </p:cNvPr>
                <p:cNvPicPr/>
                <p:nvPr/>
              </p:nvPicPr>
              <p:blipFill>
                <a:blip r:embed="rId135"/>
                <a:stretch>
                  <a:fillRect/>
                </a:stretch>
              </p:blipFill>
              <p:spPr>
                <a:xfrm>
                  <a:off x="569258" y="5081236"/>
                  <a:ext cx="1314720" cy="702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8" name="Freihand 77">
                  <a:extLst>
                    <a:ext uri="{FF2B5EF4-FFF2-40B4-BE49-F238E27FC236}">
                      <a16:creationId xmlns:a16="http://schemas.microsoft.com/office/drawing/2014/main" id="{2434FF69-D3CD-4ADC-9F79-7ED6A2130D1A}"/>
                    </a:ext>
                  </a:extLst>
                </p14:cNvPr>
                <p14:cNvContentPartPr/>
                <p14:nvPr/>
              </p14:nvContentPartPr>
              <p14:xfrm>
                <a:off x="347138" y="4144156"/>
                <a:ext cx="182880" cy="898200"/>
              </p14:xfrm>
            </p:contentPart>
          </mc:Choice>
          <mc:Fallback>
            <p:pic>
              <p:nvPicPr>
                <p:cNvPr id="78" name="Freihand 77">
                  <a:extLst>
                    <a:ext uri="{FF2B5EF4-FFF2-40B4-BE49-F238E27FC236}">
                      <a16:creationId xmlns:a16="http://schemas.microsoft.com/office/drawing/2014/main" id="{2434FF69-D3CD-4ADC-9F79-7ED6A2130D1A}"/>
                    </a:ext>
                  </a:extLst>
                </p:cNvPr>
                <p:cNvPicPr/>
                <p:nvPr/>
              </p:nvPicPr>
              <p:blipFill>
                <a:blip r:embed="rId137"/>
                <a:stretch>
                  <a:fillRect/>
                </a:stretch>
              </p:blipFill>
              <p:spPr>
                <a:xfrm>
                  <a:off x="338498" y="4135156"/>
                  <a:ext cx="200520" cy="915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79" name="Freihand 78">
                  <a:extLst>
                    <a:ext uri="{FF2B5EF4-FFF2-40B4-BE49-F238E27FC236}">
                      <a16:creationId xmlns:a16="http://schemas.microsoft.com/office/drawing/2014/main" id="{C0B5DB65-F0E2-416B-8649-18A25A91F0F2}"/>
                    </a:ext>
                  </a:extLst>
                </p14:cNvPr>
                <p14:cNvContentPartPr/>
                <p14:nvPr/>
              </p14:nvContentPartPr>
              <p14:xfrm>
                <a:off x="643418" y="4080076"/>
                <a:ext cx="2772360" cy="111600"/>
              </p14:xfrm>
            </p:contentPart>
          </mc:Choice>
          <mc:Fallback>
            <p:pic>
              <p:nvPicPr>
                <p:cNvPr id="79" name="Freihand 78">
                  <a:extLst>
                    <a:ext uri="{FF2B5EF4-FFF2-40B4-BE49-F238E27FC236}">
                      <a16:creationId xmlns:a16="http://schemas.microsoft.com/office/drawing/2014/main" id="{C0B5DB65-F0E2-416B-8649-18A25A91F0F2}"/>
                    </a:ext>
                  </a:extLst>
                </p:cNvPr>
                <p:cNvPicPr/>
                <p:nvPr/>
              </p:nvPicPr>
              <p:blipFill>
                <a:blip r:embed="rId139"/>
                <a:stretch>
                  <a:fillRect/>
                </a:stretch>
              </p:blipFill>
              <p:spPr>
                <a:xfrm>
                  <a:off x="634418" y="4071436"/>
                  <a:ext cx="279000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0" name="Freihand 79">
                  <a:extLst>
                    <a:ext uri="{FF2B5EF4-FFF2-40B4-BE49-F238E27FC236}">
                      <a16:creationId xmlns:a16="http://schemas.microsoft.com/office/drawing/2014/main" id="{8BCB8E04-8C2B-4670-9B4B-4CCC99C84B76}"/>
                    </a:ext>
                  </a:extLst>
                </p14:cNvPr>
                <p14:cNvContentPartPr/>
                <p14:nvPr/>
              </p14:nvContentPartPr>
              <p14:xfrm>
                <a:off x="184778" y="4035796"/>
                <a:ext cx="8511120" cy="2112840"/>
              </p14:xfrm>
            </p:contentPart>
          </mc:Choice>
          <mc:Fallback>
            <p:pic>
              <p:nvPicPr>
                <p:cNvPr id="80" name="Freihand 79">
                  <a:extLst>
                    <a:ext uri="{FF2B5EF4-FFF2-40B4-BE49-F238E27FC236}">
                      <a16:creationId xmlns:a16="http://schemas.microsoft.com/office/drawing/2014/main" id="{8BCB8E04-8C2B-4670-9B4B-4CCC99C84B76}"/>
                    </a:ext>
                  </a:extLst>
                </p:cNvPr>
                <p:cNvPicPr/>
                <p:nvPr/>
              </p:nvPicPr>
              <p:blipFill>
                <a:blip r:embed="rId141"/>
                <a:stretch>
                  <a:fillRect/>
                </a:stretch>
              </p:blipFill>
              <p:spPr>
                <a:xfrm>
                  <a:off x="176138" y="4027156"/>
                  <a:ext cx="8528760" cy="2130480"/>
                </a:xfrm>
                <a:prstGeom prst="rect">
                  <a:avLst/>
                </a:prstGeom>
              </p:spPr>
            </p:pic>
          </mc:Fallback>
        </mc:AlternateContent>
      </p:grpSp>
    </p:spTree>
    <p:extLst>
      <p:ext uri="{BB962C8B-B14F-4D97-AF65-F5344CB8AC3E}">
        <p14:creationId xmlns:p14="http://schemas.microsoft.com/office/powerpoint/2010/main" val="571082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Zinssätze</a:t>
            </a:r>
            <a:r>
              <a:rPr lang="en-US" sz="2903" b="1" dirty="0">
                <a:solidFill>
                  <a:sysClr val="windowText" lastClr="000000"/>
                </a:solidFill>
              </a:rPr>
              <a:t> EZB</a:t>
            </a:r>
            <a:endParaRPr lang="en-US" sz="2903" dirty="0">
              <a:solidFill>
                <a:sysClr val="windowText" lastClr="000000"/>
              </a:solidFill>
            </a:endParaRPr>
          </a:p>
        </p:txBody>
      </p:sp>
      <p:sp>
        <p:nvSpPr>
          <p:cNvPr id="7" name="Textfeld 6"/>
          <p:cNvSpPr txBox="1"/>
          <p:nvPr/>
        </p:nvSpPr>
        <p:spPr>
          <a:xfrm>
            <a:off x="279178" y="6384680"/>
            <a:ext cx="8426841" cy="359655"/>
          </a:xfrm>
          <a:prstGeom prst="rect">
            <a:avLst/>
          </a:prstGeom>
          <a:noFill/>
        </p:spPr>
        <p:txBody>
          <a:bodyPr wrap="square" rtlCol="0">
            <a:noAutofit/>
          </a:bodyPr>
          <a:lstStyle/>
          <a:p>
            <a:r>
              <a:rPr lang="en-GB" altLang="de-DE" sz="1089" dirty="0">
                <a:ea typeface="ＭＳ Ｐゴシック" pitchFamily="34" charset="-128"/>
              </a:rPr>
              <a:t>Source: ECB, rote </a:t>
            </a:r>
            <a:r>
              <a:rPr lang="en-GB" altLang="de-DE" sz="1089" dirty="0" err="1">
                <a:ea typeface="ＭＳ Ｐゴシック" pitchFamily="34" charset="-128"/>
              </a:rPr>
              <a:t>Reihe</a:t>
            </a:r>
            <a:r>
              <a:rPr lang="en-GB" altLang="de-DE" sz="1089" dirty="0">
                <a:ea typeface="ＭＳ Ｐゴシック" pitchFamily="34" charset="-128"/>
              </a:rPr>
              <a:t> EONIA </a:t>
            </a:r>
            <a:r>
              <a:rPr lang="en-GB" altLang="de-DE" sz="1089" dirty="0" err="1">
                <a:ea typeface="ＭＳ Ｐゴシック" pitchFamily="34" charset="-128"/>
              </a:rPr>
              <a:t>bis</a:t>
            </a:r>
            <a:r>
              <a:rPr lang="en-GB" altLang="de-DE" sz="1089" dirty="0">
                <a:ea typeface="ＭＳ Ｐゴシック" pitchFamily="34" charset="-128"/>
              </a:rPr>
              <a:t> September 2019, ab </a:t>
            </a:r>
            <a:r>
              <a:rPr lang="en-GB" altLang="de-DE" sz="1089" dirty="0" err="1">
                <a:ea typeface="ＭＳ Ｐゴシック" pitchFamily="34" charset="-128"/>
              </a:rPr>
              <a:t>Oktober</a:t>
            </a:r>
            <a:r>
              <a:rPr lang="en-GB" altLang="de-DE" sz="1089" dirty="0">
                <a:ea typeface="ＭＳ Ｐゴシック" pitchFamily="34" charset="-128"/>
              </a:rPr>
              <a:t> 2019 ESTR</a:t>
            </a:r>
          </a:p>
        </p:txBody>
      </p:sp>
      <p:sp>
        <p:nvSpPr>
          <p:cNvPr id="11" name="Rechteck 10">
            <a:extLst>
              <a:ext uri="{FF2B5EF4-FFF2-40B4-BE49-F238E27FC236}">
                <a16:creationId xmlns:a16="http://schemas.microsoft.com/office/drawing/2014/main" id="{7D24E761-D280-47AE-AC82-072B072E96D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17F9E4F4-855B-4054-8083-D145E63AA459}"/>
              </a:ext>
            </a:extLst>
          </p:cNvPr>
          <p:cNvPicPr>
            <a:picLocks noChangeAspect="1"/>
          </p:cNvPicPr>
          <p:nvPr/>
        </p:nvPicPr>
        <p:blipFill>
          <a:blip r:embed="rId3"/>
          <a:stretch>
            <a:fillRect/>
          </a:stretch>
        </p:blipFill>
        <p:spPr>
          <a:xfrm>
            <a:off x="0" y="720000"/>
            <a:ext cx="6921127" cy="5040000"/>
          </a:xfrm>
          <a:prstGeom prst="rect">
            <a:avLst/>
          </a:prstGeom>
        </p:spPr>
      </p:pic>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2B4732C-DAAA-4003-A936-B7EEFEECB6D3}"/>
                  </a:ext>
                </a:extLst>
              </p14:cNvPr>
              <p14:cNvContentPartPr/>
              <p14:nvPr/>
            </p14:nvContentPartPr>
            <p14:xfrm>
              <a:off x="4061978" y="3502342"/>
              <a:ext cx="465480" cy="417240"/>
            </p14:xfrm>
          </p:contentPart>
        </mc:Choice>
        <mc:Fallback>
          <p:pic>
            <p:nvPicPr>
              <p:cNvPr id="2" name="Freihand 1">
                <a:extLst>
                  <a:ext uri="{FF2B5EF4-FFF2-40B4-BE49-F238E27FC236}">
                    <a16:creationId xmlns:a16="http://schemas.microsoft.com/office/drawing/2014/main" id="{B2B4732C-DAAA-4003-A936-B7EEFEECB6D3}"/>
                  </a:ext>
                </a:extLst>
              </p:cNvPr>
              <p:cNvPicPr/>
              <p:nvPr/>
            </p:nvPicPr>
            <p:blipFill>
              <a:blip r:embed="rId5"/>
              <a:stretch>
                <a:fillRect/>
              </a:stretch>
            </p:blipFill>
            <p:spPr>
              <a:xfrm>
                <a:off x="4053338" y="3493702"/>
                <a:ext cx="483120" cy="434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AAB5B979-7BEF-4392-9B7B-7E5A9DFC668C}"/>
                  </a:ext>
                </a:extLst>
              </p14:cNvPr>
              <p14:cNvContentPartPr/>
              <p14:nvPr/>
            </p14:nvContentPartPr>
            <p14:xfrm>
              <a:off x="873098" y="3404422"/>
              <a:ext cx="143280" cy="35280"/>
            </p14:xfrm>
          </p:contentPart>
        </mc:Choice>
        <mc:Fallback>
          <p:pic>
            <p:nvPicPr>
              <p:cNvPr id="4" name="Freihand 3">
                <a:extLst>
                  <a:ext uri="{FF2B5EF4-FFF2-40B4-BE49-F238E27FC236}">
                    <a16:creationId xmlns:a16="http://schemas.microsoft.com/office/drawing/2014/main" id="{AAB5B979-7BEF-4392-9B7B-7E5A9DFC668C}"/>
                  </a:ext>
                </a:extLst>
              </p:cNvPr>
              <p:cNvPicPr/>
              <p:nvPr/>
            </p:nvPicPr>
            <p:blipFill>
              <a:blip r:embed="rId7"/>
              <a:stretch>
                <a:fillRect/>
              </a:stretch>
            </p:blipFill>
            <p:spPr>
              <a:xfrm>
                <a:off x="864458" y="3395782"/>
                <a:ext cx="160920" cy="52920"/>
              </a:xfrm>
              <a:prstGeom prst="rect">
                <a:avLst/>
              </a:prstGeom>
            </p:spPr>
          </p:pic>
        </mc:Fallback>
      </mc:AlternateContent>
      <p:grpSp>
        <p:nvGrpSpPr>
          <p:cNvPr id="28" name="Gruppieren 27">
            <a:extLst>
              <a:ext uri="{FF2B5EF4-FFF2-40B4-BE49-F238E27FC236}">
                <a16:creationId xmlns:a16="http://schemas.microsoft.com/office/drawing/2014/main" id="{E255419E-BBF3-4AB2-928F-3133A6532C5F}"/>
              </a:ext>
            </a:extLst>
          </p:cNvPr>
          <p:cNvGrpSpPr/>
          <p:nvPr/>
        </p:nvGrpSpPr>
        <p:grpSpPr>
          <a:xfrm>
            <a:off x="1002338" y="1238302"/>
            <a:ext cx="211680" cy="338760"/>
            <a:chOff x="1002338" y="1238302"/>
            <a:chExt cx="211680" cy="338760"/>
          </a:xfrm>
        </p:grpSpPr>
        <mc:AlternateContent xmlns:mc="http://schemas.openxmlformats.org/markup-compatibility/2006">
          <mc:Choice xmlns:p14="http://schemas.microsoft.com/office/powerpoint/2010/main" Requires="p14">
            <p:contentPart p14:bwMode="auto" r:id="rId8">
              <p14:nvContentPartPr>
                <p14:cNvPr id="14" name="Freihand 13">
                  <a:extLst>
                    <a:ext uri="{FF2B5EF4-FFF2-40B4-BE49-F238E27FC236}">
                      <a16:creationId xmlns:a16="http://schemas.microsoft.com/office/drawing/2014/main" id="{17173B10-FDC7-4565-869B-DE9A0F02ADFB}"/>
                    </a:ext>
                  </a:extLst>
                </p14:cNvPr>
                <p14:cNvContentPartPr/>
                <p14:nvPr/>
              </p14:nvContentPartPr>
              <p14:xfrm>
                <a:off x="1002338" y="1238302"/>
                <a:ext cx="158400" cy="338760"/>
              </p14:xfrm>
            </p:contentPart>
          </mc:Choice>
          <mc:Fallback>
            <p:pic>
              <p:nvPicPr>
                <p:cNvPr id="14" name="Freihand 13">
                  <a:extLst>
                    <a:ext uri="{FF2B5EF4-FFF2-40B4-BE49-F238E27FC236}">
                      <a16:creationId xmlns:a16="http://schemas.microsoft.com/office/drawing/2014/main" id="{17173B10-FDC7-4565-869B-DE9A0F02ADFB}"/>
                    </a:ext>
                  </a:extLst>
                </p:cNvPr>
                <p:cNvPicPr/>
                <p:nvPr/>
              </p:nvPicPr>
              <p:blipFill>
                <a:blip r:embed="rId9"/>
                <a:stretch>
                  <a:fillRect/>
                </a:stretch>
              </p:blipFill>
              <p:spPr>
                <a:xfrm>
                  <a:off x="993338" y="1229662"/>
                  <a:ext cx="176040" cy="356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5" name="Freihand 14">
                  <a:extLst>
                    <a:ext uri="{FF2B5EF4-FFF2-40B4-BE49-F238E27FC236}">
                      <a16:creationId xmlns:a16="http://schemas.microsoft.com/office/drawing/2014/main" id="{AC0BD8A5-714C-4595-8FC0-5A4F27B5B1CE}"/>
                    </a:ext>
                  </a:extLst>
                </p14:cNvPr>
                <p14:cNvContentPartPr/>
                <p14:nvPr/>
              </p14:nvContentPartPr>
              <p14:xfrm>
                <a:off x="1029338" y="1417222"/>
                <a:ext cx="184680" cy="150480"/>
              </p14:xfrm>
            </p:contentPart>
          </mc:Choice>
          <mc:Fallback>
            <p:pic>
              <p:nvPicPr>
                <p:cNvPr id="15" name="Freihand 14">
                  <a:extLst>
                    <a:ext uri="{FF2B5EF4-FFF2-40B4-BE49-F238E27FC236}">
                      <a16:creationId xmlns:a16="http://schemas.microsoft.com/office/drawing/2014/main" id="{AC0BD8A5-714C-4595-8FC0-5A4F27B5B1CE}"/>
                    </a:ext>
                  </a:extLst>
                </p:cNvPr>
                <p:cNvPicPr/>
                <p:nvPr/>
              </p:nvPicPr>
              <p:blipFill>
                <a:blip r:embed="rId11"/>
                <a:stretch>
                  <a:fillRect/>
                </a:stretch>
              </p:blipFill>
              <p:spPr>
                <a:xfrm>
                  <a:off x="1020338" y="1408582"/>
                  <a:ext cx="202320" cy="168120"/>
                </a:xfrm>
                <a:prstGeom prst="rect">
                  <a:avLst/>
                </a:prstGeom>
              </p:spPr>
            </p:pic>
          </mc:Fallback>
        </mc:AlternateContent>
      </p:grpSp>
      <p:grpSp>
        <p:nvGrpSpPr>
          <p:cNvPr id="36" name="Gruppieren 35">
            <a:extLst>
              <a:ext uri="{FF2B5EF4-FFF2-40B4-BE49-F238E27FC236}">
                <a16:creationId xmlns:a16="http://schemas.microsoft.com/office/drawing/2014/main" id="{C9A160AD-7CC8-48EB-96A8-70441598A20B}"/>
              </a:ext>
            </a:extLst>
          </p:cNvPr>
          <p:cNvGrpSpPr/>
          <p:nvPr/>
        </p:nvGrpSpPr>
        <p:grpSpPr>
          <a:xfrm>
            <a:off x="370538" y="-60218"/>
            <a:ext cx="2988360" cy="794520"/>
            <a:chOff x="370538" y="-60218"/>
            <a:chExt cx="2988360" cy="794520"/>
          </a:xfrm>
        </p:grpSpPr>
        <mc:AlternateContent xmlns:mc="http://schemas.openxmlformats.org/markup-compatibility/2006">
          <mc:Choice xmlns:p14="http://schemas.microsoft.com/office/powerpoint/2010/main" Requires="p14">
            <p:contentPart p14:bwMode="auto" r:id="rId12">
              <p14:nvContentPartPr>
                <p14:cNvPr id="16" name="Freihand 15">
                  <a:extLst>
                    <a:ext uri="{FF2B5EF4-FFF2-40B4-BE49-F238E27FC236}">
                      <a16:creationId xmlns:a16="http://schemas.microsoft.com/office/drawing/2014/main" id="{8C8B246A-8095-4606-9AE4-FD51D91CC06D}"/>
                    </a:ext>
                  </a:extLst>
                </p14:cNvPr>
                <p14:cNvContentPartPr/>
                <p14:nvPr/>
              </p14:nvContentPartPr>
              <p14:xfrm>
                <a:off x="370538" y="394462"/>
                <a:ext cx="173520" cy="293400"/>
              </p14:xfrm>
            </p:contentPart>
          </mc:Choice>
          <mc:Fallback>
            <p:pic>
              <p:nvPicPr>
                <p:cNvPr id="16" name="Freihand 15">
                  <a:extLst>
                    <a:ext uri="{FF2B5EF4-FFF2-40B4-BE49-F238E27FC236}">
                      <a16:creationId xmlns:a16="http://schemas.microsoft.com/office/drawing/2014/main" id="{8C8B246A-8095-4606-9AE4-FD51D91CC06D}"/>
                    </a:ext>
                  </a:extLst>
                </p:cNvPr>
                <p:cNvPicPr/>
                <p:nvPr/>
              </p:nvPicPr>
              <p:blipFill>
                <a:blip r:embed="rId13"/>
                <a:stretch>
                  <a:fillRect/>
                </a:stretch>
              </p:blipFill>
              <p:spPr>
                <a:xfrm>
                  <a:off x="361898" y="385822"/>
                  <a:ext cx="19116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7" name="Freihand 16">
                  <a:extLst>
                    <a:ext uri="{FF2B5EF4-FFF2-40B4-BE49-F238E27FC236}">
                      <a16:creationId xmlns:a16="http://schemas.microsoft.com/office/drawing/2014/main" id="{B36B2D0D-B807-4622-999F-44DC3E458DD4}"/>
                    </a:ext>
                  </a:extLst>
                </p14:cNvPr>
                <p14:cNvContentPartPr/>
                <p14:nvPr/>
              </p14:nvContentPartPr>
              <p14:xfrm>
                <a:off x="570338" y="486982"/>
                <a:ext cx="87120" cy="247320"/>
              </p14:xfrm>
            </p:contentPart>
          </mc:Choice>
          <mc:Fallback>
            <p:pic>
              <p:nvPicPr>
                <p:cNvPr id="17" name="Freihand 16">
                  <a:extLst>
                    <a:ext uri="{FF2B5EF4-FFF2-40B4-BE49-F238E27FC236}">
                      <a16:creationId xmlns:a16="http://schemas.microsoft.com/office/drawing/2014/main" id="{B36B2D0D-B807-4622-999F-44DC3E458DD4}"/>
                    </a:ext>
                  </a:extLst>
                </p:cNvPr>
                <p:cNvPicPr/>
                <p:nvPr/>
              </p:nvPicPr>
              <p:blipFill>
                <a:blip r:embed="rId15"/>
                <a:stretch>
                  <a:fillRect/>
                </a:stretch>
              </p:blipFill>
              <p:spPr>
                <a:xfrm>
                  <a:off x="561338" y="478342"/>
                  <a:ext cx="1047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8" name="Freihand 17">
                  <a:extLst>
                    <a:ext uri="{FF2B5EF4-FFF2-40B4-BE49-F238E27FC236}">
                      <a16:creationId xmlns:a16="http://schemas.microsoft.com/office/drawing/2014/main" id="{CCD012EA-F734-4DF2-8C5F-3617694457B3}"/>
                    </a:ext>
                  </a:extLst>
                </p14:cNvPr>
                <p14:cNvContentPartPr/>
                <p14:nvPr/>
              </p14:nvContentPartPr>
              <p14:xfrm>
                <a:off x="672578" y="484102"/>
                <a:ext cx="44280" cy="68040"/>
              </p14:xfrm>
            </p:contentPart>
          </mc:Choice>
          <mc:Fallback>
            <p:pic>
              <p:nvPicPr>
                <p:cNvPr id="18" name="Freihand 17">
                  <a:extLst>
                    <a:ext uri="{FF2B5EF4-FFF2-40B4-BE49-F238E27FC236}">
                      <a16:creationId xmlns:a16="http://schemas.microsoft.com/office/drawing/2014/main" id="{CCD012EA-F734-4DF2-8C5F-3617694457B3}"/>
                    </a:ext>
                  </a:extLst>
                </p:cNvPr>
                <p:cNvPicPr/>
                <p:nvPr/>
              </p:nvPicPr>
              <p:blipFill>
                <a:blip r:embed="rId17"/>
                <a:stretch>
                  <a:fillRect/>
                </a:stretch>
              </p:blipFill>
              <p:spPr>
                <a:xfrm>
                  <a:off x="663938" y="475102"/>
                  <a:ext cx="6192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9" name="Freihand 18">
                  <a:extLst>
                    <a:ext uri="{FF2B5EF4-FFF2-40B4-BE49-F238E27FC236}">
                      <a16:creationId xmlns:a16="http://schemas.microsoft.com/office/drawing/2014/main" id="{35BAFD99-0363-4F7B-85A8-7994951323DF}"/>
                    </a:ext>
                  </a:extLst>
                </p14:cNvPr>
                <p14:cNvContentPartPr/>
                <p14:nvPr/>
              </p14:nvContentPartPr>
              <p14:xfrm>
                <a:off x="754298" y="282142"/>
                <a:ext cx="189000" cy="232200"/>
              </p14:xfrm>
            </p:contentPart>
          </mc:Choice>
          <mc:Fallback>
            <p:pic>
              <p:nvPicPr>
                <p:cNvPr id="19" name="Freihand 18">
                  <a:extLst>
                    <a:ext uri="{FF2B5EF4-FFF2-40B4-BE49-F238E27FC236}">
                      <a16:creationId xmlns:a16="http://schemas.microsoft.com/office/drawing/2014/main" id="{35BAFD99-0363-4F7B-85A8-7994951323DF}"/>
                    </a:ext>
                  </a:extLst>
                </p:cNvPr>
                <p:cNvPicPr/>
                <p:nvPr/>
              </p:nvPicPr>
              <p:blipFill>
                <a:blip r:embed="rId19"/>
                <a:stretch>
                  <a:fillRect/>
                </a:stretch>
              </p:blipFill>
              <p:spPr>
                <a:xfrm>
                  <a:off x="745298" y="273502"/>
                  <a:ext cx="2066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0" name="Freihand 19">
                  <a:extLst>
                    <a:ext uri="{FF2B5EF4-FFF2-40B4-BE49-F238E27FC236}">
                      <a16:creationId xmlns:a16="http://schemas.microsoft.com/office/drawing/2014/main" id="{1AD60B5E-3A6B-4DC9-A9F8-8DA278872888}"/>
                    </a:ext>
                  </a:extLst>
                </p14:cNvPr>
                <p14:cNvContentPartPr/>
                <p14:nvPr/>
              </p14:nvContentPartPr>
              <p14:xfrm>
                <a:off x="609218" y="301942"/>
                <a:ext cx="211320" cy="129960"/>
              </p14:xfrm>
            </p:contentPart>
          </mc:Choice>
          <mc:Fallback>
            <p:pic>
              <p:nvPicPr>
                <p:cNvPr id="20" name="Freihand 19">
                  <a:extLst>
                    <a:ext uri="{FF2B5EF4-FFF2-40B4-BE49-F238E27FC236}">
                      <a16:creationId xmlns:a16="http://schemas.microsoft.com/office/drawing/2014/main" id="{1AD60B5E-3A6B-4DC9-A9F8-8DA278872888}"/>
                    </a:ext>
                  </a:extLst>
                </p:cNvPr>
                <p:cNvPicPr/>
                <p:nvPr/>
              </p:nvPicPr>
              <p:blipFill>
                <a:blip r:embed="rId21"/>
                <a:stretch>
                  <a:fillRect/>
                </a:stretch>
              </p:blipFill>
              <p:spPr>
                <a:xfrm>
                  <a:off x="600578" y="292942"/>
                  <a:ext cx="2289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1" name="Freihand 20">
                  <a:extLst>
                    <a:ext uri="{FF2B5EF4-FFF2-40B4-BE49-F238E27FC236}">
                      <a16:creationId xmlns:a16="http://schemas.microsoft.com/office/drawing/2014/main" id="{EB5E4AAF-94DE-4183-85C7-D02ADEA4184E}"/>
                    </a:ext>
                  </a:extLst>
                </p14:cNvPr>
                <p14:cNvContentPartPr/>
                <p14:nvPr/>
              </p14:nvContentPartPr>
              <p14:xfrm>
                <a:off x="951218" y="319942"/>
                <a:ext cx="210600" cy="117000"/>
              </p14:xfrm>
            </p:contentPart>
          </mc:Choice>
          <mc:Fallback>
            <p:pic>
              <p:nvPicPr>
                <p:cNvPr id="21" name="Freihand 20">
                  <a:extLst>
                    <a:ext uri="{FF2B5EF4-FFF2-40B4-BE49-F238E27FC236}">
                      <a16:creationId xmlns:a16="http://schemas.microsoft.com/office/drawing/2014/main" id="{EB5E4AAF-94DE-4183-85C7-D02ADEA4184E}"/>
                    </a:ext>
                  </a:extLst>
                </p:cNvPr>
                <p:cNvPicPr/>
                <p:nvPr/>
              </p:nvPicPr>
              <p:blipFill>
                <a:blip r:embed="rId23"/>
                <a:stretch>
                  <a:fillRect/>
                </a:stretch>
              </p:blipFill>
              <p:spPr>
                <a:xfrm>
                  <a:off x="942578" y="310942"/>
                  <a:ext cx="228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425C23D1-3222-49A0-A43B-A36D7DE0BD17}"/>
                    </a:ext>
                  </a:extLst>
                </p14:cNvPr>
                <p14:cNvContentPartPr/>
                <p14:nvPr/>
              </p14:nvContentPartPr>
              <p14:xfrm>
                <a:off x="1217618" y="278182"/>
                <a:ext cx="139320" cy="132840"/>
              </p14:xfrm>
            </p:contentPart>
          </mc:Choice>
          <mc:Fallback>
            <p:pic>
              <p:nvPicPr>
                <p:cNvPr id="22" name="Freihand 21">
                  <a:extLst>
                    <a:ext uri="{FF2B5EF4-FFF2-40B4-BE49-F238E27FC236}">
                      <a16:creationId xmlns:a16="http://schemas.microsoft.com/office/drawing/2014/main" id="{425C23D1-3222-49A0-A43B-A36D7DE0BD17}"/>
                    </a:ext>
                  </a:extLst>
                </p:cNvPr>
                <p:cNvPicPr/>
                <p:nvPr/>
              </p:nvPicPr>
              <p:blipFill>
                <a:blip r:embed="rId25"/>
                <a:stretch>
                  <a:fillRect/>
                </a:stretch>
              </p:blipFill>
              <p:spPr>
                <a:xfrm>
                  <a:off x="1208618" y="269182"/>
                  <a:ext cx="1569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064A9918-39F4-4F1E-8F99-EC360C39BF4B}"/>
                    </a:ext>
                  </a:extLst>
                </p14:cNvPr>
                <p14:cNvContentPartPr/>
                <p14:nvPr/>
              </p14:nvContentPartPr>
              <p14:xfrm>
                <a:off x="1416698" y="100702"/>
                <a:ext cx="240840" cy="303120"/>
              </p14:xfrm>
            </p:contentPart>
          </mc:Choice>
          <mc:Fallback>
            <p:pic>
              <p:nvPicPr>
                <p:cNvPr id="23" name="Freihand 22">
                  <a:extLst>
                    <a:ext uri="{FF2B5EF4-FFF2-40B4-BE49-F238E27FC236}">
                      <a16:creationId xmlns:a16="http://schemas.microsoft.com/office/drawing/2014/main" id="{064A9918-39F4-4F1E-8F99-EC360C39BF4B}"/>
                    </a:ext>
                  </a:extLst>
                </p:cNvPr>
                <p:cNvPicPr/>
                <p:nvPr/>
              </p:nvPicPr>
              <p:blipFill>
                <a:blip r:embed="rId27"/>
                <a:stretch>
                  <a:fillRect/>
                </a:stretch>
              </p:blipFill>
              <p:spPr>
                <a:xfrm>
                  <a:off x="1407698" y="91702"/>
                  <a:ext cx="25848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4" name="Freihand 23">
                  <a:extLst>
                    <a:ext uri="{FF2B5EF4-FFF2-40B4-BE49-F238E27FC236}">
                      <a16:creationId xmlns:a16="http://schemas.microsoft.com/office/drawing/2014/main" id="{9877B725-7640-4739-B017-B2E0EBD5E9B2}"/>
                    </a:ext>
                  </a:extLst>
                </p14:cNvPr>
                <p14:cNvContentPartPr/>
                <p14:nvPr/>
              </p14:nvContentPartPr>
              <p14:xfrm>
                <a:off x="1598858" y="187462"/>
                <a:ext cx="54000" cy="29160"/>
              </p14:xfrm>
            </p:contentPart>
          </mc:Choice>
          <mc:Fallback>
            <p:pic>
              <p:nvPicPr>
                <p:cNvPr id="24" name="Freihand 23">
                  <a:extLst>
                    <a:ext uri="{FF2B5EF4-FFF2-40B4-BE49-F238E27FC236}">
                      <a16:creationId xmlns:a16="http://schemas.microsoft.com/office/drawing/2014/main" id="{9877B725-7640-4739-B017-B2E0EBD5E9B2}"/>
                    </a:ext>
                  </a:extLst>
                </p:cNvPr>
                <p:cNvPicPr/>
                <p:nvPr/>
              </p:nvPicPr>
              <p:blipFill>
                <a:blip r:embed="rId29"/>
                <a:stretch>
                  <a:fillRect/>
                </a:stretch>
              </p:blipFill>
              <p:spPr>
                <a:xfrm>
                  <a:off x="1590218" y="178462"/>
                  <a:ext cx="716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5" name="Freihand 24">
                  <a:extLst>
                    <a:ext uri="{FF2B5EF4-FFF2-40B4-BE49-F238E27FC236}">
                      <a16:creationId xmlns:a16="http://schemas.microsoft.com/office/drawing/2014/main" id="{7C9B084D-25E6-4925-B5C2-1546BD369F9B}"/>
                    </a:ext>
                  </a:extLst>
                </p14:cNvPr>
                <p14:cNvContentPartPr/>
                <p14:nvPr/>
              </p14:nvContentPartPr>
              <p14:xfrm>
                <a:off x="1683098" y="214462"/>
                <a:ext cx="552240" cy="163800"/>
              </p14:xfrm>
            </p:contentPart>
          </mc:Choice>
          <mc:Fallback>
            <p:pic>
              <p:nvPicPr>
                <p:cNvPr id="25" name="Freihand 24">
                  <a:extLst>
                    <a:ext uri="{FF2B5EF4-FFF2-40B4-BE49-F238E27FC236}">
                      <a16:creationId xmlns:a16="http://schemas.microsoft.com/office/drawing/2014/main" id="{7C9B084D-25E6-4925-B5C2-1546BD369F9B}"/>
                    </a:ext>
                  </a:extLst>
                </p:cNvPr>
                <p:cNvPicPr/>
                <p:nvPr/>
              </p:nvPicPr>
              <p:blipFill>
                <a:blip r:embed="rId31"/>
                <a:stretch>
                  <a:fillRect/>
                </a:stretch>
              </p:blipFill>
              <p:spPr>
                <a:xfrm>
                  <a:off x="1674458" y="205822"/>
                  <a:ext cx="56988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FD1C680D-D8C2-4495-813F-326AC06EC244}"/>
                    </a:ext>
                  </a:extLst>
                </p14:cNvPr>
                <p14:cNvContentPartPr/>
                <p14:nvPr/>
              </p14:nvContentPartPr>
              <p14:xfrm>
                <a:off x="2261978" y="169822"/>
                <a:ext cx="96120" cy="120960"/>
              </p14:xfrm>
            </p:contentPart>
          </mc:Choice>
          <mc:Fallback>
            <p:pic>
              <p:nvPicPr>
                <p:cNvPr id="26" name="Freihand 25">
                  <a:extLst>
                    <a:ext uri="{FF2B5EF4-FFF2-40B4-BE49-F238E27FC236}">
                      <a16:creationId xmlns:a16="http://schemas.microsoft.com/office/drawing/2014/main" id="{FD1C680D-D8C2-4495-813F-326AC06EC244}"/>
                    </a:ext>
                  </a:extLst>
                </p:cNvPr>
                <p:cNvPicPr/>
                <p:nvPr/>
              </p:nvPicPr>
              <p:blipFill>
                <a:blip r:embed="rId33"/>
                <a:stretch>
                  <a:fillRect/>
                </a:stretch>
              </p:blipFill>
              <p:spPr>
                <a:xfrm>
                  <a:off x="2252978" y="160822"/>
                  <a:ext cx="113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9" name="Freihand 28">
                  <a:extLst>
                    <a:ext uri="{FF2B5EF4-FFF2-40B4-BE49-F238E27FC236}">
                      <a16:creationId xmlns:a16="http://schemas.microsoft.com/office/drawing/2014/main" id="{4DD7786E-D9B0-4DA6-B0EA-85CAA695FE6C}"/>
                    </a:ext>
                  </a:extLst>
                </p14:cNvPr>
                <p14:cNvContentPartPr/>
                <p14:nvPr/>
              </p14:nvContentPartPr>
              <p14:xfrm>
                <a:off x="2425418" y="56062"/>
                <a:ext cx="202320" cy="320040"/>
              </p14:xfrm>
            </p:contentPart>
          </mc:Choice>
          <mc:Fallback>
            <p:pic>
              <p:nvPicPr>
                <p:cNvPr id="29" name="Freihand 28">
                  <a:extLst>
                    <a:ext uri="{FF2B5EF4-FFF2-40B4-BE49-F238E27FC236}">
                      <a16:creationId xmlns:a16="http://schemas.microsoft.com/office/drawing/2014/main" id="{4DD7786E-D9B0-4DA6-B0EA-85CAA695FE6C}"/>
                    </a:ext>
                  </a:extLst>
                </p:cNvPr>
                <p:cNvPicPr/>
                <p:nvPr/>
              </p:nvPicPr>
              <p:blipFill>
                <a:blip r:embed="rId35"/>
                <a:stretch>
                  <a:fillRect/>
                </a:stretch>
              </p:blipFill>
              <p:spPr>
                <a:xfrm>
                  <a:off x="2416418" y="47062"/>
                  <a:ext cx="219960" cy="3376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0" name="Freihand 29">
                  <a:extLst>
                    <a:ext uri="{FF2B5EF4-FFF2-40B4-BE49-F238E27FC236}">
                      <a16:creationId xmlns:a16="http://schemas.microsoft.com/office/drawing/2014/main" id="{40687134-2165-44F9-814D-6DD60001E7CE}"/>
                    </a:ext>
                  </a:extLst>
                </p14:cNvPr>
                <p14:cNvContentPartPr/>
                <p14:nvPr/>
              </p14:nvContentPartPr>
              <p14:xfrm>
                <a:off x="2661218" y="111502"/>
                <a:ext cx="99000" cy="159480"/>
              </p14:xfrm>
            </p:contentPart>
          </mc:Choice>
          <mc:Fallback>
            <p:pic>
              <p:nvPicPr>
                <p:cNvPr id="30" name="Freihand 29">
                  <a:extLst>
                    <a:ext uri="{FF2B5EF4-FFF2-40B4-BE49-F238E27FC236}">
                      <a16:creationId xmlns:a16="http://schemas.microsoft.com/office/drawing/2014/main" id="{40687134-2165-44F9-814D-6DD60001E7CE}"/>
                    </a:ext>
                  </a:extLst>
                </p:cNvPr>
                <p:cNvPicPr/>
                <p:nvPr/>
              </p:nvPicPr>
              <p:blipFill>
                <a:blip r:embed="rId37"/>
                <a:stretch>
                  <a:fillRect/>
                </a:stretch>
              </p:blipFill>
              <p:spPr>
                <a:xfrm>
                  <a:off x="2652578" y="102862"/>
                  <a:ext cx="11664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1" name="Freihand 30">
                  <a:extLst>
                    <a:ext uri="{FF2B5EF4-FFF2-40B4-BE49-F238E27FC236}">
                      <a16:creationId xmlns:a16="http://schemas.microsoft.com/office/drawing/2014/main" id="{074004CF-0529-4EAF-BC92-54E914825E27}"/>
                    </a:ext>
                  </a:extLst>
                </p14:cNvPr>
                <p14:cNvContentPartPr/>
                <p14:nvPr/>
              </p14:nvContentPartPr>
              <p14:xfrm>
                <a:off x="2671658" y="147142"/>
                <a:ext cx="169560" cy="112320"/>
              </p14:xfrm>
            </p:contentPart>
          </mc:Choice>
          <mc:Fallback>
            <p:pic>
              <p:nvPicPr>
                <p:cNvPr id="31" name="Freihand 30">
                  <a:extLst>
                    <a:ext uri="{FF2B5EF4-FFF2-40B4-BE49-F238E27FC236}">
                      <a16:creationId xmlns:a16="http://schemas.microsoft.com/office/drawing/2014/main" id="{074004CF-0529-4EAF-BC92-54E914825E27}"/>
                    </a:ext>
                  </a:extLst>
                </p:cNvPr>
                <p:cNvPicPr/>
                <p:nvPr/>
              </p:nvPicPr>
              <p:blipFill>
                <a:blip r:embed="rId39"/>
                <a:stretch>
                  <a:fillRect/>
                </a:stretch>
              </p:blipFill>
              <p:spPr>
                <a:xfrm>
                  <a:off x="2663018" y="138142"/>
                  <a:ext cx="187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2" name="Freihand 31">
                  <a:extLst>
                    <a:ext uri="{FF2B5EF4-FFF2-40B4-BE49-F238E27FC236}">
                      <a16:creationId xmlns:a16="http://schemas.microsoft.com/office/drawing/2014/main" id="{F34260EF-8ADF-4876-AB13-BAC7CB749C83}"/>
                    </a:ext>
                  </a:extLst>
                </p14:cNvPr>
                <p14:cNvContentPartPr/>
                <p14:nvPr/>
              </p14:nvContentPartPr>
              <p14:xfrm>
                <a:off x="2886578" y="37342"/>
                <a:ext cx="163080" cy="208440"/>
              </p14:xfrm>
            </p:contentPart>
          </mc:Choice>
          <mc:Fallback>
            <p:pic>
              <p:nvPicPr>
                <p:cNvPr id="32" name="Freihand 31">
                  <a:extLst>
                    <a:ext uri="{FF2B5EF4-FFF2-40B4-BE49-F238E27FC236}">
                      <a16:creationId xmlns:a16="http://schemas.microsoft.com/office/drawing/2014/main" id="{F34260EF-8ADF-4876-AB13-BAC7CB749C83}"/>
                    </a:ext>
                  </a:extLst>
                </p:cNvPr>
                <p:cNvPicPr/>
                <p:nvPr/>
              </p:nvPicPr>
              <p:blipFill>
                <a:blip r:embed="rId41"/>
                <a:stretch>
                  <a:fillRect/>
                </a:stretch>
              </p:blipFill>
              <p:spPr>
                <a:xfrm>
                  <a:off x="2877578" y="28342"/>
                  <a:ext cx="18072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B6808C5E-34B6-47C3-886F-DEF1AC32829A}"/>
                    </a:ext>
                  </a:extLst>
                </p14:cNvPr>
                <p14:cNvContentPartPr/>
                <p14:nvPr/>
              </p14:nvContentPartPr>
              <p14:xfrm>
                <a:off x="3037058" y="25822"/>
                <a:ext cx="321840" cy="191520"/>
              </p14:xfrm>
            </p:contentPart>
          </mc:Choice>
          <mc:Fallback>
            <p:pic>
              <p:nvPicPr>
                <p:cNvPr id="33" name="Freihand 32">
                  <a:extLst>
                    <a:ext uri="{FF2B5EF4-FFF2-40B4-BE49-F238E27FC236}">
                      <a16:creationId xmlns:a16="http://schemas.microsoft.com/office/drawing/2014/main" id="{B6808C5E-34B6-47C3-886F-DEF1AC32829A}"/>
                    </a:ext>
                  </a:extLst>
                </p:cNvPr>
                <p:cNvPicPr/>
                <p:nvPr/>
              </p:nvPicPr>
              <p:blipFill>
                <a:blip r:embed="rId43"/>
                <a:stretch>
                  <a:fillRect/>
                </a:stretch>
              </p:blipFill>
              <p:spPr>
                <a:xfrm>
                  <a:off x="3028418" y="17182"/>
                  <a:ext cx="33948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741724AC-42EE-45B9-B3F9-0A7DED852F16}"/>
                    </a:ext>
                  </a:extLst>
                </p14:cNvPr>
                <p14:cNvContentPartPr/>
                <p14:nvPr/>
              </p14:nvContentPartPr>
              <p14:xfrm>
                <a:off x="3165938" y="55342"/>
                <a:ext cx="72720" cy="27360"/>
              </p14:xfrm>
            </p:contentPart>
          </mc:Choice>
          <mc:Fallback>
            <p:pic>
              <p:nvPicPr>
                <p:cNvPr id="34" name="Freihand 33">
                  <a:extLst>
                    <a:ext uri="{FF2B5EF4-FFF2-40B4-BE49-F238E27FC236}">
                      <a16:creationId xmlns:a16="http://schemas.microsoft.com/office/drawing/2014/main" id="{741724AC-42EE-45B9-B3F9-0A7DED852F16}"/>
                    </a:ext>
                  </a:extLst>
                </p:cNvPr>
                <p:cNvPicPr/>
                <p:nvPr/>
              </p:nvPicPr>
              <p:blipFill>
                <a:blip r:embed="rId45"/>
                <a:stretch>
                  <a:fillRect/>
                </a:stretch>
              </p:blipFill>
              <p:spPr>
                <a:xfrm>
                  <a:off x="3157298" y="46342"/>
                  <a:ext cx="90360" cy="45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07315C2A-D697-4A53-AC9B-5B6672F1EE0B}"/>
                    </a:ext>
                  </a:extLst>
                </p14:cNvPr>
                <p14:cNvContentPartPr/>
                <p14:nvPr/>
              </p14:nvContentPartPr>
              <p14:xfrm>
                <a:off x="2854178" y="-60218"/>
                <a:ext cx="54000" cy="63360"/>
              </p14:xfrm>
            </p:contentPart>
          </mc:Choice>
          <mc:Fallback>
            <p:pic>
              <p:nvPicPr>
                <p:cNvPr id="35" name="Freihand 34">
                  <a:extLst>
                    <a:ext uri="{FF2B5EF4-FFF2-40B4-BE49-F238E27FC236}">
                      <a16:creationId xmlns:a16="http://schemas.microsoft.com/office/drawing/2014/main" id="{07315C2A-D697-4A53-AC9B-5B6672F1EE0B}"/>
                    </a:ext>
                  </a:extLst>
                </p:cNvPr>
                <p:cNvPicPr/>
                <p:nvPr/>
              </p:nvPicPr>
              <p:blipFill>
                <a:blip r:embed="rId47"/>
                <a:stretch>
                  <a:fillRect/>
                </a:stretch>
              </p:blipFill>
              <p:spPr>
                <a:xfrm>
                  <a:off x="2845538" y="-69218"/>
                  <a:ext cx="71640" cy="81000"/>
                </a:xfrm>
                <a:prstGeom prst="rect">
                  <a:avLst/>
                </a:prstGeom>
              </p:spPr>
            </p:pic>
          </mc:Fallback>
        </mc:AlternateContent>
      </p:grpSp>
      <p:grpSp>
        <p:nvGrpSpPr>
          <p:cNvPr id="53" name="Gruppieren 52">
            <a:extLst>
              <a:ext uri="{FF2B5EF4-FFF2-40B4-BE49-F238E27FC236}">
                <a16:creationId xmlns:a16="http://schemas.microsoft.com/office/drawing/2014/main" id="{407F5CF7-C26A-4C9A-B6DA-E1391A34629B}"/>
              </a:ext>
            </a:extLst>
          </p:cNvPr>
          <p:cNvGrpSpPr/>
          <p:nvPr/>
        </p:nvGrpSpPr>
        <p:grpSpPr>
          <a:xfrm>
            <a:off x="561698" y="5082284"/>
            <a:ext cx="2050200" cy="1227960"/>
            <a:chOff x="561698" y="5082284"/>
            <a:chExt cx="2050200" cy="1227960"/>
          </a:xfrm>
        </p:grpSpPr>
        <mc:AlternateContent xmlns:mc="http://schemas.openxmlformats.org/markup-compatibility/2006">
          <mc:Choice xmlns:p14="http://schemas.microsoft.com/office/powerpoint/2010/main" Requires="p14">
            <p:contentPart p14:bwMode="auto" r:id="rId48">
              <p14:nvContentPartPr>
                <p14:cNvPr id="37" name="Freihand 36">
                  <a:extLst>
                    <a:ext uri="{FF2B5EF4-FFF2-40B4-BE49-F238E27FC236}">
                      <a16:creationId xmlns:a16="http://schemas.microsoft.com/office/drawing/2014/main" id="{D7FC4D08-5E4A-4DB6-8306-D91A36B98EB1}"/>
                    </a:ext>
                  </a:extLst>
                </p14:cNvPr>
                <p14:cNvContentPartPr/>
                <p14:nvPr/>
              </p14:nvContentPartPr>
              <p14:xfrm>
                <a:off x="630458" y="5082284"/>
                <a:ext cx="134280" cy="921240"/>
              </p14:xfrm>
            </p:contentPart>
          </mc:Choice>
          <mc:Fallback>
            <p:pic>
              <p:nvPicPr>
                <p:cNvPr id="37" name="Freihand 36">
                  <a:extLst>
                    <a:ext uri="{FF2B5EF4-FFF2-40B4-BE49-F238E27FC236}">
                      <a16:creationId xmlns:a16="http://schemas.microsoft.com/office/drawing/2014/main" id="{D7FC4D08-5E4A-4DB6-8306-D91A36B98EB1}"/>
                    </a:ext>
                  </a:extLst>
                </p:cNvPr>
                <p:cNvPicPr/>
                <p:nvPr/>
              </p:nvPicPr>
              <p:blipFill>
                <a:blip r:embed="rId49"/>
                <a:stretch>
                  <a:fillRect/>
                </a:stretch>
              </p:blipFill>
              <p:spPr>
                <a:xfrm>
                  <a:off x="621458" y="5073284"/>
                  <a:ext cx="151920" cy="938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8" name="Freihand 37">
                  <a:extLst>
                    <a:ext uri="{FF2B5EF4-FFF2-40B4-BE49-F238E27FC236}">
                      <a16:creationId xmlns:a16="http://schemas.microsoft.com/office/drawing/2014/main" id="{4C0B7175-188B-400B-949C-1D5BC62307CC}"/>
                    </a:ext>
                  </a:extLst>
                </p14:cNvPr>
                <p14:cNvContentPartPr/>
                <p14:nvPr/>
              </p14:nvContentPartPr>
              <p14:xfrm>
                <a:off x="564938" y="6090284"/>
                <a:ext cx="18000" cy="138600"/>
              </p14:xfrm>
            </p:contentPart>
          </mc:Choice>
          <mc:Fallback>
            <p:pic>
              <p:nvPicPr>
                <p:cNvPr id="38" name="Freihand 37">
                  <a:extLst>
                    <a:ext uri="{FF2B5EF4-FFF2-40B4-BE49-F238E27FC236}">
                      <a16:creationId xmlns:a16="http://schemas.microsoft.com/office/drawing/2014/main" id="{4C0B7175-188B-400B-949C-1D5BC62307CC}"/>
                    </a:ext>
                  </a:extLst>
                </p:cNvPr>
                <p:cNvPicPr/>
                <p:nvPr/>
              </p:nvPicPr>
              <p:blipFill>
                <a:blip r:embed="rId51"/>
                <a:stretch>
                  <a:fillRect/>
                </a:stretch>
              </p:blipFill>
              <p:spPr>
                <a:xfrm>
                  <a:off x="555938" y="6081644"/>
                  <a:ext cx="356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Freihand 38">
                  <a:extLst>
                    <a:ext uri="{FF2B5EF4-FFF2-40B4-BE49-F238E27FC236}">
                      <a16:creationId xmlns:a16="http://schemas.microsoft.com/office/drawing/2014/main" id="{75E7DCB3-D7EC-4BB1-A0EE-27D12E7DBBE8}"/>
                    </a:ext>
                  </a:extLst>
                </p14:cNvPr>
                <p14:cNvContentPartPr/>
                <p14:nvPr/>
              </p14:nvContentPartPr>
              <p14:xfrm>
                <a:off x="561698" y="6022604"/>
                <a:ext cx="137160" cy="129960"/>
              </p14:xfrm>
            </p:contentPart>
          </mc:Choice>
          <mc:Fallback>
            <p:pic>
              <p:nvPicPr>
                <p:cNvPr id="39" name="Freihand 38">
                  <a:extLst>
                    <a:ext uri="{FF2B5EF4-FFF2-40B4-BE49-F238E27FC236}">
                      <a16:creationId xmlns:a16="http://schemas.microsoft.com/office/drawing/2014/main" id="{75E7DCB3-D7EC-4BB1-A0EE-27D12E7DBBE8}"/>
                    </a:ext>
                  </a:extLst>
                </p:cNvPr>
                <p:cNvPicPr/>
                <p:nvPr/>
              </p:nvPicPr>
              <p:blipFill>
                <a:blip r:embed="rId53"/>
                <a:stretch>
                  <a:fillRect/>
                </a:stretch>
              </p:blipFill>
              <p:spPr>
                <a:xfrm>
                  <a:off x="553058" y="6013964"/>
                  <a:ext cx="154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Freihand 39">
                  <a:extLst>
                    <a:ext uri="{FF2B5EF4-FFF2-40B4-BE49-F238E27FC236}">
                      <a16:creationId xmlns:a16="http://schemas.microsoft.com/office/drawing/2014/main" id="{185093C2-BAF6-49E5-BF14-E57DF9267526}"/>
                    </a:ext>
                  </a:extLst>
                </p14:cNvPr>
                <p14:cNvContentPartPr/>
                <p14:nvPr/>
              </p14:nvContentPartPr>
              <p14:xfrm>
                <a:off x="579338" y="6186404"/>
                <a:ext cx="126720" cy="30960"/>
              </p14:xfrm>
            </p:contentPart>
          </mc:Choice>
          <mc:Fallback>
            <p:pic>
              <p:nvPicPr>
                <p:cNvPr id="40" name="Freihand 39">
                  <a:extLst>
                    <a:ext uri="{FF2B5EF4-FFF2-40B4-BE49-F238E27FC236}">
                      <a16:creationId xmlns:a16="http://schemas.microsoft.com/office/drawing/2014/main" id="{185093C2-BAF6-49E5-BF14-E57DF9267526}"/>
                    </a:ext>
                  </a:extLst>
                </p:cNvPr>
                <p:cNvPicPr/>
                <p:nvPr/>
              </p:nvPicPr>
              <p:blipFill>
                <a:blip r:embed="rId55"/>
                <a:stretch>
                  <a:fillRect/>
                </a:stretch>
              </p:blipFill>
              <p:spPr>
                <a:xfrm>
                  <a:off x="570698" y="6177404"/>
                  <a:ext cx="14436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Freihand 40">
                  <a:extLst>
                    <a:ext uri="{FF2B5EF4-FFF2-40B4-BE49-F238E27FC236}">
                      <a16:creationId xmlns:a16="http://schemas.microsoft.com/office/drawing/2014/main" id="{0E8EB60F-E2A0-4EE4-AFFE-CF667BD8D276}"/>
                    </a:ext>
                  </a:extLst>
                </p14:cNvPr>
                <p14:cNvContentPartPr/>
                <p14:nvPr/>
              </p14:nvContentPartPr>
              <p14:xfrm>
                <a:off x="747098" y="5947364"/>
                <a:ext cx="218880" cy="256680"/>
              </p14:xfrm>
            </p:contentPart>
          </mc:Choice>
          <mc:Fallback>
            <p:pic>
              <p:nvPicPr>
                <p:cNvPr id="41" name="Freihand 40">
                  <a:extLst>
                    <a:ext uri="{FF2B5EF4-FFF2-40B4-BE49-F238E27FC236}">
                      <a16:creationId xmlns:a16="http://schemas.microsoft.com/office/drawing/2014/main" id="{0E8EB60F-E2A0-4EE4-AFFE-CF667BD8D276}"/>
                    </a:ext>
                  </a:extLst>
                </p:cNvPr>
                <p:cNvPicPr/>
                <p:nvPr/>
              </p:nvPicPr>
              <p:blipFill>
                <a:blip r:embed="rId57"/>
                <a:stretch>
                  <a:fillRect/>
                </a:stretch>
              </p:blipFill>
              <p:spPr>
                <a:xfrm>
                  <a:off x="738458" y="5938724"/>
                  <a:ext cx="23652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2" name="Freihand 41">
                  <a:extLst>
                    <a:ext uri="{FF2B5EF4-FFF2-40B4-BE49-F238E27FC236}">
                      <a16:creationId xmlns:a16="http://schemas.microsoft.com/office/drawing/2014/main" id="{3AF41357-EC85-426B-BC51-AAE6B51DC095}"/>
                    </a:ext>
                  </a:extLst>
                </p14:cNvPr>
                <p14:cNvContentPartPr/>
                <p14:nvPr/>
              </p14:nvContentPartPr>
              <p14:xfrm>
                <a:off x="995138" y="5892284"/>
                <a:ext cx="48960" cy="272160"/>
              </p14:xfrm>
            </p:contentPart>
          </mc:Choice>
          <mc:Fallback>
            <p:pic>
              <p:nvPicPr>
                <p:cNvPr id="42" name="Freihand 41">
                  <a:extLst>
                    <a:ext uri="{FF2B5EF4-FFF2-40B4-BE49-F238E27FC236}">
                      <a16:creationId xmlns:a16="http://schemas.microsoft.com/office/drawing/2014/main" id="{3AF41357-EC85-426B-BC51-AAE6B51DC095}"/>
                    </a:ext>
                  </a:extLst>
                </p:cNvPr>
                <p:cNvPicPr/>
                <p:nvPr/>
              </p:nvPicPr>
              <p:blipFill>
                <a:blip r:embed="rId59"/>
                <a:stretch>
                  <a:fillRect/>
                </a:stretch>
              </p:blipFill>
              <p:spPr>
                <a:xfrm>
                  <a:off x="986498" y="5883284"/>
                  <a:ext cx="66600" cy="289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3" name="Freihand 42">
                  <a:extLst>
                    <a:ext uri="{FF2B5EF4-FFF2-40B4-BE49-F238E27FC236}">
                      <a16:creationId xmlns:a16="http://schemas.microsoft.com/office/drawing/2014/main" id="{B1A4B76E-ECC4-4E25-8556-6580B35900A0}"/>
                    </a:ext>
                  </a:extLst>
                </p14:cNvPr>
                <p14:cNvContentPartPr/>
                <p14:nvPr/>
              </p14:nvContentPartPr>
              <p14:xfrm>
                <a:off x="1080818" y="6031964"/>
                <a:ext cx="213120" cy="127800"/>
              </p14:xfrm>
            </p:contentPart>
          </mc:Choice>
          <mc:Fallback>
            <p:pic>
              <p:nvPicPr>
                <p:cNvPr id="43" name="Freihand 42">
                  <a:extLst>
                    <a:ext uri="{FF2B5EF4-FFF2-40B4-BE49-F238E27FC236}">
                      <a16:creationId xmlns:a16="http://schemas.microsoft.com/office/drawing/2014/main" id="{B1A4B76E-ECC4-4E25-8556-6580B35900A0}"/>
                    </a:ext>
                  </a:extLst>
                </p:cNvPr>
                <p:cNvPicPr/>
                <p:nvPr/>
              </p:nvPicPr>
              <p:blipFill>
                <a:blip r:embed="rId61"/>
                <a:stretch>
                  <a:fillRect/>
                </a:stretch>
              </p:blipFill>
              <p:spPr>
                <a:xfrm>
                  <a:off x="1071818" y="6023324"/>
                  <a:ext cx="2307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4" name="Freihand 43">
                  <a:extLst>
                    <a:ext uri="{FF2B5EF4-FFF2-40B4-BE49-F238E27FC236}">
                      <a16:creationId xmlns:a16="http://schemas.microsoft.com/office/drawing/2014/main" id="{3037C5FB-C1B2-44F9-AB8E-AC94FD422ADC}"/>
                    </a:ext>
                  </a:extLst>
                </p14:cNvPr>
                <p14:cNvContentPartPr/>
                <p14:nvPr/>
              </p14:nvContentPartPr>
              <p14:xfrm>
                <a:off x="1259738" y="6004604"/>
                <a:ext cx="240480" cy="305640"/>
              </p14:xfrm>
            </p:contentPart>
          </mc:Choice>
          <mc:Fallback>
            <p:pic>
              <p:nvPicPr>
                <p:cNvPr id="44" name="Freihand 43">
                  <a:extLst>
                    <a:ext uri="{FF2B5EF4-FFF2-40B4-BE49-F238E27FC236}">
                      <a16:creationId xmlns:a16="http://schemas.microsoft.com/office/drawing/2014/main" id="{3037C5FB-C1B2-44F9-AB8E-AC94FD422ADC}"/>
                    </a:ext>
                  </a:extLst>
                </p:cNvPr>
                <p:cNvPicPr/>
                <p:nvPr/>
              </p:nvPicPr>
              <p:blipFill>
                <a:blip r:embed="rId63"/>
                <a:stretch>
                  <a:fillRect/>
                </a:stretch>
              </p:blipFill>
              <p:spPr>
                <a:xfrm>
                  <a:off x="1250738" y="5995604"/>
                  <a:ext cx="25812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5" name="Freihand 44">
                  <a:extLst>
                    <a:ext uri="{FF2B5EF4-FFF2-40B4-BE49-F238E27FC236}">
                      <a16:creationId xmlns:a16="http://schemas.microsoft.com/office/drawing/2014/main" id="{0136A32A-13FD-4AEB-B4E2-BB5E5F2F3585}"/>
                    </a:ext>
                  </a:extLst>
                </p14:cNvPr>
                <p14:cNvContentPartPr/>
                <p14:nvPr/>
              </p14:nvContentPartPr>
              <p14:xfrm>
                <a:off x="1590218" y="5788964"/>
                <a:ext cx="100440" cy="337680"/>
              </p14:xfrm>
            </p:contentPart>
          </mc:Choice>
          <mc:Fallback>
            <p:pic>
              <p:nvPicPr>
                <p:cNvPr id="45" name="Freihand 44">
                  <a:extLst>
                    <a:ext uri="{FF2B5EF4-FFF2-40B4-BE49-F238E27FC236}">
                      <a16:creationId xmlns:a16="http://schemas.microsoft.com/office/drawing/2014/main" id="{0136A32A-13FD-4AEB-B4E2-BB5E5F2F3585}"/>
                    </a:ext>
                  </a:extLst>
                </p:cNvPr>
                <p:cNvPicPr/>
                <p:nvPr/>
              </p:nvPicPr>
              <p:blipFill>
                <a:blip r:embed="rId65"/>
                <a:stretch>
                  <a:fillRect/>
                </a:stretch>
              </p:blipFill>
              <p:spPr>
                <a:xfrm>
                  <a:off x="1581218" y="5780324"/>
                  <a:ext cx="118080" cy="3553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6" name="Freihand 45">
                  <a:extLst>
                    <a:ext uri="{FF2B5EF4-FFF2-40B4-BE49-F238E27FC236}">
                      <a16:creationId xmlns:a16="http://schemas.microsoft.com/office/drawing/2014/main" id="{CD2EE011-DBB6-461E-B9F9-A2660FECD7A2}"/>
                    </a:ext>
                  </a:extLst>
                </p14:cNvPr>
                <p14:cNvContentPartPr/>
                <p14:nvPr/>
              </p14:nvContentPartPr>
              <p14:xfrm>
                <a:off x="1713698" y="5886164"/>
                <a:ext cx="196200" cy="155520"/>
              </p14:xfrm>
            </p:contentPart>
          </mc:Choice>
          <mc:Fallback>
            <p:pic>
              <p:nvPicPr>
                <p:cNvPr id="46" name="Freihand 45">
                  <a:extLst>
                    <a:ext uri="{FF2B5EF4-FFF2-40B4-BE49-F238E27FC236}">
                      <a16:creationId xmlns:a16="http://schemas.microsoft.com/office/drawing/2014/main" id="{CD2EE011-DBB6-461E-B9F9-A2660FECD7A2}"/>
                    </a:ext>
                  </a:extLst>
                </p:cNvPr>
                <p:cNvPicPr/>
                <p:nvPr/>
              </p:nvPicPr>
              <p:blipFill>
                <a:blip r:embed="rId67"/>
                <a:stretch>
                  <a:fillRect/>
                </a:stretch>
              </p:blipFill>
              <p:spPr>
                <a:xfrm>
                  <a:off x="1704698" y="5877524"/>
                  <a:ext cx="21384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7" name="Freihand 46">
                  <a:extLst>
                    <a:ext uri="{FF2B5EF4-FFF2-40B4-BE49-F238E27FC236}">
                      <a16:creationId xmlns:a16="http://schemas.microsoft.com/office/drawing/2014/main" id="{4B1A8FE9-5A0E-47FB-AC2F-438B81A8D98D}"/>
                    </a:ext>
                  </a:extLst>
                </p14:cNvPr>
                <p14:cNvContentPartPr/>
                <p14:nvPr/>
              </p14:nvContentPartPr>
              <p14:xfrm>
                <a:off x="1821338" y="5913884"/>
                <a:ext cx="165960" cy="92160"/>
              </p14:xfrm>
            </p:contentPart>
          </mc:Choice>
          <mc:Fallback>
            <p:pic>
              <p:nvPicPr>
                <p:cNvPr id="47" name="Freihand 46">
                  <a:extLst>
                    <a:ext uri="{FF2B5EF4-FFF2-40B4-BE49-F238E27FC236}">
                      <a16:creationId xmlns:a16="http://schemas.microsoft.com/office/drawing/2014/main" id="{4B1A8FE9-5A0E-47FB-AC2F-438B81A8D98D}"/>
                    </a:ext>
                  </a:extLst>
                </p:cNvPr>
                <p:cNvPicPr/>
                <p:nvPr/>
              </p:nvPicPr>
              <p:blipFill>
                <a:blip r:embed="rId69"/>
                <a:stretch>
                  <a:fillRect/>
                </a:stretch>
              </p:blipFill>
              <p:spPr>
                <a:xfrm>
                  <a:off x="1812338" y="5904884"/>
                  <a:ext cx="183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8" name="Freihand 47">
                  <a:extLst>
                    <a:ext uri="{FF2B5EF4-FFF2-40B4-BE49-F238E27FC236}">
                      <a16:creationId xmlns:a16="http://schemas.microsoft.com/office/drawing/2014/main" id="{FABD8398-95AC-42F2-9E59-B68FA2C03B08}"/>
                    </a:ext>
                  </a:extLst>
                </p14:cNvPr>
                <p14:cNvContentPartPr/>
                <p14:nvPr/>
              </p14:nvContentPartPr>
              <p14:xfrm>
                <a:off x="2009618" y="5742524"/>
                <a:ext cx="164160" cy="231480"/>
              </p14:xfrm>
            </p:contentPart>
          </mc:Choice>
          <mc:Fallback>
            <p:pic>
              <p:nvPicPr>
                <p:cNvPr id="48" name="Freihand 47">
                  <a:extLst>
                    <a:ext uri="{FF2B5EF4-FFF2-40B4-BE49-F238E27FC236}">
                      <a16:creationId xmlns:a16="http://schemas.microsoft.com/office/drawing/2014/main" id="{FABD8398-95AC-42F2-9E59-B68FA2C03B08}"/>
                    </a:ext>
                  </a:extLst>
                </p:cNvPr>
                <p:cNvPicPr/>
                <p:nvPr/>
              </p:nvPicPr>
              <p:blipFill>
                <a:blip r:embed="rId71"/>
                <a:stretch>
                  <a:fillRect/>
                </a:stretch>
              </p:blipFill>
              <p:spPr>
                <a:xfrm>
                  <a:off x="2000618" y="5733884"/>
                  <a:ext cx="18180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CCCAD1A7-F286-41E9-97B6-C99B03B8CC2B}"/>
                    </a:ext>
                  </a:extLst>
                </p14:cNvPr>
                <p14:cNvContentPartPr/>
                <p14:nvPr/>
              </p14:nvContentPartPr>
              <p14:xfrm>
                <a:off x="1893698" y="5748644"/>
                <a:ext cx="21960" cy="5040"/>
              </p14:xfrm>
            </p:contentPart>
          </mc:Choice>
          <mc:Fallback>
            <p:pic>
              <p:nvPicPr>
                <p:cNvPr id="49" name="Freihand 48">
                  <a:extLst>
                    <a:ext uri="{FF2B5EF4-FFF2-40B4-BE49-F238E27FC236}">
                      <a16:creationId xmlns:a16="http://schemas.microsoft.com/office/drawing/2014/main" id="{CCCAD1A7-F286-41E9-97B6-C99B03B8CC2B}"/>
                    </a:ext>
                  </a:extLst>
                </p:cNvPr>
                <p:cNvPicPr/>
                <p:nvPr/>
              </p:nvPicPr>
              <p:blipFill>
                <a:blip r:embed="rId73"/>
                <a:stretch>
                  <a:fillRect/>
                </a:stretch>
              </p:blipFill>
              <p:spPr>
                <a:xfrm>
                  <a:off x="1884698" y="5740004"/>
                  <a:ext cx="39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0" name="Freihand 49">
                  <a:extLst>
                    <a:ext uri="{FF2B5EF4-FFF2-40B4-BE49-F238E27FC236}">
                      <a16:creationId xmlns:a16="http://schemas.microsoft.com/office/drawing/2014/main" id="{670F576F-A656-45BE-924F-1D7432857FBA}"/>
                    </a:ext>
                  </a:extLst>
                </p14:cNvPr>
                <p14:cNvContentPartPr/>
                <p14:nvPr/>
              </p14:nvContentPartPr>
              <p14:xfrm>
                <a:off x="2203658" y="5707604"/>
                <a:ext cx="99720" cy="277560"/>
              </p14:xfrm>
            </p:contentPart>
          </mc:Choice>
          <mc:Fallback>
            <p:pic>
              <p:nvPicPr>
                <p:cNvPr id="50" name="Freihand 49">
                  <a:extLst>
                    <a:ext uri="{FF2B5EF4-FFF2-40B4-BE49-F238E27FC236}">
                      <a16:creationId xmlns:a16="http://schemas.microsoft.com/office/drawing/2014/main" id="{670F576F-A656-45BE-924F-1D7432857FBA}"/>
                    </a:ext>
                  </a:extLst>
                </p:cNvPr>
                <p:cNvPicPr/>
                <p:nvPr/>
              </p:nvPicPr>
              <p:blipFill>
                <a:blip r:embed="rId75"/>
                <a:stretch>
                  <a:fillRect/>
                </a:stretch>
              </p:blipFill>
              <p:spPr>
                <a:xfrm>
                  <a:off x="2195018" y="5698604"/>
                  <a:ext cx="117360" cy="295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1" name="Freihand 50">
                  <a:extLst>
                    <a:ext uri="{FF2B5EF4-FFF2-40B4-BE49-F238E27FC236}">
                      <a16:creationId xmlns:a16="http://schemas.microsoft.com/office/drawing/2014/main" id="{C6269143-589D-4D15-9CAC-8D6CDD4C49D5}"/>
                    </a:ext>
                  </a:extLst>
                </p14:cNvPr>
                <p14:cNvContentPartPr/>
                <p14:nvPr/>
              </p14:nvContentPartPr>
              <p14:xfrm>
                <a:off x="2368898" y="5619044"/>
                <a:ext cx="243000" cy="298080"/>
              </p14:xfrm>
            </p:contentPart>
          </mc:Choice>
          <mc:Fallback>
            <p:pic>
              <p:nvPicPr>
                <p:cNvPr id="51" name="Freihand 50">
                  <a:extLst>
                    <a:ext uri="{FF2B5EF4-FFF2-40B4-BE49-F238E27FC236}">
                      <a16:creationId xmlns:a16="http://schemas.microsoft.com/office/drawing/2014/main" id="{C6269143-589D-4D15-9CAC-8D6CDD4C49D5}"/>
                    </a:ext>
                  </a:extLst>
                </p:cNvPr>
                <p:cNvPicPr/>
                <p:nvPr/>
              </p:nvPicPr>
              <p:blipFill>
                <a:blip r:embed="rId77"/>
                <a:stretch>
                  <a:fillRect/>
                </a:stretch>
              </p:blipFill>
              <p:spPr>
                <a:xfrm>
                  <a:off x="2360258" y="5610044"/>
                  <a:ext cx="26064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2" name="Freihand 51">
                  <a:extLst>
                    <a:ext uri="{FF2B5EF4-FFF2-40B4-BE49-F238E27FC236}">
                      <a16:creationId xmlns:a16="http://schemas.microsoft.com/office/drawing/2014/main" id="{A83B06EF-5399-4F3C-AEBA-C5CE2EBD7D21}"/>
                    </a:ext>
                  </a:extLst>
                </p14:cNvPr>
                <p14:cNvContentPartPr/>
                <p14:nvPr/>
              </p14:nvContentPartPr>
              <p14:xfrm>
                <a:off x="2337938" y="5654684"/>
                <a:ext cx="81000" cy="34560"/>
              </p14:xfrm>
            </p:contentPart>
          </mc:Choice>
          <mc:Fallback>
            <p:pic>
              <p:nvPicPr>
                <p:cNvPr id="52" name="Freihand 51">
                  <a:extLst>
                    <a:ext uri="{FF2B5EF4-FFF2-40B4-BE49-F238E27FC236}">
                      <a16:creationId xmlns:a16="http://schemas.microsoft.com/office/drawing/2014/main" id="{A83B06EF-5399-4F3C-AEBA-C5CE2EBD7D21}"/>
                    </a:ext>
                  </a:extLst>
                </p:cNvPr>
                <p:cNvPicPr/>
                <p:nvPr/>
              </p:nvPicPr>
              <p:blipFill>
                <a:blip r:embed="rId79"/>
                <a:stretch>
                  <a:fillRect/>
                </a:stretch>
              </p:blipFill>
              <p:spPr>
                <a:xfrm>
                  <a:off x="2328938" y="5646044"/>
                  <a:ext cx="98640" cy="52200"/>
                </a:xfrm>
                <a:prstGeom prst="rect">
                  <a:avLst/>
                </a:prstGeom>
              </p:spPr>
            </p:pic>
          </mc:Fallback>
        </mc:AlternateContent>
      </p:grpSp>
      <p:grpSp>
        <p:nvGrpSpPr>
          <p:cNvPr id="55" name="Gruppieren 54">
            <a:extLst>
              <a:ext uri="{FF2B5EF4-FFF2-40B4-BE49-F238E27FC236}">
                <a16:creationId xmlns:a16="http://schemas.microsoft.com/office/drawing/2014/main" id="{8B2A3CB9-85F5-41DE-AB1C-B6C434AA8091}"/>
              </a:ext>
            </a:extLst>
          </p:cNvPr>
          <p:cNvGrpSpPr/>
          <p:nvPr/>
        </p:nvGrpSpPr>
        <p:grpSpPr>
          <a:xfrm>
            <a:off x="362978" y="1903582"/>
            <a:ext cx="3341520" cy="3238560"/>
            <a:chOff x="362978" y="1903582"/>
            <a:chExt cx="3341520" cy="3238560"/>
          </a:xfrm>
        </p:grpSpPr>
        <mc:AlternateContent xmlns:mc="http://schemas.openxmlformats.org/markup-compatibility/2006">
          <mc:Choice xmlns:p14="http://schemas.microsoft.com/office/powerpoint/2010/main" Requires="p14">
            <p:contentPart p14:bwMode="auto" r:id="rId80">
              <p14:nvContentPartPr>
                <p14:cNvPr id="5" name="Freihand 4">
                  <a:extLst>
                    <a:ext uri="{FF2B5EF4-FFF2-40B4-BE49-F238E27FC236}">
                      <a16:creationId xmlns:a16="http://schemas.microsoft.com/office/drawing/2014/main" id="{9E65C848-5D9B-44E2-8F8F-FBF2D409447A}"/>
                    </a:ext>
                  </a:extLst>
                </p14:cNvPr>
                <p14:cNvContentPartPr/>
                <p14:nvPr/>
              </p14:nvContentPartPr>
              <p14:xfrm>
                <a:off x="653498" y="3651022"/>
                <a:ext cx="182520" cy="1491120"/>
              </p14:xfrm>
            </p:contentPart>
          </mc:Choice>
          <mc:Fallback>
            <p:pic>
              <p:nvPicPr>
                <p:cNvPr id="5" name="Freihand 4">
                  <a:extLst>
                    <a:ext uri="{FF2B5EF4-FFF2-40B4-BE49-F238E27FC236}">
                      <a16:creationId xmlns:a16="http://schemas.microsoft.com/office/drawing/2014/main" id="{9E65C848-5D9B-44E2-8F8F-FBF2D409447A}"/>
                    </a:ext>
                  </a:extLst>
                </p:cNvPr>
                <p:cNvPicPr/>
                <p:nvPr/>
              </p:nvPicPr>
              <p:blipFill>
                <a:blip r:embed="rId81"/>
                <a:stretch>
                  <a:fillRect/>
                </a:stretch>
              </p:blipFill>
              <p:spPr>
                <a:xfrm>
                  <a:off x="644498" y="3642022"/>
                  <a:ext cx="200160" cy="1508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8" name="Freihand 7">
                  <a:extLst>
                    <a:ext uri="{FF2B5EF4-FFF2-40B4-BE49-F238E27FC236}">
                      <a16:creationId xmlns:a16="http://schemas.microsoft.com/office/drawing/2014/main" id="{29C48CE2-2854-42F2-B897-50274E51111E}"/>
                    </a:ext>
                  </a:extLst>
                </p14:cNvPr>
                <p14:cNvContentPartPr/>
                <p14:nvPr/>
              </p14:nvContentPartPr>
              <p14:xfrm>
                <a:off x="798218" y="3483622"/>
                <a:ext cx="105480" cy="103680"/>
              </p14:xfrm>
            </p:contentPart>
          </mc:Choice>
          <mc:Fallback>
            <p:pic>
              <p:nvPicPr>
                <p:cNvPr id="8" name="Freihand 7">
                  <a:extLst>
                    <a:ext uri="{FF2B5EF4-FFF2-40B4-BE49-F238E27FC236}">
                      <a16:creationId xmlns:a16="http://schemas.microsoft.com/office/drawing/2014/main" id="{29C48CE2-2854-42F2-B897-50274E51111E}"/>
                    </a:ext>
                  </a:extLst>
                </p:cNvPr>
                <p:cNvPicPr/>
                <p:nvPr/>
              </p:nvPicPr>
              <p:blipFill>
                <a:blip r:embed="rId83"/>
                <a:stretch>
                  <a:fillRect/>
                </a:stretch>
              </p:blipFill>
              <p:spPr>
                <a:xfrm>
                  <a:off x="789218" y="3474622"/>
                  <a:ext cx="1231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 name="Freihand 9">
                  <a:extLst>
                    <a:ext uri="{FF2B5EF4-FFF2-40B4-BE49-F238E27FC236}">
                      <a16:creationId xmlns:a16="http://schemas.microsoft.com/office/drawing/2014/main" id="{9239E061-FA25-4639-93BC-1069C5B8D463}"/>
                    </a:ext>
                  </a:extLst>
                </p14:cNvPr>
                <p14:cNvContentPartPr/>
                <p14:nvPr/>
              </p14:nvContentPartPr>
              <p14:xfrm>
                <a:off x="362978" y="2020222"/>
                <a:ext cx="3341520" cy="3047760"/>
              </p14:xfrm>
            </p:contentPart>
          </mc:Choice>
          <mc:Fallback>
            <p:pic>
              <p:nvPicPr>
                <p:cNvPr id="10" name="Freihand 9">
                  <a:extLst>
                    <a:ext uri="{FF2B5EF4-FFF2-40B4-BE49-F238E27FC236}">
                      <a16:creationId xmlns:a16="http://schemas.microsoft.com/office/drawing/2014/main" id="{9239E061-FA25-4639-93BC-1069C5B8D463}"/>
                    </a:ext>
                  </a:extLst>
                </p:cNvPr>
                <p:cNvPicPr/>
                <p:nvPr/>
              </p:nvPicPr>
              <p:blipFill>
                <a:blip r:embed="rId85"/>
                <a:stretch>
                  <a:fillRect/>
                </a:stretch>
              </p:blipFill>
              <p:spPr>
                <a:xfrm>
                  <a:off x="354338" y="2011222"/>
                  <a:ext cx="3359160" cy="30654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2" name="Freihand 11">
                  <a:extLst>
                    <a:ext uri="{FF2B5EF4-FFF2-40B4-BE49-F238E27FC236}">
                      <a16:creationId xmlns:a16="http://schemas.microsoft.com/office/drawing/2014/main" id="{F57FC27A-BA28-4184-9A63-993B15783A1A}"/>
                    </a:ext>
                  </a:extLst>
                </p14:cNvPr>
                <p14:cNvContentPartPr/>
                <p14:nvPr/>
              </p14:nvContentPartPr>
              <p14:xfrm>
                <a:off x="740978" y="1903582"/>
                <a:ext cx="67320" cy="174960"/>
              </p14:xfrm>
            </p:contentPart>
          </mc:Choice>
          <mc:Fallback>
            <p:pic>
              <p:nvPicPr>
                <p:cNvPr id="12" name="Freihand 11">
                  <a:extLst>
                    <a:ext uri="{FF2B5EF4-FFF2-40B4-BE49-F238E27FC236}">
                      <a16:creationId xmlns:a16="http://schemas.microsoft.com/office/drawing/2014/main" id="{F57FC27A-BA28-4184-9A63-993B15783A1A}"/>
                    </a:ext>
                  </a:extLst>
                </p:cNvPr>
                <p:cNvPicPr/>
                <p:nvPr/>
              </p:nvPicPr>
              <p:blipFill>
                <a:blip r:embed="rId87"/>
                <a:stretch>
                  <a:fillRect/>
                </a:stretch>
              </p:blipFill>
              <p:spPr>
                <a:xfrm>
                  <a:off x="731978" y="1894942"/>
                  <a:ext cx="849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4" name="Freihand 53">
                  <a:extLst>
                    <a:ext uri="{FF2B5EF4-FFF2-40B4-BE49-F238E27FC236}">
                      <a16:creationId xmlns:a16="http://schemas.microsoft.com/office/drawing/2014/main" id="{869E0224-5881-4D1F-B475-FF689BC1C35A}"/>
                    </a:ext>
                  </a:extLst>
                </p14:cNvPr>
                <p14:cNvContentPartPr/>
                <p14:nvPr/>
              </p14:nvContentPartPr>
              <p14:xfrm>
                <a:off x="844658" y="1910324"/>
                <a:ext cx="2128680" cy="1431360"/>
              </p14:xfrm>
            </p:contentPart>
          </mc:Choice>
          <mc:Fallback>
            <p:pic>
              <p:nvPicPr>
                <p:cNvPr id="54" name="Freihand 53">
                  <a:extLst>
                    <a:ext uri="{FF2B5EF4-FFF2-40B4-BE49-F238E27FC236}">
                      <a16:creationId xmlns:a16="http://schemas.microsoft.com/office/drawing/2014/main" id="{869E0224-5881-4D1F-B475-FF689BC1C35A}"/>
                    </a:ext>
                  </a:extLst>
                </p:cNvPr>
                <p:cNvPicPr/>
                <p:nvPr/>
              </p:nvPicPr>
              <p:blipFill>
                <a:blip r:embed="rId89"/>
                <a:stretch>
                  <a:fillRect/>
                </a:stretch>
              </p:blipFill>
              <p:spPr>
                <a:xfrm>
                  <a:off x="835658" y="1901324"/>
                  <a:ext cx="2146320" cy="1449000"/>
                </a:xfrm>
                <a:prstGeom prst="rect">
                  <a:avLst/>
                </a:prstGeom>
              </p:spPr>
            </p:pic>
          </mc:Fallback>
        </mc:AlternateContent>
      </p:grpSp>
      <p:grpSp>
        <p:nvGrpSpPr>
          <p:cNvPr id="62" name="Gruppieren 61">
            <a:extLst>
              <a:ext uri="{FF2B5EF4-FFF2-40B4-BE49-F238E27FC236}">
                <a16:creationId xmlns:a16="http://schemas.microsoft.com/office/drawing/2014/main" id="{80D842F1-CC34-4BB3-ACB4-EC7F1F23419C}"/>
              </a:ext>
            </a:extLst>
          </p:cNvPr>
          <p:cNvGrpSpPr/>
          <p:nvPr/>
        </p:nvGrpSpPr>
        <p:grpSpPr>
          <a:xfrm>
            <a:off x="3351698" y="2825804"/>
            <a:ext cx="3411720" cy="1533240"/>
            <a:chOff x="3351698" y="2825804"/>
            <a:chExt cx="3411720" cy="1533240"/>
          </a:xfrm>
        </p:grpSpPr>
        <mc:AlternateContent xmlns:mc="http://schemas.openxmlformats.org/markup-compatibility/2006">
          <mc:Choice xmlns:p14="http://schemas.microsoft.com/office/powerpoint/2010/main" Requires="p14">
            <p:contentPart p14:bwMode="auto" r:id="rId90">
              <p14:nvContentPartPr>
                <p14:cNvPr id="56" name="Freihand 55">
                  <a:extLst>
                    <a:ext uri="{FF2B5EF4-FFF2-40B4-BE49-F238E27FC236}">
                      <a16:creationId xmlns:a16="http://schemas.microsoft.com/office/drawing/2014/main" id="{1295DA55-7869-4BAE-8DE6-16CC6CAE9F63}"/>
                    </a:ext>
                  </a:extLst>
                </p14:cNvPr>
                <p14:cNvContentPartPr/>
                <p14:nvPr/>
              </p14:nvContentPartPr>
              <p14:xfrm>
                <a:off x="3351698" y="2825804"/>
                <a:ext cx="19440" cy="52560"/>
              </p14:xfrm>
            </p:contentPart>
          </mc:Choice>
          <mc:Fallback>
            <p:pic>
              <p:nvPicPr>
                <p:cNvPr id="56" name="Freihand 55">
                  <a:extLst>
                    <a:ext uri="{FF2B5EF4-FFF2-40B4-BE49-F238E27FC236}">
                      <a16:creationId xmlns:a16="http://schemas.microsoft.com/office/drawing/2014/main" id="{1295DA55-7869-4BAE-8DE6-16CC6CAE9F63}"/>
                    </a:ext>
                  </a:extLst>
                </p:cNvPr>
                <p:cNvPicPr/>
                <p:nvPr/>
              </p:nvPicPr>
              <p:blipFill>
                <a:blip r:embed="rId91"/>
                <a:stretch>
                  <a:fillRect/>
                </a:stretch>
              </p:blipFill>
              <p:spPr>
                <a:xfrm>
                  <a:off x="3343058" y="2816804"/>
                  <a:ext cx="37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7" name="Freihand 56">
                  <a:extLst>
                    <a:ext uri="{FF2B5EF4-FFF2-40B4-BE49-F238E27FC236}">
                      <a16:creationId xmlns:a16="http://schemas.microsoft.com/office/drawing/2014/main" id="{5F2278DE-3079-4305-B8D3-12122D856BF7}"/>
                    </a:ext>
                  </a:extLst>
                </p14:cNvPr>
                <p14:cNvContentPartPr/>
                <p14:nvPr/>
              </p14:nvContentPartPr>
              <p14:xfrm>
                <a:off x="3404978" y="2976644"/>
                <a:ext cx="75240" cy="316080"/>
              </p14:xfrm>
            </p:contentPart>
          </mc:Choice>
          <mc:Fallback>
            <p:pic>
              <p:nvPicPr>
                <p:cNvPr id="57" name="Freihand 56">
                  <a:extLst>
                    <a:ext uri="{FF2B5EF4-FFF2-40B4-BE49-F238E27FC236}">
                      <a16:creationId xmlns:a16="http://schemas.microsoft.com/office/drawing/2014/main" id="{5F2278DE-3079-4305-B8D3-12122D856BF7}"/>
                    </a:ext>
                  </a:extLst>
                </p:cNvPr>
                <p:cNvPicPr/>
                <p:nvPr/>
              </p:nvPicPr>
              <p:blipFill>
                <a:blip r:embed="rId93"/>
                <a:stretch>
                  <a:fillRect/>
                </a:stretch>
              </p:blipFill>
              <p:spPr>
                <a:xfrm>
                  <a:off x="3395978" y="2967644"/>
                  <a:ext cx="9288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8" name="Freihand 57">
                  <a:extLst>
                    <a:ext uri="{FF2B5EF4-FFF2-40B4-BE49-F238E27FC236}">
                      <a16:creationId xmlns:a16="http://schemas.microsoft.com/office/drawing/2014/main" id="{6358590E-3C85-41CE-A4AF-8397FA12DC7A}"/>
                    </a:ext>
                  </a:extLst>
                </p14:cNvPr>
                <p14:cNvContentPartPr/>
                <p14:nvPr/>
              </p14:nvContentPartPr>
              <p14:xfrm>
                <a:off x="3478058" y="3402164"/>
                <a:ext cx="5400" cy="42840"/>
              </p14:xfrm>
            </p:contentPart>
          </mc:Choice>
          <mc:Fallback>
            <p:pic>
              <p:nvPicPr>
                <p:cNvPr id="58" name="Freihand 57">
                  <a:extLst>
                    <a:ext uri="{FF2B5EF4-FFF2-40B4-BE49-F238E27FC236}">
                      <a16:creationId xmlns:a16="http://schemas.microsoft.com/office/drawing/2014/main" id="{6358590E-3C85-41CE-A4AF-8397FA12DC7A}"/>
                    </a:ext>
                  </a:extLst>
                </p:cNvPr>
                <p:cNvPicPr/>
                <p:nvPr/>
              </p:nvPicPr>
              <p:blipFill>
                <a:blip r:embed="rId95"/>
                <a:stretch>
                  <a:fillRect/>
                </a:stretch>
              </p:blipFill>
              <p:spPr>
                <a:xfrm>
                  <a:off x="3469418" y="3393164"/>
                  <a:ext cx="2304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9" name="Freihand 58">
                  <a:extLst>
                    <a:ext uri="{FF2B5EF4-FFF2-40B4-BE49-F238E27FC236}">
                      <a16:creationId xmlns:a16="http://schemas.microsoft.com/office/drawing/2014/main" id="{0A29C257-44FD-4749-BED8-09D65E857BC5}"/>
                    </a:ext>
                  </a:extLst>
                </p14:cNvPr>
                <p14:cNvContentPartPr/>
                <p14:nvPr/>
              </p14:nvContentPartPr>
              <p14:xfrm>
                <a:off x="3494258" y="3584684"/>
                <a:ext cx="42120" cy="228960"/>
              </p14:xfrm>
            </p:contentPart>
          </mc:Choice>
          <mc:Fallback>
            <p:pic>
              <p:nvPicPr>
                <p:cNvPr id="59" name="Freihand 58">
                  <a:extLst>
                    <a:ext uri="{FF2B5EF4-FFF2-40B4-BE49-F238E27FC236}">
                      <a16:creationId xmlns:a16="http://schemas.microsoft.com/office/drawing/2014/main" id="{0A29C257-44FD-4749-BED8-09D65E857BC5}"/>
                    </a:ext>
                  </a:extLst>
                </p:cNvPr>
                <p:cNvPicPr/>
                <p:nvPr/>
              </p:nvPicPr>
              <p:blipFill>
                <a:blip r:embed="rId97"/>
                <a:stretch>
                  <a:fillRect/>
                </a:stretch>
              </p:blipFill>
              <p:spPr>
                <a:xfrm>
                  <a:off x="3485258" y="3576044"/>
                  <a:ext cx="597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0" name="Freihand 59">
                  <a:extLst>
                    <a:ext uri="{FF2B5EF4-FFF2-40B4-BE49-F238E27FC236}">
                      <a16:creationId xmlns:a16="http://schemas.microsoft.com/office/drawing/2014/main" id="{8E0E08EE-B5C0-4559-806E-BD7F5320204C}"/>
                    </a:ext>
                  </a:extLst>
                </p14:cNvPr>
                <p14:cNvContentPartPr/>
                <p14:nvPr/>
              </p14:nvContentPartPr>
              <p14:xfrm>
                <a:off x="3533858" y="3724004"/>
                <a:ext cx="3229560" cy="635040"/>
              </p14:xfrm>
            </p:contentPart>
          </mc:Choice>
          <mc:Fallback>
            <p:pic>
              <p:nvPicPr>
                <p:cNvPr id="60" name="Freihand 59">
                  <a:extLst>
                    <a:ext uri="{FF2B5EF4-FFF2-40B4-BE49-F238E27FC236}">
                      <a16:creationId xmlns:a16="http://schemas.microsoft.com/office/drawing/2014/main" id="{8E0E08EE-B5C0-4559-806E-BD7F5320204C}"/>
                    </a:ext>
                  </a:extLst>
                </p:cNvPr>
                <p:cNvPicPr/>
                <p:nvPr/>
              </p:nvPicPr>
              <p:blipFill>
                <a:blip r:embed="rId99"/>
                <a:stretch>
                  <a:fillRect/>
                </a:stretch>
              </p:blipFill>
              <p:spPr>
                <a:xfrm>
                  <a:off x="3525218" y="3715364"/>
                  <a:ext cx="3247200" cy="652680"/>
                </a:xfrm>
                <a:prstGeom prst="rect">
                  <a:avLst/>
                </a:prstGeom>
              </p:spPr>
            </p:pic>
          </mc:Fallback>
        </mc:AlternateContent>
      </p:grpSp>
      <p:grpSp>
        <p:nvGrpSpPr>
          <p:cNvPr id="69" name="Gruppieren 68">
            <a:extLst>
              <a:ext uri="{FF2B5EF4-FFF2-40B4-BE49-F238E27FC236}">
                <a16:creationId xmlns:a16="http://schemas.microsoft.com/office/drawing/2014/main" id="{2664EA76-7212-4697-9F23-722A51510DC2}"/>
              </a:ext>
            </a:extLst>
          </p:cNvPr>
          <p:cNvGrpSpPr/>
          <p:nvPr/>
        </p:nvGrpSpPr>
        <p:grpSpPr>
          <a:xfrm>
            <a:off x="5105978" y="2996804"/>
            <a:ext cx="744840" cy="901800"/>
            <a:chOff x="5105978" y="2996804"/>
            <a:chExt cx="744840" cy="901800"/>
          </a:xfrm>
        </p:grpSpPr>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8DEA0618-4282-44CA-96F1-15BC0F5F80D2}"/>
                    </a:ext>
                  </a:extLst>
                </p14:cNvPr>
                <p14:cNvContentPartPr/>
                <p14:nvPr/>
              </p14:nvContentPartPr>
              <p14:xfrm>
                <a:off x="5130818" y="2996804"/>
                <a:ext cx="720000" cy="874080"/>
              </p14:xfrm>
            </p:contentPart>
          </mc:Choice>
          <mc:Fallback>
            <p:pic>
              <p:nvPicPr>
                <p:cNvPr id="63" name="Freihand 62">
                  <a:extLst>
                    <a:ext uri="{FF2B5EF4-FFF2-40B4-BE49-F238E27FC236}">
                      <a16:creationId xmlns:a16="http://schemas.microsoft.com/office/drawing/2014/main" id="{8DEA0618-4282-44CA-96F1-15BC0F5F80D2}"/>
                    </a:ext>
                  </a:extLst>
                </p:cNvPr>
                <p:cNvPicPr/>
                <p:nvPr/>
              </p:nvPicPr>
              <p:blipFill>
                <a:blip r:embed="rId101"/>
                <a:stretch>
                  <a:fillRect/>
                </a:stretch>
              </p:blipFill>
              <p:spPr>
                <a:xfrm>
                  <a:off x="5122178" y="2987804"/>
                  <a:ext cx="737640" cy="8917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4" name="Freihand 63">
                  <a:extLst>
                    <a:ext uri="{FF2B5EF4-FFF2-40B4-BE49-F238E27FC236}">
                      <a16:creationId xmlns:a16="http://schemas.microsoft.com/office/drawing/2014/main" id="{7ADEAEF8-D8A2-4E77-AB38-81E9CB41033D}"/>
                    </a:ext>
                  </a:extLst>
                </p14:cNvPr>
                <p14:cNvContentPartPr/>
                <p14:nvPr/>
              </p14:nvContentPartPr>
              <p14:xfrm>
                <a:off x="5105978" y="3371924"/>
                <a:ext cx="260640" cy="526680"/>
              </p14:xfrm>
            </p:contentPart>
          </mc:Choice>
          <mc:Fallback>
            <p:pic>
              <p:nvPicPr>
                <p:cNvPr id="64" name="Freihand 63">
                  <a:extLst>
                    <a:ext uri="{FF2B5EF4-FFF2-40B4-BE49-F238E27FC236}">
                      <a16:creationId xmlns:a16="http://schemas.microsoft.com/office/drawing/2014/main" id="{7ADEAEF8-D8A2-4E77-AB38-81E9CB41033D}"/>
                    </a:ext>
                  </a:extLst>
                </p:cNvPr>
                <p:cNvPicPr/>
                <p:nvPr/>
              </p:nvPicPr>
              <p:blipFill>
                <a:blip r:embed="rId103"/>
                <a:stretch>
                  <a:fillRect/>
                </a:stretch>
              </p:blipFill>
              <p:spPr>
                <a:xfrm>
                  <a:off x="5096978" y="3362924"/>
                  <a:ext cx="278280" cy="544320"/>
                </a:xfrm>
                <a:prstGeom prst="rect">
                  <a:avLst/>
                </a:prstGeom>
              </p:spPr>
            </p:pic>
          </mc:Fallback>
        </mc:AlternateContent>
      </p:grpSp>
      <p:grpSp>
        <p:nvGrpSpPr>
          <p:cNvPr id="140" name="Gruppieren 139">
            <a:extLst>
              <a:ext uri="{FF2B5EF4-FFF2-40B4-BE49-F238E27FC236}">
                <a16:creationId xmlns:a16="http://schemas.microsoft.com/office/drawing/2014/main" id="{52178586-C790-4F7D-8F6B-48BEA0D11ABF}"/>
              </a:ext>
            </a:extLst>
          </p:cNvPr>
          <p:cNvGrpSpPr/>
          <p:nvPr/>
        </p:nvGrpSpPr>
        <p:grpSpPr>
          <a:xfrm>
            <a:off x="6109658" y="1623404"/>
            <a:ext cx="5591880" cy="2388960"/>
            <a:chOff x="6109658" y="1623404"/>
            <a:chExt cx="5591880" cy="2388960"/>
          </a:xfrm>
        </p:grpSpPr>
        <mc:AlternateContent xmlns:mc="http://schemas.openxmlformats.org/markup-compatibility/2006">
          <mc:Choice xmlns:p14="http://schemas.microsoft.com/office/powerpoint/2010/main" Requires="p14">
            <p:contentPart p14:bwMode="auto" r:id="rId104">
              <p14:nvContentPartPr>
                <p14:cNvPr id="65" name="Freihand 64">
                  <a:extLst>
                    <a:ext uri="{FF2B5EF4-FFF2-40B4-BE49-F238E27FC236}">
                      <a16:creationId xmlns:a16="http://schemas.microsoft.com/office/drawing/2014/main" id="{4A7FFA81-4A26-4323-ACF0-D17DB9295FBB}"/>
                    </a:ext>
                  </a:extLst>
                </p14:cNvPr>
                <p14:cNvContentPartPr/>
                <p14:nvPr/>
              </p14:nvContentPartPr>
              <p14:xfrm>
                <a:off x="6109658" y="2501804"/>
                <a:ext cx="133920" cy="262800"/>
              </p14:xfrm>
            </p:contentPart>
          </mc:Choice>
          <mc:Fallback>
            <p:pic>
              <p:nvPicPr>
                <p:cNvPr id="65" name="Freihand 64">
                  <a:extLst>
                    <a:ext uri="{FF2B5EF4-FFF2-40B4-BE49-F238E27FC236}">
                      <a16:creationId xmlns:a16="http://schemas.microsoft.com/office/drawing/2014/main" id="{4A7FFA81-4A26-4323-ACF0-D17DB9295FBB}"/>
                    </a:ext>
                  </a:extLst>
                </p:cNvPr>
                <p:cNvPicPr/>
                <p:nvPr/>
              </p:nvPicPr>
              <p:blipFill>
                <a:blip r:embed="rId105"/>
                <a:stretch>
                  <a:fillRect/>
                </a:stretch>
              </p:blipFill>
              <p:spPr>
                <a:xfrm>
                  <a:off x="6101018" y="2492804"/>
                  <a:ext cx="15156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6" name="Freihand 65">
                  <a:extLst>
                    <a:ext uri="{FF2B5EF4-FFF2-40B4-BE49-F238E27FC236}">
                      <a16:creationId xmlns:a16="http://schemas.microsoft.com/office/drawing/2014/main" id="{1A4DA9CC-1D51-444B-A754-98648DA7A1D3}"/>
                    </a:ext>
                  </a:extLst>
                </p14:cNvPr>
                <p14:cNvContentPartPr/>
                <p14:nvPr/>
              </p14:nvContentPartPr>
              <p14:xfrm>
                <a:off x="6327458" y="2417924"/>
                <a:ext cx="295200" cy="263520"/>
              </p14:xfrm>
            </p:contentPart>
          </mc:Choice>
          <mc:Fallback>
            <p:pic>
              <p:nvPicPr>
                <p:cNvPr id="66" name="Freihand 65">
                  <a:extLst>
                    <a:ext uri="{FF2B5EF4-FFF2-40B4-BE49-F238E27FC236}">
                      <a16:creationId xmlns:a16="http://schemas.microsoft.com/office/drawing/2014/main" id="{1A4DA9CC-1D51-444B-A754-98648DA7A1D3}"/>
                    </a:ext>
                  </a:extLst>
                </p:cNvPr>
                <p:cNvPicPr/>
                <p:nvPr/>
              </p:nvPicPr>
              <p:blipFill>
                <a:blip r:embed="rId107"/>
                <a:stretch>
                  <a:fillRect/>
                </a:stretch>
              </p:blipFill>
              <p:spPr>
                <a:xfrm>
                  <a:off x="6318458" y="2409284"/>
                  <a:ext cx="312840" cy="281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7" name="Freihand 66">
                  <a:extLst>
                    <a:ext uri="{FF2B5EF4-FFF2-40B4-BE49-F238E27FC236}">
                      <a16:creationId xmlns:a16="http://schemas.microsoft.com/office/drawing/2014/main" id="{34AB9476-BEAE-4F52-8247-BB9B18C43B63}"/>
                    </a:ext>
                  </a:extLst>
                </p14:cNvPr>
                <p14:cNvContentPartPr/>
                <p14:nvPr/>
              </p14:nvContentPartPr>
              <p14:xfrm>
                <a:off x="6455258" y="2363924"/>
                <a:ext cx="27720" cy="5400"/>
              </p14:xfrm>
            </p:contentPart>
          </mc:Choice>
          <mc:Fallback>
            <p:pic>
              <p:nvPicPr>
                <p:cNvPr id="67" name="Freihand 66">
                  <a:extLst>
                    <a:ext uri="{FF2B5EF4-FFF2-40B4-BE49-F238E27FC236}">
                      <a16:creationId xmlns:a16="http://schemas.microsoft.com/office/drawing/2014/main" id="{34AB9476-BEAE-4F52-8247-BB9B18C43B63}"/>
                    </a:ext>
                  </a:extLst>
                </p:cNvPr>
                <p:cNvPicPr/>
                <p:nvPr/>
              </p:nvPicPr>
              <p:blipFill>
                <a:blip r:embed="rId109"/>
                <a:stretch>
                  <a:fillRect/>
                </a:stretch>
              </p:blipFill>
              <p:spPr>
                <a:xfrm>
                  <a:off x="6446618" y="2355284"/>
                  <a:ext cx="4536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0" name="Freihand 69">
                  <a:extLst>
                    <a:ext uri="{FF2B5EF4-FFF2-40B4-BE49-F238E27FC236}">
                      <a16:creationId xmlns:a16="http://schemas.microsoft.com/office/drawing/2014/main" id="{F35A313D-A1B5-4ABD-A0E0-FC38AA591934}"/>
                    </a:ext>
                  </a:extLst>
                </p14:cNvPr>
                <p14:cNvContentPartPr/>
                <p14:nvPr/>
              </p14:nvContentPartPr>
              <p14:xfrm>
                <a:off x="6830378" y="2411804"/>
                <a:ext cx="322920" cy="227880"/>
              </p14:xfrm>
            </p:contentPart>
          </mc:Choice>
          <mc:Fallback>
            <p:pic>
              <p:nvPicPr>
                <p:cNvPr id="70" name="Freihand 69">
                  <a:extLst>
                    <a:ext uri="{FF2B5EF4-FFF2-40B4-BE49-F238E27FC236}">
                      <a16:creationId xmlns:a16="http://schemas.microsoft.com/office/drawing/2014/main" id="{F35A313D-A1B5-4ABD-A0E0-FC38AA591934}"/>
                    </a:ext>
                  </a:extLst>
                </p:cNvPr>
                <p:cNvPicPr/>
                <p:nvPr/>
              </p:nvPicPr>
              <p:blipFill>
                <a:blip r:embed="rId111"/>
                <a:stretch>
                  <a:fillRect/>
                </a:stretch>
              </p:blipFill>
              <p:spPr>
                <a:xfrm>
                  <a:off x="6821378" y="2402804"/>
                  <a:ext cx="3405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1" name="Freihand 70">
                  <a:extLst>
                    <a:ext uri="{FF2B5EF4-FFF2-40B4-BE49-F238E27FC236}">
                      <a16:creationId xmlns:a16="http://schemas.microsoft.com/office/drawing/2014/main" id="{3275037D-8822-4BBC-8D83-ED07C6057EC9}"/>
                    </a:ext>
                  </a:extLst>
                </p14:cNvPr>
                <p14:cNvContentPartPr/>
                <p14:nvPr/>
              </p14:nvContentPartPr>
              <p14:xfrm>
                <a:off x="7530578" y="2328644"/>
                <a:ext cx="32040" cy="250920"/>
              </p14:xfrm>
            </p:contentPart>
          </mc:Choice>
          <mc:Fallback>
            <p:pic>
              <p:nvPicPr>
                <p:cNvPr id="71" name="Freihand 70">
                  <a:extLst>
                    <a:ext uri="{FF2B5EF4-FFF2-40B4-BE49-F238E27FC236}">
                      <a16:creationId xmlns:a16="http://schemas.microsoft.com/office/drawing/2014/main" id="{3275037D-8822-4BBC-8D83-ED07C6057EC9}"/>
                    </a:ext>
                  </a:extLst>
                </p:cNvPr>
                <p:cNvPicPr/>
                <p:nvPr/>
              </p:nvPicPr>
              <p:blipFill>
                <a:blip r:embed="rId113"/>
                <a:stretch>
                  <a:fillRect/>
                </a:stretch>
              </p:blipFill>
              <p:spPr>
                <a:xfrm>
                  <a:off x="7521938" y="2320004"/>
                  <a:ext cx="4968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2" name="Freihand 71">
                  <a:extLst>
                    <a:ext uri="{FF2B5EF4-FFF2-40B4-BE49-F238E27FC236}">
                      <a16:creationId xmlns:a16="http://schemas.microsoft.com/office/drawing/2014/main" id="{9B16C6E0-3C00-4B11-9EFE-25AF58BDF430}"/>
                    </a:ext>
                  </a:extLst>
                </p14:cNvPr>
                <p14:cNvContentPartPr/>
                <p14:nvPr/>
              </p14:nvContentPartPr>
              <p14:xfrm>
                <a:off x="7420778" y="2259164"/>
                <a:ext cx="210960" cy="201600"/>
              </p14:xfrm>
            </p:contentPart>
          </mc:Choice>
          <mc:Fallback>
            <p:pic>
              <p:nvPicPr>
                <p:cNvPr id="72" name="Freihand 71">
                  <a:extLst>
                    <a:ext uri="{FF2B5EF4-FFF2-40B4-BE49-F238E27FC236}">
                      <a16:creationId xmlns:a16="http://schemas.microsoft.com/office/drawing/2014/main" id="{9B16C6E0-3C00-4B11-9EFE-25AF58BDF430}"/>
                    </a:ext>
                  </a:extLst>
                </p:cNvPr>
                <p:cNvPicPr/>
                <p:nvPr/>
              </p:nvPicPr>
              <p:blipFill>
                <a:blip r:embed="rId115"/>
                <a:stretch>
                  <a:fillRect/>
                </a:stretch>
              </p:blipFill>
              <p:spPr>
                <a:xfrm>
                  <a:off x="7412138" y="2250524"/>
                  <a:ext cx="22860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3" name="Freihand 72">
                  <a:extLst>
                    <a:ext uri="{FF2B5EF4-FFF2-40B4-BE49-F238E27FC236}">
                      <a16:creationId xmlns:a16="http://schemas.microsoft.com/office/drawing/2014/main" id="{F99415FE-9C71-4EF7-9D8B-2856CFC9EAC0}"/>
                    </a:ext>
                  </a:extLst>
                </p14:cNvPr>
                <p14:cNvContentPartPr/>
                <p14:nvPr/>
              </p14:nvContentPartPr>
              <p14:xfrm>
                <a:off x="7626698" y="2390924"/>
                <a:ext cx="246960" cy="135360"/>
              </p14:xfrm>
            </p:contentPart>
          </mc:Choice>
          <mc:Fallback>
            <p:pic>
              <p:nvPicPr>
                <p:cNvPr id="73" name="Freihand 72">
                  <a:extLst>
                    <a:ext uri="{FF2B5EF4-FFF2-40B4-BE49-F238E27FC236}">
                      <a16:creationId xmlns:a16="http://schemas.microsoft.com/office/drawing/2014/main" id="{F99415FE-9C71-4EF7-9D8B-2856CFC9EAC0}"/>
                    </a:ext>
                  </a:extLst>
                </p:cNvPr>
                <p:cNvPicPr/>
                <p:nvPr/>
              </p:nvPicPr>
              <p:blipFill>
                <a:blip r:embed="rId117"/>
                <a:stretch>
                  <a:fillRect/>
                </a:stretch>
              </p:blipFill>
              <p:spPr>
                <a:xfrm>
                  <a:off x="7617698" y="2381924"/>
                  <a:ext cx="264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4" name="Freihand 73">
                  <a:extLst>
                    <a:ext uri="{FF2B5EF4-FFF2-40B4-BE49-F238E27FC236}">
                      <a16:creationId xmlns:a16="http://schemas.microsoft.com/office/drawing/2014/main" id="{FBAE2873-2218-4EA8-BCBD-684354CA27CE}"/>
                    </a:ext>
                  </a:extLst>
                </p14:cNvPr>
                <p14:cNvContentPartPr/>
                <p14:nvPr/>
              </p14:nvContentPartPr>
              <p14:xfrm>
                <a:off x="7874378" y="2295524"/>
                <a:ext cx="36000" cy="58680"/>
              </p14:xfrm>
            </p:contentPart>
          </mc:Choice>
          <mc:Fallback>
            <p:pic>
              <p:nvPicPr>
                <p:cNvPr id="74" name="Freihand 73">
                  <a:extLst>
                    <a:ext uri="{FF2B5EF4-FFF2-40B4-BE49-F238E27FC236}">
                      <a16:creationId xmlns:a16="http://schemas.microsoft.com/office/drawing/2014/main" id="{FBAE2873-2218-4EA8-BCBD-684354CA27CE}"/>
                    </a:ext>
                  </a:extLst>
                </p:cNvPr>
                <p:cNvPicPr/>
                <p:nvPr/>
              </p:nvPicPr>
              <p:blipFill>
                <a:blip r:embed="rId119"/>
                <a:stretch>
                  <a:fillRect/>
                </a:stretch>
              </p:blipFill>
              <p:spPr>
                <a:xfrm>
                  <a:off x="7865378" y="2286524"/>
                  <a:ext cx="536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5" name="Freihand 74">
                  <a:extLst>
                    <a:ext uri="{FF2B5EF4-FFF2-40B4-BE49-F238E27FC236}">
                      <a16:creationId xmlns:a16="http://schemas.microsoft.com/office/drawing/2014/main" id="{909E6E8B-12C4-468F-AE35-4110AC7B6AD2}"/>
                    </a:ext>
                  </a:extLst>
                </p14:cNvPr>
                <p14:cNvContentPartPr/>
                <p14:nvPr/>
              </p14:nvContentPartPr>
              <p14:xfrm>
                <a:off x="7927658" y="2318204"/>
                <a:ext cx="461520" cy="187200"/>
              </p14:xfrm>
            </p:contentPart>
          </mc:Choice>
          <mc:Fallback>
            <p:pic>
              <p:nvPicPr>
                <p:cNvPr id="75" name="Freihand 74">
                  <a:extLst>
                    <a:ext uri="{FF2B5EF4-FFF2-40B4-BE49-F238E27FC236}">
                      <a16:creationId xmlns:a16="http://schemas.microsoft.com/office/drawing/2014/main" id="{909E6E8B-12C4-468F-AE35-4110AC7B6AD2}"/>
                    </a:ext>
                  </a:extLst>
                </p:cNvPr>
                <p:cNvPicPr/>
                <p:nvPr/>
              </p:nvPicPr>
              <p:blipFill>
                <a:blip r:embed="rId121"/>
                <a:stretch>
                  <a:fillRect/>
                </a:stretch>
              </p:blipFill>
              <p:spPr>
                <a:xfrm>
                  <a:off x="7918658" y="2309564"/>
                  <a:ext cx="47916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6" name="Freihand 75">
                  <a:extLst>
                    <a:ext uri="{FF2B5EF4-FFF2-40B4-BE49-F238E27FC236}">
                      <a16:creationId xmlns:a16="http://schemas.microsoft.com/office/drawing/2014/main" id="{D9E92123-294E-4B55-A0DE-37127AB98C53}"/>
                    </a:ext>
                  </a:extLst>
                </p14:cNvPr>
                <p14:cNvContentPartPr/>
                <p14:nvPr/>
              </p14:nvContentPartPr>
              <p14:xfrm>
                <a:off x="8289818" y="2366084"/>
                <a:ext cx="124200" cy="42120"/>
              </p14:xfrm>
            </p:contentPart>
          </mc:Choice>
          <mc:Fallback>
            <p:pic>
              <p:nvPicPr>
                <p:cNvPr id="76" name="Freihand 75">
                  <a:extLst>
                    <a:ext uri="{FF2B5EF4-FFF2-40B4-BE49-F238E27FC236}">
                      <a16:creationId xmlns:a16="http://schemas.microsoft.com/office/drawing/2014/main" id="{D9E92123-294E-4B55-A0DE-37127AB98C53}"/>
                    </a:ext>
                  </a:extLst>
                </p:cNvPr>
                <p:cNvPicPr/>
                <p:nvPr/>
              </p:nvPicPr>
              <p:blipFill>
                <a:blip r:embed="rId123"/>
                <a:stretch>
                  <a:fillRect/>
                </a:stretch>
              </p:blipFill>
              <p:spPr>
                <a:xfrm>
                  <a:off x="8280818" y="2357084"/>
                  <a:ext cx="141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7" name="Freihand 76">
                  <a:extLst>
                    <a:ext uri="{FF2B5EF4-FFF2-40B4-BE49-F238E27FC236}">
                      <a16:creationId xmlns:a16="http://schemas.microsoft.com/office/drawing/2014/main" id="{41E07667-D538-4445-BA0D-0A94BD28AC1F}"/>
                    </a:ext>
                  </a:extLst>
                </p14:cNvPr>
                <p14:cNvContentPartPr/>
                <p14:nvPr/>
              </p14:nvContentPartPr>
              <p14:xfrm>
                <a:off x="8464058" y="2158004"/>
                <a:ext cx="259920" cy="283680"/>
              </p14:xfrm>
            </p:contentPart>
          </mc:Choice>
          <mc:Fallback>
            <p:pic>
              <p:nvPicPr>
                <p:cNvPr id="77" name="Freihand 76">
                  <a:extLst>
                    <a:ext uri="{FF2B5EF4-FFF2-40B4-BE49-F238E27FC236}">
                      <a16:creationId xmlns:a16="http://schemas.microsoft.com/office/drawing/2014/main" id="{41E07667-D538-4445-BA0D-0A94BD28AC1F}"/>
                    </a:ext>
                  </a:extLst>
                </p:cNvPr>
                <p:cNvPicPr/>
                <p:nvPr/>
              </p:nvPicPr>
              <p:blipFill>
                <a:blip r:embed="rId125"/>
                <a:stretch>
                  <a:fillRect/>
                </a:stretch>
              </p:blipFill>
              <p:spPr>
                <a:xfrm>
                  <a:off x="8455418" y="2149004"/>
                  <a:ext cx="2775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99D7A25A-12A7-4DE6-ABBC-031DB9DABB43}"/>
                    </a:ext>
                  </a:extLst>
                </p14:cNvPr>
                <p14:cNvContentPartPr/>
                <p14:nvPr/>
              </p14:nvContentPartPr>
              <p14:xfrm>
                <a:off x="8705258" y="2182484"/>
                <a:ext cx="196920" cy="226800"/>
              </p14:xfrm>
            </p:contentPart>
          </mc:Choice>
          <mc:Fallback>
            <p:pic>
              <p:nvPicPr>
                <p:cNvPr id="78" name="Freihand 77">
                  <a:extLst>
                    <a:ext uri="{FF2B5EF4-FFF2-40B4-BE49-F238E27FC236}">
                      <a16:creationId xmlns:a16="http://schemas.microsoft.com/office/drawing/2014/main" id="{99D7A25A-12A7-4DE6-ABBC-031DB9DABB43}"/>
                    </a:ext>
                  </a:extLst>
                </p:cNvPr>
                <p:cNvPicPr/>
                <p:nvPr/>
              </p:nvPicPr>
              <p:blipFill>
                <a:blip r:embed="rId127"/>
                <a:stretch>
                  <a:fillRect/>
                </a:stretch>
              </p:blipFill>
              <p:spPr>
                <a:xfrm>
                  <a:off x="8696618" y="2173484"/>
                  <a:ext cx="21456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9" name="Freihand 78">
                  <a:extLst>
                    <a:ext uri="{FF2B5EF4-FFF2-40B4-BE49-F238E27FC236}">
                      <a16:creationId xmlns:a16="http://schemas.microsoft.com/office/drawing/2014/main" id="{6FADC098-5DD6-40C6-9177-A0B140B17B1E}"/>
                    </a:ext>
                  </a:extLst>
                </p14:cNvPr>
                <p14:cNvContentPartPr/>
                <p14:nvPr/>
              </p14:nvContentPartPr>
              <p14:xfrm>
                <a:off x="8930618" y="2224604"/>
                <a:ext cx="182520" cy="157320"/>
              </p14:xfrm>
            </p:contentPart>
          </mc:Choice>
          <mc:Fallback>
            <p:pic>
              <p:nvPicPr>
                <p:cNvPr id="79" name="Freihand 78">
                  <a:extLst>
                    <a:ext uri="{FF2B5EF4-FFF2-40B4-BE49-F238E27FC236}">
                      <a16:creationId xmlns:a16="http://schemas.microsoft.com/office/drawing/2014/main" id="{6FADC098-5DD6-40C6-9177-A0B140B17B1E}"/>
                    </a:ext>
                  </a:extLst>
                </p:cNvPr>
                <p:cNvPicPr/>
                <p:nvPr/>
              </p:nvPicPr>
              <p:blipFill>
                <a:blip r:embed="rId129"/>
                <a:stretch>
                  <a:fillRect/>
                </a:stretch>
              </p:blipFill>
              <p:spPr>
                <a:xfrm>
                  <a:off x="8921618" y="2215604"/>
                  <a:ext cx="2001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2" name="Freihand 81">
                  <a:extLst>
                    <a:ext uri="{FF2B5EF4-FFF2-40B4-BE49-F238E27FC236}">
                      <a16:creationId xmlns:a16="http://schemas.microsoft.com/office/drawing/2014/main" id="{2BCBF4A0-7B9E-4641-AB0C-B0961F449878}"/>
                    </a:ext>
                  </a:extLst>
                </p14:cNvPr>
                <p14:cNvContentPartPr/>
                <p14:nvPr/>
              </p14:nvContentPartPr>
              <p14:xfrm>
                <a:off x="9212138" y="1931564"/>
                <a:ext cx="151560" cy="468360"/>
              </p14:xfrm>
            </p:contentPart>
          </mc:Choice>
          <mc:Fallback>
            <p:pic>
              <p:nvPicPr>
                <p:cNvPr id="82" name="Freihand 81">
                  <a:extLst>
                    <a:ext uri="{FF2B5EF4-FFF2-40B4-BE49-F238E27FC236}">
                      <a16:creationId xmlns:a16="http://schemas.microsoft.com/office/drawing/2014/main" id="{2BCBF4A0-7B9E-4641-AB0C-B0961F449878}"/>
                    </a:ext>
                  </a:extLst>
                </p:cNvPr>
                <p:cNvPicPr/>
                <p:nvPr/>
              </p:nvPicPr>
              <p:blipFill>
                <a:blip r:embed="rId131"/>
                <a:stretch>
                  <a:fillRect/>
                </a:stretch>
              </p:blipFill>
              <p:spPr>
                <a:xfrm>
                  <a:off x="9203138" y="1922564"/>
                  <a:ext cx="169200" cy="486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3" name="Freihand 82">
                  <a:extLst>
                    <a:ext uri="{FF2B5EF4-FFF2-40B4-BE49-F238E27FC236}">
                      <a16:creationId xmlns:a16="http://schemas.microsoft.com/office/drawing/2014/main" id="{5A2C696D-5A47-44B9-9D26-8C385284D558}"/>
                    </a:ext>
                  </a:extLst>
                </p14:cNvPr>
                <p14:cNvContentPartPr/>
                <p14:nvPr/>
              </p14:nvContentPartPr>
              <p14:xfrm>
                <a:off x="9380978" y="1861364"/>
                <a:ext cx="212400" cy="381960"/>
              </p14:xfrm>
            </p:contentPart>
          </mc:Choice>
          <mc:Fallback>
            <p:pic>
              <p:nvPicPr>
                <p:cNvPr id="83" name="Freihand 82">
                  <a:extLst>
                    <a:ext uri="{FF2B5EF4-FFF2-40B4-BE49-F238E27FC236}">
                      <a16:creationId xmlns:a16="http://schemas.microsoft.com/office/drawing/2014/main" id="{5A2C696D-5A47-44B9-9D26-8C385284D558}"/>
                    </a:ext>
                  </a:extLst>
                </p:cNvPr>
                <p:cNvPicPr/>
                <p:nvPr/>
              </p:nvPicPr>
              <p:blipFill>
                <a:blip r:embed="rId133"/>
                <a:stretch>
                  <a:fillRect/>
                </a:stretch>
              </p:blipFill>
              <p:spPr>
                <a:xfrm>
                  <a:off x="9371978" y="1852364"/>
                  <a:ext cx="230040" cy="3996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4" name="Freihand 83">
                  <a:extLst>
                    <a:ext uri="{FF2B5EF4-FFF2-40B4-BE49-F238E27FC236}">
                      <a16:creationId xmlns:a16="http://schemas.microsoft.com/office/drawing/2014/main" id="{77873B72-11BA-4C2B-AE63-90A371CF1D99}"/>
                    </a:ext>
                  </a:extLst>
                </p14:cNvPr>
                <p14:cNvContentPartPr/>
                <p14:nvPr/>
              </p14:nvContentPartPr>
              <p14:xfrm>
                <a:off x="9576098" y="1790804"/>
                <a:ext cx="251280" cy="510840"/>
              </p14:xfrm>
            </p:contentPart>
          </mc:Choice>
          <mc:Fallback>
            <p:pic>
              <p:nvPicPr>
                <p:cNvPr id="84" name="Freihand 83">
                  <a:extLst>
                    <a:ext uri="{FF2B5EF4-FFF2-40B4-BE49-F238E27FC236}">
                      <a16:creationId xmlns:a16="http://schemas.microsoft.com/office/drawing/2014/main" id="{77873B72-11BA-4C2B-AE63-90A371CF1D99}"/>
                    </a:ext>
                  </a:extLst>
                </p:cNvPr>
                <p:cNvPicPr/>
                <p:nvPr/>
              </p:nvPicPr>
              <p:blipFill>
                <a:blip r:embed="rId135"/>
                <a:stretch>
                  <a:fillRect/>
                </a:stretch>
              </p:blipFill>
              <p:spPr>
                <a:xfrm>
                  <a:off x="9567098" y="1782164"/>
                  <a:ext cx="268920" cy="52848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7888A3D9-CAFC-4E5F-97A4-D4E4C1544078}"/>
                    </a:ext>
                  </a:extLst>
                </p14:cNvPr>
                <p14:cNvContentPartPr/>
                <p14:nvPr/>
              </p14:nvContentPartPr>
              <p14:xfrm>
                <a:off x="10051658" y="1662284"/>
                <a:ext cx="307080" cy="312840"/>
              </p14:xfrm>
            </p:contentPart>
          </mc:Choice>
          <mc:Fallback>
            <p:pic>
              <p:nvPicPr>
                <p:cNvPr id="86" name="Freihand 85">
                  <a:extLst>
                    <a:ext uri="{FF2B5EF4-FFF2-40B4-BE49-F238E27FC236}">
                      <a16:creationId xmlns:a16="http://schemas.microsoft.com/office/drawing/2014/main" id="{7888A3D9-CAFC-4E5F-97A4-D4E4C1544078}"/>
                    </a:ext>
                  </a:extLst>
                </p:cNvPr>
                <p:cNvPicPr/>
                <p:nvPr/>
              </p:nvPicPr>
              <p:blipFill>
                <a:blip r:embed="rId137"/>
                <a:stretch>
                  <a:fillRect/>
                </a:stretch>
              </p:blipFill>
              <p:spPr>
                <a:xfrm>
                  <a:off x="10043018" y="1653644"/>
                  <a:ext cx="3247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8" name="Freihand 87">
                  <a:extLst>
                    <a:ext uri="{FF2B5EF4-FFF2-40B4-BE49-F238E27FC236}">
                      <a16:creationId xmlns:a16="http://schemas.microsoft.com/office/drawing/2014/main" id="{84A25C4D-1309-4830-9037-816786554BD7}"/>
                    </a:ext>
                  </a:extLst>
                </p14:cNvPr>
                <p14:cNvContentPartPr/>
                <p14:nvPr/>
              </p14:nvContentPartPr>
              <p14:xfrm>
                <a:off x="7333658" y="2824724"/>
                <a:ext cx="226800" cy="243360"/>
              </p14:xfrm>
            </p:contentPart>
          </mc:Choice>
          <mc:Fallback>
            <p:pic>
              <p:nvPicPr>
                <p:cNvPr id="88" name="Freihand 87">
                  <a:extLst>
                    <a:ext uri="{FF2B5EF4-FFF2-40B4-BE49-F238E27FC236}">
                      <a16:creationId xmlns:a16="http://schemas.microsoft.com/office/drawing/2014/main" id="{84A25C4D-1309-4830-9037-816786554BD7}"/>
                    </a:ext>
                  </a:extLst>
                </p:cNvPr>
                <p:cNvPicPr/>
                <p:nvPr/>
              </p:nvPicPr>
              <p:blipFill>
                <a:blip r:embed="rId139"/>
                <a:stretch>
                  <a:fillRect/>
                </a:stretch>
              </p:blipFill>
              <p:spPr>
                <a:xfrm>
                  <a:off x="7325018" y="2816084"/>
                  <a:ext cx="2444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9" name="Freihand 88">
                  <a:extLst>
                    <a:ext uri="{FF2B5EF4-FFF2-40B4-BE49-F238E27FC236}">
                      <a16:creationId xmlns:a16="http://schemas.microsoft.com/office/drawing/2014/main" id="{3EDFF26C-6BC8-48F1-A29B-D8F546E01276}"/>
                    </a:ext>
                  </a:extLst>
                </p14:cNvPr>
                <p14:cNvContentPartPr/>
                <p14:nvPr/>
              </p14:nvContentPartPr>
              <p14:xfrm>
                <a:off x="7588178" y="2798084"/>
                <a:ext cx="173160" cy="343800"/>
              </p14:xfrm>
            </p:contentPart>
          </mc:Choice>
          <mc:Fallback>
            <p:pic>
              <p:nvPicPr>
                <p:cNvPr id="89" name="Freihand 88">
                  <a:extLst>
                    <a:ext uri="{FF2B5EF4-FFF2-40B4-BE49-F238E27FC236}">
                      <a16:creationId xmlns:a16="http://schemas.microsoft.com/office/drawing/2014/main" id="{3EDFF26C-6BC8-48F1-A29B-D8F546E01276}"/>
                    </a:ext>
                  </a:extLst>
                </p:cNvPr>
                <p:cNvPicPr/>
                <p:nvPr/>
              </p:nvPicPr>
              <p:blipFill>
                <a:blip r:embed="rId141"/>
                <a:stretch>
                  <a:fillRect/>
                </a:stretch>
              </p:blipFill>
              <p:spPr>
                <a:xfrm>
                  <a:off x="7579178" y="2789444"/>
                  <a:ext cx="19080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90" name="Freihand 89">
                  <a:extLst>
                    <a:ext uri="{FF2B5EF4-FFF2-40B4-BE49-F238E27FC236}">
                      <a16:creationId xmlns:a16="http://schemas.microsoft.com/office/drawing/2014/main" id="{0242B59E-0437-413C-B5B4-0CE29BA97B31}"/>
                    </a:ext>
                  </a:extLst>
                </p14:cNvPr>
                <p14:cNvContentPartPr/>
                <p14:nvPr/>
              </p14:nvContentPartPr>
              <p14:xfrm>
                <a:off x="7459658" y="2747324"/>
                <a:ext cx="24480" cy="2880"/>
              </p14:xfrm>
            </p:contentPart>
          </mc:Choice>
          <mc:Fallback>
            <p:pic>
              <p:nvPicPr>
                <p:cNvPr id="90" name="Freihand 89">
                  <a:extLst>
                    <a:ext uri="{FF2B5EF4-FFF2-40B4-BE49-F238E27FC236}">
                      <a16:creationId xmlns:a16="http://schemas.microsoft.com/office/drawing/2014/main" id="{0242B59E-0437-413C-B5B4-0CE29BA97B31}"/>
                    </a:ext>
                  </a:extLst>
                </p:cNvPr>
                <p:cNvPicPr/>
                <p:nvPr/>
              </p:nvPicPr>
              <p:blipFill>
                <a:blip r:embed="rId143"/>
                <a:stretch>
                  <a:fillRect/>
                </a:stretch>
              </p:blipFill>
              <p:spPr>
                <a:xfrm>
                  <a:off x="7450658" y="2738684"/>
                  <a:ext cx="421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1" name="Freihand 90">
                  <a:extLst>
                    <a:ext uri="{FF2B5EF4-FFF2-40B4-BE49-F238E27FC236}">
                      <a16:creationId xmlns:a16="http://schemas.microsoft.com/office/drawing/2014/main" id="{1C9826C9-F5B0-47A0-BEF4-5AA1927F5B84}"/>
                    </a:ext>
                  </a:extLst>
                </p14:cNvPr>
                <p14:cNvContentPartPr/>
                <p14:nvPr/>
              </p14:nvContentPartPr>
              <p14:xfrm>
                <a:off x="7879418" y="2677844"/>
                <a:ext cx="406080" cy="237240"/>
              </p14:xfrm>
            </p:contentPart>
          </mc:Choice>
          <mc:Fallback>
            <p:pic>
              <p:nvPicPr>
                <p:cNvPr id="91" name="Freihand 90">
                  <a:extLst>
                    <a:ext uri="{FF2B5EF4-FFF2-40B4-BE49-F238E27FC236}">
                      <a16:creationId xmlns:a16="http://schemas.microsoft.com/office/drawing/2014/main" id="{1C9826C9-F5B0-47A0-BEF4-5AA1927F5B84}"/>
                    </a:ext>
                  </a:extLst>
                </p:cNvPr>
                <p:cNvPicPr/>
                <p:nvPr/>
              </p:nvPicPr>
              <p:blipFill>
                <a:blip r:embed="rId145"/>
                <a:stretch>
                  <a:fillRect/>
                </a:stretch>
              </p:blipFill>
              <p:spPr>
                <a:xfrm>
                  <a:off x="7870778" y="2668844"/>
                  <a:ext cx="42372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2" name="Freihand 91">
                  <a:extLst>
                    <a:ext uri="{FF2B5EF4-FFF2-40B4-BE49-F238E27FC236}">
                      <a16:creationId xmlns:a16="http://schemas.microsoft.com/office/drawing/2014/main" id="{DCFD6CD5-FE66-48AE-89CC-D9EB17AEF59A}"/>
                    </a:ext>
                  </a:extLst>
                </p14:cNvPr>
                <p14:cNvContentPartPr/>
                <p14:nvPr/>
              </p14:nvContentPartPr>
              <p14:xfrm>
                <a:off x="8081378" y="2657684"/>
                <a:ext cx="266040" cy="268200"/>
              </p14:xfrm>
            </p:contentPart>
          </mc:Choice>
          <mc:Fallback>
            <p:pic>
              <p:nvPicPr>
                <p:cNvPr id="92" name="Freihand 91">
                  <a:extLst>
                    <a:ext uri="{FF2B5EF4-FFF2-40B4-BE49-F238E27FC236}">
                      <a16:creationId xmlns:a16="http://schemas.microsoft.com/office/drawing/2014/main" id="{DCFD6CD5-FE66-48AE-89CC-D9EB17AEF59A}"/>
                    </a:ext>
                  </a:extLst>
                </p:cNvPr>
                <p:cNvPicPr/>
                <p:nvPr/>
              </p:nvPicPr>
              <p:blipFill>
                <a:blip r:embed="rId147"/>
                <a:stretch>
                  <a:fillRect/>
                </a:stretch>
              </p:blipFill>
              <p:spPr>
                <a:xfrm>
                  <a:off x="8072378" y="2648684"/>
                  <a:ext cx="28368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3" name="Freihand 92">
                  <a:extLst>
                    <a:ext uri="{FF2B5EF4-FFF2-40B4-BE49-F238E27FC236}">
                      <a16:creationId xmlns:a16="http://schemas.microsoft.com/office/drawing/2014/main" id="{5793B192-227F-4058-B59B-44126F2C4577}"/>
                    </a:ext>
                  </a:extLst>
                </p14:cNvPr>
                <p14:cNvContentPartPr/>
                <p14:nvPr/>
              </p14:nvContentPartPr>
              <p14:xfrm>
                <a:off x="8317538" y="2767484"/>
                <a:ext cx="182520" cy="69120"/>
              </p14:xfrm>
            </p:contentPart>
          </mc:Choice>
          <mc:Fallback>
            <p:pic>
              <p:nvPicPr>
                <p:cNvPr id="93" name="Freihand 92">
                  <a:extLst>
                    <a:ext uri="{FF2B5EF4-FFF2-40B4-BE49-F238E27FC236}">
                      <a16:creationId xmlns:a16="http://schemas.microsoft.com/office/drawing/2014/main" id="{5793B192-227F-4058-B59B-44126F2C4577}"/>
                    </a:ext>
                  </a:extLst>
                </p:cNvPr>
                <p:cNvPicPr/>
                <p:nvPr/>
              </p:nvPicPr>
              <p:blipFill>
                <a:blip r:embed="rId149"/>
                <a:stretch>
                  <a:fillRect/>
                </a:stretch>
              </p:blipFill>
              <p:spPr>
                <a:xfrm>
                  <a:off x="8308898" y="2758844"/>
                  <a:ext cx="20016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4" name="Freihand 93">
                  <a:extLst>
                    <a:ext uri="{FF2B5EF4-FFF2-40B4-BE49-F238E27FC236}">
                      <a16:creationId xmlns:a16="http://schemas.microsoft.com/office/drawing/2014/main" id="{922BADA1-DC70-441C-BE9E-96095F7ABA2B}"/>
                    </a:ext>
                  </a:extLst>
                </p14:cNvPr>
                <p14:cNvContentPartPr/>
                <p14:nvPr/>
              </p14:nvContentPartPr>
              <p14:xfrm>
                <a:off x="8494298" y="2629604"/>
                <a:ext cx="253440" cy="162360"/>
              </p14:xfrm>
            </p:contentPart>
          </mc:Choice>
          <mc:Fallback>
            <p:pic>
              <p:nvPicPr>
                <p:cNvPr id="94" name="Freihand 93">
                  <a:extLst>
                    <a:ext uri="{FF2B5EF4-FFF2-40B4-BE49-F238E27FC236}">
                      <a16:creationId xmlns:a16="http://schemas.microsoft.com/office/drawing/2014/main" id="{922BADA1-DC70-441C-BE9E-96095F7ABA2B}"/>
                    </a:ext>
                  </a:extLst>
                </p:cNvPr>
                <p:cNvPicPr/>
                <p:nvPr/>
              </p:nvPicPr>
              <p:blipFill>
                <a:blip r:embed="rId151"/>
                <a:stretch>
                  <a:fillRect/>
                </a:stretch>
              </p:blipFill>
              <p:spPr>
                <a:xfrm>
                  <a:off x="8485658" y="2620964"/>
                  <a:ext cx="2710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5" name="Freihand 94">
                  <a:extLst>
                    <a:ext uri="{FF2B5EF4-FFF2-40B4-BE49-F238E27FC236}">
                      <a16:creationId xmlns:a16="http://schemas.microsoft.com/office/drawing/2014/main" id="{9D27471F-C5F0-4D34-A94C-C44BFB202957}"/>
                    </a:ext>
                  </a:extLst>
                </p14:cNvPr>
                <p14:cNvContentPartPr/>
                <p14:nvPr/>
              </p14:nvContentPartPr>
              <p14:xfrm>
                <a:off x="8777978" y="2520884"/>
                <a:ext cx="136080" cy="220320"/>
              </p14:xfrm>
            </p:contentPart>
          </mc:Choice>
          <mc:Fallback>
            <p:pic>
              <p:nvPicPr>
                <p:cNvPr id="95" name="Freihand 94">
                  <a:extLst>
                    <a:ext uri="{FF2B5EF4-FFF2-40B4-BE49-F238E27FC236}">
                      <a16:creationId xmlns:a16="http://schemas.microsoft.com/office/drawing/2014/main" id="{9D27471F-C5F0-4D34-A94C-C44BFB202957}"/>
                    </a:ext>
                  </a:extLst>
                </p:cNvPr>
                <p:cNvPicPr/>
                <p:nvPr/>
              </p:nvPicPr>
              <p:blipFill>
                <a:blip r:embed="rId153"/>
                <a:stretch>
                  <a:fillRect/>
                </a:stretch>
              </p:blipFill>
              <p:spPr>
                <a:xfrm>
                  <a:off x="8768978" y="2511884"/>
                  <a:ext cx="1537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6" name="Freihand 95">
                  <a:extLst>
                    <a:ext uri="{FF2B5EF4-FFF2-40B4-BE49-F238E27FC236}">
                      <a16:creationId xmlns:a16="http://schemas.microsoft.com/office/drawing/2014/main" id="{FDFB3D13-2622-4899-9DC7-304B0EA76B07}"/>
                    </a:ext>
                  </a:extLst>
                </p14:cNvPr>
                <p14:cNvContentPartPr/>
                <p14:nvPr/>
              </p14:nvContentPartPr>
              <p14:xfrm>
                <a:off x="8964098" y="2599004"/>
                <a:ext cx="253440" cy="88920"/>
              </p14:xfrm>
            </p:contentPart>
          </mc:Choice>
          <mc:Fallback>
            <p:pic>
              <p:nvPicPr>
                <p:cNvPr id="96" name="Freihand 95">
                  <a:extLst>
                    <a:ext uri="{FF2B5EF4-FFF2-40B4-BE49-F238E27FC236}">
                      <a16:creationId xmlns:a16="http://schemas.microsoft.com/office/drawing/2014/main" id="{FDFB3D13-2622-4899-9DC7-304B0EA76B07}"/>
                    </a:ext>
                  </a:extLst>
                </p:cNvPr>
                <p:cNvPicPr/>
                <p:nvPr/>
              </p:nvPicPr>
              <p:blipFill>
                <a:blip r:embed="rId155"/>
                <a:stretch>
                  <a:fillRect/>
                </a:stretch>
              </p:blipFill>
              <p:spPr>
                <a:xfrm>
                  <a:off x="8955458" y="2590004"/>
                  <a:ext cx="2710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7" name="Freihand 96">
                  <a:extLst>
                    <a:ext uri="{FF2B5EF4-FFF2-40B4-BE49-F238E27FC236}">
                      <a16:creationId xmlns:a16="http://schemas.microsoft.com/office/drawing/2014/main" id="{FB8595A2-8728-4C75-99BD-23CDACA3B587}"/>
                    </a:ext>
                  </a:extLst>
                </p14:cNvPr>
                <p14:cNvContentPartPr/>
                <p14:nvPr/>
              </p14:nvContentPartPr>
              <p14:xfrm>
                <a:off x="9193778" y="2439164"/>
                <a:ext cx="168480" cy="160560"/>
              </p14:xfrm>
            </p:contentPart>
          </mc:Choice>
          <mc:Fallback>
            <p:pic>
              <p:nvPicPr>
                <p:cNvPr id="97" name="Freihand 96">
                  <a:extLst>
                    <a:ext uri="{FF2B5EF4-FFF2-40B4-BE49-F238E27FC236}">
                      <a16:creationId xmlns:a16="http://schemas.microsoft.com/office/drawing/2014/main" id="{FB8595A2-8728-4C75-99BD-23CDACA3B587}"/>
                    </a:ext>
                  </a:extLst>
                </p:cNvPr>
                <p:cNvPicPr/>
                <p:nvPr/>
              </p:nvPicPr>
              <p:blipFill>
                <a:blip r:embed="rId157"/>
                <a:stretch>
                  <a:fillRect/>
                </a:stretch>
              </p:blipFill>
              <p:spPr>
                <a:xfrm>
                  <a:off x="9185138" y="2430164"/>
                  <a:ext cx="186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8" name="Freihand 97">
                  <a:extLst>
                    <a:ext uri="{FF2B5EF4-FFF2-40B4-BE49-F238E27FC236}">
                      <a16:creationId xmlns:a16="http://schemas.microsoft.com/office/drawing/2014/main" id="{23BCFFBE-A228-4152-BD37-B65782160976}"/>
                    </a:ext>
                  </a:extLst>
                </p14:cNvPr>
                <p14:cNvContentPartPr/>
                <p14:nvPr/>
              </p14:nvContentPartPr>
              <p14:xfrm>
                <a:off x="9315098" y="2586044"/>
                <a:ext cx="58680" cy="18360"/>
              </p14:xfrm>
            </p:contentPart>
          </mc:Choice>
          <mc:Fallback>
            <p:pic>
              <p:nvPicPr>
                <p:cNvPr id="98" name="Freihand 97">
                  <a:extLst>
                    <a:ext uri="{FF2B5EF4-FFF2-40B4-BE49-F238E27FC236}">
                      <a16:creationId xmlns:a16="http://schemas.microsoft.com/office/drawing/2014/main" id="{23BCFFBE-A228-4152-BD37-B65782160976}"/>
                    </a:ext>
                  </a:extLst>
                </p:cNvPr>
                <p:cNvPicPr/>
                <p:nvPr/>
              </p:nvPicPr>
              <p:blipFill>
                <a:blip r:embed="rId159"/>
                <a:stretch>
                  <a:fillRect/>
                </a:stretch>
              </p:blipFill>
              <p:spPr>
                <a:xfrm>
                  <a:off x="9306098" y="2577044"/>
                  <a:ext cx="7632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Freihand 98">
                  <a:extLst>
                    <a:ext uri="{FF2B5EF4-FFF2-40B4-BE49-F238E27FC236}">
                      <a16:creationId xmlns:a16="http://schemas.microsoft.com/office/drawing/2014/main" id="{27843A9F-00F9-4EC4-89B3-69B4CA0EE572}"/>
                    </a:ext>
                  </a:extLst>
                </p14:cNvPr>
                <p14:cNvContentPartPr/>
                <p14:nvPr/>
              </p14:nvContentPartPr>
              <p14:xfrm>
                <a:off x="9407618" y="2471924"/>
                <a:ext cx="259200" cy="94680"/>
              </p14:xfrm>
            </p:contentPart>
          </mc:Choice>
          <mc:Fallback>
            <p:pic>
              <p:nvPicPr>
                <p:cNvPr id="99" name="Freihand 98">
                  <a:extLst>
                    <a:ext uri="{FF2B5EF4-FFF2-40B4-BE49-F238E27FC236}">
                      <a16:creationId xmlns:a16="http://schemas.microsoft.com/office/drawing/2014/main" id="{27843A9F-00F9-4EC4-89B3-69B4CA0EE572}"/>
                    </a:ext>
                  </a:extLst>
                </p:cNvPr>
                <p:cNvPicPr/>
                <p:nvPr/>
              </p:nvPicPr>
              <p:blipFill>
                <a:blip r:embed="rId161"/>
                <a:stretch>
                  <a:fillRect/>
                </a:stretch>
              </p:blipFill>
              <p:spPr>
                <a:xfrm>
                  <a:off x="9398978" y="2463284"/>
                  <a:ext cx="2768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Freihand 99">
                  <a:extLst>
                    <a:ext uri="{FF2B5EF4-FFF2-40B4-BE49-F238E27FC236}">
                      <a16:creationId xmlns:a16="http://schemas.microsoft.com/office/drawing/2014/main" id="{22B6E513-BFD9-461E-93AA-039E106638BC}"/>
                    </a:ext>
                  </a:extLst>
                </p14:cNvPr>
                <p14:cNvContentPartPr/>
                <p14:nvPr/>
              </p14:nvContentPartPr>
              <p14:xfrm>
                <a:off x="9718298" y="2344844"/>
                <a:ext cx="160200" cy="128160"/>
              </p14:xfrm>
            </p:contentPart>
          </mc:Choice>
          <mc:Fallback>
            <p:pic>
              <p:nvPicPr>
                <p:cNvPr id="100" name="Freihand 99">
                  <a:extLst>
                    <a:ext uri="{FF2B5EF4-FFF2-40B4-BE49-F238E27FC236}">
                      <a16:creationId xmlns:a16="http://schemas.microsoft.com/office/drawing/2014/main" id="{22B6E513-BFD9-461E-93AA-039E106638BC}"/>
                    </a:ext>
                  </a:extLst>
                </p:cNvPr>
                <p:cNvPicPr/>
                <p:nvPr/>
              </p:nvPicPr>
              <p:blipFill>
                <a:blip r:embed="rId163"/>
                <a:stretch>
                  <a:fillRect/>
                </a:stretch>
              </p:blipFill>
              <p:spPr>
                <a:xfrm>
                  <a:off x="9709658" y="2336204"/>
                  <a:ext cx="177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Freihand 100">
                  <a:extLst>
                    <a:ext uri="{FF2B5EF4-FFF2-40B4-BE49-F238E27FC236}">
                      <a16:creationId xmlns:a16="http://schemas.microsoft.com/office/drawing/2014/main" id="{CD91C587-004C-490A-BB3D-C960482CB8A1}"/>
                    </a:ext>
                  </a:extLst>
                </p14:cNvPr>
                <p14:cNvContentPartPr/>
                <p14:nvPr/>
              </p14:nvContentPartPr>
              <p14:xfrm>
                <a:off x="9922418" y="2280044"/>
                <a:ext cx="72360" cy="135720"/>
              </p14:xfrm>
            </p:contentPart>
          </mc:Choice>
          <mc:Fallback>
            <p:pic>
              <p:nvPicPr>
                <p:cNvPr id="101" name="Freihand 100">
                  <a:extLst>
                    <a:ext uri="{FF2B5EF4-FFF2-40B4-BE49-F238E27FC236}">
                      <a16:creationId xmlns:a16="http://schemas.microsoft.com/office/drawing/2014/main" id="{CD91C587-004C-490A-BB3D-C960482CB8A1}"/>
                    </a:ext>
                  </a:extLst>
                </p:cNvPr>
                <p:cNvPicPr/>
                <p:nvPr/>
              </p:nvPicPr>
              <p:blipFill>
                <a:blip r:embed="rId165"/>
                <a:stretch>
                  <a:fillRect/>
                </a:stretch>
              </p:blipFill>
              <p:spPr>
                <a:xfrm>
                  <a:off x="9913418" y="2271044"/>
                  <a:ext cx="900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Freihand 101">
                  <a:extLst>
                    <a:ext uri="{FF2B5EF4-FFF2-40B4-BE49-F238E27FC236}">
                      <a16:creationId xmlns:a16="http://schemas.microsoft.com/office/drawing/2014/main" id="{8EF820C0-757D-4CF9-87CE-A231D2EC0CA6}"/>
                    </a:ext>
                  </a:extLst>
                </p14:cNvPr>
                <p14:cNvContentPartPr/>
                <p14:nvPr/>
              </p14:nvContentPartPr>
              <p14:xfrm>
                <a:off x="10012058" y="2267084"/>
                <a:ext cx="141480" cy="78840"/>
              </p14:xfrm>
            </p:contentPart>
          </mc:Choice>
          <mc:Fallback>
            <p:pic>
              <p:nvPicPr>
                <p:cNvPr id="102" name="Freihand 101">
                  <a:extLst>
                    <a:ext uri="{FF2B5EF4-FFF2-40B4-BE49-F238E27FC236}">
                      <a16:creationId xmlns:a16="http://schemas.microsoft.com/office/drawing/2014/main" id="{8EF820C0-757D-4CF9-87CE-A231D2EC0CA6}"/>
                    </a:ext>
                  </a:extLst>
                </p:cNvPr>
                <p:cNvPicPr/>
                <p:nvPr/>
              </p:nvPicPr>
              <p:blipFill>
                <a:blip r:embed="rId167"/>
                <a:stretch>
                  <a:fillRect/>
                </a:stretch>
              </p:blipFill>
              <p:spPr>
                <a:xfrm>
                  <a:off x="10003418" y="2258084"/>
                  <a:ext cx="159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Freihand 102">
                  <a:extLst>
                    <a:ext uri="{FF2B5EF4-FFF2-40B4-BE49-F238E27FC236}">
                      <a16:creationId xmlns:a16="http://schemas.microsoft.com/office/drawing/2014/main" id="{AA532001-96C7-4585-B1ED-74B5F2B631C7}"/>
                    </a:ext>
                  </a:extLst>
                </p14:cNvPr>
                <p14:cNvContentPartPr/>
                <p14:nvPr/>
              </p14:nvContentPartPr>
              <p14:xfrm>
                <a:off x="10018898" y="2123444"/>
                <a:ext cx="319320" cy="195840"/>
              </p14:xfrm>
            </p:contentPart>
          </mc:Choice>
          <mc:Fallback>
            <p:pic>
              <p:nvPicPr>
                <p:cNvPr id="103" name="Freihand 102">
                  <a:extLst>
                    <a:ext uri="{FF2B5EF4-FFF2-40B4-BE49-F238E27FC236}">
                      <a16:creationId xmlns:a16="http://schemas.microsoft.com/office/drawing/2014/main" id="{AA532001-96C7-4585-B1ED-74B5F2B631C7}"/>
                    </a:ext>
                  </a:extLst>
                </p:cNvPr>
                <p:cNvPicPr/>
                <p:nvPr/>
              </p:nvPicPr>
              <p:blipFill>
                <a:blip r:embed="rId169"/>
                <a:stretch>
                  <a:fillRect/>
                </a:stretch>
              </p:blipFill>
              <p:spPr>
                <a:xfrm>
                  <a:off x="10009898" y="2114804"/>
                  <a:ext cx="3369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5" name="Freihand 104">
                  <a:extLst>
                    <a:ext uri="{FF2B5EF4-FFF2-40B4-BE49-F238E27FC236}">
                      <a16:creationId xmlns:a16="http://schemas.microsoft.com/office/drawing/2014/main" id="{1CC74C93-0952-4B93-A3CE-ECD355EA6219}"/>
                    </a:ext>
                  </a:extLst>
                </p14:cNvPr>
                <p14:cNvContentPartPr/>
                <p14:nvPr/>
              </p14:nvContentPartPr>
              <p14:xfrm>
                <a:off x="8374778" y="2287244"/>
                <a:ext cx="2122200" cy="732960"/>
              </p14:xfrm>
            </p:contentPart>
          </mc:Choice>
          <mc:Fallback>
            <p:pic>
              <p:nvPicPr>
                <p:cNvPr id="105" name="Freihand 104">
                  <a:extLst>
                    <a:ext uri="{FF2B5EF4-FFF2-40B4-BE49-F238E27FC236}">
                      <a16:creationId xmlns:a16="http://schemas.microsoft.com/office/drawing/2014/main" id="{1CC74C93-0952-4B93-A3CE-ECD355EA6219}"/>
                    </a:ext>
                  </a:extLst>
                </p:cNvPr>
                <p:cNvPicPr/>
                <p:nvPr/>
              </p:nvPicPr>
              <p:blipFill>
                <a:blip r:embed="rId171"/>
                <a:stretch>
                  <a:fillRect/>
                </a:stretch>
              </p:blipFill>
              <p:spPr>
                <a:xfrm>
                  <a:off x="8366138" y="2278244"/>
                  <a:ext cx="2139840" cy="750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7" name="Freihand 106">
                  <a:extLst>
                    <a:ext uri="{FF2B5EF4-FFF2-40B4-BE49-F238E27FC236}">
                      <a16:creationId xmlns:a16="http://schemas.microsoft.com/office/drawing/2014/main" id="{A4CD3417-F3E3-4081-BADA-9F5067F1F246}"/>
                    </a:ext>
                  </a:extLst>
                </p14:cNvPr>
                <p14:cNvContentPartPr/>
                <p14:nvPr/>
              </p14:nvContentPartPr>
              <p14:xfrm>
                <a:off x="8024498" y="3286964"/>
                <a:ext cx="141120" cy="277920"/>
              </p14:xfrm>
            </p:contentPart>
          </mc:Choice>
          <mc:Fallback>
            <p:pic>
              <p:nvPicPr>
                <p:cNvPr id="107" name="Freihand 106">
                  <a:extLst>
                    <a:ext uri="{FF2B5EF4-FFF2-40B4-BE49-F238E27FC236}">
                      <a16:creationId xmlns:a16="http://schemas.microsoft.com/office/drawing/2014/main" id="{A4CD3417-F3E3-4081-BADA-9F5067F1F246}"/>
                    </a:ext>
                  </a:extLst>
                </p:cNvPr>
                <p:cNvPicPr/>
                <p:nvPr/>
              </p:nvPicPr>
              <p:blipFill>
                <a:blip r:embed="rId173"/>
                <a:stretch>
                  <a:fillRect/>
                </a:stretch>
              </p:blipFill>
              <p:spPr>
                <a:xfrm>
                  <a:off x="8015858" y="3277964"/>
                  <a:ext cx="158760" cy="295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8" name="Freihand 107">
                  <a:extLst>
                    <a:ext uri="{FF2B5EF4-FFF2-40B4-BE49-F238E27FC236}">
                      <a16:creationId xmlns:a16="http://schemas.microsoft.com/office/drawing/2014/main" id="{DB090E7E-C4B2-4BFD-BB2E-CCFE10A158A3}"/>
                    </a:ext>
                  </a:extLst>
                </p14:cNvPr>
                <p14:cNvContentPartPr/>
                <p14:nvPr/>
              </p14:nvContentPartPr>
              <p14:xfrm>
                <a:off x="8206298" y="3286604"/>
                <a:ext cx="322560" cy="157320"/>
              </p14:xfrm>
            </p:contentPart>
          </mc:Choice>
          <mc:Fallback>
            <p:pic>
              <p:nvPicPr>
                <p:cNvPr id="108" name="Freihand 107">
                  <a:extLst>
                    <a:ext uri="{FF2B5EF4-FFF2-40B4-BE49-F238E27FC236}">
                      <a16:creationId xmlns:a16="http://schemas.microsoft.com/office/drawing/2014/main" id="{DB090E7E-C4B2-4BFD-BB2E-CCFE10A158A3}"/>
                    </a:ext>
                  </a:extLst>
                </p:cNvPr>
                <p:cNvPicPr/>
                <p:nvPr/>
              </p:nvPicPr>
              <p:blipFill>
                <a:blip r:embed="rId175"/>
                <a:stretch>
                  <a:fillRect/>
                </a:stretch>
              </p:blipFill>
              <p:spPr>
                <a:xfrm>
                  <a:off x="8197658" y="3277604"/>
                  <a:ext cx="3402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9" name="Freihand 108">
                  <a:extLst>
                    <a:ext uri="{FF2B5EF4-FFF2-40B4-BE49-F238E27FC236}">
                      <a16:creationId xmlns:a16="http://schemas.microsoft.com/office/drawing/2014/main" id="{B913E98F-2EF4-4393-B2B8-35C9FAC34E1D}"/>
                    </a:ext>
                  </a:extLst>
                </p14:cNvPr>
                <p14:cNvContentPartPr/>
                <p14:nvPr/>
              </p14:nvContentPartPr>
              <p14:xfrm>
                <a:off x="8687978" y="3077084"/>
                <a:ext cx="156240" cy="219960"/>
              </p14:xfrm>
            </p:contentPart>
          </mc:Choice>
          <mc:Fallback>
            <p:pic>
              <p:nvPicPr>
                <p:cNvPr id="109" name="Freihand 108">
                  <a:extLst>
                    <a:ext uri="{FF2B5EF4-FFF2-40B4-BE49-F238E27FC236}">
                      <a16:creationId xmlns:a16="http://schemas.microsoft.com/office/drawing/2014/main" id="{B913E98F-2EF4-4393-B2B8-35C9FAC34E1D}"/>
                    </a:ext>
                  </a:extLst>
                </p:cNvPr>
                <p:cNvPicPr/>
                <p:nvPr/>
              </p:nvPicPr>
              <p:blipFill>
                <a:blip r:embed="rId177"/>
                <a:stretch>
                  <a:fillRect/>
                </a:stretch>
              </p:blipFill>
              <p:spPr>
                <a:xfrm>
                  <a:off x="8679338" y="3068084"/>
                  <a:ext cx="1738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10" name="Freihand 109">
                  <a:extLst>
                    <a:ext uri="{FF2B5EF4-FFF2-40B4-BE49-F238E27FC236}">
                      <a16:creationId xmlns:a16="http://schemas.microsoft.com/office/drawing/2014/main" id="{AC733C72-0273-49DB-BB44-5B2B05486772}"/>
                    </a:ext>
                  </a:extLst>
                </p14:cNvPr>
                <p14:cNvContentPartPr/>
                <p14:nvPr/>
              </p14:nvContentPartPr>
              <p14:xfrm>
                <a:off x="8714258" y="3139004"/>
                <a:ext cx="104040" cy="84960"/>
              </p14:xfrm>
            </p:contentPart>
          </mc:Choice>
          <mc:Fallback>
            <p:pic>
              <p:nvPicPr>
                <p:cNvPr id="110" name="Freihand 109">
                  <a:extLst>
                    <a:ext uri="{FF2B5EF4-FFF2-40B4-BE49-F238E27FC236}">
                      <a16:creationId xmlns:a16="http://schemas.microsoft.com/office/drawing/2014/main" id="{AC733C72-0273-49DB-BB44-5B2B05486772}"/>
                    </a:ext>
                  </a:extLst>
                </p:cNvPr>
                <p:cNvPicPr/>
                <p:nvPr/>
              </p:nvPicPr>
              <p:blipFill>
                <a:blip r:embed="rId179"/>
                <a:stretch>
                  <a:fillRect/>
                </a:stretch>
              </p:blipFill>
              <p:spPr>
                <a:xfrm>
                  <a:off x="8705618" y="3130004"/>
                  <a:ext cx="1216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1" name="Freihand 110">
                  <a:extLst>
                    <a:ext uri="{FF2B5EF4-FFF2-40B4-BE49-F238E27FC236}">
                      <a16:creationId xmlns:a16="http://schemas.microsoft.com/office/drawing/2014/main" id="{476B059A-1412-4784-8819-A846D97A71F4}"/>
                    </a:ext>
                  </a:extLst>
                </p14:cNvPr>
                <p14:cNvContentPartPr/>
                <p14:nvPr/>
              </p14:nvContentPartPr>
              <p14:xfrm>
                <a:off x="8848538" y="3045764"/>
                <a:ext cx="274320" cy="151920"/>
              </p14:xfrm>
            </p:contentPart>
          </mc:Choice>
          <mc:Fallback>
            <p:pic>
              <p:nvPicPr>
                <p:cNvPr id="111" name="Freihand 110">
                  <a:extLst>
                    <a:ext uri="{FF2B5EF4-FFF2-40B4-BE49-F238E27FC236}">
                      <a16:creationId xmlns:a16="http://schemas.microsoft.com/office/drawing/2014/main" id="{476B059A-1412-4784-8819-A846D97A71F4}"/>
                    </a:ext>
                  </a:extLst>
                </p:cNvPr>
                <p:cNvPicPr/>
                <p:nvPr/>
              </p:nvPicPr>
              <p:blipFill>
                <a:blip r:embed="rId181"/>
                <a:stretch>
                  <a:fillRect/>
                </a:stretch>
              </p:blipFill>
              <p:spPr>
                <a:xfrm>
                  <a:off x="8839538" y="3037124"/>
                  <a:ext cx="291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2" name="Freihand 111">
                  <a:extLst>
                    <a:ext uri="{FF2B5EF4-FFF2-40B4-BE49-F238E27FC236}">
                      <a16:creationId xmlns:a16="http://schemas.microsoft.com/office/drawing/2014/main" id="{84AC5582-0B7D-47AF-A789-5B83C210017F}"/>
                    </a:ext>
                  </a:extLst>
                </p14:cNvPr>
                <p14:cNvContentPartPr/>
                <p14:nvPr/>
              </p14:nvContentPartPr>
              <p14:xfrm>
                <a:off x="9060938" y="2957204"/>
                <a:ext cx="198720" cy="88560"/>
              </p14:xfrm>
            </p:contentPart>
          </mc:Choice>
          <mc:Fallback>
            <p:pic>
              <p:nvPicPr>
                <p:cNvPr id="112" name="Freihand 111">
                  <a:extLst>
                    <a:ext uri="{FF2B5EF4-FFF2-40B4-BE49-F238E27FC236}">
                      <a16:creationId xmlns:a16="http://schemas.microsoft.com/office/drawing/2014/main" id="{84AC5582-0B7D-47AF-A789-5B83C210017F}"/>
                    </a:ext>
                  </a:extLst>
                </p:cNvPr>
                <p:cNvPicPr/>
                <p:nvPr/>
              </p:nvPicPr>
              <p:blipFill>
                <a:blip r:embed="rId183"/>
                <a:stretch>
                  <a:fillRect/>
                </a:stretch>
              </p:blipFill>
              <p:spPr>
                <a:xfrm>
                  <a:off x="9052298" y="2948564"/>
                  <a:ext cx="21636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3" name="Freihand 112">
                  <a:extLst>
                    <a:ext uri="{FF2B5EF4-FFF2-40B4-BE49-F238E27FC236}">
                      <a16:creationId xmlns:a16="http://schemas.microsoft.com/office/drawing/2014/main" id="{E44FEB81-0BD6-4702-9039-E3B33F6F952E}"/>
                    </a:ext>
                  </a:extLst>
                </p14:cNvPr>
                <p14:cNvContentPartPr/>
                <p14:nvPr/>
              </p14:nvContentPartPr>
              <p14:xfrm>
                <a:off x="9287378" y="2896364"/>
                <a:ext cx="82800" cy="110520"/>
              </p14:xfrm>
            </p:contentPart>
          </mc:Choice>
          <mc:Fallback>
            <p:pic>
              <p:nvPicPr>
                <p:cNvPr id="113" name="Freihand 112">
                  <a:extLst>
                    <a:ext uri="{FF2B5EF4-FFF2-40B4-BE49-F238E27FC236}">
                      <a16:creationId xmlns:a16="http://schemas.microsoft.com/office/drawing/2014/main" id="{E44FEB81-0BD6-4702-9039-E3B33F6F952E}"/>
                    </a:ext>
                  </a:extLst>
                </p:cNvPr>
                <p:cNvPicPr/>
                <p:nvPr/>
              </p:nvPicPr>
              <p:blipFill>
                <a:blip r:embed="rId185"/>
                <a:stretch>
                  <a:fillRect/>
                </a:stretch>
              </p:blipFill>
              <p:spPr>
                <a:xfrm>
                  <a:off x="9278738" y="2887364"/>
                  <a:ext cx="10044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4" name="Freihand 113">
                  <a:extLst>
                    <a:ext uri="{FF2B5EF4-FFF2-40B4-BE49-F238E27FC236}">
                      <a16:creationId xmlns:a16="http://schemas.microsoft.com/office/drawing/2014/main" id="{02445849-50F6-4E83-B1E8-DD5AD0B9AC7A}"/>
                    </a:ext>
                  </a:extLst>
                </p14:cNvPr>
                <p14:cNvContentPartPr/>
                <p14:nvPr/>
              </p14:nvContentPartPr>
              <p14:xfrm>
                <a:off x="9303938" y="2847044"/>
                <a:ext cx="92520" cy="168120"/>
              </p14:xfrm>
            </p:contentPart>
          </mc:Choice>
          <mc:Fallback>
            <p:pic>
              <p:nvPicPr>
                <p:cNvPr id="114" name="Freihand 113">
                  <a:extLst>
                    <a:ext uri="{FF2B5EF4-FFF2-40B4-BE49-F238E27FC236}">
                      <a16:creationId xmlns:a16="http://schemas.microsoft.com/office/drawing/2014/main" id="{02445849-50F6-4E83-B1E8-DD5AD0B9AC7A}"/>
                    </a:ext>
                  </a:extLst>
                </p:cNvPr>
                <p:cNvPicPr/>
                <p:nvPr/>
              </p:nvPicPr>
              <p:blipFill>
                <a:blip r:embed="rId187"/>
                <a:stretch>
                  <a:fillRect/>
                </a:stretch>
              </p:blipFill>
              <p:spPr>
                <a:xfrm>
                  <a:off x="9294938" y="2838044"/>
                  <a:ext cx="1101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5" name="Freihand 114">
                  <a:extLst>
                    <a:ext uri="{FF2B5EF4-FFF2-40B4-BE49-F238E27FC236}">
                      <a16:creationId xmlns:a16="http://schemas.microsoft.com/office/drawing/2014/main" id="{F39D7867-6C38-429B-89F3-284AF4C65AD9}"/>
                    </a:ext>
                  </a:extLst>
                </p14:cNvPr>
                <p14:cNvContentPartPr/>
                <p14:nvPr/>
              </p14:nvContentPartPr>
              <p14:xfrm>
                <a:off x="9409418" y="2700884"/>
                <a:ext cx="323280" cy="254880"/>
              </p14:xfrm>
            </p:contentPart>
          </mc:Choice>
          <mc:Fallback>
            <p:pic>
              <p:nvPicPr>
                <p:cNvPr id="115" name="Freihand 114">
                  <a:extLst>
                    <a:ext uri="{FF2B5EF4-FFF2-40B4-BE49-F238E27FC236}">
                      <a16:creationId xmlns:a16="http://schemas.microsoft.com/office/drawing/2014/main" id="{F39D7867-6C38-429B-89F3-284AF4C65AD9}"/>
                    </a:ext>
                  </a:extLst>
                </p:cNvPr>
                <p:cNvPicPr/>
                <p:nvPr/>
              </p:nvPicPr>
              <p:blipFill>
                <a:blip r:embed="rId189"/>
                <a:stretch>
                  <a:fillRect/>
                </a:stretch>
              </p:blipFill>
              <p:spPr>
                <a:xfrm>
                  <a:off x="9400778" y="2692244"/>
                  <a:ext cx="34092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6" name="Freihand 115">
                  <a:extLst>
                    <a:ext uri="{FF2B5EF4-FFF2-40B4-BE49-F238E27FC236}">
                      <a16:creationId xmlns:a16="http://schemas.microsoft.com/office/drawing/2014/main" id="{3BF953A0-20DA-4CEA-9E11-9A5708866965}"/>
                    </a:ext>
                  </a:extLst>
                </p14:cNvPr>
                <p14:cNvContentPartPr/>
                <p14:nvPr/>
              </p14:nvContentPartPr>
              <p14:xfrm>
                <a:off x="9517778" y="2731844"/>
                <a:ext cx="125640" cy="51840"/>
              </p14:xfrm>
            </p:contentPart>
          </mc:Choice>
          <mc:Fallback>
            <p:pic>
              <p:nvPicPr>
                <p:cNvPr id="116" name="Freihand 115">
                  <a:extLst>
                    <a:ext uri="{FF2B5EF4-FFF2-40B4-BE49-F238E27FC236}">
                      <a16:creationId xmlns:a16="http://schemas.microsoft.com/office/drawing/2014/main" id="{3BF953A0-20DA-4CEA-9E11-9A5708866965}"/>
                    </a:ext>
                  </a:extLst>
                </p:cNvPr>
                <p:cNvPicPr/>
                <p:nvPr/>
              </p:nvPicPr>
              <p:blipFill>
                <a:blip r:embed="rId191"/>
                <a:stretch>
                  <a:fillRect/>
                </a:stretch>
              </p:blipFill>
              <p:spPr>
                <a:xfrm>
                  <a:off x="9508778" y="2723204"/>
                  <a:ext cx="143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7" name="Freihand 116">
                  <a:extLst>
                    <a:ext uri="{FF2B5EF4-FFF2-40B4-BE49-F238E27FC236}">
                      <a16:creationId xmlns:a16="http://schemas.microsoft.com/office/drawing/2014/main" id="{495B1028-9266-47F1-AACE-334BD210DD34}"/>
                    </a:ext>
                  </a:extLst>
                </p14:cNvPr>
                <p14:cNvContentPartPr/>
                <p14:nvPr/>
              </p14:nvContentPartPr>
              <p14:xfrm>
                <a:off x="9897578" y="2545724"/>
                <a:ext cx="343440" cy="219240"/>
              </p14:xfrm>
            </p:contentPart>
          </mc:Choice>
          <mc:Fallback>
            <p:pic>
              <p:nvPicPr>
                <p:cNvPr id="117" name="Freihand 116">
                  <a:extLst>
                    <a:ext uri="{FF2B5EF4-FFF2-40B4-BE49-F238E27FC236}">
                      <a16:creationId xmlns:a16="http://schemas.microsoft.com/office/drawing/2014/main" id="{495B1028-9266-47F1-AACE-334BD210DD34}"/>
                    </a:ext>
                  </a:extLst>
                </p:cNvPr>
                <p:cNvPicPr/>
                <p:nvPr/>
              </p:nvPicPr>
              <p:blipFill>
                <a:blip r:embed="rId193"/>
                <a:stretch>
                  <a:fillRect/>
                </a:stretch>
              </p:blipFill>
              <p:spPr>
                <a:xfrm>
                  <a:off x="9888578" y="2536724"/>
                  <a:ext cx="36108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8" name="Freihand 117">
                  <a:extLst>
                    <a:ext uri="{FF2B5EF4-FFF2-40B4-BE49-F238E27FC236}">
                      <a16:creationId xmlns:a16="http://schemas.microsoft.com/office/drawing/2014/main" id="{B2292A46-8A65-4C6A-917E-0074D4476261}"/>
                    </a:ext>
                  </a:extLst>
                </p14:cNvPr>
                <p14:cNvContentPartPr/>
                <p14:nvPr/>
              </p14:nvContentPartPr>
              <p14:xfrm>
                <a:off x="10497698" y="2424404"/>
                <a:ext cx="41040" cy="213480"/>
              </p14:xfrm>
            </p:contentPart>
          </mc:Choice>
          <mc:Fallback>
            <p:pic>
              <p:nvPicPr>
                <p:cNvPr id="118" name="Freihand 117">
                  <a:extLst>
                    <a:ext uri="{FF2B5EF4-FFF2-40B4-BE49-F238E27FC236}">
                      <a16:creationId xmlns:a16="http://schemas.microsoft.com/office/drawing/2014/main" id="{B2292A46-8A65-4C6A-917E-0074D4476261}"/>
                    </a:ext>
                  </a:extLst>
                </p:cNvPr>
                <p:cNvPicPr/>
                <p:nvPr/>
              </p:nvPicPr>
              <p:blipFill>
                <a:blip r:embed="rId195"/>
                <a:stretch>
                  <a:fillRect/>
                </a:stretch>
              </p:blipFill>
              <p:spPr>
                <a:xfrm>
                  <a:off x="10488698" y="2415404"/>
                  <a:ext cx="586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9" name="Freihand 118">
                  <a:extLst>
                    <a:ext uri="{FF2B5EF4-FFF2-40B4-BE49-F238E27FC236}">
                      <a16:creationId xmlns:a16="http://schemas.microsoft.com/office/drawing/2014/main" id="{563E3812-1016-47BF-8760-DA9DBB3F3FD2}"/>
                    </a:ext>
                  </a:extLst>
                </p14:cNvPr>
                <p14:cNvContentPartPr/>
                <p14:nvPr/>
              </p14:nvContentPartPr>
              <p14:xfrm>
                <a:off x="10497698" y="2339084"/>
                <a:ext cx="176400" cy="125640"/>
              </p14:xfrm>
            </p:contentPart>
          </mc:Choice>
          <mc:Fallback>
            <p:pic>
              <p:nvPicPr>
                <p:cNvPr id="119" name="Freihand 118">
                  <a:extLst>
                    <a:ext uri="{FF2B5EF4-FFF2-40B4-BE49-F238E27FC236}">
                      <a16:creationId xmlns:a16="http://schemas.microsoft.com/office/drawing/2014/main" id="{563E3812-1016-47BF-8760-DA9DBB3F3FD2}"/>
                    </a:ext>
                  </a:extLst>
                </p:cNvPr>
                <p:cNvPicPr/>
                <p:nvPr/>
              </p:nvPicPr>
              <p:blipFill>
                <a:blip r:embed="rId197"/>
                <a:stretch>
                  <a:fillRect/>
                </a:stretch>
              </p:blipFill>
              <p:spPr>
                <a:xfrm>
                  <a:off x="10488698" y="2330444"/>
                  <a:ext cx="19404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0" name="Freihand 119">
                  <a:extLst>
                    <a:ext uri="{FF2B5EF4-FFF2-40B4-BE49-F238E27FC236}">
                      <a16:creationId xmlns:a16="http://schemas.microsoft.com/office/drawing/2014/main" id="{9A307B6E-110F-4268-BCB4-B310B650E99D}"/>
                    </a:ext>
                  </a:extLst>
                </p14:cNvPr>
                <p14:cNvContentPartPr/>
                <p14:nvPr/>
              </p14:nvContentPartPr>
              <p14:xfrm>
                <a:off x="10529738" y="2551844"/>
                <a:ext cx="117360" cy="72720"/>
              </p14:xfrm>
            </p:contentPart>
          </mc:Choice>
          <mc:Fallback>
            <p:pic>
              <p:nvPicPr>
                <p:cNvPr id="120" name="Freihand 119">
                  <a:extLst>
                    <a:ext uri="{FF2B5EF4-FFF2-40B4-BE49-F238E27FC236}">
                      <a16:creationId xmlns:a16="http://schemas.microsoft.com/office/drawing/2014/main" id="{9A307B6E-110F-4268-BCB4-B310B650E99D}"/>
                    </a:ext>
                  </a:extLst>
                </p:cNvPr>
                <p:cNvPicPr/>
                <p:nvPr/>
              </p:nvPicPr>
              <p:blipFill>
                <a:blip r:embed="rId199"/>
                <a:stretch>
                  <a:fillRect/>
                </a:stretch>
              </p:blipFill>
              <p:spPr>
                <a:xfrm>
                  <a:off x="10520738" y="2542844"/>
                  <a:ext cx="13500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1" name="Freihand 120">
                  <a:extLst>
                    <a:ext uri="{FF2B5EF4-FFF2-40B4-BE49-F238E27FC236}">
                      <a16:creationId xmlns:a16="http://schemas.microsoft.com/office/drawing/2014/main" id="{DA265EFC-3964-4733-AB46-54752ABCAF45}"/>
                    </a:ext>
                  </a:extLst>
                </p14:cNvPr>
                <p14:cNvContentPartPr/>
                <p14:nvPr/>
              </p14:nvContentPartPr>
              <p14:xfrm>
                <a:off x="10676978" y="2249444"/>
                <a:ext cx="255600" cy="305640"/>
              </p14:xfrm>
            </p:contentPart>
          </mc:Choice>
          <mc:Fallback>
            <p:pic>
              <p:nvPicPr>
                <p:cNvPr id="121" name="Freihand 120">
                  <a:extLst>
                    <a:ext uri="{FF2B5EF4-FFF2-40B4-BE49-F238E27FC236}">
                      <a16:creationId xmlns:a16="http://schemas.microsoft.com/office/drawing/2014/main" id="{DA265EFC-3964-4733-AB46-54752ABCAF45}"/>
                    </a:ext>
                  </a:extLst>
                </p:cNvPr>
                <p:cNvPicPr/>
                <p:nvPr/>
              </p:nvPicPr>
              <p:blipFill>
                <a:blip r:embed="rId201"/>
                <a:stretch>
                  <a:fillRect/>
                </a:stretch>
              </p:blipFill>
              <p:spPr>
                <a:xfrm>
                  <a:off x="10667978" y="2240804"/>
                  <a:ext cx="27324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2" name="Freihand 121">
                  <a:extLst>
                    <a:ext uri="{FF2B5EF4-FFF2-40B4-BE49-F238E27FC236}">
                      <a16:creationId xmlns:a16="http://schemas.microsoft.com/office/drawing/2014/main" id="{9FDEAC67-5B47-4040-A290-054D2A47FABF}"/>
                    </a:ext>
                  </a:extLst>
                </p14:cNvPr>
                <p14:cNvContentPartPr/>
                <p14:nvPr/>
              </p14:nvContentPartPr>
              <p14:xfrm>
                <a:off x="10953818" y="2124524"/>
                <a:ext cx="86400" cy="334080"/>
              </p14:xfrm>
            </p:contentPart>
          </mc:Choice>
          <mc:Fallback>
            <p:pic>
              <p:nvPicPr>
                <p:cNvPr id="122" name="Freihand 121">
                  <a:extLst>
                    <a:ext uri="{FF2B5EF4-FFF2-40B4-BE49-F238E27FC236}">
                      <a16:creationId xmlns:a16="http://schemas.microsoft.com/office/drawing/2014/main" id="{9FDEAC67-5B47-4040-A290-054D2A47FABF}"/>
                    </a:ext>
                  </a:extLst>
                </p:cNvPr>
                <p:cNvPicPr/>
                <p:nvPr/>
              </p:nvPicPr>
              <p:blipFill>
                <a:blip r:embed="rId203"/>
                <a:stretch>
                  <a:fillRect/>
                </a:stretch>
              </p:blipFill>
              <p:spPr>
                <a:xfrm>
                  <a:off x="10944818" y="2115884"/>
                  <a:ext cx="104040" cy="3517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3" name="Freihand 122">
                  <a:extLst>
                    <a:ext uri="{FF2B5EF4-FFF2-40B4-BE49-F238E27FC236}">
                      <a16:creationId xmlns:a16="http://schemas.microsoft.com/office/drawing/2014/main" id="{A40F8302-B052-4D5B-B223-579E113460FB}"/>
                    </a:ext>
                  </a:extLst>
                </p14:cNvPr>
                <p14:cNvContentPartPr/>
                <p14:nvPr/>
              </p14:nvContentPartPr>
              <p14:xfrm>
                <a:off x="11055338" y="2214524"/>
                <a:ext cx="215640" cy="364320"/>
              </p14:xfrm>
            </p:contentPart>
          </mc:Choice>
          <mc:Fallback>
            <p:pic>
              <p:nvPicPr>
                <p:cNvPr id="123" name="Freihand 122">
                  <a:extLst>
                    <a:ext uri="{FF2B5EF4-FFF2-40B4-BE49-F238E27FC236}">
                      <a16:creationId xmlns:a16="http://schemas.microsoft.com/office/drawing/2014/main" id="{A40F8302-B052-4D5B-B223-579E113460FB}"/>
                    </a:ext>
                  </a:extLst>
                </p:cNvPr>
                <p:cNvPicPr/>
                <p:nvPr/>
              </p:nvPicPr>
              <p:blipFill>
                <a:blip r:embed="rId205"/>
                <a:stretch>
                  <a:fillRect/>
                </a:stretch>
              </p:blipFill>
              <p:spPr>
                <a:xfrm>
                  <a:off x="11046698" y="2205884"/>
                  <a:ext cx="233280" cy="381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4" name="Freihand 123">
                  <a:extLst>
                    <a:ext uri="{FF2B5EF4-FFF2-40B4-BE49-F238E27FC236}">
                      <a16:creationId xmlns:a16="http://schemas.microsoft.com/office/drawing/2014/main" id="{5360CE8C-8962-4316-860F-D88B6DD0BF73}"/>
                    </a:ext>
                  </a:extLst>
                </p14:cNvPr>
                <p14:cNvContentPartPr/>
                <p14:nvPr/>
              </p14:nvContentPartPr>
              <p14:xfrm>
                <a:off x="11267378" y="2115884"/>
                <a:ext cx="434160" cy="192600"/>
              </p14:xfrm>
            </p:contentPart>
          </mc:Choice>
          <mc:Fallback>
            <p:pic>
              <p:nvPicPr>
                <p:cNvPr id="124" name="Freihand 123">
                  <a:extLst>
                    <a:ext uri="{FF2B5EF4-FFF2-40B4-BE49-F238E27FC236}">
                      <a16:creationId xmlns:a16="http://schemas.microsoft.com/office/drawing/2014/main" id="{5360CE8C-8962-4316-860F-D88B6DD0BF73}"/>
                    </a:ext>
                  </a:extLst>
                </p:cNvPr>
                <p:cNvPicPr/>
                <p:nvPr/>
              </p:nvPicPr>
              <p:blipFill>
                <a:blip r:embed="rId207"/>
                <a:stretch>
                  <a:fillRect/>
                </a:stretch>
              </p:blipFill>
              <p:spPr>
                <a:xfrm>
                  <a:off x="11258738" y="2106884"/>
                  <a:ext cx="451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6" name="Freihand 125">
                  <a:extLst>
                    <a:ext uri="{FF2B5EF4-FFF2-40B4-BE49-F238E27FC236}">
                      <a16:creationId xmlns:a16="http://schemas.microsoft.com/office/drawing/2014/main" id="{A92554D2-3419-49DD-849B-D4C7D2F0D4AD}"/>
                    </a:ext>
                  </a:extLst>
                </p14:cNvPr>
                <p14:cNvContentPartPr/>
                <p14:nvPr/>
              </p14:nvContentPartPr>
              <p14:xfrm>
                <a:off x="9184778" y="3286964"/>
                <a:ext cx="164160" cy="344160"/>
              </p14:xfrm>
            </p:contentPart>
          </mc:Choice>
          <mc:Fallback>
            <p:pic>
              <p:nvPicPr>
                <p:cNvPr id="126" name="Freihand 125">
                  <a:extLst>
                    <a:ext uri="{FF2B5EF4-FFF2-40B4-BE49-F238E27FC236}">
                      <a16:creationId xmlns:a16="http://schemas.microsoft.com/office/drawing/2014/main" id="{A92554D2-3419-49DD-849B-D4C7D2F0D4AD}"/>
                    </a:ext>
                  </a:extLst>
                </p:cNvPr>
                <p:cNvPicPr/>
                <p:nvPr/>
              </p:nvPicPr>
              <p:blipFill>
                <a:blip r:embed="rId209"/>
                <a:stretch>
                  <a:fillRect/>
                </a:stretch>
              </p:blipFill>
              <p:spPr>
                <a:xfrm>
                  <a:off x="9176138" y="3278324"/>
                  <a:ext cx="18180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7" name="Freihand 126">
                  <a:extLst>
                    <a:ext uri="{FF2B5EF4-FFF2-40B4-BE49-F238E27FC236}">
                      <a16:creationId xmlns:a16="http://schemas.microsoft.com/office/drawing/2014/main" id="{DF23F8AF-8EA5-4DFA-B2EA-92EE2690ADFA}"/>
                    </a:ext>
                  </a:extLst>
                </p14:cNvPr>
                <p14:cNvContentPartPr/>
                <p14:nvPr/>
              </p14:nvContentPartPr>
              <p14:xfrm>
                <a:off x="9356858" y="3367604"/>
                <a:ext cx="98640" cy="97200"/>
              </p14:xfrm>
            </p:contentPart>
          </mc:Choice>
          <mc:Fallback>
            <p:pic>
              <p:nvPicPr>
                <p:cNvPr id="127" name="Freihand 126">
                  <a:extLst>
                    <a:ext uri="{FF2B5EF4-FFF2-40B4-BE49-F238E27FC236}">
                      <a16:creationId xmlns:a16="http://schemas.microsoft.com/office/drawing/2014/main" id="{DF23F8AF-8EA5-4DFA-B2EA-92EE2690ADFA}"/>
                    </a:ext>
                  </a:extLst>
                </p:cNvPr>
                <p:cNvPicPr/>
                <p:nvPr/>
              </p:nvPicPr>
              <p:blipFill>
                <a:blip r:embed="rId211"/>
                <a:stretch>
                  <a:fillRect/>
                </a:stretch>
              </p:blipFill>
              <p:spPr>
                <a:xfrm>
                  <a:off x="9348218" y="3358604"/>
                  <a:ext cx="1162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8" name="Freihand 127">
                  <a:extLst>
                    <a:ext uri="{FF2B5EF4-FFF2-40B4-BE49-F238E27FC236}">
                      <a16:creationId xmlns:a16="http://schemas.microsoft.com/office/drawing/2014/main" id="{808AC2F2-AE3A-4A1C-949B-F547A96F2CBB}"/>
                    </a:ext>
                  </a:extLst>
                </p14:cNvPr>
                <p14:cNvContentPartPr/>
                <p14:nvPr/>
              </p14:nvContentPartPr>
              <p14:xfrm>
                <a:off x="9504818" y="3210284"/>
                <a:ext cx="206280" cy="183600"/>
              </p14:xfrm>
            </p:contentPart>
          </mc:Choice>
          <mc:Fallback>
            <p:pic>
              <p:nvPicPr>
                <p:cNvPr id="128" name="Freihand 127">
                  <a:extLst>
                    <a:ext uri="{FF2B5EF4-FFF2-40B4-BE49-F238E27FC236}">
                      <a16:creationId xmlns:a16="http://schemas.microsoft.com/office/drawing/2014/main" id="{808AC2F2-AE3A-4A1C-949B-F547A96F2CBB}"/>
                    </a:ext>
                  </a:extLst>
                </p:cNvPr>
                <p:cNvPicPr/>
                <p:nvPr/>
              </p:nvPicPr>
              <p:blipFill>
                <a:blip r:embed="rId213"/>
                <a:stretch>
                  <a:fillRect/>
                </a:stretch>
              </p:blipFill>
              <p:spPr>
                <a:xfrm>
                  <a:off x="9496178" y="3201284"/>
                  <a:ext cx="223920" cy="201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9" name="Freihand 128">
                  <a:extLst>
                    <a:ext uri="{FF2B5EF4-FFF2-40B4-BE49-F238E27FC236}">
                      <a16:creationId xmlns:a16="http://schemas.microsoft.com/office/drawing/2014/main" id="{D77D7757-7C75-4C71-A741-0F0B5DC52787}"/>
                    </a:ext>
                  </a:extLst>
                </p14:cNvPr>
                <p14:cNvContentPartPr/>
                <p14:nvPr/>
              </p14:nvContentPartPr>
              <p14:xfrm>
                <a:off x="9739178" y="3051884"/>
                <a:ext cx="206280" cy="201240"/>
              </p14:xfrm>
            </p:contentPart>
          </mc:Choice>
          <mc:Fallback>
            <p:pic>
              <p:nvPicPr>
                <p:cNvPr id="129" name="Freihand 128">
                  <a:extLst>
                    <a:ext uri="{FF2B5EF4-FFF2-40B4-BE49-F238E27FC236}">
                      <a16:creationId xmlns:a16="http://schemas.microsoft.com/office/drawing/2014/main" id="{D77D7757-7C75-4C71-A741-0F0B5DC52787}"/>
                    </a:ext>
                  </a:extLst>
                </p:cNvPr>
                <p:cNvPicPr/>
                <p:nvPr/>
              </p:nvPicPr>
              <p:blipFill>
                <a:blip r:embed="rId215"/>
                <a:stretch>
                  <a:fillRect/>
                </a:stretch>
              </p:blipFill>
              <p:spPr>
                <a:xfrm>
                  <a:off x="9730178" y="3042884"/>
                  <a:ext cx="223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0" name="Freihand 129">
                  <a:extLst>
                    <a:ext uri="{FF2B5EF4-FFF2-40B4-BE49-F238E27FC236}">
                      <a16:creationId xmlns:a16="http://schemas.microsoft.com/office/drawing/2014/main" id="{4C70442E-4520-498A-BD7D-A4D6CC82D21A}"/>
                    </a:ext>
                  </a:extLst>
                </p14:cNvPr>
                <p14:cNvContentPartPr/>
                <p14:nvPr/>
              </p14:nvContentPartPr>
              <p14:xfrm>
                <a:off x="9853658" y="2941724"/>
                <a:ext cx="162720" cy="192240"/>
              </p14:xfrm>
            </p:contentPart>
          </mc:Choice>
          <mc:Fallback>
            <p:pic>
              <p:nvPicPr>
                <p:cNvPr id="130" name="Freihand 129">
                  <a:extLst>
                    <a:ext uri="{FF2B5EF4-FFF2-40B4-BE49-F238E27FC236}">
                      <a16:creationId xmlns:a16="http://schemas.microsoft.com/office/drawing/2014/main" id="{4C70442E-4520-498A-BD7D-A4D6CC82D21A}"/>
                    </a:ext>
                  </a:extLst>
                </p:cNvPr>
                <p:cNvPicPr/>
                <p:nvPr/>
              </p:nvPicPr>
              <p:blipFill>
                <a:blip r:embed="rId217"/>
                <a:stretch>
                  <a:fillRect/>
                </a:stretch>
              </p:blipFill>
              <p:spPr>
                <a:xfrm>
                  <a:off x="9845018" y="2933084"/>
                  <a:ext cx="18036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1" name="Freihand 130">
                  <a:extLst>
                    <a:ext uri="{FF2B5EF4-FFF2-40B4-BE49-F238E27FC236}">
                      <a16:creationId xmlns:a16="http://schemas.microsoft.com/office/drawing/2014/main" id="{3EC3DC88-2CC2-4231-A119-E04C5C05C6E8}"/>
                    </a:ext>
                  </a:extLst>
                </p14:cNvPr>
                <p14:cNvContentPartPr/>
                <p14:nvPr/>
              </p14:nvContentPartPr>
              <p14:xfrm>
                <a:off x="9627578" y="2927324"/>
                <a:ext cx="222840" cy="86040"/>
              </p14:xfrm>
            </p:contentPart>
          </mc:Choice>
          <mc:Fallback>
            <p:pic>
              <p:nvPicPr>
                <p:cNvPr id="131" name="Freihand 130">
                  <a:extLst>
                    <a:ext uri="{FF2B5EF4-FFF2-40B4-BE49-F238E27FC236}">
                      <a16:creationId xmlns:a16="http://schemas.microsoft.com/office/drawing/2014/main" id="{3EC3DC88-2CC2-4231-A119-E04C5C05C6E8}"/>
                    </a:ext>
                  </a:extLst>
                </p:cNvPr>
                <p:cNvPicPr/>
                <p:nvPr/>
              </p:nvPicPr>
              <p:blipFill>
                <a:blip r:embed="rId219"/>
                <a:stretch>
                  <a:fillRect/>
                </a:stretch>
              </p:blipFill>
              <p:spPr>
                <a:xfrm>
                  <a:off x="9618938" y="2918684"/>
                  <a:ext cx="240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2" name="Freihand 131">
                  <a:extLst>
                    <a:ext uri="{FF2B5EF4-FFF2-40B4-BE49-F238E27FC236}">
                      <a16:creationId xmlns:a16="http://schemas.microsoft.com/office/drawing/2014/main" id="{23496CE6-0EED-419B-8F0D-1D39DC4396E3}"/>
                    </a:ext>
                  </a:extLst>
                </p14:cNvPr>
                <p14:cNvContentPartPr/>
                <p14:nvPr/>
              </p14:nvContentPartPr>
              <p14:xfrm>
                <a:off x="10084418" y="2789444"/>
                <a:ext cx="272880" cy="323280"/>
              </p14:xfrm>
            </p:contentPart>
          </mc:Choice>
          <mc:Fallback>
            <p:pic>
              <p:nvPicPr>
                <p:cNvPr id="132" name="Freihand 131">
                  <a:extLst>
                    <a:ext uri="{FF2B5EF4-FFF2-40B4-BE49-F238E27FC236}">
                      <a16:creationId xmlns:a16="http://schemas.microsoft.com/office/drawing/2014/main" id="{23496CE6-0EED-419B-8F0D-1D39DC4396E3}"/>
                    </a:ext>
                  </a:extLst>
                </p:cNvPr>
                <p:cNvPicPr/>
                <p:nvPr/>
              </p:nvPicPr>
              <p:blipFill>
                <a:blip r:embed="rId221"/>
                <a:stretch>
                  <a:fillRect/>
                </a:stretch>
              </p:blipFill>
              <p:spPr>
                <a:xfrm>
                  <a:off x="10075778" y="2780444"/>
                  <a:ext cx="29052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3" name="Freihand 132">
                  <a:extLst>
                    <a:ext uri="{FF2B5EF4-FFF2-40B4-BE49-F238E27FC236}">
                      <a16:creationId xmlns:a16="http://schemas.microsoft.com/office/drawing/2014/main" id="{9D48032B-24B0-4661-8494-D316634A75D0}"/>
                    </a:ext>
                  </a:extLst>
                </p14:cNvPr>
                <p14:cNvContentPartPr/>
                <p14:nvPr/>
              </p14:nvContentPartPr>
              <p14:xfrm>
                <a:off x="10065338" y="2817164"/>
                <a:ext cx="102960" cy="47880"/>
              </p14:xfrm>
            </p:contentPart>
          </mc:Choice>
          <mc:Fallback>
            <p:pic>
              <p:nvPicPr>
                <p:cNvPr id="133" name="Freihand 132">
                  <a:extLst>
                    <a:ext uri="{FF2B5EF4-FFF2-40B4-BE49-F238E27FC236}">
                      <a16:creationId xmlns:a16="http://schemas.microsoft.com/office/drawing/2014/main" id="{9D48032B-24B0-4661-8494-D316634A75D0}"/>
                    </a:ext>
                  </a:extLst>
                </p:cNvPr>
                <p:cNvPicPr/>
                <p:nvPr/>
              </p:nvPicPr>
              <p:blipFill>
                <a:blip r:embed="rId223"/>
                <a:stretch>
                  <a:fillRect/>
                </a:stretch>
              </p:blipFill>
              <p:spPr>
                <a:xfrm>
                  <a:off x="10056338" y="2808164"/>
                  <a:ext cx="12060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4" name="Freihand 133">
                  <a:extLst>
                    <a:ext uri="{FF2B5EF4-FFF2-40B4-BE49-F238E27FC236}">
                      <a16:creationId xmlns:a16="http://schemas.microsoft.com/office/drawing/2014/main" id="{EAE83D3B-8947-4743-9E3C-CAC7E22734EA}"/>
                    </a:ext>
                  </a:extLst>
                </p14:cNvPr>
                <p14:cNvContentPartPr/>
                <p14:nvPr/>
              </p14:nvContentPartPr>
              <p14:xfrm>
                <a:off x="9342818" y="3121724"/>
                <a:ext cx="1163880" cy="615960"/>
              </p14:xfrm>
            </p:contentPart>
          </mc:Choice>
          <mc:Fallback>
            <p:pic>
              <p:nvPicPr>
                <p:cNvPr id="134" name="Freihand 133">
                  <a:extLst>
                    <a:ext uri="{FF2B5EF4-FFF2-40B4-BE49-F238E27FC236}">
                      <a16:creationId xmlns:a16="http://schemas.microsoft.com/office/drawing/2014/main" id="{EAE83D3B-8947-4743-9E3C-CAC7E22734EA}"/>
                    </a:ext>
                  </a:extLst>
                </p:cNvPr>
                <p:cNvPicPr/>
                <p:nvPr/>
              </p:nvPicPr>
              <p:blipFill>
                <a:blip r:embed="rId225"/>
                <a:stretch>
                  <a:fillRect/>
                </a:stretch>
              </p:blipFill>
              <p:spPr>
                <a:xfrm>
                  <a:off x="9334178" y="3113084"/>
                  <a:ext cx="1181520" cy="633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6" name="Freihand 135">
                  <a:extLst>
                    <a:ext uri="{FF2B5EF4-FFF2-40B4-BE49-F238E27FC236}">
                      <a16:creationId xmlns:a16="http://schemas.microsoft.com/office/drawing/2014/main" id="{3C691D9E-C2A9-4927-805B-F3C53CE08866}"/>
                    </a:ext>
                  </a:extLst>
                </p14:cNvPr>
                <p14:cNvContentPartPr/>
                <p14:nvPr/>
              </p14:nvContentPartPr>
              <p14:xfrm>
                <a:off x="10672298" y="2263124"/>
                <a:ext cx="985320" cy="490680"/>
              </p14:xfrm>
            </p:contentPart>
          </mc:Choice>
          <mc:Fallback>
            <p:pic>
              <p:nvPicPr>
                <p:cNvPr id="136" name="Freihand 135">
                  <a:extLst>
                    <a:ext uri="{FF2B5EF4-FFF2-40B4-BE49-F238E27FC236}">
                      <a16:creationId xmlns:a16="http://schemas.microsoft.com/office/drawing/2014/main" id="{3C691D9E-C2A9-4927-805B-F3C53CE08866}"/>
                    </a:ext>
                  </a:extLst>
                </p:cNvPr>
                <p:cNvPicPr/>
                <p:nvPr/>
              </p:nvPicPr>
              <p:blipFill>
                <a:blip r:embed="rId227"/>
                <a:stretch>
                  <a:fillRect/>
                </a:stretch>
              </p:blipFill>
              <p:spPr>
                <a:xfrm>
                  <a:off x="10663298" y="2254484"/>
                  <a:ext cx="1002960" cy="50832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8" name="Freihand 137">
                  <a:extLst>
                    <a:ext uri="{FF2B5EF4-FFF2-40B4-BE49-F238E27FC236}">
                      <a16:creationId xmlns:a16="http://schemas.microsoft.com/office/drawing/2014/main" id="{2B5A4AF6-21C8-4E93-A3D8-B1D5F412A659}"/>
                    </a:ext>
                  </a:extLst>
                </p14:cNvPr>
                <p14:cNvContentPartPr/>
                <p14:nvPr/>
              </p14:nvContentPartPr>
              <p14:xfrm>
                <a:off x="6653978" y="1623404"/>
                <a:ext cx="1296720" cy="2388960"/>
              </p14:xfrm>
            </p:contentPart>
          </mc:Choice>
          <mc:Fallback>
            <p:pic>
              <p:nvPicPr>
                <p:cNvPr id="138" name="Freihand 137">
                  <a:extLst>
                    <a:ext uri="{FF2B5EF4-FFF2-40B4-BE49-F238E27FC236}">
                      <a16:creationId xmlns:a16="http://schemas.microsoft.com/office/drawing/2014/main" id="{2B5A4AF6-21C8-4E93-A3D8-B1D5F412A659}"/>
                    </a:ext>
                  </a:extLst>
                </p:cNvPr>
                <p:cNvPicPr/>
                <p:nvPr/>
              </p:nvPicPr>
              <p:blipFill>
                <a:blip r:embed="rId229"/>
                <a:stretch>
                  <a:fillRect/>
                </a:stretch>
              </p:blipFill>
              <p:spPr>
                <a:xfrm>
                  <a:off x="6644978" y="1614404"/>
                  <a:ext cx="1314360" cy="24066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9" name="Freihand 138">
                  <a:extLst>
                    <a:ext uri="{FF2B5EF4-FFF2-40B4-BE49-F238E27FC236}">
                      <a16:creationId xmlns:a16="http://schemas.microsoft.com/office/drawing/2014/main" id="{0367A314-4898-4CDA-B061-7F2D479F21FF}"/>
                    </a:ext>
                  </a:extLst>
                </p14:cNvPr>
                <p14:cNvContentPartPr/>
                <p14:nvPr/>
              </p14:nvContentPartPr>
              <p14:xfrm>
                <a:off x="6623018" y="3551564"/>
                <a:ext cx="312120" cy="391320"/>
              </p14:xfrm>
            </p:contentPart>
          </mc:Choice>
          <mc:Fallback>
            <p:pic>
              <p:nvPicPr>
                <p:cNvPr id="139" name="Freihand 138">
                  <a:extLst>
                    <a:ext uri="{FF2B5EF4-FFF2-40B4-BE49-F238E27FC236}">
                      <a16:creationId xmlns:a16="http://schemas.microsoft.com/office/drawing/2014/main" id="{0367A314-4898-4CDA-B061-7F2D479F21FF}"/>
                    </a:ext>
                  </a:extLst>
                </p:cNvPr>
                <p:cNvPicPr/>
                <p:nvPr/>
              </p:nvPicPr>
              <p:blipFill>
                <a:blip r:embed="rId231"/>
                <a:stretch>
                  <a:fillRect/>
                </a:stretch>
              </p:blipFill>
              <p:spPr>
                <a:xfrm>
                  <a:off x="6614378" y="3542564"/>
                  <a:ext cx="329760" cy="408960"/>
                </a:xfrm>
                <a:prstGeom prst="rect">
                  <a:avLst/>
                </a:prstGeom>
              </p:spPr>
            </p:pic>
          </mc:Fallback>
        </mc:AlternateContent>
      </p:grpSp>
      <p:grpSp>
        <p:nvGrpSpPr>
          <p:cNvPr id="148" name="Gruppieren 147">
            <a:extLst>
              <a:ext uri="{FF2B5EF4-FFF2-40B4-BE49-F238E27FC236}">
                <a16:creationId xmlns:a16="http://schemas.microsoft.com/office/drawing/2014/main" id="{9502576D-CE15-476C-A672-DA529D9D001F}"/>
              </a:ext>
            </a:extLst>
          </p:cNvPr>
          <p:cNvGrpSpPr/>
          <p:nvPr/>
        </p:nvGrpSpPr>
        <p:grpSpPr>
          <a:xfrm>
            <a:off x="8055818" y="953444"/>
            <a:ext cx="1145160" cy="498240"/>
            <a:chOff x="8055818" y="953444"/>
            <a:chExt cx="1145160" cy="498240"/>
          </a:xfrm>
        </p:grpSpPr>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241ECDF8-7D47-4D1B-8E0D-EFE7D978F917}"/>
                    </a:ext>
                  </a:extLst>
                </p14:cNvPr>
                <p14:cNvContentPartPr/>
                <p14:nvPr/>
              </p14:nvContentPartPr>
              <p14:xfrm>
                <a:off x="8055818" y="1168364"/>
                <a:ext cx="164160" cy="283320"/>
              </p14:xfrm>
            </p:contentPart>
          </mc:Choice>
          <mc:Fallback>
            <p:pic>
              <p:nvPicPr>
                <p:cNvPr id="141" name="Freihand 140">
                  <a:extLst>
                    <a:ext uri="{FF2B5EF4-FFF2-40B4-BE49-F238E27FC236}">
                      <a16:creationId xmlns:a16="http://schemas.microsoft.com/office/drawing/2014/main" id="{241ECDF8-7D47-4D1B-8E0D-EFE7D978F917}"/>
                    </a:ext>
                  </a:extLst>
                </p:cNvPr>
                <p:cNvPicPr/>
                <p:nvPr/>
              </p:nvPicPr>
              <p:blipFill>
                <a:blip r:embed="rId233"/>
                <a:stretch>
                  <a:fillRect/>
                </a:stretch>
              </p:blipFill>
              <p:spPr>
                <a:xfrm>
                  <a:off x="8046818" y="1159364"/>
                  <a:ext cx="181800" cy="3009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CB60BC5C-48F1-441E-BFDE-80ED5A848CC4}"/>
                    </a:ext>
                  </a:extLst>
                </p14:cNvPr>
                <p14:cNvContentPartPr/>
                <p14:nvPr/>
              </p14:nvContentPartPr>
              <p14:xfrm>
                <a:off x="8263178" y="959924"/>
                <a:ext cx="259560" cy="423360"/>
              </p14:xfrm>
            </p:contentPart>
          </mc:Choice>
          <mc:Fallback>
            <p:pic>
              <p:nvPicPr>
                <p:cNvPr id="142" name="Freihand 141">
                  <a:extLst>
                    <a:ext uri="{FF2B5EF4-FFF2-40B4-BE49-F238E27FC236}">
                      <a16:creationId xmlns:a16="http://schemas.microsoft.com/office/drawing/2014/main" id="{CB60BC5C-48F1-441E-BFDE-80ED5A848CC4}"/>
                    </a:ext>
                  </a:extLst>
                </p:cNvPr>
                <p:cNvPicPr/>
                <p:nvPr/>
              </p:nvPicPr>
              <p:blipFill>
                <a:blip r:embed="rId235"/>
                <a:stretch>
                  <a:fillRect/>
                </a:stretch>
              </p:blipFill>
              <p:spPr>
                <a:xfrm>
                  <a:off x="8254538" y="950924"/>
                  <a:ext cx="27720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3" name="Freihand 142">
                  <a:extLst>
                    <a:ext uri="{FF2B5EF4-FFF2-40B4-BE49-F238E27FC236}">
                      <a16:creationId xmlns:a16="http://schemas.microsoft.com/office/drawing/2014/main" id="{9C763B67-D341-42C0-B6B0-97219AE2936A}"/>
                    </a:ext>
                  </a:extLst>
                </p14:cNvPr>
                <p14:cNvContentPartPr/>
                <p14:nvPr/>
              </p14:nvContentPartPr>
              <p14:xfrm>
                <a:off x="8394578" y="1153964"/>
                <a:ext cx="33840" cy="182880"/>
              </p14:xfrm>
            </p:contentPart>
          </mc:Choice>
          <mc:Fallback>
            <p:pic>
              <p:nvPicPr>
                <p:cNvPr id="143" name="Freihand 142">
                  <a:extLst>
                    <a:ext uri="{FF2B5EF4-FFF2-40B4-BE49-F238E27FC236}">
                      <a16:creationId xmlns:a16="http://schemas.microsoft.com/office/drawing/2014/main" id="{9C763B67-D341-42C0-B6B0-97219AE2936A}"/>
                    </a:ext>
                  </a:extLst>
                </p:cNvPr>
                <p:cNvPicPr/>
                <p:nvPr/>
              </p:nvPicPr>
              <p:blipFill>
                <a:blip r:embed="rId237"/>
                <a:stretch>
                  <a:fillRect/>
                </a:stretch>
              </p:blipFill>
              <p:spPr>
                <a:xfrm>
                  <a:off x="8385578" y="1145324"/>
                  <a:ext cx="5148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4" name="Freihand 143">
                  <a:extLst>
                    <a:ext uri="{FF2B5EF4-FFF2-40B4-BE49-F238E27FC236}">
                      <a16:creationId xmlns:a16="http://schemas.microsoft.com/office/drawing/2014/main" id="{5F9E3CC9-CC00-4597-86B2-D6D31E817E9D}"/>
                    </a:ext>
                  </a:extLst>
                </p14:cNvPr>
                <p14:cNvContentPartPr/>
                <p14:nvPr/>
              </p14:nvContentPartPr>
              <p14:xfrm>
                <a:off x="8454698" y="1058204"/>
                <a:ext cx="108720" cy="78120"/>
              </p14:xfrm>
            </p:contentPart>
          </mc:Choice>
          <mc:Fallback>
            <p:pic>
              <p:nvPicPr>
                <p:cNvPr id="144" name="Freihand 143">
                  <a:extLst>
                    <a:ext uri="{FF2B5EF4-FFF2-40B4-BE49-F238E27FC236}">
                      <a16:creationId xmlns:a16="http://schemas.microsoft.com/office/drawing/2014/main" id="{5F9E3CC9-CC00-4597-86B2-D6D31E817E9D}"/>
                    </a:ext>
                  </a:extLst>
                </p:cNvPr>
                <p:cNvPicPr/>
                <p:nvPr/>
              </p:nvPicPr>
              <p:blipFill>
                <a:blip r:embed="rId239"/>
                <a:stretch>
                  <a:fillRect/>
                </a:stretch>
              </p:blipFill>
              <p:spPr>
                <a:xfrm>
                  <a:off x="8446058" y="1049204"/>
                  <a:ext cx="12636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5" name="Freihand 144">
                  <a:extLst>
                    <a:ext uri="{FF2B5EF4-FFF2-40B4-BE49-F238E27FC236}">
                      <a16:creationId xmlns:a16="http://schemas.microsoft.com/office/drawing/2014/main" id="{E498F1E4-89B1-43C9-AD8C-DB71F581B12A}"/>
                    </a:ext>
                  </a:extLst>
                </p14:cNvPr>
                <p14:cNvContentPartPr/>
                <p14:nvPr/>
              </p14:nvContentPartPr>
              <p14:xfrm>
                <a:off x="8634338" y="1059284"/>
                <a:ext cx="101160" cy="181440"/>
              </p14:xfrm>
            </p:contentPart>
          </mc:Choice>
          <mc:Fallback>
            <p:pic>
              <p:nvPicPr>
                <p:cNvPr id="145" name="Freihand 144">
                  <a:extLst>
                    <a:ext uri="{FF2B5EF4-FFF2-40B4-BE49-F238E27FC236}">
                      <a16:creationId xmlns:a16="http://schemas.microsoft.com/office/drawing/2014/main" id="{E498F1E4-89B1-43C9-AD8C-DB71F581B12A}"/>
                    </a:ext>
                  </a:extLst>
                </p:cNvPr>
                <p:cNvPicPr/>
                <p:nvPr/>
              </p:nvPicPr>
              <p:blipFill>
                <a:blip r:embed="rId241"/>
                <a:stretch>
                  <a:fillRect/>
                </a:stretch>
              </p:blipFill>
              <p:spPr>
                <a:xfrm>
                  <a:off x="8625338" y="1050284"/>
                  <a:ext cx="1188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6" name="Freihand 145">
                  <a:extLst>
                    <a:ext uri="{FF2B5EF4-FFF2-40B4-BE49-F238E27FC236}">
                      <a16:creationId xmlns:a16="http://schemas.microsoft.com/office/drawing/2014/main" id="{461B63C2-0023-4887-B1D7-A2E22271CB49}"/>
                    </a:ext>
                  </a:extLst>
                </p14:cNvPr>
                <p14:cNvContentPartPr/>
                <p14:nvPr/>
              </p14:nvContentPartPr>
              <p14:xfrm>
                <a:off x="8646218" y="1086644"/>
                <a:ext cx="347040" cy="78120"/>
              </p14:xfrm>
            </p:contentPart>
          </mc:Choice>
          <mc:Fallback>
            <p:pic>
              <p:nvPicPr>
                <p:cNvPr id="146" name="Freihand 145">
                  <a:extLst>
                    <a:ext uri="{FF2B5EF4-FFF2-40B4-BE49-F238E27FC236}">
                      <a16:creationId xmlns:a16="http://schemas.microsoft.com/office/drawing/2014/main" id="{461B63C2-0023-4887-B1D7-A2E22271CB49}"/>
                    </a:ext>
                  </a:extLst>
                </p:cNvPr>
                <p:cNvPicPr/>
                <p:nvPr/>
              </p:nvPicPr>
              <p:blipFill>
                <a:blip r:embed="rId243"/>
                <a:stretch>
                  <a:fillRect/>
                </a:stretch>
              </p:blipFill>
              <p:spPr>
                <a:xfrm>
                  <a:off x="8637578" y="1077644"/>
                  <a:ext cx="364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7" name="Freihand 146">
                  <a:extLst>
                    <a:ext uri="{FF2B5EF4-FFF2-40B4-BE49-F238E27FC236}">
                      <a16:creationId xmlns:a16="http://schemas.microsoft.com/office/drawing/2014/main" id="{DF78162A-F2D5-4CC1-93E2-46A9BB7F3FB1}"/>
                    </a:ext>
                  </a:extLst>
                </p14:cNvPr>
                <p14:cNvContentPartPr/>
                <p14:nvPr/>
              </p14:nvContentPartPr>
              <p14:xfrm>
                <a:off x="8952218" y="953444"/>
                <a:ext cx="248760" cy="169200"/>
              </p14:xfrm>
            </p:contentPart>
          </mc:Choice>
          <mc:Fallback>
            <p:pic>
              <p:nvPicPr>
                <p:cNvPr id="147" name="Freihand 146">
                  <a:extLst>
                    <a:ext uri="{FF2B5EF4-FFF2-40B4-BE49-F238E27FC236}">
                      <a16:creationId xmlns:a16="http://schemas.microsoft.com/office/drawing/2014/main" id="{DF78162A-F2D5-4CC1-93E2-46A9BB7F3FB1}"/>
                    </a:ext>
                  </a:extLst>
                </p:cNvPr>
                <p:cNvPicPr/>
                <p:nvPr/>
              </p:nvPicPr>
              <p:blipFill>
                <a:blip r:embed="rId245"/>
                <a:stretch>
                  <a:fillRect/>
                </a:stretch>
              </p:blipFill>
              <p:spPr>
                <a:xfrm>
                  <a:off x="8943578" y="944444"/>
                  <a:ext cx="266400" cy="18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6">
            <p14:nvContentPartPr>
              <p14:cNvPr id="149" name="Freihand 148">
                <a:extLst>
                  <a:ext uri="{FF2B5EF4-FFF2-40B4-BE49-F238E27FC236}">
                    <a16:creationId xmlns:a16="http://schemas.microsoft.com/office/drawing/2014/main" id="{2B5175F0-916D-4058-A782-CC62602211CD}"/>
                  </a:ext>
                </a:extLst>
              </p14:cNvPr>
              <p14:cNvContentPartPr/>
              <p14:nvPr/>
            </p14:nvContentPartPr>
            <p14:xfrm>
              <a:off x="5246018" y="4225484"/>
              <a:ext cx="1461240" cy="208440"/>
            </p14:xfrm>
          </p:contentPart>
        </mc:Choice>
        <mc:Fallback>
          <p:pic>
            <p:nvPicPr>
              <p:cNvPr id="149" name="Freihand 148">
                <a:extLst>
                  <a:ext uri="{FF2B5EF4-FFF2-40B4-BE49-F238E27FC236}">
                    <a16:creationId xmlns:a16="http://schemas.microsoft.com/office/drawing/2014/main" id="{2B5175F0-916D-4058-A782-CC62602211CD}"/>
                  </a:ext>
                </a:extLst>
              </p:cNvPr>
              <p:cNvPicPr/>
              <p:nvPr/>
            </p:nvPicPr>
            <p:blipFill>
              <a:blip r:embed="rId247"/>
              <a:stretch>
                <a:fillRect/>
              </a:stretch>
            </p:blipFill>
            <p:spPr>
              <a:xfrm>
                <a:off x="5237018" y="4216844"/>
                <a:ext cx="1478880" cy="226080"/>
              </a:xfrm>
              <a:prstGeom prst="rect">
                <a:avLst/>
              </a:prstGeom>
            </p:spPr>
          </p:pic>
        </mc:Fallback>
      </mc:AlternateContent>
    </p:spTree>
    <p:extLst>
      <p:ext uri="{BB962C8B-B14F-4D97-AF65-F5344CB8AC3E}">
        <p14:creationId xmlns:p14="http://schemas.microsoft.com/office/powerpoint/2010/main" val="274359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B4DB296-ACF3-4FC5-AA38-193857418E34}"/>
              </a:ext>
            </a:extLst>
          </p:cNvPr>
          <p:cNvPicPr>
            <a:picLocks noChangeAspect="1"/>
          </p:cNvPicPr>
          <p:nvPr/>
        </p:nvPicPr>
        <p:blipFill>
          <a:blip r:embed="rId3"/>
          <a:stretch>
            <a:fillRect/>
          </a:stretch>
        </p:blipFill>
        <p:spPr>
          <a:xfrm>
            <a:off x="0" y="1080000"/>
            <a:ext cx="6911866" cy="4680000"/>
          </a:xfrm>
          <a:prstGeom prst="rect">
            <a:avLst/>
          </a:prstGeom>
        </p:spPr>
      </p:pic>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Anleihenkaufprogramm</a:t>
            </a:r>
            <a:r>
              <a:rPr lang="en-US" sz="2903" b="1" dirty="0">
                <a:solidFill>
                  <a:sysClr val="windowText" lastClr="000000"/>
                </a:solidFill>
              </a:rPr>
              <a:t> der EZB</a:t>
            </a:r>
            <a:endParaRPr lang="en-US" sz="2903" dirty="0">
              <a:solidFill>
                <a:sysClr val="windowText" lastClr="000000"/>
              </a:solidFill>
            </a:endParaRPr>
          </a:p>
        </p:txBody>
      </p:sp>
      <p:sp>
        <p:nvSpPr>
          <p:cNvPr id="7" name="Textfeld 6"/>
          <p:cNvSpPr txBox="1"/>
          <p:nvPr/>
        </p:nvSpPr>
        <p:spPr>
          <a:xfrm>
            <a:off x="845311" y="6175744"/>
            <a:ext cx="8426841" cy="359655"/>
          </a:xfrm>
          <a:prstGeom prst="rect">
            <a:avLst/>
          </a:prstGeom>
          <a:noFill/>
        </p:spPr>
        <p:txBody>
          <a:bodyPr wrap="square" rtlCol="0">
            <a:noAutofit/>
          </a:bodyPr>
          <a:lstStyle/>
          <a:p>
            <a:r>
              <a:rPr lang="en-GB" altLang="de-DE" sz="1089" dirty="0">
                <a:ea typeface="ＭＳ Ｐゴシック" pitchFamily="34" charset="-128"/>
              </a:rPr>
              <a:t>Source: ECB, Asset Purchase Program </a:t>
            </a:r>
          </a:p>
          <a:p>
            <a:r>
              <a:rPr lang="de-DE" sz="1100" dirty="0">
                <a:hlinkClick r:id="rId4"/>
              </a:rPr>
              <a:t>https://www.ecb.europa.eu/mopo/implement/omt/html/index.en.html</a:t>
            </a:r>
            <a:endParaRPr lang="en-GB" altLang="de-DE" sz="1089" dirty="0">
              <a:ea typeface="ＭＳ Ｐゴシック" pitchFamily="34" charset="-128"/>
            </a:endParaRPr>
          </a:p>
        </p:txBody>
      </p:sp>
      <p:sp>
        <p:nvSpPr>
          <p:cNvPr id="15" name="Rechteck 14">
            <a:extLst>
              <a:ext uri="{FF2B5EF4-FFF2-40B4-BE49-F238E27FC236}">
                <a16:creationId xmlns:a16="http://schemas.microsoft.com/office/drawing/2014/main" id="{AE1B2C3C-8D1B-4423-819D-C97BC6D085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60A47C21-8D9C-4231-BC9C-7B853B8FAF1E}"/>
                  </a:ext>
                </a:extLst>
              </p14:cNvPr>
              <p14:cNvContentPartPr/>
              <p14:nvPr/>
            </p14:nvContentPartPr>
            <p14:xfrm>
              <a:off x="821258" y="5271742"/>
              <a:ext cx="4142160" cy="495000"/>
            </p14:xfrm>
          </p:contentPart>
        </mc:Choice>
        <mc:Fallback>
          <p:pic>
            <p:nvPicPr>
              <p:cNvPr id="2" name="Freihand 1">
                <a:extLst>
                  <a:ext uri="{FF2B5EF4-FFF2-40B4-BE49-F238E27FC236}">
                    <a16:creationId xmlns:a16="http://schemas.microsoft.com/office/drawing/2014/main" id="{60A47C21-8D9C-4231-BC9C-7B853B8FAF1E}"/>
                  </a:ext>
                </a:extLst>
              </p:cNvPr>
              <p:cNvPicPr/>
              <p:nvPr/>
            </p:nvPicPr>
            <p:blipFill>
              <a:blip r:embed="rId6"/>
              <a:stretch>
                <a:fillRect/>
              </a:stretch>
            </p:blipFill>
            <p:spPr>
              <a:xfrm>
                <a:off x="812258" y="5263102"/>
                <a:ext cx="4159800" cy="512640"/>
              </a:xfrm>
              <a:prstGeom prst="rect">
                <a:avLst/>
              </a:prstGeom>
            </p:spPr>
          </p:pic>
        </mc:Fallback>
      </mc:AlternateContent>
      <p:grpSp>
        <p:nvGrpSpPr>
          <p:cNvPr id="100" name="Gruppieren 99">
            <a:extLst>
              <a:ext uri="{FF2B5EF4-FFF2-40B4-BE49-F238E27FC236}">
                <a16:creationId xmlns:a16="http://schemas.microsoft.com/office/drawing/2014/main" id="{6EE77DFA-E74A-4A4C-AA0D-386AFA807313}"/>
              </a:ext>
            </a:extLst>
          </p:cNvPr>
          <p:cNvGrpSpPr/>
          <p:nvPr/>
        </p:nvGrpSpPr>
        <p:grpSpPr>
          <a:xfrm>
            <a:off x="6050978" y="440182"/>
            <a:ext cx="5653080" cy="2665440"/>
            <a:chOff x="6050978" y="440182"/>
            <a:chExt cx="5653080" cy="2665440"/>
          </a:xfrm>
        </p:grpSpPr>
        <mc:AlternateContent xmlns:mc="http://schemas.openxmlformats.org/markup-compatibility/2006">
          <mc:Choice xmlns:p14="http://schemas.microsoft.com/office/powerpoint/2010/main" Requires="p14">
            <p:contentPart p14:bwMode="auto" r:id="rId7">
              <p14:nvContentPartPr>
                <p14:cNvPr id="3" name="Freihand 2">
                  <a:extLst>
                    <a:ext uri="{FF2B5EF4-FFF2-40B4-BE49-F238E27FC236}">
                      <a16:creationId xmlns:a16="http://schemas.microsoft.com/office/drawing/2014/main" id="{F6024253-D562-4EFC-81B1-26FD650D3D11}"/>
                    </a:ext>
                  </a:extLst>
                </p14:cNvPr>
                <p14:cNvContentPartPr/>
                <p14:nvPr/>
              </p14:nvContentPartPr>
              <p14:xfrm>
                <a:off x="6790418" y="1617742"/>
                <a:ext cx="347040" cy="224640"/>
              </p14:xfrm>
            </p:contentPart>
          </mc:Choice>
          <mc:Fallback>
            <p:pic>
              <p:nvPicPr>
                <p:cNvPr id="3" name="Freihand 2">
                  <a:extLst>
                    <a:ext uri="{FF2B5EF4-FFF2-40B4-BE49-F238E27FC236}">
                      <a16:creationId xmlns:a16="http://schemas.microsoft.com/office/drawing/2014/main" id="{F6024253-D562-4EFC-81B1-26FD650D3D11}"/>
                    </a:ext>
                  </a:extLst>
                </p:cNvPr>
                <p:cNvPicPr/>
                <p:nvPr/>
              </p:nvPicPr>
              <p:blipFill>
                <a:blip r:embed="rId8"/>
                <a:stretch>
                  <a:fillRect/>
                </a:stretch>
              </p:blipFill>
              <p:spPr>
                <a:xfrm>
                  <a:off x="6781778" y="1608742"/>
                  <a:ext cx="364680" cy="242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4DC93DC1-2AFA-4CAF-AA21-631B2BB5CC05}"/>
                    </a:ext>
                  </a:extLst>
                </p14:cNvPr>
                <p14:cNvContentPartPr/>
                <p14:nvPr/>
              </p14:nvContentPartPr>
              <p14:xfrm>
                <a:off x="6698618" y="1607662"/>
                <a:ext cx="212760" cy="314640"/>
              </p14:xfrm>
            </p:contentPart>
          </mc:Choice>
          <mc:Fallback>
            <p:pic>
              <p:nvPicPr>
                <p:cNvPr id="5" name="Freihand 4">
                  <a:extLst>
                    <a:ext uri="{FF2B5EF4-FFF2-40B4-BE49-F238E27FC236}">
                      <a16:creationId xmlns:a16="http://schemas.microsoft.com/office/drawing/2014/main" id="{4DC93DC1-2AFA-4CAF-AA21-631B2BB5CC05}"/>
                    </a:ext>
                  </a:extLst>
                </p:cNvPr>
                <p:cNvPicPr/>
                <p:nvPr/>
              </p:nvPicPr>
              <p:blipFill>
                <a:blip r:embed="rId10"/>
                <a:stretch>
                  <a:fillRect/>
                </a:stretch>
              </p:blipFill>
              <p:spPr>
                <a:xfrm>
                  <a:off x="6689978" y="1599022"/>
                  <a:ext cx="230400" cy="3322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02EC9D28-BB57-4B26-9143-358F161E1EE9}"/>
                    </a:ext>
                  </a:extLst>
                </p14:cNvPr>
                <p14:cNvContentPartPr/>
                <p14:nvPr/>
              </p14:nvContentPartPr>
              <p14:xfrm>
                <a:off x="7341218" y="1175662"/>
                <a:ext cx="439560" cy="565200"/>
              </p14:xfrm>
            </p:contentPart>
          </mc:Choice>
          <mc:Fallback>
            <p:pic>
              <p:nvPicPr>
                <p:cNvPr id="9" name="Freihand 8">
                  <a:extLst>
                    <a:ext uri="{FF2B5EF4-FFF2-40B4-BE49-F238E27FC236}">
                      <a16:creationId xmlns:a16="http://schemas.microsoft.com/office/drawing/2014/main" id="{02EC9D28-BB57-4B26-9143-358F161E1EE9}"/>
                    </a:ext>
                  </a:extLst>
                </p:cNvPr>
                <p:cNvPicPr/>
                <p:nvPr/>
              </p:nvPicPr>
              <p:blipFill>
                <a:blip r:embed="rId12"/>
                <a:stretch>
                  <a:fillRect/>
                </a:stretch>
              </p:blipFill>
              <p:spPr>
                <a:xfrm>
                  <a:off x="7332578" y="1166662"/>
                  <a:ext cx="457200" cy="582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F8D128CD-6E5E-49B1-B350-88DC5B5D3E15}"/>
                    </a:ext>
                  </a:extLst>
                </p14:cNvPr>
                <p14:cNvContentPartPr/>
                <p14:nvPr/>
              </p14:nvContentPartPr>
              <p14:xfrm>
                <a:off x="8062658" y="1023382"/>
                <a:ext cx="104760" cy="244800"/>
              </p14:xfrm>
            </p:contentPart>
          </mc:Choice>
          <mc:Fallback>
            <p:pic>
              <p:nvPicPr>
                <p:cNvPr id="10" name="Freihand 9">
                  <a:extLst>
                    <a:ext uri="{FF2B5EF4-FFF2-40B4-BE49-F238E27FC236}">
                      <a16:creationId xmlns:a16="http://schemas.microsoft.com/office/drawing/2014/main" id="{F8D128CD-6E5E-49B1-B350-88DC5B5D3E15}"/>
                    </a:ext>
                  </a:extLst>
                </p:cNvPr>
                <p:cNvPicPr/>
                <p:nvPr/>
              </p:nvPicPr>
              <p:blipFill>
                <a:blip r:embed="rId14"/>
                <a:stretch>
                  <a:fillRect/>
                </a:stretch>
              </p:blipFill>
              <p:spPr>
                <a:xfrm>
                  <a:off x="8054018" y="1014382"/>
                  <a:ext cx="12240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6C977450-141E-4886-81DC-43E50D96038D}"/>
                    </a:ext>
                  </a:extLst>
                </p14:cNvPr>
                <p14:cNvContentPartPr/>
                <p14:nvPr/>
              </p14:nvContentPartPr>
              <p14:xfrm>
                <a:off x="8348498" y="996742"/>
                <a:ext cx="28080" cy="189720"/>
              </p14:xfrm>
            </p:contentPart>
          </mc:Choice>
          <mc:Fallback>
            <p:pic>
              <p:nvPicPr>
                <p:cNvPr id="11" name="Freihand 10">
                  <a:extLst>
                    <a:ext uri="{FF2B5EF4-FFF2-40B4-BE49-F238E27FC236}">
                      <a16:creationId xmlns:a16="http://schemas.microsoft.com/office/drawing/2014/main" id="{6C977450-141E-4886-81DC-43E50D96038D}"/>
                    </a:ext>
                  </a:extLst>
                </p:cNvPr>
                <p:cNvPicPr/>
                <p:nvPr/>
              </p:nvPicPr>
              <p:blipFill>
                <a:blip r:embed="rId16"/>
                <a:stretch>
                  <a:fillRect/>
                </a:stretch>
              </p:blipFill>
              <p:spPr>
                <a:xfrm>
                  <a:off x="8339858" y="988102"/>
                  <a:ext cx="4572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788DFEC1-6414-405B-B492-4AE97E2D42E9}"/>
                    </a:ext>
                  </a:extLst>
                </p14:cNvPr>
                <p14:cNvContentPartPr/>
                <p14:nvPr/>
              </p14:nvContentPartPr>
              <p14:xfrm>
                <a:off x="8268578" y="923302"/>
                <a:ext cx="286200" cy="281160"/>
              </p14:xfrm>
            </p:contentPart>
          </mc:Choice>
          <mc:Fallback>
            <p:pic>
              <p:nvPicPr>
                <p:cNvPr id="12" name="Freihand 11">
                  <a:extLst>
                    <a:ext uri="{FF2B5EF4-FFF2-40B4-BE49-F238E27FC236}">
                      <a16:creationId xmlns:a16="http://schemas.microsoft.com/office/drawing/2014/main" id="{788DFEC1-6414-405B-B492-4AE97E2D42E9}"/>
                    </a:ext>
                  </a:extLst>
                </p:cNvPr>
                <p:cNvPicPr/>
                <p:nvPr/>
              </p:nvPicPr>
              <p:blipFill>
                <a:blip r:embed="rId18"/>
                <a:stretch>
                  <a:fillRect/>
                </a:stretch>
              </p:blipFill>
              <p:spPr>
                <a:xfrm>
                  <a:off x="8259938" y="914662"/>
                  <a:ext cx="30384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3BBB8C56-C4DA-4F5C-A259-317313DC2233}"/>
                    </a:ext>
                  </a:extLst>
                </p14:cNvPr>
                <p14:cNvContentPartPr/>
                <p14:nvPr/>
              </p14:nvContentPartPr>
              <p14:xfrm>
                <a:off x="8537858" y="884782"/>
                <a:ext cx="203760" cy="285480"/>
              </p14:xfrm>
            </p:contentPart>
          </mc:Choice>
          <mc:Fallback>
            <p:pic>
              <p:nvPicPr>
                <p:cNvPr id="13" name="Freihand 12">
                  <a:extLst>
                    <a:ext uri="{FF2B5EF4-FFF2-40B4-BE49-F238E27FC236}">
                      <a16:creationId xmlns:a16="http://schemas.microsoft.com/office/drawing/2014/main" id="{3BBB8C56-C4DA-4F5C-A259-317313DC2233}"/>
                    </a:ext>
                  </a:extLst>
                </p:cNvPr>
                <p:cNvPicPr/>
                <p:nvPr/>
              </p:nvPicPr>
              <p:blipFill>
                <a:blip r:embed="rId20"/>
                <a:stretch>
                  <a:fillRect/>
                </a:stretch>
              </p:blipFill>
              <p:spPr>
                <a:xfrm>
                  <a:off x="8529218" y="876142"/>
                  <a:ext cx="221400" cy="3031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A069C4D3-5F57-4502-B17C-7C61B3C35C6D}"/>
                    </a:ext>
                  </a:extLst>
                </p14:cNvPr>
                <p14:cNvContentPartPr/>
                <p14:nvPr/>
              </p14:nvContentPartPr>
              <p14:xfrm>
                <a:off x="9006218" y="852382"/>
                <a:ext cx="223200" cy="214920"/>
              </p14:xfrm>
            </p:contentPart>
          </mc:Choice>
          <mc:Fallback>
            <p:pic>
              <p:nvPicPr>
                <p:cNvPr id="14" name="Freihand 13">
                  <a:extLst>
                    <a:ext uri="{FF2B5EF4-FFF2-40B4-BE49-F238E27FC236}">
                      <a16:creationId xmlns:a16="http://schemas.microsoft.com/office/drawing/2014/main" id="{A069C4D3-5F57-4502-B17C-7C61B3C35C6D}"/>
                    </a:ext>
                  </a:extLst>
                </p:cNvPr>
                <p:cNvPicPr/>
                <p:nvPr/>
              </p:nvPicPr>
              <p:blipFill>
                <a:blip r:embed="rId22"/>
                <a:stretch>
                  <a:fillRect/>
                </a:stretch>
              </p:blipFill>
              <p:spPr>
                <a:xfrm>
                  <a:off x="8997578" y="843382"/>
                  <a:ext cx="24084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4433BC21-4E9C-4F48-866E-B7763D0024BB}"/>
                    </a:ext>
                  </a:extLst>
                </p14:cNvPr>
                <p14:cNvContentPartPr/>
                <p14:nvPr/>
              </p14:nvContentPartPr>
              <p14:xfrm>
                <a:off x="8943938" y="943822"/>
                <a:ext cx="263520" cy="111960"/>
              </p14:xfrm>
            </p:contentPart>
          </mc:Choice>
          <mc:Fallback>
            <p:pic>
              <p:nvPicPr>
                <p:cNvPr id="16" name="Freihand 15">
                  <a:extLst>
                    <a:ext uri="{FF2B5EF4-FFF2-40B4-BE49-F238E27FC236}">
                      <a16:creationId xmlns:a16="http://schemas.microsoft.com/office/drawing/2014/main" id="{4433BC21-4E9C-4F48-866E-B7763D0024BB}"/>
                    </a:ext>
                  </a:extLst>
                </p:cNvPr>
                <p:cNvPicPr/>
                <p:nvPr/>
              </p:nvPicPr>
              <p:blipFill>
                <a:blip r:embed="rId24"/>
                <a:stretch>
                  <a:fillRect/>
                </a:stretch>
              </p:blipFill>
              <p:spPr>
                <a:xfrm>
                  <a:off x="8935298" y="934822"/>
                  <a:ext cx="2811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AA4E3BD2-4B3D-4427-A6BF-E678A6CE3DE5}"/>
                    </a:ext>
                  </a:extLst>
                </p14:cNvPr>
                <p14:cNvContentPartPr/>
                <p14:nvPr/>
              </p14:nvContentPartPr>
              <p14:xfrm>
                <a:off x="9464138" y="704422"/>
                <a:ext cx="180360" cy="239040"/>
              </p14:xfrm>
            </p:contentPart>
          </mc:Choice>
          <mc:Fallback>
            <p:pic>
              <p:nvPicPr>
                <p:cNvPr id="17" name="Freihand 16">
                  <a:extLst>
                    <a:ext uri="{FF2B5EF4-FFF2-40B4-BE49-F238E27FC236}">
                      <a16:creationId xmlns:a16="http://schemas.microsoft.com/office/drawing/2014/main" id="{AA4E3BD2-4B3D-4427-A6BF-E678A6CE3DE5}"/>
                    </a:ext>
                  </a:extLst>
                </p:cNvPr>
                <p:cNvPicPr/>
                <p:nvPr/>
              </p:nvPicPr>
              <p:blipFill>
                <a:blip r:embed="rId26"/>
                <a:stretch>
                  <a:fillRect/>
                </a:stretch>
              </p:blipFill>
              <p:spPr>
                <a:xfrm>
                  <a:off x="9455498" y="695422"/>
                  <a:ext cx="19800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FEFAFEAA-437C-4562-976D-A81BA67F6BB8}"/>
                    </a:ext>
                  </a:extLst>
                </p14:cNvPr>
                <p14:cNvContentPartPr/>
                <p14:nvPr/>
              </p14:nvContentPartPr>
              <p14:xfrm>
                <a:off x="9645218" y="682102"/>
                <a:ext cx="129240" cy="239400"/>
              </p14:xfrm>
            </p:contentPart>
          </mc:Choice>
          <mc:Fallback>
            <p:pic>
              <p:nvPicPr>
                <p:cNvPr id="18" name="Freihand 17">
                  <a:extLst>
                    <a:ext uri="{FF2B5EF4-FFF2-40B4-BE49-F238E27FC236}">
                      <a16:creationId xmlns:a16="http://schemas.microsoft.com/office/drawing/2014/main" id="{FEFAFEAA-437C-4562-976D-A81BA67F6BB8}"/>
                    </a:ext>
                  </a:extLst>
                </p:cNvPr>
                <p:cNvPicPr/>
                <p:nvPr/>
              </p:nvPicPr>
              <p:blipFill>
                <a:blip r:embed="rId28"/>
                <a:stretch>
                  <a:fillRect/>
                </a:stretch>
              </p:blipFill>
              <p:spPr>
                <a:xfrm>
                  <a:off x="9636218" y="673462"/>
                  <a:ext cx="146880" cy="25704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83B0FC75-8018-4870-A43E-80E3AA6AEB97}"/>
                    </a:ext>
                  </a:extLst>
                </p14:cNvPr>
                <p14:cNvContentPartPr/>
                <p14:nvPr/>
              </p14:nvContentPartPr>
              <p14:xfrm>
                <a:off x="9777698" y="779302"/>
                <a:ext cx="126360" cy="104040"/>
              </p14:xfrm>
            </p:contentPart>
          </mc:Choice>
          <mc:Fallback>
            <p:pic>
              <p:nvPicPr>
                <p:cNvPr id="19" name="Freihand 18">
                  <a:extLst>
                    <a:ext uri="{FF2B5EF4-FFF2-40B4-BE49-F238E27FC236}">
                      <a16:creationId xmlns:a16="http://schemas.microsoft.com/office/drawing/2014/main" id="{83B0FC75-8018-4870-A43E-80E3AA6AEB97}"/>
                    </a:ext>
                  </a:extLst>
                </p:cNvPr>
                <p:cNvPicPr/>
                <p:nvPr/>
              </p:nvPicPr>
              <p:blipFill>
                <a:blip r:embed="rId30"/>
                <a:stretch>
                  <a:fillRect/>
                </a:stretch>
              </p:blipFill>
              <p:spPr>
                <a:xfrm>
                  <a:off x="9768698" y="770302"/>
                  <a:ext cx="1440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0" name="Freihand 19">
                  <a:extLst>
                    <a:ext uri="{FF2B5EF4-FFF2-40B4-BE49-F238E27FC236}">
                      <a16:creationId xmlns:a16="http://schemas.microsoft.com/office/drawing/2014/main" id="{84A69723-F30E-4AFC-BA06-B49B09A7A0CF}"/>
                    </a:ext>
                  </a:extLst>
                </p14:cNvPr>
                <p14:cNvContentPartPr/>
                <p14:nvPr/>
              </p14:nvContentPartPr>
              <p14:xfrm>
                <a:off x="9960938" y="570862"/>
                <a:ext cx="316440" cy="296640"/>
              </p14:xfrm>
            </p:contentPart>
          </mc:Choice>
          <mc:Fallback>
            <p:pic>
              <p:nvPicPr>
                <p:cNvPr id="20" name="Freihand 19">
                  <a:extLst>
                    <a:ext uri="{FF2B5EF4-FFF2-40B4-BE49-F238E27FC236}">
                      <a16:creationId xmlns:a16="http://schemas.microsoft.com/office/drawing/2014/main" id="{84A69723-F30E-4AFC-BA06-B49B09A7A0CF}"/>
                    </a:ext>
                  </a:extLst>
                </p:cNvPr>
                <p:cNvPicPr/>
                <p:nvPr/>
              </p:nvPicPr>
              <p:blipFill>
                <a:blip r:embed="rId32"/>
                <a:stretch>
                  <a:fillRect/>
                </a:stretch>
              </p:blipFill>
              <p:spPr>
                <a:xfrm>
                  <a:off x="9952298" y="562222"/>
                  <a:ext cx="33408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1" name="Freihand 20">
                  <a:extLst>
                    <a:ext uri="{FF2B5EF4-FFF2-40B4-BE49-F238E27FC236}">
                      <a16:creationId xmlns:a16="http://schemas.microsoft.com/office/drawing/2014/main" id="{1C0169AF-2ADE-4B5B-9854-B795EB26E149}"/>
                    </a:ext>
                  </a:extLst>
                </p14:cNvPr>
                <p14:cNvContentPartPr/>
                <p14:nvPr/>
              </p14:nvContentPartPr>
              <p14:xfrm>
                <a:off x="10293938" y="664462"/>
                <a:ext cx="36000" cy="151560"/>
              </p14:xfrm>
            </p:contentPart>
          </mc:Choice>
          <mc:Fallback>
            <p:pic>
              <p:nvPicPr>
                <p:cNvPr id="21" name="Freihand 20">
                  <a:extLst>
                    <a:ext uri="{FF2B5EF4-FFF2-40B4-BE49-F238E27FC236}">
                      <a16:creationId xmlns:a16="http://schemas.microsoft.com/office/drawing/2014/main" id="{1C0169AF-2ADE-4B5B-9854-B795EB26E149}"/>
                    </a:ext>
                  </a:extLst>
                </p:cNvPr>
                <p:cNvPicPr/>
                <p:nvPr/>
              </p:nvPicPr>
              <p:blipFill>
                <a:blip r:embed="rId34"/>
                <a:stretch>
                  <a:fillRect/>
                </a:stretch>
              </p:blipFill>
              <p:spPr>
                <a:xfrm>
                  <a:off x="10284938" y="655822"/>
                  <a:ext cx="5364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2" name="Freihand 21">
                  <a:extLst>
                    <a:ext uri="{FF2B5EF4-FFF2-40B4-BE49-F238E27FC236}">
                      <a16:creationId xmlns:a16="http://schemas.microsoft.com/office/drawing/2014/main" id="{A814AA2A-982E-4F25-8D0F-F77C3E168064}"/>
                    </a:ext>
                  </a:extLst>
                </p14:cNvPr>
                <p14:cNvContentPartPr/>
                <p14:nvPr/>
              </p14:nvContentPartPr>
              <p14:xfrm>
                <a:off x="10265858" y="641422"/>
                <a:ext cx="125280" cy="163440"/>
              </p14:xfrm>
            </p:contentPart>
          </mc:Choice>
          <mc:Fallback>
            <p:pic>
              <p:nvPicPr>
                <p:cNvPr id="22" name="Freihand 21">
                  <a:extLst>
                    <a:ext uri="{FF2B5EF4-FFF2-40B4-BE49-F238E27FC236}">
                      <a16:creationId xmlns:a16="http://schemas.microsoft.com/office/drawing/2014/main" id="{A814AA2A-982E-4F25-8D0F-F77C3E168064}"/>
                    </a:ext>
                  </a:extLst>
                </p:cNvPr>
                <p:cNvPicPr/>
                <p:nvPr/>
              </p:nvPicPr>
              <p:blipFill>
                <a:blip r:embed="rId36"/>
                <a:stretch>
                  <a:fillRect/>
                </a:stretch>
              </p:blipFill>
              <p:spPr>
                <a:xfrm>
                  <a:off x="10257218" y="632782"/>
                  <a:ext cx="14292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CBF10FB5-4793-4E74-916B-65C384B096FB}"/>
                    </a:ext>
                  </a:extLst>
                </p14:cNvPr>
                <p14:cNvContentPartPr/>
                <p14:nvPr/>
              </p14:nvContentPartPr>
              <p14:xfrm>
                <a:off x="10470698" y="661582"/>
                <a:ext cx="307080" cy="111240"/>
              </p14:xfrm>
            </p:contentPart>
          </mc:Choice>
          <mc:Fallback>
            <p:pic>
              <p:nvPicPr>
                <p:cNvPr id="26" name="Freihand 25">
                  <a:extLst>
                    <a:ext uri="{FF2B5EF4-FFF2-40B4-BE49-F238E27FC236}">
                      <a16:creationId xmlns:a16="http://schemas.microsoft.com/office/drawing/2014/main" id="{CBF10FB5-4793-4E74-916B-65C384B096FB}"/>
                    </a:ext>
                  </a:extLst>
                </p:cNvPr>
                <p:cNvPicPr/>
                <p:nvPr/>
              </p:nvPicPr>
              <p:blipFill>
                <a:blip r:embed="rId38"/>
                <a:stretch>
                  <a:fillRect/>
                </a:stretch>
              </p:blipFill>
              <p:spPr>
                <a:xfrm>
                  <a:off x="10461698" y="652582"/>
                  <a:ext cx="3247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7" name="Freihand 26">
                  <a:extLst>
                    <a:ext uri="{FF2B5EF4-FFF2-40B4-BE49-F238E27FC236}">
                      <a16:creationId xmlns:a16="http://schemas.microsoft.com/office/drawing/2014/main" id="{2537ADCA-3B64-4B00-A52E-A7F02F24538C}"/>
                    </a:ext>
                  </a:extLst>
                </p14:cNvPr>
                <p14:cNvContentPartPr/>
                <p14:nvPr/>
              </p14:nvContentPartPr>
              <p14:xfrm>
                <a:off x="10860938" y="506062"/>
                <a:ext cx="66240" cy="243720"/>
              </p14:xfrm>
            </p:contentPart>
          </mc:Choice>
          <mc:Fallback>
            <p:pic>
              <p:nvPicPr>
                <p:cNvPr id="27" name="Freihand 26">
                  <a:extLst>
                    <a:ext uri="{FF2B5EF4-FFF2-40B4-BE49-F238E27FC236}">
                      <a16:creationId xmlns:a16="http://schemas.microsoft.com/office/drawing/2014/main" id="{2537ADCA-3B64-4B00-A52E-A7F02F24538C}"/>
                    </a:ext>
                  </a:extLst>
                </p:cNvPr>
                <p:cNvPicPr/>
                <p:nvPr/>
              </p:nvPicPr>
              <p:blipFill>
                <a:blip r:embed="rId40"/>
                <a:stretch>
                  <a:fillRect/>
                </a:stretch>
              </p:blipFill>
              <p:spPr>
                <a:xfrm>
                  <a:off x="10851938" y="497422"/>
                  <a:ext cx="8388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8" name="Freihand 27">
                  <a:extLst>
                    <a:ext uri="{FF2B5EF4-FFF2-40B4-BE49-F238E27FC236}">
                      <a16:creationId xmlns:a16="http://schemas.microsoft.com/office/drawing/2014/main" id="{7D01C9D2-9D8E-4E03-A8F7-3927A8E4D22A}"/>
                    </a:ext>
                  </a:extLst>
                </p14:cNvPr>
                <p14:cNvContentPartPr/>
                <p14:nvPr/>
              </p14:nvContentPartPr>
              <p14:xfrm>
                <a:off x="10934738" y="585982"/>
                <a:ext cx="342000" cy="131040"/>
              </p14:xfrm>
            </p:contentPart>
          </mc:Choice>
          <mc:Fallback>
            <p:pic>
              <p:nvPicPr>
                <p:cNvPr id="28" name="Freihand 27">
                  <a:extLst>
                    <a:ext uri="{FF2B5EF4-FFF2-40B4-BE49-F238E27FC236}">
                      <a16:creationId xmlns:a16="http://schemas.microsoft.com/office/drawing/2014/main" id="{7D01C9D2-9D8E-4E03-A8F7-3927A8E4D22A}"/>
                    </a:ext>
                  </a:extLst>
                </p:cNvPr>
                <p:cNvPicPr/>
                <p:nvPr/>
              </p:nvPicPr>
              <p:blipFill>
                <a:blip r:embed="rId42"/>
                <a:stretch>
                  <a:fillRect/>
                </a:stretch>
              </p:blipFill>
              <p:spPr>
                <a:xfrm>
                  <a:off x="10925738" y="576982"/>
                  <a:ext cx="3596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9" name="Freihand 28">
                  <a:extLst>
                    <a:ext uri="{FF2B5EF4-FFF2-40B4-BE49-F238E27FC236}">
                      <a16:creationId xmlns:a16="http://schemas.microsoft.com/office/drawing/2014/main" id="{828BC59A-FC56-4840-991C-53C4F7C9F810}"/>
                    </a:ext>
                  </a:extLst>
                </p14:cNvPr>
                <p14:cNvContentPartPr/>
                <p14:nvPr/>
              </p14:nvContentPartPr>
              <p14:xfrm>
                <a:off x="11270258" y="440182"/>
                <a:ext cx="96120" cy="213120"/>
              </p14:xfrm>
            </p:contentPart>
          </mc:Choice>
          <mc:Fallback>
            <p:pic>
              <p:nvPicPr>
                <p:cNvPr id="29" name="Freihand 28">
                  <a:extLst>
                    <a:ext uri="{FF2B5EF4-FFF2-40B4-BE49-F238E27FC236}">
                      <a16:creationId xmlns:a16="http://schemas.microsoft.com/office/drawing/2014/main" id="{828BC59A-FC56-4840-991C-53C4F7C9F810}"/>
                    </a:ext>
                  </a:extLst>
                </p:cNvPr>
                <p:cNvPicPr/>
                <p:nvPr/>
              </p:nvPicPr>
              <p:blipFill>
                <a:blip r:embed="rId44"/>
                <a:stretch>
                  <a:fillRect/>
                </a:stretch>
              </p:blipFill>
              <p:spPr>
                <a:xfrm>
                  <a:off x="11261258" y="431182"/>
                  <a:ext cx="1137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0" name="Freihand 29">
                  <a:extLst>
                    <a:ext uri="{FF2B5EF4-FFF2-40B4-BE49-F238E27FC236}">
                      <a16:creationId xmlns:a16="http://schemas.microsoft.com/office/drawing/2014/main" id="{1E268747-A28C-457E-8F47-2E0F0AAF7DAB}"/>
                    </a:ext>
                  </a:extLst>
                </p14:cNvPr>
                <p14:cNvContentPartPr/>
                <p14:nvPr/>
              </p14:nvContentPartPr>
              <p14:xfrm>
                <a:off x="11428298" y="523702"/>
                <a:ext cx="165960" cy="110160"/>
              </p14:xfrm>
            </p:contentPart>
          </mc:Choice>
          <mc:Fallback>
            <p:pic>
              <p:nvPicPr>
                <p:cNvPr id="30" name="Freihand 29">
                  <a:extLst>
                    <a:ext uri="{FF2B5EF4-FFF2-40B4-BE49-F238E27FC236}">
                      <a16:creationId xmlns:a16="http://schemas.microsoft.com/office/drawing/2014/main" id="{1E268747-A28C-457E-8F47-2E0F0AAF7DAB}"/>
                    </a:ext>
                  </a:extLst>
                </p:cNvPr>
                <p:cNvPicPr/>
                <p:nvPr/>
              </p:nvPicPr>
              <p:blipFill>
                <a:blip r:embed="rId46"/>
                <a:stretch>
                  <a:fillRect/>
                </a:stretch>
              </p:blipFill>
              <p:spPr>
                <a:xfrm>
                  <a:off x="11419298" y="515062"/>
                  <a:ext cx="18360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2" name="Freihand 31">
                  <a:extLst>
                    <a:ext uri="{FF2B5EF4-FFF2-40B4-BE49-F238E27FC236}">
                      <a16:creationId xmlns:a16="http://schemas.microsoft.com/office/drawing/2014/main" id="{01763D5B-D432-4A3B-BC88-2ACF3B254C00}"/>
                    </a:ext>
                  </a:extLst>
                </p14:cNvPr>
                <p14:cNvContentPartPr/>
                <p14:nvPr/>
              </p14:nvContentPartPr>
              <p14:xfrm>
                <a:off x="7717058" y="1759222"/>
                <a:ext cx="269280" cy="103680"/>
              </p14:xfrm>
            </p:contentPart>
          </mc:Choice>
          <mc:Fallback>
            <p:pic>
              <p:nvPicPr>
                <p:cNvPr id="32" name="Freihand 31">
                  <a:extLst>
                    <a:ext uri="{FF2B5EF4-FFF2-40B4-BE49-F238E27FC236}">
                      <a16:creationId xmlns:a16="http://schemas.microsoft.com/office/drawing/2014/main" id="{01763D5B-D432-4A3B-BC88-2ACF3B254C00}"/>
                    </a:ext>
                  </a:extLst>
                </p:cNvPr>
                <p:cNvPicPr/>
                <p:nvPr/>
              </p:nvPicPr>
              <p:blipFill>
                <a:blip r:embed="rId48"/>
                <a:stretch>
                  <a:fillRect/>
                </a:stretch>
              </p:blipFill>
              <p:spPr>
                <a:xfrm>
                  <a:off x="7708058" y="1750582"/>
                  <a:ext cx="2869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3" name="Freihand 32">
                  <a:extLst>
                    <a:ext uri="{FF2B5EF4-FFF2-40B4-BE49-F238E27FC236}">
                      <a16:creationId xmlns:a16="http://schemas.microsoft.com/office/drawing/2014/main" id="{55A6D406-2B38-4EAA-B938-10F6D0FF39F7}"/>
                    </a:ext>
                  </a:extLst>
                </p14:cNvPr>
                <p14:cNvContentPartPr/>
                <p14:nvPr/>
              </p14:nvContentPartPr>
              <p14:xfrm>
                <a:off x="7966538" y="1605142"/>
                <a:ext cx="8280" cy="23400"/>
              </p14:xfrm>
            </p:contentPart>
          </mc:Choice>
          <mc:Fallback>
            <p:pic>
              <p:nvPicPr>
                <p:cNvPr id="33" name="Freihand 32">
                  <a:extLst>
                    <a:ext uri="{FF2B5EF4-FFF2-40B4-BE49-F238E27FC236}">
                      <a16:creationId xmlns:a16="http://schemas.microsoft.com/office/drawing/2014/main" id="{55A6D406-2B38-4EAA-B938-10F6D0FF39F7}"/>
                    </a:ext>
                  </a:extLst>
                </p:cNvPr>
                <p:cNvPicPr/>
                <p:nvPr/>
              </p:nvPicPr>
              <p:blipFill>
                <a:blip r:embed="rId50"/>
                <a:stretch>
                  <a:fillRect/>
                </a:stretch>
              </p:blipFill>
              <p:spPr>
                <a:xfrm>
                  <a:off x="7957898" y="1596502"/>
                  <a:ext cx="259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4" name="Freihand 33">
                  <a:extLst>
                    <a:ext uri="{FF2B5EF4-FFF2-40B4-BE49-F238E27FC236}">
                      <a16:creationId xmlns:a16="http://schemas.microsoft.com/office/drawing/2014/main" id="{073C2DF4-5F2F-43F2-9595-6A17ACACBFB4}"/>
                    </a:ext>
                  </a:extLst>
                </p14:cNvPr>
                <p14:cNvContentPartPr/>
                <p14:nvPr/>
              </p14:nvContentPartPr>
              <p14:xfrm>
                <a:off x="8218538" y="1532062"/>
                <a:ext cx="395640" cy="172080"/>
              </p14:xfrm>
            </p:contentPart>
          </mc:Choice>
          <mc:Fallback>
            <p:pic>
              <p:nvPicPr>
                <p:cNvPr id="34" name="Freihand 33">
                  <a:extLst>
                    <a:ext uri="{FF2B5EF4-FFF2-40B4-BE49-F238E27FC236}">
                      <a16:creationId xmlns:a16="http://schemas.microsoft.com/office/drawing/2014/main" id="{073C2DF4-5F2F-43F2-9595-6A17ACACBFB4}"/>
                    </a:ext>
                  </a:extLst>
                </p:cNvPr>
                <p:cNvPicPr/>
                <p:nvPr/>
              </p:nvPicPr>
              <p:blipFill>
                <a:blip r:embed="rId52"/>
                <a:stretch>
                  <a:fillRect/>
                </a:stretch>
              </p:blipFill>
              <p:spPr>
                <a:xfrm>
                  <a:off x="8209898" y="1523422"/>
                  <a:ext cx="4132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DA62955A-9610-4E05-8BE7-2E47A13E2BD6}"/>
                    </a:ext>
                  </a:extLst>
                </p14:cNvPr>
                <p14:cNvContentPartPr/>
                <p14:nvPr/>
              </p14:nvContentPartPr>
              <p14:xfrm>
                <a:off x="8967338" y="1407502"/>
                <a:ext cx="7200" cy="204840"/>
              </p14:xfrm>
            </p:contentPart>
          </mc:Choice>
          <mc:Fallback>
            <p:pic>
              <p:nvPicPr>
                <p:cNvPr id="35" name="Freihand 34">
                  <a:extLst>
                    <a:ext uri="{FF2B5EF4-FFF2-40B4-BE49-F238E27FC236}">
                      <a16:creationId xmlns:a16="http://schemas.microsoft.com/office/drawing/2014/main" id="{DA62955A-9610-4E05-8BE7-2E47A13E2BD6}"/>
                    </a:ext>
                  </a:extLst>
                </p:cNvPr>
                <p:cNvPicPr/>
                <p:nvPr/>
              </p:nvPicPr>
              <p:blipFill>
                <a:blip r:embed="rId54"/>
                <a:stretch>
                  <a:fillRect/>
                </a:stretch>
              </p:blipFill>
              <p:spPr>
                <a:xfrm>
                  <a:off x="8958338" y="1398862"/>
                  <a:ext cx="2484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11F2464E-2F03-4102-B75C-5E5209E0F92A}"/>
                    </a:ext>
                  </a:extLst>
                </p14:cNvPr>
                <p14:cNvContentPartPr/>
                <p14:nvPr/>
              </p14:nvContentPartPr>
              <p14:xfrm>
                <a:off x="8871578" y="1361422"/>
                <a:ext cx="193320" cy="276480"/>
              </p14:xfrm>
            </p:contentPart>
          </mc:Choice>
          <mc:Fallback>
            <p:pic>
              <p:nvPicPr>
                <p:cNvPr id="36" name="Freihand 35">
                  <a:extLst>
                    <a:ext uri="{FF2B5EF4-FFF2-40B4-BE49-F238E27FC236}">
                      <a16:creationId xmlns:a16="http://schemas.microsoft.com/office/drawing/2014/main" id="{11F2464E-2F03-4102-B75C-5E5209E0F92A}"/>
                    </a:ext>
                  </a:extLst>
                </p:cNvPr>
                <p:cNvPicPr/>
                <p:nvPr/>
              </p:nvPicPr>
              <p:blipFill>
                <a:blip r:embed="rId56"/>
                <a:stretch>
                  <a:fillRect/>
                </a:stretch>
              </p:blipFill>
              <p:spPr>
                <a:xfrm>
                  <a:off x="8862938" y="1352422"/>
                  <a:ext cx="210960" cy="2941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7" name="Freihand 36">
                  <a:extLst>
                    <a:ext uri="{FF2B5EF4-FFF2-40B4-BE49-F238E27FC236}">
                      <a16:creationId xmlns:a16="http://schemas.microsoft.com/office/drawing/2014/main" id="{06B84947-C03D-4920-9742-25D4EDFE8863}"/>
                    </a:ext>
                  </a:extLst>
                </p14:cNvPr>
                <p14:cNvContentPartPr/>
                <p14:nvPr/>
              </p14:nvContentPartPr>
              <p14:xfrm>
                <a:off x="9144818" y="1287982"/>
                <a:ext cx="91080" cy="325080"/>
              </p14:xfrm>
            </p:contentPart>
          </mc:Choice>
          <mc:Fallback>
            <p:pic>
              <p:nvPicPr>
                <p:cNvPr id="37" name="Freihand 36">
                  <a:extLst>
                    <a:ext uri="{FF2B5EF4-FFF2-40B4-BE49-F238E27FC236}">
                      <a16:creationId xmlns:a16="http://schemas.microsoft.com/office/drawing/2014/main" id="{06B84947-C03D-4920-9742-25D4EDFE8863}"/>
                    </a:ext>
                  </a:extLst>
                </p:cNvPr>
                <p:cNvPicPr/>
                <p:nvPr/>
              </p:nvPicPr>
              <p:blipFill>
                <a:blip r:embed="rId58"/>
                <a:stretch>
                  <a:fillRect/>
                </a:stretch>
              </p:blipFill>
              <p:spPr>
                <a:xfrm>
                  <a:off x="9135818" y="1278982"/>
                  <a:ext cx="108720" cy="3427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E9DAF265-93F2-4B92-8528-A7A9884337B5}"/>
                    </a:ext>
                  </a:extLst>
                </p14:cNvPr>
                <p14:cNvContentPartPr/>
                <p14:nvPr/>
              </p14:nvContentPartPr>
              <p14:xfrm>
                <a:off x="9251378" y="1423342"/>
                <a:ext cx="209160" cy="140400"/>
              </p14:xfrm>
            </p:contentPart>
          </mc:Choice>
          <mc:Fallback>
            <p:pic>
              <p:nvPicPr>
                <p:cNvPr id="38" name="Freihand 37">
                  <a:extLst>
                    <a:ext uri="{FF2B5EF4-FFF2-40B4-BE49-F238E27FC236}">
                      <a16:creationId xmlns:a16="http://schemas.microsoft.com/office/drawing/2014/main" id="{E9DAF265-93F2-4B92-8528-A7A9884337B5}"/>
                    </a:ext>
                  </a:extLst>
                </p:cNvPr>
                <p:cNvPicPr/>
                <p:nvPr/>
              </p:nvPicPr>
              <p:blipFill>
                <a:blip r:embed="rId60"/>
                <a:stretch>
                  <a:fillRect/>
                </a:stretch>
              </p:blipFill>
              <p:spPr>
                <a:xfrm>
                  <a:off x="9242378" y="1414342"/>
                  <a:ext cx="226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65F6C9AD-43C1-4E75-B2F2-08A903978886}"/>
                    </a:ext>
                  </a:extLst>
                </p14:cNvPr>
                <p14:cNvContentPartPr/>
                <p14:nvPr/>
              </p14:nvContentPartPr>
              <p14:xfrm>
                <a:off x="9528578" y="1345582"/>
                <a:ext cx="136440" cy="155160"/>
              </p14:xfrm>
            </p:contentPart>
          </mc:Choice>
          <mc:Fallback>
            <p:pic>
              <p:nvPicPr>
                <p:cNvPr id="39" name="Freihand 38">
                  <a:extLst>
                    <a:ext uri="{FF2B5EF4-FFF2-40B4-BE49-F238E27FC236}">
                      <a16:creationId xmlns:a16="http://schemas.microsoft.com/office/drawing/2014/main" id="{65F6C9AD-43C1-4E75-B2F2-08A903978886}"/>
                    </a:ext>
                  </a:extLst>
                </p:cNvPr>
                <p:cNvPicPr/>
                <p:nvPr/>
              </p:nvPicPr>
              <p:blipFill>
                <a:blip r:embed="rId62"/>
                <a:stretch>
                  <a:fillRect/>
                </a:stretch>
              </p:blipFill>
              <p:spPr>
                <a:xfrm>
                  <a:off x="9519938" y="1336942"/>
                  <a:ext cx="1540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E63262E4-3692-437D-98E6-E1822F3459A3}"/>
                    </a:ext>
                  </a:extLst>
                </p14:cNvPr>
                <p14:cNvContentPartPr/>
                <p14:nvPr/>
              </p14:nvContentPartPr>
              <p14:xfrm>
                <a:off x="9870578" y="1251622"/>
                <a:ext cx="399960" cy="167400"/>
              </p14:xfrm>
            </p:contentPart>
          </mc:Choice>
          <mc:Fallback>
            <p:pic>
              <p:nvPicPr>
                <p:cNvPr id="40" name="Freihand 39">
                  <a:extLst>
                    <a:ext uri="{FF2B5EF4-FFF2-40B4-BE49-F238E27FC236}">
                      <a16:creationId xmlns:a16="http://schemas.microsoft.com/office/drawing/2014/main" id="{E63262E4-3692-437D-98E6-E1822F3459A3}"/>
                    </a:ext>
                  </a:extLst>
                </p:cNvPr>
                <p:cNvPicPr/>
                <p:nvPr/>
              </p:nvPicPr>
              <p:blipFill>
                <a:blip r:embed="rId64"/>
                <a:stretch>
                  <a:fillRect/>
                </a:stretch>
              </p:blipFill>
              <p:spPr>
                <a:xfrm>
                  <a:off x="9861578" y="1242982"/>
                  <a:ext cx="4176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86655D56-419C-4236-A027-A3D219973ECB}"/>
                    </a:ext>
                  </a:extLst>
                </p14:cNvPr>
                <p14:cNvContentPartPr/>
                <p14:nvPr/>
              </p14:nvContentPartPr>
              <p14:xfrm>
                <a:off x="10559978" y="1129582"/>
                <a:ext cx="34560" cy="226440"/>
              </p14:xfrm>
            </p:contentPart>
          </mc:Choice>
          <mc:Fallback>
            <p:pic>
              <p:nvPicPr>
                <p:cNvPr id="41" name="Freihand 40">
                  <a:extLst>
                    <a:ext uri="{FF2B5EF4-FFF2-40B4-BE49-F238E27FC236}">
                      <a16:creationId xmlns:a16="http://schemas.microsoft.com/office/drawing/2014/main" id="{86655D56-419C-4236-A027-A3D219973ECB}"/>
                    </a:ext>
                  </a:extLst>
                </p:cNvPr>
                <p:cNvPicPr/>
                <p:nvPr/>
              </p:nvPicPr>
              <p:blipFill>
                <a:blip r:embed="rId66"/>
                <a:stretch>
                  <a:fillRect/>
                </a:stretch>
              </p:blipFill>
              <p:spPr>
                <a:xfrm>
                  <a:off x="10551338" y="1120582"/>
                  <a:ext cx="522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F6775017-6270-4DD3-BF42-0DC52E5BED39}"/>
                    </a:ext>
                  </a:extLst>
                </p14:cNvPr>
                <p14:cNvContentPartPr/>
                <p14:nvPr/>
              </p14:nvContentPartPr>
              <p14:xfrm>
                <a:off x="10549178" y="1103662"/>
                <a:ext cx="235800" cy="293400"/>
              </p14:xfrm>
            </p:contentPart>
          </mc:Choice>
          <mc:Fallback>
            <p:pic>
              <p:nvPicPr>
                <p:cNvPr id="42" name="Freihand 41">
                  <a:extLst>
                    <a:ext uri="{FF2B5EF4-FFF2-40B4-BE49-F238E27FC236}">
                      <a16:creationId xmlns:a16="http://schemas.microsoft.com/office/drawing/2014/main" id="{F6775017-6270-4DD3-BF42-0DC52E5BED39}"/>
                    </a:ext>
                  </a:extLst>
                </p:cNvPr>
                <p:cNvPicPr/>
                <p:nvPr/>
              </p:nvPicPr>
              <p:blipFill>
                <a:blip r:embed="rId68"/>
                <a:stretch>
                  <a:fillRect/>
                </a:stretch>
              </p:blipFill>
              <p:spPr>
                <a:xfrm>
                  <a:off x="10540538" y="1095022"/>
                  <a:ext cx="25344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C59A53E3-D3B4-4B83-B590-365FB3394D66}"/>
                    </a:ext>
                  </a:extLst>
                </p14:cNvPr>
                <p14:cNvContentPartPr/>
                <p14:nvPr/>
              </p14:nvContentPartPr>
              <p14:xfrm>
                <a:off x="10897658" y="1082062"/>
                <a:ext cx="171360" cy="204840"/>
              </p14:xfrm>
            </p:contentPart>
          </mc:Choice>
          <mc:Fallback>
            <p:pic>
              <p:nvPicPr>
                <p:cNvPr id="43" name="Freihand 42">
                  <a:extLst>
                    <a:ext uri="{FF2B5EF4-FFF2-40B4-BE49-F238E27FC236}">
                      <a16:creationId xmlns:a16="http://schemas.microsoft.com/office/drawing/2014/main" id="{C59A53E3-D3B4-4B83-B590-365FB3394D66}"/>
                    </a:ext>
                  </a:extLst>
                </p:cNvPr>
                <p:cNvPicPr/>
                <p:nvPr/>
              </p:nvPicPr>
              <p:blipFill>
                <a:blip r:embed="rId70"/>
                <a:stretch>
                  <a:fillRect/>
                </a:stretch>
              </p:blipFill>
              <p:spPr>
                <a:xfrm>
                  <a:off x="10888658" y="1073422"/>
                  <a:ext cx="18900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0D4E5889-61D1-41FB-889E-523E687ADF01}"/>
                    </a:ext>
                  </a:extLst>
                </p14:cNvPr>
                <p14:cNvContentPartPr/>
                <p14:nvPr/>
              </p14:nvContentPartPr>
              <p14:xfrm>
                <a:off x="10880378" y="1025182"/>
                <a:ext cx="365760" cy="188640"/>
              </p14:xfrm>
            </p:contentPart>
          </mc:Choice>
          <mc:Fallback>
            <p:pic>
              <p:nvPicPr>
                <p:cNvPr id="44" name="Freihand 43">
                  <a:extLst>
                    <a:ext uri="{FF2B5EF4-FFF2-40B4-BE49-F238E27FC236}">
                      <a16:creationId xmlns:a16="http://schemas.microsoft.com/office/drawing/2014/main" id="{0D4E5889-61D1-41FB-889E-523E687ADF01}"/>
                    </a:ext>
                  </a:extLst>
                </p:cNvPr>
                <p:cNvPicPr/>
                <p:nvPr/>
              </p:nvPicPr>
              <p:blipFill>
                <a:blip r:embed="rId72"/>
                <a:stretch>
                  <a:fillRect/>
                </a:stretch>
              </p:blipFill>
              <p:spPr>
                <a:xfrm>
                  <a:off x="10871738" y="1016542"/>
                  <a:ext cx="3834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81356904-CE0C-451B-8431-6B6BE3565E7B}"/>
                    </a:ext>
                  </a:extLst>
                </p14:cNvPr>
                <p14:cNvContentPartPr/>
                <p14:nvPr/>
              </p14:nvContentPartPr>
              <p14:xfrm>
                <a:off x="11170898" y="801262"/>
                <a:ext cx="409320" cy="432720"/>
              </p14:xfrm>
            </p:contentPart>
          </mc:Choice>
          <mc:Fallback>
            <p:pic>
              <p:nvPicPr>
                <p:cNvPr id="45" name="Freihand 44">
                  <a:extLst>
                    <a:ext uri="{FF2B5EF4-FFF2-40B4-BE49-F238E27FC236}">
                      <a16:creationId xmlns:a16="http://schemas.microsoft.com/office/drawing/2014/main" id="{81356904-CE0C-451B-8431-6B6BE3565E7B}"/>
                    </a:ext>
                  </a:extLst>
                </p:cNvPr>
                <p:cNvPicPr/>
                <p:nvPr/>
              </p:nvPicPr>
              <p:blipFill>
                <a:blip r:embed="rId74"/>
                <a:stretch>
                  <a:fillRect/>
                </a:stretch>
              </p:blipFill>
              <p:spPr>
                <a:xfrm>
                  <a:off x="11161898" y="792622"/>
                  <a:ext cx="42696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88F88540-09E8-4644-B84A-244D0A1D77F7}"/>
                    </a:ext>
                  </a:extLst>
                </p14:cNvPr>
                <p14:cNvContentPartPr/>
                <p14:nvPr/>
              </p14:nvContentPartPr>
              <p14:xfrm>
                <a:off x="11466458" y="1192942"/>
                <a:ext cx="11160" cy="19440"/>
              </p14:xfrm>
            </p:contentPart>
          </mc:Choice>
          <mc:Fallback>
            <p:pic>
              <p:nvPicPr>
                <p:cNvPr id="46" name="Freihand 45">
                  <a:extLst>
                    <a:ext uri="{FF2B5EF4-FFF2-40B4-BE49-F238E27FC236}">
                      <a16:creationId xmlns:a16="http://schemas.microsoft.com/office/drawing/2014/main" id="{88F88540-09E8-4644-B84A-244D0A1D77F7}"/>
                    </a:ext>
                  </a:extLst>
                </p:cNvPr>
                <p:cNvPicPr/>
                <p:nvPr/>
              </p:nvPicPr>
              <p:blipFill>
                <a:blip r:embed="rId76"/>
                <a:stretch>
                  <a:fillRect/>
                </a:stretch>
              </p:blipFill>
              <p:spPr>
                <a:xfrm>
                  <a:off x="11457818" y="1184302"/>
                  <a:ext cx="288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8" name="Freihand 47">
                  <a:extLst>
                    <a:ext uri="{FF2B5EF4-FFF2-40B4-BE49-F238E27FC236}">
                      <a16:creationId xmlns:a16="http://schemas.microsoft.com/office/drawing/2014/main" id="{9CF2E184-F4B7-4569-BBAF-89FB4EDB5778}"/>
                    </a:ext>
                  </a:extLst>
                </p14:cNvPr>
                <p14:cNvContentPartPr/>
                <p14:nvPr/>
              </p14:nvContentPartPr>
              <p14:xfrm>
                <a:off x="7634978" y="2247022"/>
                <a:ext cx="311400" cy="162360"/>
              </p14:xfrm>
            </p:contentPart>
          </mc:Choice>
          <mc:Fallback>
            <p:pic>
              <p:nvPicPr>
                <p:cNvPr id="48" name="Freihand 47">
                  <a:extLst>
                    <a:ext uri="{FF2B5EF4-FFF2-40B4-BE49-F238E27FC236}">
                      <a16:creationId xmlns:a16="http://schemas.microsoft.com/office/drawing/2014/main" id="{9CF2E184-F4B7-4569-BBAF-89FB4EDB5778}"/>
                    </a:ext>
                  </a:extLst>
                </p:cNvPr>
                <p:cNvPicPr/>
                <p:nvPr/>
              </p:nvPicPr>
              <p:blipFill>
                <a:blip r:embed="rId78"/>
                <a:stretch>
                  <a:fillRect/>
                </a:stretch>
              </p:blipFill>
              <p:spPr>
                <a:xfrm>
                  <a:off x="7625978" y="2238382"/>
                  <a:ext cx="3290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9" name="Freihand 48">
                  <a:extLst>
                    <a:ext uri="{FF2B5EF4-FFF2-40B4-BE49-F238E27FC236}">
                      <a16:creationId xmlns:a16="http://schemas.microsoft.com/office/drawing/2014/main" id="{BF571CC2-FAA8-40FE-B810-D83FBACC6011}"/>
                    </a:ext>
                  </a:extLst>
                </p14:cNvPr>
                <p14:cNvContentPartPr/>
                <p14:nvPr/>
              </p14:nvContentPartPr>
              <p14:xfrm>
                <a:off x="8148698" y="2136142"/>
                <a:ext cx="165600" cy="204480"/>
              </p14:xfrm>
            </p:contentPart>
          </mc:Choice>
          <mc:Fallback>
            <p:pic>
              <p:nvPicPr>
                <p:cNvPr id="49" name="Freihand 48">
                  <a:extLst>
                    <a:ext uri="{FF2B5EF4-FFF2-40B4-BE49-F238E27FC236}">
                      <a16:creationId xmlns:a16="http://schemas.microsoft.com/office/drawing/2014/main" id="{BF571CC2-FAA8-40FE-B810-D83FBACC6011}"/>
                    </a:ext>
                  </a:extLst>
                </p:cNvPr>
                <p:cNvPicPr/>
                <p:nvPr/>
              </p:nvPicPr>
              <p:blipFill>
                <a:blip r:embed="rId80"/>
                <a:stretch>
                  <a:fillRect/>
                </a:stretch>
              </p:blipFill>
              <p:spPr>
                <a:xfrm>
                  <a:off x="8140058" y="2127502"/>
                  <a:ext cx="18324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0" name="Freihand 49">
                  <a:extLst>
                    <a:ext uri="{FF2B5EF4-FFF2-40B4-BE49-F238E27FC236}">
                      <a16:creationId xmlns:a16="http://schemas.microsoft.com/office/drawing/2014/main" id="{18BAE038-D66E-4B03-9339-E708E1F75740}"/>
                    </a:ext>
                  </a:extLst>
                </p14:cNvPr>
                <p14:cNvContentPartPr/>
                <p14:nvPr/>
              </p14:nvContentPartPr>
              <p14:xfrm>
                <a:off x="8414018" y="2071342"/>
                <a:ext cx="122040" cy="233280"/>
              </p14:xfrm>
            </p:contentPart>
          </mc:Choice>
          <mc:Fallback>
            <p:pic>
              <p:nvPicPr>
                <p:cNvPr id="50" name="Freihand 49">
                  <a:extLst>
                    <a:ext uri="{FF2B5EF4-FFF2-40B4-BE49-F238E27FC236}">
                      <a16:creationId xmlns:a16="http://schemas.microsoft.com/office/drawing/2014/main" id="{18BAE038-D66E-4B03-9339-E708E1F75740}"/>
                    </a:ext>
                  </a:extLst>
                </p:cNvPr>
                <p:cNvPicPr/>
                <p:nvPr/>
              </p:nvPicPr>
              <p:blipFill>
                <a:blip r:embed="rId82"/>
                <a:stretch>
                  <a:fillRect/>
                </a:stretch>
              </p:blipFill>
              <p:spPr>
                <a:xfrm>
                  <a:off x="8405018" y="2062342"/>
                  <a:ext cx="139680" cy="25092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850D6409-036F-4DB2-905D-502395231328}"/>
                    </a:ext>
                  </a:extLst>
                </p14:cNvPr>
                <p14:cNvContentPartPr/>
                <p14:nvPr/>
              </p14:nvContentPartPr>
              <p14:xfrm>
                <a:off x="8452178" y="2047942"/>
                <a:ext cx="378000" cy="61200"/>
              </p14:xfrm>
            </p:contentPart>
          </mc:Choice>
          <mc:Fallback>
            <p:pic>
              <p:nvPicPr>
                <p:cNvPr id="51" name="Freihand 50">
                  <a:extLst>
                    <a:ext uri="{FF2B5EF4-FFF2-40B4-BE49-F238E27FC236}">
                      <a16:creationId xmlns:a16="http://schemas.microsoft.com/office/drawing/2014/main" id="{850D6409-036F-4DB2-905D-502395231328}"/>
                    </a:ext>
                  </a:extLst>
                </p:cNvPr>
                <p:cNvPicPr/>
                <p:nvPr/>
              </p:nvPicPr>
              <p:blipFill>
                <a:blip r:embed="rId84"/>
                <a:stretch>
                  <a:fillRect/>
                </a:stretch>
              </p:blipFill>
              <p:spPr>
                <a:xfrm>
                  <a:off x="8443538" y="2038942"/>
                  <a:ext cx="39564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529BAC61-3DFF-43B8-BC60-22A8B3CD4F5C}"/>
                    </a:ext>
                  </a:extLst>
                </p14:cNvPr>
                <p14:cNvContentPartPr/>
                <p14:nvPr/>
              </p14:nvContentPartPr>
              <p14:xfrm>
                <a:off x="8926298" y="1909342"/>
                <a:ext cx="92160" cy="243720"/>
              </p14:xfrm>
            </p:contentPart>
          </mc:Choice>
          <mc:Fallback>
            <p:pic>
              <p:nvPicPr>
                <p:cNvPr id="52" name="Freihand 51">
                  <a:extLst>
                    <a:ext uri="{FF2B5EF4-FFF2-40B4-BE49-F238E27FC236}">
                      <a16:creationId xmlns:a16="http://schemas.microsoft.com/office/drawing/2014/main" id="{529BAC61-3DFF-43B8-BC60-22A8B3CD4F5C}"/>
                    </a:ext>
                  </a:extLst>
                </p:cNvPr>
                <p:cNvPicPr/>
                <p:nvPr/>
              </p:nvPicPr>
              <p:blipFill>
                <a:blip r:embed="rId86"/>
                <a:stretch>
                  <a:fillRect/>
                </a:stretch>
              </p:blipFill>
              <p:spPr>
                <a:xfrm>
                  <a:off x="8917658" y="1900342"/>
                  <a:ext cx="10980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4B1957AD-2F78-433A-BEBC-B8151C74E600}"/>
                    </a:ext>
                  </a:extLst>
                </p14:cNvPr>
                <p14:cNvContentPartPr/>
                <p14:nvPr/>
              </p14:nvContentPartPr>
              <p14:xfrm>
                <a:off x="9134378" y="1930942"/>
                <a:ext cx="139680" cy="176400"/>
              </p14:xfrm>
            </p:contentPart>
          </mc:Choice>
          <mc:Fallback>
            <p:pic>
              <p:nvPicPr>
                <p:cNvPr id="53" name="Freihand 52">
                  <a:extLst>
                    <a:ext uri="{FF2B5EF4-FFF2-40B4-BE49-F238E27FC236}">
                      <a16:creationId xmlns:a16="http://schemas.microsoft.com/office/drawing/2014/main" id="{4B1957AD-2F78-433A-BEBC-B8151C74E600}"/>
                    </a:ext>
                  </a:extLst>
                </p:cNvPr>
                <p:cNvPicPr/>
                <p:nvPr/>
              </p:nvPicPr>
              <p:blipFill>
                <a:blip r:embed="rId88"/>
                <a:stretch>
                  <a:fillRect/>
                </a:stretch>
              </p:blipFill>
              <p:spPr>
                <a:xfrm>
                  <a:off x="9125378" y="1921942"/>
                  <a:ext cx="1573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4505FA33-5B8C-44A2-8024-FF9C79A60F9B}"/>
                    </a:ext>
                  </a:extLst>
                </p14:cNvPr>
                <p14:cNvContentPartPr/>
                <p14:nvPr/>
              </p14:nvContentPartPr>
              <p14:xfrm>
                <a:off x="9380258" y="1827982"/>
                <a:ext cx="226080" cy="232920"/>
              </p14:xfrm>
            </p:contentPart>
          </mc:Choice>
          <mc:Fallback>
            <p:pic>
              <p:nvPicPr>
                <p:cNvPr id="54" name="Freihand 53">
                  <a:extLst>
                    <a:ext uri="{FF2B5EF4-FFF2-40B4-BE49-F238E27FC236}">
                      <a16:creationId xmlns:a16="http://schemas.microsoft.com/office/drawing/2014/main" id="{4505FA33-5B8C-44A2-8024-FF9C79A60F9B}"/>
                    </a:ext>
                  </a:extLst>
                </p:cNvPr>
                <p:cNvPicPr/>
                <p:nvPr/>
              </p:nvPicPr>
              <p:blipFill>
                <a:blip r:embed="rId90"/>
                <a:stretch>
                  <a:fillRect/>
                </a:stretch>
              </p:blipFill>
              <p:spPr>
                <a:xfrm>
                  <a:off x="9371258" y="1818982"/>
                  <a:ext cx="2437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A3B73A1F-1416-48F0-974F-01F1F7E91028}"/>
                    </a:ext>
                  </a:extLst>
                </p14:cNvPr>
                <p14:cNvContentPartPr/>
                <p14:nvPr/>
              </p14:nvContentPartPr>
              <p14:xfrm>
                <a:off x="9645578" y="1957582"/>
                <a:ext cx="69840" cy="97560"/>
              </p14:xfrm>
            </p:contentPart>
          </mc:Choice>
          <mc:Fallback>
            <p:pic>
              <p:nvPicPr>
                <p:cNvPr id="55" name="Freihand 54">
                  <a:extLst>
                    <a:ext uri="{FF2B5EF4-FFF2-40B4-BE49-F238E27FC236}">
                      <a16:creationId xmlns:a16="http://schemas.microsoft.com/office/drawing/2014/main" id="{A3B73A1F-1416-48F0-974F-01F1F7E91028}"/>
                    </a:ext>
                  </a:extLst>
                </p:cNvPr>
                <p:cNvPicPr/>
                <p:nvPr/>
              </p:nvPicPr>
              <p:blipFill>
                <a:blip r:embed="rId92"/>
                <a:stretch>
                  <a:fillRect/>
                </a:stretch>
              </p:blipFill>
              <p:spPr>
                <a:xfrm>
                  <a:off x="9636578" y="1948942"/>
                  <a:ext cx="87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2C5F5E62-09ED-4936-A893-8CF3DB1233EB}"/>
                    </a:ext>
                  </a:extLst>
                </p14:cNvPr>
                <p14:cNvContentPartPr/>
                <p14:nvPr/>
              </p14:nvContentPartPr>
              <p14:xfrm>
                <a:off x="10034378" y="1691902"/>
                <a:ext cx="505080" cy="236160"/>
              </p14:xfrm>
            </p:contentPart>
          </mc:Choice>
          <mc:Fallback>
            <p:pic>
              <p:nvPicPr>
                <p:cNvPr id="56" name="Freihand 55">
                  <a:extLst>
                    <a:ext uri="{FF2B5EF4-FFF2-40B4-BE49-F238E27FC236}">
                      <a16:creationId xmlns:a16="http://schemas.microsoft.com/office/drawing/2014/main" id="{2C5F5E62-09ED-4936-A893-8CF3DB1233EB}"/>
                    </a:ext>
                  </a:extLst>
                </p:cNvPr>
                <p:cNvPicPr/>
                <p:nvPr/>
              </p:nvPicPr>
              <p:blipFill>
                <a:blip r:embed="rId94"/>
                <a:stretch>
                  <a:fillRect/>
                </a:stretch>
              </p:blipFill>
              <p:spPr>
                <a:xfrm>
                  <a:off x="10025378" y="1683262"/>
                  <a:ext cx="5227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8" name="Freihand 57">
                  <a:extLst>
                    <a:ext uri="{FF2B5EF4-FFF2-40B4-BE49-F238E27FC236}">
                      <a16:creationId xmlns:a16="http://schemas.microsoft.com/office/drawing/2014/main" id="{CBDC8667-E917-4C43-B699-65AF9990C416}"/>
                    </a:ext>
                  </a:extLst>
                </p14:cNvPr>
                <p14:cNvContentPartPr/>
                <p14:nvPr/>
              </p14:nvContentPartPr>
              <p14:xfrm>
                <a:off x="7062578" y="2158822"/>
                <a:ext cx="207720" cy="208080"/>
              </p14:xfrm>
            </p:contentPart>
          </mc:Choice>
          <mc:Fallback>
            <p:pic>
              <p:nvPicPr>
                <p:cNvPr id="58" name="Freihand 57">
                  <a:extLst>
                    <a:ext uri="{FF2B5EF4-FFF2-40B4-BE49-F238E27FC236}">
                      <a16:creationId xmlns:a16="http://schemas.microsoft.com/office/drawing/2014/main" id="{CBDC8667-E917-4C43-B699-65AF9990C416}"/>
                    </a:ext>
                  </a:extLst>
                </p:cNvPr>
                <p:cNvPicPr/>
                <p:nvPr/>
              </p:nvPicPr>
              <p:blipFill>
                <a:blip r:embed="rId96"/>
                <a:stretch>
                  <a:fillRect/>
                </a:stretch>
              </p:blipFill>
              <p:spPr>
                <a:xfrm>
                  <a:off x="7053938" y="2150182"/>
                  <a:ext cx="22536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60349D8C-CCA9-44E5-A229-BEB14F471F72}"/>
                    </a:ext>
                  </a:extLst>
                </p14:cNvPr>
                <p14:cNvContentPartPr/>
                <p14:nvPr/>
              </p14:nvContentPartPr>
              <p14:xfrm>
                <a:off x="7221338" y="2127502"/>
                <a:ext cx="85320" cy="208440"/>
              </p14:xfrm>
            </p:contentPart>
          </mc:Choice>
          <mc:Fallback>
            <p:pic>
              <p:nvPicPr>
                <p:cNvPr id="59" name="Freihand 58">
                  <a:extLst>
                    <a:ext uri="{FF2B5EF4-FFF2-40B4-BE49-F238E27FC236}">
                      <a16:creationId xmlns:a16="http://schemas.microsoft.com/office/drawing/2014/main" id="{60349D8C-CCA9-44E5-A229-BEB14F471F72}"/>
                    </a:ext>
                  </a:extLst>
                </p:cNvPr>
                <p:cNvPicPr/>
                <p:nvPr/>
              </p:nvPicPr>
              <p:blipFill>
                <a:blip r:embed="rId98"/>
                <a:stretch>
                  <a:fillRect/>
                </a:stretch>
              </p:blipFill>
              <p:spPr>
                <a:xfrm>
                  <a:off x="7212698" y="2118502"/>
                  <a:ext cx="1029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47A5B255-E680-42CE-916A-42821F34C903}"/>
                    </a:ext>
                  </a:extLst>
                </p14:cNvPr>
                <p14:cNvContentPartPr/>
                <p14:nvPr/>
              </p14:nvContentPartPr>
              <p14:xfrm>
                <a:off x="7327898" y="2151622"/>
                <a:ext cx="78120" cy="186480"/>
              </p14:xfrm>
            </p:contentPart>
          </mc:Choice>
          <mc:Fallback>
            <p:pic>
              <p:nvPicPr>
                <p:cNvPr id="60" name="Freihand 59">
                  <a:extLst>
                    <a:ext uri="{FF2B5EF4-FFF2-40B4-BE49-F238E27FC236}">
                      <a16:creationId xmlns:a16="http://schemas.microsoft.com/office/drawing/2014/main" id="{47A5B255-E680-42CE-916A-42821F34C903}"/>
                    </a:ext>
                  </a:extLst>
                </p:cNvPr>
                <p:cNvPicPr/>
                <p:nvPr/>
              </p:nvPicPr>
              <p:blipFill>
                <a:blip r:embed="rId100"/>
                <a:stretch>
                  <a:fillRect/>
                </a:stretch>
              </p:blipFill>
              <p:spPr>
                <a:xfrm>
                  <a:off x="7318898" y="2142622"/>
                  <a:ext cx="9576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821492FA-3C71-45E6-AD9F-34E3C2484F24}"/>
                    </a:ext>
                  </a:extLst>
                </p14:cNvPr>
                <p14:cNvContentPartPr/>
                <p14:nvPr/>
              </p14:nvContentPartPr>
              <p14:xfrm>
                <a:off x="7400618" y="2163862"/>
                <a:ext cx="75240" cy="210240"/>
              </p14:xfrm>
            </p:contentPart>
          </mc:Choice>
          <mc:Fallback>
            <p:pic>
              <p:nvPicPr>
                <p:cNvPr id="61" name="Freihand 60">
                  <a:extLst>
                    <a:ext uri="{FF2B5EF4-FFF2-40B4-BE49-F238E27FC236}">
                      <a16:creationId xmlns:a16="http://schemas.microsoft.com/office/drawing/2014/main" id="{821492FA-3C71-45E6-AD9F-34E3C2484F24}"/>
                    </a:ext>
                  </a:extLst>
                </p:cNvPr>
                <p:cNvPicPr/>
                <p:nvPr/>
              </p:nvPicPr>
              <p:blipFill>
                <a:blip r:embed="rId102"/>
                <a:stretch>
                  <a:fillRect/>
                </a:stretch>
              </p:blipFill>
              <p:spPr>
                <a:xfrm>
                  <a:off x="7391978" y="2154862"/>
                  <a:ext cx="928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5E0E48B7-DE86-4AAC-90B5-F19921062A00}"/>
                    </a:ext>
                  </a:extLst>
                </p14:cNvPr>
                <p14:cNvContentPartPr/>
                <p14:nvPr/>
              </p14:nvContentPartPr>
              <p14:xfrm>
                <a:off x="7530578" y="2106262"/>
                <a:ext cx="77760" cy="143640"/>
              </p14:xfrm>
            </p:contentPart>
          </mc:Choice>
          <mc:Fallback>
            <p:pic>
              <p:nvPicPr>
                <p:cNvPr id="62" name="Freihand 61">
                  <a:extLst>
                    <a:ext uri="{FF2B5EF4-FFF2-40B4-BE49-F238E27FC236}">
                      <a16:creationId xmlns:a16="http://schemas.microsoft.com/office/drawing/2014/main" id="{5E0E48B7-DE86-4AAC-90B5-F19921062A00}"/>
                    </a:ext>
                  </a:extLst>
                </p:cNvPr>
                <p:cNvPicPr/>
                <p:nvPr/>
              </p:nvPicPr>
              <p:blipFill>
                <a:blip r:embed="rId104"/>
                <a:stretch>
                  <a:fillRect/>
                </a:stretch>
              </p:blipFill>
              <p:spPr>
                <a:xfrm>
                  <a:off x="7521938" y="2097622"/>
                  <a:ext cx="9540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5833E973-69A5-4240-95CF-C45BD3A29DDD}"/>
                    </a:ext>
                  </a:extLst>
                </p14:cNvPr>
                <p14:cNvContentPartPr/>
                <p14:nvPr/>
              </p14:nvContentPartPr>
              <p14:xfrm>
                <a:off x="7597178" y="2040742"/>
                <a:ext cx="23760" cy="37440"/>
              </p14:xfrm>
            </p:contentPart>
          </mc:Choice>
          <mc:Fallback>
            <p:pic>
              <p:nvPicPr>
                <p:cNvPr id="63" name="Freihand 62">
                  <a:extLst>
                    <a:ext uri="{FF2B5EF4-FFF2-40B4-BE49-F238E27FC236}">
                      <a16:creationId xmlns:a16="http://schemas.microsoft.com/office/drawing/2014/main" id="{5833E973-69A5-4240-95CF-C45BD3A29DDD}"/>
                    </a:ext>
                  </a:extLst>
                </p:cNvPr>
                <p:cNvPicPr/>
                <p:nvPr/>
              </p:nvPicPr>
              <p:blipFill>
                <a:blip r:embed="rId106"/>
                <a:stretch>
                  <a:fillRect/>
                </a:stretch>
              </p:blipFill>
              <p:spPr>
                <a:xfrm>
                  <a:off x="7588538" y="2031742"/>
                  <a:ext cx="4140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4" name="Freihand 63">
                  <a:extLst>
                    <a:ext uri="{FF2B5EF4-FFF2-40B4-BE49-F238E27FC236}">
                      <a16:creationId xmlns:a16="http://schemas.microsoft.com/office/drawing/2014/main" id="{BB9FB3A4-5BDF-4500-86C3-7C76E60A6E07}"/>
                    </a:ext>
                  </a:extLst>
                </p14:cNvPr>
                <p14:cNvContentPartPr/>
                <p14:nvPr/>
              </p14:nvContentPartPr>
              <p14:xfrm>
                <a:off x="7633538" y="1954342"/>
                <a:ext cx="290160" cy="214200"/>
              </p14:xfrm>
            </p:contentPart>
          </mc:Choice>
          <mc:Fallback>
            <p:pic>
              <p:nvPicPr>
                <p:cNvPr id="64" name="Freihand 63">
                  <a:extLst>
                    <a:ext uri="{FF2B5EF4-FFF2-40B4-BE49-F238E27FC236}">
                      <a16:creationId xmlns:a16="http://schemas.microsoft.com/office/drawing/2014/main" id="{BB9FB3A4-5BDF-4500-86C3-7C76E60A6E07}"/>
                    </a:ext>
                  </a:extLst>
                </p:cNvPr>
                <p:cNvPicPr/>
                <p:nvPr/>
              </p:nvPicPr>
              <p:blipFill>
                <a:blip r:embed="rId108"/>
                <a:stretch>
                  <a:fillRect/>
                </a:stretch>
              </p:blipFill>
              <p:spPr>
                <a:xfrm>
                  <a:off x="7624898" y="1945342"/>
                  <a:ext cx="3078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BA848B2F-9946-4014-AE7B-BEB1CBA855FE}"/>
                    </a:ext>
                  </a:extLst>
                </p14:cNvPr>
                <p14:cNvContentPartPr/>
                <p14:nvPr/>
              </p14:nvContentPartPr>
              <p14:xfrm>
                <a:off x="7976978" y="1920502"/>
                <a:ext cx="199080" cy="149760"/>
              </p14:xfrm>
            </p:contentPart>
          </mc:Choice>
          <mc:Fallback>
            <p:pic>
              <p:nvPicPr>
                <p:cNvPr id="66" name="Freihand 65">
                  <a:extLst>
                    <a:ext uri="{FF2B5EF4-FFF2-40B4-BE49-F238E27FC236}">
                      <a16:creationId xmlns:a16="http://schemas.microsoft.com/office/drawing/2014/main" id="{BA848B2F-9946-4014-AE7B-BEB1CBA855FE}"/>
                    </a:ext>
                  </a:extLst>
                </p:cNvPr>
                <p:cNvPicPr/>
                <p:nvPr/>
              </p:nvPicPr>
              <p:blipFill>
                <a:blip r:embed="rId110"/>
                <a:stretch>
                  <a:fillRect/>
                </a:stretch>
              </p:blipFill>
              <p:spPr>
                <a:xfrm>
                  <a:off x="7967978" y="1911862"/>
                  <a:ext cx="216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8" name="Freihand 67">
                  <a:extLst>
                    <a:ext uri="{FF2B5EF4-FFF2-40B4-BE49-F238E27FC236}">
                      <a16:creationId xmlns:a16="http://schemas.microsoft.com/office/drawing/2014/main" id="{C843BE3D-ADB8-4C74-A0F1-865DF801A72C}"/>
                    </a:ext>
                  </a:extLst>
                </p14:cNvPr>
                <p14:cNvContentPartPr/>
                <p14:nvPr/>
              </p14:nvContentPartPr>
              <p14:xfrm>
                <a:off x="7737938" y="2654902"/>
                <a:ext cx="155520" cy="225720"/>
              </p14:xfrm>
            </p:contentPart>
          </mc:Choice>
          <mc:Fallback>
            <p:pic>
              <p:nvPicPr>
                <p:cNvPr id="68" name="Freihand 67">
                  <a:extLst>
                    <a:ext uri="{FF2B5EF4-FFF2-40B4-BE49-F238E27FC236}">
                      <a16:creationId xmlns:a16="http://schemas.microsoft.com/office/drawing/2014/main" id="{C843BE3D-ADB8-4C74-A0F1-865DF801A72C}"/>
                    </a:ext>
                  </a:extLst>
                </p:cNvPr>
                <p:cNvPicPr/>
                <p:nvPr/>
              </p:nvPicPr>
              <p:blipFill>
                <a:blip r:embed="rId112"/>
                <a:stretch>
                  <a:fillRect/>
                </a:stretch>
              </p:blipFill>
              <p:spPr>
                <a:xfrm>
                  <a:off x="7729298" y="2646262"/>
                  <a:ext cx="17316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4C0D3BD8-40F2-4ACC-881F-E3A0E9BAA787}"/>
                    </a:ext>
                  </a:extLst>
                </p14:cNvPr>
                <p14:cNvContentPartPr/>
                <p14:nvPr/>
              </p14:nvContentPartPr>
              <p14:xfrm>
                <a:off x="7949258" y="2637622"/>
                <a:ext cx="204120" cy="154800"/>
              </p14:xfrm>
            </p:contentPart>
          </mc:Choice>
          <mc:Fallback>
            <p:pic>
              <p:nvPicPr>
                <p:cNvPr id="69" name="Freihand 68">
                  <a:extLst>
                    <a:ext uri="{FF2B5EF4-FFF2-40B4-BE49-F238E27FC236}">
                      <a16:creationId xmlns:a16="http://schemas.microsoft.com/office/drawing/2014/main" id="{4C0D3BD8-40F2-4ACC-881F-E3A0E9BAA787}"/>
                    </a:ext>
                  </a:extLst>
                </p:cNvPr>
                <p:cNvPicPr/>
                <p:nvPr/>
              </p:nvPicPr>
              <p:blipFill>
                <a:blip r:embed="rId114"/>
                <a:stretch>
                  <a:fillRect/>
                </a:stretch>
              </p:blipFill>
              <p:spPr>
                <a:xfrm>
                  <a:off x="7940618" y="2628982"/>
                  <a:ext cx="22176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03DE6FF0-3C14-400E-A7A8-E1776451E40F}"/>
                    </a:ext>
                  </a:extLst>
                </p14:cNvPr>
                <p14:cNvContentPartPr/>
                <p14:nvPr/>
              </p14:nvContentPartPr>
              <p14:xfrm>
                <a:off x="8443898" y="2436742"/>
                <a:ext cx="109080" cy="221040"/>
              </p14:xfrm>
            </p:contentPart>
          </mc:Choice>
          <mc:Fallback>
            <p:pic>
              <p:nvPicPr>
                <p:cNvPr id="70" name="Freihand 69">
                  <a:extLst>
                    <a:ext uri="{FF2B5EF4-FFF2-40B4-BE49-F238E27FC236}">
                      <a16:creationId xmlns:a16="http://schemas.microsoft.com/office/drawing/2014/main" id="{03DE6FF0-3C14-400E-A7A8-E1776451E40F}"/>
                    </a:ext>
                  </a:extLst>
                </p:cNvPr>
                <p:cNvPicPr/>
                <p:nvPr/>
              </p:nvPicPr>
              <p:blipFill>
                <a:blip r:embed="rId116"/>
                <a:stretch>
                  <a:fillRect/>
                </a:stretch>
              </p:blipFill>
              <p:spPr>
                <a:xfrm>
                  <a:off x="8434898" y="2428102"/>
                  <a:ext cx="1267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0E636472-3DE9-403C-B892-61ED227CE755}"/>
                    </a:ext>
                  </a:extLst>
                </p14:cNvPr>
                <p14:cNvContentPartPr/>
                <p14:nvPr/>
              </p14:nvContentPartPr>
              <p14:xfrm>
                <a:off x="8566658" y="2429542"/>
                <a:ext cx="129960" cy="181440"/>
              </p14:xfrm>
            </p:contentPart>
          </mc:Choice>
          <mc:Fallback>
            <p:pic>
              <p:nvPicPr>
                <p:cNvPr id="71" name="Freihand 70">
                  <a:extLst>
                    <a:ext uri="{FF2B5EF4-FFF2-40B4-BE49-F238E27FC236}">
                      <a16:creationId xmlns:a16="http://schemas.microsoft.com/office/drawing/2014/main" id="{0E636472-3DE9-403C-B892-61ED227CE755}"/>
                    </a:ext>
                  </a:extLst>
                </p:cNvPr>
                <p:cNvPicPr/>
                <p:nvPr/>
              </p:nvPicPr>
              <p:blipFill>
                <a:blip r:embed="rId118"/>
                <a:stretch>
                  <a:fillRect/>
                </a:stretch>
              </p:blipFill>
              <p:spPr>
                <a:xfrm>
                  <a:off x="8557658" y="2420902"/>
                  <a:ext cx="1476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1A54F0A2-B11D-4389-99E4-3DDC6B616721}"/>
                    </a:ext>
                  </a:extLst>
                </p14:cNvPr>
                <p14:cNvContentPartPr/>
                <p14:nvPr/>
              </p14:nvContentPartPr>
              <p14:xfrm>
                <a:off x="8704178" y="2502262"/>
                <a:ext cx="122040" cy="78120"/>
              </p14:xfrm>
            </p:contentPart>
          </mc:Choice>
          <mc:Fallback>
            <p:pic>
              <p:nvPicPr>
                <p:cNvPr id="72" name="Freihand 71">
                  <a:extLst>
                    <a:ext uri="{FF2B5EF4-FFF2-40B4-BE49-F238E27FC236}">
                      <a16:creationId xmlns:a16="http://schemas.microsoft.com/office/drawing/2014/main" id="{1A54F0A2-B11D-4389-99E4-3DDC6B616721}"/>
                    </a:ext>
                  </a:extLst>
                </p:cNvPr>
                <p:cNvPicPr/>
                <p:nvPr/>
              </p:nvPicPr>
              <p:blipFill>
                <a:blip r:embed="rId120"/>
                <a:stretch>
                  <a:fillRect/>
                </a:stretch>
              </p:blipFill>
              <p:spPr>
                <a:xfrm>
                  <a:off x="8695178" y="2493622"/>
                  <a:ext cx="13968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EC0B4205-00F4-46FE-A0D8-1A0BB23A0A11}"/>
                    </a:ext>
                  </a:extLst>
                </p14:cNvPr>
                <p14:cNvContentPartPr/>
                <p14:nvPr/>
              </p14:nvContentPartPr>
              <p14:xfrm>
                <a:off x="8852498" y="2343862"/>
                <a:ext cx="222480" cy="205560"/>
              </p14:xfrm>
            </p:contentPart>
          </mc:Choice>
          <mc:Fallback>
            <p:pic>
              <p:nvPicPr>
                <p:cNvPr id="73" name="Freihand 72">
                  <a:extLst>
                    <a:ext uri="{FF2B5EF4-FFF2-40B4-BE49-F238E27FC236}">
                      <a16:creationId xmlns:a16="http://schemas.microsoft.com/office/drawing/2014/main" id="{EC0B4205-00F4-46FE-A0D8-1A0BB23A0A11}"/>
                    </a:ext>
                  </a:extLst>
                </p:cNvPr>
                <p:cNvPicPr/>
                <p:nvPr/>
              </p:nvPicPr>
              <p:blipFill>
                <a:blip r:embed="rId122"/>
                <a:stretch>
                  <a:fillRect/>
                </a:stretch>
              </p:blipFill>
              <p:spPr>
                <a:xfrm>
                  <a:off x="8843498" y="2334862"/>
                  <a:ext cx="24012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4" name="Freihand 73">
                  <a:extLst>
                    <a:ext uri="{FF2B5EF4-FFF2-40B4-BE49-F238E27FC236}">
                      <a16:creationId xmlns:a16="http://schemas.microsoft.com/office/drawing/2014/main" id="{428D95EB-09A1-4D3C-94B0-47866ABC09DF}"/>
                    </a:ext>
                  </a:extLst>
                </p14:cNvPr>
                <p14:cNvContentPartPr/>
                <p14:nvPr/>
              </p14:nvContentPartPr>
              <p14:xfrm>
                <a:off x="9125018" y="2350342"/>
                <a:ext cx="65880" cy="110520"/>
              </p14:xfrm>
            </p:contentPart>
          </mc:Choice>
          <mc:Fallback>
            <p:pic>
              <p:nvPicPr>
                <p:cNvPr id="74" name="Freihand 73">
                  <a:extLst>
                    <a:ext uri="{FF2B5EF4-FFF2-40B4-BE49-F238E27FC236}">
                      <a16:creationId xmlns:a16="http://schemas.microsoft.com/office/drawing/2014/main" id="{428D95EB-09A1-4D3C-94B0-47866ABC09DF}"/>
                    </a:ext>
                  </a:extLst>
                </p:cNvPr>
                <p:cNvPicPr/>
                <p:nvPr/>
              </p:nvPicPr>
              <p:blipFill>
                <a:blip r:embed="rId124"/>
                <a:stretch>
                  <a:fillRect/>
                </a:stretch>
              </p:blipFill>
              <p:spPr>
                <a:xfrm>
                  <a:off x="9116018" y="2341342"/>
                  <a:ext cx="83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5" name="Freihand 74">
                  <a:extLst>
                    <a:ext uri="{FF2B5EF4-FFF2-40B4-BE49-F238E27FC236}">
                      <a16:creationId xmlns:a16="http://schemas.microsoft.com/office/drawing/2014/main" id="{48CE0376-8CBE-48DA-9759-0F78BDB68E9C}"/>
                    </a:ext>
                  </a:extLst>
                </p14:cNvPr>
                <p14:cNvContentPartPr/>
                <p14:nvPr/>
              </p14:nvContentPartPr>
              <p14:xfrm>
                <a:off x="9233018" y="2328742"/>
                <a:ext cx="125280" cy="91800"/>
              </p14:xfrm>
            </p:contentPart>
          </mc:Choice>
          <mc:Fallback>
            <p:pic>
              <p:nvPicPr>
                <p:cNvPr id="75" name="Freihand 74">
                  <a:extLst>
                    <a:ext uri="{FF2B5EF4-FFF2-40B4-BE49-F238E27FC236}">
                      <a16:creationId xmlns:a16="http://schemas.microsoft.com/office/drawing/2014/main" id="{48CE0376-8CBE-48DA-9759-0F78BDB68E9C}"/>
                    </a:ext>
                  </a:extLst>
                </p:cNvPr>
                <p:cNvPicPr/>
                <p:nvPr/>
              </p:nvPicPr>
              <p:blipFill>
                <a:blip r:embed="rId126"/>
                <a:stretch>
                  <a:fillRect/>
                </a:stretch>
              </p:blipFill>
              <p:spPr>
                <a:xfrm>
                  <a:off x="9224378" y="2320102"/>
                  <a:ext cx="1429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6" name="Freihand 75">
                  <a:extLst>
                    <a:ext uri="{FF2B5EF4-FFF2-40B4-BE49-F238E27FC236}">
                      <a16:creationId xmlns:a16="http://schemas.microsoft.com/office/drawing/2014/main" id="{DE469CEB-1398-46BA-89D9-46EE4655F887}"/>
                    </a:ext>
                  </a:extLst>
                </p14:cNvPr>
                <p14:cNvContentPartPr/>
                <p14:nvPr/>
              </p14:nvContentPartPr>
              <p14:xfrm>
                <a:off x="9420578" y="2102662"/>
                <a:ext cx="494280" cy="281160"/>
              </p14:xfrm>
            </p:contentPart>
          </mc:Choice>
          <mc:Fallback>
            <p:pic>
              <p:nvPicPr>
                <p:cNvPr id="76" name="Freihand 75">
                  <a:extLst>
                    <a:ext uri="{FF2B5EF4-FFF2-40B4-BE49-F238E27FC236}">
                      <a16:creationId xmlns:a16="http://schemas.microsoft.com/office/drawing/2014/main" id="{DE469CEB-1398-46BA-89D9-46EE4655F887}"/>
                    </a:ext>
                  </a:extLst>
                </p:cNvPr>
                <p:cNvPicPr/>
                <p:nvPr/>
              </p:nvPicPr>
              <p:blipFill>
                <a:blip r:embed="rId128"/>
                <a:stretch>
                  <a:fillRect/>
                </a:stretch>
              </p:blipFill>
              <p:spPr>
                <a:xfrm>
                  <a:off x="9411938" y="2094022"/>
                  <a:ext cx="51192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7" name="Freihand 76">
                  <a:extLst>
                    <a:ext uri="{FF2B5EF4-FFF2-40B4-BE49-F238E27FC236}">
                      <a16:creationId xmlns:a16="http://schemas.microsoft.com/office/drawing/2014/main" id="{3817BDE7-5E1E-425D-BD84-C243F66A98CB}"/>
                    </a:ext>
                  </a:extLst>
                </p14:cNvPr>
                <p14:cNvContentPartPr/>
                <p14:nvPr/>
              </p14:nvContentPartPr>
              <p14:xfrm>
                <a:off x="9952298" y="2090062"/>
                <a:ext cx="162720" cy="156960"/>
              </p14:xfrm>
            </p:contentPart>
          </mc:Choice>
          <mc:Fallback>
            <p:pic>
              <p:nvPicPr>
                <p:cNvPr id="77" name="Freihand 76">
                  <a:extLst>
                    <a:ext uri="{FF2B5EF4-FFF2-40B4-BE49-F238E27FC236}">
                      <a16:creationId xmlns:a16="http://schemas.microsoft.com/office/drawing/2014/main" id="{3817BDE7-5E1E-425D-BD84-C243F66A98CB}"/>
                    </a:ext>
                  </a:extLst>
                </p:cNvPr>
                <p:cNvPicPr/>
                <p:nvPr/>
              </p:nvPicPr>
              <p:blipFill>
                <a:blip r:embed="rId130"/>
                <a:stretch>
                  <a:fillRect/>
                </a:stretch>
              </p:blipFill>
              <p:spPr>
                <a:xfrm>
                  <a:off x="9943658" y="2081062"/>
                  <a:ext cx="18036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8" name="Freihand 77">
                  <a:extLst>
                    <a:ext uri="{FF2B5EF4-FFF2-40B4-BE49-F238E27FC236}">
                      <a16:creationId xmlns:a16="http://schemas.microsoft.com/office/drawing/2014/main" id="{2A56ACA8-D6CF-43DE-B200-A85513432F0C}"/>
                    </a:ext>
                  </a:extLst>
                </p14:cNvPr>
                <p14:cNvContentPartPr/>
                <p14:nvPr/>
              </p14:nvContentPartPr>
              <p14:xfrm>
                <a:off x="10369178" y="1978102"/>
                <a:ext cx="570240" cy="199440"/>
              </p14:xfrm>
            </p:contentPart>
          </mc:Choice>
          <mc:Fallback>
            <p:pic>
              <p:nvPicPr>
                <p:cNvPr id="78" name="Freihand 77">
                  <a:extLst>
                    <a:ext uri="{FF2B5EF4-FFF2-40B4-BE49-F238E27FC236}">
                      <a16:creationId xmlns:a16="http://schemas.microsoft.com/office/drawing/2014/main" id="{2A56ACA8-D6CF-43DE-B200-A85513432F0C}"/>
                    </a:ext>
                  </a:extLst>
                </p:cNvPr>
                <p:cNvPicPr/>
                <p:nvPr/>
              </p:nvPicPr>
              <p:blipFill>
                <a:blip r:embed="rId132"/>
                <a:stretch>
                  <a:fillRect/>
                </a:stretch>
              </p:blipFill>
              <p:spPr>
                <a:xfrm>
                  <a:off x="10360538" y="1969462"/>
                  <a:ext cx="5878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9" name="Freihand 78">
                  <a:extLst>
                    <a:ext uri="{FF2B5EF4-FFF2-40B4-BE49-F238E27FC236}">
                      <a16:creationId xmlns:a16="http://schemas.microsoft.com/office/drawing/2014/main" id="{710AB28C-0237-4D12-BA84-60FB1F96F644}"/>
                    </a:ext>
                  </a:extLst>
                </p14:cNvPr>
                <p14:cNvContentPartPr/>
                <p14:nvPr/>
              </p14:nvContentPartPr>
              <p14:xfrm>
                <a:off x="8322218" y="2838142"/>
                <a:ext cx="143280" cy="267480"/>
              </p14:xfrm>
            </p:contentPart>
          </mc:Choice>
          <mc:Fallback>
            <p:pic>
              <p:nvPicPr>
                <p:cNvPr id="79" name="Freihand 78">
                  <a:extLst>
                    <a:ext uri="{FF2B5EF4-FFF2-40B4-BE49-F238E27FC236}">
                      <a16:creationId xmlns:a16="http://schemas.microsoft.com/office/drawing/2014/main" id="{710AB28C-0237-4D12-BA84-60FB1F96F644}"/>
                    </a:ext>
                  </a:extLst>
                </p:cNvPr>
                <p:cNvPicPr/>
                <p:nvPr/>
              </p:nvPicPr>
              <p:blipFill>
                <a:blip r:embed="rId134"/>
                <a:stretch>
                  <a:fillRect/>
                </a:stretch>
              </p:blipFill>
              <p:spPr>
                <a:xfrm>
                  <a:off x="8313578" y="2829142"/>
                  <a:ext cx="16092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0" name="Freihand 79">
                  <a:extLst>
                    <a:ext uri="{FF2B5EF4-FFF2-40B4-BE49-F238E27FC236}">
                      <a16:creationId xmlns:a16="http://schemas.microsoft.com/office/drawing/2014/main" id="{FE2CF465-DB9F-4A9E-8E00-B76178D17E76}"/>
                    </a:ext>
                  </a:extLst>
                </p14:cNvPr>
                <p14:cNvContentPartPr/>
                <p14:nvPr/>
              </p14:nvContentPartPr>
              <p14:xfrm>
                <a:off x="8482058" y="2916262"/>
                <a:ext cx="325080" cy="131400"/>
              </p14:xfrm>
            </p:contentPart>
          </mc:Choice>
          <mc:Fallback>
            <p:pic>
              <p:nvPicPr>
                <p:cNvPr id="80" name="Freihand 79">
                  <a:extLst>
                    <a:ext uri="{FF2B5EF4-FFF2-40B4-BE49-F238E27FC236}">
                      <a16:creationId xmlns:a16="http://schemas.microsoft.com/office/drawing/2014/main" id="{FE2CF465-DB9F-4A9E-8E00-B76178D17E76}"/>
                    </a:ext>
                  </a:extLst>
                </p:cNvPr>
                <p:cNvPicPr/>
                <p:nvPr/>
              </p:nvPicPr>
              <p:blipFill>
                <a:blip r:embed="rId136"/>
                <a:stretch>
                  <a:fillRect/>
                </a:stretch>
              </p:blipFill>
              <p:spPr>
                <a:xfrm>
                  <a:off x="8473058" y="2907622"/>
                  <a:ext cx="34272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1" name="Freihand 80">
                  <a:extLst>
                    <a:ext uri="{FF2B5EF4-FFF2-40B4-BE49-F238E27FC236}">
                      <a16:creationId xmlns:a16="http://schemas.microsoft.com/office/drawing/2014/main" id="{24016E35-FBF9-42DD-A67B-954E47855053}"/>
                    </a:ext>
                  </a:extLst>
                </p14:cNvPr>
                <p14:cNvContentPartPr/>
                <p14:nvPr/>
              </p14:nvContentPartPr>
              <p14:xfrm>
                <a:off x="8820818" y="2777662"/>
                <a:ext cx="366840" cy="168840"/>
              </p14:xfrm>
            </p:contentPart>
          </mc:Choice>
          <mc:Fallback>
            <p:pic>
              <p:nvPicPr>
                <p:cNvPr id="81" name="Freihand 80">
                  <a:extLst>
                    <a:ext uri="{FF2B5EF4-FFF2-40B4-BE49-F238E27FC236}">
                      <a16:creationId xmlns:a16="http://schemas.microsoft.com/office/drawing/2014/main" id="{24016E35-FBF9-42DD-A67B-954E47855053}"/>
                    </a:ext>
                  </a:extLst>
                </p:cNvPr>
                <p:cNvPicPr/>
                <p:nvPr/>
              </p:nvPicPr>
              <p:blipFill>
                <a:blip r:embed="rId138"/>
                <a:stretch>
                  <a:fillRect/>
                </a:stretch>
              </p:blipFill>
              <p:spPr>
                <a:xfrm>
                  <a:off x="8812178" y="2768662"/>
                  <a:ext cx="384480" cy="1864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2" name="Freihand 81">
                  <a:extLst>
                    <a:ext uri="{FF2B5EF4-FFF2-40B4-BE49-F238E27FC236}">
                      <a16:creationId xmlns:a16="http://schemas.microsoft.com/office/drawing/2014/main" id="{00CBDA6F-A033-4297-916A-C957CDF6ED8B}"/>
                    </a:ext>
                  </a:extLst>
                </p14:cNvPr>
                <p14:cNvContentPartPr/>
                <p14:nvPr/>
              </p14:nvContentPartPr>
              <p14:xfrm>
                <a:off x="9464498" y="2587582"/>
                <a:ext cx="389520" cy="187560"/>
              </p14:xfrm>
            </p:contentPart>
          </mc:Choice>
          <mc:Fallback>
            <p:pic>
              <p:nvPicPr>
                <p:cNvPr id="82" name="Freihand 81">
                  <a:extLst>
                    <a:ext uri="{FF2B5EF4-FFF2-40B4-BE49-F238E27FC236}">
                      <a16:creationId xmlns:a16="http://schemas.microsoft.com/office/drawing/2014/main" id="{00CBDA6F-A033-4297-916A-C957CDF6ED8B}"/>
                    </a:ext>
                  </a:extLst>
                </p:cNvPr>
                <p:cNvPicPr/>
                <p:nvPr/>
              </p:nvPicPr>
              <p:blipFill>
                <a:blip r:embed="rId140"/>
                <a:stretch>
                  <a:fillRect/>
                </a:stretch>
              </p:blipFill>
              <p:spPr>
                <a:xfrm>
                  <a:off x="9455858" y="2578582"/>
                  <a:ext cx="40716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3" name="Freihand 82">
                  <a:extLst>
                    <a:ext uri="{FF2B5EF4-FFF2-40B4-BE49-F238E27FC236}">
                      <a16:creationId xmlns:a16="http://schemas.microsoft.com/office/drawing/2014/main" id="{16434C75-C675-429C-A5B6-1F59D89E90DE}"/>
                    </a:ext>
                  </a:extLst>
                </p14:cNvPr>
                <p14:cNvContentPartPr/>
                <p14:nvPr/>
              </p14:nvContentPartPr>
              <p14:xfrm>
                <a:off x="10099898" y="2517742"/>
                <a:ext cx="13680" cy="171360"/>
              </p14:xfrm>
            </p:contentPart>
          </mc:Choice>
          <mc:Fallback>
            <p:pic>
              <p:nvPicPr>
                <p:cNvPr id="83" name="Freihand 82">
                  <a:extLst>
                    <a:ext uri="{FF2B5EF4-FFF2-40B4-BE49-F238E27FC236}">
                      <a16:creationId xmlns:a16="http://schemas.microsoft.com/office/drawing/2014/main" id="{16434C75-C675-429C-A5B6-1F59D89E90DE}"/>
                    </a:ext>
                  </a:extLst>
                </p:cNvPr>
                <p:cNvPicPr/>
                <p:nvPr/>
              </p:nvPicPr>
              <p:blipFill>
                <a:blip r:embed="rId142"/>
                <a:stretch>
                  <a:fillRect/>
                </a:stretch>
              </p:blipFill>
              <p:spPr>
                <a:xfrm>
                  <a:off x="10090898" y="2509102"/>
                  <a:ext cx="31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4" name="Freihand 83">
                  <a:extLst>
                    <a:ext uri="{FF2B5EF4-FFF2-40B4-BE49-F238E27FC236}">
                      <a16:creationId xmlns:a16="http://schemas.microsoft.com/office/drawing/2014/main" id="{97924DB2-282D-4FE1-94E8-5DCB413BF7AF}"/>
                    </a:ext>
                  </a:extLst>
                </p14:cNvPr>
                <p14:cNvContentPartPr/>
                <p14:nvPr/>
              </p14:nvContentPartPr>
              <p14:xfrm>
                <a:off x="10102778" y="2412262"/>
                <a:ext cx="184680" cy="158760"/>
              </p14:xfrm>
            </p:contentPart>
          </mc:Choice>
          <mc:Fallback>
            <p:pic>
              <p:nvPicPr>
                <p:cNvPr id="84" name="Freihand 83">
                  <a:extLst>
                    <a:ext uri="{FF2B5EF4-FFF2-40B4-BE49-F238E27FC236}">
                      <a16:creationId xmlns:a16="http://schemas.microsoft.com/office/drawing/2014/main" id="{97924DB2-282D-4FE1-94E8-5DCB413BF7AF}"/>
                    </a:ext>
                  </a:extLst>
                </p:cNvPr>
                <p:cNvPicPr/>
                <p:nvPr/>
              </p:nvPicPr>
              <p:blipFill>
                <a:blip r:embed="rId144"/>
                <a:stretch>
                  <a:fillRect/>
                </a:stretch>
              </p:blipFill>
              <p:spPr>
                <a:xfrm>
                  <a:off x="10094138" y="2403262"/>
                  <a:ext cx="2023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5" name="Freihand 84">
                  <a:extLst>
                    <a:ext uri="{FF2B5EF4-FFF2-40B4-BE49-F238E27FC236}">
                      <a16:creationId xmlns:a16="http://schemas.microsoft.com/office/drawing/2014/main" id="{F026B2E6-4D61-44C5-854B-595FFA436B87}"/>
                    </a:ext>
                  </a:extLst>
                </p14:cNvPr>
                <p14:cNvContentPartPr/>
                <p14:nvPr/>
              </p14:nvContentPartPr>
              <p14:xfrm>
                <a:off x="10098098" y="2572102"/>
                <a:ext cx="186120" cy="119520"/>
              </p14:xfrm>
            </p:contentPart>
          </mc:Choice>
          <mc:Fallback>
            <p:pic>
              <p:nvPicPr>
                <p:cNvPr id="85" name="Freihand 84">
                  <a:extLst>
                    <a:ext uri="{FF2B5EF4-FFF2-40B4-BE49-F238E27FC236}">
                      <a16:creationId xmlns:a16="http://schemas.microsoft.com/office/drawing/2014/main" id="{F026B2E6-4D61-44C5-854B-595FFA436B87}"/>
                    </a:ext>
                  </a:extLst>
                </p:cNvPr>
                <p:cNvPicPr/>
                <p:nvPr/>
              </p:nvPicPr>
              <p:blipFill>
                <a:blip r:embed="rId146"/>
                <a:stretch>
                  <a:fillRect/>
                </a:stretch>
              </p:blipFill>
              <p:spPr>
                <a:xfrm>
                  <a:off x="10089458" y="2563462"/>
                  <a:ext cx="20376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86" name="Freihand 85">
                  <a:extLst>
                    <a:ext uri="{FF2B5EF4-FFF2-40B4-BE49-F238E27FC236}">
                      <a16:creationId xmlns:a16="http://schemas.microsoft.com/office/drawing/2014/main" id="{7F342AB5-0F8C-4BE2-B3DE-3E833B4C9DC2}"/>
                    </a:ext>
                  </a:extLst>
                </p14:cNvPr>
                <p14:cNvContentPartPr/>
                <p14:nvPr/>
              </p14:nvContentPartPr>
              <p14:xfrm>
                <a:off x="10288178" y="2410462"/>
                <a:ext cx="376200" cy="197640"/>
              </p14:xfrm>
            </p:contentPart>
          </mc:Choice>
          <mc:Fallback>
            <p:pic>
              <p:nvPicPr>
                <p:cNvPr id="86" name="Freihand 85">
                  <a:extLst>
                    <a:ext uri="{FF2B5EF4-FFF2-40B4-BE49-F238E27FC236}">
                      <a16:creationId xmlns:a16="http://schemas.microsoft.com/office/drawing/2014/main" id="{7F342AB5-0F8C-4BE2-B3DE-3E833B4C9DC2}"/>
                    </a:ext>
                  </a:extLst>
                </p:cNvPr>
                <p:cNvPicPr/>
                <p:nvPr/>
              </p:nvPicPr>
              <p:blipFill>
                <a:blip r:embed="rId148"/>
                <a:stretch>
                  <a:fillRect/>
                </a:stretch>
              </p:blipFill>
              <p:spPr>
                <a:xfrm>
                  <a:off x="10279538" y="2401462"/>
                  <a:ext cx="393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87" name="Freihand 86">
                  <a:extLst>
                    <a:ext uri="{FF2B5EF4-FFF2-40B4-BE49-F238E27FC236}">
                      <a16:creationId xmlns:a16="http://schemas.microsoft.com/office/drawing/2014/main" id="{40F79C35-BD12-4E78-9502-6B805AD17A61}"/>
                    </a:ext>
                  </a:extLst>
                </p14:cNvPr>
                <p14:cNvContentPartPr/>
                <p14:nvPr/>
              </p14:nvContentPartPr>
              <p14:xfrm>
                <a:off x="10661498" y="2355742"/>
                <a:ext cx="309600" cy="177480"/>
              </p14:xfrm>
            </p:contentPart>
          </mc:Choice>
          <mc:Fallback>
            <p:pic>
              <p:nvPicPr>
                <p:cNvPr id="87" name="Freihand 86">
                  <a:extLst>
                    <a:ext uri="{FF2B5EF4-FFF2-40B4-BE49-F238E27FC236}">
                      <a16:creationId xmlns:a16="http://schemas.microsoft.com/office/drawing/2014/main" id="{40F79C35-BD12-4E78-9502-6B805AD17A61}"/>
                    </a:ext>
                  </a:extLst>
                </p:cNvPr>
                <p:cNvPicPr/>
                <p:nvPr/>
              </p:nvPicPr>
              <p:blipFill>
                <a:blip r:embed="rId150"/>
                <a:stretch>
                  <a:fillRect/>
                </a:stretch>
              </p:blipFill>
              <p:spPr>
                <a:xfrm>
                  <a:off x="10652498" y="2347102"/>
                  <a:ext cx="32724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88" name="Freihand 87">
                  <a:extLst>
                    <a:ext uri="{FF2B5EF4-FFF2-40B4-BE49-F238E27FC236}">
                      <a16:creationId xmlns:a16="http://schemas.microsoft.com/office/drawing/2014/main" id="{4AC46FE1-25C2-434D-B272-2BCAC4E3E771}"/>
                    </a:ext>
                  </a:extLst>
                </p14:cNvPr>
                <p14:cNvContentPartPr/>
                <p14:nvPr/>
              </p14:nvContentPartPr>
              <p14:xfrm>
                <a:off x="10837538" y="2376982"/>
                <a:ext cx="155520" cy="34920"/>
              </p14:xfrm>
            </p:contentPart>
          </mc:Choice>
          <mc:Fallback>
            <p:pic>
              <p:nvPicPr>
                <p:cNvPr id="88" name="Freihand 87">
                  <a:extLst>
                    <a:ext uri="{FF2B5EF4-FFF2-40B4-BE49-F238E27FC236}">
                      <a16:creationId xmlns:a16="http://schemas.microsoft.com/office/drawing/2014/main" id="{4AC46FE1-25C2-434D-B272-2BCAC4E3E771}"/>
                    </a:ext>
                  </a:extLst>
                </p:cNvPr>
                <p:cNvPicPr/>
                <p:nvPr/>
              </p:nvPicPr>
              <p:blipFill>
                <a:blip r:embed="rId152"/>
                <a:stretch>
                  <a:fillRect/>
                </a:stretch>
              </p:blipFill>
              <p:spPr>
                <a:xfrm>
                  <a:off x="10828898" y="2368342"/>
                  <a:ext cx="173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89" name="Freihand 88">
                  <a:extLst>
                    <a:ext uri="{FF2B5EF4-FFF2-40B4-BE49-F238E27FC236}">
                      <a16:creationId xmlns:a16="http://schemas.microsoft.com/office/drawing/2014/main" id="{813269BA-CB9E-4860-BAF1-D313C2E90418}"/>
                    </a:ext>
                  </a:extLst>
                </p14:cNvPr>
                <p14:cNvContentPartPr/>
                <p14:nvPr/>
              </p14:nvContentPartPr>
              <p14:xfrm>
                <a:off x="11024378" y="2246302"/>
                <a:ext cx="470160" cy="165240"/>
              </p14:xfrm>
            </p:contentPart>
          </mc:Choice>
          <mc:Fallback>
            <p:pic>
              <p:nvPicPr>
                <p:cNvPr id="89" name="Freihand 88">
                  <a:extLst>
                    <a:ext uri="{FF2B5EF4-FFF2-40B4-BE49-F238E27FC236}">
                      <a16:creationId xmlns:a16="http://schemas.microsoft.com/office/drawing/2014/main" id="{813269BA-CB9E-4860-BAF1-D313C2E90418}"/>
                    </a:ext>
                  </a:extLst>
                </p:cNvPr>
                <p:cNvPicPr/>
                <p:nvPr/>
              </p:nvPicPr>
              <p:blipFill>
                <a:blip r:embed="rId154"/>
                <a:stretch>
                  <a:fillRect/>
                </a:stretch>
              </p:blipFill>
              <p:spPr>
                <a:xfrm>
                  <a:off x="11015378" y="2237662"/>
                  <a:ext cx="48780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0" name="Freihand 89">
                  <a:extLst>
                    <a:ext uri="{FF2B5EF4-FFF2-40B4-BE49-F238E27FC236}">
                      <a16:creationId xmlns:a16="http://schemas.microsoft.com/office/drawing/2014/main" id="{47DF35A3-F418-4AC6-B4CA-4A6AF720E3CD}"/>
                    </a:ext>
                  </a:extLst>
                </p14:cNvPr>
                <p14:cNvContentPartPr/>
                <p14:nvPr/>
              </p14:nvContentPartPr>
              <p14:xfrm>
                <a:off x="11678858" y="1897822"/>
                <a:ext cx="25200" cy="331200"/>
              </p14:xfrm>
            </p:contentPart>
          </mc:Choice>
          <mc:Fallback>
            <p:pic>
              <p:nvPicPr>
                <p:cNvPr id="90" name="Freihand 89">
                  <a:extLst>
                    <a:ext uri="{FF2B5EF4-FFF2-40B4-BE49-F238E27FC236}">
                      <a16:creationId xmlns:a16="http://schemas.microsoft.com/office/drawing/2014/main" id="{47DF35A3-F418-4AC6-B4CA-4A6AF720E3CD}"/>
                    </a:ext>
                  </a:extLst>
                </p:cNvPr>
                <p:cNvPicPr/>
                <p:nvPr/>
              </p:nvPicPr>
              <p:blipFill>
                <a:blip r:embed="rId156"/>
                <a:stretch>
                  <a:fillRect/>
                </a:stretch>
              </p:blipFill>
              <p:spPr>
                <a:xfrm>
                  <a:off x="11669858" y="1888822"/>
                  <a:ext cx="42840" cy="3488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1" name="Freihand 90">
                  <a:extLst>
                    <a:ext uri="{FF2B5EF4-FFF2-40B4-BE49-F238E27FC236}">
                      <a16:creationId xmlns:a16="http://schemas.microsoft.com/office/drawing/2014/main" id="{80D324A3-B4F4-4DA2-B3F9-45F1970DE1D2}"/>
                    </a:ext>
                  </a:extLst>
                </p14:cNvPr>
                <p14:cNvContentPartPr/>
                <p14:nvPr/>
              </p14:nvContentPartPr>
              <p14:xfrm>
                <a:off x="11660138" y="2352862"/>
                <a:ext cx="10080" cy="12240"/>
              </p14:xfrm>
            </p:contentPart>
          </mc:Choice>
          <mc:Fallback>
            <p:pic>
              <p:nvPicPr>
                <p:cNvPr id="91" name="Freihand 90">
                  <a:extLst>
                    <a:ext uri="{FF2B5EF4-FFF2-40B4-BE49-F238E27FC236}">
                      <a16:creationId xmlns:a16="http://schemas.microsoft.com/office/drawing/2014/main" id="{80D324A3-B4F4-4DA2-B3F9-45F1970DE1D2}"/>
                    </a:ext>
                  </a:extLst>
                </p:cNvPr>
                <p:cNvPicPr/>
                <p:nvPr/>
              </p:nvPicPr>
              <p:blipFill>
                <a:blip r:embed="rId158"/>
                <a:stretch>
                  <a:fillRect/>
                </a:stretch>
              </p:blipFill>
              <p:spPr>
                <a:xfrm>
                  <a:off x="11651138" y="2343862"/>
                  <a:ext cx="277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93" name="Freihand 92">
                  <a:extLst>
                    <a:ext uri="{FF2B5EF4-FFF2-40B4-BE49-F238E27FC236}">
                      <a16:creationId xmlns:a16="http://schemas.microsoft.com/office/drawing/2014/main" id="{0F71463E-C698-4179-B90D-936DF72374A0}"/>
                    </a:ext>
                  </a:extLst>
                </p14:cNvPr>
                <p14:cNvContentPartPr/>
                <p14:nvPr/>
              </p14:nvContentPartPr>
              <p14:xfrm>
                <a:off x="10530098" y="1263862"/>
                <a:ext cx="1118520" cy="291240"/>
              </p14:xfrm>
            </p:contentPart>
          </mc:Choice>
          <mc:Fallback>
            <p:pic>
              <p:nvPicPr>
                <p:cNvPr id="93" name="Freihand 92">
                  <a:extLst>
                    <a:ext uri="{FF2B5EF4-FFF2-40B4-BE49-F238E27FC236}">
                      <a16:creationId xmlns:a16="http://schemas.microsoft.com/office/drawing/2014/main" id="{0F71463E-C698-4179-B90D-936DF72374A0}"/>
                    </a:ext>
                  </a:extLst>
                </p:cNvPr>
                <p:cNvPicPr/>
                <p:nvPr/>
              </p:nvPicPr>
              <p:blipFill>
                <a:blip r:embed="rId160"/>
                <a:stretch>
                  <a:fillRect/>
                </a:stretch>
              </p:blipFill>
              <p:spPr>
                <a:xfrm>
                  <a:off x="10521098" y="1255222"/>
                  <a:ext cx="1136160" cy="3088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94" name="Freihand 93">
                  <a:extLst>
                    <a:ext uri="{FF2B5EF4-FFF2-40B4-BE49-F238E27FC236}">
                      <a16:creationId xmlns:a16="http://schemas.microsoft.com/office/drawing/2014/main" id="{7B397397-D890-4FD0-9A4F-DC55DA1F67F3}"/>
                    </a:ext>
                  </a:extLst>
                </p14:cNvPr>
                <p14:cNvContentPartPr/>
                <p14:nvPr/>
              </p14:nvContentPartPr>
              <p14:xfrm>
                <a:off x="8060498" y="1896382"/>
                <a:ext cx="2360880" cy="671040"/>
              </p14:xfrm>
            </p:contentPart>
          </mc:Choice>
          <mc:Fallback>
            <p:pic>
              <p:nvPicPr>
                <p:cNvPr id="94" name="Freihand 93">
                  <a:extLst>
                    <a:ext uri="{FF2B5EF4-FFF2-40B4-BE49-F238E27FC236}">
                      <a16:creationId xmlns:a16="http://schemas.microsoft.com/office/drawing/2014/main" id="{7B397397-D890-4FD0-9A4F-DC55DA1F67F3}"/>
                    </a:ext>
                  </a:extLst>
                </p:cNvPr>
                <p:cNvPicPr/>
                <p:nvPr/>
              </p:nvPicPr>
              <p:blipFill>
                <a:blip r:embed="rId162"/>
                <a:stretch>
                  <a:fillRect/>
                </a:stretch>
              </p:blipFill>
              <p:spPr>
                <a:xfrm>
                  <a:off x="8051858" y="1887382"/>
                  <a:ext cx="2378520" cy="688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96" name="Freihand 95">
                  <a:extLst>
                    <a:ext uri="{FF2B5EF4-FFF2-40B4-BE49-F238E27FC236}">
                      <a16:creationId xmlns:a16="http://schemas.microsoft.com/office/drawing/2014/main" id="{1A2D06C7-3B22-4232-A4AF-BAF83EC51AB1}"/>
                    </a:ext>
                  </a:extLst>
                </p14:cNvPr>
                <p14:cNvContentPartPr/>
                <p14:nvPr/>
              </p14:nvContentPartPr>
              <p14:xfrm>
                <a:off x="10475378" y="797302"/>
                <a:ext cx="1211400" cy="712800"/>
              </p14:xfrm>
            </p:contentPart>
          </mc:Choice>
          <mc:Fallback>
            <p:pic>
              <p:nvPicPr>
                <p:cNvPr id="96" name="Freihand 95">
                  <a:extLst>
                    <a:ext uri="{FF2B5EF4-FFF2-40B4-BE49-F238E27FC236}">
                      <a16:creationId xmlns:a16="http://schemas.microsoft.com/office/drawing/2014/main" id="{1A2D06C7-3B22-4232-A4AF-BAF83EC51AB1}"/>
                    </a:ext>
                  </a:extLst>
                </p:cNvPr>
                <p:cNvPicPr/>
                <p:nvPr/>
              </p:nvPicPr>
              <p:blipFill>
                <a:blip r:embed="rId164"/>
                <a:stretch>
                  <a:fillRect/>
                </a:stretch>
              </p:blipFill>
              <p:spPr>
                <a:xfrm>
                  <a:off x="10466378" y="788302"/>
                  <a:ext cx="1229040" cy="7304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97" name="Freihand 96">
                  <a:extLst>
                    <a:ext uri="{FF2B5EF4-FFF2-40B4-BE49-F238E27FC236}">
                      <a16:creationId xmlns:a16="http://schemas.microsoft.com/office/drawing/2014/main" id="{5938DE8B-4D2E-47B9-8A66-048D2E7B01D7}"/>
                    </a:ext>
                  </a:extLst>
                </p14:cNvPr>
                <p14:cNvContentPartPr/>
                <p14:nvPr/>
              </p14:nvContentPartPr>
              <p14:xfrm>
                <a:off x="10822058" y="845182"/>
                <a:ext cx="820080" cy="580320"/>
              </p14:xfrm>
            </p:contentPart>
          </mc:Choice>
          <mc:Fallback>
            <p:pic>
              <p:nvPicPr>
                <p:cNvPr id="97" name="Freihand 96">
                  <a:extLst>
                    <a:ext uri="{FF2B5EF4-FFF2-40B4-BE49-F238E27FC236}">
                      <a16:creationId xmlns:a16="http://schemas.microsoft.com/office/drawing/2014/main" id="{5938DE8B-4D2E-47B9-8A66-048D2E7B01D7}"/>
                    </a:ext>
                  </a:extLst>
                </p:cNvPr>
                <p:cNvPicPr/>
                <p:nvPr/>
              </p:nvPicPr>
              <p:blipFill>
                <a:blip r:embed="rId166"/>
                <a:stretch>
                  <a:fillRect/>
                </a:stretch>
              </p:blipFill>
              <p:spPr>
                <a:xfrm>
                  <a:off x="10813418" y="836542"/>
                  <a:ext cx="837720" cy="5979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99" name="Freihand 98">
                  <a:extLst>
                    <a:ext uri="{FF2B5EF4-FFF2-40B4-BE49-F238E27FC236}">
                      <a16:creationId xmlns:a16="http://schemas.microsoft.com/office/drawing/2014/main" id="{F921E015-6ABF-44C2-9463-AE9B4BE31349}"/>
                    </a:ext>
                  </a:extLst>
                </p14:cNvPr>
                <p14:cNvContentPartPr/>
                <p14:nvPr/>
              </p14:nvContentPartPr>
              <p14:xfrm>
                <a:off x="6050978" y="551062"/>
                <a:ext cx="3117240" cy="1704240"/>
              </p14:xfrm>
            </p:contentPart>
          </mc:Choice>
          <mc:Fallback>
            <p:pic>
              <p:nvPicPr>
                <p:cNvPr id="99" name="Freihand 98">
                  <a:extLst>
                    <a:ext uri="{FF2B5EF4-FFF2-40B4-BE49-F238E27FC236}">
                      <a16:creationId xmlns:a16="http://schemas.microsoft.com/office/drawing/2014/main" id="{F921E015-6ABF-44C2-9463-AE9B4BE31349}"/>
                    </a:ext>
                  </a:extLst>
                </p:cNvPr>
                <p:cNvPicPr/>
                <p:nvPr/>
              </p:nvPicPr>
              <p:blipFill>
                <a:blip r:embed="rId168"/>
                <a:stretch>
                  <a:fillRect/>
                </a:stretch>
              </p:blipFill>
              <p:spPr>
                <a:xfrm>
                  <a:off x="6042338" y="542062"/>
                  <a:ext cx="3134880" cy="1721880"/>
                </a:xfrm>
                <a:prstGeom prst="rect">
                  <a:avLst/>
                </a:prstGeom>
              </p:spPr>
            </p:pic>
          </mc:Fallback>
        </mc:AlternateContent>
      </p:grpSp>
    </p:spTree>
    <p:extLst>
      <p:ext uri="{BB962C8B-B14F-4D97-AF65-F5344CB8AC3E}">
        <p14:creationId xmlns:p14="http://schemas.microsoft.com/office/powerpoint/2010/main" val="336634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01053983-157F-4707-92DF-C4F2D73B21A3}"/>
              </a:ext>
            </a:extLst>
          </p:cNvPr>
          <p:cNvPicPr>
            <a:picLocks noChangeAspect="1"/>
          </p:cNvPicPr>
          <p:nvPr/>
        </p:nvPicPr>
        <p:blipFill>
          <a:blip r:embed="rId3"/>
          <a:stretch>
            <a:fillRect/>
          </a:stretch>
        </p:blipFill>
        <p:spPr>
          <a:xfrm>
            <a:off x="0" y="1080000"/>
            <a:ext cx="6309474" cy="4320000"/>
          </a:xfrm>
          <a:prstGeom prst="rect">
            <a:avLst/>
          </a:prstGeom>
        </p:spPr>
      </p:pic>
      <p:sp>
        <p:nvSpPr>
          <p:cNvPr id="6" name="TextShape 2"/>
          <p:cNvSpPr txBox="1"/>
          <p:nvPr/>
        </p:nvSpPr>
        <p:spPr>
          <a:xfrm>
            <a:off x="2414307"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Zentralbankbilanz</a:t>
            </a:r>
            <a:endParaRPr lang="en-US" sz="2903" dirty="0">
              <a:solidFill>
                <a:sysClr val="windowText" lastClr="000000"/>
              </a:solidFill>
            </a:endParaRPr>
          </a:p>
        </p:txBody>
      </p:sp>
      <p:sp>
        <p:nvSpPr>
          <p:cNvPr id="7" name="Textfeld 6"/>
          <p:cNvSpPr txBox="1"/>
          <p:nvPr/>
        </p:nvSpPr>
        <p:spPr>
          <a:xfrm>
            <a:off x="1784593" y="6237948"/>
            <a:ext cx="8426841" cy="359655"/>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17" name="Rechteck 16">
            <a:extLst>
              <a:ext uri="{FF2B5EF4-FFF2-40B4-BE49-F238E27FC236}">
                <a16:creationId xmlns:a16="http://schemas.microsoft.com/office/drawing/2014/main" id="{278795BD-CC52-431C-AE80-3AAC753C7DE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F133E63-097C-41C3-A139-CC4F30CF7452}"/>
                  </a:ext>
                </a:extLst>
              </p14:cNvPr>
              <p14:cNvContentPartPr/>
              <p14:nvPr/>
            </p14:nvContentPartPr>
            <p14:xfrm>
              <a:off x="992258" y="4127662"/>
              <a:ext cx="1834200" cy="156600"/>
            </p14:xfrm>
          </p:contentPart>
        </mc:Choice>
        <mc:Fallback>
          <p:pic>
            <p:nvPicPr>
              <p:cNvPr id="2" name="Freihand 1">
                <a:extLst>
                  <a:ext uri="{FF2B5EF4-FFF2-40B4-BE49-F238E27FC236}">
                    <a16:creationId xmlns:a16="http://schemas.microsoft.com/office/drawing/2014/main" id="{8F133E63-097C-41C3-A139-CC4F30CF7452}"/>
                  </a:ext>
                </a:extLst>
              </p:cNvPr>
              <p:cNvPicPr/>
              <p:nvPr/>
            </p:nvPicPr>
            <p:blipFill>
              <a:blip r:embed="rId5"/>
              <a:stretch>
                <a:fillRect/>
              </a:stretch>
            </p:blipFill>
            <p:spPr>
              <a:xfrm>
                <a:off x="983258" y="4119022"/>
                <a:ext cx="18518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3" name="Freihand 52">
                <a:extLst>
                  <a:ext uri="{FF2B5EF4-FFF2-40B4-BE49-F238E27FC236}">
                    <a16:creationId xmlns:a16="http://schemas.microsoft.com/office/drawing/2014/main" id="{B084728B-7DB3-43C3-BD12-9DEBD0C3FBFD}"/>
                  </a:ext>
                </a:extLst>
              </p14:cNvPr>
              <p14:cNvContentPartPr/>
              <p14:nvPr/>
            </p14:nvContentPartPr>
            <p14:xfrm>
              <a:off x="5072138" y="3204622"/>
              <a:ext cx="504720" cy="134280"/>
            </p14:xfrm>
          </p:contentPart>
        </mc:Choice>
        <mc:Fallback>
          <p:pic>
            <p:nvPicPr>
              <p:cNvPr id="53" name="Freihand 52">
                <a:extLst>
                  <a:ext uri="{FF2B5EF4-FFF2-40B4-BE49-F238E27FC236}">
                    <a16:creationId xmlns:a16="http://schemas.microsoft.com/office/drawing/2014/main" id="{B084728B-7DB3-43C3-BD12-9DEBD0C3FBFD}"/>
                  </a:ext>
                </a:extLst>
              </p:cNvPr>
              <p:cNvPicPr/>
              <p:nvPr/>
            </p:nvPicPr>
            <p:blipFill>
              <a:blip r:embed="rId7"/>
              <a:stretch>
                <a:fillRect/>
              </a:stretch>
            </p:blipFill>
            <p:spPr>
              <a:xfrm>
                <a:off x="5063138" y="3195982"/>
                <a:ext cx="5223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31" name="Freihand 230">
                <a:extLst>
                  <a:ext uri="{FF2B5EF4-FFF2-40B4-BE49-F238E27FC236}">
                    <a16:creationId xmlns:a16="http://schemas.microsoft.com/office/drawing/2014/main" id="{E64E1A51-9BAB-4C6F-B3A2-8638D19AE401}"/>
                  </a:ext>
                </a:extLst>
              </p14:cNvPr>
              <p14:cNvContentPartPr/>
              <p14:nvPr/>
            </p14:nvContentPartPr>
            <p14:xfrm>
              <a:off x="9982898" y="741502"/>
              <a:ext cx="1889640" cy="751320"/>
            </p14:xfrm>
          </p:contentPart>
        </mc:Choice>
        <mc:Fallback>
          <p:pic>
            <p:nvPicPr>
              <p:cNvPr id="231" name="Freihand 230">
                <a:extLst>
                  <a:ext uri="{FF2B5EF4-FFF2-40B4-BE49-F238E27FC236}">
                    <a16:creationId xmlns:a16="http://schemas.microsoft.com/office/drawing/2014/main" id="{E64E1A51-9BAB-4C6F-B3A2-8638D19AE401}"/>
                  </a:ext>
                </a:extLst>
              </p:cNvPr>
              <p:cNvPicPr/>
              <p:nvPr/>
            </p:nvPicPr>
            <p:blipFill>
              <a:blip r:embed="rId9"/>
              <a:stretch>
                <a:fillRect/>
              </a:stretch>
            </p:blipFill>
            <p:spPr>
              <a:xfrm>
                <a:off x="9974258" y="732862"/>
                <a:ext cx="1907280" cy="768960"/>
              </a:xfrm>
              <a:prstGeom prst="rect">
                <a:avLst/>
              </a:prstGeom>
            </p:spPr>
          </p:pic>
        </mc:Fallback>
      </mc:AlternateContent>
      <p:grpSp>
        <p:nvGrpSpPr>
          <p:cNvPr id="234" name="Gruppieren 233">
            <a:extLst>
              <a:ext uri="{FF2B5EF4-FFF2-40B4-BE49-F238E27FC236}">
                <a16:creationId xmlns:a16="http://schemas.microsoft.com/office/drawing/2014/main" id="{D84BECEC-27BC-46CD-9DC4-71A8FE198DC6}"/>
              </a:ext>
            </a:extLst>
          </p:cNvPr>
          <p:cNvGrpSpPr/>
          <p:nvPr/>
        </p:nvGrpSpPr>
        <p:grpSpPr>
          <a:xfrm>
            <a:off x="2541698" y="376102"/>
            <a:ext cx="9421920" cy="3769200"/>
            <a:chOff x="2541698" y="376102"/>
            <a:chExt cx="9421920" cy="3769200"/>
          </a:xfrm>
        </p:grpSpPr>
        <mc:AlternateContent xmlns:mc="http://schemas.openxmlformats.org/markup-compatibility/2006">
          <mc:Choice xmlns:p14="http://schemas.microsoft.com/office/powerpoint/2010/main" Requires="p14">
            <p:contentPart p14:bwMode="auto" r:id="rId10">
              <p14:nvContentPartPr>
                <p14:cNvPr id="59" name="Freihand 58">
                  <a:extLst>
                    <a:ext uri="{FF2B5EF4-FFF2-40B4-BE49-F238E27FC236}">
                      <a16:creationId xmlns:a16="http://schemas.microsoft.com/office/drawing/2014/main" id="{C610ABDC-90E9-4223-82E8-9A619D2EDA07}"/>
                    </a:ext>
                  </a:extLst>
                </p14:cNvPr>
                <p14:cNvContentPartPr/>
                <p14:nvPr/>
              </p14:nvContentPartPr>
              <p14:xfrm>
                <a:off x="5513498" y="1352422"/>
                <a:ext cx="102960" cy="281160"/>
              </p14:xfrm>
            </p:contentPart>
          </mc:Choice>
          <mc:Fallback>
            <p:pic>
              <p:nvPicPr>
                <p:cNvPr id="59" name="Freihand 58">
                  <a:extLst>
                    <a:ext uri="{FF2B5EF4-FFF2-40B4-BE49-F238E27FC236}">
                      <a16:creationId xmlns:a16="http://schemas.microsoft.com/office/drawing/2014/main" id="{C610ABDC-90E9-4223-82E8-9A619D2EDA07}"/>
                    </a:ext>
                  </a:extLst>
                </p:cNvPr>
                <p:cNvPicPr/>
                <p:nvPr/>
              </p:nvPicPr>
              <p:blipFill>
                <a:blip r:embed="rId11"/>
                <a:stretch>
                  <a:fillRect/>
                </a:stretch>
              </p:blipFill>
              <p:spPr>
                <a:xfrm>
                  <a:off x="5504498" y="1343782"/>
                  <a:ext cx="1206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1" name="Freihand 60">
                  <a:extLst>
                    <a:ext uri="{FF2B5EF4-FFF2-40B4-BE49-F238E27FC236}">
                      <a16:creationId xmlns:a16="http://schemas.microsoft.com/office/drawing/2014/main" id="{0EA83129-9874-4131-8C26-D4A3F1E44B6B}"/>
                    </a:ext>
                  </a:extLst>
                </p14:cNvPr>
                <p14:cNvContentPartPr/>
                <p14:nvPr/>
              </p14:nvContentPartPr>
              <p14:xfrm>
                <a:off x="5186618" y="1083142"/>
                <a:ext cx="163440" cy="172440"/>
              </p14:xfrm>
            </p:contentPart>
          </mc:Choice>
          <mc:Fallback>
            <p:pic>
              <p:nvPicPr>
                <p:cNvPr id="61" name="Freihand 60">
                  <a:extLst>
                    <a:ext uri="{FF2B5EF4-FFF2-40B4-BE49-F238E27FC236}">
                      <a16:creationId xmlns:a16="http://schemas.microsoft.com/office/drawing/2014/main" id="{0EA83129-9874-4131-8C26-D4A3F1E44B6B}"/>
                    </a:ext>
                  </a:extLst>
                </p:cNvPr>
                <p:cNvPicPr/>
                <p:nvPr/>
              </p:nvPicPr>
              <p:blipFill>
                <a:blip r:embed="rId13"/>
                <a:stretch>
                  <a:fillRect/>
                </a:stretch>
              </p:blipFill>
              <p:spPr>
                <a:xfrm>
                  <a:off x="5177618" y="1074142"/>
                  <a:ext cx="1810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2" name="Freihand 61">
                  <a:extLst>
                    <a:ext uri="{FF2B5EF4-FFF2-40B4-BE49-F238E27FC236}">
                      <a16:creationId xmlns:a16="http://schemas.microsoft.com/office/drawing/2014/main" id="{E8ED2EAE-750C-47E3-A963-B2B2C9011BFF}"/>
                    </a:ext>
                  </a:extLst>
                </p14:cNvPr>
                <p14:cNvContentPartPr/>
                <p14:nvPr/>
              </p14:nvContentPartPr>
              <p14:xfrm>
                <a:off x="5388578" y="908182"/>
                <a:ext cx="350280" cy="214920"/>
              </p14:xfrm>
            </p:contentPart>
          </mc:Choice>
          <mc:Fallback>
            <p:pic>
              <p:nvPicPr>
                <p:cNvPr id="62" name="Freihand 61">
                  <a:extLst>
                    <a:ext uri="{FF2B5EF4-FFF2-40B4-BE49-F238E27FC236}">
                      <a16:creationId xmlns:a16="http://schemas.microsoft.com/office/drawing/2014/main" id="{E8ED2EAE-750C-47E3-A963-B2B2C9011BFF}"/>
                    </a:ext>
                  </a:extLst>
                </p:cNvPr>
                <p:cNvPicPr/>
                <p:nvPr/>
              </p:nvPicPr>
              <p:blipFill>
                <a:blip r:embed="rId15"/>
                <a:stretch>
                  <a:fillRect/>
                </a:stretch>
              </p:blipFill>
              <p:spPr>
                <a:xfrm>
                  <a:off x="5379938" y="899182"/>
                  <a:ext cx="36792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3" name="Freihand 62">
                  <a:extLst>
                    <a:ext uri="{FF2B5EF4-FFF2-40B4-BE49-F238E27FC236}">
                      <a16:creationId xmlns:a16="http://schemas.microsoft.com/office/drawing/2014/main" id="{7E3B3862-36F0-4E3B-8AD2-CBA8C5314C4D}"/>
                    </a:ext>
                  </a:extLst>
                </p14:cNvPr>
                <p14:cNvContentPartPr/>
                <p14:nvPr/>
              </p14:nvContentPartPr>
              <p14:xfrm>
                <a:off x="5840018" y="699742"/>
                <a:ext cx="126000" cy="189000"/>
              </p14:xfrm>
            </p:contentPart>
          </mc:Choice>
          <mc:Fallback>
            <p:pic>
              <p:nvPicPr>
                <p:cNvPr id="63" name="Freihand 62">
                  <a:extLst>
                    <a:ext uri="{FF2B5EF4-FFF2-40B4-BE49-F238E27FC236}">
                      <a16:creationId xmlns:a16="http://schemas.microsoft.com/office/drawing/2014/main" id="{7E3B3862-36F0-4E3B-8AD2-CBA8C5314C4D}"/>
                    </a:ext>
                  </a:extLst>
                </p:cNvPr>
                <p:cNvPicPr/>
                <p:nvPr/>
              </p:nvPicPr>
              <p:blipFill>
                <a:blip r:embed="rId17"/>
                <a:stretch>
                  <a:fillRect/>
                </a:stretch>
              </p:blipFill>
              <p:spPr>
                <a:xfrm>
                  <a:off x="5831378" y="690742"/>
                  <a:ext cx="14364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4" name="Freihand 63">
                  <a:extLst>
                    <a:ext uri="{FF2B5EF4-FFF2-40B4-BE49-F238E27FC236}">
                      <a16:creationId xmlns:a16="http://schemas.microsoft.com/office/drawing/2014/main" id="{11C1081C-B201-4AC6-BC3C-CDCCFD24D4E1}"/>
                    </a:ext>
                  </a:extLst>
                </p14:cNvPr>
                <p14:cNvContentPartPr/>
                <p14:nvPr/>
              </p14:nvContentPartPr>
              <p14:xfrm>
                <a:off x="6006338" y="766702"/>
                <a:ext cx="149040" cy="65880"/>
              </p14:xfrm>
            </p:contentPart>
          </mc:Choice>
          <mc:Fallback>
            <p:pic>
              <p:nvPicPr>
                <p:cNvPr id="64" name="Freihand 63">
                  <a:extLst>
                    <a:ext uri="{FF2B5EF4-FFF2-40B4-BE49-F238E27FC236}">
                      <a16:creationId xmlns:a16="http://schemas.microsoft.com/office/drawing/2014/main" id="{11C1081C-B201-4AC6-BC3C-CDCCFD24D4E1}"/>
                    </a:ext>
                  </a:extLst>
                </p:cNvPr>
                <p:cNvPicPr/>
                <p:nvPr/>
              </p:nvPicPr>
              <p:blipFill>
                <a:blip r:embed="rId19"/>
                <a:stretch>
                  <a:fillRect/>
                </a:stretch>
              </p:blipFill>
              <p:spPr>
                <a:xfrm>
                  <a:off x="5997338" y="758062"/>
                  <a:ext cx="1666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5" name="Freihand 64">
                  <a:extLst>
                    <a:ext uri="{FF2B5EF4-FFF2-40B4-BE49-F238E27FC236}">
                      <a16:creationId xmlns:a16="http://schemas.microsoft.com/office/drawing/2014/main" id="{806153A4-B64E-4F1D-837B-2B6187B08CC1}"/>
                    </a:ext>
                  </a:extLst>
                </p14:cNvPr>
                <p14:cNvContentPartPr/>
                <p14:nvPr/>
              </p14:nvContentPartPr>
              <p14:xfrm>
                <a:off x="6181658" y="684982"/>
                <a:ext cx="83520" cy="99360"/>
              </p14:xfrm>
            </p:contentPart>
          </mc:Choice>
          <mc:Fallback>
            <p:pic>
              <p:nvPicPr>
                <p:cNvPr id="65" name="Freihand 64">
                  <a:extLst>
                    <a:ext uri="{FF2B5EF4-FFF2-40B4-BE49-F238E27FC236}">
                      <a16:creationId xmlns:a16="http://schemas.microsoft.com/office/drawing/2014/main" id="{806153A4-B64E-4F1D-837B-2B6187B08CC1}"/>
                    </a:ext>
                  </a:extLst>
                </p:cNvPr>
                <p:cNvPicPr/>
                <p:nvPr/>
              </p:nvPicPr>
              <p:blipFill>
                <a:blip r:embed="rId21"/>
                <a:stretch>
                  <a:fillRect/>
                </a:stretch>
              </p:blipFill>
              <p:spPr>
                <a:xfrm>
                  <a:off x="6173018" y="675982"/>
                  <a:ext cx="101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6" name="Freihand 65">
                  <a:extLst>
                    <a:ext uri="{FF2B5EF4-FFF2-40B4-BE49-F238E27FC236}">
                      <a16:creationId xmlns:a16="http://schemas.microsoft.com/office/drawing/2014/main" id="{CAF13E8B-CACC-4266-BBC0-9411E6BB1AC4}"/>
                    </a:ext>
                  </a:extLst>
                </p14:cNvPr>
                <p14:cNvContentPartPr/>
                <p14:nvPr/>
              </p14:nvContentPartPr>
              <p14:xfrm>
                <a:off x="6302618" y="687502"/>
                <a:ext cx="168120" cy="63720"/>
              </p14:xfrm>
            </p:contentPart>
          </mc:Choice>
          <mc:Fallback>
            <p:pic>
              <p:nvPicPr>
                <p:cNvPr id="66" name="Freihand 65">
                  <a:extLst>
                    <a:ext uri="{FF2B5EF4-FFF2-40B4-BE49-F238E27FC236}">
                      <a16:creationId xmlns:a16="http://schemas.microsoft.com/office/drawing/2014/main" id="{CAF13E8B-CACC-4266-BBC0-9411E6BB1AC4}"/>
                    </a:ext>
                  </a:extLst>
                </p:cNvPr>
                <p:cNvPicPr/>
                <p:nvPr/>
              </p:nvPicPr>
              <p:blipFill>
                <a:blip r:embed="rId23"/>
                <a:stretch>
                  <a:fillRect/>
                </a:stretch>
              </p:blipFill>
              <p:spPr>
                <a:xfrm>
                  <a:off x="6293978" y="678862"/>
                  <a:ext cx="185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67" name="Freihand 66">
                  <a:extLst>
                    <a:ext uri="{FF2B5EF4-FFF2-40B4-BE49-F238E27FC236}">
                      <a16:creationId xmlns:a16="http://schemas.microsoft.com/office/drawing/2014/main" id="{DA7BC301-950D-4AA5-B6CE-F2F263619AAD}"/>
                    </a:ext>
                  </a:extLst>
                </p14:cNvPr>
                <p14:cNvContentPartPr/>
                <p14:nvPr/>
              </p14:nvContentPartPr>
              <p14:xfrm>
                <a:off x="6487298" y="670222"/>
                <a:ext cx="132480" cy="168480"/>
              </p14:xfrm>
            </p:contentPart>
          </mc:Choice>
          <mc:Fallback>
            <p:pic>
              <p:nvPicPr>
                <p:cNvPr id="67" name="Freihand 66">
                  <a:extLst>
                    <a:ext uri="{FF2B5EF4-FFF2-40B4-BE49-F238E27FC236}">
                      <a16:creationId xmlns:a16="http://schemas.microsoft.com/office/drawing/2014/main" id="{DA7BC301-950D-4AA5-B6CE-F2F263619AAD}"/>
                    </a:ext>
                  </a:extLst>
                </p:cNvPr>
                <p:cNvPicPr/>
                <p:nvPr/>
              </p:nvPicPr>
              <p:blipFill>
                <a:blip r:embed="rId25"/>
                <a:stretch>
                  <a:fillRect/>
                </a:stretch>
              </p:blipFill>
              <p:spPr>
                <a:xfrm>
                  <a:off x="6478658" y="661582"/>
                  <a:ext cx="1501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68" name="Freihand 67">
                  <a:extLst>
                    <a:ext uri="{FF2B5EF4-FFF2-40B4-BE49-F238E27FC236}">
                      <a16:creationId xmlns:a16="http://schemas.microsoft.com/office/drawing/2014/main" id="{8BAF2FE5-0C26-4D77-9537-0D97CF26851E}"/>
                    </a:ext>
                  </a:extLst>
                </p14:cNvPr>
                <p14:cNvContentPartPr/>
                <p14:nvPr/>
              </p14:nvContentPartPr>
              <p14:xfrm>
                <a:off x="6641738" y="688942"/>
                <a:ext cx="52920" cy="59400"/>
              </p14:xfrm>
            </p:contentPart>
          </mc:Choice>
          <mc:Fallback>
            <p:pic>
              <p:nvPicPr>
                <p:cNvPr id="68" name="Freihand 67">
                  <a:extLst>
                    <a:ext uri="{FF2B5EF4-FFF2-40B4-BE49-F238E27FC236}">
                      <a16:creationId xmlns:a16="http://schemas.microsoft.com/office/drawing/2014/main" id="{8BAF2FE5-0C26-4D77-9537-0D97CF26851E}"/>
                    </a:ext>
                  </a:extLst>
                </p:cNvPr>
                <p:cNvPicPr/>
                <p:nvPr/>
              </p:nvPicPr>
              <p:blipFill>
                <a:blip r:embed="rId27"/>
                <a:stretch>
                  <a:fillRect/>
                </a:stretch>
              </p:blipFill>
              <p:spPr>
                <a:xfrm>
                  <a:off x="6632738" y="679942"/>
                  <a:ext cx="705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69" name="Freihand 68">
                  <a:extLst>
                    <a:ext uri="{FF2B5EF4-FFF2-40B4-BE49-F238E27FC236}">
                      <a16:creationId xmlns:a16="http://schemas.microsoft.com/office/drawing/2014/main" id="{C45F6EB3-6827-465E-B2F7-7862BB6DFD2F}"/>
                    </a:ext>
                  </a:extLst>
                </p14:cNvPr>
                <p14:cNvContentPartPr/>
                <p14:nvPr/>
              </p14:nvContentPartPr>
              <p14:xfrm>
                <a:off x="6727058" y="656182"/>
                <a:ext cx="666360" cy="275760"/>
              </p14:xfrm>
            </p:contentPart>
          </mc:Choice>
          <mc:Fallback>
            <p:pic>
              <p:nvPicPr>
                <p:cNvPr id="69" name="Freihand 68">
                  <a:extLst>
                    <a:ext uri="{FF2B5EF4-FFF2-40B4-BE49-F238E27FC236}">
                      <a16:creationId xmlns:a16="http://schemas.microsoft.com/office/drawing/2014/main" id="{C45F6EB3-6827-465E-B2F7-7862BB6DFD2F}"/>
                    </a:ext>
                  </a:extLst>
                </p:cNvPr>
                <p:cNvPicPr/>
                <p:nvPr/>
              </p:nvPicPr>
              <p:blipFill>
                <a:blip r:embed="rId29"/>
                <a:stretch>
                  <a:fillRect/>
                </a:stretch>
              </p:blipFill>
              <p:spPr>
                <a:xfrm>
                  <a:off x="6718058" y="647542"/>
                  <a:ext cx="68400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71" name="Freihand 70">
                  <a:extLst>
                    <a:ext uri="{FF2B5EF4-FFF2-40B4-BE49-F238E27FC236}">
                      <a16:creationId xmlns:a16="http://schemas.microsoft.com/office/drawing/2014/main" id="{CFC29820-2C05-4E1A-99F3-7356319F9287}"/>
                    </a:ext>
                  </a:extLst>
                </p14:cNvPr>
                <p14:cNvContentPartPr/>
                <p14:nvPr/>
              </p14:nvContentPartPr>
              <p14:xfrm>
                <a:off x="6092018" y="1005742"/>
                <a:ext cx="378360" cy="218520"/>
              </p14:xfrm>
            </p:contentPart>
          </mc:Choice>
          <mc:Fallback>
            <p:pic>
              <p:nvPicPr>
                <p:cNvPr id="71" name="Freihand 70">
                  <a:extLst>
                    <a:ext uri="{FF2B5EF4-FFF2-40B4-BE49-F238E27FC236}">
                      <a16:creationId xmlns:a16="http://schemas.microsoft.com/office/drawing/2014/main" id="{CFC29820-2C05-4E1A-99F3-7356319F9287}"/>
                    </a:ext>
                  </a:extLst>
                </p:cNvPr>
                <p:cNvPicPr/>
                <p:nvPr/>
              </p:nvPicPr>
              <p:blipFill>
                <a:blip r:embed="rId31"/>
                <a:stretch>
                  <a:fillRect/>
                </a:stretch>
              </p:blipFill>
              <p:spPr>
                <a:xfrm>
                  <a:off x="6083018" y="996742"/>
                  <a:ext cx="39600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72" name="Freihand 71">
                  <a:extLst>
                    <a:ext uri="{FF2B5EF4-FFF2-40B4-BE49-F238E27FC236}">
                      <a16:creationId xmlns:a16="http://schemas.microsoft.com/office/drawing/2014/main" id="{3347A3E8-031F-4D14-BF56-E0919053AF51}"/>
                    </a:ext>
                  </a:extLst>
                </p14:cNvPr>
                <p14:cNvContentPartPr/>
                <p14:nvPr/>
              </p14:nvContentPartPr>
              <p14:xfrm>
                <a:off x="6531218" y="902782"/>
                <a:ext cx="129960" cy="172800"/>
              </p14:xfrm>
            </p:contentPart>
          </mc:Choice>
          <mc:Fallback>
            <p:pic>
              <p:nvPicPr>
                <p:cNvPr id="72" name="Freihand 71">
                  <a:extLst>
                    <a:ext uri="{FF2B5EF4-FFF2-40B4-BE49-F238E27FC236}">
                      <a16:creationId xmlns:a16="http://schemas.microsoft.com/office/drawing/2014/main" id="{3347A3E8-031F-4D14-BF56-E0919053AF51}"/>
                    </a:ext>
                  </a:extLst>
                </p:cNvPr>
                <p:cNvPicPr/>
                <p:nvPr/>
              </p:nvPicPr>
              <p:blipFill>
                <a:blip r:embed="rId33"/>
                <a:stretch>
                  <a:fillRect/>
                </a:stretch>
              </p:blipFill>
              <p:spPr>
                <a:xfrm>
                  <a:off x="6522218" y="894142"/>
                  <a:ext cx="1476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73" name="Freihand 72">
                  <a:extLst>
                    <a:ext uri="{FF2B5EF4-FFF2-40B4-BE49-F238E27FC236}">
                      <a16:creationId xmlns:a16="http://schemas.microsoft.com/office/drawing/2014/main" id="{BF9BB96A-95BF-4344-AA29-7A46C5265F42}"/>
                    </a:ext>
                  </a:extLst>
                </p14:cNvPr>
                <p14:cNvContentPartPr/>
                <p14:nvPr/>
              </p14:nvContentPartPr>
              <p14:xfrm>
                <a:off x="6825338" y="833662"/>
                <a:ext cx="104760" cy="249840"/>
              </p14:xfrm>
            </p:contentPart>
          </mc:Choice>
          <mc:Fallback>
            <p:pic>
              <p:nvPicPr>
                <p:cNvPr id="73" name="Freihand 72">
                  <a:extLst>
                    <a:ext uri="{FF2B5EF4-FFF2-40B4-BE49-F238E27FC236}">
                      <a16:creationId xmlns:a16="http://schemas.microsoft.com/office/drawing/2014/main" id="{BF9BB96A-95BF-4344-AA29-7A46C5265F42}"/>
                    </a:ext>
                  </a:extLst>
                </p:cNvPr>
                <p:cNvPicPr/>
                <p:nvPr/>
              </p:nvPicPr>
              <p:blipFill>
                <a:blip r:embed="rId35"/>
                <a:stretch>
                  <a:fillRect/>
                </a:stretch>
              </p:blipFill>
              <p:spPr>
                <a:xfrm>
                  <a:off x="6816698" y="824662"/>
                  <a:ext cx="12240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74" name="Freihand 73">
                  <a:extLst>
                    <a:ext uri="{FF2B5EF4-FFF2-40B4-BE49-F238E27FC236}">
                      <a16:creationId xmlns:a16="http://schemas.microsoft.com/office/drawing/2014/main" id="{914E6925-8A3C-4B49-BA0B-EA114071CBD9}"/>
                    </a:ext>
                  </a:extLst>
                </p14:cNvPr>
                <p14:cNvContentPartPr/>
                <p14:nvPr/>
              </p14:nvContentPartPr>
              <p14:xfrm>
                <a:off x="6953498" y="921502"/>
                <a:ext cx="220320" cy="115560"/>
              </p14:xfrm>
            </p:contentPart>
          </mc:Choice>
          <mc:Fallback>
            <p:pic>
              <p:nvPicPr>
                <p:cNvPr id="74" name="Freihand 73">
                  <a:extLst>
                    <a:ext uri="{FF2B5EF4-FFF2-40B4-BE49-F238E27FC236}">
                      <a16:creationId xmlns:a16="http://schemas.microsoft.com/office/drawing/2014/main" id="{914E6925-8A3C-4B49-BA0B-EA114071CBD9}"/>
                    </a:ext>
                  </a:extLst>
                </p:cNvPr>
                <p:cNvPicPr/>
                <p:nvPr/>
              </p:nvPicPr>
              <p:blipFill>
                <a:blip r:embed="rId37"/>
                <a:stretch>
                  <a:fillRect/>
                </a:stretch>
              </p:blipFill>
              <p:spPr>
                <a:xfrm>
                  <a:off x="6944858" y="912862"/>
                  <a:ext cx="2379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75" name="Freihand 74">
                  <a:extLst>
                    <a:ext uri="{FF2B5EF4-FFF2-40B4-BE49-F238E27FC236}">
                      <a16:creationId xmlns:a16="http://schemas.microsoft.com/office/drawing/2014/main" id="{EC63F16B-0227-4B14-8E8E-FDEE5BB67C30}"/>
                    </a:ext>
                  </a:extLst>
                </p14:cNvPr>
                <p14:cNvContentPartPr/>
                <p14:nvPr/>
              </p14:nvContentPartPr>
              <p14:xfrm>
                <a:off x="7217018" y="872902"/>
                <a:ext cx="234000" cy="77400"/>
              </p14:xfrm>
            </p:contentPart>
          </mc:Choice>
          <mc:Fallback>
            <p:pic>
              <p:nvPicPr>
                <p:cNvPr id="75" name="Freihand 74">
                  <a:extLst>
                    <a:ext uri="{FF2B5EF4-FFF2-40B4-BE49-F238E27FC236}">
                      <a16:creationId xmlns:a16="http://schemas.microsoft.com/office/drawing/2014/main" id="{EC63F16B-0227-4B14-8E8E-FDEE5BB67C30}"/>
                    </a:ext>
                  </a:extLst>
                </p:cNvPr>
                <p:cNvPicPr/>
                <p:nvPr/>
              </p:nvPicPr>
              <p:blipFill>
                <a:blip r:embed="rId39"/>
                <a:stretch>
                  <a:fillRect/>
                </a:stretch>
              </p:blipFill>
              <p:spPr>
                <a:xfrm>
                  <a:off x="7208018" y="864262"/>
                  <a:ext cx="2516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76" name="Freihand 75">
                  <a:extLst>
                    <a:ext uri="{FF2B5EF4-FFF2-40B4-BE49-F238E27FC236}">
                      <a16:creationId xmlns:a16="http://schemas.microsoft.com/office/drawing/2014/main" id="{5839CBCC-66F7-476F-ADBF-6F4259AF825C}"/>
                    </a:ext>
                  </a:extLst>
                </p14:cNvPr>
                <p14:cNvContentPartPr/>
                <p14:nvPr/>
              </p14:nvContentPartPr>
              <p14:xfrm>
                <a:off x="7487738" y="826462"/>
                <a:ext cx="119520" cy="91080"/>
              </p14:xfrm>
            </p:contentPart>
          </mc:Choice>
          <mc:Fallback>
            <p:pic>
              <p:nvPicPr>
                <p:cNvPr id="76" name="Freihand 75">
                  <a:extLst>
                    <a:ext uri="{FF2B5EF4-FFF2-40B4-BE49-F238E27FC236}">
                      <a16:creationId xmlns:a16="http://schemas.microsoft.com/office/drawing/2014/main" id="{5839CBCC-66F7-476F-ADBF-6F4259AF825C}"/>
                    </a:ext>
                  </a:extLst>
                </p:cNvPr>
                <p:cNvPicPr/>
                <p:nvPr/>
              </p:nvPicPr>
              <p:blipFill>
                <a:blip r:embed="rId41"/>
                <a:stretch>
                  <a:fillRect/>
                </a:stretch>
              </p:blipFill>
              <p:spPr>
                <a:xfrm>
                  <a:off x="7478738" y="817822"/>
                  <a:ext cx="1371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77" name="Freihand 76">
                  <a:extLst>
                    <a:ext uri="{FF2B5EF4-FFF2-40B4-BE49-F238E27FC236}">
                      <a16:creationId xmlns:a16="http://schemas.microsoft.com/office/drawing/2014/main" id="{F9715747-D627-455E-B7A7-17918976878D}"/>
                    </a:ext>
                  </a:extLst>
                </p14:cNvPr>
                <p14:cNvContentPartPr/>
                <p14:nvPr/>
              </p14:nvContentPartPr>
              <p14:xfrm>
                <a:off x="7706618" y="557902"/>
                <a:ext cx="25200" cy="333720"/>
              </p14:xfrm>
            </p:contentPart>
          </mc:Choice>
          <mc:Fallback>
            <p:pic>
              <p:nvPicPr>
                <p:cNvPr id="77" name="Freihand 76">
                  <a:extLst>
                    <a:ext uri="{FF2B5EF4-FFF2-40B4-BE49-F238E27FC236}">
                      <a16:creationId xmlns:a16="http://schemas.microsoft.com/office/drawing/2014/main" id="{F9715747-D627-455E-B7A7-17918976878D}"/>
                    </a:ext>
                  </a:extLst>
                </p:cNvPr>
                <p:cNvPicPr/>
                <p:nvPr/>
              </p:nvPicPr>
              <p:blipFill>
                <a:blip r:embed="rId43"/>
                <a:stretch>
                  <a:fillRect/>
                </a:stretch>
              </p:blipFill>
              <p:spPr>
                <a:xfrm>
                  <a:off x="7697978" y="548902"/>
                  <a:ext cx="4284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3" name="Freihand 12">
                  <a:extLst>
                    <a:ext uri="{FF2B5EF4-FFF2-40B4-BE49-F238E27FC236}">
                      <a16:creationId xmlns:a16="http://schemas.microsoft.com/office/drawing/2014/main" id="{6F8BCE13-8794-4511-BA26-E398C5ADA326}"/>
                    </a:ext>
                  </a:extLst>
                </p14:cNvPr>
                <p14:cNvContentPartPr/>
                <p14:nvPr/>
              </p14:nvContentPartPr>
              <p14:xfrm>
                <a:off x="2541698" y="2674702"/>
                <a:ext cx="164880" cy="237600"/>
              </p14:xfrm>
            </p:contentPart>
          </mc:Choice>
          <mc:Fallback>
            <p:pic>
              <p:nvPicPr>
                <p:cNvPr id="13" name="Freihand 12">
                  <a:extLst>
                    <a:ext uri="{FF2B5EF4-FFF2-40B4-BE49-F238E27FC236}">
                      <a16:creationId xmlns:a16="http://schemas.microsoft.com/office/drawing/2014/main" id="{6F8BCE13-8794-4511-BA26-E398C5ADA326}"/>
                    </a:ext>
                  </a:extLst>
                </p:cNvPr>
                <p:cNvPicPr/>
                <p:nvPr/>
              </p:nvPicPr>
              <p:blipFill>
                <a:blip r:embed="rId45"/>
                <a:stretch>
                  <a:fillRect/>
                </a:stretch>
              </p:blipFill>
              <p:spPr>
                <a:xfrm>
                  <a:off x="2532698" y="2666062"/>
                  <a:ext cx="1825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4" name="Freihand 13">
                  <a:extLst>
                    <a:ext uri="{FF2B5EF4-FFF2-40B4-BE49-F238E27FC236}">
                      <a16:creationId xmlns:a16="http://schemas.microsoft.com/office/drawing/2014/main" id="{535F22C7-8246-46A6-BD7B-744FDD6D1D36}"/>
                    </a:ext>
                  </a:extLst>
                </p14:cNvPr>
                <p14:cNvContentPartPr/>
                <p14:nvPr/>
              </p14:nvContentPartPr>
              <p14:xfrm>
                <a:off x="2830058" y="2587222"/>
                <a:ext cx="129600" cy="250200"/>
              </p14:xfrm>
            </p:contentPart>
          </mc:Choice>
          <mc:Fallback>
            <p:pic>
              <p:nvPicPr>
                <p:cNvPr id="14" name="Freihand 13">
                  <a:extLst>
                    <a:ext uri="{FF2B5EF4-FFF2-40B4-BE49-F238E27FC236}">
                      <a16:creationId xmlns:a16="http://schemas.microsoft.com/office/drawing/2014/main" id="{535F22C7-8246-46A6-BD7B-744FDD6D1D36}"/>
                    </a:ext>
                  </a:extLst>
                </p:cNvPr>
                <p:cNvPicPr/>
                <p:nvPr/>
              </p:nvPicPr>
              <p:blipFill>
                <a:blip r:embed="rId47"/>
                <a:stretch>
                  <a:fillRect/>
                </a:stretch>
              </p:blipFill>
              <p:spPr>
                <a:xfrm>
                  <a:off x="2821418" y="2578582"/>
                  <a:ext cx="1472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 name="Freihand 17">
                  <a:extLst>
                    <a:ext uri="{FF2B5EF4-FFF2-40B4-BE49-F238E27FC236}">
                      <a16:creationId xmlns:a16="http://schemas.microsoft.com/office/drawing/2014/main" id="{DB826557-EF68-41D1-8C7D-67EB6B4463E3}"/>
                    </a:ext>
                  </a:extLst>
                </p14:cNvPr>
                <p14:cNvContentPartPr/>
                <p14:nvPr/>
              </p14:nvContentPartPr>
              <p14:xfrm>
                <a:off x="2691098" y="2758942"/>
                <a:ext cx="136080" cy="133920"/>
              </p14:xfrm>
            </p:contentPart>
          </mc:Choice>
          <mc:Fallback>
            <p:pic>
              <p:nvPicPr>
                <p:cNvPr id="18" name="Freihand 17">
                  <a:extLst>
                    <a:ext uri="{FF2B5EF4-FFF2-40B4-BE49-F238E27FC236}">
                      <a16:creationId xmlns:a16="http://schemas.microsoft.com/office/drawing/2014/main" id="{DB826557-EF68-41D1-8C7D-67EB6B4463E3}"/>
                    </a:ext>
                  </a:extLst>
                </p:cNvPr>
                <p:cNvPicPr/>
                <p:nvPr/>
              </p:nvPicPr>
              <p:blipFill>
                <a:blip r:embed="rId49"/>
                <a:stretch>
                  <a:fillRect/>
                </a:stretch>
              </p:blipFill>
              <p:spPr>
                <a:xfrm>
                  <a:off x="2682458" y="2749942"/>
                  <a:ext cx="15372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9" name="Freihand 18">
                  <a:extLst>
                    <a:ext uri="{FF2B5EF4-FFF2-40B4-BE49-F238E27FC236}">
                      <a16:creationId xmlns:a16="http://schemas.microsoft.com/office/drawing/2014/main" id="{A0F6316B-DCC7-480A-9626-A92E397BC8E9}"/>
                    </a:ext>
                  </a:extLst>
                </p14:cNvPr>
                <p14:cNvContentPartPr/>
                <p14:nvPr/>
              </p14:nvContentPartPr>
              <p14:xfrm>
                <a:off x="2968298" y="2608102"/>
                <a:ext cx="101520" cy="74160"/>
              </p14:xfrm>
            </p:contentPart>
          </mc:Choice>
          <mc:Fallback>
            <p:pic>
              <p:nvPicPr>
                <p:cNvPr id="19" name="Freihand 18">
                  <a:extLst>
                    <a:ext uri="{FF2B5EF4-FFF2-40B4-BE49-F238E27FC236}">
                      <a16:creationId xmlns:a16="http://schemas.microsoft.com/office/drawing/2014/main" id="{A0F6316B-DCC7-480A-9626-A92E397BC8E9}"/>
                    </a:ext>
                  </a:extLst>
                </p:cNvPr>
                <p:cNvPicPr/>
                <p:nvPr/>
              </p:nvPicPr>
              <p:blipFill>
                <a:blip r:embed="rId51"/>
                <a:stretch>
                  <a:fillRect/>
                </a:stretch>
              </p:blipFill>
              <p:spPr>
                <a:xfrm>
                  <a:off x="2959658" y="2599462"/>
                  <a:ext cx="1191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0" name="Freihand 19">
                  <a:extLst>
                    <a:ext uri="{FF2B5EF4-FFF2-40B4-BE49-F238E27FC236}">
                      <a16:creationId xmlns:a16="http://schemas.microsoft.com/office/drawing/2014/main" id="{1408FEAE-0A20-4BDD-A111-101B6255C9F2}"/>
                    </a:ext>
                  </a:extLst>
                </p14:cNvPr>
                <p14:cNvContentPartPr/>
                <p14:nvPr/>
              </p14:nvContentPartPr>
              <p14:xfrm>
                <a:off x="3078818" y="2429542"/>
                <a:ext cx="95760" cy="366840"/>
              </p14:xfrm>
            </p:contentPart>
          </mc:Choice>
          <mc:Fallback>
            <p:pic>
              <p:nvPicPr>
                <p:cNvPr id="20" name="Freihand 19">
                  <a:extLst>
                    <a:ext uri="{FF2B5EF4-FFF2-40B4-BE49-F238E27FC236}">
                      <a16:creationId xmlns:a16="http://schemas.microsoft.com/office/drawing/2014/main" id="{1408FEAE-0A20-4BDD-A111-101B6255C9F2}"/>
                    </a:ext>
                  </a:extLst>
                </p:cNvPr>
                <p:cNvPicPr/>
                <p:nvPr/>
              </p:nvPicPr>
              <p:blipFill>
                <a:blip r:embed="rId53"/>
                <a:stretch>
                  <a:fillRect/>
                </a:stretch>
              </p:blipFill>
              <p:spPr>
                <a:xfrm>
                  <a:off x="3070178" y="2420542"/>
                  <a:ext cx="11340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1" name="Freihand 20">
                  <a:extLst>
                    <a:ext uri="{FF2B5EF4-FFF2-40B4-BE49-F238E27FC236}">
                      <a16:creationId xmlns:a16="http://schemas.microsoft.com/office/drawing/2014/main" id="{B34DEC91-9619-48AA-BBF7-290940A7010D}"/>
                    </a:ext>
                  </a:extLst>
                </p14:cNvPr>
                <p14:cNvContentPartPr/>
                <p14:nvPr/>
              </p14:nvContentPartPr>
              <p14:xfrm>
                <a:off x="3196898" y="2545102"/>
                <a:ext cx="115200" cy="90000"/>
              </p14:xfrm>
            </p:contentPart>
          </mc:Choice>
          <mc:Fallback>
            <p:pic>
              <p:nvPicPr>
                <p:cNvPr id="21" name="Freihand 20">
                  <a:extLst>
                    <a:ext uri="{FF2B5EF4-FFF2-40B4-BE49-F238E27FC236}">
                      <a16:creationId xmlns:a16="http://schemas.microsoft.com/office/drawing/2014/main" id="{B34DEC91-9619-48AA-BBF7-290940A7010D}"/>
                    </a:ext>
                  </a:extLst>
                </p:cNvPr>
                <p:cNvPicPr/>
                <p:nvPr/>
              </p:nvPicPr>
              <p:blipFill>
                <a:blip r:embed="rId55"/>
                <a:stretch>
                  <a:fillRect/>
                </a:stretch>
              </p:blipFill>
              <p:spPr>
                <a:xfrm>
                  <a:off x="3187898" y="2536462"/>
                  <a:ext cx="132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2" name="Freihand 21">
                  <a:extLst>
                    <a:ext uri="{FF2B5EF4-FFF2-40B4-BE49-F238E27FC236}">
                      <a16:creationId xmlns:a16="http://schemas.microsoft.com/office/drawing/2014/main" id="{4287D75E-D479-468C-B632-BE2BA016E442}"/>
                    </a:ext>
                  </a:extLst>
                </p14:cNvPr>
                <p14:cNvContentPartPr/>
                <p14:nvPr/>
              </p14:nvContentPartPr>
              <p14:xfrm>
                <a:off x="3327578" y="2405062"/>
                <a:ext cx="202680" cy="164880"/>
              </p14:xfrm>
            </p:contentPart>
          </mc:Choice>
          <mc:Fallback>
            <p:pic>
              <p:nvPicPr>
                <p:cNvPr id="22" name="Freihand 21">
                  <a:extLst>
                    <a:ext uri="{FF2B5EF4-FFF2-40B4-BE49-F238E27FC236}">
                      <a16:creationId xmlns:a16="http://schemas.microsoft.com/office/drawing/2014/main" id="{4287D75E-D479-468C-B632-BE2BA016E442}"/>
                    </a:ext>
                  </a:extLst>
                </p:cNvPr>
                <p:cNvPicPr/>
                <p:nvPr/>
              </p:nvPicPr>
              <p:blipFill>
                <a:blip r:embed="rId57"/>
                <a:stretch>
                  <a:fillRect/>
                </a:stretch>
              </p:blipFill>
              <p:spPr>
                <a:xfrm>
                  <a:off x="3318578" y="2396062"/>
                  <a:ext cx="22032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3" name="Freihand 22">
                  <a:extLst>
                    <a:ext uri="{FF2B5EF4-FFF2-40B4-BE49-F238E27FC236}">
                      <a16:creationId xmlns:a16="http://schemas.microsoft.com/office/drawing/2014/main" id="{B1723C11-7779-4BAC-85DA-3E31EBF357A2}"/>
                    </a:ext>
                  </a:extLst>
                </p14:cNvPr>
                <p14:cNvContentPartPr/>
                <p14:nvPr/>
              </p14:nvContentPartPr>
              <p14:xfrm>
                <a:off x="3580298" y="2391382"/>
                <a:ext cx="118440" cy="159840"/>
              </p14:xfrm>
            </p:contentPart>
          </mc:Choice>
          <mc:Fallback>
            <p:pic>
              <p:nvPicPr>
                <p:cNvPr id="23" name="Freihand 22">
                  <a:extLst>
                    <a:ext uri="{FF2B5EF4-FFF2-40B4-BE49-F238E27FC236}">
                      <a16:creationId xmlns:a16="http://schemas.microsoft.com/office/drawing/2014/main" id="{B1723C11-7779-4BAC-85DA-3E31EBF357A2}"/>
                    </a:ext>
                  </a:extLst>
                </p:cNvPr>
                <p:cNvPicPr/>
                <p:nvPr/>
              </p:nvPicPr>
              <p:blipFill>
                <a:blip r:embed="rId59"/>
                <a:stretch>
                  <a:fillRect/>
                </a:stretch>
              </p:blipFill>
              <p:spPr>
                <a:xfrm>
                  <a:off x="3571658" y="2382742"/>
                  <a:ext cx="1360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4" name="Freihand 23">
                  <a:extLst>
                    <a:ext uri="{FF2B5EF4-FFF2-40B4-BE49-F238E27FC236}">
                      <a16:creationId xmlns:a16="http://schemas.microsoft.com/office/drawing/2014/main" id="{F997F246-5E61-4ED3-A5D4-14BB7B9538FF}"/>
                    </a:ext>
                  </a:extLst>
                </p14:cNvPr>
                <p14:cNvContentPartPr/>
                <p14:nvPr/>
              </p14:nvContentPartPr>
              <p14:xfrm>
                <a:off x="3698738" y="2200222"/>
                <a:ext cx="277200" cy="250560"/>
              </p14:xfrm>
            </p:contentPart>
          </mc:Choice>
          <mc:Fallback>
            <p:pic>
              <p:nvPicPr>
                <p:cNvPr id="24" name="Freihand 23">
                  <a:extLst>
                    <a:ext uri="{FF2B5EF4-FFF2-40B4-BE49-F238E27FC236}">
                      <a16:creationId xmlns:a16="http://schemas.microsoft.com/office/drawing/2014/main" id="{F997F246-5E61-4ED3-A5D4-14BB7B9538FF}"/>
                    </a:ext>
                  </a:extLst>
                </p:cNvPr>
                <p:cNvPicPr/>
                <p:nvPr/>
              </p:nvPicPr>
              <p:blipFill>
                <a:blip r:embed="rId61"/>
                <a:stretch>
                  <a:fillRect/>
                </a:stretch>
              </p:blipFill>
              <p:spPr>
                <a:xfrm>
                  <a:off x="3690098" y="2191222"/>
                  <a:ext cx="29484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5" name="Freihand 24">
                  <a:extLst>
                    <a:ext uri="{FF2B5EF4-FFF2-40B4-BE49-F238E27FC236}">
                      <a16:creationId xmlns:a16="http://schemas.microsoft.com/office/drawing/2014/main" id="{1FF1A70F-2BE5-408F-B917-548667EA0DD1}"/>
                    </a:ext>
                  </a:extLst>
                </p14:cNvPr>
                <p14:cNvContentPartPr/>
                <p14:nvPr/>
              </p14:nvContentPartPr>
              <p14:xfrm>
                <a:off x="3983138" y="2143342"/>
                <a:ext cx="118440" cy="202320"/>
              </p14:xfrm>
            </p:contentPart>
          </mc:Choice>
          <mc:Fallback>
            <p:pic>
              <p:nvPicPr>
                <p:cNvPr id="25" name="Freihand 24">
                  <a:extLst>
                    <a:ext uri="{FF2B5EF4-FFF2-40B4-BE49-F238E27FC236}">
                      <a16:creationId xmlns:a16="http://schemas.microsoft.com/office/drawing/2014/main" id="{1FF1A70F-2BE5-408F-B917-548667EA0DD1}"/>
                    </a:ext>
                  </a:extLst>
                </p:cNvPr>
                <p:cNvPicPr/>
                <p:nvPr/>
              </p:nvPicPr>
              <p:blipFill>
                <a:blip r:embed="rId63"/>
                <a:stretch>
                  <a:fillRect/>
                </a:stretch>
              </p:blipFill>
              <p:spPr>
                <a:xfrm>
                  <a:off x="3974498" y="2134342"/>
                  <a:ext cx="136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6" name="Freihand 25">
                  <a:extLst>
                    <a:ext uri="{FF2B5EF4-FFF2-40B4-BE49-F238E27FC236}">
                      <a16:creationId xmlns:a16="http://schemas.microsoft.com/office/drawing/2014/main" id="{040BA1D0-9569-4D8A-9BC7-5044282CF83A}"/>
                    </a:ext>
                  </a:extLst>
                </p14:cNvPr>
                <p14:cNvContentPartPr/>
                <p14:nvPr/>
              </p14:nvContentPartPr>
              <p14:xfrm>
                <a:off x="4124258" y="2146942"/>
                <a:ext cx="154080" cy="132840"/>
              </p14:xfrm>
            </p:contentPart>
          </mc:Choice>
          <mc:Fallback>
            <p:pic>
              <p:nvPicPr>
                <p:cNvPr id="26" name="Freihand 25">
                  <a:extLst>
                    <a:ext uri="{FF2B5EF4-FFF2-40B4-BE49-F238E27FC236}">
                      <a16:creationId xmlns:a16="http://schemas.microsoft.com/office/drawing/2014/main" id="{040BA1D0-9569-4D8A-9BC7-5044282CF83A}"/>
                    </a:ext>
                  </a:extLst>
                </p:cNvPr>
                <p:cNvPicPr/>
                <p:nvPr/>
              </p:nvPicPr>
              <p:blipFill>
                <a:blip r:embed="rId65"/>
                <a:stretch>
                  <a:fillRect/>
                </a:stretch>
              </p:blipFill>
              <p:spPr>
                <a:xfrm>
                  <a:off x="4115258" y="2137942"/>
                  <a:ext cx="171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 name="Freihand 3">
                  <a:extLst>
                    <a:ext uri="{FF2B5EF4-FFF2-40B4-BE49-F238E27FC236}">
                      <a16:creationId xmlns:a16="http://schemas.microsoft.com/office/drawing/2014/main" id="{D62427AD-3ECA-4891-B381-EA85A519DB9E}"/>
                    </a:ext>
                  </a:extLst>
                </p14:cNvPr>
                <p14:cNvContentPartPr/>
                <p14:nvPr/>
              </p14:nvContentPartPr>
              <p14:xfrm>
                <a:off x="2902418" y="3913462"/>
                <a:ext cx="299160" cy="178200"/>
              </p14:xfrm>
            </p:contentPart>
          </mc:Choice>
          <mc:Fallback>
            <p:pic>
              <p:nvPicPr>
                <p:cNvPr id="4" name="Freihand 3">
                  <a:extLst>
                    <a:ext uri="{FF2B5EF4-FFF2-40B4-BE49-F238E27FC236}">
                      <a16:creationId xmlns:a16="http://schemas.microsoft.com/office/drawing/2014/main" id="{D62427AD-3ECA-4891-B381-EA85A519DB9E}"/>
                    </a:ext>
                  </a:extLst>
                </p:cNvPr>
                <p:cNvPicPr/>
                <p:nvPr/>
              </p:nvPicPr>
              <p:blipFill>
                <a:blip r:embed="rId67"/>
                <a:stretch>
                  <a:fillRect/>
                </a:stretch>
              </p:blipFill>
              <p:spPr>
                <a:xfrm>
                  <a:off x="2893418" y="3904822"/>
                  <a:ext cx="31680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 name="Freihand 4">
                  <a:extLst>
                    <a:ext uri="{FF2B5EF4-FFF2-40B4-BE49-F238E27FC236}">
                      <a16:creationId xmlns:a16="http://schemas.microsoft.com/office/drawing/2014/main" id="{947AB52F-1389-4320-A4D6-5F1A37E09130}"/>
                    </a:ext>
                  </a:extLst>
                </p14:cNvPr>
                <p14:cNvContentPartPr/>
                <p14:nvPr/>
              </p14:nvContentPartPr>
              <p14:xfrm>
                <a:off x="3120218" y="3946222"/>
                <a:ext cx="273960" cy="8640"/>
              </p14:xfrm>
            </p:contentPart>
          </mc:Choice>
          <mc:Fallback>
            <p:pic>
              <p:nvPicPr>
                <p:cNvPr id="5" name="Freihand 4">
                  <a:extLst>
                    <a:ext uri="{FF2B5EF4-FFF2-40B4-BE49-F238E27FC236}">
                      <a16:creationId xmlns:a16="http://schemas.microsoft.com/office/drawing/2014/main" id="{947AB52F-1389-4320-A4D6-5F1A37E09130}"/>
                    </a:ext>
                  </a:extLst>
                </p:cNvPr>
                <p:cNvPicPr/>
                <p:nvPr/>
              </p:nvPicPr>
              <p:blipFill>
                <a:blip r:embed="rId69"/>
                <a:stretch>
                  <a:fillRect/>
                </a:stretch>
              </p:blipFill>
              <p:spPr>
                <a:xfrm>
                  <a:off x="3111218" y="3937222"/>
                  <a:ext cx="2916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 name="Freihand 8">
                  <a:extLst>
                    <a:ext uri="{FF2B5EF4-FFF2-40B4-BE49-F238E27FC236}">
                      <a16:creationId xmlns:a16="http://schemas.microsoft.com/office/drawing/2014/main" id="{897850F1-EE92-4192-9ED5-4400A67576C2}"/>
                    </a:ext>
                  </a:extLst>
                </p14:cNvPr>
                <p14:cNvContentPartPr/>
                <p14:nvPr/>
              </p14:nvContentPartPr>
              <p14:xfrm>
                <a:off x="3700178" y="3638782"/>
                <a:ext cx="506880" cy="274680"/>
              </p14:xfrm>
            </p:contentPart>
          </mc:Choice>
          <mc:Fallback>
            <p:pic>
              <p:nvPicPr>
                <p:cNvPr id="9" name="Freihand 8">
                  <a:extLst>
                    <a:ext uri="{FF2B5EF4-FFF2-40B4-BE49-F238E27FC236}">
                      <a16:creationId xmlns:a16="http://schemas.microsoft.com/office/drawing/2014/main" id="{897850F1-EE92-4192-9ED5-4400A67576C2}"/>
                    </a:ext>
                  </a:extLst>
                </p:cNvPr>
                <p:cNvPicPr/>
                <p:nvPr/>
              </p:nvPicPr>
              <p:blipFill>
                <a:blip r:embed="rId71"/>
                <a:stretch>
                  <a:fillRect/>
                </a:stretch>
              </p:blipFill>
              <p:spPr>
                <a:xfrm>
                  <a:off x="3691178" y="3629782"/>
                  <a:ext cx="5245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1" name="Freihand 10">
                  <a:extLst>
                    <a:ext uri="{FF2B5EF4-FFF2-40B4-BE49-F238E27FC236}">
                      <a16:creationId xmlns:a16="http://schemas.microsoft.com/office/drawing/2014/main" id="{4DF57A2A-5BA7-4577-B501-0F6174C6C8BF}"/>
                    </a:ext>
                  </a:extLst>
                </p14:cNvPr>
                <p14:cNvContentPartPr/>
                <p14:nvPr/>
              </p14:nvContentPartPr>
              <p14:xfrm>
                <a:off x="3588938" y="3225142"/>
                <a:ext cx="179640" cy="318240"/>
              </p14:xfrm>
            </p:contentPart>
          </mc:Choice>
          <mc:Fallback>
            <p:pic>
              <p:nvPicPr>
                <p:cNvPr id="11" name="Freihand 10">
                  <a:extLst>
                    <a:ext uri="{FF2B5EF4-FFF2-40B4-BE49-F238E27FC236}">
                      <a16:creationId xmlns:a16="http://schemas.microsoft.com/office/drawing/2014/main" id="{4DF57A2A-5BA7-4577-B501-0F6174C6C8BF}"/>
                    </a:ext>
                  </a:extLst>
                </p:cNvPr>
                <p:cNvPicPr/>
                <p:nvPr/>
              </p:nvPicPr>
              <p:blipFill>
                <a:blip r:embed="rId73"/>
                <a:stretch>
                  <a:fillRect/>
                </a:stretch>
              </p:blipFill>
              <p:spPr>
                <a:xfrm>
                  <a:off x="3580298" y="3216142"/>
                  <a:ext cx="19728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2" name="Freihand 11">
                  <a:extLst>
                    <a:ext uri="{FF2B5EF4-FFF2-40B4-BE49-F238E27FC236}">
                      <a16:creationId xmlns:a16="http://schemas.microsoft.com/office/drawing/2014/main" id="{B97ACF96-367B-4E38-B108-30881A9BCB52}"/>
                    </a:ext>
                  </a:extLst>
                </p14:cNvPr>
                <p14:cNvContentPartPr/>
                <p14:nvPr/>
              </p14:nvContentPartPr>
              <p14:xfrm>
                <a:off x="3679298" y="3384262"/>
                <a:ext cx="142560" cy="156960"/>
              </p14:xfrm>
            </p:contentPart>
          </mc:Choice>
          <mc:Fallback>
            <p:pic>
              <p:nvPicPr>
                <p:cNvPr id="12" name="Freihand 11">
                  <a:extLst>
                    <a:ext uri="{FF2B5EF4-FFF2-40B4-BE49-F238E27FC236}">
                      <a16:creationId xmlns:a16="http://schemas.microsoft.com/office/drawing/2014/main" id="{B97ACF96-367B-4E38-B108-30881A9BCB52}"/>
                    </a:ext>
                  </a:extLst>
                </p:cNvPr>
                <p:cNvPicPr/>
                <p:nvPr/>
              </p:nvPicPr>
              <p:blipFill>
                <a:blip r:embed="rId75"/>
                <a:stretch>
                  <a:fillRect/>
                </a:stretch>
              </p:blipFill>
              <p:spPr>
                <a:xfrm>
                  <a:off x="3670658" y="3375262"/>
                  <a:ext cx="1602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28" name="Freihand 27">
                  <a:extLst>
                    <a:ext uri="{FF2B5EF4-FFF2-40B4-BE49-F238E27FC236}">
                      <a16:creationId xmlns:a16="http://schemas.microsoft.com/office/drawing/2014/main" id="{CFA0B588-0D81-4ED3-99F2-2D5B3DF6A04D}"/>
                    </a:ext>
                  </a:extLst>
                </p14:cNvPr>
                <p14:cNvContentPartPr/>
                <p14:nvPr/>
              </p14:nvContentPartPr>
              <p14:xfrm>
                <a:off x="3733658" y="3664702"/>
                <a:ext cx="129600" cy="269280"/>
              </p14:xfrm>
            </p:contentPart>
          </mc:Choice>
          <mc:Fallback>
            <p:pic>
              <p:nvPicPr>
                <p:cNvPr id="28" name="Freihand 27">
                  <a:extLst>
                    <a:ext uri="{FF2B5EF4-FFF2-40B4-BE49-F238E27FC236}">
                      <a16:creationId xmlns:a16="http://schemas.microsoft.com/office/drawing/2014/main" id="{CFA0B588-0D81-4ED3-99F2-2D5B3DF6A04D}"/>
                    </a:ext>
                  </a:extLst>
                </p:cNvPr>
                <p:cNvPicPr/>
                <p:nvPr/>
              </p:nvPicPr>
              <p:blipFill>
                <a:blip r:embed="rId77"/>
                <a:stretch>
                  <a:fillRect/>
                </a:stretch>
              </p:blipFill>
              <p:spPr>
                <a:xfrm>
                  <a:off x="3724658" y="3655702"/>
                  <a:ext cx="147240" cy="286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29" name="Freihand 28">
                  <a:extLst>
                    <a:ext uri="{FF2B5EF4-FFF2-40B4-BE49-F238E27FC236}">
                      <a16:creationId xmlns:a16="http://schemas.microsoft.com/office/drawing/2014/main" id="{9C6697DD-C2C1-4D36-9E0B-985B2927B277}"/>
                    </a:ext>
                  </a:extLst>
                </p14:cNvPr>
                <p14:cNvContentPartPr/>
                <p14:nvPr/>
              </p14:nvContentPartPr>
              <p14:xfrm>
                <a:off x="3935978" y="3645982"/>
                <a:ext cx="457560" cy="287640"/>
              </p14:xfrm>
            </p:contentPart>
          </mc:Choice>
          <mc:Fallback>
            <p:pic>
              <p:nvPicPr>
                <p:cNvPr id="29" name="Freihand 28">
                  <a:extLst>
                    <a:ext uri="{FF2B5EF4-FFF2-40B4-BE49-F238E27FC236}">
                      <a16:creationId xmlns:a16="http://schemas.microsoft.com/office/drawing/2014/main" id="{9C6697DD-C2C1-4D36-9E0B-985B2927B277}"/>
                    </a:ext>
                  </a:extLst>
                </p:cNvPr>
                <p:cNvPicPr/>
                <p:nvPr/>
              </p:nvPicPr>
              <p:blipFill>
                <a:blip r:embed="rId79"/>
                <a:stretch>
                  <a:fillRect/>
                </a:stretch>
              </p:blipFill>
              <p:spPr>
                <a:xfrm>
                  <a:off x="3926978" y="3637342"/>
                  <a:ext cx="47520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31" name="Freihand 30">
                  <a:extLst>
                    <a:ext uri="{FF2B5EF4-FFF2-40B4-BE49-F238E27FC236}">
                      <a16:creationId xmlns:a16="http://schemas.microsoft.com/office/drawing/2014/main" id="{34E218F1-0FD7-4934-A5A0-F1434BF113D7}"/>
                    </a:ext>
                  </a:extLst>
                </p14:cNvPr>
                <p14:cNvContentPartPr/>
                <p14:nvPr/>
              </p14:nvContentPartPr>
              <p14:xfrm>
                <a:off x="4402898" y="3306142"/>
                <a:ext cx="605160" cy="604440"/>
              </p14:xfrm>
            </p:contentPart>
          </mc:Choice>
          <mc:Fallback>
            <p:pic>
              <p:nvPicPr>
                <p:cNvPr id="31" name="Freihand 30">
                  <a:extLst>
                    <a:ext uri="{FF2B5EF4-FFF2-40B4-BE49-F238E27FC236}">
                      <a16:creationId xmlns:a16="http://schemas.microsoft.com/office/drawing/2014/main" id="{34E218F1-0FD7-4934-A5A0-F1434BF113D7}"/>
                    </a:ext>
                  </a:extLst>
                </p:cNvPr>
                <p:cNvPicPr/>
                <p:nvPr/>
              </p:nvPicPr>
              <p:blipFill>
                <a:blip r:embed="rId81"/>
                <a:stretch>
                  <a:fillRect/>
                </a:stretch>
              </p:blipFill>
              <p:spPr>
                <a:xfrm>
                  <a:off x="4393898" y="3297502"/>
                  <a:ext cx="622800" cy="622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2" name="Freihand 31">
                  <a:extLst>
                    <a:ext uri="{FF2B5EF4-FFF2-40B4-BE49-F238E27FC236}">
                      <a16:creationId xmlns:a16="http://schemas.microsoft.com/office/drawing/2014/main" id="{F417161C-2679-4A3E-B5ED-740FF628DE4E}"/>
                    </a:ext>
                  </a:extLst>
                </p14:cNvPr>
                <p14:cNvContentPartPr/>
                <p14:nvPr/>
              </p14:nvContentPartPr>
              <p14:xfrm>
                <a:off x="4496138" y="2961982"/>
                <a:ext cx="82800" cy="410760"/>
              </p14:xfrm>
            </p:contentPart>
          </mc:Choice>
          <mc:Fallback>
            <p:pic>
              <p:nvPicPr>
                <p:cNvPr id="32" name="Freihand 31">
                  <a:extLst>
                    <a:ext uri="{FF2B5EF4-FFF2-40B4-BE49-F238E27FC236}">
                      <a16:creationId xmlns:a16="http://schemas.microsoft.com/office/drawing/2014/main" id="{F417161C-2679-4A3E-B5ED-740FF628DE4E}"/>
                    </a:ext>
                  </a:extLst>
                </p:cNvPr>
                <p:cNvPicPr/>
                <p:nvPr/>
              </p:nvPicPr>
              <p:blipFill>
                <a:blip r:embed="rId83"/>
                <a:stretch>
                  <a:fillRect/>
                </a:stretch>
              </p:blipFill>
              <p:spPr>
                <a:xfrm>
                  <a:off x="4487498" y="2953342"/>
                  <a:ext cx="100440" cy="4284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3" name="Freihand 32">
                  <a:extLst>
                    <a:ext uri="{FF2B5EF4-FFF2-40B4-BE49-F238E27FC236}">
                      <a16:creationId xmlns:a16="http://schemas.microsoft.com/office/drawing/2014/main" id="{C35EE5D7-33EA-4E1D-ADEE-DF1E62268E2A}"/>
                    </a:ext>
                  </a:extLst>
                </p14:cNvPr>
                <p14:cNvContentPartPr/>
                <p14:nvPr/>
              </p14:nvContentPartPr>
              <p14:xfrm>
                <a:off x="4457978" y="3164302"/>
                <a:ext cx="203040" cy="290880"/>
              </p14:xfrm>
            </p:contentPart>
          </mc:Choice>
          <mc:Fallback>
            <p:pic>
              <p:nvPicPr>
                <p:cNvPr id="33" name="Freihand 32">
                  <a:extLst>
                    <a:ext uri="{FF2B5EF4-FFF2-40B4-BE49-F238E27FC236}">
                      <a16:creationId xmlns:a16="http://schemas.microsoft.com/office/drawing/2014/main" id="{C35EE5D7-33EA-4E1D-ADEE-DF1E62268E2A}"/>
                    </a:ext>
                  </a:extLst>
                </p:cNvPr>
                <p:cNvPicPr/>
                <p:nvPr/>
              </p:nvPicPr>
              <p:blipFill>
                <a:blip r:embed="rId85"/>
                <a:stretch>
                  <a:fillRect/>
                </a:stretch>
              </p:blipFill>
              <p:spPr>
                <a:xfrm>
                  <a:off x="4449338" y="3155662"/>
                  <a:ext cx="220680" cy="308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34" name="Freihand 33">
                  <a:extLst>
                    <a:ext uri="{FF2B5EF4-FFF2-40B4-BE49-F238E27FC236}">
                      <a16:creationId xmlns:a16="http://schemas.microsoft.com/office/drawing/2014/main" id="{312C6014-1949-4E2A-8B74-2CC3B00E9486}"/>
                    </a:ext>
                  </a:extLst>
                </p14:cNvPr>
                <p14:cNvContentPartPr/>
                <p14:nvPr/>
              </p14:nvContentPartPr>
              <p14:xfrm>
                <a:off x="4100858" y="2496502"/>
                <a:ext cx="123840" cy="279360"/>
              </p14:xfrm>
            </p:contentPart>
          </mc:Choice>
          <mc:Fallback>
            <p:pic>
              <p:nvPicPr>
                <p:cNvPr id="34" name="Freihand 33">
                  <a:extLst>
                    <a:ext uri="{FF2B5EF4-FFF2-40B4-BE49-F238E27FC236}">
                      <a16:creationId xmlns:a16="http://schemas.microsoft.com/office/drawing/2014/main" id="{312C6014-1949-4E2A-8B74-2CC3B00E9486}"/>
                    </a:ext>
                  </a:extLst>
                </p:cNvPr>
                <p:cNvPicPr/>
                <p:nvPr/>
              </p:nvPicPr>
              <p:blipFill>
                <a:blip r:embed="rId87"/>
                <a:stretch>
                  <a:fillRect/>
                </a:stretch>
              </p:blipFill>
              <p:spPr>
                <a:xfrm>
                  <a:off x="4092218" y="2487502"/>
                  <a:ext cx="1414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35" name="Freihand 34">
                  <a:extLst>
                    <a:ext uri="{FF2B5EF4-FFF2-40B4-BE49-F238E27FC236}">
                      <a16:creationId xmlns:a16="http://schemas.microsoft.com/office/drawing/2014/main" id="{C22B062C-2DAD-478D-B0CA-C40F99D9888A}"/>
                    </a:ext>
                  </a:extLst>
                </p14:cNvPr>
                <p14:cNvContentPartPr/>
                <p14:nvPr/>
              </p14:nvContentPartPr>
              <p14:xfrm>
                <a:off x="4222898" y="2434942"/>
                <a:ext cx="140400" cy="216720"/>
              </p14:xfrm>
            </p:contentPart>
          </mc:Choice>
          <mc:Fallback>
            <p:pic>
              <p:nvPicPr>
                <p:cNvPr id="35" name="Freihand 34">
                  <a:extLst>
                    <a:ext uri="{FF2B5EF4-FFF2-40B4-BE49-F238E27FC236}">
                      <a16:creationId xmlns:a16="http://schemas.microsoft.com/office/drawing/2014/main" id="{C22B062C-2DAD-478D-B0CA-C40F99D9888A}"/>
                    </a:ext>
                  </a:extLst>
                </p:cNvPr>
                <p:cNvPicPr/>
                <p:nvPr/>
              </p:nvPicPr>
              <p:blipFill>
                <a:blip r:embed="rId89"/>
                <a:stretch>
                  <a:fillRect/>
                </a:stretch>
              </p:blipFill>
              <p:spPr>
                <a:xfrm>
                  <a:off x="4214258" y="2425942"/>
                  <a:ext cx="15804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36" name="Freihand 35">
                  <a:extLst>
                    <a:ext uri="{FF2B5EF4-FFF2-40B4-BE49-F238E27FC236}">
                      <a16:creationId xmlns:a16="http://schemas.microsoft.com/office/drawing/2014/main" id="{2746CEF5-F12D-4351-B484-DCFDCEAA663C}"/>
                    </a:ext>
                  </a:extLst>
                </p14:cNvPr>
                <p14:cNvContentPartPr/>
                <p14:nvPr/>
              </p14:nvContentPartPr>
              <p14:xfrm>
                <a:off x="4357898" y="2480662"/>
                <a:ext cx="65880" cy="91440"/>
              </p14:xfrm>
            </p:contentPart>
          </mc:Choice>
          <mc:Fallback>
            <p:pic>
              <p:nvPicPr>
                <p:cNvPr id="36" name="Freihand 35">
                  <a:extLst>
                    <a:ext uri="{FF2B5EF4-FFF2-40B4-BE49-F238E27FC236}">
                      <a16:creationId xmlns:a16="http://schemas.microsoft.com/office/drawing/2014/main" id="{2746CEF5-F12D-4351-B484-DCFDCEAA663C}"/>
                    </a:ext>
                  </a:extLst>
                </p:cNvPr>
                <p:cNvPicPr/>
                <p:nvPr/>
              </p:nvPicPr>
              <p:blipFill>
                <a:blip r:embed="rId91"/>
                <a:stretch>
                  <a:fillRect/>
                </a:stretch>
              </p:blipFill>
              <p:spPr>
                <a:xfrm>
                  <a:off x="4348898" y="2472022"/>
                  <a:ext cx="8352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37" name="Freihand 36">
                  <a:extLst>
                    <a:ext uri="{FF2B5EF4-FFF2-40B4-BE49-F238E27FC236}">
                      <a16:creationId xmlns:a16="http://schemas.microsoft.com/office/drawing/2014/main" id="{45DF5BFC-80D3-436E-A600-EBB6691C2CC8}"/>
                    </a:ext>
                  </a:extLst>
                </p14:cNvPr>
                <p14:cNvContentPartPr/>
                <p14:nvPr/>
              </p14:nvContentPartPr>
              <p14:xfrm>
                <a:off x="4428458" y="2270782"/>
                <a:ext cx="234000" cy="254880"/>
              </p14:xfrm>
            </p:contentPart>
          </mc:Choice>
          <mc:Fallback>
            <p:pic>
              <p:nvPicPr>
                <p:cNvPr id="37" name="Freihand 36">
                  <a:extLst>
                    <a:ext uri="{FF2B5EF4-FFF2-40B4-BE49-F238E27FC236}">
                      <a16:creationId xmlns:a16="http://schemas.microsoft.com/office/drawing/2014/main" id="{45DF5BFC-80D3-436E-A600-EBB6691C2CC8}"/>
                    </a:ext>
                  </a:extLst>
                </p:cNvPr>
                <p:cNvPicPr/>
                <p:nvPr/>
              </p:nvPicPr>
              <p:blipFill>
                <a:blip r:embed="rId93"/>
                <a:stretch>
                  <a:fillRect/>
                </a:stretch>
              </p:blipFill>
              <p:spPr>
                <a:xfrm>
                  <a:off x="4419818" y="2262142"/>
                  <a:ext cx="251640" cy="27252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38" name="Freihand 37">
                  <a:extLst>
                    <a:ext uri="{FF2B5EF4-FFF2-40B4-BE49-F238E27FC236}">
                      <a16:creationId xmlns:a16="http://schemas.microsoft.com/office/drawing/2014/main" id="{D903C64D-2AD4-4DB9-9BE5-1929FA7F461B}"/>
                    </a:ext>
                  </a:extLst>
                </p14:cNvPr>
                <p14:cNvContentPartPr/>
                <p14:nvPr/>
              </p14:nvContentPartPr>
              <p14:xfrm>
                <a:off x="4680458" y="2258182"/>
                <a:ext cx="156600" cy="94320"/>
              </p14:xfrm>
            </p:contentPart>
          </mc:Choice>
          <mc:Fallback>
            <p:pic>
              <p:nvPicPr>
                <p:cNvPr id="38" name="Freihand 37">
                  <a:extLst>
                    <a:ext uri="{FF2B5EF4-FFF2-40B4-BE49-F238E27FC236}">
                      <a16:creationId xmlns:a16="http://schemas.microsoft.com/office/drawing/2014/main" id="{D903C64D-2AD4-4DB9-9BE5-1929FA7F461B}"/>
                    </a:ext>
                  </a:extLst>
                </p:cNvPr>
                <p:cNvPicPr/>
                <p:nvPr/>
              </p:nvPicPr>
              <p:blipFill>
                <a:blip r:embed="rId95"/>
                <a:stretch>
                  <a:fillRect/>
                </a:stretch>
              </p:blipFill>
              <p:spPr>
                <a:xfrm>
                  <a:off x="4671458" y="2249182"/>
                  <a:ext cx="1742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39" name="Freihand 38">
                  <a:extLst>
                    <a:ext uri="{FF2B5EF4-FFF2-40B4-BE49-F238E27FC236}">
                      <a16:creationId xmlns:a16="http://schemas.microsoft.com/office/drawing/2014/main" id="{F98EEEA6-AFB7-43EE-A51A-DB66D663F452}"/>
                    </a:ext>
                  </a:extLst>
                </p14:cNvPr>
                <p14:cNvContentPartPr/>
                <p14:nvPr/>
              </p14:nvContentPartPr>
              <p14:xfrm>
                <a:off x="4806458" y="2092222"/>
                <a:ext cx="50400" cy="162000"/>
              </p14:xfrm>
            </p:contentPart>
          </mc:Choice>
          <mc:Fallback>
            <p:pic>
              <p:nvPicPr>
                <p:cNvPr id="39" name="Freihand 38">
                  <a:extLst>
                    <a:ext uri="{FF2B5EF4-FFF2-40B4-BE49-F238E27FC236}">
                      <a16:creationId xmlns:a16="http://schemas.microsoft.com/office/drawing/2014/main" id="{F98EEEA6-AFB7-43EE-A51A-DB66D663F452}"/>
                    </a:ext>
                  </a:extLst>
                </p:cNvPr>
                <p:cNvPicPr/>
                <p:nvPr/>
              </p:nvPicPr>
              <p:blipFill>
                <a:blip r:embed="rId97"/>
                <a:stretch>
                  <a:fillRect/>
                </a:stretch>
              </p:blipFill>
              <p:spPr>
                <a:xfrm>
                  <a:off x="4797458" y="2083582"/>
                  <a:ext cx="680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40" name="Freihand 39">
                  <a:extLst>
                    <a:ext uri="{FF2B5EF4-FFF2-40B4-BE49-F238E27FC236}">
                      <a16:creationId xmlns:a16="http://schemas.microsoft.com/office/drawing/2014/main" id="{C3CE483F-057B-498A-A7AF-D28B7FA642A4}"/>
                    </a:ext>
                  </a:extLst>
                </p14:cNvPr>
                <p14:cNvContentPartPr/>
                <p14:nvPr/>
              </p14:nvContentPartPr>
              <p14:xfrm>
                <a:off x="4874858" y="2131822"/>
                <a:ext cx="78480" cy="91800"/>
              </p14:xfrm>
            </p:contentPart>
          </mc:Choice>
          <mc:Fallback>
            <p:pic>
              <p:nvPicPr>
                <p:cNvPr id="40" name="Freihand 39">
                  <a:extLst>
                    <a:ext uri="{FF2B5EF4-FFF2-40B4-BE49-F238E27FC236}">
                      <a16:creationId xmlns:a16="http://schemas.microsoft.com/office/drawing/2014/main" id="{C3CE483F-057B-498A-A7AF-D28B7FA642A4}"/>
                    </a:ext>
                  </a:extLst>
                </p:cNvPr>
                <p:cNvPicPr/>
                <p:nvPr/>
              </p:nvPicPr>
              <p:blipFill>
                <a:blip r:embed="rId99"/>
                <a:stretch>
                  <a:fillRect/>
                </a:stretch>
              </p:blipFill>
              <p:spPr>
                <a:xfrm>
                  <a:off x="4866218" y="2123182"/>
                  <a:ext cx="96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41" name="Freihand 40">
                  <a:extLst>
                    <a:ext uri="{FF2B5EF4-FFF2-40B4-BE49-F238E27FC236}">
                      <a16:creationId xmlns:a16="http://schemas.microsoft.com/office/drawing/2014/main" id="{68D7F7E9-9D77-4501-A821-5F3CF13B2800}"/>
                    </a:ext>
                  </a:extLst>
                </p14:cNvPr>
                <p14:cNvContentPartPr/>
                <p14:nvPr/>
              </p14:nvContentPartPr>
              <p14:xfrm>
                <a:off x="4924538" y="1947862"/>
                <a:ext cx="138240" cy="197640"/>
              </p14:xfrm>
            </p:contentPart>
          </mc:Choice>
          <mc:Fallback>
            <p:pic>
              <p:nvPicPr>
                <p:cNvPr id="41" name="Freihand 40">
                  <a:extLst>
                    <a:ext uri="{FF2B5EF4-FFF2-40B4-BE49-F238E27FC236}">
                      <a16:creationId xmlns:a16="http://schemas.microsoft.com/office/drawing/2014/main" id="{68D7F7E9-9D77-4501-A821-5F3CF13B2800}"/>
                    </a:ext>
                  </a:extLst>
                </p:cNvPr>
                <p:cNvPicPr/>
                <p:nvPr/>
              </p:nvPicPr>
              <p:blipFill>
                <a:blip r:embed="rId101"/>
                <a:stretch>
                  <a:fillRect/>
                </a:stretch>
              </p:blipFill>
              <p:spPr>
                <a:xfrm>
                  <a:off x="4915538" y="1938862"/>
                  <a:ext cx="155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42" name="Freihand 41">
                  <a:extLst>
                    <a:ext uri="{FF2B5EF4-FFF2-40B4-BE49-F238E27FC236}">
                      <a16:creationId xmlns:a16="http://schemas.microsoft.com/office/drawing/2014/main" id="{D80A54D6-5F9A-4A82-83D2-8DEA2A9B6967}"/>
                    </a:ext>
                  </a:extLst>
                </p14:cNvPr>
                <p14:cNvContentPartPr/>
                <p14:nvPr/>
              </p14:nvContentPartPr>
              <p14:xfrm>
                <a:off x="5087978" y="2012302"/>
                <a:ext cx="124200" cy="85680"/>
              </p14:xfrm>
            </p:contentPart>
          </mc:Choice>
          <mc:Fallback>
            <p:pic>
              <p:nvPicPr>
                <p:cNvPr id="42" name="Freihand 41">
                  <a:extLst>
                    <a:ext uri="{FF2B5EF4-FFF2-40B4-BE49-F238E27FC236}">
                      <a16:creationId xmlns:a16="http://schemas.microsoft.com/office/drawing/2014/main" id="{D80A54D6-5F9A-4A82-83D2-8DEA2A9B6967}"/>
                    </a:ext>
                  </a:extLst>
                </p:cNvPr>
                <p:cNvPicPr/>
                <p:nvPr/>
              </p:nvPicPr>
              <p:blipFill>
                <a:blip r:embed="rId103"/>
                <a:stretch>
                  <a:fillRect/>
                </a:stretch>
              </p:blipFill>
              <p:spPr>
                <a:xfrm>
                  <a:off x="5079338" y="2003302"/>
                  <a:ext cx="141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43" name="Freihand 42">
                  <a:extLst>
                    <a:ext uri="{FF2B5EF4-FFF2-40B4-BE49-F238E27FC236}">
                      <a16:creationId xmlns:a16="http://schemas.microsoft.com/office/drawing/2014/main" id="{30D76F1B-7585-46D9-8443-386CC135242C}"/>
                    </a:ext>
                  </a:extLst>
                </p14:cNvPr>
                <p14:cNvContentPartPr/>
                <p14:nvPr/>
              </p14:nvContentPartPr>
              <p14:xfrm>
                <a:off x="5310818" y="1915822"/>
                <a:ext cx="44640" cy="53640"/>
              </p14:xfrm>
            </p:contentPart>
          </mc:Choice>
          <mc:Fallback>
            <p:pic>
              <p:nvPicPr>
                <p:cNvPr id="43" name="Freihand 42">
                  <a:extLst>
                    <a:ext uri="{FF2B5EF4-FFF2-40B4-BE49-F238E27FC236}">
                      <a16:creationId xmlns:a16="http://schemas.microsoft.com/office/drawing/2014/main" id="{30D76F1B-7585-46D9-8443-386CC135242C}"/>
                    </a:ext>
                  </a:extLst>
                </p:cNvPr>
                <p:cNvPicPr/>
                <p:nvPr/>
              </p:nvPicPr>
              <p:blipFill>
                <a:blip r:embed="rId105"/>
                <a:stretch>
                  <a:fillRect/>
                </a:stretch>
              </p:blipFill>
              <p:spPr>
                <a:xfrm>
                  <a:off x="5302178" y="1906822"/>
                  <a:ext cx="6228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44" name="Freihand 43">
                  <a:extLst>
                    <a:ext uri="{FF2B5EF4-FFF2-40B4-BE49-F238E27FC236}">
                      <a16:creationId xmlns:a16="http://schemas.microsoft.com/office/drawing/2014/main" id="{458927CC-7144-4B53-9A25-D0B3832B0C8D}"/>
                    </a:ext>
                  </a:extLst>
                </p14:cNvPr>
                <p14:cNvContentPartPr/>
                <p14:nvPr/>
              </p14:nvContentPartPr>
              <p14:xfrm>
                <a:off x="4474538" y="2482462"/>
                <a:ext cx="128520" cy="208440"/>
              </p14:xfrm>
            </p:contentPart>
          </mc:Choice>
          <mc:Fallback>
            <p:pic>
              <p:nvPicPr>
                <p:cNvPr id="44" name="Freihand 43">
                  <a:extLst>
                    <a:ext uri="{FF2B5EF4-FFF2-40B4-BE49-F238E27FC236}">
                      <a16:creationId xmlns:a16="http://schemas.microsoft.com/office/drawing/2014/main" id="{458927CC-7144-4B53-9A25-D0B3832B0C8D}"/>
                    </a:ext>
                  </a:extLst>
                </p:cNvPr>
                <p:cNvPicPr/>
                <p:nvPr/>
              </p:nvPicPr>
              <p:blipFill>
                <a:blip r:embed="rId107"/>
                <a:stretch>
                  <a:fillRect/>
                </a:stretch>
              </p:blipFill>
              <p:spPr>
                <a:xfrm>
                  <a:off x="4465538" y="2473822"/>
                  <a:ext cx="1461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45" name="Freihand 44">
                  <a:extLst>
                    <a:ext uri="{FF2B5EF4-FFF2-40B4-BE49-F238E27FC236}">
                      <a16:creationId xmlns:a16="http://schemas.microsoft.com/office/drawing/2014/main" id="{9D140BD8-95E3-4D4D-B52D-F16928B47CC0}"/>
                    </a:ext>
                  </a:extLst>
                </p14:cNvPr>
                <p14:cNvContentPartPr/>
                <p14:nvPr/>
              </p14:nvContentPartPr>
              <p14:xfrm>
                <a:off x="4595138" y="2603422"/>
                <a:ext cx="44280" cy="29880"/>
              </p14:xfrm>
            </p:contentPart>
          </mc:Choice>
          <mc:Fallback>
            <p:pic>
              <p:nvPicPr>
                <p:cNvPr id="45" name="Freihand 44">
                  <a:extLst>
                    <a:ext uri="{FF2B5EF4-FFF2-40B4-BE49-F238E27FC236}">
                      <a16:creationId xmlns:a16="http://schemas.microsoft.com/office/drawing/2014/main" id="{9D140BD8-95E3-4D4D-B52D-F16928B47CC0}"/>
                    </a:ext>
                  </a:extLst>
                </p:cNvPr>
                <p:cNvPicPr/>
                <p:nvPr/>
              </p:nvPicPr>
              <p:blipFill>
                <a:blip r:embed="rId109"/>
                <a:stretch>
                  <a:fillRect/>
                </a:stretch>
              </p:blipFill>
              <p:spPr>
                <a:xfrm>
                  <a:off x="4586498" y="2594782"/>
                  <a:ext cx="61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46" name="Freihand 45">
                  <a:extLst>
                    <a:ext uri="{FF2B5EF4-FFF2-40B4-BE49-F238E27FC236}">
                      <a16:creationId xmlns:a16="http://schemas.microsoft.com/office/drawing/2014/main" id="{F1045FAB-DA2D-448E-B530-E18833BA590E}"/>
                    </a:ext>
                  </a:extLst>
                </p14:cNvPr>
                <p14:cNvContentPartPr/>
                <p14:nvPr/>
              </p14:nvContentPartPr>
              <p14:xfrm>
                <a:off x="4640858" y="2376622"/>
                <a:ext cx="209160" cy="286200"/>
              </p14:xfrm>
            </p:contentPart>
          </mc:Choice>
          <mc:Fallback>
            <p:pic>
              <p:nvPicPr>
                <p:cNvPr id="46" name="Freihand 45">
                  <a:extLst>
                    <a:ext uri="{FF2B5EF4-FFF2-40B4-BE49-F238E27FC236}">
                      <a16:creationId xmlns:a16="http://schemas.microsoft.com/office/drawing/2014/main" id="{F1045FAB-DA2D-448E-B530-E18833BA590E}"/>
                    </a:ext>
                  </a:extLst>
                </p:cNvPr>
                <p:cNvPicPr/>
                <p:nvPr/>
              </p:nvPicPr>
              <p:blipFill>
                <a:blip r:embed="rId111"/>
                <a:stretch>
                  <a:fillRect/>
                </a:stretch>
              </p:blipFill>
              <p:spPr>
                <a:xfrm>
                  <a:off x="4631858" y="2367982"/>
                  <a:ext cx="226800" cy="303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47" name="Freihand 46">
                  <a:extLst>
                    <a:ext uri="{FF2B5EF4-FFF2-40B4-BE49-F238E27FC236}">
                      <a16:creationId xmlns:a16="http://schemas.microsoft.com/office/drawing/2014/main" id="{95B2A36A-C585-47C8-851B-8336F02FD6C4}"/>
                    </a:ext>
                  </a:extLst>
                </p14:cNvPr>
                <p14:cNvContentPartPr/>
                <p14:nvPr/>
              </p14:nvContentPartPr>
              <p14:xfrm>
                <a:off x="4855778" y="2372662"/>
                <a:ext cx="54000" cy="111240"/>
              </p14:xfrm>
            </p:contentPart>
          </mc:Choice>
          <mc:Fallback>
            <p:pic>
              <p:nvPicPr>
                <p:cNvPr id="47" name="Freihand 46">
                  <a:extLst>
                    <a:ext uri="{FF2B5EF4-FFF2-40B4-BE49-F238E27FC236}">
                      <a16:creationId xmlns:a16="http://schemas.microsoft.com/office/drawing/2014/main" id="{95B2A36A-C585-47C8-851B-8336F02FD6C4}"/>
                    </a:ext>
                  </a:extLst>
                </p:cNvPr>
                <p:cNvPicPr/>
                <p:nvPr/>
              </p:nvPicPr>
              <p:blipFill>
                <a:blip r:embed="rId113"/>
                <a:stretch>
                  <a:fillRect/>
                </a:stretch>
              </p:blipFill>
              <p:spPr>
                <a:xfrm>
                  <a:off x="4847138" y="2364022"/>
                  <a:ext cx="716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8" name="Freihand 47">
                  <a:extLst>
                    <a:ext uri="{FF2B5EF4-FFF2-40B4-BE49-F238E27FC236}">
                      <a16:creationId xmlns:a16="http://schemas.microsoft.com/office/drawing/2014/main" id="{207EDC5E-0AC3-4B33-AE67-DA734A4BE427}"/>
                    </a:ext>
                  </a:extLst>
                </p14:cNvPr>
                <p14:cNvContentPartPr/>
                <p14:nvPr/>
              </p14:nvContentPartPr>
              <p14:xfrm>
                <a:off x="4922018" y="2117062"/>
                <a:ext cx="386280" cy="447120"/>
              </p14:xfrm>
            </p:contentPart>
          </mc:Choice>
          <mc:Fallback>
            <p:pic>
              <p:nvPicPr>
                <p:cNvPr id="48" name="Freihand 47">
                  <a:extLst>
                    <a:ext uri="{FF2B5EF4-FFF2-40B4-BE49-F238E27FC236}">
                      <a16:creationId xmlns:a16="http://schemas.microsoft.com/office/drawing/2014/main" id="{207EDC5E-0AC3-4B33-AE67-DA734A4BE427}"/>
                    </a:ext>
                  </a:extLst>
                </p:cNvPr>
                <p:cNvPicPr/>
                <p:nvPr/>
              </p:nvPicPr>
              <p:blipFill>
                <a:blip r:embed="rId115"/>
                <a:stretch>
                  <a:fillRect/>
                </a:stretch>
              </p:blipFill>
              <p:spPr>
                <a:xfrm>
                  <a:off x="4913018" y="2108422"/>
                  <a:ext cx="403920" cy="46476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50" name="Freihand 49">
                  <a:extLst>
                    <a:ext uri="{FF2B5EF4-FFF2-40B4-BE49-F238E27FC236}">
                      <a16:creationId xmlns:a16="http://schemas.microsoft.com/office/drawing/2014/main" id="{961BA251-4E56-4E3A-BC06-0442F5812C4C}"/>
                    </a:ext>
                  </a:extLst>
                </p14:cNvPr>
                <p14:cNvContentPartPr/>
                <p14:nvPr/>
              </p14:nvContentPartPr>
              <p14:xfrm>
                <a:off x="4973138" y="3210382"/>
                <a:ext cx="625680" cy="188640"/>
              </p14:xfrm>
            </p:contentPart>
          </mc:Choice>
          <mc:Fallback>
            <p:pic>
              <p:nvPicPr>
                <p:cNvPr id="50" name="Freihand 49">
                  <a:extLst>
                    <a:ext uri="{FF2B5EF4-FFF2-40B4-BE49-F238E27FC236}">
                      <a16:creationId xmlns:a16="http://schemas.microsoft.com/office/drawing/2014/main" id="{961BA251-4E56-4E3A-BC06-0442F5812C4C}"/>
                    </a:ext>
                  </a:extLst>
                </p:cNvPr>
                <p:cNvPicPr/>
                <p:nvPr/>
              </p:nvPicPr>
              <p:blipFill>
                <a:blip r:embed="rId117"/>
                <a:stretch>
                  <a:fillRect/>
                </a:stretch>
              </p:blipFill>
              <p:spPr>
                <a:xfrm>
                  <a:off x="4964138" y="3201382"/>
                  <a:ext cx="64332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51" name="Freihand 50">
                  <a:extLst>
                    <a:ext uri="{FF2B5EF4-FFF2-40B4-BE49-F238E27FC236}">
                      <a16:creationId xmlns:a16="http://schemas.microsoft.com/office/drawing/2014/main" id="{FA32A756-0DDD-4C43-BE0D-AE54F9A30C51}"/>
                    </a:ext>
                  </a:extLst>
                </p14:cNvPr>
                <p14:cNvContentPartPr/>
                <p14:nvPr/>
              </p14:nvContentPartPr>
              <p14:xfrm>
                <a:off x="5002298" y="3217222"/>
                <a:ext cx="565920" cy="181080"/>
              </p14:xfrm>
            </p:contentPart>
          </mc:Choice>
          <mc:Fallback>
            <p:pic>
              <p:nvPicPr>
                <p:cNvPr id="51" name="Freihand 50">
                  <a:extLst>
                    <a:ext uri="{FF2B5EF4-FFF2-40B4-BE49-F238E27FC236}">
                      <a16:creationId xmlns:a16="http://schemas.microsoft.com/office/drawing/2014/main" id="{FA32A756-0DDD-4C43-BE0D-AE54F9A30C51}"/>
                    </a:ext>
                  </a:extLst>
                </p:cNvPr>
                <p:cNvPicPr/>
                <p:nvPr/>
              </p:nvPicPr>
              <p:blipFill>
                <a:blip r:embed="rId119"/>
                <a:stretch>
                  <a:fillRect/>
                </a:stretch>
              </p:blipFill>
              <p:spPr>
                <a:xfrm>
                  <a:off x="4993298" y="3208582"/>
                  <a:ext cx="58356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55" name="Freihand 54">
                  <a:extLst>
                    <a:ext uri="{FF2B5EF4-FFF2-40B4-BE49-F238E27FC236}">
                      <a16:creationId xmlns:a16="http://schemas.microsoft.com/office/drawing/2014/main" id="{E6E89F47-84FA-4BBC-B3CA-FDF7C05E6AEC}"/>
                    </a:ext>
                  </a:extLst>
                </p14:cNvPr>
                <p14:cNvContentPartPr/>
                <p14:nvPr/>
              </p14:nvContentPartPr>
              <p14:xfrm>
                <a:off x="5611058" y="2068102"/>
                <a:ext cx="548640" cy="1098000"/>
              </p14:xfrm>
            </p:contentPart>
          </mc:Choice>
          <mc:Fallback>
            <p:pic>
              <p:nvPicPr>
                <p:cNvPr id="55" name="Freihand 54">
                  <a:extLst>
                    <a:ext uri="{FF2B5EF4-FFF2-40B4-BE49-F238E27FC236}">
                      <a16:creationId xmlns:a16="http://schemas.microsoft.com/office/drawing/2014/main" id="{E6E89F47-84FA-4BBC-B3CA-FDF7C05E6AEC}"/>
                    </a:ext>
                  </a:extLst>
                </p:cNvPr>
                <p:cNvPicPr/>
                <p:nvPr/>
              </p:nvPicPr>
              <p:blipFill>
                <a:blip r:embed="rId121"/>
                <a:stretch>
                  <a:fillRect/>
                </a:stretch>
              </p:blipFill>
              <p:spPr>
                <a:xfrm>
                  <a:off x="5602058" y="2059462"/>
                  <a:ext cx="566280" cy="1115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57" name="Freihand 56">
                  <a:extLst>
                    <a:ext uri="{FF2B5EF4-FFF2-40B4-BE49-F238E27FC236}">
                      <a16:creationId xmlns:a16="http://schemas.microsoft.com/office/drawing/2014/main" id="{4F57A248-5DE7-40A9-B5DB-14674BADC1C6}"/>
                    </a:ext>
                  </a:extLst>
                </p14:cNvPr>
                <p14:cNvContentPartPr/>
                <p14:nvPr/>
              </p14:nvContentPartPr>
              <p14:xfrm>
                <a:off x="5737058" y="1895302"/>
                <a:ext cx="42120" cy="470880"/>
              </p14:xfrm>
            </p:contentPart>
          </mc:Choice>
          <mc:Fallback>
            <p:pic>
              <p:nvPicPr>
                <p:cNvPr id="57" name="Freihand 56">
                  <a:extLst>
                    <a:ext uri="{FF2B5EF4-FFF2-40B4-BE49-F238E27FC236}">
                      <a16:creationId xmlns:a16="http://schemas.microsoft.com/office/drawing/2014/main" id="{4F57A248-5DE7-40A9-B5DB-14674BADC1C6}"/>
                    </a:ext>
                  </a:extLst>
                </p:cNvPr>
                <p:cNvPicPr/>
                <p:nvPr/>
              </p:nvPicPr>
              <p:blipFill>
                <a:blip r:embed="rId123"/>
                <a:stretch>
                  <a:fillRect/>
                </a:stretch>
              </p:blipFill>
              <p:spPr>
                <a:xfrm>
                  <a:off x="5728418" y="1886302"/>
                  <a:ext cx="59760" cy="488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58" name="Freihand 57">
                  <a:extLst>
                    <a:ext uri="{FF2B5EF4-FFF2-40B4-BE49-F238E27FC236}">
                      <a16:creationId xmlns:a16="http://schemas.microsoft.com/office/drawing/2014/main" id="{CE31274F-79C3-4252-AD21-CCE8C973BE5D}"/>
                    </a:ext>
                  </a:extLst>
                </p14:cNvPr>
                <p14:cNvContentPartPr/>
                <p14:nvPr/>
              </p14:nvContentPartPr>
              <p14:xfrm>
                <a:off x="5701058" y="2086462"/>
                <a:ext cx="124200" cy="267840"/>
              </p14:xfrm>
            </p:contentPart>
          </mc:Choice>
          <mc:Fallback>
            <p:pic>
              <p:nvPicPr>
                <p:cNvPr id="58" name="Freihand 57">
                  <a:extLst>
                    <a:ext uri="{FF2B5EF4-FFF2-40B4-BE49-F238E27FC236}">
                      <a16:creationId xmlns:a16="http://schemas.microsoft.com/office/drawing/2014/main" id="{CE31274F-79C3-4252-AD21-CCE8C973BE5D}"/>
                    </a:ext>
                  </a:extLst>
                </p:cNvPr>
                <p:cNvPicPr/>
                <p:nvPr/>
              </p:nvPicPr>
              <p:blipFill>
                <a:blip r:embed="rId125"/>
                <a:stretch>
                  <a:fillRect/>
                </a:stretch>
              </p:blipFill>
              <p:spPr>
                <a:xfrm>
                  <a:off x="5692058" y="2077822"/>
                  <a:ext cx="1418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8" name="Freihand 77">
                  <a:extLst>
                    <a:ext uri="{FF2B5EF4-FFF2-40B4-BE49-F238E27FC236}">
                      <a16:creationId xmlns:a16="http://schemas.microsoft.com/office/drawing/2014/main" id="{A42B48C3-49B6-40C9-9366-7DF36D763C7E}"/>
                    </a:ext>
                  </a:extLst>
                </p14:cNvPr>
                <p14:cNvContentPartPr/>
                <p14:nvPr/>
              </p14:nvContentPartPr>
              <p14:xfrm>
                <a:off x="5610698" y="2167462"/>
                <a:ext cx="503280" cy="885600"/>
              </p14:xfrm>
            </p:contentPart>
          </mc:Choice>
          <mc:Fallback>
            <p:pic>
              <p:nvPicPr>
                <p:cNvPr id="78" name="Freihand 77">
                  <a:extLst>
                    <a:ext uri="{FF2B5EF4-FFF2-40B4-BE49-F238E27FC236}">
                      <a16:creationId xmlns:a16="http://schemas.microsoft.com/office/drawing/2014/main" id="{A42B48C3-49B6-40C9-9366-7DF36D763C7E}"/>
                    </a:ext>
                  </a:extLst>
                </p:cNvPr>
                <p:cNvPicPr/>
                <p:nvPr/>
              </p:nvPicPr>
              <p:blipFill>
                <a:blip r:embed="rId127"/>
                <a:stretch>
                  <a:fillRect/>
                </a:stretch>
              </p:blipFill>
              <p:spPr>
                <a:xfrm>
                  <a:off x="5602058" y="2158462"/>
                  <a:ext cx="520920" cy="903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81" name="Freihand 80">
                  <a:extLst>
                    <a:ext uri="{FF2B5EF4-FFF2-40B4-BE49-F238E27FC236}">
                      <a16:creationId xmlns:a16="http://schemas.microsoft.com/office/drawing/2014/main" id="{53D50944-81FB-40FF-A85E-4E567355A206}"/>
                    </a:ext>
                  </a:extLst>
                </p14:cNvPr>
                <p14:cNvContentPartPr/>
                <p14:nvPr/>
              </p14:nvContentPartPr>
              <p14:xfrm>
                <a:off x="5962778" y="2065222"/>
                <a:ext cx="297000" cy="104400"/>
              </p14:xfrm>
            </p:contentPart>
          </mc:Choice>
          <mc:Fallback>
            <p:pic>
              <p:nvPicPr>
                <p:cNvPr id="81" name="Freihand 80">
                  <a:extLst>
                    <a:ext uri="{FF2B5EF4-FFF2-40B4-BE49-F238E27FC236}">
                      <a16:creationId xmlns:a16="http://schemas.microsoft.com/office/drawing/2014/main" id="{53D50944-81FB-40FF-A85E-4E567355A206}"/>
                    </a:ext>
                  </a:extLst>
                </p:cNvPr>
                <p:cNvPicPr/>
                <p:nvPr/>
              </p:nvPicPr>
              <p:blipFill>
                <a:blip r:embed="rId129"/>
                <a:stretch>
                  <a:fillRect/>
                </a:stretch>
              </p:blipFill>
              <p:spPr>
                <a:xfrm>
                  <a:off x="5953778" y="2056222"/>
                  <a:ext cx="314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83" name="Freihand 82">
                  <a:extLst>
                    <a:ext uri="{FF2B5EF4-FFF2-40B4-BE49-F238E27FC236}">
                      <a16:creationId xmlns:a16="http://schemas.microsoft.com/office/drawing/2014/main" id="{6C111D2B-4CDF-45DE-96BC-C3C6E663E759}"/>
                    </a:ext>
                  </a:extLst>
                </p14:cNvPr>
                <p14:cNvContentPartPr/>
                <p14:nvPr/>
              </p14:nvContentPartPr>
              <p14:xfrm>
                <a:off x="6499898" y="1519462"/>
                <a:ext cx="400680" cy="342000"/>
              </p14:xfrm>
            </p:contentPart>
          </mc:Choice>
          <mc:Fallback>
            <p:pic>
              <p:nvPicPr>
                <p:cNvPr id="83" name="Freihand 82">
                  <a:extLst>
                    <a:ext uri="{FF2B5EF4-FFF2-40B4-BE49-F238E27FC236}">
                      <a16:creationId xmlns:a16="http://schemas.microsoft.com/office/drawing/2014/main" id="{6C111D2B-4CDF-45DE-96BC-C3C6E663E759}"/>
                    </a:ext>
                  </a:extLst>
                </p:cNvPr>
                <p:cNvPicPr/>
                <p:nvPr/>
              </p:nvPicPr>
              <p:blipFill>
                <a:blip r:embed="rId131"/>
                <a:stretch>
                  <a:fillRect/>
                </a:stretch>
              </p:blipFill>
              <p:spPr>
                <a:xfrm>
                  <a:off x="6490898" y="1510822"/>
                  <a:ext cx="418320" cy="3596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84" name="Freihand 83">
                  <a:extLst>
                    <a:ext uri="{FF2B5EF4-FFF2-40B4-BE49-F238E27FC236}">
                      <a16:creationId xmlns:a16="http://schemas.microsoft.com/office/drawing/2014/main" id="{15F88552-CA8F-4186-8B63-610193C67DB9}"/>
                    </a:ext>
                  </a:extLst>
                </p14:cNvPr>
                <p14:cNvContentPartPr/>
                <p14:nvPr/>
              </p14:nvContentPartPr>
              <p14:xfrm>
                <a:off x="6441578" y="1581022"/>
                <a:ext cx="282240" cy="409680"/>
              </p14:xfrm>
            </p:contentPart>
          </mc:Choice>
          <mc:Fallback>
            <p:pic>
              <p:nvPicPr>
                <p:cNvPr id="84" name="Freihand 83">
                  <a:extLst>
                    <a:ext uri="{FF2B5EF4-FFF2-40B4-BE49-F238E27FC236}">
                      <a16:creationId xmlns:a16="http://schemas.microsoft.com/office/drawing/2014/main" id="{15F88552-CA8F-4186-8B63-610193C67DB9}"/>
                    </a:ext>
                  </a:extLst>
                </p:cNvPr>
                <p:cNvPicPr/>
                <p:nvPr/>
              </p:nvPicPr>
              <p:blipFill>
                <a:blip r:embed="rId133"/>
                <a:stretch>
                  <a:fillRect/>
                </a:stretch>
              </p:blipFill>
              <p:spPr>
                <a:xfrm>
                  <a:off x="6432578" y="1572022"/>
                  <a:ext cx="299880" cy="4273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5" name="Freihand 84">
                  <a:extLst>
                    <a:ext uri="{FF2B5EF4-FFF2-40B4-BE49-F238E27FC236}">
                      <a16:creationId xmlns:a16="http://schemas.microsoft.com/office/drawing/2014/main" id="{0570522E-6A90-47A6-AE7F-DA1DF0F4E31E}"/>
                    </a:ext>
                  </a:extLst>
                </p14:cNvPr>
                <p14:cNvContentPartPr/>
                <p14:nvPr/>
              </p14:nvContentPartPr>
              <p14:xfrm>
                <a:off x="7173098" y="1288342"/>
                <a:ext cx="14400" cy="253800"/>
              </p14:xfrm>
            </p:contentPart>
          </mc:Choice>
          <mc:Fallback>
            <p:pic>
              <p:nvPicPr>
                <p:cNvPr id="85" name="Freihand 84">
                  <a:extLst>
                    <a:ext uri="{FF2B5EF4-FFF2-40B4-BE49-F238E27FC236}">
                      <a16:creationId xmlns:a16="http://schemas.microsoft.com/office/drawing/2014/main" id="{0570522E-6A90-47A6-AE7F-DA1DF0F4E31E}"/>
                    </a:ext>
                  </a:extLst>
                </p:cNvPr>
                <p:cNvPicPr/>
                <p:nvPr/>
              </p:nvPicPr>
              <p:blipFill>
                <a:blip r:embed="rId135"/>
                <a:stretch>
                  <a:fillRect/>
                </a:stretch>
              </p:blipFill>
              <p:spPr>
                <a:xfrm>
                  <a:off x="7164458" y="1279702"/>
                  <a:ext cx="3204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6" name="Freihand 85">
                  <a:extLst>
                    <a:ext uri="{FF2B5EF4-FFF2-40B4-BE49-F238E27FC236}">
                      <a16:creationId xmlns:a16="http://schemas.microsoft.com/office/drawing/2014/main" id="{FF4644C1-0F15-4256-8AEB-A3FCED19E3EA}"/>
                    </a:ext>
                  </a:extLst>
                </p14:cNvPr>
                <p14:cNvContentPartPr/>
                <p14:nvPr/>
              </p14:nvContentPartPr>
              <p14:xfrm>
                <a:off x="7101458" y="1209502"/>
                <a:ext cx="189720" cy="349200"/>
              </p14:xfrm>
            </p:contentPart>
          </mc:Choice>
          <mc:Fallback>
            <p:pic>
              <p:nvPicPr>
                <p:cNvPr id="86" name="Freihand 85">
                  <a:extLst>
                    <a:ext uri="{FF2B5EF4-FFF2-40B4-BE49-F238E27FC236}">
                      <a16:creationId xmlns:a16="http://schemas.microsoft.com/office/drawing/2014/main" id="{FF4644C1-0F15-4256-8AEB-A3FCED19E3EA}"/>
                    </a:ext>
                  </a:extLst>
                </p:cNvPr>
                <p:cNvPicPr/>
                <p:nvPr/>
              </p:nvPicPr>
              <p:blipFill>
                <a:blip r:embed="rId137"/>
                <a:stretch>
                  <a:fillRect/>
                </a:stretch>
              </p:blipFill>
              <p:spPr>
                <a:xfrm>
                  <a:off x="7092818" y="1200502"/>
                  <a:ext cx="20736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7" name="Freihand 86">
                  <a:extLst>
                    <a:ext uri="{FF2B5EF4-FFF2-40B4-BE49-F238E27FC236}">
                      <a16:creationId xmlns:a16="http://schemas.microsoft.com/office/drawing/2014/main" id="{DC6F0F9D-22F3-4D73-8C16-41565990B126}"/>
                    </a:ext>
                  </a:extLst>
                </p14:cNvPr>
                <p14:cNvContentPartPr/>
                <p14:nvPr/>
              </p14:nvContentPartPr>
              <p14:xfrm>
                <a:off x="7358498" y="1378342"/>
                <a:ext cx="15840" cy="88200"/>
              </p14:xfrm>
            </p:contentPart>
          </mc:Choice>
          <mc:Fallback>
            <p:pic>
              <p:nvPicPr>
                <p:cNvPr id="87" name="Freihand 86">
                  <a:extLst>
                    <a:ext uri="{FF2B5EF4-FFF2-40B4-BE49-F238E27FC236}">
                      <a16:creationId xmlns:a16="http://schemas.microsoft.com/office/drawing/2014/main" id="{DC6F0F9D-22F3-4D73-8C16-41565990B126}"/>
                    </a:ext>
                  </a:extLst>
                </p:cNvPr>
                <p:cNvPicPr/>
                <p:nvPr/>
              </p:nvPicPr>
              <p:blipFill>
                <a:blip r:embed="rId139"/>
                <a:stretch>
                  <a:fillRect/>
                </a:stretch>
              </p:blipFill>
              <p:spPr>
                <a:xfrm>
                  <a:off x="7349498" y="1369342"/>
                  <a:ext cx="33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8" name="Freihand 87">
                  <a:extLst>
                    <a:ext uri="{FF2B5EF4-FFF2-40B4-BE49-F238E27FC236}">
                      <a16:creationId xmlns:a16="http://schemas.microsoft.com/office/drawing/2014/main" id="{1EF354AE-9C2B-4897-AE43-E5EBC17A5289}"/>
                    </a:ext>
                  </a:extLst>
                </p14:cNvPr>
                <p14:cNvContentPartPr/>
                <p14:nvPr/>
              </p14:nvContentPartPr>
              <p14:xfrm>
                <a:off x="7390178" y="1087462"/>
                <a:ext cx="45360" cy="351720"/>
              </p14:xfrm>
            </p:contentPart>
          </mc:Choice>
          <mc:Fallback>
            <p:pic>
              <p:nvPicPr>
                <p:cNvPr id="88" name="Freihand 87">
                  <a:extLst>
                    <a:ext uri="{FF2B5EF4-FFF2-40B4-BE49-F238E27FC236}">
                      <a16:creationId xmlns:a16="http://schemas.microsoft.com/office/drawing/2014/main" id="{1EF354AE-9C2B-4897-AE43-E5EBC17A5289}"/>
                    </a:ext>
                  </a:extLst>
                </p:cNvPr>
                <p:cNvPicPr/>
                <p:nvPr/>
              </p:nvPicPr>
              <p:blipFill>
                <a:blip r:embed="rId141"/>
                <a:stretch>
                  <a:fillRect/>
                </a:stretch>
              </p:blipFill>
              <p:spPr>
                <a:xfrm>
                  <a:off x="7381538" y="1078822"/>
                  <a:ext cx="63000" cy="3693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9" name="Freihand 88">
                  <a:extLst>
                    <a:ext uri="{FF2B5EF4-FFF2-40B4-BE49-F238E27FC236}">
                      <a16:creationId xmlns:a16="http://schemas.microsoft.com/office/drawing/2014/main" id="{E488CDFC-607F-488F-A9CE-776763D4F665}"/>
                    </a:ext>
                  </a:extLst>
                </p14:cNvPr>
                <p14:cNvContentPartPr/>
                <p14:nvPr/>
              </p14:nvContentPartPr>
              <p14:xfrm>
                <a:off x="7502138" y="1257382"/>
                <a:ext cx="136080" cy="138960"/>
              </p14:xfrm>
            </p:contentPart>
          </mc:Choice>
          <mc:Fallback>
            <p:pic>
              <p:nvPicPr>
                <p:cNvPr id="89" name="Freihand 88">
                  <a:extLst>
                    <a:ext uri="{FF2B5EF4-FFF2-40B4-BE49-F238E27FC236}">
                      <a16:creationId xmlns:a16="http://schemas.microsoft.com/office/drawing/2014/main" id="{E488CDFC-607F-488F-A9CE-776763D4F665}"/>
                    </a:ext>
                  </a:extLst>
                </p:cNvPr>
                <p:cNvPicPr/>
                <p:nvPr/>
              </p:nvPicPr>
              <p:blipFill>
                <a:blip r:embed="rId143"/>
                <a:stretch>
                  <a:fillRect/>
                </a:stretch>
              </p:blipFill>
              <p:spPr>
                <a:xfrm>
                  <a:off x="7493138" y="1248382"/>
                  <a:ext cx="1537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90" name="Freihand 89">
                  <a:extLst>
                    <a:ext uri="{FF2B5EF4-FFF2-40B4-BE49-F238E27FC236}">
                      <a16:creationId xmlns:a16="http://schemas.microsoft.com/office/drawing/2014/main" id="{57DC5CEB-5912-451A-95A7-73E1A83FE868}"/>
                    </a:ext>
                  </a:extLst>
                </p14:cNvPr>
                <p14:cNvContentPartPr/>
                <p14:nvPr/>
              </p14:nvContentPartPr>
              <p14:xfrm>
                <a:off x="7665218" y="1179982"/>
                <a:ext cx="140040" cy="147240"/>
              </p14:xfrm>
            </p:contentPart>
          </mc:Choice>
          <mc:Fallback>
            <p:pic>
              <p:nvPicPr>
                <p:cNvPr id="90" name="Freihand 89">
                  <a:extLst>
                    <a:ext uri="{FF2B5EF4-FFF2-40B4-BE49-F238E27FC236}">
                      <a16:creationId xmlns:a16="http://schemas.microsoft.com/office/drawing/2014/main" id="{57DC5CEB-5912-451A-95A7-73E1A83FE868}"/>
                    </a:ext>
                  </a:extLst>
                </p:cNvPr>
                <p:cNvPicPr/>
                <p:nvPr/>
              </p:nvPicPr>
              <p:blipFill>
                <a:blip r:embed="rId145"/>
                <a:stretch>
                  <a:fillRect/>
                </a:stretch>
              </p:blipFill>
              <p:spPr>
                <a:xfrm>
                  <a:off x="7656578" y="1170982"/>
                  <a:ext cx="157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91" name="Freihand 90">
                  <a:extLst>
                    <a:ext uri="{FF2B5EF4-FFF2-40B4-BE49-F238E27FC236}">
                      <a16:creationId xmlns:a16="http://schemas.microsoft.com/office/drawing/2014/main" id="{851886B3-4108-48FB-A957-13EDC05EEDC4}"/>
                    </a:ext>
                  </a:extLst>
                </p14:cNvPr>
                <p14:cNvContentPartPr/>
                <p14:nvPr/>
              </p14:nvContentPartPr>
              <p14:xfrm>
                <a:off x="7822178" y="1137142"/>
                <a:ext cx="101160" cy="155520"/>
              </p14:xfrm>
            </p:contentPart>
          </mc:Choice>
          <mc:Fallback>
            <p:pic>
              <p:nvPicPr>
                <p:cNvPr id="91" name="Freihand 90">
                  <a:extLst>
                    <a:ext uri="{FF2B5EF4-FFF2-40B4-BE49-F238E27FC236}">
                      <a16:creationId xmlns:a16="http://schemas.microsoft.com/office/drawing/2014/main" id="{851886B3-4108-48FB-A957-13EDC05EEDC4}"/>
                    </a:ext>
                  </a:extLst>
                </p:cNvPr>
                <p:cNvPicPr/>
                <p:nvPr/>
              </p:nvPicPr>
              <p:blipFill>
                <a:blip r:embed="rId147"/>
                <a:stretch>
                  <a:fillRect/>
                </a:stretch>
              </p:blipFill>
              <p:spPr>
                <a:xfrm>
                  <a:off x="7813178" y="1128502"/>
                  <a:ext cx="118800" cy="1731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2" name="Freihand 91">
                  <a:extLst>
                    <a:ext uri="{FF2B5EF4-FFF2-40B4-BE49-F238E27FC236}">
                      <a16:creationId xmlns:a16="http://schemas.microsoft.com/office/drawing/2014/main" id="{E202DE09-04B9-4E3B-84B9-446BB1A14300}"/>
                    </a:ext>
                  </a:extLst>
                </p14:cNvPr>
                <p14:cNvContentPartPr/>
                <p14:nvPr/>
              </p14:nvContentPartPr>
              <p14:xfrm>
                <a:off x="7922618" y="1103302"/>
                <a:ext cx="399960" cy="131040"/>
              </p14:xfrm>
            </p:contentPart>
          </mc:Choice>
          <mc:Fallback>
            <p:pic>
              <p:nvPicPr>
                <p:cNvPr id="92" name="Freihand 91">
                  <a:extLst>
                    <a:ext uri="{FF2B5EF4-FFF2-40B4-BE49-F238E27FC236}">
                      <a16:creationId xmlns:a16="http://schemas.microsoft.com/office/drawing/2014/main" id="{E202DE09-04B9-4E3B-84B9-446BB1A14300}"/>
                    </a:ext>
                  </a:extLst>
                </p:cNvPr>
                <p:cNvPicPr/>
                <p:nvPr/>
              </p:nvPicPr>
              <p:blipFill>
                <a:blip r:embed="rId149"/>
                <a:stretch>
                  <a:fillRect/>
                </a:stretch>
              </p:blipFill>
              <p:spPr>
                <a:xfrm>
                  <a:off x="7913618" y="1094662"/>
                  <a:ext cx="4176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3" name="Freihand 92">
                  <a:extLst>
                    <a:ext uri="{FF2B5EF4-FFF2-40B4-BE49-F238E27FC236}">
                      <a16:creationId xmlns:a16="http://schemas.microsoft.com/office/drawing/2014/main" id="{548AE978-8D88-461D-ABBA-25544923B98E}"/>
                    </a:ext>
                  </a:extLst>
                </p14:cNvPr>
                <p14:cNvContentPartPr/>
                <p14:nvPr/>
              </p14:nvContentPartPr>
              <p14:xfrm>
                <a:off x="8349218" y="1050382"/>
                <a:ext cx="172440" cy="97560"/>
              </p14:xfrm>
            </p:contentPart>
          </mc:Choice>
          <mc:Fallback>
            <p:pic>
              <p:nvPicPr>
                <p:cNvPr id="93" name="Freihand 92">
                  <a:extLst>
                    <a:ext uri="{FF2B5EF4-FFF2-40B4-BE49-F238E27FC236}">
                      <a16:creationId xmlns:a16="http://schemas.microsoft.com/office/drawing/2014/main" id="{548AE978-8D88-461D-ABBA-25544923B98E}"/>
                    </a:ext>
                  </a:extLst>
                </p:cNvPr>
                <p:cNvPicPr/>
                <p:nvPr/>
              </p:nvPicPr>
              <p:blipFill>
                <a:blip r:embed="rId151"/>
                <a:stretch>
                  <a:fillRect/>
                </a:stretch>
              </p:blipFill>
              <p:spPr>
                <a:xfrm>
                  <a:off x="8340218" y="1041742"/>
                  <a:ext cx="1900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4" name="Freihand 93">
                  <a:extLst>
                    <a:ext uri="{FF2B5EF4-FFF2-40B4-BE49-F238E27FC236}">
                      <a16:creationId xmlns:a16="http://schemas.microsoft.com/office/drawing/2014/main" id="{0DC7EB2A-E3B3-45A2-BE07-44E8446C07C6}"/>
                    </a:ext>
                  </a:extLst>
                </p14:cNvPr>
                <p14:cNvContentPartPr/>
                <p14:nvPr/>
              </p14:nvContentPartPr>
              <p14:xfrm>
                <a:off x="8589338" y="994942"/>
                <a:ext cx="85320" cy="106560"/>
              </p14:xfrm>
            </p:contentPart>
          </mc:Choice>
          <mc:Fallback>
            <p:pic>
              <p:nvPicPr>
                <p:cNvPr id="94" name="Freihand 93">
                  <a:extLst>
                    <a:ext uri="{FF2B5EF4-FFF2-40B4-BE49-F238E27FC236}">
                      <a16:creationId xmlns:a16="http://schemas.microsoft.com/office/drawing/2014/main" id="{0DC7EB2A-E3B3-45A2-BE07-44E8446C07C6}"/>
                    </a:ext>
                  </a:extLst>
                </p:cNvPr>
                <p:cNvPicPr/>
                <p:nvPr/>
              </p:nvPicPr>
              <p:blipFill>
                <a:blip r:embed="rId153"/>
                <a:stretch>
                  <a:fillRect/>
                </a:stretch>
              </p:blipFill>
              <p:spPr>
                <a:xfrm>
                  <a:off x="8580338" y="986302"/>
                  <a:ext cx="1029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5" name="Freihand 94">
                  <a:extLst>
                    <a:ext uri="{FF2B5EF4-FFF2-40B4-BE49-F238E27FC236}">
                      <a16:creationId xmlns:a16="http://schemas.microsoft.com/office/drawing/2014/main" id="{261A9A64-115B-4116-B260-BFF964D64990}"/>
                    </a:ext>
                  </a:extLst>
                </p14:cNvPr>
                <p14:cNvContentPartPr/>
                <p14:nvPr/>
              </p14:nvContentPartPr>
              <p14:xfrm>
                <a:off x="8808578" y="841582"/>
                <a:ext cx="361440" cy="189000"/>
              </p14:xfrm>
            </p:contentPart>
          </mc:Choice>
          <mc:Fallback>
            <p:pic>
              <p:nvPicPr>
                <p:cNvPr id="95" name="Freihand 94">
                  <a:extLst>
                    <a:ext uri="{FF2B5EF4-FFF2-40B4-BE49-F238E27FC236}">
                      <a16:creationId xmlns:a16="http://schemas.microsoft.com/office/drawing/2014/main" id="{261A9A64-115B-4116-B260-BFF964D64990}"/>
                    </a:ext>
                  </a:extLst>
                </p:cNvPr>
                <p:cNvPicPr/>
                <p:nvPr/>
              </p:nvPicPr>
              <p:blipFill>
                <a:blip r:embed="rId155"/>
                <a:stretch>
                  <a:fillRect/>
                </a:stretch>
              </p:blipFill>
              <p:spPr>
                <a:xfrm>
                  <a:off x="8799578" y="832942"/>
                  <a:ext cx="3790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6" name="Freihand 95">
                  <a:extLst>
                    <a:ext uri="{FF2B5EF4-FFF2-40B4-BE49-F238E27FC236}">
                      <a16:creationId xmlns:a16="http://schemas.microsoft.com/office/drawing/2014/main" id="{874D2742-273E-4069-87A5-7FC641DA9C4D}"/>
                    </a:ext>
                  </a:extLst>
                </p14:cNvPr>
                <p14:cNvContentPartPr/>
                <p14:nvPr/>
              </p14:nvContentPartPr>
              <p14:xfrm>
                <a:off x="9478538" y="714502"/>
                <a:ext cx="12600" cy="186480"/>
              </p14:xfrm>
            </p:contentPart>
          </mc:Choice>
          <mc:Fallback>
            <p:pic>
              <p:nvPicPr>
                <p:cNvPr id="96" name="Freihand 95">
                  <a:extLst>
                    <a:ext uri="{FF2B5EF4-FFF2-40B4-BE49-F238E27FC236}">
                      <a16:creationId xmlns:a16="http://schemas.microsoft.com/office/drawing/2014/main" id="{874D2742-273E-4069-87A5-7FC641DA9C4D}"/>
                    </a:ext>
                  </a:extLst>
                </p:cNvPr>
                <p:cNvPicPr/>
                <p:nvPr/>
              </p:nvPicPr>
              <p:blipFill>
                <a:blip r:embed="rId157"/>
                <a:stretch>
                  <a:fillRect/>
                </a:stretch>
              </p:blipFill>
              <p:spPr>
                <a:xfrm>
                  <a:off x="9469898" y="705862"/>
                  <a:ext cx="302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7" name="Freihand 96">
                  <a:extLst>
                    <a:ext uri="{FF2B5EF4-FFF2-40B4-BE49-F238E27FC236}">
                      <a16:creationId xmlns:a16="http://schemas.microsoft.com/office/drawing/2014/main" id="{6C1E3CCF-F56F-4363-8625-1F67AB9241CF}"/>
                    </a:ext>
                  </a:extLst>
                </p14:cNvPr>
                <p14:cNvContentPartPr/>
                <p14:nvPr/>
              </p14:nvContentPartPr>
              <p14:xfrm>
                <a:off x="9478898" y="627382"/>
                <a:ext cx="166680" cy="142920"/>
              </p14:xfrm>
            </p:contentPart>
          </mc:Choice>
          <mc:Fallback>
            <p:pic>
              <p:nvPicPr>
                <p:cNvPr id="97" name="Freihand 96">
                  <a:extLst>
                    <a:ext uri="{FF2B5EF4-FFF2-40B4-BE49-F238E27FC236}">
                      <a16:creationId xmlns:a16="http://schemas.microsoft.com/office/drawing/2014/main" id="{6C1E3CCF-F56F-4363-8625-1F67AB9241CF}"/>
                    </a:ext>
                  </a:extLst>
                </p:cNvPr>
                <p:cNvPicPr/>
                <p:nvPr/>
              </p:nvPicPr>
              <p:blipFill>
                <a:blip r:embed="rId159"/>
                <a:stretch>
                  <a:fillRect/>
                </a:stretch>
              </p:blipFill>
              <p:spPr>
                <a:xfrm>
                  <a:off x="9470258" y="618742"/>
                  <a:ext cx="1843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8" name="Freihand 97">
                  <a:extLst>
                    <a:ext uri="{FF2B5EF4-FFF2-40B4-BE49-F238E27FC236}">
                      <a16:creationId xmlns:a16="http://schemas.microsoft.com/office/drawing/2014/main" id="{F025B1B6-4D42-4BCF-B7CC-041223E5727A}"/>
                    </a:ext>
                  </a:extLst>
                </p14:cNvPr>
                <p14:cNvContentPartPr/>
                <p14:nvPr/>
              </p14:nvContentPartPr>
              <p14:xfrm>
                <a:off x="9483218" y="830062"/>
                <a:ext cx="148320" cy="92880"/>
              </p14:xfrm>
            </p:contentPart>
          </mc:Choice>
          <mc:Fallback>
            <p:pic>
              <p:nvPicPr>
                <p:cNvPr id="98" name="Freihand 97">
                  <a:extLst>
                    <a:ext uri="{FF2B5EF4-FFF2-40B4-BE49-F238E27FC236}">
                      <a16:creationId xmlns:a16="http://schemas.microsoft.com/office/drawing/2014/main" id="{F025B1B6-4D42-4BCF-B7CC-041223E5727A}"/>
                    </a:ext>
                  </a:extLst>
                </p:cNvPr>
                <p:cNvPicPr/>
                <p:nvPr/>
              </p:nvPicPr>
              <p:blipFill>
                <a:blip r:embed="rId161"/>
                <a:stretch>
                  <a:fillRect/>
                </a:stretch>
              </p:blipFill>
              <p:spPr>
                <a:xfrm>
                  <a:off x="9474218" y="821422"/>
                  <a:ext cx="16596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9" name="Freihand 98">
                  <a:extLst>
                    <a:ext uri="{FF2B5EF4-FFF2-40B4-BE49-F238E27FC236}">
                      <a16:creationId xmlns:a16="http://schemas.microsoft.com/office/drawing/2014/main" id="{7D4C02BC-DC65-4E0B-986F-D1AD563F0E2E}"/>
                    </a:ext>
                  </a:extLst>
                </p14:cNvPr>
                <p14:cNvContentPartPr/>
                <p14:nvPr/>
              </p14:nvContentPartPr>
              <p14:xfrm>
                <a:off x="9698498" y="532342"/>
                <a:ext cx="185040" cy="264600"/>
              </p14:xfrm>
            </p:contentPart>
          </mc:Choice>
          <mc:Fallback>
            <p:pic>
              <p:nvPicPr>
                <p:cNvPr id="99" name="Freihand 98">
                  <a:extLst>
                    <a:ext uri="{FF2B5EF4-FFF2-40B4-BE49-F238E27FC236}">
                      <a16:creationId xmlns:a16="http://schemas.microsoft.com/office/drawing/2014/main" id="{7D4C02BC-DC65-4E0B-986F-D1AD563F0E2E}"/>
                    </a:ext>
                  </a:extLst>
                </p:cNvPr>
                <p:cNvPicPr/>
                <p:nvPr/>
              </p:nvPicPr>
              <p:blipFill>
                <a:blip r:embed="rId163"/>
                <a:stretch>
                  <a:fillRect/>
                </a:stretch>
              </p:blipFill>
              <p:spPr>
                <a:xfrm>
                  <a:off x="9689498" y="523342"/>
                  <a:ext cx="20268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0" name="Freihand 99">
                  <a:extLst>
                    <a:ext uri="{FF2B5EF4-FFF2-40B4-BE49-F238E27FC236}">
                      <a16:creationId xmlns:a16="http://schemas.microsoft.com/office/drawing/2014/main" id="{61AB03E9-25BA-4380-AA06-56412F336868}"/>
                    </a:ext>
                  </a:extLst>
                </p14:cNvPr>
                <p14:cNvContentPartPr/>
                <p14:nvPr/>
              </p14:nvContentPartPr>
              <p14:xfrm>
                <a:off x="9925298" y="535582"/>
                <a:ext cx="36360" cy="214920"/>
              </p14:xfrm>
            </p:contentPart>
          </mc:Choice>
          <mc:Fallback>
            <p:pic>
              <p:nvPicPr>
                <p:cNvPr id="100" name="Freihand 99">
                  <a:extLst>
                    <a:ext uri="{FF2B5EF4-FFF2-40B4-BE49-F238E27FC236}">
                      <a16:creationId xmlns:a16="http://schemas.microsoft.com/office/drawing/2014/main" id="{61AB03E9-25BA-4380-AA06-56412F336868}"/>
                    </a:ext>
                  </a:extLst>
                </p:cNvPr>
                <p:cNvPicPr/>
                <p:nvPr/>
              </p:nvPicPr>
              <p:blipFill>
                <a:blip r:embed="rId165"/>
                <a:stretch>
                  <a:fillRect/>
                </a:stretch>
              </p:blipFill>
              <p:spPr>
                <a:xfrm>
                  <a:off x="9916658" y="526942"/>
                  <a:ext cx="540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1" name="Freihand 100">
                  <a:extLst>
                    <a:ext uri="{FF2B5EF4-FFF2-40B4-BE49-F238E27FC236}">
                      <a16:creationId xmlns:a16="http://schemas.microsoft.com/office/drawing/2014/main" id="{AE9F82EA-0F76-44B0-84B4-02FFA03FD3D6}"/>
                    </a:ext>
                  </a:extLst>
                </p14:cNvPr>
                <p14:cNvContentPartPr/>
                <p14:nvPr/>
              </p14:nvContentPartPr>
              <p14:xfrm>
                <a:off x="9869498" y="510742"/>
                <a:ext cx="480240" cy="252000"/>
              </p14:xfrm>
            </p:contentPart>
          </mc:Choice>
          <mc:Fallback>
            <p:pic>
              <p:nvPicPr>
                <p:cNvPr id="101" name="Freihand 100">
                  <a:extLst>
                    <a:ext uri="{FF2B5EF4-FFF2-40B4-BE49-F238E27FC236}">
                      <a16:creationId xmlns:a16="http://schemas.microsoft.com/office/drawing/2014/main" id="{AE9F82EA-0F76-44B0-84B4-02FFA03FD3D6}"/>
                    </a:ext>
                  </a:extLst>
                </p:cNvPr>
                <p:cNvPicPr/>
                <p:nvPr/>
              </p:nvPicPr>
              <p:blipFill>
                <a:blip r:embed="rId167"/>
                <a:stretch>
                  <a:fillRect/>
                </a:stretch>
              </p:blipFill>
              <p:spPr>
                <a:xfrm>
                  <a:off x="9860858" y="502102"/>
                  <a:ext cx="49788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2" name="Freihand 101">
                  <a:extLst>
                    <a:ext uri="{FF2B5EF4-FFF2-40B4-BE49-F238E27FC236}">
                      <a16:creationId xmlns:a16="http://schemas.microsoft.com/office/drawing/2014/main" id="{A73C5C9B-9B74-4D00-8753-160C2516E291}"/>
                    </a:ext>
                  </a:extLst>
                </p14:cNvPr>
                <p14:cNvContentPartPr/>
                <p14:nvPr/>
              </p14:nvContentPartPr>
              <p14:xfrm>
                <a:off x="10370258" y="492742"/>
                <a:ext cx="141480" cy="230760"/>
              </p14:xfrm>
            </p:contentPart>
          </mc:Choice>
          <mc:Fallback>
            <p:pic>
              <p:nvPicPr>
                <p:cNvPr id="102" name="Freihand 101">
                  <a:extLst>
                    <a:ext uri="{FF2B5EF4-FFF2-40B4-BE49-F238E27FC236}">
                      <a16:creationId xmlns:a16="http://schemas.microsoft.com/office/drawing/2014/main" id="{A73C5C9B-9B74-4D00-8753-160C2516E291}"/>
                    </a:ext>
                  </a:extLst>
                </p:cNvPr>
                <p:cNvPicPr/>
                <p:nvPr/>
              </p:nvPicPr>
              <p:blipFill>
                <a:blip r:embed="rId169"/>
                <a:stretch>
                  <a:fillRect/>
                </a:stretch>
              </p:blipFill>
              <p:spPr>
                <a:xfrm>
                  <a:off x="10361258" y="484102"/>
                  <a:ext cx="15912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3" name="Freihand 102">
                  <a:extLst>
                    <a:ext uri="{FF2B5EF4-FFF2-40B4-BE49-F238E27FC236}">
                      <a16:creationId xmlns:a16="http://schemas.microsoft.com/office/drawing/2014/main" id="{8EC8A47D-19F7-4984-8A53-ECF830E9E878}"/>
                    </a:ext>
                  </a:extLst>
                </p14:cNvPr>
                <p14:cNvContentPartPr/>
                <p14:nvPr/>
              </p14:nvContentPartPr>
              <p14:xfrm>
                <a:off x="10568618" y="430462"/>
                <a:ext cx="189360" cy="264960"/>
              </p14:xfrm>
            </p:contentPart>
          </mc:Choice>
          <mc:Fallback>
            <p:pic>
              <p:nvPicPr>
                <p:cNvPr id="103" name="Freihand 102">
                  <a:extLst>
                    <a:ext uri="{FF2B5EF4-FFF2-40B4-BE49-F238E27FC236}">
                      <a16:creationId xmlns:a16="http://schemas.microsoft.com/office/drawing/2014/main" id="{8EC8A47D-19F7-4984-8A53-ECF830E9E878}"/>
                    </a:ext>
                  </a:extLst>
                </p:cNvPr>
                <p:cNvPicPr/>
                <p:nvPr/>
              </p:nvPicPr>
              <p:blipFill>
                <a:blip r:embed="rId171"/>
                <a:stretch>
                  <a:fillRect/>
                </a:stretch>
              </p:blipFill>
              <p:spPr>
                <a:xfrm>
                  <a:off x="10559618" y="421462"/>
                  <a:ext cx="20700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4" name="Freihand 103">
                  <a:extLst>
                    <a:ext uri="{FF2B5EF4-FFF2-40B4-BE49-F238E27FC236}">
                      <a16:creationId xmlns:a16="http://schemas.microsoft.com/office/drawing/2014/main" id="{350D35F7-7AB0-4D26-BD85-7F4165D72DAE}"/>
                    </a:ext>
                  </a:extLst>
                </p14:cNvPr>
                <p14:cNvContentPartPr/>
                <p14:nvPr/>
              </p14:nvContentPartPr>
              <p14:xfrm>
                <a:off x="10806218" y="434062"/>
                <a:ext cx="361440" cy="205920"/>
              </p14:xfrm>
            </p:contentPart>
          </mc:Choice>
          <mc:Fallback>
            <p:pic>
              <p:nvPicPr>
                <p:cNvPr id="104" name="Freihand 103">
                  <a:extLst>
                    <a:ext uri="{FF2B5EF4-FFF2-40B4-BE49-F238E27FC236}">
                      <a16:creationId xmlns:a16="http://schemas.microsoft.com/office/drawing/2014/main" id="{350D35F7-7AB0-4D26-BD85-7F4165D72DAE}"/>
                    </a:ext>
                  </a:extLst>
                </p:cNvPr>
                <p:cNvPicPr/>
                <p:nvPr/>
              </p:nvPicPr>
              <p:blipFill>
                <a:blip r:embed="rId173"/>
                <a:stretch>
                  <a:fillRect/>
                </a:stretch>
              </p:blipFill>
              <p:spPr>
                <a:xfrm>
                  <a:off x="10797218" y="425062"/>
                  <a:ext cx="37908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7" name="Freihand 106">
                  <a:extLst>
                    <a:ext uri="{FF2B5EF4-FFF2-40B4-BE49-F238E27FC236}">
                      <a16:creationId xmlns:a16="http://schemas.microsoft.com/office/drawing/2014/main" id="{8C5E5510-426C-456F-9BE3-92CB8E77BCEE}"/>
                    </a:ext>
                  </a:extLst>
                </p14:cNvPr>
                <p14:cNvContentPartPr/>
                <p14:nvPr/>
              </p14:nvContentPartPr>
              <p14:xfrm>
                <a:off x="11310578" y="463942"/>
                <a:ext cx="110880" cy="165240"/>
              </p14:xfrm>
            </p:contentPart>
          </mc:Choice>
          <mc:Fallback>
            <p:pic>
              <p:nvPicPr>
                <p:cNvPr id="107" name="Freihand 106">
                  <a:extLst>
                    <a:ext uri="{FF2B5EF4-FFF2-40B4-BE49-F238E27FC236}">
                      <a16:creationId xmlns:a16="http://schemas.microsoft.com/office/drawing/2014/main" id="{8C5E5510-426C-456F-9BE3-92CB8E77BCEE}"/>
                    </a:ext>
                  </a:extLst>
                </p:cNvPr>
                <p:cNvPicPr/>
                <p:nvPr/>
              </p:nvPicPr>
              <p:blipFill>
                <a:blip r:embed="rId175"/>
                <a:stretch>
                  <a:fillRect/>
                </a:stretch>
              </p:blipFill>
              <p:spPr>
                <a:xfrm>
                  <a:off x="11301938" y="455302"/>
                  <a:ext cx="128520" cy="1828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8" name="Freihand 107">
                  <a:extLst>
                    <a:ext uri="{FF2B5EF4-FFF2-40B4-BE49-F238E27FC236}">
                      <a16:creationId xmlns:a16="http://schemas.microsoft.com/office/drawing/2014/main" id="{4E91AC57-2145-41A6-9272-370955D173C9}"/>
                    </a:ext>
                  </a:extLst>
                </p14:cNvPr>
                <p14:cNvContentPartPr/>
                <p14:nvPr/>
              </p14:nvContentPartPr>
              <p14:xfrm>
                <a:off x="11472218" y="506422"/>
                <a:ext cx="218160" cy="104040"/>
              </p14:xfrm>
            </p:contentPart>
          </mc:Choice>
          <mc:Fallback>
            <p:pic>
              <p:nvPicPr>
                <p:cNvPr id="108" name="Freihand 107">
                  <a:extLst>
                    <a:ext uri="{FF2B5EF4-FFF2-40B4-BE49-F238E27FC236}">
                      <a16:creationId xmlns:a16="http://schemas.microsoft.com/office/drawing/2014/main" id="{4E91AC57-2145-41A6-9272-370955D173C9}"/>
                    </a:ext>
                  </a:extLst>
                </p:cNvPr>
                <p:cNvPicPr/>
                <p:nvPr/>
              </p:nvPicPr>
              <p:blipFill>
                <a:blip r:embed="rId177"/>
                <a:stretch>
                  <a:fillRect/>
                </a:stretch>
              </p:blipFill>
              <p:spPr>
                <a:xfrm>
                  <a:off x="11463218" y="497782"/>
                  <a:ext cx="235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9" name="Freihand 108">
                  <a:extLst>
                    <a:ext uri="{FF2B5EF4-FFF2-40B4-BE49-F238E27FC236}">
                      <a16:creationId xmlns:a16="http://schemas.microsoft.com/office/drawing/2014/main" id="{5E389330-2D11-4C83-BAE6-709B668412A0}"/>
                    </a:ext>
                  </a:extLst>
                </p14:cNvPr>
                <p14:cNvContentPartPr/>
                <p14:nvPr/>
              </p14:nvContentPartPr>
              <p14:xfrm>
                <a:off x="11672378" y="376102"/>
                <a:ext cx="4320" cy="34920"/>
              </p14:xfrm>
            </p:contentPart>
          </mc:Choice>
          <mc:Fallback>
            <p:pic>
              <p:nvPicPr>
                <p:cNvPr id="109" name="Freihand 108">
                  <a:extLst>
                    <a:ext uri="{FF2B5EF4-FFF2-40B4-BE49-F238E27FC236}">
                      <a16:creationId xmlns:a16="http://schemas.microsoft.com/office/drawing/2014/main" id="{5E389330-2D11-4C83-BAE6-709B668412A0}"/>
                    </a:ext>
                  </a:extLst>
                </p:cNvPr>
                <p:cNvPicPr/>
                <p:nvPr/>
              </p:nvPicPr>
              <p:blipFill>
                <a:blip r:embed="rId179"/>
                <a:stretch>
                  <a:fillRect/>
                </a:stretch>
              </p:blipFill>
              <p:spPr>
                <a:xfrm>
                  <a:off x="11663738" y="367462"/>
                  <a:ext cx="219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10" name="Freihand 109">
                  <a:extLst>
                    <a:ext uri="{FF2B5EF4-FFF2-40B4-BE49-F238E27FC236}">
                      <a16:creationId xmlns:a16="http://schemas.microsoft.com/office/drawing/2014/main" id="{37B39445-7C04-43B9-B0AD-28DE9DFE8CB1}"/>
                    </a:ext>
                  </a:extLst>
                </p14:cNvPr>
                <p14:cNvContentPartPr/>
                <p14:nvPr/>
              </p14:nvContentPartPr>
              <p14:xfrm>
                <a:off x="10315538" y="947062"/>
                <a:ext cx="156960" cy="316440"/>
              </p14:xfrm>
            </p:contentPart>
          </mc:Choice>
          <mc:Fallback>
            <p:pic>
              <p:nvPicPr>
                <p:cNvPr id="110" name="Freihand 109">
                  <a:extLst>
                    <a:ext uri="{FF2B5EF4-FFF2-40B4-BE49-F238E27FC236}">
                      <a16:creationId xmlns:a16="http://schemas.microsoft.com/office/drawing/2014/main" id="{37B39445-7C04-43B9-B0AD-28DE9DFE8CB1}"/>
                    </a:ext>
                  </a:extLst>
                </p:cNvPr>
                <p:cNvPicPr/>
                <p:nvPr/>
              </p:nvPicPr>
              <p:blipFill>
                <a:blip r:embed="rId181"/>
                <a:stretch>
                  <a:fillRect/>
                </a:stretch>
              </p:blipFill>
              <p:spPr>
                <a:xfrm>
                  <a:off x="10306898" y="938062"/>
                  <a:ext cx="17460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11" name="Freihand 110">
                  <a:extLst>
                    <a:ext uri="{FF2B5EF4-FFF2-40B4-BE49-F238E27FC236}">
                      <a16:creationId xmlns:a16="http://schemas.microsoft.com/office/drawing/2014/main" id="{A4ABEA22-6BF8-42DB-8D08-BF216B82B87C}"/>
                    </a:ext>
                  </a:extLst>
                </p14:cNvPr>
                <p14:cNvContentPartPr/>
                <p14:nvPr/>
              </p14:nvContentPartPr>
              <p14:xfrm>
                <a:off x="10558898" y="1053982"/>
                <a:ext cx="59760" cy="43200"/>
              </p14:xfrm>
            </p:contentPart>
          </mc:Choice>
          <mc:Fallback>
            <p:pic>
              <p:nvPicPr>
                <p:cNvPr id="111" name="Freihand 110">
                  <a:extLst>
                    <a:ext uri="{FF2B5EF4-FFF2-40B4-BE49-F238E27FC236}">
                      <a16:creationId xmlns:a16="http://schemas.microsoft.com/office/drawing/2014/main" id="{A4ABEA22-6BF8-42DB-8D08-BF216B82B87C}"/>
                    </a:ext>
                  </a:extLst>
                </p:cNvPr>
                <p:cNvPicPr/>
                <p:nvPr/>
              </p:nvPicPr>
              <p:blipFill>
                <a:blip r:embed="rId183"/>
                <a:stretch>
                  <a:fillRect/>
                </a:stretch>
              </p:blipFill>
              <p:spPr>
                <a:xfrm>
                  <a:off x="10550258" y="1045342"/>
                  <a:ext cx="77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2" name="Freihand 111">
                  <a:extLst>
                    <a:ext uri="{FF2B5EF4-FFF2-40B4-BE49-F238E27FC236}">
                      <a16:creationId xmlns:a16="http://schemas.microsoft.com/office/drawing/2014/main" id="{48BFF57C-33E6-4CAA-97D8-AF2592C977F0}"/>
                    </a:ext>
                  </a:extLst>
                </p14:cNvPr>
                <p14:cNvContentPartPr/>
                <p14:nvPr/>
              </p14:nvContentPartPr>
              <p14:xfrm>
                <a:off x="10732058" y="908182"/>
                <a:ext cx="361440" cy="282240"/>
              </p14:xfrm>
            </p:contentPart>
          </mc:Choice>
          <mc:Fallback>
            <p:pic>
              <p:nvPicPr>
                <p:cNvPr id="112" name="Freihand 111">
                  <a:extLst>
                    <a:ext uri="{FF2B5EF4-FFF2-40B4-BE49-F238E27FC236}">
                      <a16:creationId xmlns:a16="http://schemas.microsoft.com/office/drawing/2014/main" id="{48BFF57C-33E6-4CAA-97D8-AF2592C977F0}"/>
                    </a:ext>
                  </a:extLst>
                </p:cNvPr>
                <p:cNvPicPr/>
                <p:nvPr/>
              </p:nvPicPr>
              <p:blipFill>
                <a:blip r:embed="rId185"/>
                <a:stretch>
                  <a:fillRect/>
                </a:stretch>
              </p:blipFill>
              <p:spPr>
                <a:xfrm>
                  <a:off x="10723058" y="899182"/>
                  <a:ext cx="37908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3" name="Freihand 112">
                  <a:extLst>
                    <a:ext uri="{FF2B5EF4-FFF2-40B4-BE49-F238E27FC236}">
                      <a16:creationId xmlns:a16="http://schemas.microsoft.com/office/drawing/2014/main" id="{97F4CE24-F40F-4B26-86AE-908AE0729D2A}"/>
                    </a:ext>
                  </a:extLst>
                </p14:cNvPr>
                <p14:cNvContentPartPr/>
                <p14:nvPr/>
              </p14:nvContentPartPr>
              <p14:xfrm>
                <a:off x="10970018" y="856342"/>
                <a:ext cx="226440" cy="304560"/>
              </p14:xfrm>
            </p:contentPart>
          </mc:Choice>
          <mc:Fallback>
            <p:pic>
              <p:nvPicPr>
                <p:cNvPr id="113" name="Freihand 112">
                  <a:extLst>
                    <a:ext uri="{FF2B5EF4-FFF2-40B4-BE49-F238E27FC236}">
                      <a16:creationId xmlns:a16="http://schemas.microsoft.com/office/drawing/2014/main" id="{97F4CE24-F40F-4B26-86AE-908AE0729D2A}"/>
                    </a:ext>
                  </a:extLst>
                </p:cNvPr>
                <p:cNvPicPr/>
                <p:nvPr/>
              </p:nvPicPr>
              <p:blipFill>
                <a:blip r:embed="rId187"/>
                <a:stretch>
                  <a:fillRect/>
                </a:stretch>
              </p:blipFill>
              <p:spPr>
                <a:xfrm>
                  <a:off x="10961018" y="847702"/>
                  <a:ext cx="244080" cy="3222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4" name="Freihand 113">
                  <a:extLst>
                    <a:ext uri="{FF2B5EF4-FFF2-40B4-BE49-F238E27FC236}">
                      <a16:creationId xmlns:a16="http://schemas.microsoft.com/office/drawing/2014/main" id="{B4E1CF92-9348-44E7-B28B-F35713502723}"/>
                    </a:ext>
                  </a:extLst>
                </p14:cNvPr>
                <p14:cNvContentPartPr/>
                <p14:nvPr/>
              </p14:nvContentPartPr>
              <p14:xfrm>
                <a:off x="11231378" y="923662"/>
                <a:ext cx="33480" cy="235080"/>
              </p14:xfrm>
            </p:contentPart>
          </mc:Choice>
          <mc:Fallback>
            <p:pic>
              <p:nvPicPr>
                <p:cNvPr id="114" name="Freihand 113">
                  <a:extLst>
                    <a:ext uri="{FF2B5EF4-FFF2-40B4-BE49-F238E27FC236}">
                      <a16:creationId xmlns:a16="http://schemas.microsoft.com/office/drawing/2014/main" id="{B4E1CF92-9348-44E7-B28B-F35713502723}"/>
                    </a:ext>
                  </a:extLst>
                </p:cNvPr>
                <p:cNvPicPr/>
                <p:nvPr/>
              </p:nvPicPr>
              <p:blipFill>
                <a:blip r:embed="rId189"/>
                <a:stretch>
                  <a:fillRect/>
                </a:stretch>
              </p:blipFill>
              <p:spPr>
                <a:xfrm>
                  <a:off x="11222378" y="914662"/>
                  <a:ext cx="5112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5" name="Freihand 114">
                  <a:extLst>
                    <a:ext uri="{FF2B5EF4-FFF2-40B4-BE49-F238E27FC236}">
                      <a16:creationId xmlns:a16="http://schemas.microsoft.com/office/drawing/2014/main" id="{82795C79-FF6D-4A28-A6B5-B66E2D7B4AB4}"/>
                    </a:ext>
                  </a:extLst>
                </p14:cNvPr>
                <p14:cNvContentPartPr/>
                <p14:nvPr/>
              </p14:nvContentPartPr>
              <p14:xfrm>
                <a:off x="11311658" y="989902"/>
                <a:ext cx="86040" cy="143280"/>
              </p14:xfrm>
            </p:contentPart>
          </mc:Choice>
          <mc:Fallback>
            <p:pic>
              <p:nvPicPr>
                <p:cNvPr id="115" name="Freihand 114">
                  <a:extLst>
                    <a:ext uri="{FF2B5EF4-FFF2-40B4-BE49-F238E27FC236}">
                      <a16:creationId xmlns:a16="http://schemas.microsoft.com/office/drawing/2014/main" id="{82795C79-FF6D-4A28-A6B5-B66E2D7B4AB4}"/>
                    </a:ext>
                  </a:extLst>
                </p:cNvPr>
                <p:cNvPicPr/>
                <p:nvPr/>
              </p:nvPicPr>
              <p:blipFill>
                <a:blip r:embed="rId191"/>
                <a:stretch>
                  <a:fillRect/>
                </a:stretch>
              </p:blipFill>
              <p:spPr>
                <a:xfrm>
                  <a:off x="11303018" y="980902"/>
                  <a:ext cx="1036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6" name="Freihand 115">
                  <a:extLst>
                    <a:ext uri="{FF2B5EF4-FFF2-40B4-BE49-F238E27FC236}">
                      <a16:creationId xmlns:a16="http://schemas.microsoft.com/office/drawing/2014/main" id="{3CB0A119-1851-42E6-ADE5-77AF7C76BC84}"/>
                    </a:ext>
                  </a:extLst>
                </p14:cNvPr>
                <p14:cNvContentPartPr/>
                <p14:nvPr/>
              </p14:nvContentPartPr>
              <p14:xfrm>
                <a:off x="11458898" y="880822"/>
                <a:ext cx="316800" cy="191160"/>
              </p14:xfrm>
            </p:contentPart>
          </mc:Choice>
          <mc:Fallback>
            <p:pic>
              <p:nvPicPr>
                <p:cNvPr id="116" name="Freihand 115">
                  <a:extLst>
                    <a:ext uri="{FF2B5EF4-FFF2-40B4-BE49-F238E27FC236}">
                      <a16:creationId xmlns:a16="http://schemas.microsoft.com/office/drawing/2014/main" id="{3CB0A119-1851-42E6-ADE5-77AF7C76BC84}"/>
                    </a:ext>
                  </a:extLst>
                </p:cNvPr>
                <p:cNvPicPr/>
                <p:nvPr/>
              </p:nvPicPr>
              <p:blipFill>
                <a:blip r:embed="rId193"/>
                <a:stretch>
                  <a:fillRect/>
                </a:stretch>
              </p:blipFill>
              <p:spPr>
                <a:xfrm>
                  <a:off x="11449898" y="871822"/>
                  <a:ext cx="33444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7" name="Freihand 116">
                  <a:extLst>
                    <a:ext uri="{FF2B5EF4-FFF2-40B4-BE49-F238E27FC236}">
                      <a16:creationId xmlns:a16="http://schemas.microsoft.com/office/drawing/2014/main" id="{A4D6B2B0-5FDE-48EF-A6C5-ED49C9CDCFAA}"/>
                    </a:ext>
                  </a:extLst>
                </p14:cNvPr>
                <p14:cNvContentPartPr/>
                <p14:nvPr/>
              </p14:nvContentPartPr>
              <p14:xfrm>
                <a:off x="9984338" y="1113382"/>
                <a:ext cx="1979280" cy="367920"/>
              </p14:xfrm>
            </p:contentPart>
          </mc:Choice>
          <mc:Fallback>
            <p:pic>
              <p:nvPicPr>
                <p:cNvPr id="117" name="Freihand 116">
                  <a:extLst>
                    <a:ext uri="{FF2B5EF4-FFF2-40B4-BE49-F238E27FC236}">
                      <a16:creationId xmlns:a16="http://schemas.microsoft.com/office/drawing/2014/main" id="{A4D6B2B0-5FDE-48EF-A6C5-ED49C9CDCFAA}"/>
                    </a:ext>
                  </a:extLst>
                </p:cNvPr>
                <p:cNvPicPr/>
                <p:nvPr/>
              </p:nvPicPr>
              <p:blipFill>
                <a:blip r:embed="rId195"/>
                <a:stretch>
                  <a:fillRect/>
                </a:stretch>
              </p:blipFill>
              <p:spPr>
                <a:xfrm>
                  <a:off x="9975698" y="1104742"/>
                  <a:ext cx="1996920" cy="385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20" name="Freihand 119">
                  <a:extLst>
                    <a:ext uri="{FF2B5EF4-FFF2-40B4-BE49-F238E27FC236}">
                      <a16:creationId xmlns:a16="http://schemas.microsoft.com/office/drawing/2014/main" id="{6E46FE5F-B8C3-4904-9D62-FED3BED646A7}"/>
                    </a:ext>
                  </a:extLst>
                </p14:cNvPr>
                <p14:cNvContentPartPr/>
                <p14:nvPr/>
              </p14:nvContentPartPr>
              <p14:xfrm>
                <a:off x="6925418" y="2265742"/>
                <a:ext cx="435240" cy="133920"/>
              </p14:xfrm>
            </p:contentPart>
          </mc:Choice>
          <mc:Fallback>
            <p:pic>
              <p:nvPicPr>
                <p:cNvPr id="120" name="Freihand 119">
                  <a:extLst>
                    <a:ext uri="{FF2B5EF4-FFF2-40B4-BE49-F238E27FC236}">
                      <a16:creationId xmlns:a16="http://schemas.microsoft.com/office/drawing/2014/main" id="{6E46FE5F-B8C3-4904-9D62-FED3BED646A7}"/>
                    </a:ext>
                  </a:extLst>
                </p:cNvPr>
                <p:cNvPicPr/>
                <p:nvPr/>
              </p:nvPicPr>
              <p:blipFill>
                <a:blip r:embed="rId197"/>
                <a:stretch>
                  <a:fillRect/>
                </a:stretch>
              </p:blipFill>
              <p:spPr>
                <a:xfrm>
                  <a:off x="6916778" y="2256742"/>
                  <a:ext cx="4528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21" name="Freihand 120">
                  <a:extLst>
                    <a:ext uri="{FF2B5EF4-FFF2-40B4-BE49-F238E27FC236}">
                      <a16:creationId xmlns:a16="http://schemas.microsoft.com/office/drawing/2014/main" id="{EEB990C6-2185-4AD8-A759-6AFBD6A3FA35}"/>
                    </a:ext>
                  </a:extLst>
                </p14:cNvPr>
                <p14:cNvContentPartPr/>
                <p14:nvPr/>
              </p14:nvContentPartPr>
              <p14:xfrm>
                <a:off x="7254098" y="2133262"/>
                <a:ext cx="161280" cy="343080"/>
              </p14:xfrm>
            </p:contentPart>
          </mc:Choice>
          <mc:Fallback>
            <p:pic>
              <p:nvPicPr>
                <p:cNvPr id="121" name="Freihand 120">
                  <a:extLst>
                    <a:ext uri="{FF2B5EF4-FFF2-40B4-BE49-F238E27FC236}">
                      <a16:creationId xmlns:a16="http://schemas.microsoft.com/office/drawing/2014/main" id="{EEB990C6-2185-4AD8-A759-6AFBD6A3FA35}"/>
                    </a:ext>
                  </a:extLst>
                </p:cNvPr>
                <p:cNvPicPr/>
                <p:nvPr/>
              </p:nvPicPr>
              <p:blipFill>
                <a:blip r:embed="rId199"/>
                <a:stretch>
                  <a:fillRect/>
                </a:stretch>
              </p:blipFill>
              <p:spPr>
                <a:xfrm>
                  <a:off x="7245458" y="2124622"/>
                  <a:ext cx="178920" cy="36072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23" name="Freihand 122">
                  <a:extLst>
                    <a:ext uri="{FF2B5EF4-FFF2-40B4-BE49-F238E27FC236}">
                      <a16:creationId xmlns:a16="http://schemas.microsoft.com/office/drawing/2014/main" id="{0209BC8F-35F5-4EF2-A45B-C9A998A65DB4}"/>
                    </a:ext>
                  </a:extLst>
                </p14:cNvPr>
                <p14:cNvContentPartPr/>
                <p14:nvPr/>
              </p14:nvContentPartPr>
              <p14:xfrm>
                <a:off x="7598258" y="2100502"/>
                <a:ext cx="480600" cy="236520"/>
              </p14:xfrm>
            </p:contentPart>
          </mc:Choice>
          <mc:Fallback>
            <p:pic>
              <p:nvPicPr>
                <p:cNvPr id="123" name="Freihand 122">
                  <a:extLst>
                    <a:ext uri="{FF2B5EF4-FFF2-40B4-BE49-F238E27FC236}">
                      <a16:creationId xmlns:a16="http://schemas.microsoft.com/office/drawing/2014/main" id="{0209BC8F-35F5-4EF2-A45B-C9A998A65DB4}"/>
                    </a:ext>
                  </a:extLst>
                </p:cNvPr>
                <p:cNvPicPr/>
                <p:nvPr/>
              </p:nvPicPr>
              <p:blipFill>
                <a:blip r:embed="rId201"/>
                <a:stretch>
                  <a:fillRect/>
                </a:stretch>
              </p:blipFill>
              <p:spPr>
                <a:xfrm>
                  <a:off x="7589618" y="2091862"/>
                  <a:ext cx="4982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4" name="Freihand 123">
                  <a:extLst>
                    <a:ext uri="{FF2B5EF4-FFF2-40B4-BE49-F238E27FC236}">
                      <a16:creationId xmlns:a16="http://schemas.microsoft.com/office/drawing/2014/main" id="{F2FBF81C-8E99-4E22-BB3B-DEDCB4C4F68A}"/>
                    </a:ext>
                  </a:extLst>
                </p14:cNvPr>
                <p14:cNvContentPartPr/>
                <p14:nvPr/>
              </p14:nvContentPartPr>
              <p14:xfrm>
                <a:off x="8138618" y="1987102"/>
                <a:ext cx="420120" cy="192600"/>
              </p14:xfrm>
            </p:contentPart>
          </mc:Choice>
          <mc:Fallback>
            <p:pic>
              <p:nvPicPr>
                <p:cNvPr id="124" name="Freihand 123">
                  <a:extLst>
                    <a:ext uri="{FF2B5EF4-FFF2-40B4-BE49-F238E27FC236}">
                      <a16:creationId xmlns:a16="http://schemas.microsoft.com/office/drawing/2014/main" id="{F2FBF81C-8E99-4E22-BB3B-DEDCB4C4F68A}"/>
                    </a:ext>
                  </a:extLst>
                </p:cNvPr>
                <p:cNvPicPr/>
                <p:nvPr/>
              </p:nvPicPr>
              <p:blipFill>
                <a:blip r:embed="rId203"/>
                <a:stretch>
                  <a:fillRect/>
                </a:stretch>
              </p:blipFill>
              <p:spPr>
                <a:xfrm>
                  <a:off x="8129978" y="1978462"/>
                  <a:ext cx="4377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5" name="Freihand 124">
                  <a:extLst>
                    <a:ext uri="{FF2B5EF4-FFF2-40B4-BE49-F238E27FC236}">
                      <a16:creationId xmlns:a16="http://schemas.microsoft.com/office/drawing/2014/main" id="{482E0590-DDCF-4075-8C76-2F46FB5D19E1}"/>
                    </a:ext>
                  </a:extLst>
                </p14:cNvPr>
                <p14:cNvContentPartPr/>
                <p14:nvPr/>
              </p14:nvContentPartPr>
              <p14:xfrm>
                <a:off x="8754938" y="1804222"/>
                <a:ext cx="311760" cy="258840"/>
              </p14:xfrm>
            </p:contentPart>
          </mc:Choice>
          <mc:Fallback>
            <p:pic>
              <p:nvPicPr>
                <p:cNvPr id="125" name="Freihand 124">
                  <a:extLst>
                    <a:ext uri="{FF2B5EF4-FFF2-40B4-BE49-F238E27FC236}">
                      <a16:creationId xmlns:a16="http://schemas.microsoft.com/office/drawing/2014/main" id="{482E0590-DDCF-4075-8C76-2F46FB5D19E1}"/>
                    </a:ext>
                  </a:extLst>
                </p:cNvPr>
                <p:cNvPicPr/>
                <p:nvPr/>
              </p:nvPicPr>
              <p:blipFill>
                <a:blip r:embed="rId205"/>
                <a:stretch>
                  <a:fillRect/>
                </a:stretch>
              </p:blipFill>
              <p:spPr>
                <a:xfrm>
                  <a:off x="8745938" y="1795582"/>
                  <a:ext cx="3294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6" name="Freihand 125">
                  <a:extLst>
                    <a:ext uri="{FF2B5EF4-FFF2-40B4-BE49-F238E27FC236}">
                      <a16:creationId xmlns:a16="http://schemas.microsoft.com/office/drawing/2014/main" id="{920C54B0-23C0-477D-97A5-B64FAB5F70FA}"/>
                    </a:ext>
                  </a:extLst>
                </p14:cNvPr>
                <p14:cNvContentPartPr/>
                <p14:nvPr/>
              </p14:nvContentPartPr>
              <p14:xfrm>
                <a:off x="9110978" y="1842382"/>
                <a:ext cx="67320" cy="130320"/>
              </p14:xfrm>
            </p:contentPart>
          </mc:Choice>
          <mc:Fallback>
            <p:pic>
              <p:nvPicPr>
                <p:cNvPr id="126" name="Freihand 125">
                  <a:extLst>
                    <a:ext uri="{FF2B5EF4-FFF2-40B4-BE49-F238E27FC236}">
                      <a16:creationId xmlns:a16="http://schemas.microsoft.com/office/drawing/2014/main" id="{920C54B0-23C0-477D-97A5-B64FAB5F70FA}"/>
                    </a:ext>
                  </a:extLst>
                </p:cNvPr>
                <p:cNvPicPr/>
                <p:nvPr/>
              </p:nvPicPr>
              <p:blipFill>
                <a:blip r:embed="rId207"/>
                <a:stretch>
                  <a:fillRect/>
                </a:stretch>
              </p:blipFill>
              <p:spPr>
                <a:xfrm>
                  <a:off x="9101978" y="1833742"/>
                  <a:ext cx="8496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7" name="Freihand 126">
                  <a:extLst>
                    <a:ext uri="{FF2B5EF4-FFF2-40B4-BE49-F238E27FC236}">
                      <a16:creationId xmlns:a16="http://schemas.microsoft.com/office/drawing/2014/main" id="{D6CF6A25-6ECA-446C-8C85-296463A1B1EE}"/>
                    </a:ext>
                  </a:extLst>
                </p14:cNvPr>
                <p14:cNvContentPartPr/>
                <p14:nvPr/>
              </p14:nvContentPartPr>
              <p14:xfrm>
                <a:off x="9208898" y="1661662"/>
                <a:ext cx="669960" cy="407520"/>
              </p14:xfrm>
            </p:contentPart>
          </mc:Choice>
          <mc:Fallback>
            <p:pic>
              <p:nvPicPr>
                <p:cNvPr id="127" name="Freihand 126">
                  <a:extLst>
                    <a:ext uri="{FF2B5EF4-FFF2-40B4-BE49-F238E27FC236}">
                      <a16:creationId xmlns:a16="http://schemas.microsoft.com/office/drawing/2014/main" id="{D6CF6A25-6ECA-446C-8C85-296463A1B1EE}"/>
                    </a:ext>
                  </a:extLst>
                </p:cNvPr>
                <p:cNvPicPr/>
                <p:nvPr/>
              </p:nvPicPr>
              <p:blipFill>
                <a:blip r:embed="rId209"/>
                <a:stretch>
                  <a:fillRect/>
                </a:stretch>
              </p:blipFill>
              <p:spPr>
                <a:xfrm>
                  <a:off x="9200258" y="1652662"/>
                  <a:ext cx="687600" cy="4251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8" name="Freihand 127">
                  <a:extLst>
                    <a:ext uri="{FF2B5EF4-FFF2-40B4-BE49-F238E27FC236}">
                      <a16:creationId xmlns:a16="http://schemas.microsoft.com/office/drawing/2014/main" id="{12FD0106-2FAB-4BAB-967E-12691F2E183F}"/>
                    </a:ext>
                  </a:extLst>
                </p14:cNvPr>
                <p14:cNvContentPartPr/>
                <p14:nvPr/>
              </p14:nvContentPartPr>
              <p14:xfrm>
                <a:off x="9428138" y="1536742"/>
                <a:ext cx="8640" cy="9720"/>
              </p14:xfrm>
            </p:contentPart>
          </mc:Choice>
          <mc:Fallback>
            <p:pic>
              <p:nvPicPr>
                <p:cNvPr id="128" name="Freihand 127">
                  <a:extLst>
                    <a:ext uri="{FF2B5EF4-FFF2-40B4-BE49-F238E27FC236}">
                      <a16:creationId xmlns:a16="http://schemas.microsoft.com/office/drawing/2014/main" id="{12FD0106-2FAB-4BAB-967E-12691F2E183F}"/>
                    </a:ext>
                  </a:extLst>
                </p:cNvPr>
                <p:cNvPicPr/>
                <p:nvPr/>
              </p:nvPicPr>
              <p:blipFill>
                <a:blip r:embed="rId211"/>
                <a:stretch>
                  <a:fillRect/>
                </a:stretch>
              </p:blipFill>
              <p:spPr>
                <a:xfrm>
                  <a:off x="9419138" y="1527742"/>
                  <a:ext cx="262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9" name="Freihand 128">
                  <a:extLst>
                    <a:ext uri="{FF2B5EF4-FFF2-40B4-BE49-F238E27FC236}">
                      <a16:creationId xmlns:a16="http://schemas.microsoft.com/office/drawing/2014/main" id="{836E92BE-0B06-47E1-BEC2-599BF449F463}"/>
                    </a:ext>
                  </a:extLst>
                </p14:cNvPr>
                <p14:cNvContentPartPr/>
                <p14:nvPr/>
              </p14:nvContentPartPr>
              <p14:xfrm>
                <a:off x="10109258" y="1636462"/>
                <a:ext cx="471600" cy="169200"/>
              </p14:xfrm>
            </p:contentPart>
          </mc:Choice>
          <mc:Fallback>
            <p:pic>
              <p:nvPicPr>
                <p:cNvPr id="129" name="Freihand 128">
                  <a:extLst>
                    <a:ext uri="{FF2B5EF4-FFF2-40B4-BE49-F238E27FC236}">
                      <a16:creationId xmlns:a16="http://schemas.microsoft.com/office/drawing/2014/main" id="{836E92BE-0B06-47E1-BEC2-599BF449F463}"/>
                    </a:ext>
                  </a:extLst>
                </p:cNvPr>
                <p:cNvPicPr/>
                <p:nvPr/>
              </p:nvPicPr>
              <p:blipFill>
                <a:blip r:embed="rId213"/>
                <a:stretch>
                  <a:fillRect/>
                </a:stretch>
              </p:blipFill>
              <p:spPr>
                <a:xfrm>
                  <a:off x="10100618" y="1627462"/>
                  <a:ext cx="48924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30" name="Freihand 129">
                  <a:extLst>
                    <a:ext uri="{FF2B5EF4-FFF2-40B4-BE49-F238E27FC236}">
                      <a16:creationId xmlns:a16="http://schemas.microsoft.com/office/drawing/2014/main" id="{C4B0FA93-9EDF-4E7D-A74B-B25BD6E859E0}"/>
                    </a:ext>
                  </a:extLst>
                </p14:cNvPr>
                <p14:cNvContentPartPr/>
                <p14:nvPr/>
              </p14:nvContentPartPr>
              <p14:xfrm>
                <a:off x="10769498" y="1492102"/>
                <a:ext cx="180360" cy="255240"/>
              </p14:xfrm>
            </p:contentPart>
          </mc:Choice>
          <mc:Fallback>
            <p:pic>
              <p:nvPicPr>
                <p:cNvPr id="130" name="Freihand 129">
                  <a:extLst>
                    <a:ext uri="{FF2B5EF4-FFF2-40B4-BE49-F238E27FC236}">
                      <a16:creationId xmlns:a16="http://schemas.microsoft.com/office/drawing/2014/main" id="{C4B0FA93-9EDF-4E7D-A74B-B25BD6E859E0}"/>
                    </a:ext>
                  </a:extLst>
                </p:cNvPr>
                <p:cNvPicPr/>
                <p:nvPr/>
              </p:nvPicPr>
              <p:blipFill>
                <a:blip r:embed="rId215"/>
                <a:stretch>
                  <a:fillRect/>
                </a:stretch>
              </p:blipFill>
              <p:spPr>
                <a:xfrm>
                  <a:off x="10760858" y="1483462"/>
                  <a:ext cx="1980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31" name="Freihand 130">
                  <a:extLst>
                    <a:ext uri="{FF2B5EF4-FFF2-40B4-BE49-F238E27FC236}">
                      <a16:creationId xmlns:a16="http://schemas.microsoft.com/office/drawing/2014/main" id="{16BA62BD-87BB-4E40-9D3E-1127D800B6B0}"/>
                    </a:ext>
                  </a:extLst>
                </p14:cNvPr>
                <p14:cNvContentPartPr/>
                <p14:nvPr/>
              </p14:nvContentPartPr>
              <p14:xfrm>
                <a:off x="10992698" y="1481302"/>
                <a:ext cx="248040" cy="205560"/>
              </p14:xfrm>
            </p:contentPart>
          </mc:Choice>
          <mc:Fallback>
            <p:pic>
              <p:nvPicPr>
                <p:cNvPr id="131" name="Freihand 130">
                  <a:extLst>
                    <a:ext uri="{FF2B5EF4-FFF2-40B4-BE49-F238E27FC236}">
                      <a16:creationId xmlns:a16="http://schemas.microsoft.com/office/drawing/2014/main" id="{16BA62BD-87BB-4E40-9D3E-1127D800B6B0}"/>
                    </a:ext>
                  </a:extLst>
                </p:cNvPr>
                <p:cNvPicPr/>
                <p:nvPr/>
              </p:nvPicPr>
              <p:blipFill>
                <a:blip r:embed="rId217"/>
                <a:stretch>
                  <a:fillRect/>
                </a:stretch>
              </p:blipFill>
              <p:spPr>
                <a:xfrm>
                  <a:off x="10983698" y="1472302"/>
                  <a:ext cx="2656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32" name="Freihand 131">
                  <a:extLst>
                    <a:ext uri="{FF2B5EF4-FFF2-40B4-BE49-F238E27FC236}">
                      <a16:creationId xmlns:a16="http://schemas.microsoft.com/office/drawing/2014/main" id="{AA0690D2-CE00-46B4-B69C-C68A30AB6B19}"/>
                    </a:ext>
                  </a:extLst>
                </p14:cNvPr>
                <p14:cNvContentPartPr/>
                <p14:nvPr/>
              </p14:nvContentPartPr>
              <p14:xfrm>
                <a:off x="11265218" y="1505782"/>
                <a:ext cx="178560" cy="167400"/>
              </p14:xfrm>
            </p:contentPart>
          </mc:Choice>
          <mc:Fallback>
            <p:pic>
              <p:nvPicPr>
                <p:cNvPr id="132" name="Freihand 131">
                  <a:extLst>
                    <a:ext uri="{FF2B5EF4-FFF2-40B4-BE49-F238E27FC236}">
                      <a16:creationId xmlns:a16="http://schemas.microsoft.com/office/drawing/2014/main" id="{AA0690D2-CE00-46B4-B69C-C68A30AB6B19}"/>
                    </a:ext>
                  </a:extLst>
                </p:cNvPr>
                <p:cNvPicPr/>
                <p:nvPr/>
              </p:nvPicPr>
              <p:blipFill>
                <a:blip r:embed="rId219"/>
                <a:stretch>
                  <a:fillRect/>
                </a:stretch>
              </p:blipFill>
              <p:spPr>
                <a:xfrm>
                  <a:off x="11256578" y="1497142"/>
                  <a:ext cx="1962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3" name="Freihand 132">
                  <a:extLst>
                    <a:ext uri="{FF2B5EF4-FFF2-40B4-BE49-F238E27FC236}">
                      <a16:creationId xmlns:a16="http://schemas.microsoft.com/office/drawing/2014/main" id="{A746DD9E-F71D-48BF-B5EC-387A89652427}"/>
                    </a:ext>
                  </a:extLst>
                </p14:cNvPr>
                <p14:cNvContentPartPr/>
                <p14:nvPr/>
              </p14:nvContentPartPr>
              <p14:xfrm>
                <a:off x="11499578" y="1421182"/>
                <a:ext cx="143280" cy="237600"/>
              </p14:xfrm>
            </p:contentPart>
          </mc:Choice>
          <mc:Fallback>
            <p:pic>
              <p:nvPicPr>
                <p:cNvPr id="133" name="Freihand 132">
                  <a:extLst>
                    <a:ext uri="{FF2B5EF4-FFF2-40B4-BE49-F238E27FC236}">
                      <a16:creationId xmlns:a16="http://schemas.microsoft.com/office/drawing/2014/main" id="{A746DD9E-F71D-48BF-B5EC-387A89652427}"/>
                    </a:ext>
                  </a:extLst>
                </p:cNvPr>
                <p:cNvPicPr/>
                <p:nvPr/>
              </p:nvPicPr>
              <p:blipFill>
                <a:blip r:embed="rId221"/>
                <a:stretch>
                  <a:fillRect/>
                </a:stretch>
              </p:blipFill>
              <p:spPr>
                <a:xfrm>
                  <a:off x="11490938" y="1412542"/>
                  <a:ext cx="1609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4" name="Freihand 133">
                  <a:extLst>
                    <a:ext uri="{FF2B5EF4-FFF2-40B4-BE49-F238E27FC236}">
                      <a16:creationId xmlns:a16="http://schemas.microsoft.com/office/drawing/2014/main" id="{5EDA10F9-DECE-4174-B22A-828BAAB7CA0C}"/>
                    </a:ext>
                  </a:extLst>
                </p14:cNvPr>
                <p14:cNvContentPartPr/>
                <p14:nvPr/>
              </p14:nvContentPartPr>
              <p14:xfrm>
                <a:off x="11628818" y="1533502"/>
                <a:ext cx="57600" cy="115920"/>
              </p14:xfrm>
            </p:contentPart>
          </mc:Choice>
          <mc:Fallback>
            <p:pic>
              <p:nvPicPr>
                <p:cNvPr id="134" name="Freihand 133">
                  <a:extLst>
                    <a:ext uri="{FF2B5EF4-FFF2-40B4-BE49-F238E27FC236}">
                      <a16:creationId xmlns:a16="http://schemas.microsoft.com/office/drawing/2014/main" id="{5EDA10F9-DECE-4174-B22A-828BAAB7CA0C}"/>
                    </a:ext>
                  </a:extLst>
                </p:cNvPr>
                <p:cNvPicPr/>
                <p:nvPr/>
              </p:nvPicPr>
              <p:blipFill>
                <a:blip r:embed="rId223"/>
                <a:stretch>
                  <a:fillRect/>
                </a:stretch>
              </p:blipFill>
              <p:spPr>
                <a:xfrm>
                  <a:off x="11620178" y="1524502"/>
                  <a:ext cx="75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5" name="Freihand 134">
                  <a:extLst>
                    <a:ext uri="{FF2B5EF4-FFF2-40B4-BE49-F238E27FC236}">
                      <a16:creationId xmlns:a16="http://schemas.microsoft.com/office/drawing/2014/main" id="{85D0B541-96CC-42F9-A923-EF11F353390C}"/>
                    </a:ext>
                  </a:extLst>
                </p14:cNvPr>
                <p14:cNvContentPartPr/>
                <p14:nvPr/>
              </p14:nvContentPartPr>
              <p14:xfrm>
                <a:off x="11719178" y="1447822"/>
                <a:ext cx="136800" cy="205560"/>
              </p14:xfrm>
            </p:contentPart>
          </mc:Choice>
          <mc:Fallback>
            <p:pic>
              <p:nvPicPr>
                <p:cNvPr id="135" name="Freihand 134">
                  <a:extLst>
                    <a:ext uri="{FF2B5EF4-FFF2-40B4-BE49-F238E27FC236}">
                      <a16:creationId xmlns:a16="http://schemas.microsoft.com/office/drawing/2014/main" id="{85D0B541-96CC-42F9-A923-EF11F353390C}"/>
                    </a:ext>
                  </a:extLst>
                </p:cNvPr>
                <p:cNvPicPr/>
                <p:nvPr/>
              </p:nvPicPr>
              <p:blipFill>
                <a:blip r:embed="rId225"/>
                <a:stretch>
                  <a:fillRect/>
                </a:stretch>
              </p:blipFill>
              <p:spPr>
                <a:xfrm>
                  <a:off x="11710538" y="1439182"/>
                  <a:ext cx="1544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6" name="Freihand 135">
                  <a:extLst>
                    <a:ext uri="{FF2B5EF4-FFF2-40B4-BE49-F238E27FC236}">
                      <a16:creationId xmlns:a16="http://schemas.microsoft.com/office/drawing/2014/main" id="{1B2D6373-8812-4B62-957D-275A98FEA183}"/>
                    </a:ext>
                  </a:extLst>
                </p14:cNvPr>
                <p14:cNvContentPartPr/>
                <p14:nvPr/>
              </p14:nvContentPartPr>
              <p14:xfrm>
                <a:off x="11880818" y="1532422"/>
                <a:ext cx="68040" cy="129240"/>
              </p14:xfrm>
            </p:contentPart>
          </mc:Choice>
          <mc:Fallback>
            <p:pic>
              <p:nvPicPr>
                <p:cNvPr id="136" name="Freihand 135">
                  <a:extLst>
                    <a:ext uri="{FF2B5EF4-FFF2-40B4-BE49-F238E27FC236}">
                      <a16:creationId xmlns:a16="http://schemas.microsoft.com/office/drawing/2014/main" id="{1B2D6373-8812-4B62-957D-275A98FEA183}"/>
                    </a:ext>
                  </a:extLst>
                </p:cNvPr>
                <p:cNvPicPr/>
                <p:nvPr/>
              </p:nvPicPr>
              <p:blipFill>
                <a:blip r:embed="rId227"/>
                <a:stretch>
                  <a:fillRect/>
                </a:stretch>
              </p:blipFill>
              <p:spPr>
                <a:xfrm>
                  <a:off x="11872178" y="1523782"/>
                  <a:ext cx="856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9" name="Freihand 138">
                  <a:extLst>
                    <a:ext uri="{FF2B5EF4-FFF2-40B4-BE49-F238E27FC236}">
                      <a16:creationId xmlns:a16="http://schemas.microsoft.com/office/drawing/2014/main" id="{20453CCA-2AEA-47E9-9707-7F5F57C6E990}"/>
                    </a:ext>
                  </a:extLst>
                </p14:cNvPr>
                <p14:cNvContentPartPr/>
                <p14:nvPr/>
              </p14:nvContentPartPr>
              <p14:xfrm>
                <a:off x="7954658" y="2535022"/>
                <a:ext cx="248400" cy="102240"/>
              </p14:xfrm>
            </p:contentPart>
          </mc:Choice>
          <mc:Fallback>
            <p:pic>
              <p:nvPicPr>
                <p:cNvPr id="139" name="Freihand 138">
                  <a:extLst>
                    <a:ext uri="{FF2B5EF4-FFF2-40B4-BE49-F238E27FC236}">
                      <a16:creationId xmlns:a16="http://schemas.microsoft.com/office/drawing/2014/main" id="{20453CCA-2AEA-47E9-9707-7F5F57C6E990}"/>
                    </a:ext>
                  </a:extLst>
                </p:cNvPr>
                <p:cNvPicPr/>
                <p:nvPr/>
              </p:nvPicPr>
              <p:blipFill>
                <a:blip r:embed="rId229"/>
                <a:stretch>
                  <a:fillRect/>
                </a:stretch>
              </p:blipFill>
              <p:spPr>
                <a:xfrm>
                  <a:off x="7945658" y="2526022"/>
                  <a:ext cx="266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40" name="Freihand 139">
                  <a:extLst>
                    <a:ext uri="{FF2B5EF4-FFF2-40B4-BE49-F238E27FC236}">
                      <a16:creationId xmlns:a16="http://schemas.microsoft.com/office/drawing/2014/main" id="{AE385972-FE0B-465E-9A45-0339ED2C7B5B}"/>
                    </a:ext>
                  </a:extLst>
                </p14:cNvPr>
                <p14:cNvContentPartPr/>
                <p14:nvPr/>
              </p14:nvContentPartPr>
              <p14:xfrm>
                <a:off x="8204138" y="2398222"/>
                <a:ext cx="18360" cy="21600"/>
              </p14:xfrm>
            </p:contentPart>
          </mc:Choice>
          <mc:Fallback>
            <p:pic>
              <p:nvPicPr>
                <p:cNvPr id="140" name="Freihand 139">
                  <a:extLst>
                    <a:ext uri="{FF2B5EF4-FFF2-40B4-BE49-F238E27FC236}">
                      <a16:creationId xmlns:a16="http://schemas.microsoft.com/office/drawing/2014/main" id="{AE385972-FE0B-465E-9A45-0339ED2C7B5B}"/>
                    </a:ext>
                  </a:extLst>
                </p:cNvPr>
                <p:cNvPicPr/>
                <p:nvPr/>
              </p:nvPicPr>
              <p:blipFill>
                <a:blip r:embed="rId231"/>
                <a:stretch>
                  <a:fillRect/>
                </a:stretch>
              </p:blipFill>
              <p:spPr>
                <a:xfrm>
                  <a:off x="8195138" y="2389582"/>
                  <a:ext cx="360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41" name="Freihand 140">
                  <a:extLst>
                    <a:ext uri="{FF2B5EF4-FFF2-40B4-BE49-F238E27FC236}">
                      <a16:creationId xmlns:a16="http://schemas.microsoft.com/office/drawing/2014/main" id="{D91C74B4-57D7-4803-82D0-E4DEF724DB0D}"/>
                    </a:ext>
                  </a:extLst>
                </p14:cNvPr>
                <p14:cNvContentPartPr/>
                <p14:nvPr/>
              </p14:nvContentPartPr>
              <p14:xfrm>
                <a:off x="8396738" y="2362222"/>
                <a:ext cx="323640" cy="180360"/>
              </p14:xfrm>
            </p:contentPart>
          </mc:Choice>
          <mc:Fallback>
            <p:pic>
              <p:nvPicPr>
                <p:cNvPr id="141" name="Freihand 140">
                  <a:extLst>
                    <a:ext uri="{FF2B5EF4-FFF2-40B4-BE49-F238E27FC236}">
                      <a16:creationId xmlns:a16="http://schemas.microsoft.com/office/drawing/2014/main" id="{D91C74B4-57D7-4803-82D0-E4DEF724DB0D}"/>
                    </a:ext>
                  </a:extLst>
                </p:cNvPr>
                <p:cNvPicPr/>
                <p:nvPr/>
              </p:nvPicPr>
              <p:blipFill>
                <a:blip r:embed="rId233"/>
                <a:stretch>
                  <a:fillRect/>
                </a:stretch>
              </p:blipFill>
              <p:spPr>
                <a:xfrm>
                  <a:off x="8387738" y="2353222"/>
                  <a:ext cx="3412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42" name="Freihand 141">
                  <a:extLst>
                    <a:ext uri="{FF2B5EF4-FFF2-40B4-BE49-F238E27FC236}">
                      <a16:creationId xmlns:a16="http://schemas.microsoft.com/office/drawing/2014/main" id="{99A60CD1-F269-4E3E-A055-1BF68413AD67}"/>
                    </a:ext>
                  </a:extLst>
                </p14:cNvPr>
                <p14:cNvContentPartPr/>
                <p14:nvPr/>
              </p14:nvContentPartPr>
              <p14:xfrm>
                <a:off x="8989298" y="2261062"/>
                <a:ext cx="191160" cy="250560"/>
              </p14:xfrm>
            </p:contentPart>
          </mc:Choice>
          <mc:Fallback>
            <p:pic>
              <p:nvPicPr>
                <p:cNvPr id="142" name="Freihand 141">
                  <a:extLst>
                    <a:ext uri="{FF2B5EF4-FFF2-40B4-BE49-F238E27FC236}">
                      <a16:creationId xmlns:a16="http://schemas.microsoft.com/office/drawing/2014/main" id="{99A60CD1-F269-4E3E-A055-1BF68413AD67}"/>
                    </a:ext>
                  </a:extLst>
                </p:cNvPr>
                <p:cNvPicPr/>
                <p:nvPr/>
              </p:nvPicPr>
              <p:blipFill>
                <a:blip r:embed="rId235"/>
                <a:stretch>
                  <a:fillRect/>
                </a:stretch>
              </p:blipFill>
              <p:spPr>
                <a:xfrm>
                  <a:off x="8980298" y="2252062"/>
                  <a:ext cx="2088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43" name="Freihand 142">
                  <a:extLst>
                    <a:ext uri="{FF2B5EF4-FFF2-40B4-BE49-F238E27FC236}">
                      <a16:creationId xmlns:a16="http://schemas.microsoft.com/office/drawing/2014/main" id="{64CEF126-9B80-4F1D-96EC-97EA74966889}"/>
                    </a:ext>
                  </a:extLst>
                </p14:cNvPr>
                <p14:cNvContentPartPr/>
                <p14:nvPr/>
              </p14:nvContentPartPr>
              <p14:xfrm>
                <a:off x="9002978" y="2342062"/>
                <a:ext cx="170280" cy="173880"/>
              </p14:xfrm>
            </p:contentPart>
          </mc:Choice>
          <mc:Fallback>
            <p:pic>
              <p:nvPicPr>
                <p:cNvPr id="143" name="Freihand 142">
                  <a:extLst>
                    <a:ext uri="{FF2B5EF4-FFF2-40B4-BE49-F238E27FC236}">
                      <a16:creationId xmlns:a16="http://schemas.microsoft.com/office/drawing/2014/main" id="{64CEF126-9B80-4F1D-96EC-97EA74966889}"/>
                    </a:ext>
                  </a:extLst>
                </p:cNvPr>
                <p:cNvPicPr/>
                <p:nvPr/>
              </p:nvPicPr>
              <p:blipFill>
                <a:blip r:embed="rId237"/>
                <a:stretch>
                  <a:fillRect/>
                </a:stretch>
              </p:blipFill>
              <p:spPr>
                <a:xfrm>
                  <a:off x="8993978" y="2333062"/>
                  <a:ext cx="18792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4" name="Freihand 143">
                  <a:extLst>
                    <a:ext uri="{FF2B5EF4-FFF2-40B4-BE49-F238E27FC236}">
                      <a16:creationId xmlns:a16="http://schemas.microsoft.com/office/drawing/2014/main" id="{65997B80-0657-4D23-87F5-0390F4D01FE3}"/>
                    </a:ext>
                  </a:extLst>
                </p14:cNvPr>
                <p14:cNvContentPartPr/>
                <p14:nvPr/>
              </p14:nvContentPartPr>
              <p14:xfrm>
                <a:off x="9191618" y="2285902"/>
                <a:ext cx="313920" cy="143640"/>
              </p14:xfrm>
            </p:contentPart>
          </mc:Choice>
          <mc:Fallback>
            <p:pic>
              <p:nvPicPr>
                <p:cNvPr id="144" name="Freihand 143">
                  <a:extLst>
                    <a:ext uri="{FF2B5EF4-FFF2-40B4-BE49-F238E27FC236}">
                      <a16:creationId xmlns:a16="http://schemas.microsoft.com/office/drawing/2014/main" id="{65997B80-0657-4D23-87F5-0390F4D01FE3}"/>
                    </a:ext>
                  </a:extLst>
                </p:cNvPr>
                <p:cNvPicPr/>
                <p:nvPr/>
              </p:nvPicPr>
              <p:blipFill>
                <a:blip r:embed="rId239"/>
                <a:stretch>
                  <a:fillRect/>
                </a:stretch>
              </p:blipFill>
              <p:spPr>
                <a:xfrm>
                  <a:off x="9182978" y="2276902"/>
                  <a:ext cx="3315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5" name="Freihand 144">
                  <a:extLst>
                    <a:ext uri="{FF2B5EF4-FFF2-40B4-BE49-F238E27FC236}">
                      <a16:creationId xmlns:a16="http://schemas.microsoft.com/office/drawing/2014/main" id="{0B853C87-C554-41E4-A318-72E512C719F2}"/>
                    </a:ext>
                  </a:extLst>
                </p14:cNvPr>
                <p14:cNvContentPartPr/>
                <p14:nvPr/>
              </p14:nvContentPartPr>
              <p14:xfrm>
                <a:off x="9517058" y="2221462"/>
                <a:ext cx="333000" cy="160920"/>
              </p14:xfrm>
            </p:contentPart>
          </mc:Choice>
          <mc:Fallback>
            <p:pic>
              <p:nvPicPr>
                <p:cNvPr id="145" name="Freihand 144">
                  <a:extLst>
                    <a:ext uri="{FF2B5EF4-FFF2-40B4-BE49-F238E27FC236}">
                      <a16:creationId xmlns:a16="http://schemas.microsoft.com/office/drawing/2014/main" id="{0B853C87-C554-41E4-A318-72E512C719F2}"/>
                    </a:ext>
                  </a:extLst>
                </p:cNvPr>
                <p:cNvPicPr/>
                <p:nvPr/>
              </p:nvPicPr>
              <p:blipFill>
                <a:blip r:embed="rId241"/>
                <a:stretch>
                  <a:fillRect/>
                </a:stretch>
              </p:blipFill>
              <p:spPr>
                <a:xfrm>
                  <a:off x="9508058" y="2212462"/>
                  <a:ext cx="35064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6" name="Freihand 145">
                  <a:extLst>
                    <a:ext uri="{FF2B5EF4-FFF2-40B4-BE49-F238E27FC236}">
                      <a16:creationId xmlns:a16="http://schemas.microsoft.com/office/drawing/2014/main" id="{D0531876-5D87-4D4A-8B25-3A679E7A432A}"/>
                    </a:ext>
                  </a:extLst>
                </p14:cNvPr>
                <p14:cNvContentPartPr/>
                <p14:nvPr/>
              </p14:nvContentPartPr>
              <p14:xfrm>
                <a:off x="9729818" y="2275102"/>
                <a:ext cx="103680" cy="21600"/>
              </p14:xfrm>
            </p:contentPart>
          </mc:Choice>
          <mc:Fallback>
            <p:pic>
              <p:nvPicPr>
                <p:cNvPr id="146" name="Freihand 145">
                  <a:extLst>
                    <a:ext uri="{FF2B5EF4-FFF2-40B4-BE49-F238E27FC236}">
                      <a16:creationId xmlns:a16="http://schemas.microsoft.com/office/drawing/2014/main" id="{D0531876-5D87-4D4A-8B25-3A679E7A432A}"/>
                    </a:ext>
                  </a:extLst>
                </p:cNvPr>
                <p:cNvPicPr/>
                <p:nvPr/>
              </p:nvPicPr>
              <p:blipFill>
                <a:blip r:embed="rId243"/>
                <a:stretch>
                  <a:fillRect/>
                </a:stretch>
              </p:blipFill>
              <p:spPr>
                <a:xfrm>
                  <a:off x="9721178" y="2266102"/>
                  <a:ext cx="12132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47" name="Freihand 146">
                  <a:extLst>
                    <a:ext uri="{FF2B5EF4-FFF2-40B4-BE49-F238E27FC236}">
                      <a16:creationId xmlns:a16="http://schemas.microsoft.com/office/drawing/2014/main" id="{9A49D0D2-B5A9-4FC1-B389-2144E38D85AF}"/>
                    </a:ext>
                  </a:extLst>
                </p14:cNvPr>
                <p14:cNvContentPartPr/>
                <p14:nvPr/>
              </p14:nvContentPartPr>
              <p14:xfrm>
                <a:off x="9870938" y="2219662"/>
                <a:ext cx="270360" cy="105120"/>
              </p14:xfrm>
            </p:contentPart>
          </mc:Choice>
          <mc:Fallback>
            <p:pic>
              <p:nvPicPr>
                <p:cNvPr id="147" name="Freihand 146">
                  <a:extLst>
                    <a:ext uri="{FF2B5EF4-FFF2-40B4-BE49-F238E27FC236}">
                      <a16:creationId xmlns:a16="http://schemas.microsoft.com/office/drawing/2014/main" id="{9A49D0D2-B5A9-4FC1-B389-2144E38D85AF}"/>
                    </a:ext>
                  </a:extLst>
                </p:cNvPr>
                <p:cNvPicPr/>
                <p:nvPr/>
              </p:nvPicPr>
              <p:blipFill>
                <a:blip r:embed="rId245"/>
                <a:stretch>
                  <a:fillRect/>
                </a:stretch>
              </p:blipFill>
              <p:spPr>
                <a:xfrm>
                  <a:off x="9862298" y="2211022"/>
                  <a:ext cx="288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48" name="Freihand 147">
                  <a:extLst>
                    <a:ext uri="{FF2B5EF4-FFF2-40B4-BE49-F238E27FC236}">
                      <a16:creationId xmlns:a16="http://schemas.microsoft.com/office/drawing/2014/main" id="{3CCE8413-B883-4D2F-9CC9-1E40B0AB5D51}"/>
                    </a:ext>
                  </a:extLst>
                </p14:cNvPr>
                <p14:cNvContentPartPr/>
                <p14:nvPr/>
              </p14:nvContentPartPr>
              <p14:xfrm>
                <a:off x="10248938" y="2174302"/>
                <a:ext cx="103680" cy="132120"/>
              </p14:xfrm>
            </p:contentPart>
          </mc:Choice>
          <mc:Fallback>
            <p:pic>
              <p:nvPicPr>
                <p:cNvPr id="148" name="Freihand 147">
                  <a:extLst>
                    <a:ext uri="{FF2B5EF4-FFF2-40B4-BE49-F238E27FC236}">
                      <a16:creationId xmlns:a16="http://schemas.microsoft.com/office/drawing/2014/main" id="{3CCE8413-B883-4D2F-9CC9-1E40B0AB5D51}"/>
                    </a:ext>
                  </a:extLst>
                </p:cNvPr>
                <p:cNvPicPr/>
                <p:nvPr/>
              </p:nvPicPr>
              <p:blipFill>
                <a:blip r:embed="rId247"/>
                <a:stretch>
                  <a:fillRect/>
                </a:stretch>
              </p:blipFill>
              <p:spPr>
                <a:xfrm>
                  <a:off x="10239938" y="2165302"/>
                  <a:ext cx="12132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51" name="Freihand 150">
                  <a:extLst>
                    <a:ext uri="{FF2B5EF4-FFF2-40B4-BE49-F238E27FC236}">
                      <a16:creationId xmlns:a16="http://schemas.microsoft.com/office/drawing/2014/main" id="{8021DF21-57E0-47B8-8D53-A441924252C0}"/>
                    </a:ext>
                  </a:extLst>
                </p14:cNvPr>
                <p14:cNvContentPartPr/>
                <p14:nvPr/>
              </p14:nvContentPartPr>
              <p14:xfrm>
                <a:off x="7579898" y="3055942"/>
                <a:ext cx="258480" cy="72720"/>
              </p14:xfrm>
            </p:contentPart>
          </mc:Choice>
          <mc:Fallback>
            <p:pic>
              <p:nvPicPr>
                <p:cNvPr id="151" name="Freihand 150">
                  <a:extLst>
                    <a:ext uri="{FF2B5EF4-FFF2-40B4-BE49-F238E27FC236}">
                      <a16:creationId xmlns:a16="http://schemas.microsoft.com/office/drawing/2014/main" id="{8021DF21-57E0-47B8-8D53-A441924252C0}"/>
                    </a:ext>
                  </a:extLst>
                </p:cNvPr>
                <p:cNvPicPr/>
                <p:nvPr/>
              </p:nvPicPr>
              <p:blipFill>
                <a:blip r:embed="rId249"/>
                <a:stretch>
                  <a:fillRect/>
                </a:stretch>
              </p:blipFill>
              <p:spPr>
                <a:xfrm>
                  <a:off x="7570898" y="3047302"/>
                  <a:ext cx="27612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52" name="Freihand 151">
                  <a:extLst>
                    <a:ext uri="{FF2B5EF4-FFF2-40B4-BE49-F238E27FC236}">
                      <a16:creationId xmlns:a16="http://schemas.microsoft.com/office/drawing/2014/main" id="{04BF2924-569C-4076-B8D4-461BF3C07021}"/>
                    </a:ext>
                  </a:extLst>
                </p14:cNvPr>
                <p14:cNvContentPartPr/>
                <p14:nvPr/>
              </p14:nvContentPartPr>
              <p14:xfrm>
                <a:off x="7850258" y="2927062"/>
                <a:ext cx="206280" cy="232920"/>
              </p14:xfrm>
            </p:contentPart>
          </mc:Choice>
          <mc:Fallback>
            <p:pic>
              <p:nvPicPr>
                <p:cNvPr id="152" name="Freihand 151">
                  <a:extLst>
                    <a:ext uri="{FF2B5EF4-FFF2-40B4-BE49-F238E27FC236}">
                      <a16:creationId xmlns:a16="http://schemas.microsoft.com/office/drawing/2014/main" id="{04BF2924-569C-4076-B8D4-461BF3C07021}"/>
                    </a:ext>
                  </a:extLst>
                </p:cNvPr>
                <p:cNvPicPr/>
                <p:nvPr/>
              </p:nvPicPr>
              <p:blipFill>
                <a:blip r:embed="rId251"/>
                <a:stretch>
                  <a:fillRect/>
                </a:stretch>
              </p:blipFill>
              <p:spPr>
                <a:xfrm>
                  <a:off x="7841258" y="2918422"/>
                  <a:ext cx="2239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53" name="Freihand 152">
                  <a:extLst>
                    <a:ext uri="{FF2B5EF4-FFF2-40B4-BE49-F238E27FC236}">
                      <a16:creationId xmlns:a16="http://schemas.microsoft.com/office/drawing/2014/main" id="{C6BE85C8-910A-4F8A-8447-611B5F7CDC56}"/>
                    </a:ext>
                  </a:extLst>
                </p14:cNvPr>
                <p14:cNvContentPartPr/>
                <p14:nvPr/>
              </p14:nvContentPartPr>
              <p14:xfrm>
                <a:off x="8287298" y="2848222"/>
                <a:ext cx="168840" cy="189720"/>
              </p14:xfrm>
            </p:contentPart>
          </mc:Choice>
          <mc:Fallback>
            <p:pic>
              <p:nvPicPr>
                <p:cNvPr id="153" name="Freihand 152">
                  <a:extLst>
                    <a:ext uri="{FF2B5EF4-FFF2-40B4-BE49-F238E27FC236}">
                      <a16:creationId xmlns:a16="http://schemas.microsoft.com/office/drawing/2014/main" id="{C6BE85C8-910A-4F8A-8447-611B5F7CDC56}"/>
                    </a:ext>
                  </a:extLst>
                </p:cNvPr>
                <p:cNvPicPr/>
                <p:nvPr/>
              </p:nvPicPr>
              <p:blipFill>
                <a:blip r:embed="rId253"/>
                <a:stretch>
                  <a:fillRect/>
                </a:stretch>
              </p:blipFill>
              <p:spPr>
                <a:xfrm>
                  <a:off x="8278298" y="2839222"/>
                  <a:ext cx="1864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54" name="Freihand 153">
                  <a:extLst>
                    <a:ext uri="{FF2B5EF4-FFF2-40B4-BE49-F238E27FC236}">
                      <a16:creationId xmlns:a16="http://schemas.microsoft.com/office/drawing/2014/main" id="{CE9978BD-7B2F-41DC-85D9-0BD1D1B6C5C6}"/>
                    </a:ext>
                  </a:extLst>
                </p14:cNvPr>
                <p14:cNvContentPartPr/>
                <p14:nvPr/>
              </p14:nvContentPartPr>
              <p14:xfrm>
                <a:off x="8312138" y="2842822"/>
                <a:ext cx="340920" cy="139320"/>
              </p14:xfrm>
            </p:contentPart>
          </mc:Choice>
          <mc:Fallback>
            <p:pic>
              <p:nvPicPr>
                <p:cNvPr id="154" name="Freihand 153">
                  <a:extLst>
                    <a:ext uri="{FF2B5EF4-FFF2-40B4-BE49-F238E27FC236}">
                      <a16:creationId xmlns:a16="http://schemas.microsoft.com/office/drawing/2014/main" id="{CE9978BD-7B2F-41DC-85D9-0BD1D1B6C5C6}"/>
                    </a:ext>
                  </a:extLst>
                </p:cNvPr>
                <p:cNvPicPr/>
                <p:nvPr/>
              </p:nvPicPr>
              <p:blipFill>
                <a:blip r:embed="rId255"/>
                <a:stretch>
                  <a:fillRect/>
                </a:stretch>
              </p:blipFill>
              <p:spPr>
                <a:xfrm>
                  <a:off x="8303138" y="2834182"/>
                  <a:ext cx="3585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55" name="Freihand 154">
                  <a:extLst>
                    <a:ext uri="{FF2B5EF4-FFF2-40B4-BE49-F238E27FC236}">
                      <a16:creationId xmlns:a16="http://schemas.microsoft.com/office/drawing/2014/main" id="{19C1E502-F5A6-4208-8BA5-4E6308F10DF7}"/>
                    </a:ext>
                  </a:extLst>
                </p14:cNvPr>
                <p14:cNvContentPartPr/>
                <p14:nvPr/>
              </p14:nvContentPartPr>
              <p14:xfrm>
                <a:off x="8655578" y="2806462"/>
                <a:ext cx="108720" cy="152280"/>
              </p14:xfrm>
            </p:contentPart>
          </mc:Choice>
          <mc:Fallback>
            <p:pic>
              <p:nvPicPr>
                <p:cNvPr id="155" name="Freihand 154">
                  <a:extLst>
                    <a:ext uri="{FF2B5EF4-FFF2-40B4-BE49-F238E27FC236}">
                      <a16:creationId xmlns:a16="http://schemas.microsoft.com/office/drawing/2014/main" id="{19C1E502-F5A6-4208-8BA5-4E6308F10DF7}"/>
                    </a:ext>
                  </a:extLst>
                </p:cNvPr>
                <p:cNvPicPr/>
                <p:nvPr/>
              </p:nvPicPr>
              <p:blipFill>
                <a:blip r:embed="rId257"/>
                <a:stretch>
                  <a:fillRect/>
                </a:stretch>
              </p:blipFill>
              <p:spPr>
                <a:xfrm>
                  <a:off x="8646938" y="2797462"/>
                  <a:ext cx="12636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56" name="Freihand 155">
                  <a:extLst>
                    <a:ext uri="{FF2B5EF4-FFF2-40B4-BE49-F238E27FC236}">
                      <a16:creationId xmlns:a16="http://schemas.microsoft.com/office/drawing/2014/main" id="{638ABC77-2B81-4578-BAC5-9A4C98C6DD22}"/>
                    </a:ext>
                  </a:extLst>
                </p14:cNvPr>
                <p14:cNvContentPartPr/>
                <p14:nvPr/>
              </p14:nvContentPartPr>
              <p14:xfrm>
                <a:off x="8777978" y="2771902"/>
                <a:ext cx="399960" cy="156960"/>
              </p14:xfrm>
            </p:contentPart>
          </mc:Choice>
          <mc:Fallback>
            <p:pic>
              <p:nvPicPr>
                <p:cNvPr id="156" name="Freihand 155">
                  <a:extLst>
                    <a:ext uri="{FF2B5EF4-FFF2-40B4-BE49-F238E27FC236}">
                      <a16:creationId xmlns:a16="http://schemas.microsoft.com/office/drawing/2014/main" id="{638ABC77-2B81-4578-BAC5-9A4C98C6DD22}"/>
                    </a:ext>
                  </a:extLst>
                </p:cNvPr>
                <p:cNvPicPr/>
                <p:nvPr/>
              </p:nvPicPr>
              <p:blipFill>
                <a:blip r:embed="rId259"/>
                <a:stretch>
                  <a:fillRect/>
                </a:stretch>
              </p:blipFill>
              <p:spPr>
                <a:xfrm>
                  <a:off x="8769338" y="2763262"/>
                  <a:ext cx="41760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57" name="Freihand 156">
                  <a:extLst>
                    <a:ext uri="{FF2B5EF4-FFF2-40B4-BE49-F238E27FC236}">
                      <a16:creationId xmlns:a16="http://schemas.microsoft.com/office/drawing/2014/main" id="{4400B0EF-56C9-4D98-BD78-2BB21EBCBAAD}"/>
                    </a:ext>
                  </a:extLst>
                </p14:cNvPr>
                <p14:cNvContentPartPr/>
                <p14:nvPr/>
              </p14:nvContentPartPr>
              <p14:xfrm>
                <a:off x="9208898" y="2742382"/>
                <a:ext cx="208800" cy="68760"/>
              </p14:xfrm>
            </p:contentPart>
          </mc:Choice>
          <mc:Fallback>
            <p:pic>
              <p:nvPicPr>
                <p:cNvPr id="157" name="Freihand 156">
                  <a:extLst>
                    <a:ext uri="{FF2B5EF4-FFF2-40B4-BE49-F238E27FC236}">
                      <a16:creationId xmlns:a16="http://schemas.microsoft.com/office/drawing/2014/main" id="{4400B0EF-56C9-4D98-BD78-2BB21EBCBAAD}"/>
                    </a:ext>
                  </a:extLst>
                </p:cNvPr>
                <p:cNvPicPr/>
                <p:nvPr/>
              </p:nvPicPr>
              <p:blipFill>
                <a:blip r:embed="rId261"/>
                <a:stretch>
                  <a:fillRect/>
                </a:stretch>
              </p:blipFill>
              <p:spPr>
                <a:xfrm>
                  <a:off x="9199898" y="2733382"/>
                  <a:ext cx="22644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58" name="Freihand 157">
                  <a:extLst>
                    <a:ext uri="{FF2B5EF4-FFF2-40B4-BE49-F238E27FC236}">
                      <a16:creationId xmlns:a16="http://schemas.microsoft.com/office/drawing/2014/main" id="{37473B75-C51A-4D5D-B206-731AD7FF91D9}"/>
                    </a:ext>
                  </a:extLst>
                </p14:cNvPr>
                <p14:cNvContentPartPr/>
                <p14:nvPr/>
              </p14:nvContentPartPr>
              <p14:xfrm>
                <a:off x="9465578" y="2634382"/>
                <a:ext cx="229680" cy="128160"/>
              </p14:xfrm>
            </p:contentPart>
          </mc:Choice>
          <mc:Fallback>
            <p:pic>
              <p:nvPicPr>
                <p:cNvPr id="158" name="Freihand 157">
                  <a:extLst>
                    <a:ext uri="{FF2B5EF4-FFF2-40B4-BE49-F238E27FC236}">
                      <a16:creationId xmlns:a16="http://schemas.microsoft.com/office/drawing/2014/main" id="{37473B75-C51A-4D5D-B206-731AD7FF91D9}"/>
                    </a:ext>
                  </a:extLst>
                </p:cNvPr>
                <p:cNvPicPr/>
                <p:nvPr/>
              </p:nvPicPr>
              <p:blipFill>
                <a:blip r:embed="rId263"/>
                <a:stretch>
                  <a:fillRect/>
                </a:stretch>
              </p:blipFill>
              <p:spPr>
                <a:xfrm>
                  <a:off x="9456578" y="2625742"/>
                  <a:ext cx="247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59" name="Freihand 158">
                  <a:extLst>
                    <a:ext uri="{FF2B5EF4-FFF2-40B4-BE49-F238E27FC236}">
                      <a16:creationId xmlns:a16="http://schemas.microsoft.com/office/drawing/2014/main" id="{177CE8E8-54C4-4DEC-9B8A-C3D19C726D40}"/>
                    </a:ext>
                  </a:extLst>
                </p14:cNvPr>
                <p14:cNvContentPartPr/>
                <p14:nvPr/>
              </p14:nvContentPartPr>
              <p14:xfrm>
                <a:off x="9924578" y="2394982"/>
                <a:ext cx="450720" cy="305640"/>
              </p14:xfrm>
            </p:contentPart>
          </mc:Choice>
          <mc:Fallback>
            <p:pic>
              <p:nvPicPr>
                <p:cNvPr id="159" name="Freihand 158">
                  <a:extLst>
                    <a:ext uri="{FF2B5EF4-FFF2-40B4-BE49-F238E27FC236}">
                      <a16:creationId xmlns:a16="http://schemas.microsoft.com/office/drawing/2014/main" id="{177CE8E8-54C4-4DEC-9B8A-C3D19C726D40}"/>
                    </a:ext>
                  </a:extLst>
                </p:cNvPr>
                <p:cNvPicPr/>
                <p:nvPr/>
              </p:nvPicPr>
              <p:blipFill>
                <a:blip r:embed="rId265"/>
                <a:stretch>
                  <a:fillRect/>
                </a:stretch>
              </p:blipFill>
              <p:spPr>
                <a:xfrm>
                  <a:off x="9915578" y="2385982"/>
                  <a:ext cx="4683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60" name="Freihand 159">
                  <a:extLst>
                    <a:ext uri="{FF2B5EF4-FFF2-40B4-BE49-F238E27FC236}">
                      <a16:creationId xmlns:a16="http://schemas.microsoft.com/office/drawing/2014/main" id="{AF881DF4-2E94-4BB5-8C08-3D0BC333CD09}"/>
                    </a:ext>
                  </a:extLst>
                </p14:cNvPr>
                <p14:cNvContentPartPr/>
                <p14:nvPr/>
              </p14:nvContentPartPr>
              <p14:xfrm>
                <a:off x="10234538" y="2416942"/>
                <a:ext cx="45360" cy="14760"/>
              </p14:xfrm>
            </p:contentPart>
          </mc:Choice>
          <mc:Fallback>
            <p:pic>
              <p:nvPicPr>
                <p:cNvPr id="160" name="Freihand 159">
                  <a:extLst>
                    <a:ext uri="{FF2B5EF4-FFF2-40B4-BE49-F238E27FC236}">
                      <a16:creationId xmlns:a16="http://schemas.microsoft.com/office/drawing/2014/main" id="{AF881DF4-2E94-4BB5-8C08-3D0BC333CD09}"/>
                    </a:ext>
                  </a:extLst>
                </p:cNvPr>
                <p:cNvPicPr/>
                <p:nvPr/>
              </p:nvPicPr>
              <p:blipFill>
                <a:blip r:embed="rId267"/>
                <a:stretch>
                  <a:fillRect/>
                </a:stretch>
              </p:blipFill>
              <p:spPr>
                <a:xfrm>
                  <a:off x="10225538" y="2407942"/>
                  <a:ext cx="6300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61" name="Freihand 160">
                  <a:extLst>
                    <a:ext uri="{FF2B5EF4-FFF2-40B4-BE49-F238E27FC236}">
                      <a16:creationId xmlns:a16="http://schemas.microsoft.com/office/drawing/2014/main" id="{67F14561-8236-483A-BFE2-8B5C488B2BD5}"/>
                    </a:ext>
                  </a:extLst>
                </p14:cNvPr>
                <p14:cNvContentPartPr/>
                <p14:nvPr/>
              </p14:nvContentPartPr>
              <p14:xfrm>
                <a:off x="10508858" y="2381302"/>
                <a:ext cx="324360" cy="200520"/>
              </p14:xfrm>
            </p:contentPart>
          </mc:Choice>
          <mc:Fallback>
            <p:pic>
              <p:nvPicPr>
                <p:cNvPr id="161" name="Freihand 160">
                  <a:extLst>
                    <a:ext uri="{FF2B5EF4-FFF2-40B4-BE49-F238E27FC236}">
                      <a16:creationId xmlns:a16="http://schemas.microsoft.com/office/drawing/2014/main" id="{67F14561-8236-483A-BFE2-8B5C488B2BD5}"/>
                    </a:ext>
                  </a:extLst>
                </p:cNvPr>
                <p:cNvPicPr/>
                <p:nvPr/>
              </p:nvPicPr>
              <p:blipFill>
                <a:blip r:embed="rId269"/>
                <a:stretch>
                  <a:fillRect/>
                </a:stretch>
              </p:blipFill>
              <p:spPr>
                <a:xfrm>
                  <a:off x="10499858" y="2372662"/>
                  <a:ext cx="34200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162" name="Freihand 161">
                  <a:extLst>
                    <a:ext uri="{FF2B5EF4-FFF2-40B4-BE49-F238E27FC236}">
                      <a16:creationId xmlns:a16="http://schemas.microsoft.com/office/drawing/2014/main" id="{91D8A1EE-FD9D-4EBC-A06E-FC3B3C92C3A5}"/>
                    </a:ext>
                  </a:extLst>
                </p14:cNvPr>
                <p14:cNvContentPartPr/>
                <p14:nvPr/>
              </p14:nvContentPartPr>
              <p14:xfrm>
                <a:off x="10994858" y="2293822"/>
                <a:ext cx="187200" cy="205560"/>
              </p14:xfrm>
            </p:contentPart>
          </mc:Choice>
          <mc:Fallback>
            <p:pic>
              <p:nvPicPr>
                <p:cNvPr id="162" name="Freihand 161">
                  <a:extLst>
                    <a:ext uri="{FF2B5EF4-FFF2-40B4-BE49-F238E27FC236}">
                      <a16:creationId xmlns:a16="http://schemas.microsoft.com/office/drawing/2014/main" id="{91D8A1EE-FD9D-4EBC-A06E-FC3B3C92C3A5}"/>
                    </a:ext>
                  </a:extLst>
                </p:cNvPr>
                <p:cNvPicPr/>
                <p:nvPr/>
              </p:nvPicPr>
              <p:blipFill>
                <a:blip r:embed="rId271"/>
                <a:stretch>
                  <a:fillRect/>
                </a:stretch>
              </p:blipFill>
              <p:spPr>
                <a:xfrm>
                  <a:off x="10986218" y="2284822"/>
                  <a:ext cx="20484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163" name="Freihand 162">
                  <a:extLst>
                    <a:ext uri="{FF2B5EF4-FFF2-40B4-BE49-F238E27FC236}">
                      <a16:creationId xmlns:a16="http://schemas.microsoft.com/office/drawing/2014/main" id="{2B8D29BE-70B4-49F4-879A-ECA539ED7D1B}"/>
                    </a:ext>
                  </a:extLst>
                </p14:cNvPr>
                <p14:cNvContentPartPr/>
                <p14:nvPr/>
              </p14:nvContentPartPr>
              <p14:xfrm>
                <a:off x="11101778" y="2333782"/>
                <a:ext cx="249480" cy="118800"/>
              </p14:xfrm>
            </p:contentPart>
          </mc:Choice>
          <mc:Fallback>
            <p:pic>
              <p:nvPicPr>
                <p:cNvPr id="163" name="Freihand 162">
                  <a:extLst>
                    <a:ext uri="{FF2B5EF4-FFF2-40B4-BE49-F238E27FC236}">
                      <a16:creationId xmlns:a16="http://schemas.microsoft.com/office/drawing/2014/main" id="{2B8D29BE-70B4-49F4-879A-ECA539ED7D1B}"/>
                    </a:ext>
                  </a:extLst>
                </p:cNvPr>
                <p:cNvPicPr/>
                <p:nvPr/>
              </p:nvPicPr>
              <p:blipFill>
                <a:blip r:embed="rId273"/>
                <a:stretch>
                  <a:fillRect/>
                </a:stretch>
              </p:blipFill>
              <p:spPr>
                <a:xfrm>
                  <a:off x="11093138" y="2324782"/>
                  <a:ext cx="2671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164" name="Freihand 163">
                  <a:extLst>
                    <a:ext uri="{FF2B5EF4-FFF2-40B4-BE49-F238E27FC236}">
                      <a16:creationId xmlns:a16="http://schemas.microsoft.com/office/drawing/2014/main" id="{43445DDA-8712-4B58-8779-E67BBF4EAFA7}"/>
                    </a:ext>
                  </a:extLst>
                </p14:cNvPr>
                <p14:cNvContentPartPr/>
                <p14:nvPr/>
              </p14:nvContentPartPr>
              <p14:xfrm>
                <a:off x="11348738" y="2322262"/>
                <a:ext cx="172800" cy="72000"/>
              </p14:xfrm>
            </p:contentPart>
          </mc:Choice>
          <mc:Fallback>
            <p:pic>
              <p:nvPicPr>
                <p:cNvPr id="164" name="Freihand 163">
                  <a:extLst>
                    <a:ext uri="{FF2B5EF4-FFF2-40B4-BE49-F238E27FC236}">
                      <a16:creationId xmlns:a16="http://schemas.microsoft.com/office/drawing/2014/main" id="{43445DDA-8712-4B58-8779-E67BBF4EAFA7}"/>
                    </a:ext>
                  </a:extLst>
                </p:cNvPr>
                <p:cNvPicPr/>
                <p:nvPr/>
              </p:nvPicPr>
              <p:blipFill>
                <a:blip r:embed="rId275"/>
                <a:stretch>
                  <a:fillRect/>
                </a:stretch>
              </p:blipFill>
              <p:spPr>
                <a:xfrm>
                  <a:off x="11339738" y="2313622"/>
                  <a:ext cx="19044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165" name="Freihand 164">
                  <a:extLst>
                    <a:ext uri="{FF2B5EF4-FFF2-40B4-BE49-F238E27FC236}">
                      <a16:creationId xmlns:a16="http://schemas.microsoft.com/office/drawing/2014/main" id="{CB0F204F-7368-4FC3-8198-1D331796C50E}"/>
                    </a:ext>
                  </a:extLst>
                </p14:cNvPr>
                <p14:cNvContentPartPr/>
                <p14:nvPr/>
              </p14:nvContentPartPr>
              <p14:xfrm>
                <a:off x="11493818" y="2195182"/>
                <a:ext cx="216360" cy="177840"/>
              </p14:xfrm>
            </p:contentPart>
          </mc:Choice>
          <mc:Fallback>
            <p:pic>
              <p:nvPicPr>
                <p:cNvPr id="165" name="Freihand 164">
                  <a:extLst>
                    <a:ext uri="{FF2B5EF4-FFF2-40B4-BE49-F238E27FC236}">
                      <a16:creationId xmlns:a16="http://schemas.microsoft.com/office/drawing/2014/main" id="{CB0F204F-7368-4FC3-8198-1D331796C50E}"/>
                    </a:ext>
                  </a:extLst>
                </p:cNvPr>
                <p:cNvPicPr/>
                <p:nvPr/>
              </p:nvPicPr>
              <p:blipFill>
                <a:blip r:embed="rId277"/>
                <a:stretch>
                  <a:fillRect/>
                </a:stretch>
              </p:blipFill>
              <p:spPr>
                <a:xfrm>
                  <a:off x="11485178" y="2186542"/>
                  <a:ext cx="23400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166" name="Freihand 165">
                  <a:extLst>
                    <a:ext uri="{FF2B5EF4-FFF2-40B4-BE49-F238E27FC236}">
                      <a16:creationId xmlns:a16="http://schemas.microsoft.com/office/drawing/2014/main" id="{DD46F9B2-98AE-41CF-9075-DF433AF806F7}"/>
                    </a:ext>
                  </a:extLst>
                </p14:cNvPr>
                <p14:cNvContentPartPr/>
                <p14:nvPr/>
              </p14:nvContentPartPr>
              <p14:xfrm>
                <a:off x="11672018" y="2157742"/>
                <a:ext cx="207360" cy="174240"/>
              </p14:xfrm>
            </p:contentPart>
          </mc:Choice>
          <mc:Fallback>
            <p:pic>
              <p:nvPicPr>
                <p:cNvPr id="166" name="Freihand 165">
                  <a:extLst>
                    <a:ext uri="{FF2B5EF4-FFF2-40B4-BE49-F238E27FC236}">
                      <a16:creationId xmlns:a16="http://schemas.microsoft.com/office/drawing/2014/main" id="{DD46F9B2-98AE-41CF-9075-DF433AF806F7}"/>
                    </a:ext>
                  </a:extLst>
                </p:cNvPr>
                <p:cNvPicPr/>
                <p:nvPr/>
              </p:nvPicPr>
              <p:blipFill>
                <a:blip r:embed="rId279"/>
                <a:stretch>
                  <a:fillRect/>
                </a:stretch>
              </p:blipFill>
              <p:spPr>
                <a:xfrm>
                  <a:off x="11663018" y="2149102"/>
                  <a:ext cx="22500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7" name="Freihand 166">
                  <a:extLst>
                    <a:ext uri="{FF2B5EF4-FFF2-40B4-BE49-F238E27FC236}">
                      <a16:creationId xmlns:a16="http://schemas.microsoft.com/office/drawing/2014/main" id="{CD4C7F01-B4AB-4E40-8AC6-1DF8F944E613}"/>
                    </a:ext>
                  </a:extLst>
                </p14:cNvPr>
                <p14:cNvContentPartPr/>
                <p14:nvPr/>
              </p14:nvContentPartPr>
              <p14:xfrm>
                <a:off x="8360018" y="3074302"/>
                <a:ext cx="347040" cy="349560"/>
              </p14:xfrm>
            </p:contentPart>
          </mc:Choice>
          <mc:Fallback>
            <p:pic>
              <p:nvPicPr>
                <p:cNvPr id="167" name="Freihand 166">
                  <a:extLst>
                    <a:ext uri="{FF2B5EF4-FFF2-40B4-BE49-F238E27FC236}">
                      <a16:creationId xmlns:a16="http://schemas.microsoft.com/office/drawing/2014/main" id="{CD4C7F01-B4AB-4E40-8AC6-1DF8F944E613}"/>
                    </a:ext>
                  </a:extLst>
                </p:cNvPr>
                <p:cNvPicPr/>
                <p:nvPr/>
              </p:nvPicPr>
              <p:blipFill>
                <a:blip r:embed="rId281"/>
                <a:stretch>
                  <a:fillRect/>
                </a:stretch>
              </p:blipFill>
              <p:spPr>
                <a:xfrm>
                  <a:off x="8351018" y="3065662"/>
                  <a:ext cx="364680" cy="3672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8" name="Freihand 167">
                  <a:extLst>
                    <a:ext uri="{FF2B5EF4-FFF2-40B4-BE49-F238E27FC236}">
                      <a16:creationId xmlns:a16="http://schemas.microsoft.com/office/drawing/2014/main" id="{2F5A1C63-0F4B-4FA0-927F-1836A81B3427}"/>
                    </a:ext>
                  </a:extLst>
                </p14:cNvPr>
                <p14:cNvContentPartPr/>
                <p14:nvPr/>
              </p14:nvContentPartPr>
              <p14:xfrm>
                <a:off x="8494658" y="3089062"/>
                <a:ext cx="51840" cy="19080"/>
              </p14:xfrm>
            </p:contentPart>
          </mc:Choice>
          <mc:Fallback>
            <p:pic>
              <p:nvPicPr>
                <p:cNvPr id="168" name="Freihand 167">
                  <a:extLst>
                    <a:ext uri="{FF2B5EF4-FFF2-40B4-BE49-F238E27FC236}">
                      <a16:creationId xmlns:a16="http://schemas.microsoft.com/office/drawing/2014/main" id="{2F5A1C63-0F4B-4FA0-927F-1836A81B3427}"/>
                    </a:ext>
                  </a:extLst>
                </p:cNvPr>
                <p:cNvPicPr/>
                <p:nvPr/>
              </p:nvPicPr>
              <p:blipFill>
                <a:blip r:embed="rId283"/>
                <a:stretch>
                  <a:fillRect/>
                </a:stretch>
              </p:blipFill>
              <p:spPr>
                <a:xfrm>
                  <a:off x="8485658" y="3080422"/>
                  <a:ext cx="694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9" name="Freihand 168">
                  <a:extLst>
                    <a:ext uri="{FF2B5EF4-FFF2-40B4-BE49-F238E27FC236}">
                      <a16:creationId xmlns:a16="http://schemas.microsoft.com/office/drawing/2014/main" id="{7376FAC2-176D-4023-8B50-AF3625E0A674}"/>
                    </a:ext>
                  </a:extLst>
                </p14:cNvPr>
                <p14:cNvContentPartPr/>
                <p14:nvPr/>
              </p14:nvContentPartPr>
              <p14:xfrm>
                <a:off x="8731178" y="3113542"/>
                <a:ext cx="140760" cy="156240"/>
              </p14:xfrm>
            </p:contentPart>
          </mc:Choice>
          <mc:Fallback>
            <p:pic>
              <p:nvPicPr>
                <p:cNvPr id="169" name="Freihand 168">
                  <a:extLst>
                    <a:ext uri="{FF2B5EF4-FFF2-40B4-BE49-F238E27FC236}">
                      <a16:creationId xmlns:a16="http://schemas.microsoft.com/office/drawing/2014/main" id="{7376FAC2-176D-4023-8B50-AF3625E0A674}"/>
                    </a:ext>
                  </a:extLst>
                </p:cNvPr>
                <p:cNvPicPr/>
                <p:nvPr/>
              </p:nvPicPr>
              <p:blipFill>
                <a:blip r:embed="rId285"/>
                <a:stretch>
                  <a:fillRect/>
                </a:stretch>
              </p:blipFill>
              <p:spPr>
                <a:xfrm>
                  <a:off x="8722538" y="3104542"/>
                  <a:ext cx="15840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70" name="Freihand 169">
                  <a:extLst>
                    <a:ext uri="{FF2B5EF4-FFF2-40B4-BE49-F238E27FC236}">
                      <a16:creationId xmlns:a16="http://schemas.microsoft.com/office/drawing/2014/main" id="{8914190F-F644-4390-B108-4017EFD9B2AE}"/>
                    </a:ext>
                  </a:extLst>
                </p14:cNvPr>
                <p14:cNvContentPartPr/>
                <p14:nvPr/>
              </p14:nvContentPartPr>
              <p14:xfrm>
                <a:off x="8837738" y="3029302"/>
                <a:ext cx="186840" cy="199440"/>
              </p14:xfrm>
            </p:contentPart>
          </mc:Choice>
          <mc:Fallback>
            <p:pic>
              <p:nvPicPr>
                <p:cNvPr id="170" name="Freihand 169">
                  <a:extLst>
                    <a:ext uri="{FF2B5EF4-FFF2-40B4-BE49-F238E27FC236}">
                      <a16:creationId xmlns:a16="http://schemas.microsoft.com/office/drawing/2014/main" id="{8914190F-F644-4390-B108-4017EFD9B2AE}"/>
                    </a:ext>
                  </a:extLst>
                </p:cNvPr>
                <p:cNvPicPr/>
                <p:nvPr/>
              </p:nvPicPr>
              <p:blipFill>
                <a:blip r:embed="rId287"/>
                <a:stretch>
                  <a:fillRect/>
                </a:stretch>
              </p:blipFill>
              <p:spPr>
                <a:xfrm>
                  <a:off x="8829098" y="3020302"/>
                  <a:ext cx="20448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71" name="Freihand 170">
                  <a:extLst>
                    <a:ext uri="{FF2B5EF4-FFF2-40B4-BE49-F238E27FC236}">
                      <a16:creationId xmlns:a16="http://schemas.microsoft.com/office/drawing/2014/main" id="{7163F8C8-A19B-4F28-A200-482E283A4738}"/>
                    </a:ext>
                  </a:extLst>
                </p14:cNvPr>
                <p14:cNvContentPartPr/>
                <p14:nvPr/>
              </p14:nvContentPartPr>
              <p14:xfrm>
                <a:off x="9088298" y="3041542"/>
                <a:ext cx="93600" cy="127440"/>
              </p14:xfrm>
            </p:contentPart>
          </mc:Choice>
          <mc:Fallback>
            <p:pic>
              <p:nvPicPr>
                <p:cNvPr id="171" name="Freihand 170">
                  <a:extLst>
                    <a:ext uri="{FF2B5EF4-FFF2-40B4-BE49-F238E27FC236}">
                      <a16:creationId xmlns:a16="http://schemas.microsoft.com/office/drawing/2014/main" id="{7163F8C8-A19B-4F28-A200-482E283A4738}"/>
                    </a:ext>
                  </a:extLst>
                </p:cNvPr>
                <p:cNvPicPr/>
                <p:nvPr/>
              </p:nvPicPr>
              <p:blipFill>
                <a:blip r:embed="rId289"/>
                <a:stretch>
                  <a:fillRect/>
                </a:stretch>
              </p:blipFill>
              <p:spPr>
                <a:xfrm>
                  <a:off x="9079658" y="3032542"/>
                  <a:ext cx="1112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72" name="Freihand 171">
                  <a:extLst>
                    <a:ext uri="{FF2B5EF4-FFF2-40B4-BE49-F238E27FC236}">
                      <a16:creationId xmlns:a16="http://schemas.microsoft.com/office/drawing/2014/main" id="{10AC38DC-D805-44E9-9A53-2A6885A6E923}"/>
                    </a:ext>
                  </a:extLst>
                </p14:cNvPr>
                <p14:cNvContentPartPr/>
                <p14:nvPr/>
              </p14:nvContentPartPr>
              <p14:xfrm>
                <a:off x="9233378" y="2959462"/>
                <a:ext cx="399600" cy="153360"/>
              </p14:xfrm>
            </p:contentPart>
          </mc:Choice>
          <mc:Fallback>
            <p:pic>
              <p:nvPicPr>
                <p:cNvPr id="172" name="Freihand 171">
                  <a:extLst>
                    <a:ext uri="{FF2B5EF4-FFF2-40B4-BE49-F238E27FC236}">
                      <a16:creationId xmlns:a16="http://schemas.microsoft.com/office/drawing/2014/main" id="{10AC38DC-D805-44E9-9A53-2A6885A6E923}"/>
                    </a:ext>
                  </a:extLst>
                </p:cNvPr>
                <p:cNvPicPr/>
                <p:nvPr/>
              </p:nvPicPr>
              <p:blipFill>
                <a:blip r:embed="rId291"/>
                <a:stretch>
                  <a:fillRect/>
                </a:stretch>
              </p:blipFill>
              <p:spPr>
                <a:xfrm>
                  <a:off x="9224378" y="2950822"/>
                  <a:ext cx="417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3" name="Freihand 172">
                  <a:extLst>
                    <a:ext uri="{FF2B5EF4-FFF2-40B4-BE49-F238E27FC236}">
                      <a16:creationId xmlns:a16="http://schemas.microsoft.com/office/drawing/2014/main" id="{DCC222D4-A64E-4BBE-856B-BDE8FBA920EB}"/>
                    </a:ext>
                  </a:extLst>
                </p14:cNvPr>
                <p14:cNvContentPartPr/>
                <p14:nvPr/>
              </p14:nvContentPartPr>
              <p14:xfrm>
                <a:off x="9504818" y="2860102"/>
                <a:ext cx="6120" cy="15480"/>
              </p14:xfrm>
            </p:contentPart>
          </mc:Choice>
          <mc:Fallback>
            <p:pic>
              <p:nvPicPr>
                <p:cNvPr id="173" name="Freihand 172">
                  <a:extLst>
                    <a:ext uri="{FF2B5EF4-FFF2-40B4-BE49-F238E27FC236}">
                      <a16:creationId xmlns:a16="http://schemas.microsoft.com/office/drawing/2014/main" id="{DCC222D4-A64E-4BBE-856B-BDE8FBA920EB}"/>
                    </a:ext>
                  </a:extLst>
                </p:cNvPr>
                <p:cNvPicPr/>
                <p:nvPr/>
              </p:nvPicPr>
              <p:blipFill>
                <a:blip r:embed="rId293"/>
                <a:stretch>
                  <a:fillRect/>
                </a:stretch>
              </p:blipFill>
              <p:spPr>
                <a:xfrm>
                  <a:off x="9496178" y="2851102"/>
                  <a:ext cx="237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5" name="Freihand 174">
                  <a:extLst>
                    <a:ext uri="{FF2B5EF4-FFF2-40B4-BE49-F238E27FC236}">
                      <a16:creationId xmlns:a16="http://schemas.microsoft.com/office/drawing/2014/main" id="{217631E9-7D08-46A0-9CE3-30297E20C4AB}"/>
                    </a:ext>
                  </a:extLst>
                </p14:cNvPr>
                <p14:cNvContentPartPr/>
                <p14:nvPr/>
              </p14:nvContentPartPr>
              <p14:xfrm>
                <a:off x="10145618" y="2935342"/>
                <a:ext cx="5400" cy="181440"/>
              </p14:xfrm>
            </p:contentPart>
          </mc:Choice>
          <mc:Fallback>
            <p:pic>
              <p:nvPicPr>
                <p:cNvPr id="175" name="Freihand 174">
                  <a:extLst>
                    <a:ext uri="{FF2B5EF4-FFF2-40B4-BE49-F238E27FC236}">
                      <a16:creationId xmlns:a16="http://schemas.microsoft.com/office/drawing/2014/main" id="{217631E9-7D08-46A0-9CE3-30297E20C4AB}"/>
                    </a:ext>
                  </a:extLst>
                </p:cNvPr>
                <p:cNvPicPr/>
                <p:nvPr/>
              </p:nvPicPr>
              <p:blipFill>
                <a:blip r:embed="rId295"/>
                <a:stretch>
                  <a:fillRect/>
                </a:stretch>
              </p:blipFill>
              <p:spPr>
                <a:xfrm>
                  <a:off x="10136978" y="2926702"/>
                  <a:ext cx="2304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6" name="Freihand 175">
                  <a:extLst>
                    <a:ext uri="{FF2B5EF4-FFF2-40B4-BE49-F238E27FC236}">
                      <a16:creationId xmlns:a16="http://schemas.microsoft.com/office/drawing/2014/main" id="{DF41C956-D1C8-4C1B-8C60-A90ADAF15B19}"/>
                    </a:ext>
                  </a:extLst>
                </p14:cNvPr>
                <p14:cNvContentPartPr/>
                <p14:nvPr/>
              </p14:nvContentPartPr>
              <p14:xfrm>
                <a:off x="9967418" y="2847502"/>
                <a:ext cx="327960" cy="158760"/>
              </p14:xfrm>
            </p:contentPart>
          </mc:Choice>
          <mc:Fallback>
            <p:pic>
              <p:nvPicPr>
                <p:cNvPr id="176" name="Freihand 175">
                  <a:extLst>
                    <a:ext uri="{FF2B5EF4-FFF2-40B4-BE49-F238E27FC236}">
                      <a16:creationId xmlns:a16="http://schemas.microsoft.com/office/drawing/2014/main" id="{DF41C956-D1C8-4C1B-8C60-A90ADAF15B19}"/>
                    </a:ext>
                  </a:extLst>
                </p:cNvPr>
                <p:cNvPicPr/>
                <p:nvPr/>
              </p:nvPicPr>
              <p:blipFill>
                <a:blip r:embed="rId297"/>
                <a:stretch>
                  <a:fillRect/>
                </a:stretch>
              </p:blipFill>
              <p:spPr>
                <a:xfrm>
                  <a:off x="9958418" y="2838502"/>
                  <a:ext cx="3456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8" name="Freihand 177">
                  <a:extLst>
                    <a:ext uri="{FF2B5EF4-FFF2-40B4-BE49-F238E27FC236}">
                      <a16:creationId xmlns:a16="http://schemas.microsoft.com/office/drawing/2014/main" id="{BE5D17C4-BB1E-461A-A298-B7F01429AED9}"/>
                    </a:ext>
                  </a:extLst>
                </p14:cNvPr>
                <p14:cNvContentPartPr/>
                <p14:nvPr/>
              </p14:nvContentPartPr>
              <p14:xfrm>
                <a:off x="10371338" y="2991502"/>
                <a:ext cx="19080" cy="3960"/>
              </p14:xfrm>
            </p:contentPart>
          </mc:Choice>
          <mc:Fallback>
            <p:pic>
              <p:nvPicPr>
                <p:cNvPr id="178" name="Freihand 177">
                  <a:extLst>
                    <a:ext uri="{FF2B5EF4-FFF2-40B4-BE49-F238E27FC236}">
                      <a16:creationId xmlns:a16="http://schemas.microsoft.com/office/drawing/2014/main" id="{BE5D17C4-BB1E-461A-A298-B7F01429AED9}"/>
                    </a:ext>
                  </a:extLst>
                </p:cNvPr>
                <p:cNvPicPr/>
                <p:nvPr/>
              </p:nvPicPr>
              <p:blipFill>
                <a:blip r:embed="rId299"/>
                <a:stretch>
                  <a:fillRect/>
                </a:stretch>
              </p:blipFill>
              <p:spPr>
                <a:xfrm>
                  <a:off x="10362338" y="2982862"/>
                  <a:ext cx="3672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9" name="Freihand 178">
                  <a:extLst>
                    <a:ext uri="{FF2B5EF4-FFF2-40B4-BE49-F238E27FC236}">
                      <a16:creationId xmlns:a16="http://schemas.microsoft.com/office/drawing/2014/main" id="{2BC6E97F-5DEF-4E8F-AFAB-7F9F4B0A1F99}"/>
                    </a:ext>
                  </a:extLst>
                </p14:cNvPr>
                <p14:cNvContentPartPr/>
                <p14:nvPr/>
              </p14:nvContentPartPr>
              <p14:xfrm>
                <a:off x="10488338" y="2801782"/>
                <a:ext cx="126360" cy="284040"/>
              </p14:xfrm>
            </p:contentPart>
          </mc:Choice>
          <mc:Fallback>
            <p:pic>
              <p:nvPicPr>
                <p:cNvPr id="179" name="Freihand 178">
                  <a:extLst>
                    <a:ext uri="{FF2B5EF4-FFF2-40B4-BE49-F238E27FC236}">
                      <a16:creationId xmlns:a16="http://schemas.microsoft.com/office/drawing/2014/main" id="{2BC6E97F-5DEF-4E8F-AFAB-7F9F4B0A1F99}"/>
                    </a:ext>
                  </a:extLst>
                </p:cNvPr>
                <p:cNvPicPr/>
                <p:nvPr/>
              </p:nvPicPr>
              <p:blipFill>
                <a:blip r:embed="rId301"/>
                <a:stretch>
                  <a:fillRect/>
                </a:stretch>
              </p:blipFill>
              <p:spPr>
                <a:xfrm>
                  <a:off x="10479338" y="2792782"/>
                  <a:ext cx="1440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80" name="Freihand 179">
                  <a:extLst>
                    <a:ext uri="{FF2B5EF4-FFF2-40B4-BE49-F238E27FC236}">
                      <a16:creationId xmlns:a16="http://schemas.microsoft.com/office/drawing/2014/main" id="{84B099DC-BC07-46D2-B305-BBCD5BCBA86F}"/>
                    </a:ext>
                  </a:extLst>
                </p14:cNvPr>
                <p14:cNvContentPartPr/>
                <p14:nvPr/>
              </p14:nvContentPartPr>
              <p14:xfrm>
                <a:off x="10750418" y="2825902"/>
                <a:ext cx="160200" cy="128160"/>
              </p14:xfrm>
            </p:contentPart>
          </mc:Choice>
          <mc:Fallback>
            <p:pic>
              <p:nvPicPr>
                <p:cNvPr id="180" name="Freihand 179">
                  <a:extLst>
                    <a:ext uri="{FF2B5EF4-FFF2-40B4-BE49-F238E27FC236}">
                      <a16:creationId xmlns:a16="http://schemas.microsoft.com/office/drawing/2014/main" id="{84B099DC-BC07-46D2-B305-BBCD5BCBA86F}"/>
                    </a:ext>
                  </a:extLst>
                </p:cNvPr>
                <p:cNvPicPr/>
                <p:nvPr/>
              </p:nvPicPr>
              <p:blipFill>
                <a:blip r:embed="rId303"/>
                <a:stretch>
                  <a:fillRect/>
                </a:stretch>
              </p:blipFill>
              <p:spPr>
                <a:xfrm>
                  <a:off x="10741778" y="2817262"/>
                  <a:ext cx="17784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82" name="Freihand 181">
                  <a:extLst>
                    <a:ext uri="{FF2B5EF4-FFF2-40B4-BE49-F238E27FC236}">
                      <a16:creationId xmlns:a16="http://schemas.microsoft.com/office/drawing/2014/main" id="{BC5E8A95-1709-476D-9889-4F7AA8DB9FB4}"/>
                    </a:ext>
                  </a:extLst>
                </p14:cNvPr>
                <p14:cNvContentPartPr/>
                <p14:nvPr/>
              </p14:nvContentPartPr>
              <p14:xfrm>
                <a:off x="11040218" y="2680822"/>
                <a:ext cx="140760" cy="227520"/>
              </p14:xfrm>
            </p:contentPart>
          </mc:Choice>
          <mc:Fallback>
            <p:pic>
              <p:nvPicPr>
                <p:cNvPr id="182" name="Freihand 181">
                  <a:extLst>
                    <a:ext uri="{FF2B5EF4-FFF2-40B4-BE49-F238E27FC236}">
                      <a16:creationId xmlns:a16="http://schemas.microsoft.com/office/drawing/2014/main" id="{BC5E8A95-1709-476D-9889-4F7AA8DB9FB4}"/>
                    </a:ext>
                  </a:extLst>
                </p:cNvPr>
                <p:cNvPicPr/>
                <p:nvPr/>
              </p:nvPicPr>
              <p:blipFill>
                <a:blip r:embed="rId305"/>
                <a:stretch>
                  <a:fillRect/>
                </a:stretch>
              </p:blipFill>
              <p:spPr>
                <a:xfrm>
                  <a:off x="11031218" y="2671822"/>
                  <a:ext cx="15840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83" name="Freihand 182">
                  <a:extLst>
                    <a:ext uri="{FF2B5EF4-FFF2-40B4-BE49-F238E27FC236}">
                      <a16:creationId xmlns:a16="http://schemas.microsoft.com/office/drawing/2014/main" id="{0C133B4A-8701-41B5-9203-E274E9754EDF}"/>
                    </a:ext>
                  </a:extLst>
                </p14:cNvPr>
                <p14:cNvContentPartPr/>
                <p14:nvPr/>
              </p14:nvContentPartPr>
              <p14:xfrm>
                <a:off x="11266298" y="2781982"/>
                <a:ext cx="5040" cy="9720"/>
              </p14:xfrm>
            </p:contentPart>
          </mc:Choice>
          <mc:Fallback>
            <p:pic>
              <p:nvPicPr>
                <p:cNvPr id="183" name="Freihand 182">
                  <a:extLst>
                    <a:ext uri="{FF2B5EF4-FFF2-40B4-BE49-F238E27FC236}">
                      <a16:creationId xmlns:a16="http://schemas.microsoft.com/office/drawing/2014/main" id="{0C133B4A-8701-41B5-9203-E274E9754EDF}"/>
                    </a:ext>
                  </a:extLst>
                </p:cNvPr>
                <p:cNvPicPr/>
                <p:nvPr/>
              </p:nvPicPr>
              <p:blipFill>
                <a:blip r:embed="rId307"/>
                <a:stretch>
                  <a:fillRect/>
                </a:stretch>
              </p:blipFill>
              <p:spPr>
                <a:xfrm>
                  <a:off x="11257658" y="2773342"/>
                  <a:ext cx="22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84" name="Freihand 183">
                  <a:extLst>
                    <a:ext uri="{FF2B5EF4-FFF2-40B4-BE49-F238E27FC236}">
                      <a16:creationId xmlns:a16="http://schemas.microsoft.com/office/drawing/2014/main" id="{B50EE0AB-3F9C-4036-AF30-5FD65E02E1C9}"/>
                    </a:ext>
                  </a:extLst>
                </p14:cNvPr>
                <p14:cNvContentPartPr/>
                <p14:nvPr/>
              </p14:nvContentPartPr>
              <p14:xfrm>
                <a:off x="11378618" y="2616382"/>
                <a:ext cx="163800" cy="205920"/>
              </p14:xfrm>
            </p:contentPart>
          </mc:Choice>
          <mc:Fallback>
            <p:pic>
              <p:nvPicPr>
                <p:cNvPr id="184" name="Freihand 183">
                  <a:extLst>
                    <a:ext uri="{FF2B5EF4-FFF2-40B4-BE49-F238E27FC236}">
                      <a16:creationId xmlns:a16="http://schemas.microsoft.com/office/drawing/2014/main" id="{B50EE0AB-3F9C-4036-AF30-5FD65E02E1C9}"/>
                    </a:ext>
                  </a:extLst>
                </p:cNvPr>
                <p:cNvPicPr/>
                <p:nvPr/>
              </p:nvPicPr>
              <p:blipFill>
                <a:blip r:embed="rId309"/>
                <a:stretch>
                  <a:fillRect/>
                </a:stretch>
              </p:blipFill>
              <p:spPr>
                <a:xfrm>
                  <a:off x="11369618" y="2607742"/>
                  <a:ext cx="1814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86" name="Freihand 185">
                  <a:extLst>
                    <a:ext uri="{FF2B5EF4-FFF2-40B4-BE49-F238E27FC236}">
                      <a16:creationId xmlns:a16="http://schemas.microsoft.com/office/drawing/2014/main" id="{E615089B-B2CC-42A4-9693-694F4A46307A}"/>
                    </a:ext>
                  </a:extLst>
                </p14:cNvPr>
                <p14:cNvContentPartPr/>
                <p14:nvPr/>
              </p14:nvContentPartPr>
              <p14:xfrm>
                <a:off x="10985498" y="2670742"/>
                <a:ext cx="16560" cy="378000"/>
              </p14:xfrm>
            </p:contentPart>
          </mc:Choice>
          <mc:Fallback>
            <p:pic>
              <p:nvPicPr>
                <p:cNvPr id="186" name="Freihand 185">
                  <a:extLst>
                    <a:ext uri="{FF2B5EF4-FFF2-40B4-BE49-F238E27FC236}">
                      <a16:creationId xmlns:a16="http://schemas.microsoft.com/office/drawing/2014/main" id="{E615089B-B2CC-42A4-9693-694F4A46307A}"/>
                    </a:ext>
                  </a:extLst>
                </p:cNvPr>
                <p:cNvPicPr/>
                <p:nvPr/>
              </p:nvPicPr>
              <p:blipFill>
                <a:blip r:embed="rId311"/>
                <a:stretch>
                  <a:fillRect/>
                </a:stretch>
              </p:blipFill>
              <p:spPr>
                <a:xfrm>
                  <a:off x="10976858" y="2661742"/>
                  <a:ext cx="3420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7" name="Freihand 186">
                  <a:extLst>
                    <a:ext uri="{FF2B5EF4-FFF2-40B4-BE49-F238E27FC236}">
                      <a16:creationId xmlns:a16="http://schemas.microsoft.com/office/drawing/2014/main" id="{AC109923-319F-4ECA-9FE0-894BC23680F4}"/>
                    </a:ext>
                  </a:extLst>
                </p14:cNvPr>
                <p14:cNvContentPartPr/>
                <p14:nvPr/>
              </p14:nvContentPartPr>
              <p14:xfrm>
                <a:off x="10875338" y="2530702"/>
                <a:ext cx="230400" cy="228960"/>
              </p14:xfrm>
            </p:contentPart>
          </mc:Choice>
          <mc:Fallback>
            <p:pic>
              <p:nvPicPr>
                <p:cNvPr id="187" name="Freihand 186">
                  <a:extLst>
                    <a:ext uri="{FF2B5EF4-FFF2-40B4-BE49-F238E27FC236}">
                      <a16:creationId xmlns:a16="http://schemas.microsoft.com/office/drawing/2014/main" id="{AC109923-319F-4ECA-9FE0-894BC23680F4}"/>
                    </a:ext>
                  </a:extLst>
                </p:cNvPr>
                <p:cNvPicPr/>
                <p:nvPr/>
              </p:nvPicPr>
              <p:blipFill>
                <a:blip r:embed="rId313"/>
                <a:stretch>
                  <a:fillRect/>
                </a:stretch>
              </p:blipFill>
              <p:spPr>
                <a:xfrm>
                  <a:off x="10866338" y="2521702"/>
                  <a:ext cx="24804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9" name="Freihand 188">
                  <a:extLst>
                    <a:ext uri="{FF2B5EF4-FFF2-40B4-BE49-F238E27FC236}">
                      <a16:creationId xmlns:a16="http://schemas.microsoft.com/office/drawing/2014/main" id="{C596D9DD-AEC5-4B44-8215-F123B50041E2}"/>
                    </a:ext>
                  </a:extLst>
                </p14:cNvPr>
                <p14:cNvContentPartPr/>
                <p14:nvPr/>
              </p14:nvContentPartPr>
              <p14:xfrm>
                <a:off x="10422098" y="2721142"/>
                <a:ext cx="267480" cy="493200"/>
              </p14:xfrm>
            </p:contentPart>
          </mc:Choice>
          <mc:Fallback>
            <p:pic>
              <p:nvPicPr>
                <p:cNvPr id="189" name="Freihand 188">
                  <a:extLst>
                    <a:ext uri="{FF2B5EF4-FFF2-40B4-BE49-F238E27FC236}">
                      <a16:creationId xmlns:a16="http://schemas.microsoft.com/office/drawing/2014/main" id="{C596D9DD-AEC5-4B44-8215-F123B50041E2}"/>
                    </a:ext>
                  </a:extLst>
                </p:cNvPr>
                <p:cNvPicPr/>
                <p:nvPr/>
              </p:nvPicPr>
              <p:blipFill>
                <a:blip r:embed="rId315"/>
                <a:stretch>
                  <a:fillRect/>
                </a:stretch>
              </p:blipFill>
              <p:spPr>
                <a:xfrm>
                  <a:off x="10413458" y="2712502"/>
                  <a:ext cx="28512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90" name="Freihand 189">
                  <a:extLst>
                    <a:ext uri="{FF2B5EF4-FFF2-40B4-BE49-F238E27FC236}">
                      <a16:creationId xmlns:a16="http://schemas.microsoft.com/office/drawing/2014/main" id="{E663FFBC-8862-44C2-A4B8-2E93123433E6}"/>
                    </a:ext>
                  </a:extLst>
                </p14:cNvPr>
                <p14:cNvContentPartPr/>
                <p14:nvPr/>
              </p14:nvContentPartPr>
              <p14:xfrm>
                <a:off x="11260538" y="2520622"/>
                <a:ext cx="406080" cy="406080"/>
              </p14:xfrm>
            </p:contentPart>
          </mc:Choice>
          <mc:Fallback>
            <p:pic>
              <p:nvPicPr>
                <p:cNvPr id="190" name="Freihand 189">
                  <a:extLst>
                    <a:ext uri="{FF2B5EF4-FFF2-40B4-BE49-F238E27FC236}">
                      <a16:creationId xmlns:a16="http://schemas.microsoft.com/office/drawing/2014/main" id="{E663FFBC-8862-44C2-A4B8-2E93123433E6}"/>
                    </a:ext>
                  </a:extLst>
                </p:cNvPr>
                <p:cNvPicPr/>
                <p:nvPr/>
              </p:nvPicPr>
              <p:blipFill>
                <a:blip r:embed="rId317"/>
                <a:stretch>
                  <a:fillRect/>
                </a:stretch>
              </p:blipFill>
              <p:spPr>
                <a:xfrm>
                  <a:off x="11251538" y="2511622"/>
                  <a:ext cx="423720" cy="4237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92" name="Freihand 191">
                  <a:extLst>
                    <a:ext uri="{FF2B5EF4-FFF2-40B4-BE49-F238E27FC236}">
                      <a16:creationId xmlns:a16="http://schemas.microsoft.com/office/drawing/2014/main" id="{FAAFAACF-8EBA-4E71-8740-6BE40EA5043D}"/>
                    </a:ext>
                  </a:extLst>
                </p14:cNvPr>
                <p14:cNvContentPartPr/>
                <p14:nvPr/>
              </p14:nvContentPartPr>
              <p14:xfrm>
                <a:off x="9878858" y="2862622"/>
                <a:ext cx="37440" cy="401400"/>
              </p14:xfrm>
            </p:contentPart>
          </mc:Choice>
          <mc:Fallback>
            <p:pic>
              <p:nvPicPr>
                <p:cNvPr id="192" name="Freihand 191">
                  <a:extLst>
                    <a:ext uri="{FF2B5EF4-FFF2-40B4-BE49-F238E27FC236}">
                      <a16:creationId xmlns:a16="http://schemas.microsoft.com/office/drawing/2014/main" id="{FAAFAACF-8EBA-4E71-8740-6BE40EA5043D}"/>
                    </a:ext>
                  </a:extLst>
                </p:cNvPr>
                <p:cNvPicPr/>
                <p:nvPr/>
              </p:nvPicPr>
              <p:blipFill>
                <a:blip r:embed="rId319"/>
                <a:stretch>
                  <a:fillRect/>
                </a:stretch>
              </p:blipFill>
              <p:spPr>
                <a:xfrm>
                  <a:off x="9869858" y="2853982"/>
                  <a:ext cx="55080" cy="41904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193" name="Freihand 192">
                  <a:extLst>
                    <a:ext uri="{FF2B5EF4-FFF2-40B4-BE49-F238E27FC236}">
                      <a16:creationId xmlns:a16="http://schemas.microsoft.com/office/drawing/2014/main" id="{76CF640B-6480-4D8A-B118-F4B086E5F5A7}"/>
                    </a:ext>
                  </a:extLst>
                </p14:cNvPr>
                <p14:cNvContentPartPr/>
                <p14:nvPr/>
              </p14:nvContentPartPr>
              <p14:xfrm>
                <a:off x="9787058" y="2774422"/>
                <a:ext cx="155160" cy="197640"/>
              </p14:xfrm>
            </p:contentPart>
          </mc:Choice>
          <mc:Fallback>
            <p:pic>
              <p:nvPicPr>
                <p:cNvPr id="193" name="Freihand 192">
                  <a:extLst>
                    <a:ext uri="{FF2B5EF4-FFF2-40B4-BE49-F238E27FC236}">
                      <a16:creationId xmlns:a16="http://schemas.microsoft.com/office/drawing/2014/main" id="{76CF640B-6480-4D8A-B118-F4B086E5F5A7}"/>
                    </a:ext>
                  </a:extLst>
                </p:cNvPr>
                <p:cNvPicPr/>
                <p:nvPr/>
              </p:nvPicPr>
              <p:blipFill>
                <a:blip r:embed="rId321"/>
                <a:stretch>
                  <a:fillRect/>
                </a:stretch>
              </p:blipFill>
              <p:spPr>
                <a:xfrm>
                  <a:off x="9778058" y="2765422"/>
                  <a:ext cx="17280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94" name="Freihand 193">
                  <a:extLst>
                    <a:ext uri="{FF2B5EF4-FFF2-40B4-BE49-F238E27FC236}">
                      <a16:creationId xmlns:a16="http://schemas.microsoft.com/office/drawing/2014/main" id="{5E000687-FD0D-45D9-BF2B-BA49FC80A46B}"/>
                    </a:ext>
                  </a:extLst>
                </p14:cNvPr>
                <p14:cNvContentPartPr/>
                <p14:nvPr/>
              </p14:nvContentPartPr>
              <p14:xfrm>
                <a:off x="8661338" y="3661822"/>
                <a:ext cx="216000" cy="33840"/>
              </p14:xfrm>
            </p:contentPart>
          </mc:Choice>
          <mc:Fallback>
            <p:pic>
              <p:nvPicPr>
                <p:cNvPr id="194" name="Freihand 193">
                  <a:extLst>
                    <a:ext uri="{FF2B5EF4-FFF2-40B4-BE49-F238E27FC236}">
                      <a16:creationId xmlns:a16="http://schemas.microsoft.com/office/drawing/2014/main" id="{5E000687-FD0D-45D9-BF2B-BA49FC80A46B}"/>
                    </a:ext>
                  </a:extLst>
                </p:cNvPr>
                <p:cNvPicPr/>
                <p:nvPr/>
              </p:nvPicPr>
              <p:blipFill>
                <a:blip r:embed="rId323"/>
                <a:stretch>
                  <a:fillRect/>
                </a:stretch>
              </p:blipFill>
              <p:spPr>
                <a:xfrm>
                  <a:off x="8652338" y="3653182"/>
                  <a:ext cx="23364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95" name="Freihand 194">
                  <a:extLst>
                    <a:ext uri="{FF2B5EF4-FFF2-40B4-BE49-F238E27FC236}">
                      <a16:creationId xmlns:a16="http://schemas.microsoft.com/office/drawing/2014/main" id="{D46DBAA1-7292-4431-AC4E-D20574A8E47D}"/>
                    </a:ext>
                  </a:extLst>
                </p14:cNvPr>
                <p14:cNvContentPartPr/>
                <p14:nvPr/>
              </p14:nvContentPartPr>
              <p14:xfrm>
                <a:off x="8703098" y="3568582"/>
                <a:ext cx="278280" cy="210960"/>
              </p14:xfrm>
            </p:contentPart>
          </mc:Choice>
          <mc:Fallback>
            <p:pic>
              <p:nvPicPr>
                <p:cNvPr id="195" name="Freihand 194">
                  <a:extLst>
                    <a:ext uri="{FF2B5EF4-FFF2-40B4-BE49-F238E27FC236}">
                      <a16:creationId xmlns:a16="http://schemas.microsoft.com/office/drawing/2014/main" id="{D46DBAA1-7292-4431-AC4E-D20574A8E47D}"/>
                    </a:ext>
                  </a:extLst>
                </p:cNvPr>
                <p:cNvPicPr/>
                <p:nvPr/>
              </p:nvPicPr>
              <p:blipFill>
                <a:blip r:embed="rId325"/>
                <a:stretch>
                  <a:fillRect/>
                </a:stretch>
              </p:blipFill>
              <p:spPr>
                <a:xfrm>
                  <a:off x="8694098" y="3559582"/>
                  <a:ext cx="29592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198" name="Freihand 197">
                  <a:extLst>
                    <a:ext uri="{FF2B5EF4-FFF2-40B4-BE49-F238E27FC236}">
                      <a16:creationId xmlns:a16="http://schemas.microsoft.com/office/drawing/2014/main" id="{7F5683CB-2667-4D50-BD0B-9CD7275F4268}"/>
                    </a:ext>
                  </a:extLst>
                </p14:cNvPr>
                <p14:cNvContentPartPr/>
                <p14:nvPr/>
              </p14:nvContentPartPr>
              <p14:xfrm>
                <a:off x="9237698" y="3482182"/>
                <a:ext cx="28800" cy="220680"/>
              </p14:xfrm>
            </p:contentPart>
          </mc:Choice>
          <mc:Fallback>
            <p:pic>
              <p:nvPicPr>
                <p:cNvPr id="198" name="Freihand 197">
                  <a:extLst>
                    <a:ext uri="{FF2B5EF4-FFF2-40B4-BE49-F238E27FC236}">
                      <a16:creationId xmlns:a16="http://schemas.microsoft.com/office/drawing/2014/main" id="{7F5683CB-2667-4D50-BD0B-9CD7275F4268}"/>
                    </a:ext>
                  </a:extLst>
                </p:cNvPr>
                <p:cNvPicPr/>
                <p:nvPr/>
              </p:nvPicPr>
              <p:blipFill>
                <a:blip r:embed="rId327"/>
                <a:stretch>
                  <a:fillRect/>
                </a:stretch>
              </p:blipFill>
              <p:spPr>
                <a:xfrm>
                  <a:off x="9228698" y="3473542"/>
                  <a:ext cx="4644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9" name="Freihand 198">
                  <a:extLst>
                    <a:ext uri="{FF2B5EF4-FFF2-40B4-BE49-F238E27FC236}">
                      <a16:creationId xmlns:a16="http://schemas.microsoft.com/office/drawing/2014/main" id="{E680FF59-BEAE-47BB-8310-F1A498D56112}"/>
                    </a:ext>
                  </a:extLst>
                </p14:cNvPr>
                <p14:cNvContentPartPr/>
                <p14:nvPr/>
              </p14:nvContentPartPr>
              <p14:xfrm>
                <a:off x="9132578" y="3458782"/>
                <a:ext cx="217800" cy="250200"/>
              </p14:xfrm>
            </p:contentPart>
          </mc:Choice>
          <mc:Fallback>
            <p:pic>
              <p:nvPicPr>
                <p:cNvPr id="199" name="Freihand 198">
                  <a:extLst>
                    <a:ext uri="{FF2B5EF4-FFF2-40B4-BE49-F238E27FC236}">
                      <a16:creationId xmlns:a16="http://schemas.microsoft.com/office/drawing/2014/main" id="{E680FF59-BEAE-47BB-8310-F1A498D56112}"/>
                    </a:ext>
                  </a:extLst>
                </p:cNvPr>
                <p:cNvPicPr/>
                <p:nvPr/>
              </p:nvPicPr>
              <p:blipFill>
                <a:blip r:embed="rId329"/>
                <a:stretch>
                  <a:fillRect/>
                </a:stretch>
              </p:blipFill>
              <p:spPr>
                <a:xfrm>
                  <a:off x="9123578" y="3449782"/>
                  <a:ext cx="235440" cy="26784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00" name="Freihand 199">
                  <a:extLst>
                    <a:ext uri="{FF2B5EF4-FFF2-40B4-BE49-F238E27FC236}">
                      <a16:creationId xmlns:a16="http://schemas.microsoft.com/office/drawing/2014/main" id="{28B04676-0DF0-424C-A5DE-7C1C098F6902}"/>
                    </a:ext>
                  </a:extLst>
                </p14:cNvPr>
                <p14:cNvContentPartPr/>
                <p14:nvPr/>
              </p14:nvContentPartPr>
              <p14:xfrm>
                <a:off x="9379178" y="3367342"/>
                <a:ext cx="308520" cy="326520"/>
              </p14:xfrm>
            </p:contentPart>
          </mc:Choice>
          <mc:Fallback>
            <p:pic>
              <p:nvPicPr>
                <p:cNvPr id="200" name="Freihand 199">
                  <a:extLst>
                    <a:ext uri="{FF2B5EF4-FFF2-40B4-BE49-F238E27FC236}">
                      <a16:creationId xmlns:a16="http://schemas.microsoft.com/office/drawing/2014/main" id="{28B04676-0DF0-424C-A5DE-7C1C098F6902}"/>
                    </a:ext>
                  </a:extLst>
                </p:cNvPr>
                <p:cNvPicPr/>
                <p:nvPr/>
              </p:nvPicPr>
              <p:blipFill>
                <a:blip r:embed="rId331"/>
                <a:stretch>
                  <a:fillRect/>
                </a:stretch>
              </p:blipFill>
              <p:spPr>
                <a:xfrm>
                  <a:off x="9370538" y="3358342"/>
                  <a:ext cx="32616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01" name="Freihand 200">
                  <a:extLst>
                    <a:ext uri="{FF2B5EF4-FFF2-40B4-BE49-F238E27FC236}">
                      <a16:creationId xmlns:a16="http://schemas.microsoft.com/office/drawing/2014/main" id="{892DBFBD-104B-4DF4-B35C-519C8E77F58C}"/>
                    </a:ext>
                  </a:extLst>
                </p14:cNvPr>
                <p14:cNvContentPartPr/>
                <p14:nvPr/>
              </p14:nvContentPartPr>
              <p14:xfrm>
                <a:off x="9893978" y="3298582"/>
                <a:ext cx="390240" cy="406800"/>
              </p14:xfrm>
            </p:contentPart>
          </mc:Choice>
          <mc:Fallback>
            <p:pic>
              <p:nvPicPr>
                <p:cNvPr id="201" name="Freihand 200">
                  <a:extLst>
                    <a:ext uri="{FF2B5EF4-FFF2-40B4-BE49-F238E27FC236}">
                      <a16:creationId xmlns:a16="http://schemas.microsoft.com/office/drawing/2014/main" id="{892DBFBD-104B-4DF4-B35C-519C8E77F58C}"/>
                    </a:ext>
                  </a:extLst>
                </p:cNvPr>
                <p:cNvPicPr/>
                <p:nvPr/>
              </p:nvPicPr>
              <p:blipFill>
                <a:blip r:embed="rId333"/>
                <a:stretch>
                  <a:fillRect/>
                </a:stretch>
              </p:blipFill>
              <p:spPr>
                <a:xfrm>
                  <a:off x="9885338" y="3289942"/>
                  <a:ext cx="40788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02" name="Freihand 201">
                  <a:extLst>
                    <a:ext uri="{FF2B5EF4-FFF2-40B4-BE49-F238E27FC236}">
                      <a16:creationId xmlns:a16="http://schemas.microsoft.com/office/drawing/2014/main" id="{C14F8425-5ECC-4C5A-95A1-805F5C8EB2D4}"/>
                    </a:ext>
                  </a:extLst>
                </p14:cNvPr>
                <p14:cNvContentPartPr/>
                <p14:nvPr/>
              </p14:nvContentPartPr>
              <p14:xfrm>
                <a:off x="10493018" y="3282022"/>
                <a:ext cx="367920" cy="185760"/>
              </p14:xfrm>
            </p:contentPart>
          </mc:Choice>
          <mc:Fallback>
            <p:pic>
              <p:nvPicPr>
                <p:cNvPr id="202" name="Freihand 201">
                  <a:extLst>
                    <a:ext uri="{FF2B5EF4-FFF2-40B4-BE49-F238E27FC236}">
                      <a16:creationId xmlns:a16="http://schemas.microsoft.com/office/drawing/2014/main" id="{C14F8425-5ECC-4C5A-95A1-805F5C8EB2D4}"/>
                    </a:ext>
                  </a:extLst>
                </p:cNvPr>
                <p:cNvPicPr/>
                <p:nvPr/>
              </p:nvPicPr>
              <p:blipFill>
                <a:blip r:embed="rId335"/>
                <a:stretch>
                  <a:fillRect/>
                </a:stretch>
              </p:blipFill>
              <p:spPr>
                <a:xfrm>
                  <a:off x="10484018" y="3273022"/>
                  <a:ext cx="385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03" name="Freihand 202">
                  <a:extLst>
                    <a:ext uri="{FF2B5EF4-FFF2-40B4-BE49-F238E27FC236}">
                      <a16:creationId xmlns:a16="http://schemas.microsoft.com/office/drawing/2014/main" id="{565EB0C4-1642-4819-A056-62E638759B37}"/>
                    </a:ext>
                  </a:extLst>
                </p14:cNvPr>
                <p14:cNvContentPartPr/>
                <p14:nvPr/>
              </p14:nvContentPartPr>
              <p14:xfrm>
                <a:off x="10770578" y="3193462"/>
                <a:ext cx="13320" cy="12240"/>
              </p14:xfrm>
            </p:contentPart>
          </mc:Choice>
          <mc:Fallback>
            <p:pic>
              <p:nvPicPr>
                <p:cNvPr id="203" name="Freihand 202">
                  <a:extLst>
                    <a:ext uri="{FF2B5EF4-FFF2-40B4-BE49-F238E27FC236}">
                      <a16:creationId xmlns:a16="http://schemas.microsoft.com/office/drawing/2014/main" id="{565EB0C4-1642-4819-A056-62E638759B37}"/>
                    </a:ext>
                  </a:extLst>
                </p:cNvPr>
                <p:cNvPicPr/>
                <p:nvPr/>
              </p:nvPicPr>
              <p:blipFill>
                <a:blip r:embed="rId337"/>
                <a:stretch>
                  <a:fillRect/>
                </a:stretch>
              </p:blipFill>
              <p:spPr>
                <a:xfrm>
                  <a:off x="10761578" y="3184462"/>
                  <a:ext cx="30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04" name="Freihand 203">
                  <a:extLst>
                    <a:ext uri="{FF2B5EF4-FFF2-40B4-BE49-F238E27FC236}">
                      <a16:creationId xmlns:a16="http://schemas.microsoft.com/office/drawing/2014/main" id="{91ED684D-7363-4BCE-8160-EB5CFACAAF70}"/>
                    </a:ext>
                  </a:extLst>
                </p14:cNvPr>
                <p14:cNvContentPartPr/>
                <p14:nvPr/>
              </p14:nvContentPartPr>
              <p14:xfrm>
                <a:off x="10968218" y="3058822"/>
                <a:ext cx="228600" cy="331560"/>
              </p14:xfrm>
            </p:contentPart>
          </mc:Choice>
          <mc:Fallback>
            <p:pic>
              <p:nvPicPr>
                <p:cNvPr id="204" name="Freihand 203">
                  <a:extLst>
                    <a:ext uri="{FF2B5EF4-FFF2-40B4-BE49-F238E27FC236}">
                      <a16:creationId xmlns:a16="http://schemas.microsoft.com/office/drawing/2014/main" id="{91ED684D-7363-4BCE-8160-EB5CFACAAF70}"/>
                    </a:ext>
                  </a:extLst>
                </p:cNvPr>
                <p:cNvPicPr/>
                <p:nvPr/>
              </p:nvPicPr>
              <p:blipFill>
                <a:blip r:embed="rId339"/>
                <a:stretch>
                  <a:fillRect/>
                </a:stretch>
              </p:blipFill>
              <p:spPr>
                <a:xfrm>
                  <a:off x="10959578" y="3049822"/>
                  <a:ext cx="246240" cy="34920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05" name="Freihand 204">
                  <a:extLst>
                    <a:ext uri="{FF2B5EF4-FFF2-40B4-BE49-F238E27FC236}">
                      <a16:creationId xmlns:a16="http://schemas.microsoft.com/office/drawing/2014/main" id="{1E2DA30C-8672-48E4-AF28-C75BF62772E7}"/>
                    </a:ext>
                  </a:extLst>
                </p14:cNvPr>
                <p14:cNvContentPartPr/>
                <p14:nvPr/>
              </p14:nvContentPartPr>
              <p14:xfrm>
                <a:off x="11215898" y="3050182"/>
                <a:ext cx="319320" cy="256680"/>
              </p14:xfrm>
            </p:contentPart>
          </mc:Choice>
          <mc:Fallback>
            <p:pic>
              <p:nvPicPr>
                <p:cNvPr id="205" name="Freihand 204">
                  <a:extLst>
                    <a:ext uri="{FF2B5EF4-FFF2-40B4-BE49-F238E27FC236}">
                      <a16:creationId xmlns:a16="http://schemas.microsoft.com/office/drawing/2014/main" id="{1E2DA30C-8672-48E4-AF28-C75BF62772E7}"/>
                    </a:ext>
                  </a:extLst>
                </p:cNvPr>
                <p:cNvPicPr/>
                <p:nvPr/>
              </p:nvPicPr>
              <p:blipFill>
                <a:blip r:embed="rId341"/>
                <a:stretch>
                  <a:fillRect/>
                </a:stretch>
              </p:blipFill>
              <p:spPr>
                <a:xfrm>
                  <a:off x="11206898" y="3041182"/>
                  <a:ext cx="336960" cy="2743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06" name="Freihand 205">
                  <a:extLst>
                    <a:ext uri="{FF2B5EF4-FFF2-40B4-BE49-F238E27FC236}">
                      <a16:creationId xmlns:a16="http://schemas.microsoft.com/office/drawing/2014/main" id="{127EB289-89C2-4053-A12B-6BAB6359EA49}"/>
                    </a:ext>
                  </a:extLst>
                </p14:cNvPr>
                <p14:cNvContentPartPr/>
                <p14:nvPr/>
              </p14:nvContentPartPr>
              <p14:xfrm>
                <a:off x="11515778" y="3078622"/>
                <a:ext cx="167040" cy="172080"/>
              </p14:xfrm>
            </p:contentPart>
          </mc:Choice>
          <mc:Fallback>
            <p:pic>
              <p:nvPicPr>
                <p:cNvPr id="206" name="Freihand 205">
                  <a:extLst>
                    <a:ext uri="{FF2B5EF4-FFF2-40B4-BE49-F238E27FC236}">
                      <a16:creationId xmlns:a16="http://schemas.microsoft.com/office/drawing/2014/main" id="{127EB289-89C2-4053-A12B-6BAB6359EA49}"/>
                    </a:ext>
                  </a:extLst>
                </p:cNvPr>
                <p:cNvPicPr/>
                <p:nvPr/>
              </p:nvPicPr>
              <p:blipFill>
                <a:blip r:embed="rId343"/>
                <a:stretch>
                  <a:fillRect/>
                </a:stretch>
              </p:blipFill>
              <p:spPr>
                <a:xfrm>
                  <a:off x="11506778" y="3069982"/>
                  <a:ext cx="184680" cy="18972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7" name="Freihand 206">
                  <a:extLst>
                    <a:ext uri="{FF2B5EF4-FFF2-40B4-BE49-F238E27FC236}">
                      <a16:creationId xmlns:a16="http://schemas.microsoft.com/office/drawing/2014/main" id="{9CB1EE9B-B731-4392-9D2C-7B12A248E8CD}"/>
                    </a:ext>
                  </a:extLst>
                </p14:cNvPr>
                <p14:cNvContentPartPr/>
                <p14:nvPr/>
              </p14:nvContentPartPr>
              <p14:xfrm>
                <a:off x="11705498" y="3035422"/>
                <a:ext cx="145800" cy="164880"/>
              </p14:xfrm>
            </p:contentPart>
          </mc:Choice>
          <mc:Fallback>
            <p:pic>
              <p:nvPicPr>
                <p:cNvPr id="207" name="Freihand 206">
                  <a:extLst>
                    <a:ext uri="{FF2B5EF4-FFF2-40B4-BE49-F238E27FC236}">
                      <a16:creationId xmlns:a16="http://schemas.microsoft.com/office/drawing/2014/main" id="{9CB1EE9B-B731-4392-9D2C-7B12A248E8CD}"/>
                    </a:ext>
                  </a:extLst>
                </p:cNvPr>
                <p:cNvPicPr/>
                <p:nvPr/>
              </p:nvPicPr>
              <p:blipFill>
                <a:blip r:embed="rId345"/>
                <a:stretch>
                  <a:fillRect/>
                </a:stretch>
              </p:blipFill>
              <p:spPr>
                <a:xfrm>
                  <a:off x="11696858" y="3026782"/>
                  <a:ext cx="16344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8" name="Freihand 207">
                  <a:extLst>
                    <a:ext uri="{FF2B5EF4-FFF2-40B4-BE49-F238E27FC236}">
                      <a16:creationId xmlns:a16="http://schemas.microsoft.com/office/drawing/2014/main" id="{96490200-B2CA-4549-A44D-6440838A71AA}"/>
                    </a:ext>
                  </a:extLst>
                </p14:cNvPr>
                <p14:cNvContentPartPr/>
                <p14:nvPr/>
              </p14:nvContentPartPr>
              <p14:xfrm>
                <a:off x="8969138" y="3969262"/>
                <a:ext cx="207360" cy="53640"/>
              </p14:xfrm>
            </p:contentPart>
          </mc:Choice>
          <mc:Fallback>
            <p:pic>
              <p:nvPicPr>
                <p:cNvPr id="208" name="Freihand 207">
                  <a:extLst>
                    <a:ext uri="{FF2B5EF4-FFF2-40B4-BE49-F238E27FC236}">
                      <a16:creationId xmlns:a16="http://schemas.microsoft.com/office/drawing/2014/main" id="{96490200-B2CA-4549-A44D-6440838A71AA}"/>
                    </a:ext>
                  </a:extLst>
                </p:cNvPr>
                <p:cNvPicPr/>
                <p:nvPr/>
              </p:nvPicPr>
              <p:blipFill>
                <a:blip r:embed="rId347"/>
                <a:stretch>
                  <a:fillRect/>
                </a:stretch>
              </p:blipFill>
              <p:spPr>
                <a:xfrm>
                  <a:off x="8960498" y="3960622"/>
                  <a:ext cx="225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9" name="Freihand 208">
                  <a:extLst>
                    <a:ext uri="{FF2B5EF4-FFF2-40B4-BE49-F238E27FC236}">
                      <a16:creationId xmlns:a16="http://schemas.microsoft.com/office/drawing/2014/main" id="{933419CF-ADB6-4D59-BD77-4DD773BA51E0}"/>
                    </a:ext>
                  </a:extLst>
                </p14:cNvPr>
                <p14:cNvContentPartPr/>
                <p14:nvPr/>
              </p14:nvContentPartPr>
              <p14:xfrm>
                <a:off x="8991098" y="3890062"/>
                <a:ext cx="253080" cy="181800"/>
              </p14:xfrm>
            </p:contentPart>
          </mc:Choice>
          <mc:Fallback>
            <p:pic>
              <p:nvPicPr>
                <p:cNvPr id="209" name="Freihand 208">
                  <a:extLst>
                    <a:ext uri="{FF2B5EF4-FFF2-40B4-BE49-F238E27FC236}">
                      <a16:creationId xmlns:a16="http://schemas.microsoft.com/office/drawing/2014/main" id="{933419CF-ADB6-4D59-BD77-4DD773BA51E0}"/>
                    </a:ext>
                  </a:extLst>
                </p:cNvPr>
                <p:cNvPicPr/>
                <p:nvPr/>
              </p:nvPicPr>
              <p:blipFill>
                <a:blip r:embed="rId349"/>
                <a:stretch>
                  <a:fillRect/>
                </a:stretch>
              </p:blipFill>
              <p:spPr>
                <a:xfrm>
                  <a:off x="8982098" y="3881062"/>
                  <a:ext cx="27072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10" name="Freihand 209">
                  <a:extLst>
                    <a:ext uri="{FF2B5EF4-FFF2-40B4-BE49-F238E27FC236}">
                      <a16:creationId xmlns:a16="http://schemas.microsoft.com/office/drawing/2014/main" id="{5E14C639-5A44-4B4C-A563-4C9C7D5ED642}"/>
                    </a:ext>
                  </a:extLst>
                </p14:cNvPr>
                <p14:cNvContentPartPr/>
                <p14:nvPr/>
              </p14:nvContentPartPr>
              <p14:xfrm>
                <a:off x="9294938" y="3816622"/>
                <a:ext cx="15840" cy="16920"/>
              </p14:xfrm>
            </p:contentPart>
          </mc:Choice>
          <mc:Fallback>
            <p:pic>
              <p:nvPicPr>
                <p:cNvPr id="210" name="Freihand 209">
                  <a:extLst>
                    <a:ext uri="{FF2B5EF4-FFF2-40B4-BE49-F238E27FC236}">
                      <a16:creationId xmlns:a16="http://schemas.microsoft.com/office/drawing/2014/main" id="{5E14C639-5A44-4B4C-A563-4C9C7D5ED642}"/>
                    </a:ext>
                  </a:extLst>
                </p:cNvPr>
                <p:cNvPicPr/>
                <p:nvPr/>
              </p:nvPicPr>
              <p:blipFill>
                <a:blip r:embed="rId351"/>
                <a:stretch>
                  <a:fillRect/>
                </a:stretch>
              </p:blipFill>
              <p:spPr>
                <a:xfrm>
                  <a:off x="9285938" y="3807982"/>
                  <a:ext cx="3348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11" name="Freihand 210">
                  <a:extLst>
                    <a:ext uri="{FF2B5EF4-FFF2-40B4-BE49-F238E27FC236}">
                      <a16:creationId xmlns:a16="http://schemas.microsoft.com/office/drawing/2014/main" id="{F72E3161-63E4-4A23-A439-99745DBA05A5}"/>
                    </a:ext>
                  </a:extLst>
                </p14:cNvPr>
                <p14:cNvContentPartPr/>
                <p14:nvPr/>
              </p14:nvContentPartPr>
              <p14:xfrm>
                <a:off x="9434258" y="3755782"/>
                <a:ext cx="34560" cy="278280"/>
              </p14:xfrm>
            </p:contentPart>
          </mc:Choice>
          <mc:Fallback>
            <p:pic>
              <p:nvPicPr>
                <p:cNvPr id="211" name="Freihand 210">
                  <a:extLst>
                    <a:ext uri="{FF2B5EF4-FFF2-40B4-BE49-F238E27FC236}">
                      <a16:creationId xmlns:a16="http://schemas.microsoft.com/office/drawing/2014/main" id="{F72E3161-63E4-4A23-A439-99745DBA05A5}"/>
                    </a:ext>
                  </a:extLst>
                </p:cNvPr>
                <p:cNvPicPr/>
                <p:nvPr/>
              </p:nvPicPr>
              <p:blipFill>
                <a:blip r:embed="rId353"/>
                <a:stretch>
                  <a:fillRect/>
                </a:stretch>
              </p:blipFill>
              <p:spPr>
                <a:xfrm>
                  <a:off x="9425258" y="3746782"/>
                  <a:ext cx="5220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13" name="Freihand 212">
                  <a:extLst>
                    <a:ext uri="{FF2B5EF4-FFF2-40B4-BE49-F238E27FC236}">
                      <a16:creationId xmlns:a16="http://schemas.microsoft.com/office/drawing/2014/main" id="{10F79F17-6F11-465A-B8F6-74C9C0F1482C}"/>
                    </a:ext>
                  </a:extLst>
                </p14:cNvPr>
                <p14:cNvContentPartPr/>
                <p14:nvPr/>
              </p14:nvContentPartPr>
              <p14:xfrm>
                <a:off x="9389618" y="3732022"/>
                <a:ext cx="390600" cy="232200"/>
              </p14:xfrm>
            </p:contentPart>
          </mc:Choice>
          <mc:Fallback>
            <p:pic>
              <p:nvPicPr>
                <p:cNvPr id="213" name="Freihand 212">
                  <a:extLst>
                    <a:ext uri="{FF2B5EF4-FFF2-40B4-BE49-F238E27FC236}">
                      <a16:creationId xmlns:a16="http://schemas.microsoft.com/office/drawing/2014/main" id="{10F79F17-6F11-465A-B8F6-74C9C0F1482C}"/>
                    </a:ext>
                  </a:extLst>
                </p:cNvPr>
                <p:cNvPicPr/>
                <p:nvPr/>
              </p:nvPicPr>
              <p:blipFill>
                <a:blip r:embed="rId355"/>
                <a:stretch>
                  <a:fillRect/>
                </a:stretch>
              </p:blipFill>
              <p:spPr>
                <a:xfrm>
                  <a:off x="9380978" y="3723022"/>
                  <a:ext cx="4082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15" name="Freihand 214">
                  <a:extLst>
                    <a:ext uri="{FF2B5EF4-FFF2-40B4-BE49-F238E27FC236}">
                      <a16:creationId xmlns:a16="http://schemas.microsoft.com/office/drawing/2014/main" id="{A79A50BE-DF21-4411-83CD-00241126137A}"/>
                    </a:ext>
                  </a:extLst>
                </p14:cNvPr>
                <p14:cNvContentPartPr/>
                <p14:nvPr/>
              </p14:nvContentPartPr>
              <p14:xfrm>
                <a:off x="9843938" y="3774502"/>
                <a:ext cx="27720" cy="153000"/>
              </p14:xfrm>
            </p:contentPart>
          </mc:Choice>
          <mc:Fallback>
            <p:pic>
              <p:nvPicPr>
                <p:cNvPr id="215" name="Freihand 214">
                  <a:extLst>
                    <a:ext uri="{FF2B5EF4-FFF2-40B4-BE49-F238E27FC236}">
                      <a16:creationId xmlns:a16="http://schemas.microsoft.com/office/drawing/2014/main" id="{A79A50BE-DF21-4411-83CD-00241126137A}"/>
                    </a:ext>
                  </a:extLst>
                </p:cNvPr>
                <p:cNvPicPr/>
                <p:nvPr/>
              </p:nvPicPr>
              <p:blipFill>
                <a:blip r:embed="rId357"/>
                <a:stretch>
                  <a:fillRect/>
                </a:stretch>
              </p:blipFill>
              <p:spPr>
                <a:xfrm>
                  <a:off x="9834938" y="3765502"/>
                  <a:ext cx="45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16" name="Freihand 215">
                  <a:extLst>
                    <a:ext uri="{FF2B5EF4-FFF2-40B4-BE49-F238E27FC236}">
                      <a16:creationId xmlns:a16="http://schemas.microsoft.com/office/drawing/2014/main" id="{2B78D558-ABAC-42E7-B7DE-E0D3990D3F94}"/>
                    </a:ext>
                  </a:extLst>
                </p14:cNvPr>
                <p14:cNvContentPartPr/>
                <p14:nvPr/>
              </p14:nvContentPartPr>
              <p14:xfrm>
                <a:off x="9887858" y="3697462"/>
                <a:ext cx="118800" cy="164160"/>
              </p14:xfrm>
            </p:contentPart>
          </mc:Choice>
          <mc:Fallback>
            <p:pic>
              <p:nvPicPr>
                <p:cNvPr id="216" name="Freihand 215">
                  <a:extLst>
                    <a:ext uri="{FF2B5EF4-FFF2-40B4-BE49-F238E27FC236}">
                      <a16:creationId xmlns:a16="http://schemas.microsoft.com/office/drawing/2014/main" id="{2B78D558-ABAC-42E7-B7DE-E0D3990D3F94}"/>
                    </a:ext>
                  </a:extLst>
                </p:cNvPr>
                <p:cNvPicPr/>
                <p:nvPr/>
              </p:nvPicPr>
              <p:blipFill>
                <a:blip r:embed="rId359"/>
                <a:stretch>
                  <a:fillRect/>
                </a:stretch>
              </p:blipFill>
              <p:spPr>
                <a:xfrm>
                  <a:off x="9878858" y="3688462"/>
                  <a:ext cx="136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7" name="Freihand 216">
                  <a:extLst>
                    <a:ext uri="{FF2B5EF4-FFF2-40B4-BE49-F238E27FC236}">
                      <a16:creationId xmlns:a16="http://schemas.microsoft.com/office/drawing/2014/main" id="{6CF8CD78-B492-44A4-A6C8-460A8C539B8C}"/>
                    </a:ext>
                  </a:extLst>
                </p14:cNvPr>
                <p14:cNvContentPartPr/>
                <p14:nvPr/>
              </p14:nvContentPartPr>
              <p14:xfrm>
                <a:off x="9950138" y="3725902"/>
                <a:ext cx="189720" cy="151200"/>
              </p14:xfrm>
            </p:contentPart>
          </mc:Choice>
          <mc:Fallback>
            <p:pic>
              <p:nvPicPr>
                <p:cNvPr id="217" name="Freihand 216">
                  <a:extLst>
                    <a:ext uri="{FF2B5EF4-FFF2-40B4-BE49-F238E27FC236}">
                      <a16:creationId xmlns:a16="http://schemas.microsoft.com/office/drawing/2014/main" id="{6CF8CD78-B492-44A4-A6C8-460A8C539B8C}"/>
                    </a:ext>
                  </a:extLst>
                </p:cNvPr>
                <p:cNvPicPr/>
                <p:nvPr/>
              </p:nvPicPr>
              <p:blipFill>
                <a:blip r:embed="rId361"/>
                <a:stretch>
                  <a:fillRect/>
                </a:stretch>
              </p:blipFill>
              <p:spPr>
                <a:xfrm>
                  <a:off x="9941498" y="3717262"/>
                  <a:ext cx="2073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8" name="Freihand 217">
                  <a:extLst>
                    <a:ext uri="{FF2B5EF4-FFF2-40B4-BE49-F238E27FC236}">
                      <a16:creationId xmlns:a16="http://schemas.microsoft.com/office/drawing/2014/main" id="{63EB4B4C-0B53-4E99-BFFC-EA6B7CC923D4}"/>
                    </a:ext>
                  </a:extLst>
                </p14:cNvPr>
                <p14:cNvContentPartPr/>
                <p14:nvPr/>
              </p14:nvContentPartPr>
              <p14:xfrm>
                <a:off x="10329938" y="3592702"/>
                <a:ext cx="437400" cy="188640"/>
              </p14:xfrm>
            </p:contentPart>
          </mc:Choice>
          <mc:Fallback>
            <p:pic>
              <p:nvPicPr>
                <p:cNvPr id="218" name="Freihand 217">
                  <a:extLst>
                    <a:ext uri="{FF2B5EF4-FFF2-40B4-BE49-F238E27FC236}">
                      <a16:creationId xmlns:a16="http://schemas.microsoft.com/office/drawing/2014/main" id="{63EB4B4C-0B53-4E99-BFFC-EA6B7CC923D4}"/>
                    </a:ext>
                  </a:extLst>
                </p:cNvPr>
                <p:cNvPicPr/>
                <p:nvPr/>
              </p:nvPicPr>
              <p:blipFill>
                <a:blip r:embed="rId363"/>
                <a:stretch>
                  <a:fillRect/>
                </a:stretch>
              </p:blipFill>
              <p:spPr>
                <a:xfrm>
                  <a:off x="10321298" y="3583702"/>
                  <a:ext cx="45504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9" name="Freihand 218">
                  <a:extLst>
                    <a:ext uri="{FF2B5EF4-FFF2-40B4-BE49-F238E27FC236}">
                      <a16:creationId xmlns:a16="http://schemas.microsoft.com/office/drawing/2014/main" id="{10F61F7A-A619-47B9-A0D4-3888ADB6B1B7}"/>
                    </a:ext>
                  </a:extLst>
                </p14:cNvPr>
                <p14:cNvContentPartPr/>
                <p14:nvPr/>
              </p14:nvContentPartPr>
              <p14:xfrm>
                <a:off x="10976858" y="3509182"/>
                <a:ext cx="19800" cy="222840"/>
              </p14:xfrm>
            </p:contentPart>
          </mc:Choice>
          <mc:Fallback>
            <p:pic>
              <p:nvPicPr>
                <p:cNvPr id="219" name="Freihand 218">
                  <a:extLst>
                    <a:ext uri="{FF2B5EF4-FFF2-40B4-BE49-F238E27FC236}">
                      <a16:creationId xmlns:a16="http://schemas.microsoft.com/office/drawing/2014/main" id="{10F61F7A-A619-47B9-A0D4-3888ADB6B1B7}"/>
                    </a:ext>
                  </a:extLst>
                </p:cNvPr>
                <p:cNvPicPr/>
                <p:nvPr/>
              </p:nvPicPr>
              <p:blipFill>
                <a:blip r:embed="rId365"/>
                <a:stretch>
                  <a:fillRect/>
                </a:stretch>
              </p:blipFill>
              <p:spPr>
                <a:xfrm>
                  <a:off x="10968218" y="3500182"/>
                  <a:ext cx="374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20" name="Freihand 219">
                  <a:extLst>
                    <a:ext uri="{FF2B5EF4-FFF2-40B4-BE49-F238E27FC236}">
                      <a16:creationId xmlns:a16="http://schemas.microsoft.com/office/drawing/2014/main" id="{3EFBAD63-EEF9-47C7-B527-70EBB1DAC1B6}"/>
                    </a:ext>
                  </a:extLst>
                </p14:cNvPr>
                <p14:cNvContentPartPr/>
                <p14:nvPr/>
              </p14:nvContentPartPr>
              <p14:xfrm>
                <a:off x="10860938" y="3481102"/>
                <a:ext cx="192960" cy="173160"/>
              </p14:xfrm>
            </p:contentPart>
          </mc:Choice>
          <mc:Fallback>
            <p:pic>
              <p:nvPicPr>
                <p:cNvPr id="220" name="Freihand 219">
                  <a:extLst>
                    <a:ext uri="{FF2B5EF4-FFF2-40B4-BE49-F238E27FC236}">
                      <a16:creationId xmlns:a16="http://schemas.microsoft.com/office/drawing/2014/main" id="{3EFBAD63-EEF9-47C7-B527-70EBB1DAC1B6}"/>
                    </a:ext>
                  </a:extLst>
                </p:cNvPr>
                <p:cNvPicPr/>
                <p:nvPr/>
              </p:nvPicPr>
              <p:blipFill>
                <a:blip r:embed="rId367"/>
                <a:stretch>
                  <a:fillRect/>
                </a:stretch>
              </p:blipFill>
              <p:spPr>
                <a:xfrm>
                  <a:off x="10851938" y="3472462"/>
                  <a:ext cx="21060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21" name="Freihand 220">
                  <a:extLst>
                    <a:ext uri="{FF2B5EF4-FFF2-40B4-BE49-F238E27FC236}">
                      <a16:creationId xmlns:a16="http://schemas.microsoft.com/office/drawing/2014/main" id="{CE620F69-3F5F-4583-8F31-F37AFF09B243}"/>
                    </a:ext>
                  </a:extLst>
                </p14:cNvPr>
                <p14:cNvContentPartPr/>
                <p14:nvPr/>
              </p14:nvContentPartPr>
              <p14:xfrm>
                <a:off x="11109698" y="3494062"/>
                <a:ext cx="258480" cy="174960"/>
              </p14:xfrm>
            </p:contentPart>
          </mc:Choice>
          <mc:Fallback>
            <p:pic>
              <p:nvPicPr>
                <p:cNvPr id="221" name="Freihand 220">
                  <a:extLst>
                    <a:ext uri="{FF2B5EF4-FFF2-40B4-BE49-F238E27FC236}">
                      <a16:creationId xmlns:a16="http://schemas.microsoft.com/office/drawing/2014/main" id="{CE620F69-3F5F-4583-8F31-F37AFF09B243}"/>
                    </a:ext>
                  </a:extLst>
                </p:cNvPr>
                <p:cNvPicPr/>
                <p:nvPr/>
              </p:nvPicPr>
              <p:blipFill>
                <a:blip r:embed="rId369"/>
                <a:stretch>
                  <a:fillRect/>
                </a:stretch>
              </p:blipFill>
              <p:spPr>
                <a:xfrm>
                  <a:off x="11100698" y="3485422"/>
                  <a:ext cx="27612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22" name="Freihand 221">
                  <a:extLst>
                    <a:ext uri="{FF2B5EF4-FFF2-40B4-BE49-F238E27FC236}">
                      <a16:creationId xmlns:a16="http://schemas.microsoft.com/office/drawing/2014/main" id="{CC538A0C-6834-445E-9D8F-18821981C18C}"/>
                    </a:ext>
                  </a:extLst>
                </p14:cNvPr>
                <p14:cNvContentPartPr/>
                <p14:nvPr/>
              </p14:nvContentPartPr>
              <p14:xfrm>
                <a:off x="11362058" y="3423502"/>
                <a:ext cx="59040" cy="30960"/>
              </p14:xfrm>
            </p:contentPart>
          </mc:Choice>
          <mc:Fallback>
            <p:pic>
              <p:nvPicPr>
                <p:cNvPr id="222" name="Freihand 221">
                  <a:extLst>
                    <a:ext uri="{FF2B5EF4-FFF2-40B4-BE49-F238E27FC236}">
                      <a16:creationId xmlns:a16="http://schemas.microsoft.com/office/drawing/2014/main" id="{CC538A0C-6834-445E-9D8F-18821981C18C}"/>
                    </a:ext>
                  </a:extLst>
                </p:cNvPr>
                <p:cNvPicPr/>
                <p:nvPr/>
              </p:nvPicPr>
              <p:blipFill>
                <a:blip r:embed="rId371"/>
                <a:stretch>
                  <a:fillRect/>
                </a:stretch>
              </p:blipFill>
              <p:spPr>
                <a:xfrm>
                  <a:off x="11353058" y="3414502"/>
                  <a:ext cx="766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23" name="Freihand 222">
                  <a:extLst>
                    <a:ext uri="{FF2B5EF4-FFF2-40B4-BE49-F238E27FC236}">
                      <a16:creationId xmlns:a16="http://schemas.microsoft.com/office/drawing/2014/main" id="{CCC4D1B5-1BD5-4577-A4D0-AED9DA811394}"/>
                    </a:ext>
                  </a:extLst>
                </p14:cNvPr>
                <p14:cNvContentPartPr/>
                <p14:nvPr/>
              </p14:nvContentPartPr>
              <p14:xfrm>
                <a:off x="11426138" y="3419182"/>
                <a:ext cx="385560" cy="216000"/>
              </p14:xfrm>
            </p:contentPart>
          </mc:Choice>
          <mc:Fallback>
            <p:pic>
              <p:nvPicPr>
                <p:cNvPr id="223" name="Freihand 222">
                  <a:extLst>
                    <a:ext uri="{FF2B5EF4-FFF2-40B4-BE49-F238E27FC236}">
                      <a16:creationId xmlns:a16="http://schemas.microsoft.com/office/drawing/2014/main" id="{CCC4D1B5-1BD5-4577-A4D0-AED9DA811394}"/>
                    </a:ext>
                  </a:extLst>
                </p:cNvPr>
                <p:cNvPicPr/>
                <p:nvPr/>
              </p:nvPicPr>
              <p:blipFill>
                <a:blip r:embed="rId373"/>
                <a:stretch>
                  <a:fillRect/>
                </a:stretch>
              </p:blipFill>
              <p:spPr>
                <a:xfrm>
                  <a:off x="11417498" y="3410542"/>
                  <a:ext cx="40320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24" name="Freihand 223">
                  <a:extLst>
                    <a:ext uri="{FF2B5EF4-FFF2-40B4-BE49-F238E27FC236}">
                      <a16:creationId xmlns:a16="http://schemas.microsoft.com/office/drawing/2014/main" id="{176F0A9D-CBEF-45D6-A789-70F831ED67DE}"/>
                    </a:ext>
                  </a:extLst>
                </p14:cNvPr>
                <p14:cNvContentPartPr/>
                <p14:nvPr/>
              </p14:nvContentPartPr>
              <p14:xfrm>
                <a:off x="10655738" y="3853702"/>
                <a:ext cx="174960" cy="264600"/>
              </p14:xfrm>
            </p:contentPart>
          </mc:Choice>
          <mc:Fallback>
            <p:pic>
              <p:nvPicPr>
                <p:cNvPr id="224" name="Freihand 223">
                  <a:extLst>
                    <a:ext uri="{FF2B5EF4-FFF2-40B4-BE49-F238E27FC236}">
                      <a16:creationId xmlns:a16="http://schemas.microsoft.com/office/drawing/2014/main" id="{176F0A9D-CBEF-45D6-A789-70F831ED67DE}"/>
                    </a:ext>
                  </a:extLst>
                </p:cNvPr>
                <p:cNvPicPr/>
                <p:nvPr/>
              </p:nvPicPr>
              <p:blipFill>
                <a:blip r:embed="rId375"/>
                <a:stretch>
                  <a:fillRect/>
                </a:stretch>
              </p:blipFill>
              <p:spPr>
                <a:xfrm>
                  <a:off x="10647098" y="3844702"/>
                  <a:ext cx="19260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25" name="Freihand 224">
                  <a:extLst>
                    <a:ext uri="{FF2B5EF4-FFF2-40B4-BE49-F238E27FC236}">
                      <a16:creationId xmlns:a16="http://schemas.microsoft.com/office/drawing/2014/main" id="{3CA8B0B9-B0CB-4988-8451-56ACD6DC7FCE}"/>
                    </a:ext>
                  </a:extLst>
                </p14:cNvPr>
                <p14:cNvContentPartPr/>
                <p14:nvPr/>
              </p14:nvContentPartPr>
              <p14:xfrm>
                <a:off x="10857338" y="3795022"/>
                <a:ext cx="255600" cy="257040"/>
              </p14:xfrm>
            </p:contentPart>
          </mc:Choice>
          <mc:Fallback>
            <p:pic>
              <p:nvPicPr>
                <p:cNvPr id="225" name="Freihand 224">
                  <a:extLst>
                    <a:ext uri="{FF2B5EF4-FFF2-40B4-BE49-F238E27FC236}">
                      <a16:creationId xmlns:a16="http://schemas.microsoft.com/office/drawing/2014/main" id="{3CA8B0B9-B0CB-4988-8451-56ACD6DC7FCE}"/>
                    </a:ext>
                  </a:extLst>
                </p:cNvPr>
                <p:cNvPicPr/>
                <p:nvPr/>
              </p:nvPicPr>
              <p:blipFill>
                <a:blip r:embed="rId377"/>
                <a:stretch>
                  <a:fillRect/>
                </a:stretch>
              </p:blipFill>
              <p:spPr>
                <a:xfrm>
                  <a:off x="10848338" y="3786022"/>
                  <a:ext cx="2732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6" name="Freihand 225">
                  <a:extLst>
                    <a:ext uri="{FF2B5EF4-FFF2-40B4-BE49-F238E27FC236}">
                      <a16:creationId xmlns:a16="http://schemas.microsoft.com/office/drawing/2014/main" id="{038588EA-E6F3-4898-B711-D357C13CF1AE}"/>
                    </a:ext>
                  </a:extLst>
                </p14:cNvPr>
                <p14:cNvContentPartPr/>
                <p14:nvPr/>
              </p14:nvContentPartPr>
              <p14:xfrm>
                <a:off x="11088458" y="3782062"/>
                <a:ext cx="34920" cy="59760"/>
              </p14:xfrm>
            </p:contentPart>
          </mc:Choice>
          <mc:Fallback>
            <p:pic>
              <p:nvPicPr>
                <p:cNvPr id="226" name="Freihand 225">
                  <a:extLst>
                    <a:ext uri="{FF2B5EF4-FFF2-40B4-BE49-F238E27FC236}">
                      <a16:creationId xmlns:a16="http://schemas.microsoft.com/office/drawing/2014/main" id="{038588EA-E6F3-4898-B711-D357C13CF1AE}"/>
                    </a:ext>
                  </a:extLst>
                </p:cNvPr>
                <p:cNvPicPr/>
                <p:nvPr/>
              </p:nvPicPr>
              <p:blipFill>
                <a:blip r:embed="rId379"/>
                <a:stretch>
                  <a:fillRect/>
                </a:stretch>
              </p:blipFill>
              <p:spPr>
                <a:xfrm>
                  <a:off x="11079458" y="3773062"/>
                  <a:ext cx="525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8" name="Freihand 227">
                  <a:extLst>
                    <a:ext uri="{FF2B5EF4-FFF2-40B4-BE49-F238E27FC236}">
                      <a16:creationId xmlns:a16="http://schemas.microsoft.com/office/drawing/2014/main" id="{9CDA6766-1351-4011-BCB2-5449153BE846}"/>
                    </a:ext>
                  </a:extLst>
                </p14:cNvPr>
                <p14:cNvContentPartPr/>
                <p14:nvPr/>
              </p14:nvContentPartPr>
              <p14:xfrm>
                <a:off x="11189618" y="3711502"/>
                <a:ext cx="731880" cy="353160"/>
              </p14:xfrm>
            </p:contentPart>
          </mc:Choice>
          <mc:Fallback>
            <p:pic>
              <p:nvPicPr>
                <p:cNvPr id="228" name="Freihand 227">
                  <a:extLst>
                    <a:ext uri="{FF2B5EF4-FFF2-40B4-BE49-F238E27FC236}">
                      <a16:creationId xmlns:a16="http://schemas.microsoft.com/office/drawing/2014/main" id="{9CDA6766-1351-4011-BCB2-5449153BE846}"/>
                    </a:ext>
                  </a:extLst>
                </p:cNvPr>
                <p:cNvPicPr/>
                <p:nvPr/>
              </p:nvPicPr>
              <p:blipFill>
                <a:blip r:embed="rId381"/>
                <a:stretch>
                  <a:fillRect/>
                </a:stretch>
              </p:blipFill>
              <p:spPr>
                <a:xfrm>
                  <a:off x="11180978" y="3702862"/>
                  <a:ext cx="74952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9" name="Freihand 228">
                  <a:extLst>
                    <a:ext uri="{FF2B5EF4-FFF2-40B4-BE49-F238E27FC236}">
                      <a16:creationId xmlns:a16="http://schemas.microsoft.com/office/drawing/2014/main" id="{1C05F8C4-69A2-4809-A85F-9EE8C1EF701A}"/>
                    </a:ext>
                  </a:extLst>
                </p14:cNvPr>
                <p14:cNvContentPartPr/>
                <p14:nvPr/>
              </p14:nvContentPartPr>
              <p14:xfrm>
                <a:off x="10873898" y="3876382"/>
                <a:ext cx="1050840" cy="268920"/>
              </p14:xfrm>
            </p:contentPart>
          </mc:Choice>
          <mc:Fallback>
            <p:pic>
              <p:nvPicPr>
                <p:cNvPr id="229" name="Freihand 228">
                  <a:extLst>
                    <a:ext uri="{FF2B5EF4-FFF2-40B4-BE49-F238E27FC236}">
                      <a16:creationId xmlns:a16="http://schemas.microsoft.com/office/drawing/2014/main" id="{1C05F8C4-69A2-4809-A85F-9EE8C1EF701A}"/>
                    </a:ext>
                  </a:extLst>
                </p:cNvPr>
                <p:cNvPicPr/>
                <p:nvPr/>
              </p:nvPicPr>
              <p:blipFill>
                <a:blip r:embed="rId383"/>
                <a:stretch>
                  <a:fillRect/>
                </a:stretch>
              </p:blipFill>
              <p:spPr>
                <a:xfrm>
                  <a:off x="10864898" y="3867742"/>
                  <a:ext cx="1068480" cy="2865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33" name="Freihand 232">
                  <a:extLst>
                    <a:ext uri="{FF2B5EF4-FFF2-40B4-BE49-F238E27FC236}">
                      <a16:creationId xmlns:a16="http://schemas.microsoft.com/office/drawing/2014/main" id="{ECF2EB89-2087-4747-A1FA-807A59C09020}"/>
                    </a:ext>
                  </a:extLst>
                </p14:cNvPr>
                <p14:cNvContentPartPr/>
                <p14:nvPr/>
              </p14:nvContentPartPr>
              <p14:xfrm>
                <a:off x="9666818" y="2410102"/>
                <a:ext cx="2282760" cy="818640"/>
              </p14:xfrm>
            </p:contentPart>
          </mc:Choice>
          <mc:Fallback>
            <p:pic>
              <p:nvPicPr>
                <p:cNvPr id="233" name="Freihand 232">
                  <a:extLst>
                    <a:ext uri="{FF2B5EF4-FFF2-40B4-BE49-F238E27FC236}">
                      <a16:creationId xmlns:a16="http://schemas.microsoft.com/office/drawing/2014/main" id="{ECF2EB89-2087-4747-A1FA-807A59C09020}"/>
                    </a:ext>
                  </a:extLst>
                </p:cNvPr>
                <p:cNvPicPr/>
                <p:nvPr/>
              </p:nvPicPr>
              <p:blipFill>
                <a:blip r:embed="rId385"/>
                <a:stretch>
                  <a:fillRect/>
                </a:stretch>
              </p:blipFill>
              <p:spPr>
                <a:xfrm>
                  <a:off x="9658178" y="2401102"/>
                  <a:ext cx="2300400" cy="836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86">
            <p14:nvContentPartPr>
              <p14:cNvPr id="258" name="Freihand 257">
                <a:extLst>
                  <a:ext uri="{FF2B5EF4-FFF2-40B4-BE49-F238E27FC236}">
                    <a16:creationId xmlns:a16="http://schemas.microsoft.com/office/drawing/2014/main" id="{79EE079D-19CC-402F-9FB0-EB2B049ADC44}"/>
                  </a:ext>
                </a:extLst>
              </p14:cNvPr>
              <p14:cNvContentPartPr/>
              <p14:nvPr/>
            </p14:nvContentPartPr>
            <p14:xfrm>
              <a:off x="7753058" y="5100742"/>
              <a:ext cx="19080" cy="3600"/>
            </p14:xfrm>
          </p:contentPart>
        </mc:Choice>
        <mc:Fallback>
          <p:pic>
            <p:nvPicPr>
              <p:cNvPr id="258" name="Freihand 257">
                <a:extLst>
                  <a:ext uri="{FF2B5EF4-FFF2-40B4-BE49-F238E27FC236}">
                    <a16:creationId xmlns:a16="http://schemas.microsoft.com/office/drawing/2014/main" id="{79EE079D-19CC-402F-9FB0-EB2B049ADC44}"/>
                  </a:ext>
                </a:extLst>
              </p:cNvPr>
              <p:cNvPicPr/>
              <p:nvPr/>
            </p:nvPicPr>
            <p:blipFill>
              <a:blip r:embed="rId387"/>
              <a:stretch>
                <a:fillRect/>
              </a:stretch>
            </p:blipFill>
            <p:spPr>
              <a:xfrm>
                <a:off x="7744418" y="5092102"/>
                <a:ext cx="36720" cy="21240"/>
              </a:xfrm>
              <a:prstGeom prst="rect">
                <a:avLst/>
              </a:prstGeom>
            </p:spPr>
          </p:pic>
        </mc:Fallback>
      </mc:AlternateContent>
      <p:grpSp>
        <p:nvGrpSpPr>
          <p:cNvPr id="350" name="Gruppieren 349">
            <a:extLst>
              <a:ext uri="{FF2B5EF4-FFF2-40B4-BE49-F238E27FC236}">
                <a16:creationId xmlns:a16="http://schemas.microsoft.com/office/drawing/2014/main" id="{6F79F306-2EE8-4FC3-9688-F492CDA3AC66}"/>
              </a:ext>
            </a:extLst>
          </p:cNvPr>
          <p:cNvGrpSpPr/>
          <p:nvPr/>
        </p:nvGrpSpPr>
        <p:grpSpPr>
          <a:xfrm>
            <a:off x="2899898" y="5238622"/>
            <a:ext cx="5563440" cy="1645560"/>
            <a:chOff x="2899898" y="5238622"/>
            <a:chExt cx="5563440" cy="1645560"/>
          </a:xfrm>
        </p:grpSpPr>
        <mc:AlternateContent xmlns:mc="http://schemas.openxmlformats.org/markup-compatibility/2006">
          <mc:Choice xmlns:p14="http://schemas.microsoft.com/office/powerpoint/2010/main" Requires="p14">
            <p:contentPart p14:bwMode="auto" r:id="rId388">
              <p14:nvContentPartPr>
                <p14:cNvPr id="235" name="Freihand 234">
                  <a:extLst>
                    <a:ext uri="{FF2B5EF4-FFF2-40B4-BE49-F238E27FC236}">
                      <a16:creationId xmlns:a16="http://schemas.microsoft.com/office/drawing/2014/main" id="{112E1212-C6B3-48B2-B29F-BF323466909D}"/>
                    </a:ext>
                  </a:extLst>
                </p14:cNvPr>
                <p14:cNvContentPartPr/>
                <p14:nvPr/>
              </p14:nvContentPartPr>
              <p14:xfrm>
                <a:off x="3072698" y="5709862"/>
                <a:ext cx="204840" cy="29520"/>
              </p14:xfrm>
            </p:contentPart>
          </mc:Choice>
          <mc:Fallback>
            <p:pic>
              <p:nvPicPr>
                <p:cNvPr id="235" name="Freihand 234">
                  <a:extLst>
                    <a:ext uri="{FF2B5EF4-FFF2-40B4-BE49-F238E27FC236}">
                      <a16:creationId xmlns:a16="http://schemas.microsoft.com/office/drawing/2014/main" id="{112E1212-C6B3-48B2-B29F-BF323466909D}"/>
                    </a:ext>
                  </a:extLst>
                </p:cNvPr>
                <p:cNvPicPr/>
                <p:nvPr/>
              </p:nvPicPr>
              <p:blipFill>
                <a:blip r:embed="rId389"/>
                <a:stretch>
                  <a:fillRect/>
                </a:stretch>
              </p:blipFill>
              <p:spPr>
                <a:xfrm>
                  <a:off x="3064058" y="5700862"/>
                  <a:ext cx="22248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36" name="Freihand 235">
                  <a:extLst>
                    <a:ext uri="{FF2B5EF4-FFF2-40B4-BE49-F238E27FC236}">
                      <a16:creationId xmlns:a16="http://schemas.microsoft.com/office/drawing/2014/main" id="{284BD62D-8288-4DD5-933A-F36F58607C9E}"/>
                    </a:ext>
                  </a:extLst>
                </p14:cNvPr>
                <p14:cNvContentPartPr/>
                <p14:nvPr/>
              </p14:nvContentPartPr>
              <p14:xfrm>
                <a:off x="3095738" y="5773582"/>
                <a:ext cx="203040" cy="42840"/>
              </p14:xfrm>
            </p:contentPart>
          </mc:Choice>
          <mc:Fallback>
            <p:pic>
              <p:nvPicPr>
                <p:cNvPr id="236" name="Freihand 235">
                  <a:extLst>
                    <a:ext uri="{FF2B5EF4-FFF2-40B4-BE49-F238E27FC236}">
                      <a16:creationId xmlns:a16="http://schemas.microsoft.com/office/drawing/2014/main" id="{284BD62D-8288-4DD5-933A-F36F58607C9E}"/>
                    </a:ext>
                  </a:extLst>
                </p:cNvPr>
                <p:cNvPicPr/>
                <p:nvPr/>
              </p:nvPicPr>
              <p:blipFill>
                <a:blip r:embed="rId391"/>
                <a:stretch>
                  <a:fillRect/>
                </a:stretch>
              </p:blipFill>
              <p:spPr>
                <a:xfrm>
                  <a:off x="3087098" y="5764942"/>
                  <a:ext cx="220680" cy="60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37" name="Freihand 236">
                  <a:extLst>
                    <a:ext uri="{FF2B5EF4-FFF2-40B4-BE49-F238E27FC236}">
                      <a16:creationId xmlns:a16="http://schemas.microsoft.com/office/drawing/2014/main" id="{76435970-8AEB-4858-A03B-3962E98404D3}"/>
                    </a:ext>
                  </a:extLst>
                </p14:cNvPr>
                <p14:cNvContentPartPr/>
                <p14:nvPr/>
              </p14:nvContentPartPr>
              <p14:xfrm>
                <a:off x="3332618" y="5658022"/>
                <a:ext cx="114480" cy="186480"/>
              </p14:xfrm>
            </p:contentPart>
          </mc:Choice>
          <mc:Fallback>
            <p:pic>
              <p:nvPicPr>
                <p:cNvPr id="237" name="Freihand 236">
                  <a:extLst>
                    <a:ext uri="{FF2B5EF4-FFF2-40B4-BE49-F238E27FC236}">
                      <a16:creationId xmlns:a16="http://schemas.microsoft.com/office/drawing/2014/main" id="{76435970-8AEB-4858-A03B-3962E98404D3}"/>
                    </a:ext>
                  </a:extLst>
                </p:cNvPr>
                <p:cNvPicPr/>
                <p:nvPr/>
              </p:nvPicPr>
              <p:blipFill>
                <a:blip r:embed="rId393"/>
                <a:stretch>
                  <a:fillRect/>
                </a:stretch>
              </p:blipFill>
              <p:spPr>
                <a:xfrm>
                  <a:off x="3323978" y="5649382"/>
                  <a:ext cx="13212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57" name="Freihand 256">
                  <a:extLst>
                    <a:ext uri="{FF2B5EF4-FFF2-40B4-BE49-F238E27FC236}">
                      <a16:creationId xmlns:a16="http://schemas.microsoft.com/office/drawing/2014/main" id="{F33F6DBF-6E1E-41FD-85E6-12715BABDD3E}"/>
                    </a:ext>
                  </a:extLst>
                </p14:cNvPr>
                <p14:cNvContentPartPr/>
                <p14:nvPr/>
              </p14:nvContentPartPr>
              <p14:xfrm>
                <a:off x="7564778" y="5238622"/>
                <a:ext cx="274680" cy="102960"/>
              </p14:xfrm>
            </p:contentPart>
          </mc:Choice>
          <mc:Fallback>
            <p:pic>
              <p:nvPicPr>
                <p:cNvPr id="257" name="Freihand 256">
                  <a:extLst>
                    <a:ext uri="{FF2B5EF4-FFF2-40B4-BE49-F238E27FC236}">
                      <a16:creationId xmlns:a16="http://schemas.microsoft.com/office/drawing/2014/main" id="{F33F6DBF-6E1E-41FD-85E6-12715BABDD3E}"/>
                    </a:ext>
                  </a:extLst>
                </p:cNvPr>
                <p:cNvPicPr/>
                <p:nvPr/>
              </p:nvPicPr>
              <p:blipFill>
                <a:blip r:embed="rId395"/>
                <a:stretch>
                  <a:fillRect/>
                </a:stretch>
              </p:blipFill>
              <p:spPr>
                <a:xfrm>
                  <a:off x="7556138" y="5229622"/>
                  <a:ext cx="2923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55" name="Freihand 254">
                  <a:extLst>
                    <a:ext uri="{FF2B5EF4-FFF2-40B4-BE49-F238E27FC236}">
                      <a16:creationId xmlns:a16="http://schemas.microsoft.com/office/drawing/2014/main" id="{4C379592-8914-46EF-936E-5C8D606B640F}"/>
                    </a:ext>
                  </a:extLst>
                </p14:cNvPr>
                <p14:cNvContentPartPr/>
                <p14:nvPr/>
              </p14:nvContentPartPr>
              <p14:xfrm>
                <a:off x="6859538" y="5382262"/>
                <a:ext cx="211680" cy="262080"/>
              </p14:xfrm>
            </p:contentPart>
          </mc:Choice>
          <mc:Fallback>
            <p:pic>
              <p:nvPicPr>
                <p:cNvPr id="255" name="Freihand 254">
                  <a:extLst>
                    <a:ext uri="{FF2B5EF4-FFF2-40B4-BE49-F238E27FC236}">
                      <a16:creationId xmlns:a16="http://schemas.microsoft.com/office/drawing/2014/main" id="{4C379592-8914-46EF-936E-5C8D606B640F}"/>
                    </a:ext>
                  </a:extLst>
                </p:cNvPr>
                <p:cNvPicPr/>
                <p:nvPr/>
              </p:nvPicPr>
              <p:blipFill>
                <a:blip r:embed="rId397"/>
                <a:stretch>
                  <a:fillRect/>
                </a:stretch>
              </p:blipFill>
              <p:spPr>
                <a:xfrm>
                  <a:off x="6850898" y="5373262"/>
                  <a:ext cx="229320"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56" name="Freihand 255">
                  <a:extLst>
                    <a:ext uri="{FF2B5EF4-FFF2-40B4-BE49-F238E27FC236}">
                      <a16:creationId xmlns:a16="http://schemas.microsoft.com/office/drawing/2014/main" id="{C391289C-18DE-40B4-8E60-1B40E9D9EA03}"/>
                    </a:ext>
                  </a:extLst>
                </p14:cNvPr>
                <p14:cNvContentPartPr/>
                <p14:nvPr/>
              </p14:nvContentPartPr>
              <p14:xfrm>
                <a:off x="7085258" y="5375422"/>
                <a:ext cx="221760" cy="208080"/>
              </p14:xfrm>
            </p:contentPart>
          </mc:Choice>
          <mc:Fallback>
            <p:pic>
              <p:nvPicPr>
                <p:cNvPr id="256" name="Freihand 255">
                  <a:extLst>
                    <a:ext uri="{FF2B5EF4-FFF2-40B4-BE49-F238E27FC236}">
                      <a16:creationId xmlns:a16="http://schemas.microsoft.com/office/drawing/2014/main" id="{C391289C-18DE-40B4-8E60-1B40E9D9EA03}"/>
                    </a:ext>
                  </a:extLst>
                </p:cNvPr>
                <p:cNvPicPr/>
                <p:nvPr/>
              </p:nvPicPr>
              <p:blipFill>
                <a:blip r:embed="rId399"/>
                <a:stretch>
                  <a:fillRect/>
                </a:stretch>
              </p:blipFill>
              <p:spPr>
                <a:xfrm>
                  <a:off x="7076258" y="5366422"/>
                  <a:ext cx="2394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8" name="Freihand 237">
                  <a:extLst>
                    <a:ext uri="{FF2B5EF4-FFF2-40B4-BE49-F238E27FC236}">
                      <a16:creationId xmlns:a16="http://schemas.microsoft.com/office/drawing/2014/main" id="{D7E93417-2447-4CC5-85EA-F88FA66D060B}"/>
                    </a:ext>
                  </a:extLst>
                </p14:cNvPr>
                <p14:cNvContentPartPr/>
                <p14:nvPr/>
              </p14:nvContentPartPr>
              <p14:xfrm>
                <a:off x="3745538" y="5551822"/>
                <a:ext cx="12240" cy="226800"/>
              </p14:xfrm>
            </p:contentPart>
          </mc:Choice>
          <mc:Fallback>
            <p:pic>
              <p:nvPicPr>
                <p:cNvPr id="238" name="Freihand 237">
                  <a:extLst>
                    <a:ext uri="{FF2B5EF4-FFF2-40B4-BE49-F238E27FC236}">
                      <a16:creationId xmlns:a16="http://schemas.microsoft.com/office/drawing/2014/main" id="{D7E93417-2447-4CC5-85EA-F88FA66D060B}"/>
                    </a:ext>
                  </a:extLst>
                </p:cNvPr>
                <p:cNvPicPr/>
                <p:nvPr/>
              </p:nvPicPr>
              <p:blipFill>
                <a:blip r:embed="rId401"/>
                <a:stretch>
                  <a:fillRect/>
                </a:stretch>
              </p:blipFill>
              <p:spPr>
                <a:xfrm>
                  <a:off x="3736538" y="5542822"/>
                  <a:ext cx="2988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39" name="Freihand 238">
                  <a:extLst>
                    <a:ext uri="{FF2B5EF4-FFF2-40B4-BE49-F238E27FC236}">
                      <a16:creationId xmlns:a16="http://schemas.microsoft.com/office/drawing/2014/main" id="{325ABBE5-8C80-4BBD-B01B-EBCA0F768662}"/>
                    </a:ext>
                  </a:extLst>
                </p14:cNvPr>
                <p14:cNvContentPartPr/>
                <p14:nvPr/>
              </p14:nvContentPartPr>
              <p14:xfrm>
                <a:off x="3731138" y="5513662"/>
                <a:ext cx="209160" cy="127800"/>
              </p14:xfrm>
            </p:contentPart>
          </mc:Choice>
          <mc:Fallback>
            <p:pic>
              <p:nvPicPr>
                <p:cNvPr id="239" name="Freihand 238">
                  <a:extLst>
                    <a:ext uri="{FF2B5EF4-FFF2-40B4-BE49-F238E27FC236}">
                      <a16:creationId xmlns:a16="http://schemas.microsoft.com/office/drawing/2014/main" id="{325ABBE5-8C80-4BBD-B01B-EBCA0F768662}"/>
                    </a:ext>
                  </a:extLst>
                </p:cNvPr>
                <p:cNvPicPr/>
                <p:nvPr/>
              </p:nvPicPr>
              <p:blipFill>
                <a:blip r:embed="rId403"/>
                <a:stretch>
                  <a:fillRect/>
                </a:stretch>
              </p:blipFill>
              <p:spPr>
                <a:xfrm>
                  <a:off x="3722138" y="5504662"/>
                  <a:ext cx="22680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40" name="Freihand 239">
                  <a:extLst>
                    <a:ext uri="{FF2B5EF4-FFF2-40B4-BE49-F238E27FC236}">
                      <a16:creationId xmlns:a16="http://schemas.microsoft.com/office/drawing/2014/main" id="{F0D7CE71-300B-4791-9857-25812035E47D}"/>
                    </a:ext>
                  </a:extLst>
                </p14:cNvPr>
                <p14:cNvContentPartPr/>
                <p14:nvPr/>
              </p14:nvContentPartPr>
              <p14:xfrm>
                <a:off x="3783698" y="5501782"/>
                <a:ext cx="396000" cy="275040"/>
              </p14:xfrm>
            </p:contentPart>
          </mc:Choice>
          <mc:Fallback>
            <p:pic>
              <p:nvPicPr>
                <p:cNvPr id="240" name="Freihand 239">
                  <a:extLst>
                    <a:ext uri="{FF2B5EF4-FFF2-40B4-BE49-F238E27FC236}">
                      <a16:creationId xmlns:a16="http://schemas.microsoft.com/office/drawing/2014/main" id="{F0D7CE71-300B-4791-9857-25812035E47D}"/>
                    </a:ext>
                  </a:extLst>
                </p:cNvPr>
                <p:cNvPicPr/>
                <p:nvPr/>
              </p:nvPicPr>
              <p:blipFill>
                <a:blip r:embed="rId405"/>
                <a:stretch>
                  <a:fillRect/>
                </a:stretch>
              </p:blipFill>
              <p:spPr>
                <a:xfrm>
                  <a:off x="3774698" y="5492782"/>
                  <a:ext cx="413640" cy="2926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41" name="Freihand 240">
                  <a:extLst>
                    <a:ext uri="{FF2B5EF4-FFF2-40B4-BE49-F238E27FC236}">
                      <a16:creationId xmlns:a16="http://schemas.microsoft.com/office/drawing/2014/main" id="{A0CD3975-08F5-4957-966E-B96CF0973971}"/>
                    </a:ext>
                  </a:extLst>
                </p14:cNvPr>
                <p14:cNvContentPartPr/>
                <p14:nvPr/>
              </p14:nvContentPartPr>
              <p14:xfrm>
                <a:off x="4014098" y="5598262"/>
                <a:ext cx="172080" cy="14760"/>
              </p14:xfrm>
            </p:contentPart>
          </mc:Choice>
          <mc:Fallback>
            <p:pic>
              <p:nvPicPr>
                <p:cNvPr id="241" name="Freihand 240">
                  <a:extLst>
                    <a:ext uri="{FF2B5EF4-FFF2-40B4-BE49-F238E27FC236}">
                      <a16:creationId xmlns:a16="http://schemas.microsoft.com/office/drawing/2014/main" id="{A0CD3975-08F5-4957-966E-B96CF0973971}"/>
                    </a:ext>
                  </a:extLst>
                </p:cNvPr>
                <p:cNvPicPr/>
                <p:nvPr/>
              </p:nvPicPr>
              <p:blipFill>
                <a:blip r:embed="rId407"/>
                <a:stretch>
                  <a:fillRect/>
                </a:stretch>
              </p:blipFill>
              <p:spPr>
                <a:xfrm>
                  <a:off x="4005458" y="5589262"/>
                  <a:ext cx="18972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42" name="Freihand 241">
                  <a:extLst>
                    <a:ext uri="{FF2B5EF4-FFF2-40B4-BE49-F238E27FC236}">
                      <a16:creationId xmlns:a16="http://schemas.microsoft.com/office/drawing/2014/main" id="{D2991DDE-29AE-4447-97D2-0E7CFC6F7CA9}"/>
                    </a:ext>
                  </a:extLst>
                </p14:cNvPr>
                <p14:cNvContentPartPr/>
                <p14:nvPr/>
              </p14:nvContentPartPr>
              <p14:xfrm>
                <a:off x="4350338" y="5516542"/>
                <a:ext cx="21960" cy="134640"/>
              </p14:xfrm>
            </p:contentPart>
          </mc:Choice>
          <mc:Fallback>
            <p:pic>
              <p:nvPicPr>
                <p:cNvPr id="242" name="Freihand 241">
                  <a:extLst>
                    <a:ext uri="{FF2B5EF4-FFF2-40B4-BE49-F238E27FC236}">
                      <a16:creationId xmlns:a16="http://schemas.microsoft.com/office/drawing/2014/main" id="{D2991DDE-29AE-4447-97D2-0E7CFC6F7CA9}"/>
                    </a:ext>
                  </a:extLst>
                </p:cNvPr>
                <p:cNvPicPr/>
                <p:nvPr/>
              </p:nvPicPr>
              <p:blipFill>
                <a:blip r:embed="rId409"/>
                <a:stretch>
                  <a:fillRect/>
                </a:stretch>
              </p:blipFill>
              <p:spPr>
                <a:xfrm>
                  <a:off x="4341338" y="5507902"/>
                  <a:ext cx="3960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43" name="Freihand 242">
                  <a:extLst>
                    <a:ext uri="{FF2B5EF4-FFF2-40B4-BE49-F238E27FC236}">
                      <a16:creationId xmlns:a16="http://schemas.microsoft.com/office/drawing/2014/main" id="{2F137C2C-31F3-4694-88DA-745643594AA5}"/>
                    </a:ext>
                  </a:extLst>
                </p14:cNvPr>
                <p14:cNvContentPartPr/>
                <p14:nvPr/>
              </p14:nvContentPartPr>
              <p14:xfrm>
                <a:off x="4259258" y="5466862"/>
                <a:ext cx="198360" cy="237600"/>
              </p14:xfrm>
            </p:contentPart>
          </mc:Choice>
          <mc:Fallback>
            <p:pic>
              <p:nvPicPr>
                <p:cNvPr id="243" name="Freihand 242">
                  <a:extLst>
                    <a:ext uri="{FF2B5EF4-FFF2-40B4-BE49-F238E27FC236}">
                      <a16:creationId xmlns:a16="http://schemas.microsoft.com/office/drawing/2014/main" id="{2F137C2C-31F3-4694-88DA-745643594AA5}"/>
                    </a:ext>
                  </a:extLst>
                </p:cNvPr>
                <p:cNvPicPr/>
                <p:nvPr/>
              </p:nvPicPr>
              <p:blipFill>
                <a:blip r:embed="rId411"/>
                <a:stretch>
                  <a:fillRect/>
                </a:stretch>
              </p:blipFill>
              <p:spPr>
                <a:xfrm>
                  <a:off x="4250618" y="5458222"/>
                  <a:ext cx="21600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44" name="Freihand 243">
                  <a:extLst>
                    <a:ext uri="{FF2B5EF4-FFF2-40B4-BE49-F238E27FC236}">
                      <a16:creationId xmlns:a16="http://schemas.microsoft.com/office/drawing/2014/main" id="{A05CDAC9-F2B1-4A37-93B7-757B75497B73}"/>
                    </a:ext>
                  </a:extLst>
                </p14:cNvPr>
                <p14:cNvContentPartPr/>
                <p14:nvPr/>
              </p14:nvContentPartPr>
              <p14:xfrm>
                <a:off x="4668938" y="5532382"/>
                <a:ext cx="334080" cy="135360"/>
              </p14:xfrm>
            </p:contentPart>
          </mc:Choice>
          <mc:Fallback>
            <p:pic>
              <p:nvPicPr>
                <p:cNvPr id="244" name="Freihand 243">
                  <a:extLst>
                    <a:ext uri="{FF2B5EF4-FFF2-40B4-BE49-F238E27FC236}">
                      <a16:creationId xmlns:a16="http://schemas.microsoft.com/office/drawing/2014/main" id="{A05CDAC9-F2B1-4A37-93B7-757B75497B73}"/>
                    </a:ext>
                  </a:extLst>
                </p:cNvPr>
                <p:cNvPicPr/>
                <p:nvPr/>
              </p:nvPicPr>
              <p:blipFill>
                <a:blip r:embed="rId413"/>
                <a:stretch>
                  <a:fillRect/>
                </a:stretch>
              </p:blipFill>
              <p:spPr>
                <a:xfrm>
                  <a:off x="4659938" y="5523382"/>
                  <a:ext cx="35172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45" name="Freihand 244">
                  <a:extLst>
                    <a:ext uri="{FF2B5EF4-FFF2-40B4-BE49-F238E27FC236}">
                      <a16:creationId xmlns:a16="http://schemas.microsoft.com/office/drawing/2014/main" id="{E58EA5DC-CFFE-4E29-84CD-31CF00C5E9FB}"/>
                    </a:ext>
                  </a:extLst>
                </p14:cNvPr>
                <p14:cNvContentPartPr/>
                <p14:nvPr/>
              </p14:nvContentPartPr>
              <p14:xfrm>
                <a:off x="4935698" y="5444902"/>
                <a:ext cx="5040" cy="16200"/>
              </p14:xfrm>
            </p:contentPart>
          </mc:Choice>
          <mc:Fallback>
            <p:pic>
              <p:nvPicPr>
                <p:cNvPr id="245" name="Freihand 244">
                  <a:extLst>
                    <a:ext uri="{FF2B5EF4-FFF2-40B4-BE49-F238E27FC236}">
                      <a16:creationId xmlns:a16="http://schemas.microsoft.com/office/drawing/2014/main" id="{E58EA5DC-CFFE-4E29-84CD-31CF00C5E9FB}"/>
                    </a:ext>
                  </a:extLst>
                </p:cNvPr>
                <p:cNvPicPr/>
                <p:nvPr/>
              </p:nvPicPr>
              <p:blipFill>
                <a:blip r:embed="rId415"/>
                <a:stretch>
                  <a:fillRect/>
                </a:stretch>
              </p:blipFill>
              <p:spPr>
                <a:xfrm>
                  <a:off x="4927058" y="5436262"/>
                  <a:ext cx="2268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46" name="Freihand 245">
                  <a:extLst>
                    <a:ext uri="{FF2B5EF4-FFF2-40B4-BE49-F238E27FC236}">
                      <a16:creationId xmlns:a16="http://schemas.microsoft.com/office/drawing/2014/main" id="{61DCB67F-60AB-45CC-A91E-20F1463C5881}"/>
                    </a:ext>
                  </a:extLst>
                </p14:cNvPr>
                <p14:cNvContentPartPr/>
                <p14:nvPr/>
              </p14:nvContentPartPr>
              <p14:xfrm>
                <a:off x="5158178" y="5433022"/>
                <a:ext cx="209880" cy="196560"/>
              </p14:xfrm>
            </p:contentPart>
          </mc:Choice>
          <mc:Fallback>
            <p:pic>
              <p:nvPicPr>
                <p:cNvPr id="246" name="Freihand 245">
                  <a:extLst>
                    <a:ext uri="{FF2B5EF4-FFF2-40B4-BE49-F238E27FC236}">
                      <a16:creationId xmlns:a16="http://schemas.microsoft.com/office/drawing/2014/main" id="{61DCB67F-60AB-45CC-A91E-20F1463C5881}"/>
                    </a:ext>
                  </a:extLst>
                </p:cNvPr>
                <p:cNvPicPr/>
                <p:nvPr/>
              </p:nvPicPr>
              <p:blipFill>
                <a:blip r:embed="rId417"/>
                <a:stretch>
                  <a:fillRect/>
                </a:stretch>
              </p:blipFill>
              <p:spPr>
                <a:xfrm>
                  <a:off x="5149538" y="5424382"/>
                  <a:ext cx="22752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47" name="Freihand 246">
                  <a:extLst>
                    <a:ext uri="{FF2B5EF4-FFF2-40B4-BE49-F238E27FC236}">
                      <a16:creationId xmlns:a16="http://schemas.microsoft.com/office/drawing/2014/main" id="{9AE240A1-80F1-4969-BCE2-A468F03CCA6D}"/>
                    </a:ext>
                  </a:extLst>
                </p14:cNvPr>
                <p14:cNvContentPartPr/>
                <p14:nvPr/>
              </p14:nvContentPartPr>
              <p14:xfrm>
                <a:off x="5470298" y="5542462"/>
                <a:ext cx="14400" cy="60120"/>
              </p14:xfrm>
            </p:contentPart>
          </mc:Choice>
          <mc:Fallback>
            <p:pic>
              <p:nvPicPr>
                <p:cNvPr id="247" name="Freihand 246">
                  <a:extLst>
                    <a:ext uri="{FF2B5EF4-FFF2-40B4-BE49-F238E27FC236}">
                      <a16:creationId xmlns:a16="http://schemas.microsoft.com/office/drawing/2014/main" id="{9AE240A1-80F1-4969-BCE2-A468F03CCA6D}"/>
                    </a:ext>
                  </a:extLst>
                </p:cNvPr>
                <p:cNvPicPr/>
                <p:nvPr/>
              </p:nvPicPr>
              <p:blipFill>
                <a:blip r:embed="rId419"/>
                <a:stretch>
                  <a:fillRect/>
                </a:stretch>
              </p:blipFill>
              <p:spPr>
                <a:xfrm>
                  <a:off x="5461658" y="5533822"/>
                  <a:ext cx="32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50" name="Freihand 249">
                  <a:extLst>
                    <a:ext uri="{FF2B5EF4-FFF2-40B4-BE49-F238E27FC236}">
                      <a16:creationId xmlns:a16="http://schemas.microsoft.com/office/drawing/2014/main" id="{3B0C2F84-96BF-478E-AAB0-585A9295A2BA}"/>
                    </a:ext>
                  </a:extLst>
                </p14:cNvPr>
                <p14:cNvContentPartPr/>
                <p14:nvPr/>
              </p14:nvContentPartPr>
              <p14:xfrm>
                <a:off x="5585858" y="5380462"/>
                <a:ext cx="30960" cy="178920"/>
              </p14:xfrm>
            </p:contentPart>
          </mc:Choice>
          <mc:Fallback>
            <p:pic>
              <p:nvPicPr>
                <p:cNvPr id="250" name="Freihand 249">
                  <a:extLst>
                    <a:ext uri="{FF2B5EF4-FFF2-40B4-BE49-F238E27FC236}">
                      <a16:creationId xmlns:a16="http://schemas.microsoft.com/office/drawing/2014/main" id="{3B0C2F84-96BF-478E-AAB0-585A9295A2BA}"/>
                    </a:ext>
                  </a:extLst>
                </p:cNvPr>
                <p:cNvPicPr/>
                <p:nvPr/>
              </p:nvPicPr>
              <p:blipFill>
                <a:blip r:embed="rId421"/>
                <a:stretch>
                  <a:fillRect/>
                </a:stretch>
              </p:blipFill>
              <p:spPr>
                <a:xfrm>
                  <a:off x="5577218" y="5371822"/>
                  <a:ext cx="4860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51" name="Freihand 250">
                  <a:extLst>
                    <a:ext uri="{FF2B5EF4-FFF2-40B4-BE49-F238E27FC236}">
                      <a16:creationId xmlns:a16="http://schemas.microsoft.com/office/drawing/2014/main" id="{3E3C8344-09F2-464D-81D2-84F50100EADD}"/>
                    </a:ext>
                  </a:extLst>
                </p14:cNvPr>
                <p14:cNvContentPartPr/>
                <p14:nvPr/>
              </p14:nvContentPartPr>
              <p14:xfrm>
                <a:off x="5655698" y="5440582"/>
                <a:ext cx="420840" cy="118800"/>
              </p14:xfrm>
            </p:contentPart>
          </mc:Choice>
          <mc:Fallback>
            <p:pic>
              <p:nvPicPr>
                <p:cNvPr id="251" name="Freihand 250">
                  <a:extLst>
                    <a:ext uri="{FF2B5EF4-FFF2-40B4-BE49-F238E27FC236}">
                      <a16:creationId xmlns:a16="http://schemas.microsoft.com/office/drawing/2014/main" id="{3E3C8344-09F2-464D-81D2-84F50100EADD}"/>
                    </a:ext>
                  </a:extLst>
                </p:cNvPr>
                <p:cNvPicPr/>
                <p:nvPr/>
              </p:nvPicPr>
              <p:blipFill>
                <a:blip r:embed="rId423"/>
                <a:stretch>
                  <a:fillRect/>
                </a:stretch>
              </p:blipFill>
              <p:spPr>
                <a:xfrm>
                  <a:off x="5646698" y="5431942"/>
                  <a:ext cx="438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52" name="Freihand 251">
                  <a:extLst>
                    <a:ext uri="{FF2B5EF4-FFF2-40B4-BE49-F238E27FC236}">
                      <a16:creationId xmlns:a16="http://schemas.microsoft.com/office/drawing/2014/main" id="{15B3A2EA-10A6-49D6-AF9B-2CC420E8F226}"/>
                    </a:ext>
                  </a:extLst>
                </p14:cNvPr>
                <p14:cNvContentPartPr/>
                <p14:nvPr/>
              </p14:nvContentPartPr>
              <p14:xfrm>
                <a:off x="6155018" y="5469382"/>
                <a:ext cx="243360" cy="93600"/>
              </p14:xfrm>
            </p:contentPart>
          </mc:Choice>
          <mc:Fallback>
            <p:pic>
              <p:nvPicPr>
                <p:cNvPr id="252" name="Freihand 251">
                  <a:extLst>
                    <a:ext uri="{FF2B5EF4-FFF2-40B4-BE49-F238E27FC236}">
                      <a16:creationId xmlns:a16="http://schemas.microsoft.com/office/drawing/2014/main" id="{15B3A2EA-10A6-49D6-AF9B-2CC420E8F226}"/>
                    </a:ext>
                  </a:extLst>
                </p:cNvPr>
                <p:cNvPicPr/>
                <p:nvPr/>
              </p:nvPicPr>
              <p:blipFill>
                <a:blip r:embed="rId425"/>
                <a:stretch>
                  <a:fillRect/>
                </a:stretch>
              </p:blipFill>
              <p:spPr>
                <a:xfrm>
                  <a:off x="6146378" y="5460382"/>
                  <a:ext cx="26100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53" name="Freihand 252">
                  <a:extLst>
                    <a:ext uri="{FF2B5EF4-FFF2-40B4-BE49-F238E27FC236}">
                      <a16:creationId xmlns:a16="http://schemas.microsoft.com/office/drawing/2014/main" id="{8DC598E6-0952-4055-ABBD-9A8023BCAC86}"/>
                    </a:ext>
                  </a:extLst>
                </p14:cNvPr>
                <p14:cNvContentPartPr/>
                <p14:nvPr/>
              </p14:nvContentPartPr>
              <p14:xfrm>
                <a:off x="6460298" y="5490982"/>
                <a:ext cx="162720" cy="96120"/>
              </p14:xfrm>
            </p:contentPart>
          </mc:Choice>
          <mc:Fallback>
            <p:pic>
              <p:nvPicPr>
                <p:cNvPr id="253" name="Freihand 252">
                  <a:extLst>
                    <a:ext uri="{FF2B5EF4-FFF2-40B4-BE49-F238E27FC236}">
                      <a16:creationId xmlns:a16="http://schemas.microsoft.com/office/drawing/2014/main" id="{8DC598E6-0952-4055-ABBD-9A8023BCAC86}"/>
                    </a:ext>
                  </a:extLst>
                </p:cNvPr>
                <p:cNvPicPr/>
                <p:nvPr/>
              </p:nvPicPr>
              <p:blipFill>
                <a:blip r:embed="rId427"/>
                <a:stretch>
                  <a:fillRect/>
                </a:stretch>
              </p:blipFill>
              <p:spPr>
                <a:xfrm>
                  <a:off x="6451298" y="5481982"/>
                  <a:ext cx="1803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59" name="Freihand 258">
                  <a:extLst>
                    <a:ext uri="{FF2B5EF4-FFF2-40B4-BE49-F238E27FC236}">
                      <a16:creationId xmlns:a16="http://schemas.microsoft.com/office/drawing/2014/main" id="{03B43BEA-43BC-410B-AD29-D4036C927785}"/>
                    </a:ext>
                  </a:extLst>
                </p14:cNvPr>
                <p14:cNvContentPartPr/>
                <p14:nvPr/>
              </p14:nvContentPartPr>
              <p14:xfrm>
                <a:off x="3803138" y="5972662"/>
                <a:ext cx="15480" cy="140040"/>
              </p14:xfrm>
            </p:contentPart>
          </mc:Choice>
          <mc:Fallback>
            <p:pic>
              <p:nvPicPr>
                <p:cNvPr id="259" name="Freihand 258">
                  <a:extLst>
                    <a:ext uri="{FF2B5EF4-FFF2-40B4-BE49-F238E27FC236}">
                      <a16:creationId xmlns:a16="http://schemas.microsoft.com/office/drawing/2014/main" id="{03B43BEA-43BC-410B-AD29-D4036C927785}"/>
                    </a:ext>
                  </a:extLst>
                </p:cNvPr>
                <p:cNvPicPr/>
                <p:nvPr/>
              </p:nvPicPr>
              <p:blipFill>
                <a:blip r:embed="rId429"/>
                <a:stretch>
                  <a:fillRect/>
                </a:stretch>
              </p:blipFill>
              <p:spPr>
                <a:xfrm>
                  <a:off x="3794498" y="5964022"/>
                  <a:ext cx="3312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60" name="Freihand 259">
                  <a:extLst>
                    <a:ext uri="{FF2B5EF4-FFF2-40B4-BE49-F238E27FC236}">
                      <a16:creationId xmlns:a16="http://schemas.microsoft.com/office/drawing/2014/main" id="{1758781D-F7A8-4238-9C55-1E7313208609}"/>
                    </a:ext>
                  </a:extLst>
                </p14:cNvPr>
                <p14:cNvContentPartPr/>
                <p14:nvPr/>
              </p14:nvContentPartPr>
              <p14:xfrm>
                <a:off x="3719618" y="5870422"/>
                <a:ext cx="154080" cy="137520"/>
              </p14:xfrm>
            </p:contentPart>
          </mc:Choice>
          <mc:Fallback>
            <p:pic>
              <p:nvPicPr>
                <p:cNvPr id="260" name="Freihand 259">
                  <a:extLst>
                    <a:ext uri="{FF2B5EF4-FFF2-40B4-BE49-F238E27FC236}">
                      <a16:creationId xmlns:a16="http://schemas.microsoft.com/office/drawing/2014/main" id="{1758781D-F7A8-4238-9C55-1E7313208609}"/>
                    </a:ext>
                  </a:extLst>
                </p:cNvPr>
                <p:cNvPicPr/>
                <p:nvPr/>
              </p:nvPicPr>
              <p:blipFill>
                <a:blip r:embed="rId431"/>
                <a:stretch>
                  <a:fillRect/>
                </a:stretch>
              </p:blipFill>
              <p:spPr>
                <a:xfrm>
                  <a:off x="3710978" y="5861782"/>
                  <a:ext cx="17172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61" name="Freihand 260">
                  <a:extLst>
                    <a:ext uri="{FF2B5EF4-FFF2-40B4-BE49-F238E27FC236}">
                      <a16:creationId xmlns:a16="http://schemas.microsoft.com/office/drawing/2014/main" id="{883CF29F-3E83-4977-8C56-C746044A916A}"/>
                    </a:ext>
                  </a:extLst>
                </p14:cNvPr>
                <p14:cNvContentPartPr/>
                <p14:nvPr/>
              </p14:nvContentPartPr>
              <p14:xfrm>
                <a:off x="3923018" y="5931982"/>
                <a:ext cx="227520" cy="132840"/>
              </p14:xfrm>
            </p:contentPart>
          </mc:Choice>
          <mc:Fallback>
            <p:pic>
              <p:nvPicPr>
                <p:cNvPr id="261" name="Freihand 260">
                  <a:extLst>
                    <a:ext uri="{FF2B5EF4-FFF2-40B4-BE49-F238E27FC236}">
                      <a16:creationId xmlns:a16="http://schemas.microsoft.com/office/drawing/2014/main" id="{883CF29F-3E83-4977-8C56-C746044A916A}"/>
                    </a:ext>
                  </a:extLst>
                </p:cNvPr>
                <p:cNvPicPr/>
                <p:nvPr/>
              </p:nvPicPr>
              <p:blipFill>
                <a:blip r:embed="rId433"/>
                <a:stretch>
                  <a:fillRect/>
                </a:stretch>
              </p:blipFill>
              <p:spPr>
                <a:xfrm>
                  <a:off x="3914018" y="5922982"/>
                  <a:ext cx="245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62" name="Freihand 261">
                  <a:extLst>
                    <a:ext uri="{FF2B5EF4-FFF2-40B4-BE49-F238E27FC236}">
                      <a16:creationId xmlns:a16="http://schemas.microsoft.com/office/drawing/2014/main" id="{8E7903D0-0DD1-4265-9B89-75B1D89A1EDE}"/>
                    </a:ext>
                  </a:extLst>
                </p14:cNvPr>
                <p14:cNvContentPartPr/>
                <p14:nvPr/>
              </p14:nvContentPartPr>
              <p14:xfrm>
                <a:off x="4092578" y="5826142"/>
                <a:ext cx="16920" cy="7560"/>
              </p14:xfrm>
            </p:contentPart>
          </mc:Choice>
          <mc:Fallback>
            <p:pic>
              <p:nvPicPr>
                <p:cNvPr id="262" name="Freihand 261">
                  <a:extLst>
                    <a:ext uri="{FF2B5EF4-FFF2-40B4-BE49-F238E27FC236}">
                      <a16:creationId xmlns:a16="http://schemas.microsoft.com/office/drawing/2014/main" id="{8E7903D0-0DD1-4265-9B89-75B1D89A1EDE}"/>
                    </a:ext>
                  </a:extLst>
                </p:cNvPr>
                <p:cNvPicPr/>
                <p:nvPr/>
              </p:nvPicPr>
              <p:blipFill>
                <a:blip r:embed="rId435"/>
                <a:stretch>
                  <a:fillRect/>
                </a:stretch>
              </p:blipFill>
              <p:spPr>
                <a:xfrm>
                  <a:off x="4083938" y="5817502"/>
                  <a:ext cx="3456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63" name="Freihand 262">
                  <a:extLst>
                    <a:ext uri="{FF2B5EF4-FFF2-40B4-BE49-F238E27FC236}">
                      <a16:creationId xmlns:a16="http://schemas.microsoft.com/office/drawing/2014/main" id="{30850BA4-9144-45D9-B8A0-D24F11F81E54}"/>
                    </a:ext>
                  </a:extLst>
                </p14:cNvPr>
                <p14:cNvContentPartPr/>
                <p14:nvPr/>
              </p14:nvContentPartPr>
              <p14:xfrm>
                <a:off x="4185458" y="5898502"/>
                <a:ext cx="101880" cy="113400"/>
              </p14:xfrm>
            </p:contentPart>
          </mc:Choice>
          <mc:Fallback>
            <p:pic>
              <p:nvPicPr>
                <p:cNvPr id="263" name="Freihand 262">
                  <a:extLst>
                    <a:ext uri="{FF2B5EF4-FFF2-40B4-BE49-F238E27FC236}">
                      <a16:creationId xmlns:a16="http://schemas.microsoft.com/office/drawing/2014/main" id="{30850BA4-9144-45D9-B8A0-D24F11F81E54}"/>
                    </a:ext>
                  </a:extLst>
                </p:cNvPr>
                <p:cNvPicPr/>
                <p:nvPr/>
              </p:nvPicPr>
              <p:blipFill>
                <a:blip r:embed="rId437"/>
                <a:stretch>
                  <a:fillRect/>
                </a:stretch>
              </p:blipFill>
              <p:spPr>
                <a:xfrm>
                  <a:off x="4176458" y="5889862"/>
                  <a:ext cx="1195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65" name="Freihand 264">
                  <a:extLst>
                    <a:ext uri="{FF2B5EF4-FFF2-40B4-BE49-F238E27FC236}">
                      <a16:creationId xmlns:a16="http://schemas.microsoft.com/office/drawing/2014/main" id="{485187EA-2611-4201-8703-33268FDBD80C}"/>
                    </a:ext>
                  </a:extLst>
                </p14:cNvPr>
                <p14:cNvContentPartPr/>
                <p14:nvPr/>
              </p14:nvContentPartPr>
              <p14:xfrm>
                <a:off x="4356458" y="5880502"/>
                <a:ext cx="71640" cy="119520"/>
              </p14:xfrm>
            </p:contentPart>
          </mc:Choice>
          <mc:Fallback>
            <p:pic>
              <p:nvPicPr>
                <p:cNvPr id="265" name="Freihand 264">
                  <a:extLst>
                    <a:ext uri="{FF2B5EF4-FFF2-40B4-BE49-F238E27FC236}">
                      <a16:creationId xmlns:a16="http://schemas.microsoft.com/office/drawing/2014/main" id="{485187EA-2611-4201-8703-33268FDBD80C}"/>
                    </a:ext>
                  </a:extLst>
                </p:cNvPr>
                <p:cNvPicPr/>
                <p:nvPr/>
              </p:nvPicPr>
              <p:blipFill>
                <a:blip r:embed="rId439"/>
                <a:stretch>
                  <a:fillRect/>
                </a:stretch>
              </p:blipFill>
              <p:spPr>
                <a:xfrm>
                  <a:off x="4347458" y="5871862"/>
                  <a:ext cx="892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266" name="Freihand 265">
                  <a:extLst>
                    <a:ext uri="{FF2B5EF4-FFF2-40B4-BE49-F238E27FC236}">
                      <a16:creationId xmlns:a16="http://schemas.microsoft.com/office/drawing/2014/main" id="{D23C74C7-B51C-4B82-B9BD-6B6287DA6254}"/>
                    </a:ext>
                  </a:extLst>
                </p14:cNvPr>
                <p14:cNvContentPartPr/>
                <p14:nvPr/>
              </p14:nvContentPartPr>
              <p14:xfrm>
                <a:off x="4467698" y="5779702"/>
                <a:ext cx="206280" cy="189000"/>
              </p14:xfrm>
            </p:contentPart>
          </mc:Choice>
          <mc:Fallback>
            <p:pic>
              <p:nvPicPr>
                <p:cNvPr id="266" name="Freihand 265">
                  <a:extLst>
                    <a:ext uri="{FF2B5EF4-FFF2-40B4-BE49-F238E27FC236}">
                      <a16:creationId xmlns:a16="http://schemas.microsoft.com/office/drawing/2014/main" id="{D23C74C7-B51C-4B82-B9BD-6B6287DA6254}"/>
                    </a:ext>
                  </a:extLst>
                </p:cNvPr>
                <p:cNvPicPr/>
                <p:nvPr/>
              </p:nvPicPr>
              <p:blipFill>
                <a:blip r:embed="rId441"/>
                <a:stretch>
                  <a:fillRect/>
                </a:stretch>
              </p:blipFill>
              <p:spPr>
                <a:xfrm>
                  <a:off x="4458698" y="5771062"/>
                  <a:ext cx="2239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267" name="Freihand 266">
                  <a:extLst>
                    <a:ext uri="{FF2B5EF4-FFF2-40B4-BE49-F238E27FC236}">
                      <a16:creationId xmlns:a16="http://schemas.microsoft.com/office/drawing/2014/main" id="{031E900A-4E84-4F1B-BCB3-3E38B804C82E}"/>
                    </a:ext>
                  </a:extLst>
                </p14:cNvPr>
                <p14:cNvContentPartPr/>
                <p14:nvPr/>
              </p14:nvContentPartPr>
              <p14:xfrm>
                <a:off x="4664258" y="5763502"/>
                <a:ext cx="47160" cy="37080"/>
              </p14:xfrm>
            </p:contentPart>
          </mc:Choice>
          <mc:Fallback>
            <p:pic>
              <p:nvPicPr>
                <p:cNvPr id="267" name="Freihand 266">
                  <a:extLst>
                    <a:ext uri="{FF2B5EF4-FFF2-40B4-BE49-F238E27FC236}">
                      <a16:creationId xmlns:a16="http://schemas.microsoft.com/office/drawing/2014/main" id="{031E900A-4E84-4F1B-BCB3-3E38B804C82E}"/>
                    </a:ext>
                  </a:extLst>
                </p:cNvPr>
                <p:cNvPicPr/>
                <p:nvPr/>
              </p:nvPicPr>
              <p:blipFill>
                <a:blip r:embed="rId443"/>
                <a:stretch>
                  <a:fillRect/>
                </a:stretch>
              </p:blipFill>
              <p:spPr>
                <a:xfrm>
                  <a:off x="4655618" y="5754502"/>
                  <a:ext cx="6480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268" name="Freihand 267">
                  <a:extLst>
                    <a:ext uri="{FF2B5EF4-FFF2-40B4-BE49-F238E27FC236}">
                      <a16:creationId xmlns:a16="http://schemas.microsoft.com/office/drawing/2014/main" id="{CBE57E9D-C47E-4526-A402-71524AF81A73}"/>
                    </a:ext>
                  </a:extLst>
                </p14:cNvPr>
                <p14:cNvContentPartPr/>
                <p14:nvPr/>
              </p14:nvContentPartPr>
              <p14:xfrm>
                <a:off x="4729418" y="5815342"/>
                <a:ext cx="392760" cy="226800"/>
              </p14:xfrm>
            </p:contentPart>
          </mc:Choice>
          <mc:Fallback>
            <p:pic>
              <p:nvPicPr>
                <p:cNvPr id="268" name="Freihand 267">
                  <a:extLst>
                    <a:ext uri="{FF2B5EF4-FFF2-40B4-BE49-F238E27FC236}">
                      <a16:creationId xmlns:a16="http://schemas.microsoft.com/office/drawing/2014/main" id="{CBE57E9D-C47E-4526-A402-71524AF81A73}"/>
                    </a:ext>
                  </a:extLst>
                </p:cNvPr>
                <p:cNvPicPr/>
                <p:nvPr/>
              </p:nvPicPr>
              <p:blipFill>
                <a:blip r:embed="rId445"/>
                <a:stretch>
                  <a:fillRect/>
                </a:stretch>
              </p:blipFill>
              <p:spPr>
                <a:xfrm>
                  <a:off x="4720418" y="5806702"/>
                  <a:ext cx="41040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270" name="Freihand 269">
                  <a:extLst>
                    <a:ext uri="{FF2B5EF4-FFF2-40B4-BE49-F238E27FC236}">
                      <a16:creationId xmlns:a16="http://schemas.microsoft.com/office/drawing/2014/main" id="{17F83C11-E1F6-47EF-A98F-9F72D682AD95}"/>
                    </a:ext>
                  </a:extLst>
                </p14:cNvPr>
                <p14:cNvContentPartPr/>
                <p14:nvPr/>
              </p14:nvContentPartPr>
              <p14:xfrm>
                <a:off x="5307218" y="5750542"/>
                <a:ext cx="276120" cy="153000"/>
              </p14:xfrm>
            </p:contentPart>
          </mc:Choice>
          <mc:Fallback>
            <p:pic>
              <p:nvPicPr>
                <p:cNvPr id="270" name="Freihand 269">
                  <a:extLst>
                    <a:ext uri="{FF2B5EF4-FFF2-40B4-BE49-F238E27FC236}">
                      <a16:creationId xmlns:a16="http://schemas.microsoft.com/office/drawing/2014/main" id="{17F83C11-E1F6-47EF-A98F-9F72D682AD95}"/>
                    </a:ext>
                  </a:extLst>
                </p:cNvPr>
                <p:cNvPicPr/>
                <p:nvPr/>
              </p:nvPicPr>
              <p:blipFill>
                <a:blip r:embed="rId447"/>
                <a:stretch>
                  <a:fillRect/>
                </a:stretch>
              </p:blipFill>
              <p:spPr>
                <a:xfrm>
                  <a:off x="5298578" y="5741902"/>
                  <a:ext cx="2937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271" name="Freihand 270">
                  <a:extLst>
                    <a:ext uri="{FF2B5EF4-FFF2-40B4-BE49-F238E27FC236}">
                      <a16:creationId xmlns:a16="http://schemas.microsoft.com/office/drawing/2014/main" id="{4C44E5A0-CF72-4DD9-99FC-E1C4AB19DC11}"/>
                    </a:ext>
                  </a:extLst>
                </p14:cNvPr>
                <p14:cNvContentPartPr/>
                <p14:nvPr/>
              </p14:nvContentPartPr>
              <p14:xfrm>
                <a:off x="5485778" y="5674582"/>
                <a:ext cx="21600" cy="13320"/>
              </p14:xfrm>
            </p:contentPart>
          </mc:Choice>
          <mc:Fallback>
            <p:pic>
              <p:nvPicPr>
                <p:cNvPr id="271" name="Freihand 270">
                  <a:extLst>
                    <a:ext uri="{FF2B5EF4-FFF2-40B4-BE49-F238E27FC236}">
                      <a16:creationId xmlns:a16="http://schemas.microsoft.com/office/drawing/2014/main" id="{4C44E5A0-CF72-4DD9-99FC-E1C4AB19DC11}"/>
                    </a:ext>
                  </a:extLst>
                </p:cNvPr>
                <p:cNvPicPr/>
                <p:nvPr/>
              </p:nvPicPr>
              <p:blipFill>
                <a:blip r:embed="rId449"/>
                <a:stretch>
                  <a:fillRect/>
                </a:stretch>
              </p:blipFill>
              <p:spPr>
                <a:xfrm>
                  <a:off x="5477138" y="5665942"/>
                  <a:ext cx="392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272" name="Freihand 271">
                  <a:extLst>
                    <a:ext uri="{FF2B5EF4-FFF2-40B4-BE49-F238E27FC236}">
                      <a16:creationId xmlns:a16="http://schemas.microsoft.com/office/drawing/2014/main" id="{40B027F0-081E-4376-BE98-1413D3FA0C5C}"/>
                    </a:ext>
                  </a:extLst>
                </p14:cNvPr>
                <p14:cNvContentPartPr/>
                <p14:nvPr/>
              </p14:nvContentPartPr>
              <p14:xfrm>
                <a:off x="5764778" y="5645782"/>
                <a:ext cx="248040" cy="340200"/>
              </p14:xfrm>
            </p:contentPart>
          </mc:Choice>
          <mc:Fallback>
            <p:pic>
              <p:nvPicPr>
                <p:cNvPr id="272" name="Freihand 271">
                  <a:extLst>
                    <a:ext uri="{FF2B5EF4-FFF2-40B4-BE49-F238E27FC236}">
                      <a16:creationId xmlns:a16="http://schemas.microsoft.com/office/drawing/2014/main" id="{40B027F0-081E-4376-BE98-1413D3FA0C5C}"/>
                    </a:ext>
                  </a:extLst>
                </p:cNvPr>
                <p:cNvPicPr/>
                <p:nvPr/>
              </p:nvPicPr>
              <p:blipFill>
                <a:blip r:embed="rId451"/>
                <a:stretch>
                  <a:fillRect/>
                </a:stretch>
              </p:blipFill>
              <p:spPr>
                <a:xfrm>
                  <a:off x="5755778" y="5637142"/>
                  <a:ext cx="265680" cy="35784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273" name="Freihand 272">
                  <a:extLst>
                    <a:ext uri="{FF2B5EF4-FFF2-40B4-BE49-F238E27FC236}">
                      <a16:creationId xmlns:a16="http://schemas.microsoft.com/office/drawing/2014/main" id="{91AD814C-D081-49D5-828B-972724A86D99}"/>
                    </a:ext>
                  </a:extLst>
                </p14:cNvPr>
                <p14:cNvContentPartPr/>
                <p14:nvPr/>
              </p14:nvContentPartPr>
              <p14:xfrm>
                <a:off x="6030098" y="5619862"/>
                <a:ext cx="155520" cy="204840"/>
              </p14:xfrm>
            </p:contentPart>
          </mc:Choice>
          <mc:Fallback>
            <p:pic>
              <p:nvPicPr>
                <p:cNvPr id="273" name="Freihand 272">
                  <a:extLst>
                    <a:ext uri="{FF2B5EF4-FFF2-40B4-BE49-F238E27FC236}">
                      <a16:creationId xmlns:a16="http://schemas.microsoft.com/office/drawing/2014/main" id="{91AD814C-D081-49D5-828B-972724A86D99}"/>
                    </a:ext>
                  </a:extLst>
                </p:cNvPr>
                <p:cNvPicPr/>
                <p:nvPr/>
              </p:nvPicPr>
              <p:blipFill>
                <a:blip r:embed="rId453"/>
                <a:stretch>
                  <a:fillRect/>
                </a:stretch>
              </p:blipFill>
              <p:spPr>
                <a:xfrm>
                  <a:off x="6021098" y="5610862"/>
                  <a:ext cx="173160" cy="22248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274" name="Freihand 273">
                  <a:extLst>
                    <a:ext uri="{FF2B5EF4-FFF2-40B4-BE49-F238E27FC236}">
                      <a16:creationId xmlns:a16="http://schemas.microsoft.com/office/drawing/2014/main" id="{CD6A93D3-7F98-42D6-891D-4E06AFB5A985}"/>
                    </a:ext>
                  </a:extLst>
                </p14:cNvPr>
                <p14:cNvContentPartPr/>
                <p14:nvPr/>
              </p14:nvContentPartPr>
              <p14:xfrm>
                <a:off x="6184538" y="5733982"/>
                <a:ext cx="90720" cy="183960"/>
              </p14:xfrm>
            </p:contentPart>
          </mc:Choice>
          <mc:Fallback>
            <p:pic>
              <p:nvPicPr>
                <p:cNvPr id="274" name="Freihand 273">
                  <a:extLst>
                    <a:ext uri="{FF2B5EF4-FFF2-40B4-BE49-F238E27FC236}">
                      <a16:creationId xmlns:a16="http://schemas.microsoft.com/office/drawing/2014/main" id="{CD6A93D3-7F98-42D6-891D-4E06AFB5A985}"/>
                    </a:ext>
                  </a:extLst>
                </p:cNvPr>
                <p:cNvPicPr/>
                <p:nvPr/>
              </p:nvPicPr>
              <p:blipFill>
                <a:blip r:embed="rId455"/>
                <a:stretch>
                  <a:fillRect/>
                </a:stretch>
              </p:blipFill>
              <p:spPr>
                <a:xfrm>
                  <a:off x="6175898" y="5724982"/>
                  <a:ext cx="1083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275" name="Freihand 274">
                  <a:extLst>
                    <a:ext uri="{FF2B5EF4-FFF2-40B4-BE49-F238E27FC236}">
                      <a16:creationId xmlns:a16="http://schemas.microsoft.com/office/drawing/2014/main" id="{D73F66C7-9870-4D85-B236-4E36A2272DD1}"/>
                    </a:ext>
                  </a:extLst>
                </p14:cNvPr>
                <p14:cNvContentPartPr/>
                <p14:nvPr/>
              </p14:nvContentPartPr>
              <p14:xfrm>
                <a:off x="6291098" y="5630662"/>
                <a:ext cx="322560" cy="188640"/>
              </p14:xfrm>
            </p:contentPart>
          </mc:Choice>
          <mc:Fallback>
            <p:pic>
              <p:nvPicPr>
                <p:cNvPr id="275" name="Freihand 274">
                  <a:extLst>
                    <a:ext uri="{FF2B5EF4-FFF2-40B4-BE49-F238E27FC236}">
                      <a16:creationId xmlns:a16="http://schemas.microsoft.com/office/drawing/2014/main" id="{D73F66C7-9870-4D85-B236-4E36A2272DD1}"/>
                    </a:ext>
                  </a:extLst>
                </p:cNvPr>
                <p:cNvPicPr/>
                <p:nvPr/>
              </p:nvPicPr>
              <p:blipFill>
                <a:blip r:embed="rId457"/>
                <a:stretch>
                  <a:fillRect/>
                </a:stretch>
              </p:blipFill>
              <p:spPr>
                <a:xfrm>
                  <a:off x="6282458" y="5622022"/>
                  <a:ext cx="34020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276" name="Freihand 275">
                  <a:extLst>
                    <a:ext uri="{FF2B5EF4-FFF2-40B4-BE49-F238E27FC236}">
                      <a16:creationId xmlns:a16="http://schemas.microsoft.com/office/drawing/2014/main" id="{D1CA097D-30C9-46C8-A4C1-32476954C206}"/>
                    </a:ext>
                  </a:extLst>
                </p14:cNvPr>
                <p14:cNvContentPartPr/>
                <p14:nvPr/>
              </p14:nvContentPartPr>
              <p14:xfrm>
                <a:off x="6495578" y="5661622"/>
                <a:ext cx="139320" cy="117000"/>
              </p14:xfrm>
            </p:contentPart>
          </mc:Choice>
          <mc:Fallback>
            <p:pic>
              <p:nvPicPr>
                <p:cNvPr id="276" name="Freihand 275">
                  <a:extLst>
                    <a:ext uri="{FF2B5EF4-FFF2-40B4-BE49-F238E27FC236}">
                      <a16:creationId xmlns:a16="http://schemas.microsoft.com/office/drawing/2014/main" id="{D1CA097D-30C9-46C8-A4C1-32476954C206}"/>
                    </a:ext>
                  </a:extLst>
                </p:cNvPr>
                <p:cNvPicPr/>
                <p:nvPr/>
              </p:nvPicPr>
              <p:blipFill>
                <a:blip r:embed="rId459"/>
                <a:stretch>
                  <a:fillRect/>
                </a:stretch>
              </p:blipFill>
              <p:spPr>
                <a:xfrm>
                  <a:off x="6486938" y="5652982"/>
                  <a:ext cx="15696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277" name="Freihand 276">
                  <a:extLst>
                    <a:ext uri="{FF2B5EF4-FFF2-40B4-BE49-F238E27FC236}">
                      <a16:creationId xmlns:a16="http://schemas.microsoft.com/office/drawing/2014/main" id="{959D95E9-BE7F-4E36-B2F4-1730A2EE2F0F}"/>
                    </a:ext>
                  </a:extLst>
                </p14:cNvPr>
                <p14:cNvContentPartPr/>
                <p14:nvPr/>
              </p14:nvContentPartPr>
              <p14:xfrm>
                <a:off x="6650018" y="5666302"/>
                <a:ext cx="65520" cy="135720"/>
              </p14:xfrm>
            </p:contentPart>
          </mc:Choice>
          <mc:Fallback>
            <p:pic>
              <p:nvPicPr>
                <p:cNvPr id="277" name="Freihand 276">
                  <a:extLst>
                    <a:ext uri="{FF2B5EF4-FFF2-40B4-BE49-F238E27FC236}">
                      <a16:creationId xmlns:a16="http://schemas.microsoft.com/office/drawing/2014/main" id="{959D95E9-BE7F-4E36-B2F4-1730A2EE2F0F}"/>
                    </a:ext>
                  </a:extLst>
                </p:cNvPr>
                <p:cNvPicPr/>
                <p:nvPr/>
              </p:nvPicPr>
              <p:blipFill>
                <a:blip r:embed="rId461"/>
                <a:stretch>
                  <a:fillRect/>
                </a:stretch>
              </p:blipFill>
              <p:spPr>
                <a:xfrm>
                  <a:off x="6641018" y="5657662"/>
                  <a:ext cx="831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278" name="Freihand 277">
                  <a:extLst>
                    <a:ext uri="{FF2B5EF4-FFF2-40B4-BE49-F238E27FC236}">
                      <a16:creationId xmlns:a16="http://schemas.microsoft.com/office/drawing/2014/main" id="{9487DE70-14EA-4D25-8D16-8BB80B0EED22}"/>
                    </a:ext>
                  </a:extLst>
                </p14:cNvPr>
                <p14:cNvContentPartPr/>
                <p14:nvPr/>
              </p14:nvContentPartPr>
              <p14:xfrm>
                <a:off x="6768458" y="5661982"/>
                <a:ext cx="299520" cy="125640"/>
              </p14:xfrm>
            </p:contentPart>
          </mc:Choice>
          <mc:Fallback>
            <p:pic>
              <p:nvPicPr>
                <p:cNvPr id="278" name="Freihand 277">
                  <a:extLst>
                    <a:ext uri="{FF2B5EF4-FFF2-40B4-BE49-F238E27FC236}">
                      <a16:creationId xmlns:a16="http://schemas.microsoft.com/office/drawing/2014/main" id="{9487DE70-14EA-4D25-8D16-8BB80B0EED22}"/>
                    </a:ext>
                  </a:extLst>
                </p:cNvPr>
                <p:cNvPicPr/>
                <p:nvPr/>
              </p:nvPicPr>
              <p:blipFill>
                <a:blip r:embed="rId463"/>
                <a:stretch>
                  <a:fillRect/>
                </a:stretch>
              </p:blipFill>
              <p:spPr>
                <a:xfrm>
                  <a:off x="6759458" y="5652982"/>
                  <a:ext cx="3171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279" name="Freihand 278">
                  <a:extLst>
                    <a:ext uri="{FF2B5EF4-FFF2-40B4-BE49-F238E27FC236}">
                      <a16:creationId xmlns:a16="http://schemas.microsoft.com/office/drawing/2014/main" id="{AC86AF49-DACF-42C4-AB19-B22646C4F31E}"/>
                    </a:ext>
                  </a:extLst>
                </p14:cNvPr>
                <p14:cNvContentPartPr/>
                <p14:nvPr/>
              </p14:nvContentPartPr>
              <p14:xfrm>
                <a:off x="7224938" y="5535982"/>
                <a:ext cx="510480" cy="312840"/>
              </p14:xfrm>
            </p:contentPart>
          </mc:Choice>
          <mc:Fallback>
            <p:pic>
              <p:nvPicPr>
                <p:cNvPr id="279" name="Freihand 278">
                  <a:extLst>
                    <a:ext uri="{FF2B5EF4-FFF2-40B4-BE49-F238E27FC236}">
                      <a16:creationId xmlns:a16="http://schemas.microsoft.com/office/drawing/2014/main" id="{AC86AF49-DACF-42C4-AB19-B22646C4F31E}"/>
                    </a:ext>
                  </a:extLst>
                </p:cNvPr>
                <p:cNvPicPr/>
                <p:nvPr/>
              </p:nvPicPr>
              <p:blipFill>
                <a:blip r:embed="rId465"/>
                <a:stretch>
                  <a:fillRect/>
                </a:stretch>
              </p:blipFill>
              <p:spPr>
                <a:xfrm>
                  <a:off x="7215938" y="5526982"/>
                  <a:ext cx="52812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280" name="Freihand 279">
                  <a:extLst>
                    <a:ext uri="{FF2B5EF4-FFF2-40B4-BE49-F238E27FC236}">
                      <a16:creationId xmlns:a16="http://schemas.microsoft.com/office/drawing/2014/main" id="{69E43E36-08CE-48AF-90F6-86F2B332DC9C}"/>
                    </a:ext>
                  </a:extLst>
                </p14:cNvPr>
                <p14:cNvContentPartPr/>
                <p14:nvPr/>
              </p14:nvContentPartPr>
              <p14:xfrm>
                <a:off x="7425818" y="5530582"/>
                <a:ext cx="145800" cy="9720"/>
              </p14:xfrm>
            </p:contentPart>
          </mc:Choice>
          <mc:Fallback>
            <p:pic>
              <p:nvPicPr>
                <p:cNvPr id="280" name="Freihand 279">
                  <a:extLst>
                    <a:ext uri="{FF2B5EF4-FFF2-40B4-BE49-F238E27FC236}">
                      <a16:creationId xmlns:a16="http://schemas.microsoft.com/office/drawing/2014/main" id="{69E43E36-08CE-48AF-90F6-86F2B332DC9C}"/>
                    </a:ext>
                  </a:extLst>
                </p:cNvPr>
                <p:cNvPicPr/>
                <p:nvPr/>
              </p:nvPicPr>
              <p:blipFill>
                <a:blip r:embed="rId467"/>
                <a:stretch>
                  <a:fillRect/>
                </a:stretch>
              </p:blipFill>
              <p:spPr>
                <a:xfrm>
                  <a:off x="7417178" y="5521942"/>
                  <a:ext cx="1634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282" name="Freihand 281">
                  <a:extLst>
                    <a:ext uri="{FF2B5EF4-FFF2-40B4-BE49-F238E27FC236}">
                      <a16:creationId xmlns:a16="http://schemas.microsoft.com/office/drawing/2014/main" id="{BAA14873-D021-4DF9-983E-7C2A5BEE8735}"/>
                    </a:ext>
                  </a:extLst>
                </p14:cNvPr>
                <p14:cNvContentPartPr/>
                <p14:nvPr/>
              </p14:nvContentPartPr>
              <p14:xfrm>
                <a:off x="7810298" y="5579182"/>
                <a:ext cx="233640" cy="108720"/>
              </p14:xfrm>
            </p:contentPart>
          </mc:Choice>
          <mc:Fallback>
            <p:pic>
              <p:nvPicPr>
                <p:cNvPr id="282" name="Freihand 281">
                  <a:extLst>
                    <a:ext uri="{FF2B5EF4-FFF2-40B4-BE49-F238E27FC236}">
                      <a16:creationId xmlns:a16="http://schemas.microsoft.com/office/drawing/2014/main" id="{BAA14873-D021-4DF9-983E-7C2A5BEE8735}"/>
                    </a:ext>
                  </a:extLst>
                </p:cNvPr>
                <p:cNvPicPr/>
                <p:nvPr/>
              </p:nvPicPr>
              <p:blipFill>
                <a:blip r:embed="rId469"/>
                <a:stretch>
                  <a:fillRect/>
                </a:stretch>
              </p:blipFill>
              <p:spPr>
                <a:xfrm>
                  <a:off x="7801298" y="5570542"/>
                  <a:ext cx="25128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284" name="Freihand 283">
                  <a:extLst>
                    <a:ext uri="{FF2B5EF4-FFF2-40B4-BE49-F238E27FC236}">
                      <a16:creationId xmlns:a16="http://schemas.microsoft.com/office/drawing/2014/main" id="{885BA35A-4511-49C1-9512-D494807DC290}"/>
                    </a:ext>
                  </a:extLst>
                </p14:cNvPr>
                <p14:cNvContentPartPr/>
                <p14:nvPr/>
              </p14:nvContentPartPr>
              <p14:xfrm>
                <a:off x="8101898" y="5532742"/>
                <a:ext cx="249480" cy="152280"/>
              </p14:xfrm>
            </p:contentPart>
          </mc:Choice>
          <mc:Fallback>
            <p:pic>
              <p:nvPicPr>
                <p:cNvPr id="284" name="Freihand 283">
                  <a:extLst>
                    <a:ext uri="{FF2B5EF4-FFF2-40B4-BE49-F238E27FC236}">
                      <a16:creationId xmlns:a16="http://schemas.microsoft.com/office/drawing/2014/main" id="{885BA35A-4511-49C1-9512-D494807DC290}"/>
                    </a:ext>
                  </a:extLst>
                </p:cNvPr>
                <p:cNvPicPr/>
                <p:nvPr/>
              </p:nvPicPr>
              <p:blipFill>
                <a:blip r:embed="rId471"/>
                <a:stretch>
                  <a:fillRect/>
                </a:stretch>
              </p:blipFill>
              <p:spPr>
                <a:xfrm>
                  <a:off x="8092898" y="5523742"/>
                  <a:ext cx="2671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285" name="Freihand 284">
                  <a:extLst>
                    <a:ext uri="{FF2B5EF4-FFF2-40B4-BE49-F238E27FC236}">
                      <a16:creationId xmlns:a16="http://schemas.microsoft.com/office/drawing/2014/main" id="{5CFD4F90-9A9A-40D5-9E73-BACD5802D7FC}"/>
                    </a:ext>
                  </a:extLst>
                </p14:cNvPr>
                <p14:cNvContentPartPr/>
                <p14:nvPr/>
              </p14:nvContentPartPr>
              <p14:xfrm>
                <a:off x="8385578" y="5566942"/>
                <a:ext cx="77760" cy="19800"/>
              </p14:xfrm>
            </p:contentPart>
          </mc:Choice>
          <mc:Fallback>
            <p:pic>
              <p:nvPicPr>
                <p:cNvPr id="285" name="Freihand 284">
                  <a:extLst>
                    <a:ext uri="{FF2B5EF4-FFF2-40B4-BE49-F238E27FC236}">
                      <a16:creationId xmlns:a16="http://schemas.microsoft.com/office/drawing/2014/main" id="{5CFD4F90-9A9A-40D5-9E73-BACD5802D7FC}"/>
                    </a:ext>
                  </a:extLst>
                </p:cNvPr>
                <p:cNvPicPr/>
                <p:nvPr/>
              </p:nvPicPr>
              <p:blipFill>
                <a:blip r:embed="rId473"/>
                <a:stretch>
                  <a:fillRect/>
                </a:stretch>
              </p:blipFill>
              <p:spPr>
                <a:xfrm>
                  <a:off x="8376938" y="5557942"/>
                  <a:ext cx="95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86" name="Freihand 285">
                  <a:extLst>
                    <a:ext uri="{FF2B5EF4-FFF2-40B4-BE49-F238E27FC236}">
                      <a16:creationId xmlns:a16="http://schemas.microsoft.com/office/drawing/2014/main" id="{AC7F524E-A9F5-4694-AF02-52E24C38F805}"/>
                    </a:ext>
                  </a:extLst>
                </p14:cNvPr>
                <p14:cNvContentPartPr/>
                <p14:nvPr/>
              </p14:nvContentPartPr>
              <p14:xfrm>
                <a:off x="7605458" y="5841262"/>
                <a:ext cx="157320" cy="184320"/>
              </p14:xfrm>
            </p:contentPart>
          </mc:Choice>
          <mc:Fallback>
            <p:pic>
              <p:nvPicPr>
                <p:cNvPr id="286" name="Freihand 285">
                  <a:extLst>
                    <a:ext uri="{FF2B5EF4-FFF2-40B4-BE49-F238E27FC236}">
                      <a16:creationId xmlns:a16="http://schemas.microsoft.com/office/drawing/2014/main" id="{AC7F524E-A9F5-4694-AF02-52E24C38F805}"/>
                    </a:ext>
                  </a:extLst>
                </p:cNvPr>
                <p:cNvPicPr/>
                <p:nvPr/>
              </p:nvPicPr>
              <p:blipFill>
                <a:blip r:embed="rId475"/>
                <a:stretch>
                  <a:fillRect/>
                </a:stretch>
              </p:blipFill>
              <p:spPr>
                <a:xfrm>
                  <a:off x="7596818" y="5832622"/>
                  <a:ext cx="1749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87" name="Freihand 286">
                  <a:extLst>
                    <a:ext uri="{FF2B5EF4-FFF2-40B4-BE49-F238E27FC236}">
                      <a16:creationId xmlns:a16="http://schemas.microsoft.com/office/drawing/2014/main" id="{256FBD42-7CC0-45B3-95C8-88F16BCFAA64}"/>
                    </a:ext>
                  </a:extLst>
                </p14:cNvPr>
                <p14:cNvContentPartPr/>
                <p14:nvPr/>
              </p14:nvContentPartPr>
              <p14:xfrm>
                <a:off x="7783658" y="5891302"/>
                <a:ext cx="11880" cy="107280"/>
              </p14:xfrm>
            </p:contentPart>
          </mc:Choice>
          <mc:Fallback>
            <p:pic>
              <p:nvPicPr>
                <p:cNvPr id="287" name="Freihand 286">
                  <a:extLst>
                    <a:ext uri="{FF2B5EF4-FFF2-40B4-BE49-F238E27FC236}">
                      <a16:creationId xmlns:a16="http://schemas.microsoft.com/office/drawing/2014/main" id="{256FBD42-7CC0-45B3-95C8-88F16BCFAA64}"/>
                    </a:ext>
                  </a:extLst>
                </p:cNvPr>
                <p:cNvPicPr/>
                <p:nvPr/>
              </p:nvPicPr>
              <p:blipFill>
                <a:blip r:embed="rId477"/>
                <a:stretch>
                  <a:fillRect/>
                </a:stretch>
              </p:blipFill>
              <p:spPr>
                <a:xfrm>
                  <a:off x="7774658" y="5882662"/>
                  <a:ext cx="29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88" name="Freihand 287">
                  <a:extLst>
                    <a:ext uri="{FF2B5EF4-FFF2-40B4-BE49-F238E27FC236}">
                      <a16:creationId xmlns:a16="http://schemas.microsoft.com/office/drawing/2014/main" id="{EF5BB8D1-A139-4970-83FD-FD62BC26F331}"/>
                    </a:ext>
                  </a:extLst>
                </p14:cNvPr>
                <p14:cNvContentPartPr/>
                <p14:nvPr/>
              </p14:nvContentPartPr>
              <p14:xfrm>
                <a:off x="7814978" y="5773942"/>
                <a:ext cx="258840" cy="206640"/>
              </p14:xfrm>
            </p:contentPart>
          </mc:Choice>
          <mc:Fallback>
            <p:pic>
              <p:nvPicPr>
                <p:cNvPr id="288" name="Freihand 287">
                  <a:extLst>
                    <a:ext uri="{FF2B5EF4-FFF2-40B4-BE49-F238E27FC236}">
                      <a16:creationId xmlns:a16="http://schemas.microsoft.com/office/drawing/2014/main" id="{EF5BB8D1-A139-4970-83FD-FD62BC26F331}"/>
                    </a:ext>
                  </a:extLst>
                </p:cNvPr>
                <p:cNvPicPr/>
                <p:nvPr/>
              </p:nvPicPr>
              <p:blipFill>
                <a:blip r:embed="rId479"/>
                <a:stretch>
                  <a:fillRect/>
                </a:stretch>
              </p:blipFill>
              <p:spPr>
                <a:xfrm>
                  <a:off x="7806338" y="5765302"/>
                  <a:ext cx="27648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89" name="Freihand 288">
                  <a:extLst>
                    <a:ext uri="{FF2B5EF4-FFF2-40B4-BE49-F238E27FC236}">
                      <a16:creationId xmlns:a16="http://schemas.microsoft.com/office/drawing/2014/main" id="{F99BD80C-17F2-423C-B807-393DEC587639}"/>
                    </a:ext>
                  </a:extLst>
                </p14:cNvPr>
                <p14:cNvContentPartPr/>
                <p14:nvPr/>
              </p14:nvContentPartPr>
              <p14:xfrm>
                <a:off x="8092178" y="5852782"/>
                <a:ext cx="173520" cy="82080"/>
              </p14:xfrm>
            </p:contentPart>
          </mc:Choice>
          <mc:Fallback>
            <p:pic>
              <p:nvPicPr>
                <p:cNvPr id="289" name="Freihand 288">
                  <a:extLst>
                    <a:ext uri="{FF2B5EF4-FFF2-40B4-BE49-F238E27FC236}">
                      <a16:creationId xmlns:a16="http://schemas.microsoft.com/office/drawing/2014/main" id="{F99BD80C-17F2-423C-B807-393DEC587639}"/>
                    </a:ext>
                  </a:extLst>
                </p:cNvPr>
                <p:cNvPicPr/>
                <p:nvPr/>
              </p:nvPicPr>
              <p:blipFill>
                <a:blip r:embed="rId481"/>
                <a:stretch>
                  <a:fillRect/>
                </a:stretch>
              </p:blipFill>
              <p:spPr>
                <a:xfrm>
                  <a:off x="8083178" y="5844142"/>
                  <a:ext cx="19116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90" name="Freihand 289">
                  <a:extLst>
                    <a:ext uri="{FF2B5EF4-FFF2-40B4-BE49-F238E27FC236}">
                      <a16:creationId xmlns:a16="http://schemas.microsoft.com/office/drawing/2014/main" id="{B5CFD7A1-4594-4784-9631-7436824E6B80}"/>
                    </a:ext>
                  </a:extLst>
                </p14:cNvPr>
                <p14:cNvContentPartPr/>
                <p14:nvPr/>
              </p14:nvContentPartPr>
              <p14:xfrm>
                <a:off x="7964018" y="5750542"/>
                <a:ext cx="9720" cy="11160"/>
              </p14:xfrm>
            </p:contentPart>
          </mc:Choice>
          <mc:Fallback>
            <p:pic>
              <p:nvPicPr>
                <p:cNvPr id="290" name="Freihand 289">
                  <a:extLst>
                    <a:ext uri="{FF2B5EF4-FFF2-40B4-BE49-F238E27FC236}">
                      <a16:creationId xmlns:a16="http://schemas.microsoft.com/office/drawing/2014/main" id="{B5CFD7A1-4594-4784-9631-7436824E6B80}"/>
                    </a:ext>
                  </a:extLst>
                </p:cNvPr>
                <p:cNvPicPr/>
                <p:nvPr/>
              </p:nvPicPr>
              <p:blipFill>
                <a:blip r:embed="rId483"/>
                <a:stretch>
                  <a:fillRect/>
                </a:stretch>
              </p:blipFill>
              <p:spPr>
                <a:xfrm>
                  <a:off x="7955378" y="5741542"/>
                  <a:ext cx="273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92" name="Freihand 291">
                  <a:extLst>
                    <a:ext uri="{FF2B5EF4-FFF2-40B4-BE49-F238E27FC236}">
                      <a16:creationId xmlns:a16="http://schemas.microsoft.com/office/drawing/2014/main" id="{0EBB5691-DBA4-46C1-9515-DD7C582970B5}"/>
                    </a:ext>
                  </a:extLst>
                </p14:cNvPr>
                <p14:cNvContentPartPr/>
                <p14:nvPr/>
              </p14:nvContentPartPr>
              <p14:xfrm>
                <a:off x="2899898" y="6345622"/>
                <a:ext cx="218160" cy="118080"/>
              </p14:xfrm>
            </p:contentPart>
          </mc:Choice>
          <mc:Fallback>
            <p:pic>
              <p:nvPicPr>
                <p:cNvPr id="292" name="Freihand 291">
                  <a:extLst>
                    <a:ext uri="{FF2B5EF4-FFF2-40B4-BE49-F238E27FC236}">
                      <a16:creationId xmlns:a16="http://schemas.microsoft.com/office/drawing/2014/main" id="{0EBB5691-DBA4-46C1-9515-DD7C582970B5}"/>
                    </a:ext>
                  </a:extLst>
                </p:cNvPr>
                <p:cNvPicPr/>
                <p:nvPr/>
              </p:nvPicPr>
              <p:blipFill>
                <a:blip r:embed="rId485"/>
                <a:stretch>
                  <a:fillRect/>
                </a:stretch>
              </p:blipFill>
              <p:spPr>
                <a:xfrm>
                  <a:off x="2890898" y="6336622"/>
                  <a:ext cx="235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93" name="Freihand 292">
                  <a:extLst>
                    <a:ext uri="{FF2B5EF4-FFF2-40B4-BE49-F238E27FC236}">
                      <a16:creationId xmlns:a16="http://schemas.microsoft.com/office/drawing/2014/main" id="{727E465E-1FB4-413A-9768-75BB2E1753A1}"/>
                    </a:ext>
                  </a:extLst>
                </p14:cNvPr>
                <p14:cNvContentPartPr/>
                <p14:nvPr/>
              </p14:nvContentPartPr>
              <p14:xfrm>
                <a:off x="3089618" y="6230782"/>
                <a:ext cx="1800" cy="18000"/>
              </p14:xfrm>
            </p:contentPart>
          </mc:Choice>
          <mc:Fallback>
            <p:pic>
              <p:nvPicPr>
                <p:cNvPr id="293" name="Freihand 292">
                  <a:extLst>
                    <a:ext uri="{FF2B5EF4-FFF2-40B4-BE49-F238E27FC236}">
                      <a16:creationId xmlns:a16="http://schemas.microsoft.com/office/drawing/2014/main" id="{727E465E-1FB4-413A-9768-75BB2E1753A1}"/>
                    </a:ext>
                  </a:extLst>
                </p:cNvPr>
                <p:cNvPicPr/>
                <p:nvPr/>
              </p:nvPicPr>
              <p:blipFill>
                <a:blip r:embed="rId487"/>
                <a:stretch>
                  <a:fillRect/>
                </a:stretch>
              </p:blipFill>
              <p:spPr>
                <a:xfrm>
                  <a:off x="3080978" y="6222142"/>
                  <a:ext cx="1944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94" name="Freihand 293">
                  <a:extLst>
                    <a:ext uri="{FF2B5EF4-FFF2-40B4-BE49-F238E27FC236}">
                      <a16:creationId xmlns:a16="http://schemas.microsoft.com/office/drawing/2014/main" id="{1AD955F7-67BB-4DD6-9C23-3EAA1B6BDB7F}"/>
                    </a:ext>
                  </a:extLst>
                </p14:cNvPr>
                <p14:cNvContentPartPr/>
                <p14:nvPr/>
              </p14:nvContentPartPr>
              <p14:xfrm>
                <a:off x="3317858" y="6304582"/>
                <a:ext cx="24120" cy="126360"/>
              </p14:xfrm>
            </p:contentPart>
          </mc:Choice>
          <mc:Fallback>
            <p:pic>
              <p:nvPicPr>
                <p:cNvPr id="294" name="Freihand 293">
                  <a:extLst>
                    <a:ext uri="{FF2B5EF4-FFF2-40B4-BE49-F238E27FC236}">
                      <a16:creationId xmlns:a16="http://schemas.microsoft.com/office/drawing/2014/main" id="{1AD955F7-67BB-4DD6-9C23-3EAA1B6BDB7F}"/>
                    </a:ext>
                  </a:extLst>
                </p:cNvPr>
                <p:cNvPicPr/>
                <p:nvPr/>
              </p:nvPicPr>
              <p:blipFill>
                <a:blip r:embed="rId489"/>
                <a:stretch>
                  <a:fillRect/>
                </a:stretch>
              </p:blipFill>
              <p:spPr>
                <a:xfrm>
                  <a:off x="3308858" y="6295942"/>
                  <a:ext cx="4176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95" name="Freihand 294">
                  <a:extLst>
                    <a:ext uri="{FF2B5EF4-FFF2-40B4-BE49-F238E27FC236}">
                      <a16:creationId xmlns:a16="http://schemas.microsoft.com/office/drawing/2014/main" id="{C3769B4F-5B98-44AE-99DC-9E3B15CB8C86}"/>
                    </a:ext>
                  </a:extLst>
                </p14:cNvPr>
                <p14:cNvContentPartPr/>
                <p14:nvPr/>
              </p14:nvContentPartPr>
              <p14:xfrm>
                <a:off x="3286538" y="6262462"/>
                <a:ext cx="170280" cy="200880"/>
              </p14:xfrm>
            </p:contentPart>
          </mc:Choice>
          <mc:Fallback>
            <p:pic>
              <p:nvPicPr>
                <p:cNvPr id="295" name="Freihand 294">
                  <a:extLst>
                    <a:ext uri="{FF2B5EF4-FFF2-40B4-BE49-F238E27FC236}">
                      <a16:creationId xmlns:a16="http://schemas.microsoft.com/office/drawing/2014/main" id="{C3769B4F-5B98-44AE-99DC-9E3B15CB8C86}"/>
                    </a:ext>
                  </a:extLst>
                </p:cNvPr>
                <p:cNvPicPr/>
                <p:nvPr/>
              </p:nvPicPr>
              <p:blipFill>
                <a:blip r:embed="rId491"/>
                <a:stretch>
                  <a:fillRect/>
                </a:stretch>
              </p:blipFill>
              <p:spPr>
                <a:xfrm>
                  <a:off x="3277898" y="6253462"/>
                  <a:ext cx="18792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96" name="Freihand 295">
                  <a:extLst>
                    <a:ext uri="{FF2B5EF4-FFF2-40B4-BE49-F238E27FC236}">
                      <a16:creationId xmlns:a16="http://schemas.microsoft.com/office/drawing/2014/main" id="{EF1FF656-B059-4DE2-8D08-B15585799223}"/>
                    </a:ext>
                  </a:extLst>
                </p14:cNvPr>
                <p14:cNvContentPartPr/>
                <p14:nvPr/>
              </p14:nvContentPartPr>
              <p14:xfrm>
                <a:off x="3447818" y="6331942"/>
                <a:ext cx="83880" cy="95400"/>
              </p14:xfrm>
            </p:contentPart>
          </mc:Choice>
          <mc:Fallback>
            <p:pic>
              <p:nvPicPr>
                <p:cNvPr id="296" name="Freihand 295">
                  <a:extLst>
                    <a:ext uri="{FF2B5EF4-FFF2-40B4-BE49-F238E27FC236}">
                      <a16:creationId xmlns:a16="http://schemas.microsoft.com/office/drawing/2014/main" id="{EF1FF656-B059-4DE2-8D08-B15585799223}"/>
                    </a:ext>
                  </a:extLst>
                </p:cNvPr>
                <p:cNvPicPr/>
                <p:nvPr/>
              </p:nvPicPr>
              <p:blipFill>
                <a:blip r:embed="rId493"/>
                <a:stretch>
                  <a:fillRect/>
                </a:stretch>
              </p:blipFill>
              <p:spPr>
                <a:xfrm>
                  <a:off x="3439178" y="6323302"/>
                  <a:ext cx="10152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97" name="Freihand 296">
                  <a:extLst>
                    <a:ext uri="{FF2B5EF4-FFF2-40B4-BE49-F238E27FC236}">
                      <a16:creationId xmlns:a16="http://schemas.microsoft.com/office/drawing/2014/main" id="{A25DE53B-1BAB-47D9-85F5-3899487B3A4B}"/>
                    </a:ext>
                  </a:extLst>
                </p14:cNvPr>
                <p14:cNvContentPartPr/>
                <p14:nvPr/>
              </p14:nvContentPartPr>
              <p14:xfrm>
                <a:off x="3544658" y="6310702"/>
                <a:ext cx="128520" cy="106560"/>
              </p14:xfrm>
            </p:contentPart>
          </mc:Choice>
          <mc:Fallback>
            <p:pic>
              <p:nvPicPr>
                <p:cNvPr id="297" name="Freihand 296">
                  <a:extLst>
                    <a:ext uri="{FF2B5EF4-FFF2-40B4-BE49-F238E27FC236}">
                      <a16:creationId xmlns:a16="http://schemas.microsoft.com/office/drawing/2014/main" id="{A25DE53B-1BAB-47D9-85F5-3899487B3A4B}"/>
                    </a:ext>
                  </a:extLst>
                </p:cNvPr>
                <p:cNvPicPr/>
                <p:nvPr/>
              </p:nvPicPr>
              <p:blipFill>
                <a:blip r:embed="rId495"/>
                <a:stretch>
                  <a:fillRect/>
                </a:stretch>
              </p:blipFill>
              <p:spPr>
                <a:xfrm>
                  <a:off x="3536018" y="6302062"/>
                  <a:ext cx="146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98" name="Freihand 297">
                  <a:extLst>
                    <a:ext uri="{FF2B5EF4-FFF2-40B4-BE49-F238E27FC236}">
                      <a16:creationId xmlns:a16="http://schemas.microsoft.com/office/drawing/2014/main" id="{163ED7AB-785E-4A3F-8A34-809E5F5130C4}"/>
                    </a:ext>
                  </a:extLst>
                </p14:cNvPr>
                <p14:cNvContentPartPr/>
                <p14:nvPr/>
              </p14:nvContentPartPr>
              <p14:xfrm>
                <a:off x="3566258" y="6318982"/>
                <a:ext cx="120960" cy="16920"/>
              </p14:xfrm>
            </p:contentPart>
          </mc:Choice>
          <mc:Fallback>
            <p:pic>
              <p:nvPicPr>
                <p:cNvPr id="298" name="Freihand 297">
                  <a:extLst>
                    <a:ext uri="{FF2B5EF4-FFF2-40B4-BE49-F238E27FC236}">
                      <a16:creationId xmlns:a16="http://schemas.microsoft.com/office/drawing/2014/main" id="{163ED7AB-785E-4A3F-8A34-809E5F5130C4}"/>
                    </a:ext>
                  </a:extLst>
                </p:cNvPr>
                <p:cNvPicPr/>
                <p:nvPr/>
              </p:nvPicPr>
              <p:blipFill>
                <a:blip r:embed="rId497"/>
                <a:stretch>
                  <a:fillRect/>
                </a:stretch>
              </p:blipFill>
              <p:spPr>
                <a:xfrm>
                  <a:off x="3557618" y="6310342"/>
                  <a:ext cx="1386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99" name="Freihand 298">
                  <a:extLst>
                    <a:ext uri="{FF2B5EF4-FFF2-40B4-BE49-F238E27FC236}">
                      <a16:creationId xmlns:a16="http://schemas.microsoft.com/office/drawing/2014/main" id="{A98AB01B-B6B9-4323-A4F6-1676CDA230AD}"/>
                    </a:ext>
                  </a:extLst>
                </p14:cNvPr>
                <p14:cNvContentPartPr/>
                <p14:nvPr/>
              </p14:nvContentPartPr>
              <p14:xfrm>
                <a:off x="3718898" y="6274342"/>
                <a:ext cx="185040" cy="257400"/>
              </p14:xfrm>
            </p:contentPart>
          </mc:Choice>
          <mc:Fallback>
            <p:pic>
              <p:nvPicPr>
                <p:cNvPr id="299" name="Freihand 298">
                  <a:extLst>
                    <a:ext uri="{FF2B5EF4-FFF2-40B4-BE49-F238E27FC236}">
                      <a16:creationId xmlns:a16="http://schemas.microsoft.com/office/drawing/2014/main" id="{A98AB01B-B6B9-4323-A4F6-1676CDA230AD}"/>
                    </a:ext>
                  </a:extLst>
                </p:cNvPr>
                <p:cNvPicPr/>
                <p:nvPr/>
              </p:nvPicPr>
              <p:blipFill>
                <a:blip r:embed="rId499"/>
                <a:stretch>
                  <a:fillRect/>
                </a:stretch>
              </p:blipFill>
              <p:spPr>
                <a:xfrm>
                  <a:off x="3709898" y="6265342"/>
                  <a:ext cx="20268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01" name="Freihand 300">
                  <a:extLst>
                    <a:ext uri="{FF2B5EF4-FFF2-40B4-BE49-F238E27FC236}">
                      <a16:creationId xmlns:a16="http://schemas.microsoft.com/office/drawing/2014/main" id="{E38A5496-7437-40C5-87FE-6F9A773FD278}"/>
                    </a:ext>
                  </a:extLst>
                </p14:cNvPr>
                <p14:cNvContentPartPr/>
                <p14:nvPr/>
              </p14:nvContentPartPr>
              <p14:xfrm>
                <a:off x="4122098" y="6169582"/>
                <a:ext cx="136080" cy="180000"/>
              </p14:xfrm>
            </p:contentPart>
          </mc:Choice>
          <mc:Fallback>
            <p:pic>
              <p:nvPicPr>
                <p:cNvPr id="301" name="Freihand 300">
                  <a:extLst>
                    <a:ext uri="{FF2B5EF4-FFF2-40B4-BE49-F238E27FC236}">
                      <a16:creationId xmlns:a16="http://schemas.microsoft.com/office/drawing/2014/main" id="{E38A5496-7437-40C5-87FE-6F9A773FD278}"/>
                    </a:ext>
                  </a:extLst>
                </p:cNvPr>
                <p:cNvPicPr/>
                <p:nvPr/>
              </p:nvPicPr>
              <p:blipFill>
                <a:blip r:embed="rId501"/>
                <a:stretch>
                  <a:fillRect/>
                </a:stretch>
              </p:blipFill>
              <p:spPr>
                <a:xfrm>
                  <a:off x="4113098" y="6160942"/>
                  <a:ext cx="15372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02" name="Freihand 301">
                  <a:extLst>
                    <a:ext uri="{FF2B5EF4-FFF2-40B4-BE49-F238E27FC236}">
                      <a16:creationId xmlns:a16="http://schemas.microsoft.com/office/drawing/2014/main" id="{A93257FA-0654-4618-9A22-D9C0F32B84A3}"/>
                    </a:ext>
                  </a:extLst>
                </p14:cNvPr>
                <p14:cNvContentPartPr/>
                <p14:nvPr/>
              </p14:nvContentPartPr>
              <p14:xfrm>
                <a:off x="4197338" y="6278302"/>
                <a:ext cx="59760" cy="78120"/>
              </p14:xfrm>
            </p:contentPart>
          </mc:Choice>
          <mc:Fallback>
            <p:pic>
              <p:nvPicPr>
                <p:cNvPr id="302" name="Freihand 301">
                  <a:extLst>
                    <a:ext uri="{FF2B5EF4-FFF2-40B4-BE49-F238E27FC236}">
                      <a16:creationId xmlns:a16="http://schemas.microsoft.com/office/drawing/2014/main" id="{A93257FA-0654-4618-9A22-D9C0F32B84A3}"/>
                    </a:ext>
                  </a:extLst>
                </p:cNvPr>
                <p:cNvPicPr/>
                <p:nvPr/>
              </p:nvPicPr>
              <p:blipFill>
                <a:blip r:embed="rId503"/>
                <a:stretch>
                  <a:fillRect/>
                </a:stretch>
              </p:blipFill>
              <p:spPr>
                <a:xfrm>
                  <a:off x="4188698" y="6269302"/>
                  <a:ext cx="774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03" name="Freihand 302">
                  <a:extLst>
                    <a:ext uri="{FF2B5EF4-FFF2-40B4-BE49-F238E27FC236}">
                      <a16:creationId xmlns:a16="http://schemas.microsoft.com/office/drawing/2014/main" id="{BA487974-59E6-464A-ACC7-A7EE494AC29D}"/>
                    </a:ext>
                  </a:extLst>
                </p14:cNvPr>
                <p14:cNvContentPartPr/>
                <p14:nvPr/>
              </p14:nvContentPartPr>
              <p14:xfrm>
                <a:off x="4300298" y="6229702"/>
                <a:ext cx="382680" cy="239040"/>
              </p14:xfrm>
            </p:contentPart>
          </mc:Choice>
          <mc:Fallback>
            <p:pic>
              <p:nvPicPr>
                <p:cNvPr id="303" name="Freihand 302">
                  <a:extLst>
                    <a:ext uri="{FF2B5EF4-FFF2-40B4-BE49-F238E27FC236}">
                      <a16:creationId xmlns:a16="http://schemas.microsoft.com/office/drawing/2014/main" id="{BA487974-59E6-464A-ACC7-A7EE494AC29D}"/>
                    </a:ext>
                  </a:extLst>
                </p:cNvPr>
                <p:cNvPicPr/>
                <p:nvPr/>
              </p:nvPicPr>
              <p:blipFill>
                <a:blip r:embed="rId505"/>
                <a:stretch>
                  <a:fillRect/>
                </a:stretch>
              </p:blipFill>
              <p:spPr>
                <a:xfrm>
                  <a:off x="4291298" y="6221062"/>
                  <a:ext cx="40032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04" name="Freihand 303">
                  <a:extLst>
                    <a:ext uri="{FF2B5EF4-FFF2-40B4-BE49-F238E27FC236}">
                      <a16:creationId xmlns:a16="http://schemas.microsoft.com/office/drawing/2014/main" id="{310637D5-2D1D-4FA7-8D98-3B655A740331}"/>
                    </a:ext>
                  </a:extLst>
                </p14:cNvPr>
                <p14:cNvContentPartPr/>
                <p14:nvPr/>
              </p14:nvContentPartPr>
              <p14:xfrm>
                <a:off x="4737338" y="6223222"/>
                <a:ext cx="185760" cy="81360"/>
              </p14:xfrm>
            </p:contentPart>
          </mc:Choice>
          <mc:Fallback>
            <p:pic>
              <p:nvPicPr>
                <p:cNvPr id="304" name="Freihand 303">
                  <a:extLst>
                    <a:ext uri="{FF2B5EF4-FFF2-40B4-BE49-F238E27FC236}">
                      <a16:creationId xmlns:a16="http://schemas.microsoft.com/office/drawing/2014/main" id="{310637D5-2D1D-4FA7-8D98-3B655A740331}"/>
                    </a:ext>
                  </a:extLst>
                </p:cNvPr>
                <p:cNvPicPr/>
                <p:nvPr/>
              </p:nvPicPr>
              <p:blipFill>
                <a:blip r:embed="rId507"/>
                <a:stretch>
                  <a:fillRect/>
                </a:stretch>
              </p:blipFill>
              <p:spPr>
                <a:xfrm>
                  <a:off x="4728698" y="6214582"/>
                  <a:ext cx="2034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05" name="Freihand 304">
                  <a:extLst>
                    <a:ext uri="{FF2B5EF4-FFF2-40B4-BE49-F238E27FC236}">
                      <a16:creationId xmlns:a16="http://schemas.microsoft.com/office/drawing/2014/main" id="{03C885C6-DCFA-4779-807A-2FAD4B9937DC}"/>
                    </a:ext>
                  </a:extLst>
                </p14:cNvPr>
                <p14:cNvContentPartPr/>
                <p14:nvPr/>
              </p14:nvContentPartPr>
              <p14:xfrm>
                <a:off x="4925978" y="6118822"/>
                <a:ext cx="131400" cy="169920"/>
              </p14:xfrm>
            </p:contentPart>
          </mc:Choice>
          <mc:Fallback>
            <p:pic>
              <p:nvPicPr>
                <p:cNvPr id="305" name="Freihand 304">
                  <a:extLst>
                    <a:ext uri="{FF2B5EF4-FFF2-40B4-BE49-F238E27FC236}">
                      <a16:creationId xmlns:a16="http://schemas.microsoft.com/office/drawing/2014/main" id="{03C885C6-DCFA-4779-807A-2FAD4B9937DC}"/>
                    </a:ext>
                  </a:extLst>
                </p:cNvPr>
                <p:cNvPicPr/>
                <p:nvPr/>
              </p:nvPicPr>
              <p:blipFill>
                <a:blip r:embed="rId509"/>
                <a:stretch>
                  <a:fillRect/>
                </a:stretch>
              </p:blipFill>
              <p:spPr>
                <a:xfrm>
                  <a:off x="4917338" y="6110182"/>
                  <a:ext cx="14904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06" name="Freihand 305">
                  <a:extLst>
                    <a:ext uri="{FF2B5EF4-FFF2-40B4-BE49-F238E27FC236}">
                      <a16:creationId xmlns:a16="http://schemas.microsoft.com/office/drawing/2014/main" id="{2C0E44CA-40A1-4C41-9530-FBC6310B490B}"/>
                    </a:ext>
                  </a:extLst>
                </p14:cNvPr>
                <p14:cNvContentPartPr/>
                <p14:nvPr/>
              </p14:nvContentPartPr>
              <p14:xfrm>
                <a:off x="5085098" y="6080662"/>
                <a:ext cx="86760" cy="164880"/>
              </p14:xfrm>
            </p:contentPart>
          </mc:Choice>
          <mc:Fallback>
            <p:pic>
              <p:nvPicPr>
                <p:cNvPr id="306" name="Freihand 305">
                  <a:extLst>
                    <a:ext uri="{FF2B5EF4-FFF2-40B4-BE49-F238E27FC236}">
                      <a16:creationId xmlns:a16="http://schemas.microsoft.com/office/drawing/2014/main" id="{2C0E44CA-40A1-4C41-9530-FBC6310B490B}"/>
                    </a:ext>
                  </a:extLst>
                </p:cNvPr>
                <p:cNvPicPr/>
                <p:nvPr/>
              </p:nvPicPr>
              <p:blipFill>
                <a:blip r:embed="rId511"/>
                <a:stretch>
                  <a:fillRect/>
                </a:stretch>
              </p:blipFill>
              <p:spPr>
                <a:xfrm>
                  <a:off x="5076098" y="6072022"/>
                  <a:ext cx="10440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08" name="Freihand 307">
                  <a:extLst>
                    <a:ext uri="{FF2B5EF4-FFF2-40B4-BE49-F238E27FC236}">
                      <a16:creationId xmlns:a16="http://schemas.microsoft.com/office/drawing/2014/main" id="{D9C07D4C-2D6C-4499-A0A8-A9E7B9FE64EE}"/>
                    </a:ext>
                  </a:extLst>
                </p14:cNvPr>
                <p14:cNvContentPartPr/>
                <p14:nvPr/>
              </p14:nvContentPartPr>
              <p14:xfrm>
                <a:off x="5160338" y="6147262"/>
                <a:ext cx="210960" cy="110520"/>
              </p14:xfrm>
            </p:contentPart>
          </mc:Choice>
          <mc:Fallback>
            <p:pic>
              <p:nvPicPr>
                <p:cNvPr id="308" name="Freihand 307">
                  <a:extLst>
                    <a:ext uri="{FF2B5EF4-FFF2-40B4-BE49-F238E27FC236}">
                      <a16:creationId xmlns:a16="http://schemas.microsoft.com/office/drawing/2014/main" id="{D9C07D4C-2D6C-4499-A0A8-A9E7B9FE64EE}"/>
                    </a:ext>
                  </a:extLst>
                </p:cNvPr>
                <p:cNvPicPr/>
                <p:nvPr/>
              </p:nvPicPr>
              <p:blipFill>
                <a:blip r:embed="rId513"/>
                <a:stretch>
                  <a:fillRect/>
                </a:stretch>
              </p:blipFill>
              <p:spPr>
                <a:xfrm>
                  <a:off x="5151338" y="6138262"/>
                  <a:ext cx="228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09" name="Freihand 308">
                  <a:extLst>
                    <a:ext uri="{FF2B5EF4-FFF2-40B4-BE49-F238E27FC236}">
                      <a16:creationId xmlns:a16="http://schemas.microsoft.com/office/drawing/2014/main" id="{91CD80AC-4AF1-4CBC-BF9D-387D8C77809A}"/>
                    </a:ext>
                  </a:extLst>
                </p14:cNvPr>
                <p14:cNvContentPartPr/>
                <p14:nvPr/>
              </p14:nvContentPartPr>
              <p14:xfrm>
                <a:off x="5407658" y="6088222"/>
                <a:ext cx="171000" cy="136440"/>
              </p14:xfrm>
            </p:contentPart>
          </mc:Choice>
          <mc:Fallback>
            <p:pic>
              <p:nvPicPr>
                <p:cNvPr id="309" name="Freihand 308">
                  <a:extLst>
                    <a:ext uri="{FF2B5EF4-FFF2-40B4-BE49-F238E27FC236}">
                      <a16:creationId xmlns:a16="http://schemas.microsoft.com/office/drawing/2014/main" id="{91CD80AC-4AF1-4CBC-BF9D-387D8C77809A}"/>
                    </a:ext>
                  </a:extLst>
                </p:cNvPr>
                <p:cNvPicPr/>
                <p:nvPr/>
              </p:nvPicPr>
              <p:blipFill>
                <a:blip r:embed="rId515"/>
                <a:stretch>
                  <a:fillRect/>
                </a:stretch>
              </p:blipFill>
              <p:spPr>
                <a:xfrm>
                  <a:off x="5399018" y="6079222"/>
                  <a:ext cx="18864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0" name="Freihand 309">
                  <a:extLst>
                    <a:ext uri="{FF2B5EF4-FFF2-40B4-BE49-F238E27FC236}">
                      <a16:creationId xmlns:a16="http://schemas.microsoft.com/office/drawing/2014/main" id="{1E9D6178-8B48-4320-A308-5C7CCA681BC5}"/>
                    </a:ext>
                  </a:extLst>
                </p14:cNvPr>
                <p14:cNvContentPartPr/>
                <p14:nvPr/>
              </p14:nvContentPartPr>
              <p14:xfrm>
                <a:off x="5562818" y="6027382"/>
                <a:ext cx="165240" cy="197280"/>
              </p14:xfrm>
            </p:contentPart>
          </mc:Choice>
          <mc:Fallback>
            <p:pic>
              <p:nvPicPr>
                <p:cNvPr id="310" name="Freihand 309">
                  <a:extLst>
                    <a:ext uri="{FF2B5EF4-FFF2-40B4-BE49-F238E27FC236}">
                      <a16:creationId xmlns:a16="http://schemas.microsoft.com/office/drawing/2014/main" id="{1E9D6178-8B48-4320-A308-5C7CCA681BC5}"/>
                    </a:ext>
                  </a:extLst>
                </p:cNvPr>
                <p:cNvPicPr/>
                <p:nvPr/>
              </p:nvPicPr>
              <p:blipFill>
                <a:blip r:embed="rId517"/>
                <a:stretch>
                  <a:fillRect/>
                </a:stretch>
              </p:blipFill>
              <p:spPr>
                <a:xfrm>
                  <a:off x="5553818" y="6018742"/>
                  <a:ext cx="18288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11" name="Freihand 310">
                  <a:extLst>
                    <a:ext uri="{FF2B5EF4-FFF2-40B4-BE49-F238E27FC236}">
                      <a16:creationId xmlns:a16="http://schemas.microsoft.com/office/drawing/2014/main" id="{0B6C8073-5D23-4F88-997E-C6F1B9E352CF}"/>
                    </a:ext>
                  </a:extLst>
                </p14:cNvPr>
                <p14:cNvContentPartPr/>
                <p14:nvPr/>
              </p14:nvContentPartPr>
              <p14:xfrm>
                <a:off x="5801138" y="6095782"/>
                <a:ext cx="30960" cy="124560"/>
              </p14:xfrm>
            </p:contentPart>
          </mc:Choice>
          <mc:Fallback>
            <p:pic>
              <p:nvPicPr>
                <p:cNvPr id="311" name="Freihand 310">
                  <a:extLst>
                    <a:ext uri="{FF2B5EF4-FFF2-40B4-BE49-F238E27FC236}">
                      <a16:creationId xmlns:a16="http://schemas.microsoft.com/office/drawing/2014/main" id="{0B6C8073-5D23-4F88-997E-C6F1B9E352CF}"/>
                    </a:ext>
                  </a:extLst>
                </p:cNvPr>
                <p:cNvPicPr/>
                <p:nvPr/>
              </p:nvPicPr>
              <p:blipFill>
                <a:blip r:embed="rId519"/>
                <a:stretch>
                  <a:fillRect/>
                </a:stretch>
              </p:blipFill>
              <p:spPr>
                <a:xfrm>
                  <a:off x="5792138" y="6086782"/>
                  <a:ext cx="486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12" name="Freihand 311">
                  <a:extLst>
                    <a:ext uri="{FF2B5EF4-FFF2-40B4-BE49-F238E27FC236}">
                      <a16:creationId xmlns:a16="http://schemas.microsoft.com/office/drawing/2014/main" id="{66BDCBF5-1B97-41CE-A68A-9402DD66E348}"/>
                    </a:ext>
                  </a:extLst>
                </p14:cNvPr>
                <p14:cNvContentPartPr/>
                <p14:nvPr/>
              </p14:nvContentPartPr>
              <p14:xfrm>
                <a:off x="5840738" y="6007222"/>
                <a:ext cx="178560" cy="212040"/>
              </p14:xfrm>
            </p:contentPart>
          </mc:Choice>
          <mc:Fallback>
            <p:pic>
              <p:nvPicPr>
                <p:cNvPr id="312" name="Freihand 311">
                  <a:extLst>
                    <a:ext uri="{FF2B5EF4-FFF2-40B4-BE49-F238E27FC236}">
                      <a16:creationId xmlns:a16="http://schemas.microsoft.com/office/drawing/2014/main" id="{66BDCBF5-1B97-41CE-A68A-9402DD66E348}"/>
                    </a:ext>
                  </a:extLst>
                </p:cNvPr>
                <p:cNvPicPr/>
                <p:nvPr/>
              </p:nvPicPr>
              <p:blipFill>
                <a:blip r:embed="rId521"/>
                <a:stretch>
                  <a:fillRect/>
                </a:stretch>
              </p:blipFill>
              <p:spPr>
                <a:xfrm>
                  <a:off x="5831738" y="5998582"/>
                  <a:ext cx="19620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313" name="Freihand 312">
                  <a:extLst>
                    <a:ext uri="{FF2B5EF4-FFF2-40B4-BE49-F238E27FC236}">
                      <a16:creationId xmlns:a16="http://schemas.microsoft.com/office/drawing/2014/main" id="{D6F9461B-F940-4A50-B08F-20F2ECBE9D25}"/>
                    </a:ext>
                  </a:extLst>
                </p14:cNvPr>
                <p14:cNvContentPartPr/>
                <p14:nvPr/>
              </p14:nvContentPartPr>
              <p14:xfrm>
                <a:off x="6005618" y="6098302"/>
                <a:ext cx="244800" cy="122760"/>
              </p14:xfrm>
            </p:contentPart>
          </mc:Choice>
          <mc:Fallback>
            <p:pic>
              <p:nvPicPr>
                <p:cNvPr id="313" name="Freihand 312">
                  <a:extLst>
                    <a:ext uri="{FF2B5EF4-FFF2-40B4-BE49-F238E27FC236}">
                      <a16:creationId xmlns:a16="http://schemas.microsoft.com/office/drawing/2014/main" id="{D6F9461B-F940-4A50-B08F-20F2ECBE9D25}"/>
                    </a:ext>
                  </a:extLst>
                </p:cNvPr>
                <p:cNvPicPr/>
                <p:nvPr/>
              </p:nvPicPr>
              <p:blipFill>
                <a:blip r:embed="rId523"/>
                <a:stretch>
                  <a:fillRect/>
                </a:stretch>
              </p:blipFill>
              <p:spPr>
                <a:xfrm>
                  <a:off x="5996618" y="6089302"/>
                  <a:ext cx="2624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314" name="Freihand 313">
                  <a:extLst>
                    <a:ext uri="{FF2B5EF4-FFF2-40B4-BE49-F238E27FC236}">
                      <a16:creationId xmlns:a16="http://schemas.microsoft.com/office/drawing/2014/main" id="{13C248FE-A0EB-445E-A4B3-8AE63876269E}"/>
                    </a:ext>
                  </a:extLst>
                </p14:cNvPr>
                <p14:cNvContentPartPr/>
                <p14:nvPr/>
              </p14:nvContentPartPr>
              <p14:xfrm>
                <a:off x="6412058" y="6012622"/>
                <a:ext cx="90360" cy="220320"/>
              </p14:xfrm>
            </p:contentPart>
          </mc:Choice>
          <mc:Fallback>
            <p:pic>
              <p:nvPicPr>
                <p:cNvPr id="314" name="Freihand 313">
                  <a:extLst>
                    <a:ext uri="{FF2B5EF4-FFF2-40B4-BE49-F238E27FC236}">
                      <a16:creationId xmlns:a16="http://schemas.microsoft.com/office/drawing/2014/main" id="{13C248FE-A0EB-445E-A4B3-8AE63876269E}"/>
                    </a:ext>
                  </a:extLst>
                </p:cNvPr>
                <p:cNvPicPr/>
                <p:nvPr/>
              </p:nvPicPr>
              <p:blipFill>
                <a:blip r:embed="rId525"/>
                <a:stretch>
                  <a:fillRect/>
                </a:stretch>
              </p:blipFill>
              <p:spPr>
                <a:xfrm>
                  <a:off x="6403418" y="6003622"/>
                  <a:ext cx="10800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315" name="Freihand 314">
                  <a:extLst>
                    <a:ext uri="{FF2B5EF4-FFF2-40B4-BE49-F238E27FC236}">
                      <a16:creationId xmlns:a16="http://schemas.microsoft.com/office/drawing/2014/main" id="{379E8F4D-B9CC-4563-A192-B1A59A9C048B}"/>
                    </a:ext>
                  </a:extLst>
                </p14:cNvPr>
                <p14:cNvContentPartPr/>
                <p14:nvPr/>
              </p14:nvContentPartPr>
              <p14:xfrm>
                <a:off x="6633098" y="6016582"/>
                <a:ext cx="167040" cy="164160"/>
              </p14:xfrm>
            </p:contentPart>
          </mc:Choice>
          <mc:Fallback>
            <p:pic>
              <p:nvPicPr>
                <p:cNvPr id="315" name="Freihand 314">
                  <a:extLst>
                    <a:ext uri="{FF2B5EF4-FFF2-40B4-BE49-F238E27FC236}">
                      <a16:creationId xmlns:a16="http://schemas.microsoft.com/office/drawing/2014/main" id="{379E8F4D-B9CC-4563-A192-B1A59A9C048B}"/>
                    </a:ext>
                  </a:extLst>
                </p:cNvPr>
                <p:cNvPicPr/>
                <p:nvPr/>
              </p:nvPicPr>
              <p:blipFill>
                <a:blip r:embed="rId527"/>
                <a:stretch>
                  <a:fillRect/>
                </a:stretch>
              </p:blipFill>
              <p:spPr>
                <a:xfrm>
                  <a:off x="6624098" y="6007942"/>
                  <a:ext cx="1846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316" name="Freihand 315">
                  <a:extLst>
                    <a:ext uri="{FF2B5EF4-FFF2-40B4-BE49-F238E27FC236}">
                      <a16:creationId xmlns:a16="http://schemas.microsoft.com/office/drawing/2014/main" id="{1DEC615F-837A-4D4A-8D2F-CF3EC8708FB3}"/>
                    </a:ext>
                  </a:extLst>
                </p14:cNvPr>
                <p14:cNvContentPartPr/>
                <p14:nvPr/>
              </p14:nvContentPartPr>
              <p14:xfrm>
                <a:off x="6827858" y="5971222"/>
                <a:ext cx="217440" cy="243000"/>
              </p14:xfrm>
            </p:contentPart>
          </mc:Choice>
          <mc:Fallback>
            <p:pic>
              <p:nvPicPr>
                <p:cNvPr id="316" name="Freihand 315">
                  <a:extLst>
                    <a:ext uri="{FF2B5EF4-FFF2-40B4-BE49-F238E27FC236}">
                      <a16:creationId xmlns:a16="http://schemas.microsoft.com/office/drawing/2014/main" id="{1DEC615F-837A-4D4A-8D2F-CF3EC8708FB3}"/>
                    </a:ext>
                  </a:extLst>
                </p:cNvPr>
                <p:cNvPicPr/>
                <p:nvPr/>
              </p:nvPicPr>
              <p:blipFill>
                <a:blip r:embed="rId529"/>
                <a:stretch>
                  <a:fillRect/>
                </a:stretch>
              </p:blipFill>
              <p:spPr>
                <a:xfrm>
                  <a:off x="6818858" y="5962582"/>
                  <a:ext cx="23508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317" name="Freihand 316">
                  <a:extLst>
                    <a:ext uri="{FF2B5EF4-FFF2-40B4-BE49-F238E27FC236}">
                      <a16:creationId xmlns:a16="http://schemas.microsoft.com/office/drawing/2014/main" id="{4944971C-B2A4-4329-AFEF-C59C1688890B}"/>
                    </a:ext>
                  </a:extLst>
                </p14:cNvPr>
                <p14:cNvContentPartPr/>
                <p14:nvPr/>
              </p14:nvContentPartPr>
              <p14:xfrm>
                <a:off x="6793298" y="5927302"/>
                <a:ext cx="28800" cy="10080"/>
              </p14:xfrm>
            </p:contentPart>
          </mc:Choice>
          <mc:Fallback>
            <p:pic>
              <p:nvPicPr>
                <p:cNvPr id="317" name="Freihand 316">
                  <a:extLst>
                    <a:ext uri="{FF2B5EF4-FFF2-40B4-BE49-F238E27FC236}">
                      <a16:creationId xmlns:a16="http://schemas.microsoft.com/office/drawing/2014/main" id="{4944971C-B2A4-4329-AFEF-C59C1688890B}"/>
                    </a:ext>
                  </a:extLst>
                </p:cNvPr>
                <p:cNvPicPr/>
                <p:nvPr/>
              </p:nvPicPr>
              <p:blipFill>
                <a:blip r:embed="rId531"/>
                <a:stretch>
                  <a:fillRect/>
                </a:stretch>
              </p:blipFill>
              <p:spPr>
                <a:xfrm>
                  <a:off x="6784658" y="5918662"/>
                  <a:ext cx="46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318" name="Freihand 317">
                  <a:extLst>
                    <a:ext uri="{FF2B5EF4-FFF2-40B4-BE49-F238E27FC236}">
                      <a16:creationId xmlns:a16="http://schemas.microsoft.com/office/drawing/2014/main" id="{7D73449C-409F-46C6-B11C-C6B72DEC6B87}"/>
                    </a:ext>
                  </a:extLst>
                </p14:cNvPr>
                <p14:cNvContentPartPr/>
                <p14:nvPr/>
              </p14:nvContentPartPr>
              <p14:xfrm>
                <a:off x="7028018" y="6067342"/>
                <a:ext cx="176400" cy="126360"/>
              </p14:xfrm>
            </p:contentPart>
          </mc:Choice>
          <mc:Fallback>
            <p:pic>
              <p:nvPicPr>
                <p:cNvPr id="318" name="Freihand 317">
                  <a:extLst>
                    <a:ext uri="{FF2B5EF4-FFF2-40B4-BE49-F238E27FC236}">
                      <a16:creationId xmlns:a16="http://schemas.microsoft.com/office/drawing/2014/main" id="{7D73449C-409F-46C6-B11C-C6B72DEC6B87}"/>
                    </a:ext>
                  </a:extLst>
                </p:cNvPr>
                <p:cNvPicPr/>
                <p:nvPr/>
              </p:nvPicPr>
              <p:blipFill>
                <a:blip r:embed="rId533"/>
                <a:stretch>
                  <a:fillRect/>
                </a:stretch>
              </p:blipFill>
              <p:spPr>
                <a:xfrm>
                  <a:off x="7019378" y="6058702"/>
                  <a:ext cx="1940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319" name="Freihand 318">
                  <a:extLst>
                    <a:ext uri="{FF2B5EF4-FFF2-40B4-BE49-F238E27FC236}">
                      <a16:creationId xmlns:a16="http://schemas.microsoft.com/office/drawing/2014/main" id="{E548174E-372A-413E-BA99-038E3EA7B37B}"/>
                    </a:ext>
                  </a:extLst>
                </p14:cNvPr>
                <p14:cNvContentPartPr/>
                <p14:nvPr/>
              </p14:nvContentPartPr>
              <p14:xfrm>
                <a:off x="7190738" y="6140422"/>
                <a:ext cx="111600" cy="257760"/>
              </p14:xfrm>
            </p:contentPart>
          </mc:Choice>
          <mc:Fallback>
            <p:pic>
              <p:nvPicPr>
                <p:cNvPr id="319" name="Freihand 318">
                  <a:extLst>
                    <a:ext uri="{FF2B5EF4-FFF2-40B4-BE49-F238E27FC236}">
                      <a16:creationId xmlns:a16="http://schemas.microsoft.com/office/drawing/2014/main" id="{E548174E-372A-413E-BA99-038E3EA7B37B}"/>
                    </a:ext>
                  </a:extLst>
                </p:cNvPr>
                <p:cNvPicPr/>
                <p:nvPr/>
              </p:nvPicPr>
              <p:blipFill>
                <a:blip r:embed="rId535"/>
                <a:stretch>
                  <a:fillRect/>
                </a:stretch>
              </p:blipFill>
              <p:spPr>
                <a:xfrm>
                  <a:off x="7181738" y="6131782"/>
                  <a:ext cx="129240" cy="27540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320" name="Freihand 319">
                  <a:extLst>
                    <a:ext uri="{FF2B5EF4-FFF2-40B4-BE49-F238E27FC236}">
                      <a16:creationId xmlns:a16="http://schemas.microsoft.com/office/drawing/2014/main" id="{B3B61050-1C6D-41AC-BEFD-A97CB8EAF561}"/>
                    </a:ext>
                  </a:extLst>
                </p14:cNvPr>
                <p14:cNvContentPartPr/>
                <p14:nvPr/>
              </p14:nvContentPartPr>
              <p14:xfrm>
                <a:off x="7353458" y="6155182"/>
                <a:ext cx="112320" cy="151920"/>
              </p14:xfrm>
            </p:contentPart>
          </mc:Choice>
          <mc:Fallback>
            <p:pic>
              <p:nvPicPr>
                <p:cNvPr id="320" name="Freihand 319">
                  <a:extLst>
                    <a:ext uri="{FF2B5EF4-FFF2-40B4-BE49-F238E27FC236}">
                      <a16:creationId xmlns:a16="http://schemas.microsoft.com/office/drawing/2014/main" id="{B3B61050-1C6D-41AC-BEFD-A97CB8EAF561}"/>
                    </a:ext>
                  </a:extLst>
                </p:cNvPr>
                <p:cNvPicPr/>
                <p:nvPr/>
              </p:nvPicPr>
              <p:blipFill>
                <a:blip r:embed="rId537"/>
                <a:stretch>
                  <a:fillRect/>
                </a:stretch>
              </p:blipFill>
              <p:spPr>
                <a:xfrm>
                  <a:off x="7344458" y="6146182"/>
                  <a:ext cx="12996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321" name="Freihand 320">
                  <a:extLst>
                    <a:ext uri="{FF2B5EF4-FFF2-40B4-BE49-F238E27FC236}">
                      <a16:creationId xmlns:a16="http://schemas.microsoft.com/office/drawing/2014/main" id="{F5FC87ED-DC84-4C3E-AC1F-D315C89750AB}"/>
                    </a:ext>
                  </a:extLst>
                </p14:cNvPr>
                <p14:cNvContentPartPr/>
                <p14:nvPr/>
              </p14:nvContentPartPr>
              <p14:xfrm>
                <a:off x="7488098" y="6171022"/>
                <a:ext cx="165600" cy="64440"/>
              </p14:xfrm>
            </p:contentPart>
          </mc:Choice>
          <mc:Fallback>
            <p:pic>
              <p:nvPicPr>
                <p:cNvPr id="321" name="Freihand 320">
                  <a:extLst>
                    <a:ext uri="{FF2B5EF4-FFF2-40B4-BE49-F238E27FC236}">
                      <a16:creationId xmlns:a16="http://schemas.microsoft.com/office/drawing/2014/main" id="{F5FC87ED-DC84-4C3E-AC1F-D315C89750AB}"/>
                    </a:ext>
                  </a:extLst>
                </p:cNvPr>
                <p:cNvPicPr/>
                <p:nvPr/>
              </p:nvPicPr>
              <p:blipFill>
                <a:blip r:embed="rId539"/>
                <a:stretch>
                  <a:fillRect/>
                </a:stretch>
              </p:blipFill>
              <p:spPr>
                <a:xfrm>
                  <a:off x="7479098" y="6162382"/>
                  <a:ext cx="18324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322" name="Freihand 321">
                  <a:extLst>
                    <a:ext uri="{FF2B5EF4-FFF2-40B4-BE49-F238E27FC236}">
                      <a16:creationId xmlns:a16="http://schemas.microsoft.com/office/drawing/2014/main" id="{70BA93A9-6D13-438A-A731-635C226A66F8}"/>
                    </a:ext>
                  </a:extLst>
                </p14:cNvPr>
                <p14:cNvContentPartPr/>
                <p14:nvPr/>
              </p14:nvContentPartPr>
              <p14:xfrm>
                <a:off x="7637858" y="6138622"/>
                <a:ext cx="122400" cy="106920"/>
              </p14:xfrm>
            </p:contentPart>
          </mc:Choice>
          <mc:Fallback>
            <p:pic>
              <p:nvPicPr>
                <p:cNvPr id="322" name="Freihand 321">
                  <a:extLst>
                    <a:ext uri="{FF2B5EF4-FFF2-40B4-BE49-F238E27FC236}">
                      <a16:creationId xmlns:a16="http://schemas.microsoft.com/office/drawing/2014/main" id="{70BA93A9-6D13-438A-A731-635C226A66F8}"/>
                    </a:ext>
                  </a:extLst>
                </p:cNvPr>
                <p:cNvPicPr/>
                <p:nvPr/>
              </p:nvPicPr>
              <p:blipFill>
                <a:blip r:embed="rId541"/>
                <a:stretch>
                  <a:fillRect/>
                </a:stretch>
              </p:blipFill>
              <p:spPr>
                <a:xfrm>
                  <a:off x="7628858" y="6129622"/>
                  <a:ext cx="1400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323" name="Freihand 322">
                  <a:extLst>
                    <a:ext uri="{FF2B5EF4-FFF2-40B4-BE49-F238E27FC236}">
                      <a16:creationId xmlns:a16="http://schemas.microsoft.com/office/drawing/2014/main" id="{767079FE-7F64-4434-B4FC-DD8F414906D4}"/>
                    </a:ext>
                  </a:extLst>
                </p14:cNvPr>
                <p14:cNvContentPartPr/>
                <p14:nvPr/>
              </p14:nvContentPartPr>
              <p14:xfrm>
                <a:off x="7768898" y="6146182"/>
                <a:ext cx="105480" cy="111240"/>
              </p14:xfrm>
            </p:contentPart>
          </mc:Choice>
          <mc:Fallback>
            <p:pic>
              <p:nvPicPr>
                <p:cNvPr id="323" name="Freihand 322">
                  <a:extLst>
                    <a:ext uri="{FF2B5EF4-FFF2-40B4-BE49-F238E27FC236}">
                      <a16:creationId xmlns:a16="http://schemas.microsoft.com/office/drawing/2014/main" id="{767079FE-7F64-4434-B4FC-DD8F414906D4}"/>
                    </a:ext>
                  </a:extLst>
                </p:cNvPr>
                <p:cNvPicPr/>
                <p:nvPr/>
              </p:nvPicPr>
              <p:blipFill>
                <a:blip r:embed="rId543"/>
                <a:stretch>
                  <a:fillRect/>
                </a:stretch>
              </p:blipFill>
              <p:spPr>
                <a:xfrm>
                  <a:off x="7760258" y="6137182"/>
                  <a:ext cx="123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324" name="Freihand 323">
                  <a:extLst>
                    <a:ext uri="{FF2B5EF4-FFF2-40B4-BE49-F238E27FC236}">
                      <a16:creationId xmlns:a16="http://schemas.microsoft.com/office/drawing/2014/main" id="{BC82D763-12A4-419D-977D-E7DB9F2EC4B7}"/>
                    </a:ext>
                  </a:extLst>
                </p14:cNvPr>
                <p14:cNvContentPartPr/>
                <p14:nvPr/>
              </p14:nvContentPartPr>
              <p14:xfrm>
                <a:off x="7575218" y="6111982"/>
                <a:ext cx="446760" cy="135000"/>
              </p14:xfrm>
            </p:contentPart>
          </mc:Choice>
          <mc:Fallback>
            <p:pic>
              <p:nvPicPr>
                <p:cNvPr id="324" name="Freihand 323">
                  <a:extLst>
                    <a:ext uri="{FF2B5EF4-FFF2-40B4-BE49-F238E27FC236}">
                      <a16:creationId xmlns:a16="http://schemas.microsoft.com/office/drawing/2014/main" id="{BC82D763-12A4-419D-977D-E7DB9F2EC4B7}"/>
                    </a:ext>
                  </a:extLst>
                </p:cNvPr>
                <p:cNvPicPr/>
                <p:nvPr/>
              </p:nvPicPr>
              <p:blipFill>
                <a:blip r:embed="rId545"/>
                <a:stretch>
                  <a:fillRect/>
                </a:stretch>
              </p:blipFill>
              <p:spPr>
                <a:xfrm>
                  <a:off x="7566218" y="6103342"/>
                  <a:ext cx="46440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325" name="Freihand 324">
                  <a:extLst>
                    <a:ext uri="{FF2B5EF4-FFF2-40B4-BE49-F238E27FC236}">
                      <a16:creationId xmlns:a16="http://schemas.microsoft.com/office/drawing/2014/main" id="{4237CD11-8D83-46F8-9273-7B2BBC35F5E4}"/>
                    </a:ext>
                  </a:extLst>
                </p14:cNvPr>
                <p14:cNvContentPartPr/>
                <p14:nvPr/>
              </p14:nvContentPartPr>
              <p14:xfrm>
                <a:off x="6676298" y="6306382"/>
                <a:ext cx="158400" cy="171360"/>
              </p14:xfrm>
            </p:contentPart>
          </mc:Choice>
          <mc:Fallback>
            <p:pic>
              <p:nvPicPr>
                <p:cNvPr id="325" name="Freihand 324">
                  <a:extLst>
                    <a:ext uri="{FF2B5EF4-FFF2-40B4-BE49-F238E27FC236}">
                      <a16:creationId xmlns:a16="http://schemas.microsoft.com/office/drawing/2014/main" id="{4237CD11-8D83-46F8-9273-7B2BBC35F5E4}"/>
                    </a:ext>
                  </a:extLst>
                </p:cNvPr>
                <p:cNvPicPr/>
                <p:nvPr/>
              </p:nvPicPr>
              <p:blipFill>
                <a:blip r:embed="rId547"/>
                <a:stretch>
                  <a:fillRect/>
                </a:stretch>
              </p:blipFill>
              <p:spPr>
                <a:xfrm>
                  <a:off x="6667298" y="6297742"/>
                  <a:ext cx="17604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326" name="Freihand 325">
                  <a:extLst>
                    <a:ext uri="{FF2B5EF4-FFF2-40B4-BE49-F238E27FC236}">
                      <a16:creationId xmlns:a16="http://schemas.microsoft.com/office/drawing/2014/main" id="{34264B7A-00BC-4AF6-8BBF-2C68F95D9F14}"/>
                    </a:ext>
                  </a:extLst>
                </p14:cNvPr>
                <p14:cNvContentPartPr/>
                <p14:nvPr/>
              </p14:nvContentPartPr>
              <p14:xfrm>
                <a:off x="6866378" y="6293062"/>
                <a:ext cx="174240" cy="189000"/>
              </p14:xfrm>
            </p:contentPart>
          </mc:Choice>
          <mc:Fallback>
            <p:pic>
              <p:nvPicPr>
                <p:cNvPr id="326" name="Freihand 325">
                  <a:extLst>
                    <a:ext uri="{FF2B5EF4-FFF2-40B4-BE49-F238E27FC236}">
                      <a16:creationId xmlns:a16="http://schemas.microsoft.com/office/drawing/2014/main" id="{34264B7A-00BC-4AF6-8BBF-2C68F95D9F14}"/>
                    </a:ext>
                  </a:extLst>
                </p:cNvPr>
                <p:cNvPicPr/>
                <p:nvPr/>
              </p:nvPicPr>
              <p:blipFill>
                <a:blip r:embed="rId549"/>
                <a:stretch>
                  <a:fillRect/>
                </a:stretch>
              </p:blipFill>
              <p:spPr>
                <a:xfrm>
                  <a:off x="6857378" y="6284062"/>
                  <a:ext cx="1918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327" name="Freihand 326">
                  <a:extLst>
                    <a:ext uri="{FF2B5EF4-FFF2-40B4-BE49-F238E27FC236}">
                      <a16:creationId xmlns:a16="http://schemas.microsoft.com/office/drawing/2014/main" id="{4E1F3053-CF58-499C-ABB8-4D347C728D18}"/>
                    </a:ext>
                  </a:extLst>
                </p14:cNvPr>
                <p14:cNvContentPartPr/>
                <p14:nvPr/>
              </p14:nvContentPartPr>
              <p14:xfrm>
                <a:off x="6936938" y="6387022"/>
                <a:ext cx="201600" cy="101520"/>
              </p14:xfrm>
            </p:contentPart>
          </mc:Choice>
          <mc:Fallback>
            <p:pic>
              <p:nvPicPr>
                <p:cNvPr id="327" name="Freihand 326">
                  <a:extLst>
                    <a:ext uri="{FF2B5EF4-FFF2-40B4-BE49-F238E27FC236}">
                      <a16:creationId xmlns:a16="http://schemas.microsoft.com/office/drawing/2014/main" id="{4E1F3053-CF58-499C-ABB8-4D347C728D18}"/>
                    </a:ext>
                  </a:extLst>
                </p:cNvPr>
                <p:cNvPicPr/>
                <p:nvPr/>
              </p:nvPicPr>
              <p:blipFill>
                <a:blip r:embed="rId551"/>
                <a:stretch>
                  <a:fillRect/>
                </a:stretch>
              </p:blipFill>
              <p:spPr>
                <a:xfrm>
                  <a:off x="6927938" y="6378022"/>
                  <a:ext cx="21924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28" name="Freihand 327">
                  <a:extLst>
                    <a:ext uri="{FF2B5EF4-FFF2-40B4-BE49-F238E27FC236}">
                      <a16:creationId xmlns:a16="http://schemas.microsoft.com/office/drawing/2014/main" id="{2D845DCC-FA41-45A5-8C34-098035C3BA14}"/>
                    </a:ext>
                  </a:extLst>
                </p14:cNvPr>
                <p14:cNvContentPartPr/>
                <p14:nvPr/>
              </p14:nvContentPartPr>
              <p14:xfrm>
                <a:off x="7143578" y="6393862"/>
                <a:ext cx="167400" cy="80640"/>
              </p14:xfrm>
            </p:contentPart>
          </mc:Choice>
          <mc:Fallback>
            <p:pic>
              <p:nvPicPr>
                <p:cNvPr id="328" name="Freihand 327">
                  <a:extLst>
                    <a:ext uri="{FF2B5EF4-FFF2-40B4-BE49-F238E27FC236}">
                      <a16:creationId xmlns:a16="http://schemas.microsoft.com/office/drawing/2014/main" id="{2D845DCC-FA41-45A5-8C34-098035C3BA14}"/>
                    </a:ext>
                  </a:extLst>
                </p:cNvPr>
                <p:cNvPicPr/>
                <p:nvPr/>
              </p:nvPicPr>
              <p:blipFill>
                <a:blip r:embed="rId553"/>
                <a:stretch>
                  <a:fillRect/>
                </a:stretch>
              </p:blipFill>
              <p:spPr>
                <a:xfrm>
                  <a:off x="7134578" y="6384862"/>
                  <a:ext cx="1850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29" name="Freihand 328">
                  <a:extLst>
                    <a:ext uri="{FF2B5EF4-FFF2-40B4-BE49-F238E27FC236}">
                      <a16:creationId xmlns:a16="http://schemas.microsoft.com/office/drawing/2014/main" id="{7905564A-D983-488D-B9BA-BFE7AC762ADA}"/>
                    </a:ext>
                  </a:extLst>
                </p14:cNvPr>
                <p14:cNvContentPartPr/>
                <p14:nvPr/>
              </p14:nvContentPartPr>
              <p14:xfrm>
                <a:off x="7330418" y="6393502"/>
                <a:ext cx="234720" cy="73800"/>
              </p14:xfrm>
            </p:contentPart>
          </mc:Choice>
          <mc:Fallback>
            <p:pic>
              <p:nvPicPr>
                <p:cNvPr id="329" name="Freihand 328">
                  <a:extLst>
                    <a:ext uri="{FF2B5EF4-FFF2-40B4-BE49-F238E27FC236}">
                      <a16:creationId xmlns:a16="http://schemas.microsoft.com/office/drawing/2014/main" id="{7905564A-D983-488D-B9BA-BFE7AC762ADA}"/>
                    </a:ext>
                  </a:extLst>
                </p:cNvPr>
                <p:cNvPicPr/>
                <p:nvPr/>
              </p:nvPicPr>
              <p:blipFill>
                <a:blip r:embed="rId555"/>
                <a:stretch>
                  <a:fillRect/>
                </a:stretch>
              </p:blipFill>
              <p:spPr>
                <a:xfrm>
                  <a:off x="7321418" y="6384862"/>
                  <a:ext cx="25236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30" name="Freihand 329">
                  <a:extLst>
                    <a:ext uri="{FF2B5EF4-FFF2-40B4-BE49-F238E27FC236}">
                      <a16:creationId xmlns:a16="http://schemas.microsoft.com/office/drawing/2014/main" id="{63C0559B-8EDF-4E4D-BEE4-87CC00FC2F78}"/>
                    </a:ext>
                  </a:extLst>
                </p14:cNvPr>
                <p14:cNvContentPartPr/>
                <p14:nvPr/>
              </p14:nvContentPartPr>
              <p14:xfrm>
                <a:off x="7552898" y="6326902"/>
                <a:ext cx="13680" cy="31320"/>
              </p14:xfrm>
            </p:contentPart>
          </mc:Choice>
          <mc:Fallback>
            <p:pic>
              <p:nvPicPr>
                <p:cNvPr id="330" name="Freihand 329">
                  <a:extLst>
                    <a:ext uri="{FF2B5EF4-FFF2-40B4-BE49-F238E27FC236}">
                      <a16:creationId xmlns:a16="http://schemas.microsoft.com/office/drawing/2014/main" id="{63C0559B-8EDF-4E4D-BEE4-87CC00FC2F78}"/>
                    </a:ext>
                  </a:extLst>
                </p:cNvPr>
                <p:cNvPicPr/>
                <p:nvPr/>
              </p:nvPicPr>
              <p:blipFill>
                <a:blip r:embed="rId557"/>
                <a:stretch>
                  <a:fillRect/>
                </a:stretch>
              </p:blipFill>
              <p:spPr>
                <a:xfrm>
                  <a:off x="7543898" y="6317902"/>
                  <a:ext cx="3132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31" name="Freihand 330">
                  <a:extLst>
                    <a:ext uri="{FF2B5EF4-FFF2-40B4-BE49-F238E27FC236}">
                      <a16:creationId xmlns:a16="http://schemas.microsoft.com/office/drawing/2014/main" id="{8A0EA1CE-14D9-4437-A3F6-7E07D153B918}"/>
                    </a:ext>
                  </a:extLst>
                </p14:cNvPr>
                <p14:cNvContentPartPr/>
                <p14:nvPr/>
              </p14:nvContentPartPr>
              <p14:xfrm>
                <a:off x="7577018" y="6367222"/>
                <a:ext cx="171000" cy="100080"/>
              </p14:xfrm>
            </p:contentPart>
          </mc:Choice>
          <mc:Fallback>
            <p:pic>
              <p:nvPicPr>
                <p:cNvPr id="331" name="Freihand 330">
                  <a:extLst>
                    <a:ext uri="{FF2B5EF4-FFF2-40B4-BE49-F238E27FC236}">
                      <a16:creationId xmlns:a16="http://schemas.microsoft.com/office/drawing/2014/main" id="{8A0EA1CE-14D9-4437-A3F6-7E07D153B918}"/>
                    </a:ext>
                  </a:extLst>
                </p:cNvPr>
                <p:cNvPicPr/>
                <p:nvPr/>
              </p:nvPicPr>
              <p:blipFill>
                <a:blip r:embed="rId559"/>
                <a:stretch>
                  <a:fillRect/>
                </a:stretch>
              </p:blipFill>
              <p:spPr>
                <a:xfrm>
                  <a:off x="7568018" y="6358582"/>
                  <a:ext cx="188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32" name="Freihand 331">
                  <a:extLst>
                    <a:ext uri="{FF2B5EF4-FFF2-40B4-BE49-F238E27FC236}">
                      <a16:creationId xmlns:a16="http://schemas.microsoft.com/office/drawing/2014/main" id="{627AFEAD-9AFB-4AF6-A781-813753A3377B}"/>
                    </a:ext>
                  </a:extLst>
                </p14:cNvPr>
                <p14:cNvContentPartPr/>
                <p14:nvPr/>
              </p14:nvContentPartPr>
              <p14:xfrm>
                <a:off x="7703378" y="6289102"/>
                <a:ext cx="135720" cy="330480"/>
              </p14:xfrm>
            </p:contentPart>
          </mc:Choice>
          <mc:Fallback>
            <p:pic>
              <p:nvPicPr>
                <p:cNvPr id="332" name="Freihand 331">
                  <a:extLst>
                    <a:ext uri="{FF2B5EF4-FFF2-40B4-BE49-F238E27FC236}">
                      <a16:creationId xmlns:a16="http://schemas.microsoft.com/office/drawing/2014/main" id="{627AFEAD-9AFB-4AF6-A781-813753A3377B}"/>
                    </a:ext>
                  </a:extLst>
                </p:cNvPr>
                <p:cNvPicPr/>
                <p:nvPr/>
              </p:nvPicPr>
              <p:blipFill>
                <a:blip r:embed="rId561"/>
                <a:stretch>
                  <a:fillRect/>
                </a:stretch>
              </p:blipFill>
              <p:spPr>
                <a:xfrm>
                  <a:off x="7694738" y="6280462"/>
                  <a:ext cx="15336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34" name="Freihand 333">
                  <a:extLst>
                    <a:ext uri="{FF2B5EF4-FFF2-40B4-BE49-F238E27FC236}">
                      <a16:creationId xmlns:a16="http://schemas.microsoft.com/office/drawing/2014/main" id="{97D87498-7776-4497-B92E-F33B5931C554}"/>
                    </a:ext>
                  </a:extLst>
                </p14:cNvPr>
                <p14:cNvContentPartPr/>
                <p14:nvPr/>
              </p14:nvContentPartPr>
              <p14:xfrm>
                <a:off x="3622778" y="6650182"/>
                <a:ext cx="106920" cy="106560"/>
              </p14:xfrm>
            </p:contentPart>
          </mc:Choice>
          <mc:Fallback>
            <p:pic>
              <p:nvPicPr>
                <p:cNvPr id="334" name="Freihand 333">
                  <a:extLst>
                    <a:ext uri="{FF2B5EF4-FFF2-40B4-BE49-F238E27FC236}">
                      <a16:creationId xmlns:a16="http://schemas.microsoft.com/office/drawing/2014/main" id="{97D87498-7776-4497-B92E-F33B5931C554}"/>
                    </a:ext>
                  </a:extLst>
                </p:cNvPr>
                <p:cNvPicPr/>
                <p:nvPr/>
              </p:nvPicPr>
              <p:blipFill>
                <a:blip r:embed="rId563"/>
                <a:stretch>
                  <a:fillRect/>
                </a:stretch>
              </p:blipFill>
              <p:spPr>
                <a:xfrm>
                  <a:off x="3613778" y="6641542"/>
                  <a:ext cx="1245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35" name="Freihand 334">
                  <a:extLst>
                    <a:ext uri="{FF2B5EF4-FFF2-40B4-BE49-F238E27FC236}">
                      <a16:creationId xmlns:a16="http://schemas.microsoft.com/office/drawing/2014/main" id="{317519BA-74C5-4DC8-9234-2FBA24E6B9E2}"/>
                    </a:ext>
                  </a:extLst>
                </p14:cNvPr>
                <p14:cNvContentPartPr/>
                <p14:nvPr/>
              </p14:nvContentPartPr>
              <p14:xfrm>
                <a:off x="3799538" y="6536422"/>
                <a:ext cx="357120" cy="195840"/>
              </p14:xfrm>
            </p:contentPart>
          </mc:Choice>
          <mc:Fallback>
            <p:pic>
              <p:nvPicPr>
                <p:cNvPr id="335" name="Freihand 334">
                  <a:extLst>
                    <a:ext uri="{FF2B5EF4-FFF2-40B4-BE49-F238E27FC236}">
                      <a16:creationId xmlns:a16="http://schemas.microsoft.com/office/drawing/2014/main" id="{317519BA-74C5-4DC8-9234-2FBA24E6B9E2}"/>
                    </a:ext>
                  </a:extLst>
                </p:cNvPr>
                <p:cNvPicPr/>
                <p:nvPr/>
              </p:nvPicPr>
              <p:blipFill>
                <a:blip r:embed="rId565"/>
                <a:stretch>
                  <a:fillRect/>
                </a:stretch>
              </p:blipFill>
              <p:spPr>
                <a:xfrm>
                  <a:off x="3790538" y="6527422"/>
                  <a:ext cx="37476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36" name="Freihand 335">
                  <a:extLst>
                    <a:ext uri="{FF2B5EF4-FFF2-40B4-BE49-F238E27FC236}">
                      <a16:creationId xmlns:a16="http://schemas.microsoft.com/office/drawing/2014/main" id="{C4D1CCA8-C471-4822-A7B1-3F536EB5A06D}"/>
                    </a:ext>
                  </a:extLst>
                </p14:cNvPr>
                <p14:cNvContentPartPr/>
                <p14:nvPr/>
              </p14:nvContentPartPr>
              <p14:xfrm>
                <a:off x="4329458" y="6654142"/>
                <a:ext cx="113040" cy="142200"/>
              </p14:xfrm>
            </p:contentPart>
          </mc:Choice>
          <mc:Fallback>
            <p:pic>
              <p:nvPicPr>
                <p:cNvPr id="336" name="Freihand 335">
                  <a:extLst>
                    <a:ext uri="{FF2B5EF4-FFF2-40B4-BE49-F238E27FC236}">
                      <a16:creationId xmlns:a16="http://schemas.microsoft.com/office/drawing/2014/main" id="{C4D1CCA8-C471-4822-A7B1-3F536EB5A06D}"/>
                    </a:ext>
                  </a:extLst>
                </p:cNvPr>
                <p:cNvPicPr/>
                <p:nvPr/>
              </p:nvPicPr>
              <p:blipFill>
                <a:blip r:embed="rId567"/>
                <a:stretch>
                  <a:fillRect/>
                </a:stretch>
              </p:blipFill>
              <p:spPr>
                <a:xfrm>
                  <a:off x="4320818" y="6645142"/>
                  <a:ext cx="130680" cy="15984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37" name="Freihand 336">
                  <a:extLst>
                    <a:ext uri="{FF2B5EF4-FFF2-40B4-BE49-F238E27FC236}">
                      <a16:creationId xmlns:a16="http://schemas.microsoft.com/office/drawing/2014/main" id="{D3F3D511-1C01-4C13-A266-82F31554B0ED}"/>
                    </a:ext>
                  </a:extLst>
                </p14:cNvPr>
                <p14:cNvContentPartPr/>
                <p14:nvPr/>
              </p14:nvContentPartPr>
              <p14:xfrm>
                <a:off x="4522778" y="6535342"/>
                <a:ext cx="372240" cy="210600"/>
              </p14:xfrm>
            </p:contentPart>
          </mc:Choice>
          <mc:Fallback>
            <p:pic>
              <p:nvPicPr>
                <p:cNvPr id="337" name="Freihand 336">
                  <a:extLst>
                    <a:ext uri="{FF2B5EF4-FFF2-40B4-BE49-F238E27FC236}">
                      <a16:creationId xmlns:a16="http://schemas.microsoft.com/office/drawing/2014/main" id="{D3F3D511-1C01-4C13-A266-82F31554B0ED}"/>
                    </a:ext>
                  </a:extLst>
                </p:cNvPr>
                <p:cNvPicPr/>
                <p:nvPr/>
              </p:nvPicPr>
              <p:blipFill>
                <a:blip r:embed="rId569"/>
                <a:stretch>
                  <a:fillRect/>
                </a:stretch>
              </p:blipFill>
              <p:spPr>
                <a:xfrm>
                  <a:off x="4513778" y="6526342"/>
                  <a:ext cx="3898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38" name="Freihand 337">
                  <a:extLst>
                    <a:ext uri="{FF2B5EF4-FFF2-40B4-BE49-F238E27FC236}">
                      <a16:creationId xmlns:a16="http://schemas.microsoft.com/office/drawing/2014/main" id="{7C108432-3557-4F52-848F-1186C505DD36}"/>
                    </a:ext>
                  </a:extLst>
                </p14:cNvPr>
                <p14:cNvContentPartPr/>
                <p14:nvPr/>
              </p14:nvContentPartPr>
              <p14:xfrm>
                <a:off x="4845338" y="6577462"/>
                <a:ext cx="4320" cy="39960"/>
              </p14:xfrm>
            </p:contentPart>
          </mc:Choice>
          <mc:Fallback>
            <p:pic>
              <p:nvPicPr>
                <p:cNvPr id="338" name="Freihand 337">
                  <a:extLst>
                    <a:ext uri="{FF2B5EF4-FFF2-40B4-BE49-F238E27FC236}">
                      <a16:creationId xmlns:a16="http://schemas.microsoft.com/office/drawing/2014/main" id="{7C108432-3557-4F52-848F-1186C505DD36}"/>
                    </a:ext>
                  </a:extLst>
                </p:cNvPr>
                <p:cNvPicPr/>
                <p:nvPr/>
              </p:nvPicPr>
              <p:blipFill>
                <a:blip r:embed="rId571"/>
                <a:stretch>
                  <a:fillRect/>
                </a:stretch>
              </p:blipFill>
              <p:spPr>
                <a:xfrm>
                  <a:off x="4836698" y="6568822"/>
                  <a:ext cx="2196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39" name="Freihand 338">
                  <a:extLst>
                    <a:ext uri="{FF2B5EF4-FFF2-40B4-BE49-F238E27FC236}">
                      <a16:creationId xmlns:a16="http://schemas.microsoft.com/office/drawing/2014/main" id="{3BFDABCE-DC06-437F-B321-3D79F33465AA}"/>
                    </a:ext>
                  </a:extLst>
                </p14:cNvPr>
                <p14:cNvContentPartPr/>
                <p14:nvPr/>
              </p14:nvContentPartPr>
              <p14:xfrm>
                <a:off x="4955498" y="6520582"/>
                <a:ext cx="511560" cy="221400"/>
              </p14:xfrm>
            </p:contentPart>
          </mc:Choice>
          <mc:Fallback>
            <p:pic>
              <p:nvPicPr>
                <p:cNvPr id="339" name="Freihand 338">
                  <a:extLst>
                    <a:ext uri="{FF2B5EF4-FFF2-40B4-BE49-F238E27FC236}">
                      <a16:creationId xmlns:a16="http://schemas.microsoft.com/office/drawing/2014/main" id="{3BFDABCE-DC06-437F-B321-3D79F33465AA}"/>
                    </a:ext>
                  </a:extLst>
                </p:cNvPr>
                <p:cNvPicPr/>
                <p:nvPr/>
              </p:nvPicPr>
              <p:blipFill>
                <a:blip r:embed="rId573"/>
                <a:stretch>
                  <a:fillRect/>
                </a:stretch>
              </p:blipFill>
              <p:spPr>
                <a:xfrm>
                  <a:off x="4946858" y="6511942"/>
                  <a:ext cx="52920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40" name="Freihand 339">
                  <a:extLst>
                    <a:ext uri="{FF2B5EF4-FFF2-40B4-BE49-F238E27FC236}">
                      <a16:creationId xmlns:a16="http://schemas.microsoft.com/office/drawing/2014/main" id="{B434BC02-7C94-46EF-B4E7-25AB4E3862D5}"/>
                    </a:ext>
                  </a:extLst>
                </p14:cNvPr>
                <p14:cNvContentPartPr/>
                <p14:nvPr/>
              </p14:nvContentPartPr>
              <p14:xfrm>
                <a:off x="5367698" y="6514102"/>
                <a:ext cx="38520" cy="31680"/>
              </p14:xfrm>
            </p:contentPart>
          </mc:Choice>
          <mc:Fallback>
            <p:pic>
              <p:nvPicPr>
                <p:cNvPr id="340" name="Freihand 339">
                  <a:extLst>
                    <a:ext uri="{FF2B5EF4-FFF2-40B4-BE49-F238E27FC236}">
                      <a16:creationId xmlns:a16="http://schemas.microsoft.com/office/drawing/2014/main" id="{B434BC02-7C94-46EF-B4E7-25AB4E3862D5}"/>
                    </a:ext>
                  </a:extLst>
                </p:cNvPr>
                <p:cNvPicPr/>
                <p:nvPr/>
              </p:nvPicPr>
              <p:blipFill>
                <a:blip r:embed="rId575"/>
                <a:stretch>
                  <a:fillRect/>
                </a:stretch>
              </p:blipFill>
              <p:spPr>
                <a:xfrm>
                  <a:off x="5358698" y="6505102"/>
                  <a:ext cx="5616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341" name="Freihand 340">
                  <a:extLst>
                    <a:ext uri="{FF2B5EF4-FFF2-40B4-BE49-F238E27FC236}">
                      <a16:creationId xmlns:a16="http://schemas.microsoft.com/office/drawing/2014/main" id="{22196113-6202-4FE5-AB01-B1FA3517B5E2}"/>
                    </a:ext>
                  </a:extLst>
                </p14:cNvPr>
                <p14:cNvContentPartPr/>
                <p14:nvPr/>
              </p14:nvContentPartPr>
              <p14:xfrm>
                <a:off x="5491178" y="6559462"/>
                <a:ext cx="234000" cy="137880"/>
              </p14:xfrm>
            </p:contentPart>
          </mc:Choice>
          <mc:Fallback>
            <p:pic>
              <p:nvPicPr>
                <p:cNvPr id="341" name="Freihand 340">
                  <a:extLst>
                    <a:ext uri="{FF2B5EF4-FFF2-40B4-BE49-F238E27FC236}">
                      <a16:creationId xmlns:a16="http://schemas.microsoft.com/office/drawing/2014/main" id="{22196113-6202-4FE5-AB01-B1FA3517B5E2}"/>
                    </a:ext>
                  </a:extLst>
                </p:cNvPr>
                <p:cNvPicPr/>
                <p:nvPr/>
              </p:nvPicPr>
              <p:blipFill>
                <a:blip r:embed="rId577"/>
                <a:stretch>
                  <a:fillRect/>
                </a:stretch>
              </p:blipFill>
              <p:spPr>
                <a:xfrm>
                  <a:off x="5482178" y="6550462"/>
                  <a:ext cx="2516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342" name="Freihand 341">
                  <a:extLst>
                    <a:ext uri="{FF2B5EF4-FFF2-40B4-BE49-F238E27FC236}">
                      <a16:creationId xmlns:a16="http://schemas.microsoft.com/office/drawing/2014/main" id="{0BDF109F-9756-47AD-AA83-507853E1EBE2}"/>
                    </a:ext>
                  </a:extLst>
                </p14:cNvPr>
                <p14:cNvContentPartPr/>
                <p14:nvPr/>
              </p14:nvContentPartPr>
              <p14:xfrm>
                <a:off x="5772698" y="6551902"/>
                <a:ext cx="129960" cy="148320"/>
              </p14:xfrm>
            </p:contentPart>
          </mc:Choice>
          <mc:Fallback>
            <p:pic>
              <p:nvPicPr>
                <p:cNvPr id="342" name="Freihand 341">
                  <a:extLst>
                    <a:ext uri="{FF2B5EF4-FFF2-40B4-BE49-F238E27FC236}">
                      <a16:creationId xmlns:a16="http://schemas.microsoft.com/office/drawing/2014/main" id="{0BDF109F-9756-47AD-AA83-507853E1EBE2}"/>
                    </a:ext>
                  </a:extLst>
                </p:cNvPr>
                <p:cNvPicPr/>
                <p:nvPr/>
              </p:nvPicPr>
              <p:blipFill>
                <a:blip r:embed="rId579"/>
                <a:stretch>
                  <a:fillRect/>
                </a:stretch>
              </p:blipFill>
              <p:spPr>
                <a:xfrm>
                  <a:off x="5764058" y="6542902"/>
                  <a:ext cx="14760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580">
              <p14:nvContentPartPr>
                <p14:cNvPr id="343" name="Freihand 342">
                  <a:extLst>
                    <a:ext uri="{FF2B5EF4-FFF2-40B4-BE49-F238E27FC236}">
                      <a16:creationId xmlns:a16="http://schemas.microsoft.com/office/drawing/2014/main" id="{ECCD93BB-86E9-412D-85FA-60C91B37DB51}"/>
                    </a:ext>
                  </a:extLst>
                </p14:cNvPr>
                <p14:cNvContentPartPr/>
                <p14:nvPr/>
              </p14:nvContentPartPr>
              <p14:xfrm>
                <a:off x="6052058" y="6579262"/>
                <a:ext cx="315720" cy="148680"/>
              </p14:xfrm>
            </p:contentPart>
          </mc:Choice>
          <mc:Fallback>
            <p:pic>
              <p:nvPicPr>
                <p:cNvPr id="343" name="Freihand 342">
                  <a:extLst>
                    <a:ext uri="{FF2B5EF4-FFF2-40B4-BE49-F238E27FC236}">
                      <a16:creationId xmlns:a16="http://schemas.microsoft.com/office/drawing/2014/main" id="{ECCD93BB-86E9-412D-85FA-60C91B37DB51}"/>
                    </a:ext>
                  </a:extLst>
                </p:cNvPr>
                <p:cNvPicPr/>
                <p:nvPr/>
              </p:nvPicPr>
              <p:blipFill>
                <a:blip r:embed="rId581"/>
                <a:stretch>
                  <a:fillRect/>
                </a:stretch>
              </p:blipFill>
              <p:spPr>
                <a:xfrm>
                  <a:off x="6043058" y="6570622"/>
                  <a:ext cx="333360" cy="166320"/>
                </a:xfrm>
                <a:prstGeom prst="rect">
                  <a:avLst/>
                </a:prstGeom>
              </p:spPr>
            </p:pic>
          </mc:Fallback>
        </mc:AlternateContent>
        <mc:AlternateContent xmlns:mc="http://schemas.openxmlformats.org/markup-compatibility/2006">
          <mc:Choice xmlns:p14="http://schemas.microsoft.com/office/powerpoint/2010/main" Requires="p14">
            <p:contentPart p14:bwMode="auto" r:id="rId582">
              <p14:nvContentPartPr>
                <p14:cNvPr id="344" name="Freihand 343">
                  <a:extLst>
                    <a:ext uri="{FF2B5EF4-FFF2-40B4-BE49-F238E27FC236}">
                      <a16:creationId xmlns:a16="http://schemas.microsoft.com/office/drawing/2014/main" id="{88E2433A-62DC-4901-9E26-5149E195E7C5}"/>
                    </a:ext>
                  </a:extLst>
                </p14:cNvPr>
                <p14:cNvContentPartPr/>
                <p14:nvPr/>
              </p14:nvContentPartPr>
              <p14:xfrm>
                <a:off x="6293258" y="6560542"/>
                <a:ext cx="31320" cy="45360"/>
              </p14:xfrm>
            </p:contentPart>
          </mc:Choice>
          <mc:Fallback>
            <p:pic>
              <p:nvPicPr>
                <p:cNvPr id="344" name="Freihand 343">
                  <a:extLst>
                    <a:ext uri="{FF2B5EF4-FFF2-40B4-BE49-F238E27FC236}">
                      <a16:creationId xmlns:a16="http://schemas.microsoft.com/office/drawing/2014/main" id="{88E2433A-62DC-4901-9E26-5149E195E7C5}"/>
                    </a:ext>
                  </a:extLst>
                </p:cNvPr>
                <p:cNvPicPr/>
                <p:nvPr/>
              </p:nvPicPr>
              <p:blipFill>
                <a:blip r:embed="rId583"/>
                <a:stretch>
                  <a:fillRect/>
                </a:stretch>
              </p:blipFill>
              <p:spPr>
                <a:xfrm>
                  <a:off x="6284618" y="6551542"/>
                  <a:ext cx="4896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584">
              <p14:nvContentPartPr>
                <p14:cNvPr id="345" name="Freihand 344">
                  <a:extLst>
                    <a:ext uri="{FF2B5EF4-FFF2-40B4-BE49-F238E27FC236}">
                      <a16:creationId xmlns:a16="http://schemas.microsoft.com/office/drawing/2014/main" id="{F82863CE-440B-46D4-A43D-88B5DBB5B0A6}"/>
                    </a:ext>
                  </a:extLst>
                </p14:cNvPr>
                <p14:cNvContentPartPr/>
                <p14:nvPr/>
              </p14:nvContentPartPr>
              <p14:xfrm>
                <a:off x="6433658" y="6632182"/>
                <a:ext cx="367200" cy="252000"/>
              </p14:xfrm>
            </p:contentPart>
          </mc:Choice>
          <mc:Fallback>
            <p:pic>
              <p:nvPicPr>
                <p:cNvPr id="345" name="Freihand 344">
                  <a:extLst>
                    <a:ext uri="{FF2B5EF4-FFF2-40B4-BE49-F238E27FC236}">
                      <a16:creationId xmlns:a16="http://schemas.microsoft.com/office/drawing/2014/main" id="{F82863CE-440B-46D4-A43D-88B5DBB5B0A6}"/>
                    </a:ext>
                  </a:extLst>
                </p:cNvPr>
                <p:cNvPicPr/>
                <p:nvPr/>
              </p:nvPicPr>
              <p:blipFill>
                <a:blip r:embed="rId585"/>
                <a:stretch>
                  <a:fillRect/>
                </a:stretch>
              </p:blipFill>
              <p:spPr>
                <a:xfrm>
                  <a:off x="6425018" y="6623542"/>
                  <a:ext cx="384840" cy="269640"/>
                </a:xfrm>
                <a:prstGeom prst="rect">
                  <a:avLst/>
                </a:prstGeom>
              </p:spPr>
            </p:pic>
          </mc:Fallback>
        </mc:AlternateContent>
        <mc:AlternateContent xmlns:mc="http://schemas.openxmlformats.org/markup-compatibility/2006">
          <mc:Choice xmlns:p14="http://schemas.microsoft.com/office/powerpoint/2010/main" Requires="p14">
            <p:contentPart p14:bwMode="auto" r:id="rId586">
              <p14:nvContentPartPr>
                <p14:cNvPr id="347" name="Freihand 346">
                  <a:extLst>
                    <a:ext uri="{FF2B5EF4-FFF2-40B4-BE49-F238E27FC236}">
                      <a16:creationId xmlns:a16="http://schemas.microsoft.com/office/drawing/2014/main" id="{7424EB46-02AE-47CF-A7AB-846CA6654B79}"/>
                    </a:ext>
                  </a:extLst>
                </p14:cNvPr>
                <p14:cNvContentPartPr/>
                <p14:nvPr/>
              </p14:nvContentPartPr>
              <p14:xfrm>
                <a:off x="6858458" y="6550593"/>
                <a:ext cx="297000" cy="289440"/>
              </p14:xfrm>
            </p:contentPart>
          </mc:Choice>
          <mc:Fallback>
            <p:pic>
              <p:nvPicPr>
                <p:cNvPr id="347" name="Freihand 346">
                  <a:extLst>
                    <a:ext uri="{FF2B5EF4-FFF2-40B4-BE49-F238E27FC236}">
                      <a16:creationId xmlns:a16="http://schemas.microsoft.com/office/drawing/2014/main" id="{7424EB46-02AE-47CF-A7AB-846CA6654B79}"/>
                    </a:ext>
                  </a:extLst>
                </p:cNvPr>
                <p:cNvPicPr/>
                <p:nvPr/>
              </p:nvPicPr>
              <p:blipFill>
                <a:blip r:embed="rId587"/>
                <a:stretch>
                  <a:fillRect/>
                </a:stretch>
              </p:blipFill>
              <p:spPr>
                <a:xfrm>
                  <a:off x="6849458" y="6541953"/>
                  <a:ext cx="31464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588">
              <p14:nvContentPartPr>
                <p14:cNvPr id="348" name="Freihand 347">
                  <a:extLst>
                    <a:ext uri="{FF2B5EF4-FFF2-40B4-BE49-F238E27FC236}">
                      <a16:creationId xmlns:a16="http://schemas.microsoft.com/office/drawing/2014/main" id="{9C40DB81-32FA-4596-8BA3-7B02377CF263}"/>
                    </a:ext>
                  </a:extLst>
                </p14:cNvPr>
                <p14:cNvContentPartPr/>
                <p14:nvPr/>
              </p14:nvContentPartPr>
              <p14:xfrm>
                <a:off x="6786098" y="6486513"/>
                <a:ext cx="429120" cy="191160"/>
              </p14:xfrm>
            </p:contentPart>
          </mc:Choice>
          <mc:Fallback>
            <p:pic>
              <p:nvPicPr>
                <p:cNvPr id="348" name="Freihand 347">
                  <a:extLst>
                    <a:ext uri="{FF2B5EF4-FFF2-40B4-BE49-F238E27FC236}">
                      <a16:creationId xmlns:a16="http://schemas.microsoft.com/office/drawing/2014/main" id="{9C40DB81-32FA-4596-8BA3-7B02377CF263}"/>
                    </a:ext>
                  </a:extLst>
                </p:cNvPr>
                <p:cNvPicPr/>
                <p:nvPr/>
              </p:nvPicPr>
              <p:blipFill>
                <a:blip r:embed="rId589"/>
                <a:stretch>
                  <a:fillRect/>
                </a:stretch>
              </p:blipFill>
              <p:spPr>
                <a:xfrm>
                  <a:off x="6777458" y="6477513"/>
                  <a:ext cx="44676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590">
              <p14:nvContentPartPr>
                <p14:cNvPr id="349" name="Freihand 348">
                  <a:extLst>
                    <a:ext uri="{FF2B5EF4-FFF2-40B4-BE49-F238E27FC236}">
                      <a16:creationId xmlns:a16="http://schemas.microsoft.com/office/drawing/2014/main" id="{846503E1-C5D7-4C38-A087-3451CB8B700E}"/>
                    </a:ext>
                  </a:extLst>
                </p14:cNvPr>
                <p14:cNvContentPartPr/>
                <p14:nvPr/>
              </p14:nvContentPartPr>
              <p14:xfrm>
                <a:off x="7219178" y="6748593"/>
                <a:ext cx="4320" cy="9720"/>
              </p14:xfrm>
            </p:contentPart>
          </mc:Choice>
          <mc:Fallback>
            <p:pic>
              <p:nvPicPr>
                <p:cNvPr id="349" name="Freihand 348">
                  <a:extLst>
                    <a:ext uri="{FF2B5EF4-FFF2-40B4-BE49-F238E27FC236}">
                      <a16:creationId xmlns:a16="http://schemas.microsoft.com/office/drawing/2014/main" id="{846503E1-C5D7-4C38-A087-3451CB8B700E}"/>
                    </a:ext>
                  </a:extLst>
                </p:cNvPr>
                <p:cNvPicPr/>
                <p:nvPr/>
              </p:nvPicPr>
              <p:blipFill>
                <a:blip r:embed="rId591"/>
                <a:stretch>
                  <a:fillRect/>
                </a:stretch>
              </p:blipFill>
              <p:spPr>
                <a:xfrm>
                  <a:off x="7210178" y="6739593"/>
                  <a:ext cx="21960" cy="27360"/>
                </a:xfrm>
                <a:prstGeom prst="rect">
                  <a:avLst/>
                </a:prstGeom>
              </p:spPr>
            </p:pic>
          </mc:Fallback>
        </mc:AlternateContent>
      </p:grpSp>
    </p:spTree>
    <p:extLst>
      <p:ext uri="{BB962C8B-B14F-4D97-AF65-F5344CB8AC3E}">
        <p14:creationId xmlns:p14="http://schemas.microsoft.com/office/powerpoint/2010/main" val="410979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3140838" y="137903"/>
            <a:ext cx="5706404" cy="593674"/>
          </a:xfrm>
          <a:prstGeom prst="rect">
            <a:avLst/>
          </a:prstGeom>
          <a:noFill/>
          <a:ln>
            <a:noFill/>
          </a:ln>
        </p:spPr>
        <p:txBody>
          <a:bodyPr vert="horz" wrap="none" lIns="81646" tIns="40823" rIns="81646" bIns="40823" anchorCtr="0" compatLnSpc="0">
            <a:spAutoFit/>
          </a:bodyPr>
          <a:lstStyle/>
          <a:p>
            <a:r>
              <a:rPr lang="de-DE" sz="3266" b="1" dirty="0"/>
              <a:t>Geldpolitische Strategie der EZB</a:t>
            </a:r>
            <a:endParaRPr lang="de-DE" sz="3266" dirty="0"/>
          </a:p>
        </p:txBody>
      </p:sp>
      <p:sp>
        <p:nvSpPr>
          <p:cNvPr id="4" name="Textfeld 3"/>
          <p:cNvSpPr txBox="1"/>
          <p:nvPr/>
        </p:nvSpPr>
        <p:spPr>
          <a:xfrm>
            <a:off x="721375" y="900527"/>
            <a:ext cx="10649531" cy="2408732"/>
          </a:xfrm>
          <a:prstGeom prst="rect">
            <a:avLst/>
          </a:prstGeom>
          <a:noFill/>
          <a:ln>
            <a:noFill/>
          </a:ln>
        </p:spPr>
        <p:txBody>
          <a:bodyPr vert="horz" wrap="square" lIns="81646" tIns="40823" rIns="81646" bIns="40823" anchorCtr="0" compatLnSpc="0">
            <a:noAutofit/>
          </a:bodyPr>
          <a:lstStyle/>
          <a:p>
            <a:r>
              <a:rPr lang="de-DE" sz="2540" dirty="0"/>
              <a:t>Das vorrangige Ziel der EZB ist laut Statuten die Preisstabilität</a:t>
            </a:r>
          </a:p>
          <a:p>
            <a:endParaRPr lang="de-DE" sz="2540" dirty="0"/>
          </a:p>
          <a:p>
            <a:endParaRPr lang="de-DE" sz="2540" dirty="0">
              <a:solidFill>
                <a:srgbClr val="000000"/>
              </a:solidFill>
            </a:endParaRPr>
          </a:p>
          <a:p>
            <a:r>
              <a:rPr lang="de-DE" sz="2540" dirty="0">
                <a:solidFill>
                  <a:srgbClr val="000000"/>
                </a:solidFill>
              </a:rPr>
              <a:t>Die EZB sieht ein stabiles Preisniveau bei mittelfristig symmetrisch von 2% bzgl. der Veränderungsrate des HVPI .</a:t>
            </a:r>
          </a:p>
          <a:p>
            <a:endParaRPr lang="de-DE" sz="2540" dirty="0"/>
          </a:p>
          <a:p>
            <a:r>
              <a:rPr lang="de-DE" sz="2540" dirty="0"/>
              <a:t>Siehe ausführliche Erläuterungen vorher</a:t>
            </a:r>
          </a:p>
        </p:txBody>
      </p:sp>
      <p:sp>
        <p:nvSpPr>
          <p:cNvPr id="9" name="Rechteck 8">
            <a:extLst>
              <a:ext uri="{FF2B5EF4-FFF2-40B4-BE49-F238E27FC236}">
                <a16:creationId xmlns:a16="http://schemas.microsoft.com/office/drawing/2014/main" id="{FE1059A1-F4A5-4B91-8372-147FAA2651F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24158498-71CA-4B39-9EA4-CCE683666A1F}"/>
                  </a:ext>
                </a:extLst>
              </p14:cNvPr>
              <p14:cNvContentPartPr/>
              <p14:nvPr/>
            </p14:nvContentPartPr>
            <p14:xfrm>
              <a:off x="10663040" y="807080"/>
              <a:ext cx="21960" cy="7920"/>
            </p14:xfrm>
          </p:contentPart>
        </mc:Choice>
        <mc:Fallback xmlns="">
          <p:pic>
            <p:nvPicPr>
              <p:cNvPr id="2" name="Freihand 1">
                <a:extLst>
                  <a:ext uri="{FF2B5EF4-FFF2-40B4-BE49-F238E27FC236}">
                    <a16:creationId xmlns:a16="http://schemas.microsoft.com/office/drawing/2014/main" id="{24158498-71CA-4B39-9EA4-CCE683666A1F}"/>
                  </a:ext>
                </a:extLst>
              </p:cNvPr>
              <p:cNvPicPr/>
              <p:nvPr/>
            </p:nvPicPr>
            <p:blipFill>
              <a:blip r:embed="rId4"/>
              <a:stretch>
                <a:fillRect/>
              </a:stretch>
            </p:blipFill>
            <p:spPr>
              <a:xfrm>
                <a:off x="10654400" y="798080"/>
                <a:ext cx="39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BDD7C9A9-B3D6-4368-9030-3A530294CBED}"/>
                  </a:ext>
                </a:extLst>
              </p14:cNvPr>
              <p14:cNvContentPartPr/>
              <p14:nvPr/>
            </p14:nvContentPartPr>
            <p14:xfrm>
              <a:off x="11707658" y="1689382"/>
              <a:ext cx="11160" cy="9720"/>
            </p14:xfrm>
          </p:contentPart>
        </mc:Choice>
        <mc:Fallback xmlns="">
          <p:pic>
            <p:nvPicPr>
              <p:cNvPr id="5" name="Freihand 4">
                <a:extLst>
                  <a:ext uri="{FF2B5EF4-FFF2-40B4-BE49-F238E27FC236}">
                    <a16:creationId xmlns:a16="http://schemas.microsoft.com/office/drawing/2014/main" id="{BDD7C9A9-B3D6-4368-9030-3A530294CBED}"/>
                  </a:ext>
                </a:extLst>
              </p:cNvPr>
              <p:cNvPicPr/>
              <p:nvPr/>
            </p:nvPicPr>
            <p:blipFill>
              <a:blip r:embed="rId6"/>
              <a:stretch>
                <a:fillRect/>
              </a:stretch>
            </p:blipFill>
            <p:spPr>
              <a:xfrm>
                <a:off x="11698658" y="1680382"/>
                <a:ext cx="28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90AA6960-9C80-4452-B94E-591876CFD269}"/>
                  </a:ext>
                </a:extLst>
              </p14:cNvPr>
              <p14:cNvContentPartPr/>
              <p14:nvPr/>
            </p14:nvContentPartPr>
            <p14:xfrm>
              <a:off x="4662458" y="1348822"/>
              <a:ext cx="4095720" cy="96120"/>
            </p14:xfrm>
          </p:contentPart>
        </mc:Choice>
        <mc:Fallback xmlns="">
          <p:pic>
            <p:nvPicPr>
              <p:cNvPr id="6" name="Freihand 5">
                <a:extLst>
                  <a:ext uri="{FF2B5EF4-FFF2-40B4-BE49-F238E27FC236}">
                    <a16:creationId xmlns:a16="http://schemas.microsoft.com/office/drawing/2014/main" id="{90AA6960-9C80-4452-B94E-591876CFD269}"/>
                  </a:ext>
                </a:extLst>
              </p:cNvPr>
              <p:cNvPicPr/>
              <p:nvPr/>
            </p:nvPicPr>
            <p:blipFill>
              <a:blip r:embed="rId8"/>
              <a:stretch>
                <a:fillRect/>
              </a:stretch>
            </p:blipFill>
            <p:spPr>
              <a:xfrm>
                <a:off x="4653458" y="1340182"/>
                <a:ext cx="41133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9F4DA65E-28DC-4411-94AB-2E4518863546}"/>
                  </a:ext>
                </a:extLst>
              </p14:cNvPr>
              <p14:cNvContentPartPr/>
              <p14:nvPr/>
            </p14:nvContentPartPr>
            <p14:xfrm>
              <a:off x="5654618" y="2537182"/>
              <a:ext cx="4854240" cy="57600"/>
            </p14:xfrm>
          </p:contentPart>
        </mc:Choice>
        <mc:Fallback xmlns="">
          <p:pic>
            <p:nvPicPr>
              <p:cNvPr id="7" name="Freihand 6">
                <a:extLst>
                  <a:ext uri="{FF2B5EF4-FFF2-40B4-BE49-F238E27FC236}">
                    <a16:creationId xmlns:a16="http://schemas.microsoft.com/office/drawing/2014/main" id="{9F4DA65E-28DC-4411-94AB-2E4518863546}"/>
                  </a:ext>
                </a:extLst>
              </p:cNvPr>
              <p:cNvPicPr/>
              <p:nvPr/>
            </p:nvPicPr>
            <p:blipFill>
              <a:blip r:embed="rId10"/>
              <a:stretch>
                <a:fillRect/>
              </a:stretch>
            </p:blipFill>
            <p:spPr>
              <a:xfrm>
                <a:off x="5645618" y="2528182"/>
                <a:ext cx="48718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1ED26E4C-D4C0-44FE-9939-96FDEADBCED0}"/>
                  </a:ext>
                </a:extLst>
              </p14:cNvPr>
              <p14:cNvContentPartPr/>
              <p14:nvPr/>
            </p14:nvContentPartPr>
            <p14:xfrm>
              <a:off x="6219818" y="1915822"/>
              <a:ext cx="3385080" cy="1014480"/>
            </p14:xfrm>
          </p:contentPart>
        </mc:Choice>
        <mc:Fallback xmlns="">
          <p:pic>
            <p:nvPicPr>
              <p:cNvPr id="8" name="Freihand 7">
                <a:extLst>
                  <a:ext uri="{FF2B5EF4-FFF2-40B4-BE49-F238E27FC236}">
                    <a16:creationId xmlns:a16="http://schemas.microsoft.com/office/drawing/2014/main" id="{1ED26E4C-D4C0-44FE-9939-96FDEADBCED0}"/>
                  </a:ext>
                </a:extLst>
              </p:cNvPr>
              <p:cNvPicPr/>
              <p:nvPr/>
            </p:nvPicPr>
            <p:blipFill>
              <a:blip r:embed="rId12"/>
              <a:stretch>
                <a:fillRect/>
              </a:stretch>
            </p:blipFill>
            <p:spPr>
              <a:xfrm>
                <a:off x="6210818" y="1906822"/>
                <a:ext cx="3402720" cy="1032120"/>
              </a:xfrm>
              <a:prstGeom prst="rect">
                <a:avLst/>
              </a:prstGeom>
            </p:spPr>
          </p:pic>
        </mc:Fallback>
      </mc:AlternateContent>
      <p:grpSp>
        <p:nvGrpSpPr>
          <p:cNvPr id="14" name="Gruppieren 13">
            <a:extLst>
              <a:ext uri="{FF2B5EF4-FFF2-40B4-BE49-F238E27FC236}">
                <a16:creationId xmlns:a16="http://schemas.microsoft.com/office/drawing/2014/main" id="{CA6B70F5-7D07-4D91-9CAA-4766B5EF007C}"/>
              </a:ext>
            </a:extLst>
          </p:cNvPr>
          <p:cNvGrpSpPr/>
          <p:nvPr/>
        </p:nvGrpSpPr>
        <p:grpSpPr>
          <a:xfrm>
            <a:off x="5325578" y="1874062"/>
            <a:ext cx="5378040" cy="1016280"/>
            <a:chOff x="5325578" y="1874062"/>
            <a:chExt cx="5378040" cy="1016280"/>
          </a:xfrm>
        </p:grpSpPr>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342396A4-B845-4A0D-B559-5DC661585560}"/>
                    </a:ext>
                  </a:extLst>
                </p14:cNvPr>
                <p14:cNvContentPartPr/>
                <p14:nvPr/>
              </p14:nvContentPartPr>
              <p14:xfrm>
                <a:off x="5815178" y="1874062"/>
                <a:ext cx="4497840" cy="969840"/>
              </p14:xfrm>
            </p:contentPart>
          </mc:Choice>
          <mc:Fallback xmlns="">
            <p:pic>
              <p:nvPicPr>
                <p:cNvPr id="10" name="Freihand 9">
                  <a:extLst>
                    <a:ext uri="{FF2B5EF4-FFF2-40B4-BE49-F238E27FC236}">
                      <a16:creationId xmlns:a16="http://schemas.microsoft.com/office/drawing/2014/main" id="{342396A4-B845-4A0D-B559-5DC661585560}"/>
                    </a:ext>
                  </a:extLst>
                </p:cNvPr>
                <p:cNvPicPr/>
                <p:nvPr/>
              </p:nvPicPr>
              <p:blipFill>
                <a:blip r:embed="rId14"/>
                <a:stretch>
                  <a:fillRect/>
                </a:stretch>
              </p:blipFill>
              <p:spPr>
                <a:xfrm>
                  <a:off x="5806538" y="1865062"/>
                  <a:ext cx="4515480" cy="987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Freihand 10">
                  <a:extLst>
                    <a:ext uri="{FF2B5EF4-FFF2-40B4-BE49-F238E27FC236}">
                      <a16:creationId xmlns:a16="http://schemas.microsoft.com/office/drawing/2014/main" id="{4F7F1435-850D-40F7-AD3D-07350F65C142}"/>
                    </a:ext>
                  </a:extLst>
                </p14:cNvPr>
                <p14:cNvContentPartPr/>
                <p14:nvPr/>
              </p14:nvContentPartPr>
              <p14:xfrm>
                <a:off x="9586898" y="2039662"/>
                <a:ext cx="1116720" cy="850680"/>
              </p14:xfrm>
            </p:contentPart>
          </mc:Choice>
          <mc:Fallback xmlns="">
            <p:pic>
              <p:nvPicPr>
                <p:cNvPr id="11" name="Freihand 10">
                  <a:extLst>
                    <a:ext uri="{FF2B5EF4-FFF2-40B4-BE49-F238E27FC236}">
                      <a16:creationId xmlns:a16="http://schemas.microsoft.com/office/drawing/2014/main" id="{4F7F1435-850D-40F7-AD3D-07350F65C142}"/>
                    </a:ext>
                  </a:extLst>
                </p:cNvPr>
                <p:cNvPicPr/>
                <p:nvPr/>
              </p:nvPicPr>
              <p:blipFill>
                <a:blip r:embed="rId16"/>
                <a:stretch>
                  <a:fillRect/>
                </a:stretch>
              </p:blipFill>
              <p:spPr>
                <a:xfrm>
                  <a:off x="9578258" y="2030662"/>
                  <a:ext cx="1134360" cy="8683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4D8D11B4-A048-4D10-B00E-B762E0D938AF}"/>
                    </a:ext>
                  </a:extLst>
                </p14:cNvPr>
                <p14:cNvContentPartPr/>
                <p14:nvPr/>
              </p14:nvContentPartPr>
              <p14:xfrm>
                <a:off x="5325578" y="2685502"/>
                <a:ext cx="4286160" cy="84960"/>
              </p14:xfrm>
            </p:contentPart>
          </mc:Choice>
          <mc:Fallback xmlns="">
            <p:pic>
              <p:nvPicPr>
                <p:cNvPr id="13" name="Freihand 12">
                  <a:extLst>
                    <a:ext uri="{FF2B5EF4-FFF2-40B4-BE49-F238E27FC236}">
                      <a16:creationId xmlns:a16="http://schemas.microsoft.com/office/drawing/2014/main" id="{4D8D11B4-A048-4D10-B00E-B762E0D938AF}"/>
                    </a:ext>
                  </a:extLst>
                </p:cNvPr>
                <p:cNvPicPr/>
                <p:nvPr/>
              </p:nvPicPr>
              <p:blipFill>
                <a:blip r:embed="rId18"/>
                <a:stretch>
                  <a:fillRect/>
                </a:stretch>
              </p:blipFill>
              <p:spPr>
                <a:xfrm>
                  <a:off x="5316578" y="2676862"/>
                  <a:ext cx="4303800" cy="102600"/>
                </a:xfrm>
                <a:prstGeom prst="rect">
                  <a:avLst/>
                </a:prstGeom>
              </p:spPr>
            </p:pic>
          </mc:Fallback>
        </mc:AlternateContent>
      </p:grpSp>
    </p:spTree>
    <p:extLst>
      <p:ext uri="{BB962C8B-B14F-4D97-AF65-F5344CB8AC3E}">
        <p14:creationId xmlns:p14="http://schemas.microsoft.com/office/powerpoint/2010/main" val="2165622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5613745-6D65-49FA-875E-DC3450A7D9E3}"/>
              </a:ext>
            </a:extLst>
          </p:cNvPr>
          <p:cNvPicPr>
            <a:picLocks noChangeAspect="1"/>
          </p:cNvPicPr>
          <p:nvPr/>
        </p:nvPicPr>
        <p:blipFill>
          <a:blip r:embed="rId3"/>
          <a:stretch>
            <a:fillRect/>
          </a:stretch>
        </p:blipFill>
        <p:spPr>
          <a:xfrm>
            <a:off x="0" y="720000"/>
            <a:ext cx="7691120" cy="4485462"/>
          </a:xfrm>
          <a:prstGeom prst="rect">
            <a:avLst/>
          </a:prstGeom>
        </p:spPr>
      </p:pic>
      <p:sp>
        <p:nvSpPr>
          <p:cNvPr id="6" name="TextShape 2"/>
          <p:cNvSpPr txBox="1"/>
          <p:nvPr/>
        </p:nvSpPr>
        <p:spPr>
          <a:xfrm>
            <a:off x="11341" y="0"/>
            <a:ext cx="7598011" cy="744941"/>
          </a:xfrm>
          <a:prstGeom prst="rect">
            <a:avLst/>
          </a:prstGeom>
          <a:noFill/>
          <a:ln>
            <a:noFill/>
          </a:ln>
        </p:spPr>
        <p:txBody>
          <a:bodyPr lIns="81646" tIns="40823" rIns="81646" bIns="40823" anchor="ctr" anchorCtr="1"/>
          <a:lstStyle/>
          <a:p>
            <a:r>
              <a:rPr lang="en-US" sz="2903" b="1" dirty="0" err="1">
                <a:solidFill>
                  <a:sysClr val="windowText" lastClr="000000"/>
                </a:solidFill>
              </a:rPr>
              <a:t>Verzinsung</a:t>
            </a:r>
            <a:r>
              <a:rPr lang="en-US" sz="2903" b="1" dirty="0">
                <a:solidFill>
                  <a:sysClr val="windowText" lastClr="000000"/>
                </a:solidFill>
              </a:rPr>
              <a:t> 10j </a:t>
            </a:r>
            <a:r>
              <a:rPr lang="en-US" sz="2903" b="1" dirty="0" err="1">
                <a:solidFill>
                  <a:sysClr val="windowText" lastClr="000000"/>
                </a:solidFill>
              </a:rPr>
              <a:t>Staatsanleihen</a:t>
            </a:r>
            <a:r>
              <a:rPr lang="en-US" sz="2903" b="1" dirty="0">
                <a:solidFill>
                  <a:sysClr val="windowText" lastClr="000000"/>
                </a:solidFill>
              </a:rPr>
              <a:t> </a:t>
            </a:r>
            <a:r>
              <a:rPr lang="en-US" sz="2903" b="1" dirty="0" err="1">
                <a:solidFill>
                  <a:sysClr val="windowText" lastClr="000000"/>
                </a:solidFill>
              </a:rPr>
              <a:t>Euroraum</a:t>
            </a:r>
            <a:endParaRPr lang="en-US" sz="2903" dirty="0">
              <a:solidFill>
                <a:sysClr val="windowText" lastClr="000000"/>
              </a:solidFill>
            </a:endParaRPr>
          </a:p>
        </p:txBody>
      </p:sp>
      <p:sp>
        <p:nvSpPr>
          <p:cNvPr id="7" name="Textfeld 6"/>
          <p:cNvSpPr txBox="1"/>
          <p:nvPr/>
        </p:nvSpPr>
        <p:spPr>
          <a:xfrm>
            <a:off x="196731" y="5561168"/>
            <a:ext cx="1037450" cy="428664"/>
          </a:xfrm>
          <a:prstGeom prst="rect">
            <a:avLst/>
          </a:prstGeom>
          <a:noFill/>
        </p:spPr>
        <p:txBody>
          <a:bodyPr wrap="square" rtlCol="0">
            <a:noAutofit/>
          </a:bodyPr>
          <a:lstStyle/>
          <a:p>
            <a:r>
              <a:rPr lang="en-GB" altLang="de-DE" sz="1089" dirty="0">
                <a:ea typeface="ＭＳ Ｐゴシック" pitchFamily="34" charset="-128"/>
              </a:rPr>
              <a:t>Source: ECB</a:t>
            </a:r>
          </a:p>
        </p:txBody>
      </p:sp>
      <p:sp>
        <p:nvSpPr>
          <p:cNvPr id="23" name="Rechteck 22">
            <a:extLst>
              <a:ext uri="{FF2B5EF4-FFF2-40B4-BE49-F238E27FC236}">
                <a16:creationId xmlns:a16="http://schemas.microsoft.com/office/drawing/2014/main" id="{142FDF43-954E-44FC-A256-51966DA95C2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FCB51D06-E894-41F3-8479-90415F252BB1}"/>
                  </a:ext>
                </a:extLst>
              </p14:cNvPr>
              <p14:cNvContentPartPr/>
              <p14:nvPr/>
            </p14:nvContentPartPr>
            <p14:xfrm>
              <a:off x="151658" y="4604662"/>
              <a:ext cx="511920" cy="493920"/>
            </p14:xfrm>
          </p:contentPart>
        </mc:Choice>
        <mc:Fallback>
          <p:pic>
            <p:nvPicPr>
              <p:cNvPr id="3" name="Freihand 2">
                <a:extLst>
                  <a:ext uri="{FF2B5EF4-FFF2-40B4-BE49-F238E27FC236}">
                    <a16:creationId xmlns:a16="http://schemas.microsoft.com/office/drawing/2014/main" id="{FCB51D06-E894-41F3-8479-90415F252BB1}"/>
                  </a:ext>
                </a:extLst>
              </p:cNvPr>
              <p:cNvPicPr/>
              <p:nvPr/>
            </p:nvPicPr>
            <p:blipFill>
              <a:blip r:embed="rId5"/>
              <a:stretch>
                <a:fillRect/>
              </a:stretch>
            </p:blipFill>
            <p:spPr>
              <a:xfrm>
                <a:off x="143018" y="4595662"/>
                <a:ext cx="52956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287AC44C-8AA1-4AF0-A900-4C26C0D94E9C}"/>
                  </a:ext>
                </a:extLst>
              </p14:cNvPr>
              <p14:cNvContentPartPr/>
              <p14:nvPr/>
            </p14:nvContentPartPr>
            <p14:xfrm>
              <a:off x="6537698" y="1914742"/>
              <a:ext cx="804240" cy="299880"/>
            </p14:xfrm>
          </p:contentPart>
        </mc:Choice>
        <mc:Fallback>
          <p:pic>
            <p:nvPicPr>
              <p:cNvPr id="4" name="Freihand 3">
                <a:extLst>
                  <a:ext uri="{FF2B5EF4-FFF2-40B4-BE49-F238E27FC236}">
                    <a16:creationId xmlns:a16="http://schemas.microsoft.com/office/drawing/2014/main" id="{287AC44C-8AA1-4AF0-A900-4C26C0D94E9C}"/>
                  </a:ext>
                </a:extLst>
              </p:cNvPr>
              <p:cNvPicPr/>
              <p:nvPr/>
            </p:nvPicPr>
            <p:blipFill>
              <a:blip r:embed="rId7"/>
              <a:stretch>
                <a:fillRect/>
              </a:stretch>
            </p:blipFill>
            <p:spPr>
              <a:xfrm>
                <a:off x="6528698" y="1906102"/>
                <a:ext cx="821880" cy="31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Freihand 4">
                <a:extLst>
                  <a:ext uri="{FF2B5EF4-FFF2-40B4-BE49-F238E27FC236}">
                    <a16:creationId xmlns:a16="http://schemas.microsoft.com/office/drawing/2014/main" id="{8A04F9B5-BCC8-457B-B335-1805A239B6BF}"/>
                  </a:ext>
                </a:extLst>
              </p14:cNvPr>
              <p14:cNvContentPartPr/>
              <p14:nvPr/>
            </p14:nvContentPartPr>
            <p14:xfrm>
              <a:off x="2450978" y="3721222"/>
              <a:ext cx="1586520" cy="583560"/>
            </p14:xfrm>
          </p:contentPart>
        </mc:Choice>
        <mc:Fallback>
          <p:pic>
            <p:nvPicPr>
              <p:cNvPr id="5" name="Freihand 4">
                <a:extLst>
                  <a:ext uri="{FF2B5EF4-FFF2-40B4-BE49-F238E27FC236}">
                    <a16:creationId xmlns:a16="http://schemas.microsoft.com/office/drawing/2014/main" id="{8A04F9B5-BCC8-457B-B335-1805A239B6BF}"/>
                  </a:ext>
                </a:extLst>
              </p:cNvPr>
              <p:cNvPicPr/>
              <p:nvPr/>
            </p:nvPicPr>
            <p:blipFill>
              <a:blip r:embed="rId9"/>
              <a:stretch>
                <a:fillRect/>
              </a:stretch>
            </p:blipFill>
            <p:spPr>
              <a:xfrm>
                <a:off x="2441978" y="3712222"/>
                <a:ext cx="1604160" cy="601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D0A7762F-6FAA-4609-B9AC-FFE447157D3E}"/>
                  </a:ext>
                </a:extLst>
              </p14:cNvPr>
              <p14:cNvContentPartPr/>
              <p14:nvPr/>
            </p14:nvContentPartPr>
            <p14:xfrm>
              <a:off x="2423258" y="3716902"/>
              <a:ext cx="3990600" cy="934920"/>
            </p14:xfrm>
          </p:contentPart>
        </mc:Choice>
        <mc:Fallback>
          <p:pic>
            <p:nvPicPr>
              <p:cNvPr id="8" name="Freihand 7">
                <a:extLst>
                  <a:ext uri="{FF2B5EF4-FFF2-40B4-BE49-F238E27FC236}">
                    <a16:creationId xmlns:a16="http://schemas.microsoft.com/office/drawing/2014/main" id="{D0A7762F-6FAA-4609-B9AC-FFE447157D3E}"/>
                  </a:ext>
                </a:extLst>
              </p:cNvPr>
              <p:cNvPicPr/>
              <p:nvPr/>
            </p:nvPicPr>
            <p:blipFill>
              <a:blip r:embed="rId11"/>
              <a:stretch>
                <a:fillRect/>
              </a:stretch>
            </p:blipFill>
            <p:spPr>
              <a:xfrm>
                <a:off x="2387258" y="3680902"/>
                <a:ext cx="4062240" cy="1006560"/>
              </a:xfrm>
              <a:prstGeom prst="rect">
                <a:avLst/>
              </a:prstGeom>
            </p:spPr>
          </p:pic>
        </mc:Fallback>
      </mc:AlternateContent>
      <p:grpSp>
        <p:nvGrpSpPr>
          <p:cNvPr id="19" name="Gruppieren 18">
            <a:extLst>
              <a:ext uri="{FF2B5EF4-FFF2-40B4-BE49-F238E27FC236}">
                <a16:creationId xmlns:a16="http://schemas.microsoft.com/office/drawing/2014/main" id="{2D2830FD-DE1C-4F83-B0FA-9F1EF1DF0993}"/>
              </a:ext>
            </a:extLst>
          </p:cNvPr>
          <p:cNvGrpSpPr/>
          <p:nvPr/>
        </p:nvGrpSpPr>
        <p:grpSpPr>
          <a:xfrm>
            <a:off x="3224618" y="4277782"/>
            <a:ext cx="1462320" cy="1514160"/>
            <a:chOff x="3224618" y="4277782"/>
            <a:chExt cx="1462320" cy="1514160"/>
          </a:xfrm>
        </p:grpSpPr>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29C6CD57-EFC7-43DD-AC61-4CA14AE17E71}"/>
                    </a:ext>
                  </a:extLst>
                </p14:cNvPr>
                <p14:cNvContentPartPr/>
                <p14:nvPr/>
              </p14:nvContentPartPr>
              <p14:xfrm>
                <a:off x="3749498" y="4387582"/>
                <a:ext cx="400320" cy="1092960"/>
              </p14:xfrm>
            </p:contentPart>
          </mc:Choice>
          <mc:Fallback>
            <p:pic>
              <p:nvPicPr>
                <p:cNvPr id="9" name="Freihand 8">
                  <a:extLst>
                    <a:ext uri="{FF2B5EF4-FFF2-40B4-BE49-F238E27FC236}">
                      <a16:creationId xmlns:a16="http://schemas.microsoft.com/office/drawing/2014/main" id="{29C6CD57-EFC7-43DD-AC61-4CA14AE17E71}"/>
                    </a:ext>
                  </a:extLst>
                </p:cNvPr>
                <p:cNvPicPr/>
                <p:nvPr/>
              </p:nvPicPr>
              <p:blipFill>
                <a:blip r:embed="rId13"/>
                <a:stretch>
                  <a:fillRect/>
                </a:stretch>
              </p:blipFill>
              <p:spPr>
                <a:xfrm>
                  <a:off x="3740498" y="4378942"/>
                  <a:ext cx="417960" cy="111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4FE2C8C1-86B2-4E43-AE52-6A984A395B3D}"/>
                    </a:ext>
                  </a:extLst>
                </p14:cNvPr>
                <p14:cNvContentPartPr/>
                <p14:nvPr/>
              </p14:nvContentPartPr>
              <p14:xfrm>
                <a:off x="3924818" y="4277782"/>
                <a:ext cx="245160" cy="282240"/>
              </p14:xfrm>
            </p:contentPart>
          </mc:Choice>
          <mc:Fallback>
            <p:pic>
              <p:nvPicPr>
                <p:cNvPr id="10" name="Freihand 9">
                  <a:extLst>
                    <a:ext uri="{FF2B5EF4-FFF2-40B4-BE49-F238E27FC236}">
                      <a16:creationId xmlns:a16="http://schemas.microsoft.com/office/drawing/2014/main" id="{4FE2C8C1-86B2-4E43-AE52-6A984A395B3D}"/>
                    </a:ext>
                  </a:extLst>
                </p:cNvPr>
                <p:cNvPicPr/>
                <p:nvPr/>
              </p:nvPicPr>
              <p:blipFill>
                <a:blip r:embed="rId15"/>
                <a:stretch>
                  <a:fillRect/>
                </a:stretch>
              </p:blipFill>
              <p:spPr>
                <a:xfrm>
                  <a:off x="3916178" y="4269142"/>
                  <a:ext cx="262800" cy="299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EE656B7F-936C-4A73-A7CC-A60340F0868D}"/>
                    </a:ext>
                  </a:extLst>
                </p14:cNvPr>
                <p14:cNvContentPartPr/>
                <p14:nvPr/>
              </p14:nvContentPartPr>
              <p14:xfrm>
                <a:off x="3366818" y="5545702"/>
                <a:ext cx="7560" cy="225360"/>
              </p14:xfrm>
            </p:contentPart>
          </mc:Choice>
          <mc:Fallback>
            <p:pic>
              <p:nvPicPr>
                <p:cNvPr id="11" name="Freihand 10">
                  <a:extLst>
                    <a:ext uri="{FF2B5EF4-FFF2-40B4-BE49-F238E27FC236}">
                      <a16:creationId xmlns:a16="http://schemas.microsoft.com/office/drawing/2014/main" id="{EE656B7F-936C-4A73-A7CC-A60340F0868D}"/>
                    </a:ext>
                  </a:extLst>
                </p:cNvPr>
                <p:cNvPicPr/>
                <p:nvPr/>
              </p:nvPicPr>
              <p:blipFill>
                <a:blip r:embed="rId17"/>
                <a:stretch>
                  <a:fillRect/>
                </a:stretch>
              </p:blipFill>
              <p:spPr>
                <a:xfrm>
                  <a:off x="3357818" y="5536702"/>
                  <a:ext cx="252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6E0F3828-8135-4A65-AA3E-99B51A44F0B4}"/>
                    </a:ext>
                  </a:extLst>
                </p14:cNvPr>
                <p14:cNvContentPartPr/>
                <p14:nvPr/>
              </p14:nvContentPartPr>
              <p14:xfrm>
                <a:off x="3224618" y="5520862"/>
                <a:ext cx="250920" cy="271080"/>
              </p14:xfrm>
            </p:contentPart>
          </mc:Choice>
          <mc:Fallback>
            <p:pic>
              <p:nvPicPr>
                <p:cNvPr id="12" name="Freihand 11">
                  <a:extLst>
                    <a:ext uri="{FF2B5EF4-FFF2-40B4-BE49-F238E27FC236}">
                      <a16:creationId xmlns:a16="http://schemas.microsoft.com/office/drawing/2014/main" id="{6E0F3828-8135-4A65-AA3E-99B51A44F0B4}"/>
                    </a:ext>
                  </a:extLst>
                </p:cNvPr>
                <p:cNvPicPr/>
                <p:nvPr/>
              </p:nvPicPr>
              <p:blipFill>
                <a:blip r:embed="rId19"/>
                <a:stretch>
                  <a:fillRect/>
                </a:stretch>
              </p:blipFill>
              <p:spPr>
                <a:xfrm>
                  <a:off x="3215978" y="5511862"/>
                  <a:ext cx="26856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A3B90F93-CB3F-4374-A770-0C08E30DC7E7}"/>
                    </a:ext>
                  </a:extLst>
                </p14:cNvPr>
                <p14:cNvContentPartPr/>
                <p14:nvPr/>
              </p14:nvContentPartPr>
              <p14:xfrm>
                <a:off x="3532058" y="5589622"/>
                <a:ext cx="276840" cy="178560"/>
              </p14:xfrm>
            </p:contentPart>
          </mc:Choice>
          <mc:Fallback>
            <p:pic>
              <p:nvPicPr>
                <p:cNvPr id="13" name="Freihand 12">
                  <a:extLst>
                    <a:ext uri="{FF2B5EF4-FFF2-40B4-BE49-F238E27FC236}">
                      <a16:creationId xmlns:a16="http://schemas.microsoft.com/office/drawing/2014/main" id="{A3B90F93-CB3F-4374-A770-0C08E30DC7E7}"/>
                    </a:ext>
                  </a:extLst>
                </p:cNvPr>
                <p:cNvPicPr/>
                <p:nvPr/>
              </p:nvPicPr>
              <p:blipFill>
                <a:blip r:embed="rId21"/>
                <a:stretch>
                  <a:fillRect/>
                </a:stretch>
              </p:blipFill>
              <p:spPr>
                <a:xfrm>
                  <a:off x="3523058" y="5580982"/>
                  <a:ext cx="2944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16421C38-DFF5-4C47-8246-457DB0616C2F}"/>
                    </a:ext>
                  </a:extLst>
                </p14:cNvPr>
                <p14:cNvContentPartPr/>
                <p14:nvPr/>
              </p14:nvContentPartPr>
              <p14:xfrm>
                <a:off x="3798098" y="5463622"/>
                <a:ext cx="189720" cy="257040"/>
              </p14:xfrm>
            </p:contentPart>
          </mc:Choice>
          <mc:Fallback>
            <p:pic>
              <p:nvPicPr>
                <p:cNvPr id="14" name="Freihand 13">
                  <a:extLst>
                    <a:ext uri="{FF2B5EF4-FFF2-40B4-BE49-F238E27FC236}">
                      <a16:creationId xmlns:a16="http://schemas.microsoft.com/office/drawing/2014/main" id="{16421C38-DFF5-4C47-8246-457DB0616C2F}"/>
                    </a:ext>
                  </a:extLst>
                </p:cNvPr>
                <p:cNvPicPr/>
                <p:nvPr/>
              </p:nvPicPr>
              <p:blipFill>
                <a:blip r:embed="rId23"/>
                <a:stretch>
                  <a:fillRect/>
                </a:stretch>
              </p:blipFill>
              <p:spPr>
                <a:xfrm>
                  <a:off x="3789098" y="5454622"/>
                  <a:ext cx="20736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AD4201AE-6C3A-4FFD-ADC3-526F8628EA1A}"/>
                    </a:ext>
                  </a:extLst>
                </p14:cNvPr>
                <p14:cNvContentPartPr/>
                <p14:nvPr/>
              </p14:nvContentPartPr>
              <p14:xfrm>
                <a:off x="4037498" y="5427982"/>
                <a:ext cx="173880" cy="292320"/>
              </p14:xfrm>
            </p:contentPart>
          </mc:Choice>
          <mc:Fallback>
            <p:pic>
              <p:nvPicPr>
                <p:cNvPr id="15" name="Freihand 14">
                  <a:extLst>
                    <a:ext uri="{FF2B5EF4-FFF2-40B4-BE49-F238E27FC236}">
                      <a16:creationId xmlns:a16="http://schemas.microsoft.com/office/drawing/2014/main" id="{AD4201AE-6C3A-4FFD-ADC3-526F8628EA1A}"/>
                    </a:ext>
                  </a:extLst>
                </p:cNvPr>
                <p:cNvPicPr/>
                <p:nvPr/>
              </p:nvPicPr>
              <p:blipFill>
                <a:blip r:embed="rId25"/>
                <a:stretch>
                  <a:fillRect/>
                </a:stretch>
              </p:blipFill>
              <p:spPr>
                <a:xfrm>
                  <a:off x="4028498" y="5418982"/>
                  <a:ext cx="191520" cy="309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E769DACA-BFAF-4570-9E81-7353936A6090}"/>
                    </a:ext>
                  </a:extLst>
                </p14:cNvPr>
                <p14:cNvContentPartPr/>
                <p14:nvPr/>
              </p14:nvContentPartPr>
              <p14:xfrm>
                <a:off x="4226858" y="5409982"/>
                <a:ext cx="56880" cy="244080"/>
              </p14:xfrm>
            </p:contentPart>
          </mc:Choice>
          <mc:Fallback>
            <p:pic>
              <p:nvPicPr>
                <p:cNvPr id="16" name="Freihand 15">
                  <a:extLst>
                    <a:ext uri="{FF2B5EF4-FFF2-40B4-BE49-F238E27FC236}">
                      <a16:creationId xmlns:a16="http://schemas.microsoft.com/office/drawing/2014/main" id="{E769DACA-BFAF-4570-9E81-7353936A6090}"/>
                    </a:ext>
                  </a:extLst>
                </p:cNvPr>
                <p:cNvPicPr/>
                <p:nvPr/>
              </p:nvPicPr>
              <p:blipFill>
                <a:blip r:embed="rId27"/>
                <a:stretch>
                  <a:fillRect/>
                </a:stretch>
              </p:blipFill>
              <p:spPr>
                <a:xfrm>
                  <a:off x="4217858" y="5400982"/>
                  <a:ext cx="7452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98F7E673-E823-41BE-B963-8B4AD3D87DAC}"/>
                    </a:ext>
                  </a:extLst>
                </p14:cNvPr>
                <p14:cNvContentPartPr/>
                <p14:nvPr/>
              </p14:nvContentPartPr>
              <p14:xfrm>
                <a:off x="4286258" y="5549302"/>
                <a:ext cx="196920" cy="92160"/>
              </p14:xfrm>
            </p:contentPart>
          </mc:Choice>
          <mc:Fallback>
            <p:pic>
              <p:nvPicPr>
                <p:cNvPr id="17" name="Freihand 16">
                  <a:extLst>
                    <a:ext uri="{FF2B5EF4-FFF2-40B4-BE49-F238E27FC236}">
                      <a16:creationId xmlns:a16="http://schemas.microsoft.com/office/drawing/2014/main" id="{98F7E673-E823-41BE-B963-8B4AD3D87DAC}"/>
                    </a:ext>
                  </a:extLst>
                </p:cNvPr>
                <p:cNvPicPr/>
                <p:nvPr/>
              </p:nvPicPr>
              <p:blipFill>
                <a:blip r:embed="rId29"/>
                <a:stretch>
                  <a:fillRect/>
                </a:stretch>
              </p:blipFill>
              <p:spPr>
                <a:xfrm>
                  <a:off x="4277618" y="5540662"/>
                  <a:ext cx="214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CDB0DAC0-E125-4250-8279-CE2D4D87D3D2}"/>
                    </a:ext>
                  </a:extLst>
                </p14:cNvPr>
                <p14:cNvContentPartPr/>
                <p14:nvPr/>
              </p14:nvContentPartPr>
              <p14:xfrm>
                <a:off x="4558058" y="5419342"/>
                <a:ext cx="128880" cy="198720"/>
              </p14:xfrm>
            </p:contentPart>
          </mc:Choice>
          <mc:Fallback>
            <p:pic>
              <p:nvPicPr>
                <p:cNvPr id="18" name="Freihand 17">
                  <a:extLst>
                    <a:ext uri="{FF2B5EF4-FFF2-40B4-BE49-F238E27FC236}">
                      <a16:creationId xmlns:a16="http://schemas.microsoft.com/office/drawing/2014/main" id="{CDB0DAC0-E125-4250-8279-CE2D4D87D3D2}"/>
                    </a:ext>
                  </a:extLst>
                </p:cNvPr>
                <p:cNvPicPr/>
                <p:nvPr/>
              </p:nvPicPr>
              <p:blipFill>
                <a:blip r:embed="rId31"/>
                <a:stretch>
                  <a:fillRect/>
                </a:stretch>
              </p:blipFill>
              <p:spPr>
                <a:xfrm>
                  <a:off x="4549418" y="5410702"/>
                  <a:ext cx="146520" cy="216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0" name="Freihand 19">
                <a:extLst>
                  <a:ext uri="{FF2B5EF4-FFF2-40B4-BE49-F238E27FC236}">
                    <a16:creationId xmlns:a16="http://schemas.microsoft.com/office/drawing/2014/main" id="{53858DD8-42EB-43AD-808A-4D3AE2BB1C91}"/>
                  </a:ext>
                </a:extLst>
              </p14:cNvPr>
              <p14:cNvContentPartPr/>
              <p14:nvPr/>
            </p14:nvContentPartPr>
            <p14:xfrm>
              <a:off x="456218" y="1925902"/>
              <a:ext cx="1735560" cy="2581920"/>
            </p14:xfrm>
          </p:contentPart>
        </mc:Choice>
        <mc:Fallback>
          <p:pic>
            <p:nvPicPr>
              <p:cNvPr id="20" name="Freihand 19">
                <a:extLst>
                  <a:ext uri="{FF2B5EF4-FFF2-40B4-BE49-F238E27FC236}">
                    <a16:creationId xmlns:a16="http://schemas.microsoft.com/office/drawing/2014/main" id="{53858DD8-42EB-43AD-808A-4D3AE2BB1C91}"/>
                  </a:ext>
                </a:extLst>
              </p:cNvPr>
              <p:cNvPicPr/>
              <p:nvPr/>
            </p:nvPicPr>
            <p:blipFill>
              <a:blip r:embed="rId33"/>
              <a:stretch>
                <a:fillRect/>
              </a:stretch>
            </p:blipFill>
            <p:spPr>
              <a:xfrm>
                <a:off x="447578" y="1917262"/>
                <a:ext cx="1753200" cy="25995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Freihand 20">
                <a:extLst>
                  <a:ext uri="{FF2B5EF4-FFF2-40B4-BE49-F238E27FC236}">
                    <a16:creationId xmlns:a16="http://schemas.microsoft.com/office/drawing/2014/main" id="{F4E7F6CE-4C30-481C-9F33-622CDA669BB3}"/>
                  </a:ext>
                </a:extLst>
              </p14:cNvPr>
              <p14:cNvContentPartPr/>
              <p14:nvPr/>
            </p14:nvContentPartPr>
            <p14:xfrm>
              <a:off x="414818" y="3213622"/>
              <a:ext cx="685800" cy="640800"/>
            </p14:xfrm>
          </p:contentPart>
        </mc:Choice>
        <mc:Fallback>
          <p:pic>
            <p:nvPicPr>
              <p:cNvPr id="21" name="Freihand 20">
                <a:extLst>
                  <a:ext uri="{FF2B5EF4-FFF2-40B4-BE49-F238E27FC236}">
                    <a16:creationId xmlns:a16="http://schemas.microsoft.com/office/drawing/2014/main" id="{F4E7F6CE-4C30-481C-9F33-622CDA669BB3}"/>
                  </a:ext>
                </a:extLst>
              </p:cNvPr>
              <p:cNvPicPr/>
              <p:nvPr/>
            </p:nvPicPr>
            <p:blipFill>
              <a:blip r:embed="rId35"/>
              <a:stretch>
                <a:fillRect/>
              </a:stretch>
            </p:blipFill>
            <p:spPr>
              <a:xfrm>
                <a:off x="405818" y="3204982"/>
                <a:ext cx="703440" cy="658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Freihand 21">
                <a:extLst>
                  <a:ext uri="{FF2B5EF4-FFF2-40B4-BE49-F238E27FC236}">
                    <a16:creationId xmlns:a16="http://schemas.microsoft.com/office/drawing/2014/main" id="{AE452F70-A06E-4AF9-959D-1499C73571F0}"/>
                  </a:ext>
                </a:extLst>
              </p14:cNvPr>
              <p14:cNvContentPartPr/>
              <p14:nvPr/>
            </p14:nvContentPartPr>
            <p14:xfrm>
              <a:off x="2191058" y="3701782"/>
              <a:ext cx="1545840" cy="896760"/>
            </p14:xfrm>
          </p:contentPart>
        </mc:Choice>
        <mc:Fallback>
          <p:pic>
            <p:nvPicPr>
              <p:cNvPr id="22" name="Freihand 21">
                <a:extLst>
                  <a:ext uri="{FF2B5EF4-FFF2-40B4-BE49-F238E27FC236}">
                    <a16:creationId xmlns:a16="http://schemas.microsoft.com/office/drawing/2014/main" id="{AE452F70-A06E-4AF9-959D-1499C73571F0}"/>
                  </a:ext>
                </a:extLst>
              </p:cNvPr>
              <p:cNvPicPr/>
              <p:nvPr/>
            </p:nvPicPr>
            <p:blipFill>
              <a:blip r:embed="rId37"/>
              <a:stretch>
                <a:fillRect/>
              </a:stretch>
            </p:blipFill>
            <p:spPr>
              <a:xfrm>
                <a:off x="2182418" y="3692782"/>
                <a:ext cx="1563480" cy="914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81" name="Freihand 80">
                <a:extLst>
                  <a:ext uri="{FF2B5EF4-FFF2-40B4-BE49-F238E27FC236}">
                    <a16:creationId xmlns:a16="http://schemas.microsoft.com/office/drawing/2014/main" id="{73E1291D-A514-48C9-AE44-7863B350427F}"/>
                  </a:ext>
                </a:extLst>
              </p14:cNvPr>
              <p14:cNvContentPartPr/>
              <p14:nvPr/>
            </p14:nvContentPartPr>
            <p14:xfrm>
              <a:off x="2416778" y="548542"/>
              <a:ext cx="3039480" cy="153720"/>
            </p14:xfrm>
          </p:contentPart>
        </mc:Choice>
        <mc:Fallback>
          <p:pic>
            <p:nvPicPr>
              <p:cNvPr id="81" name="Freihand 80">
                <a:extLst>
                  <a:ext uri="{FF2B5EF4-FFF2-40B4-BE49-F238E27FC236}">
                    <a16:creationId xmlns:a16="http://schemas.microsoft.com/office/drawing/2014/main" id="{73E1291D-A514-48C9-AE44-7863B350427F}"/>
                  </a:ext>
                </a:extLst>
              </p:cNvPr>
              <p:cNvPicPr/>
              <p:nvPr/>
            </p:nvPicPr>
            <p:blipFill>
              <a:blip r:embed="rId39"/>
              <a:stretch>
                <a:fillRect/>
              </a:stretch>
            </p:blipFill>
            <p:spPr>
              <a:xfrm>
                <a:off x="2407778" y="539542"/>
                <a:ext cx="30571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82" name="Freihand 81">
                <a:extLst>
                  <a:ext uri="{FF2B5EF4-FFF2-40B4-BE49-F238E27FC236}">
                    <a16:creationId xmlns:a16="http://schemas.microsoft.com/office/drawing/2014/main" id="{C1BE6E84-8354-43F8-A0E1-8831694355F0}"/>
                  </a:ext>
                </a:extLst>
              </p14:cNvPr>
              <p14:cNvContentPartPr/>
              <p14:nvPr/>
            </p14:nvContentPartPr>
            <p14:xfrm>
              <a:off x="2350898" y="3702142"/>
              <a:ext cx="1510200" cy="713520"/>
            </p14:xfrm>
          </p:contentPart>
        </mc:Choice>
        <mc:Fallback>
          <p:pic>
            <p:nvPicPr>
              <p:cNvPr id="82" name="Freihand 81">
                <a:extLst>
                  <a:ext uri="{FF2B5EF4-FFF2-40B4-BE49-F238E27FC236}">
                    <a16:creationId xmlns:a16="http://schemas.microsoft.com/office/drawing/2014/main" id="{C1BE6E84-8354-43F8-A0E1-8831694355F0}"/>
                  </a:ext>
                </a:extLst>
              </p:cNvPr>
              <p:cNvPicPr/>
              <p:nvPr/>
            </p:nvPicPr>
            <p:blipFill>
              <a:blip r:embed="rId41"/>
              <a:stretch>
                <a:fillRect/>
              </a:stretch>
            </p:blipFill>
            <p:spPr>
              <a:xfrm>
                <a:off x="2341898" y="3693142"/>
                <a:ext cx="1527840" cy="7311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1" name="Freihand 240">
                <a:extLst>
                  <a:ext uri="{FF2B5EF4-FFF2-40B4-BE49-F238E27FC236}">
                    <a16:creationId xmlns:a16="http://schemas.microsoft.com/office/drawing/2014/main" id="{A950B8C5-C429-4491-91DF-5F2FC8703BC8}"/>
                  </a:ext>
                </a:extLst>
              </p14:cNvPr>
              <p14:cNvContentPartPr/>
              <p14:nvPr/>
            </p14:nvContentPartPr>
            <p14:xfrm>
              <a:off x="3748058" y="1857502"/>
              <a:ext cx="1025280" cy="2409480"/>
            </p14:xfrm>
          </p:contentPart>
        </mc:Choice>
        <mc:Fallback>
          <p:pic>
            <p:nvPicPr>
              <p:cNvPr id="241" name="Freihand 240">
                <a:extLst>
                  <a:ext uri="{FF2B5EF4-FFF2-40B4-BE49-F238E27FC236}">
                    <a16:creationId xmlns:a16="http://schemas.microsoft.com/office/drawing/2014/main" id="{A950B8C5-C429-4491-91DF-5F2FC8703BC8}"/>
                  </a:ext>
                </a:extLst>
              </p:cNvPr>
              <p:cNvPicPr/>
              <p:nvPr/>
            </p:nvPicPr>
            <p:blipFill>
              <a:blip r:embed="rId43"/>
              <a:stretch>
                <a:fillRect/>
              </a:stretch>
            </p:blipFill>
            <p:spPr>
              <a:xfrm>
                <a:off x="3739418" y="1848862"/>
                <a:ext cx="1042920" cy="2427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43" name="Freihand 242">
                <a:extLst>
                  <a:ext uri="{FF2B5EF4-FFF2-40B4-BE49-F238E27FC236}">
                    <a16:creationId xmlns:a16="http://schemas.microsoft.com/office/drawing/2014/main" id="{DC6A5377-F0C2-443A-9166-63BA36EC7392}"/>
                  </a:ext>
                </a:extLst>
              </p14:cNvPr>
              <p14:cNvContentPartPr/>
              <p14:nvPr/>
            </p14:nvContentPartPr>
            <p14:xfrm>
              <a:off x="4204178" y="1699102"/>
              <a:ext cx="393120" cy="534240"/>
            </p14:xfrm>
          </p:contentPart>
        </mc:Choice>
        <mc:Fallback>
          <p:pic>
            <p:nvPicPr>
              <p:cNvPr id="243" name="Freihand 242">
                <a:extLst>
                  <a:ext uri="{FF2B5EF4-FFF2-40B4-BE49-F238E27FC236}">
                    <a16:creationId xmlns:a16="http://schemas.microsoft.com/office/drawing/2014/main" id="{DC6A5377-F0C2-443A-9166-63BA36EC7392}"/>
                  </a:ext>
                </a:extLst>
              </p:cNvPr>
              <p:cNvPicPr/>
              <p:nvPr/>
            </p:nvPicPr>
            <p:blipFill>
              <a:blip r:embed="rId45"/>
              <a:stretch>
                <a:fillRect/>
              </a:stretch>
            </p:blipFill>
            <p:spPr>
              <a:xfrm>
                <a:off x="4195178" y="1690462"/>
                <a:ext cx="410760" cy="551880"/>
              </a:xfrm>
              <a:prstGeom prst="rect">
                <a:avLst/>
              </a:prstGeom>
            </p:spPr>
          </p:pic>
        </mc:Fallback>
      </mc:AlternateContent>
      <p:grpSp>
        <p:nvGrpSpPr>
          <p:cNvPr id="298" name="Gruppieren 297">
            <a:extLst>
              <a:ext uri="{FF2B5EF4-FFF2-40B4-BE49-F238E27FC236}">
                <a16:creationId xmlns:a16="http://schemas.microsoft.com/office/drawing/2014/main" id="{64FD5493-8E27-415B-95E2-290F2D3B20CA}"/>
              </a:ext>
            </a:extLst>
          </p:cNvPr>
          <p:cNvGrpSpPr/>
          <p:nvPr/>
        </p:nvGrpSpPr>
        <p:grpSpPr>
          <a:xfrm>
            <a:off x="2188538" y="123742"/>
            <a:ext cx="9795600" cy="6177960"/>
            <a:chOff x="2188538" y="123742"/>
            <a:chExt cx="9795600" cy="6177960"/>
          </a:xfrm>
        </p:grpSpPr>
        <mc:AlternateContent xmlns:mc="http://schemas.openxmlformats.org/markup-compatibility/2006">
          <mc:Choice xmlns:p14="http://schemas.microsoft.com/office/powerpoint/2010/main" Requires="p14">
            <p:contentPart p14:bwMode="auto" r:id="rId46">
              <p14:nvContentPartPr>
                <p14:cNvPr id="86" name="Freihand 85">
                  <a:extLst>
                    <a:ext uri="{FF2B5EF4-FFF2-40B4-BE49-F238E27FC236}">
                      <a16:creationId xmlns:a16="http://schemas.microsoft.com/office/drawing/2014/main" id="{789EF467-F403-4C46-974D-CE3394DEE08D}"/>
                    </a:ext>
                  </a:extLst>
                </p14:cNvPr>
                <p14:cNvContentPartPr/>
                <p14:nvPr/>
              </p14:nvContentPartPr>
              <p14:xfrm>
                <a:off x="7547138" y="443422"/>
                <a:ext cx="33480" cy="179280"/>
              </p14:xfrm>
            </p:contentPart>
          </mc:Choice>
          <mc:Fallback>
            <p:pic>
              <p:nvPicPr>
                <p:cNvPr id="86" name="Freihand 85">
                  <a:extLst>
                    <a:ext uri="{FF2B5EF4-FFF2-40B4-BE49-F238E27FC236}">
                      <a16:creationId xmlns:a16="http://schemas.microsoft.com/office/drawing/2014/main" id="{789EF467-F403-4C46-974D-CE3394DEE08D}"/>
                    </a:ext>
                  </a:extLst>
                </p:cNvPr>
                <p:cNvPicPr/>
                <p:nvPr/>
              </p:nvPicPr>
              <p:blipFill>
                <a:blip r:embed="rId47"/>
                <a:stretch>
                  <a:fillRect/>
                </a:stretch>
              </p:blipFill>
              <p:spPr>
                <a:xfrm>
                  <a:off x="7538498" y="434422"/>
                  <a:ext cx="5112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87" name="Freihand 86">
                  <a:extLst>
                    <a:ext uri="{FF2B5EF4-FFF2-40B4-BE49-F238E27FC236}">
                      <a16:creationId xmlns:a16="http://schemas.microsoft.com/office/drawing/2014/main" id="{AEA18FEA-71D1-4021-9B50-016064B4AFF3}"/>
                    </a:ext>
                  </a:extLst>
                </p14:cNvPr>
                <p14:cNvContentPartPr/>
                <p14:nvPr/>
              </p14:nvContentPartPr>
              <p14:xfrm>
                <a:off x="7403138" y="344062"/>
                <a:ext cx="236880" cy="245160"/>
              </p14:xfrm>
            </p:contentPart>
          </mc:Choice>
          <mc:Fallback>
            <p:pic>
              <p:nvPicPr>
                <p:cNvPr id="87" name="Freihand 86">
                  <a:extLst>
                    <a:ext uri="{FF2B5EF4-FFF2-40B4-BE49-F238E27FC236}">
                      <a16:creationId xmlns:a16="http://schemas.microsoft.com/office/drawing/2014/main" id="{AEA18FEA-71D1-4021-9B50-016064B4AFF3}"/>
                    </a:ext>
                  </a:extLst>
                </p:cNvPr>
                <p:cNvPicPr/>
                <p:nvPr/>
              </p:nvPicPr>
              <p:blipFill>
                <a:blip r:embed="rId49"/>
                <a:stretch>
                  <a:fillRect/>
                </a:stretch>
              </p:blipFill>
              <p:spPr>
                <a:xfrm>
                  <a:off x="7394138" y="335422"/>
                  <a:ext cx="254520" cy="2628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88" name="Freihand 87">
                  <a:extLst>
                    <a:ext uri="{FF2B5EF4-FFF2-40B4-BE49-F238E27FC236}">
                      <a16:creationId xmlns:a16="http://schemas.microsoft.com/office/drawing/2014/main" id="{2EDDD075-D05A-4948-8D17-CA093566B469}"/>
                    </a:ext>
                  </a:extLst>
                </p14:cNvPr>
                <p14:cNvContentPartPr/>
                <p14:nvPr/>
              </p14:nvContentPartPr>
              <p14:xfrm>
                <a:off x="7761338" y="413182"/>
                <a:ext cx="33840" cy="97920"/>
              </p14:xfrm>
            </p:contentPart>
          </mc:Choice>
          <mc:Fallback>
            <p:pic>
              <p:nvPicPr>
                <p:cNvPr id="88" name="Freihand 87">
                  <a:extLst>
                    <a:ext uri="{FF2B5EF4-FFF2-40B4-BE49-F238E27FC236}">
                      <a16:creationId xmlns:a16="http://schemas.microsoft.com/office/drawing/2014/main" id="{2EDDD075-D05A-4948-8D17-CA093566B469}"/>
                    </a:ext>
                  </a:extLst>
                </p:cNvPr>
                <p:cNvPicPr/>
                <p:nvPr/>
              </p:nvPicPr>
              <p:blipFill>
                <a:blip r:embed="rId51"/>
                <a:stretch>
                  <a:fillRect/>
                </a:stretch>
              </p:blipFill>
              <p:spPr>
                <a:xfrm>
                  <a:off x="7752698" y="404542"/>
                  <a:ext cx="514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89" name="Freihand 88">
                  <a:extLst>
                    <a:ext uri="{FF2B5EF4-FFF2-40B4-BE49-F238E27FC236}">
                      <a16:creationId xmlns:a16="http://schemas.microsoft.com/office/drawing/2014/main" id="{CCAF1F5B-D5D4-46B1-996E-D27118F0EC59}"/>
                    </a:ext>
                  </a:extLst>
                </p14:cNvPr>
                <p14:cNvContentPartPr/>
                <p14:nvPr/>
              </p14:nvContentPartPr>
              <p14:xfrm>
                <a:off x="7830098" y="210502"/>
                <a:ext cx="166680" cy="247680"/>
              </p14:xfrm>
            </p:contentPart>
          </mc:Choice>
          <mc:Fallback>
            <p:pic>
              <p:nvPicPr>
                <p:cNvPr id="89" name="Freihand 88">
                  <a:extLst>
                    <a:ext uri="{FF2B5EF4-FFF2-40B4-BE49-F238E27FC236}">
                      <a16:creationId xmlns:a16="http://schemas.microsoft.com/office/drawing/2014/main" id="{CCAF1F5B-D5D4-46B1-996E-D27118F0EC59}"/>
                    </a:ext>
                  </a:extLst>
                </p:cNvPr>
                <p:cNvPicPr/>
                <p:nvPr/>
              </p:nvPicPr>
              <p:blipFill>
                <a:blip r:embed="rId53"/>
                <a:stretch>
                  <a:fillRect/>
                </a:stretch>
              </p:blipFill>
              <p:spPr>
                <a:xfrm>
                  <a:off x="7821098" y="201862"/>
                  <a:ext cx="1843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90" name="Freihand 89">
                  <a:extLst>
                    <a:ext uri="{FF2B5EF4-FFF2-40B4-BE49-F238E27FC236}">
                      <a16:creationId xmlns:a16="http://schemas.microsoft.com/office/drawing/2014/main" id="{5B30D6EB-15E9-42D3-84F4-5DF9764DC7C3}"/>
                    </a:ext>
                  </a:extLst>
                </p14:cNvPr>
                <p14:cNvContentPartPr/>
                <p14:nvPr/>
              </p14:nvContentPartPr>
              <p14:xfrm>
                <a:off x="8219618" y="162262"/>
                <a:ext cx="142920" cy="228240"/>
              </p14:xfrm>
            </p:contentPart>
          </mc:Choice>
          <mc:Fallback>
            <p:pic>
              <p:nvPicPr>
                <p:cNvPr id="90" name="Freihand 89">
                  <a:extLst>
                    <a:ext uri="{FF2B5EF4-FFF2-40B4-BE49-F238E27FC236}">
                      <a16:creationId xmlns:a16="http://schemas.microsoft.com/office/drawing/2014/main" id="{5B30D6EB-15E9-42D3-84F4-5DF9764DC7C3}"/>
                    </a:ext>
                  </a:extLst>
                </p:cNvPr>
                <p:cNvPicPr/>
                <p:nvPr/>
              </p:nvPicPr>
              <p:blipFill>
                <a:blip r:embed="rId55"/>
                <a:stretch>
                  <a:fillRect/>
                </a:stretch>
              </p:blipFill>
              <p:spPr>
                <a:xfrm>
                  <a:off x="8210978" y="153622"/>
                  <a:ext cx="1605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91" name="Freihand 90">
                  <a:extLst>
                    <a:ext uri="{FF2B5EF4-FFF2-40B4-BE49-F238E27FC236}">
                      <a16:creationId xmlns:a16="http://schemas.microsoft.com/office/drawing/2014/main" id="{F0E771B8-7B17-4117-8EBB-1E853F99EAC0}"/>
                    </a:ext>
                  </a:extLst>
                </p14:cNvPr>
                <p14:cNvContentPartPr/>
                <p14:nvPr/>
              </p14:nvContentPartPr>
              <p14:xfrm>
                <a:off x="8394938" y="212662"/>
                <a:ext cx="133920" cy="118440"/>
              </p14:xfrm>
            </p:contentPart>
          </mc:Choice>
          <mc:Fallback>
            <p:pic>
              <p:nvPicPr>
                <p:cNvPr id="91" name="Freihand 90">
                  <a:extLst>
                    <a:ext uri="{FF2B5EF4-FFF2-40B4-BE49-F238E27FC236}">
                      <a16:creationId xmlns:a16="http://schemas.microsoft.com/office/drawing/2014/main" id="{F0E771B8-7B17-4117-8EBB-1E853F99EAC0}"/>
                    </a:ext>
                  </a:extLst>
                </p:cNvPr>
                <p:cNvPicPr/>
                <p:nvPr/>
              </p:nvPicPr>
              <p:blipFill>
                <a:blip r:embed="rId57"/>
                <a:stretch>
                  <a:fillRect/>
                </a:stretch>
              </p:blipFill>
              <p:spPr>
                <a:xfrm>
                  <a:off x="8385938" y="203662"/>
                  <a:ext cx="15156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92" name="Freihand 91">
                  <a:extLst>
                    <a:ext uri="{FF2B5EF4-FFF2-40B4-BE49-F238E27FC236}">
                      <a16:creationId xmlns:a16="http://schemas.microsoft.com/office/drawing/2014/main" id="{F5D50ACB-1A8F-4BB0-8E17-01E74B346D86}"/>
                    </a:ext>
                  </a:extLst>
                </p14:cNvPr>
                <p14:cNvContentPartPr/>
                <p14:nvPr/>
              </p14:nvContentPartPr>
              <p14:xfrm>
                <a:off x="8536778" y="128062"/>
                <a:ext cx="291240" cy="263160"/>
              </p14:xfrm>
            </p:contentPart>
          </mc:Choice>
          <mc:Fallback>
            <p:pic>
              <p:nvPicPr>
                <p:cNvPr id="92" name="Freihand 91">
                  <a:extLst>
                    <a:ext uri="{FF2B5EF4-FFF2-40B4-BE49-F238E27FC236}">
                      <a16:creationId xmlns:a16="http://schemas.microsoft.com/office/drawing/2014/main" id="{F5D50ACB-1A8F-4BB0-8E17-01E74B346D86}"/>
                    </a:ext>
                  </a:extLst>
                </p:cNvPr>
                <p:cNvPicPr/>
                <p:nvPr/>
              </p:nvPicPr>
              <p:blipFill>
                <a:blip r:embed="rId59"/>
                <a:stretch>
                  <a:fillRect/>
                </a:stretch>
              </p:blipFill>
              <p:spPr>
                <a:xfrm>
                  <a:off x="8527778" y="119062"/>
                  <a:ext cx="30888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3" name="Freihand 92">
                  <a:extLst>
                    <a:ext uri="{FF2B5EF4-FFF2-40B4-BE49-F238E27FC236}">
                      <a16:creationId xmlns:a16="http://schemas.microsoft.com/office/drawing/2014/main" id="{56BD6CCB-2F49-4B16-9EF7-DE6745F32185}"/>
                    </a:ext>
                  </a:extLst>
                </p14:cNvPr>
                <p14:cNvContentPartPr/>
                <p14:nvPr/>
              </p14:nvContentPartPr>
              <p14:xfrm>
                <a:off x="8437778" y="123742"/>
                <a:ext cx="75600" cy="49320"/>
              </p14:xfrm>
            </p:contentPart>
          </mc:Choice>
          <mc:Fallback>
            <p:pic>
              <p:nvPicPr>
                <p:cNvPr id="93" name="Freihand 92">
                  <a:extLst>
                    <a:ext uri="{FF2B5EF4-FFF2-40B4-BE49-F238E27FC236}">
                      <a16:creationId xmlns:a16="http://schemas.microsoft.com/office/drawing/2014/main" id="{56BD6CCB-2F49-4B16-9EF7-DE6745F32185}"/>
                    </a:ext>
                  </a:extLst>
                </p:cNvPr>
                <p:cNvPicPr/>
                <p:nvPr/>
              </p:nvPicPr>
              <p:blipFill>
                <a:blip r:embed="rId61"/>
                <a:stretch>
                  <a:fillRect/>
                </a:stretch>
              </p:blipFill>
              <p:spPr>
                <a:xfrm>
                  <a:off x="8429138" y="115102"/>
                  <a:ext cx="9324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4" name="Freihand 93">
                  <a:extLst>
                    <a:ext uri="{FF2B5EF4-FFF2-40B4-BE49-F238E27FC236}">
                      <a16:creationId xmlns:a16="http://schemas.microsoft.com/office/drawing/2014/main" id="{F6E8BC47-1124-439E-B8C3-34244E80FF35}"/>
                    </a:ext>
                  </a:extLst>
                </p14:cNvPr>
                <p14:cNvContentPartPr/>
                <p14:nvPr/>
              </p14:nvContentPartPr>
              <p14:xfrm>
                <a:off x="9118538" y="236422"/>
                <a:ext cx="262800" cy="97200"/>
              </p14:xfrm>
            </p:contentPart>
          </mc:Choice>
          <mc:Fallback>
            <p:pic>
              <p:nvPicPr>
                <p:cNvPr id="94" name="Freihand 93">
                  <a:extLst>
                    <a:ext uri="{FF2B5EF4-FFF2-40B4-BE49-F238E27FC236}">
                      <a16:creationId xmlns:a16="http://schemas.microsoft.com/office/drawing/2014/main" id="{F6E8BC47-1124-439E-B8C3-34244E80FF35}"/>
                    </a:ext>
                  </a:extLst>
                </p:cNvPr>
                <p:cNvPicPr/>
                <p:nvPr/>
              </p:nvPicPr>
              <p:blipFill>
                <a:blip r:embed="rId63"/>
                <a:stretch>
                  <a:fillRect/>
                </a:stretch>
              </p:blipFill>
              <p:spPr>
                <a:xfrm>
                  <a:off x="9109538" y="227422"/>
                  <a:ext cx="280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5" name="Freihand 94">
                  <a:extLst>
                    <a:ext uri="{FF2B5EF4-FFF2-40B4-BE49-F238E27FC236}">
                      <a16:creationId xmlns:a16="http://schemas.microsoft.com/office/drawing/2014/main" id="{B2EE4438-237C-4FD0-8011-B68AA75DC104}"/>
                    </a:ext>
                  </a:extLst>
                </p14:cNvPr>
                <p14:cNvContentPartPr/>
                <p14:nvPr/>
              </p14:nvContentPartPr>
              <p14:xfrm>
                <a:off x="9559538" y="285382"/>
                <a:ext cx="23400" cy="167400"/>
              </p14:xfrm>
            </p:contentPart>
          </mc:Choice>
          <mc:Fallback>
            <p:pic>
              <p:nvPicPr>
                <p:cNvPr id="95" name="Freihand 94">
                  <a:extLst>
                    <a:ext uri="{FF2B5EF4-FFF2-40B4-BE49-F238E27FC236}">
                      <a16:creationId xmlns:a16="http://schemas.microsoft.com/office/drawing/2014/main" id="{B2EE4438-237C-4FD0-8011-B68AA75DC104}"/>
                    </a:ext>
                  </a:extLst>
                </p:cNvPr>
                <p:cNvPicPr/>
                <p:nvPr/>
              </p:nvPicPr>
              <p:blipFill>
                <a:blip r:embed="rId65"/>
                <a:stretch>
                  <a:fillRect/>
                </a:stretch>
              </p:blipFill>
              <p:spPr>
                <a:xfrm>
                  <a:off x="9550898" y="276382"/>
                  <a:ext cx="41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6" name="Freihand 95">
                  <a:extLst>
                    <a:ext uri="{FF2B5EF4-FFF2-40B4-BE49-F238E27FC236}">
                      <a16:creationId xmlns:a16="http://schemas.microsoft.com/office/drawing/2014/main" id="{751714FC-B2A1-48C3-81A4-12903BA567A8}"/>
                    </a:ext>
                  </a:extLst>
                </p14:cNvPr>
                <p14:cNvContentPartPr/>
                <p14:nvPr/>
              </p14:nvContentPartPr>
              <p14:xfrm>
                <a:off x="9704258" y="197542"/>
                <a:ext cx="171360" cy="126720"/>
              </p14:xfrm>
            </p:contentPart>
          </mc:Choice>
          <mc:Fallback>
            <p:pic>
              <p:nvPicPr>
                <p:cNvPr id="96" name="Freihand 95">
                  <a:extLst>
                    <a:ext uri="{FF2B5EF4-FFF2-40B4-BE49-F238E27FC236}">
                      <a16:creationId xmlns:a16="http://schemas.microsoft.com/office/drawing/2014/main" id="{751714FC-B2A1-48C3-81A4-12903BA567A8}"/>
                    </a:ext>
                  </a:extLst>
                </p:cNvPr>
                <p:cNvPicPr/>
                <p:nvPr/>
              </p:nvPicPr>
              <p:blipFill>
                <a:blip r:embed="rId67"/>
                <a:stretch>
                  <a:fillRect/>
                </a:stretch>
              </p:blipFill>
              <p:spPr>
                <a:xfrm>
                  <a:off x="9695258" y="188902"/>
                  <a:ext cx="18900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7" name="Freihand 96">
                  <a:extLst>
                    <a:ext uri="{FF2B5EF4-FFF2-40B4-BE49-F238E27FC236}">
                      <a16:creationId xmlns:a16="http://schemas.microsoft.com/office/drawing/2014/main" id="{1FD6DFE0-412F-4379-8E25-DA0373A798F9}"/>
                    </a:ext>
                  </a:extLst>
                </p14:cNvPr>
                <p14:cNvContentPartPr/>
                <p14:nvPr/>
              </p14:nvContentPartPr>
              <p14:xfrm>
                <a:off x="9902258" y="232102"/>
                <a:ext cx="113760" cy="86400"/>
              </p14:xfrm>
            </p:contentPart>
          </mc:Choice>
          <mc:Fallback>
            <p:pic>
              <p:nvPicPr>
                <p:cNvPr id="97" name="Freihand 96">
                  <a:extLst>
                    <a:ext uri="{FF2B5EF4-FFF2-40B4-BE49-F238E27FC236}">
                      <a16:creationId xmlns:a16="http://schemas.microsoft.com/office/drawing/2014/main" id="{1FD6DFE0-412F-4379-8E25-DA0373A798F9}"/>
                    </a:ext>
                  </a:extLst>
                </p:cNvPr>
                <p:cNvPicPr/>
                <p:nvPr/>
              </p:nvPicPr>
              <p:blipFill>
                <a:blip r:embed="rId69"/>
                <a:stretch>
                  <a:fillRect/>
                </a:stretch>
              </p:blipFill>
              <p:spPr>
                <a:xfrm>
                  <a:off x="9893258" y="223462"/>
                  <a:ext cx="1314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8" name="Freihand 97">
                  <a:extLst>
                    <a:ext uri="{FF2B5EF4-FFF2-40B4-BE49-F238E27FC236}">
                      <a16:creationId xmlns:a16="http://schemas.microsoft.com/office/drawing/2014/main" id="{B1103D4F-817D-4E74-8C4B-8BDCC832C1D9}"/>
                    </a:ext>
                  </a:extLst>
                </p14:cNvPr>
                <p14:cNvContentPartPr/>
                <p14:nvPr/>
              </p14:nvContentPartPr>
              <p14:xfrm>
                <a:off x="10068938" y="219502"/>
                <a:ext cx="114120" cy="75960"/>
              </p14:xfrm>
            </p:contentPart>
          </mc:Choice>
          <mc:Fallback>
            <p:pic>
              <p:nvPicPr>
                <p:cNvPr id="98" name="Freihand 97">
                  <a:extLst>
                    <a:ext uri="{FF2B5EF4-FFF2-40B4-BE49-F238E27FC236}">
                      <a16:creationId xmlns:a16="http://schemas.microsoft.com/office/drawing/2014/main" id="{B1103D4F-817D-4E74-8C4B-8BDCC832C1D9}"/>
                    </a:ext>
                  </a:extLst>
                </p:cNvPr>
                <p:cNvPicPr/>
                <p:nvPr/>
              </p:nvPicPr>
              <p:blipFill>
                <a:blip r:embed="rId71"/>
                <a:stretch>
                  <a:fillRect/>
                </a:stretch>
              </p:blipFill>
              <p:spPr>
                <a:xfrm>
                  <a:off x="10059938" y="210862"/>
                  <a:ext cx="1317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9" name="Freihand 98">
                  <a:extLst>
                    <a:ext uri="{FF2B5EF4-FFF2-40B4-BE49-F238E27FC236}">
                      <a16:creationId xmlns:a16="http://schemas.microsoft.com/office/drawing/2014/main" id="{DEBAAFDA-068F-4CBC-98C4-C6C820DB2DBA}"/>
                    </a:ext>
                  </a:extLst>
                </p14:cNvPr>
                <p14:cNvContentPartPr/>
                <p14:nvPr/>
              </p14:nvContentPartPr>
              <p14:xfrm>
                <a:off x="10216538" y="222382"/>
                <a:ext cx="92880" cy="90720"/>
              </p14:xfrm>
            </p:contentPart>
          </mc:Choice>
          <mc:Fallback>
            <p:pic>
              <p:nvPicPr>
                <p:cNvPr id="99" name="Freihand 98">
                  <a:extLst>
                    <a:ext uri="{FF2B5EF4-FFF2-40B4-BE49-F238E27FC236}">
                      <a16:creationId xmlns:a16="http://schemas.microsoft.com/office/drawing/2014/main" id="{DEBAAFDA-068F-4CBC-98C4-C6C820DB2DBA}"/>
                    </a:ext>
                  </a:extLst>
                </p:cNvPr>
                <p:cNvPicPr/>
                <p:nvPr/>
              </p:nvPicPr>
              <p:blipFill>
                <a:blip r:embed="rId73"/>
                <a:stretch>
                  <a:fillRect/>
                </a:stretch>
              </p:blipFill>
              <p:spPr>
                <a:xfrm>
                  <a:off x="10207898" y="213382"/>
                  <a:ext cx="11052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100" name="Freihand 99">
                  <a:extLst>
                    <a:ext uri="{FF2B5EF4-FFF2-40B4-BE49-F238E27FC236}">
                      <a16:creationId xmlns:a16="http://schemas.microsoft.com/office/drawing/2014/main" id="{508D0FF0-AF8A-4DA6-9F2E-7B043378CB30}"/>
                    </a:ext>
                  </a:extLst>
                </p14:cNvPr>
                <p14:cNvContentPartPr/>
                <p14:nvPr/>
              </p14:nvContentPartPr>
              <p14:xfrm>
                <a:off x="10544858" y="164062"/>
                <a:ext cx="171000" cy="143640"/>
              </p14:xfrm>
            </p:contentPart>
          </mc:Choice>
          <mc:Fallback>
            <p:pic>
              <p:nvPicPr>
                <p:cNvPr id="100" name="Freihand 99">
                  <a:extLst>
                    <a:ext uri="{FF2B5EF4-FFF2-40B4-BE49-F238E27FC236}">
                      <a16:creationId xmlns:a16="http://schemas.microsoft.com/office/drawing/2014/main" id="{508D0FF0-AF8A-4DA6-9F2E-7B043378CB30}"/>
                    </a:ext>
                  </a:extLst>
                </p:cNvPr>
                <p:cNvPicPr/>
                <p:nvPr/>
              </p:nvPicPr>
              <p:blipFill>
                <a:blip r:embed="rId75"/>
                <a:stretch>
                  <a:fillRect/>
                </a:stretch>
              </p:blipFill>
              <p:spPr>
                <a:xfrm>
                  <a:off x="10536218" y="155422"/>
                  <a:ext cx="188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1" name="Freihand 100">
                  <a:extLst>
                    <a:ext uri="{FF2B5EF4-FFF2-40B4-BE49-F238E27FC236}">
                      <a16:creationId xmlns:a16="http://schemas.microsoft.com/office/drawing/2014/main" id="{F1D7FA25-B112-472E-9F13-2277E4781969}"/>
                    </a:ext>
                  </a:extLst>
                </p14:cNvPr>
                <p14:cNvContentPartPr/>
                <p14:nvPr/>
              </p14:nvContentPartPr>
              <p14:xfrm>
                <a:off x="10757978" y="186742"/>
                <a:ext cx="280800" cy="129240"/>
              </p14:xfrm>
            </p:contentPart>
          </mc:Choice>
          <mc:Fallback>
            <p:pic>
              <p:nvPicPr>
                <p:cNvPr id="101" name="Freihand 100">
                  <a:extLst>
                    <a:ext uri="{FF2B5EF4-FFF2-40B4-BE49-F238E27FC236}">
                      <a16:creationId xmlns:a16="http://schemas.microsoft.com/office/drawing/2014/main" id="{F1D7FA25-B112-472E-9F13-2277E4781969}"/>
                    </a:ext>
                  </a:extLst>
                </p:cNvPr>
                <p:cNvPicPr/>
                <p:nvPr/>
              </p:nvPicPr>
              <p:blipFill>
                <a:blip r:embed="rId77"/>
                <a:stretch>
                  <a:fillRect/>
                </a:stretch>
              </p:blipFill>
              <p:spPr>
                <a:xfrm>
                  <a:off x="10748978" y="178102"/>
                  <a:ext cx="2984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2" name="Freihand 101">
                  <a:extLst>
                    <a:ext uri="{FF2B5EF4-FFF2-40B4-BE49-F238E27FC236}">
                      <a16:creationId xmlns:a16="http://schemas.microsoft.com/office/drawing/2014/main" id="{B3326DE5-54F8-4893-802A-535D3944A2CC}"/>
                    </a:ext>
                  </a:extLst>
                </p14:cNvPr>
                <p14:cNvContentPartPr/>
                <p14:nvPr/>
              </p14:nvContentPartPr>
              <p14:xfrm>
                <a:off x="8411138" y="525862"/>
                <a:ext cx="327960" cy="249120"/>
              </p14:xfrm>
            </p:contentPart>
          </mc:Choice>
          <mc:Fallback>
            <p:pic>
              <p:nvPicPr>
                <p:cNvPr id="102" name="Freihand 101">
                  <a:extLst>
                    <a:ext uri="{FF2B5EF4-FFF2-40B4-BE49-F238E27FC236}">
                      <a16:creationId xmlns:a16="http://schemas.microsoft.com/office/drawing/2014/main" id="{B3326DE5-54F8-4893-802A-535D3944A2CC}"/>
                    </a:ext>
                  </a:extLst>
                </p:cNvPr>
                <p:cNvPicPr/>
                <p:nvPr/>
              </p:nvPicPr>
              <p:blipFill>
                <a:blip r:embed="rId79"/>
                <a:stretch>
                  <a:fillRect/>
                </a:stretch>
              </p:blipFill>
              <p:spPr>
                <a:xfrm>
                  <a:off x="8402138" y="516862"/>
                  <a:ext cx="3456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3" name="Freihand 102">
                  <a:extLst>
                    <a:ext uri="{FF2B5EF4-FFF2-40B4-BE49-F238E27FC236}">
                      <a16:creationId xmlns:a16="http://schemas.microsoft.com/office/drawing/2014/main" id="{C3F15C39-DF94-4F8B-8856-6607A21A20D6}"/>
                    </a:ext>
                  </a:extLst>
                </p14:cNvPr>
                <p14:cNvContentPartPr/>
                <p14:nvPr/>
              </p14:nvContentPartPr>
              <p14:xfrm>
                <a:off x="8726498" y="561502"/>
                <a:ext cx="119160" cy="156600"/>
              </p14:xfrm>
            </p:contentPart>
          </mc:Choice>
          <mc:Fallback>
            <p:pic>
              <p:nvPicPr>
                <p:cNvPr id="103" name="Freihand 102">
                  <a:extLst>
                    <a:ext uri="{FF2B5EF4-FFF2-40B4-BE49-F238E27FC236}">
                      <a16:creationId xmlns:a16="http://schemas.microsoft.com/office/drawing/2014/main" id="{C3F15C39-DF94-4F8B-8856-6607A21A20D6}"/>
                    </a:ext>
                  </a:extLst>
                </p:cNvPr>
                <p:cNvPicPr/>
                <p:nvPr/>
              </p:nvPicPr>
              <p:blipFill>
                <a:blip r:embed="rId81"/>
                <a:stretch>
                  <a:fillRect/>
                </a:stretch>
              </p:blipFill>
              <p:spPr>
                <a:xfrm>
                  <a:off x="8717498" y="552862"/>
                  <a:ext cx="13680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4" name="Freihand 103">
                  <a:extLst>
                    <a:ext uri="{FF2B5EF4-FFF2-40B4-BE49-F238E27FC236}">
                      <a16:creationId xmlns:a16="http://schemas.microsoft.com/office/drawing/2014/main" id="{27F98371-6424-42D0-BD3A-8E713C4C769C}"/>
                    </a:ext>
                  </a:extLst>
                </p14:cNvPr>
                <p14:cNvContentPartPr/>
                <p14:nvPr/>
              </p14:nvContentPartPr>
              <p14:xfrm>
                <a:off x="8894618" y="487702"/>
                <a:ext cx="116280" cy="288360"/>
              </p14:xfrm>
            </p:contentPart>
          </mc:Choice>
          <mc:Fallback>
            <p:pic>
              <p:nvPicPr>
                <p:cNvPr id="104" name="Freihand 103">
                  <a:extLst>
                    <a:ext uri="{FF2B5EF4-FFF2-40B4-BE49-F238E27FC236}">
                      <a16:creationId xmlns:a16="http://schemas.microsoft.com/office/drawing/2014/main" id="{27F98371-6424-42D0-BD3A-8E713C4C769C}"/>
                    </a:ext>
                  </a:extLst>
                </p:cNvPr>
                <p:cNvPicPr/>
                <p:nvPr/>
              </p:nvPicPr>
              <p:blipFill>
                <a:blip r:embed="rId83"/>
                <a:stretch>
                  <a:fillRect/>
                </a:stretch>
              </p:blipFill>
              <p:spPr>
                <a:xfrm>
                  <a:off x="8885618" y="478702"/>
                  <a:ext cx="133920" cy="306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5" name="Freihand 104">
                  <a:extLst>
                    <a:ext uri="{FF2B5EF4-FFF2-40B4-BE49-F238E27FC236}">
                      <a16:creationId xmlns:a16="http://schemas.microsoft.com/office/drawing/2014/main" id="{79747784-11D5-4DAF-9793-528502AE8029}"/>
                    </a:ext>
                  </a:extLst>
                </p14:cNvPr>
                <p14:cNvContentPartPr/>
                <p14:nvPr/>
              </p14:nvContentPartPr>
              <p14:xfrm>
                <a:off x="9004418" y="490222"/>
                <a:ext cx="299520" cy="200160"/>
              </p14:xfrm>
            </p:contentPart>
          </mc:Choice>
          <mc:Fallback>
            <p:pic>
              <p:nvPicPr>
                <p:cNvPr id="105" name="Freihand 104">
                  <a:extLst>
                    <a:ext uri="{FF2B5EF4-FFF2-40B4-BE49-F238E27FC236}">
                      <a16:creationId xmlns:a16="http://schemas.microsoft.com/office/drawing/2014/main" id="{79747784-11D5-4DAF-9793-528502AE8029}"/>
                    </a:ext>
                  </a:extLst>
                </p:cNvPr>
                <p:cNvPicPr/>
                <p:nvPr/>
              </p:nvPicPr>
              <p:blipFill>
                <a:blip r:embed="rId85"/>
                <a:stretch>
                  <a:fillRect/>
                </a:stretch>
              </p:blipFill>
              <p:spPr>
                <a:xfrm>
                  <a:off x="8995778" y="481222"/>
                  <a:ext cx="31716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6" name="Freihand 105">
                  <a:extLst>
                    <a:ext uri="{FF2B5EF4-FFF2-40B4-BE49-F238E27FC236}">
                      <a16:creationId xmlns:a16="http://schemas.microsoft.com/office/drawing/2014/main" id="{3ECB77D9-CE92-4514-9B86-FEF12A5548E4}"/>
                    </a:ext>
                  </a:extLst>
                </p14:cNvPr>
                <p14:cNvContentPartPr/>
                <p14:nvPr/>
              </p14:nvContentPartPr>
              <p14:xfrm>
                <a:off x="9425978" y="481942"/>
                <a:ext cx="21960" cy="54360"/>
              </p14:xfrm>
            </p:contentPart>
          </mc:Choice>
          <mc:Fallback>
            <p:pic>
              <p:nvPicPr>
                <p:cNvPr id="106" name="Freihand 105">
                  <a:extLst>
                    <a:ext uri="{FF2B5EF4-FFF2-40B4-BE49-F238E27FC236}">
                      <a16:creationId xmlns:a16="http://schemas.microsoft.com/office/drawing/2014/main" id="{3ECB77D9-CE92-4514-9B86-FEF12A5548E4}"/>
                    </a:ext>
                  </a:extLst>
                </p:cNvPr>
                <p:cNvPicPr/>
                <p:nvPr/>
              </p:nvPicPr>
              <p:blipFill>
                <a:blip r:embed="rId87"/>
                <a:stretch>
                  <a:fillRect/>
                </a:stretch>
              </p:blipFill>
              <p:spPr>
                <a:xfrm>
                  <a:off x="9417338" y="473302"/>
                  <a:ext cx="396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7" name="Freihand 106">
                  <a:extLst>
                    <a:ext uri="{FF2B5EF4-FFF2-40B4-BE49-F238E27FC236}">
                      <a16:creationId xmlns:a16="http://schemas.microsoft.com/office/drawing/2014/main" id="{E4357EA8-0ADB-4016-A231-FB8C1EC43584}"/>
                    </a:ext>
                  </a:extLst>
                </p14:cNvPr>
                <p14:cNvContentPartPr/>
                <p14:nvPr/>
              </p14:nvContentPartPr>
              <p14:xfrm>
                <a:off x="9410858" y="529822"/>
                <a:ext cx="201240" cy="172440"/>
              </p14:xfrm>
            </p:contentPart>
          </mc:Choice>
          <mc:Fallback>
            <p:pic>
              <p:nvPicPr>
                <p:cNvPr id="107" name="Freihand 106">
                  <a:extLst>
                    <a:ext uri="{FF2B5EF4-FFF2-40B4-BE49-F238E27FC236}">
                      <a16:creationId xmlns:a16="http://schemas.microsoft.com/office/drawing/2014/main" id="{E4357EA8-0ADB-4016-A231-FB8C1EC43584}"/>
                    </a:ext>
                  </a:extLst>
                </p:cNvPr>
                <p:cNvPicPr/>
                <p:nvPr/>
              </p:nvPicPr>
              <p:blipFill>
                <a:blip r:embed="rId89"/>
                <a:stretch>
                  <a:fillRect/>
                </a:stretch>
              </p:blipFill>
              <p:spPr>
                <a:xfrm>
                  <a:off x="9402218" y="521182"/>
                  <a:ext cx="2188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8" name="Freihand 107">
                  <a:extLst>
                    <a:ext uri="{FF2B5EF4-FFF2-40B4-BE49-F238E27FC236}">
                      <a16:creationId xmlns:a16="http://schemas.microsoft.com/office/drawing/2014/main" id="{B9031EEC-3076-4195-8829-AF3E028AF8EB}"/>
                    </a:ext>
                  </a:extLst>
                </p14:cNvPr>
                <p14:cNvContentPartPr/>
                <p14:nvPr/>
              </p14:nvContentPartPr>
              <p14:xfrm>
                <a:off x="9587978" y="499942"/>
                <a:ext cx="16200" cy="16920"/>
              </p14:xfrm>
            </p:contentPart>
          </mc:Choice>
          <mc:Fallback>
            <p:pic>
              <p:nvPicPr>
                <p:cNvPr id="108" name="Freihand 107">
                  <a:extLst>
                    <a:ext uri="{FF2B5EF4-FFF2-40B4-BE49-F238E27FC236}">
                      <a16:creationId xmlns:a16="http://schemas.microsoft.com/office/drawing/2014/main" id="{B9031EEC-3076-4195-8829-AF3E028AF8EB}"/>
                    </a:ext>
                  </a:extLst>
                </p:cNvPr>
                <p:cNvPicPr/>
                <p:nvPr/>
              </p:nvPicPr>
              <p:blipFill>
                <a:blip r:embed="rId91"/>
                <a:stretch>
                  <a:fillRect/>
                </a:stretch>
              </p:blipFill>
              <p:spPr>
                <a:xfrm>
                  <a:off x="9578978" y="491302"/>
                  <a:ext cx="3384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09" name="Freihand 108">
                  <a:extLst>
                    <a:ext uri="{FF2B5EF4-FFF2-40B4-BE49-F238E27FC236}">
                      <a16:creationId xmlns:a16="http://schemas.microsoft.com/office/drawing/2014/main" id="{0652E80E-1E32-4034-A3D4-A019C419361A}"/>
                    </a:ext>
                  </a:extLst>
                </p14:cNvPr>
                <p14:cNvContentPartPr/>
                <p14:nvPr/>
              </p14:nvContentPartPr>
              <p14:xfrm>
                <a:off x="9650618" y="519022"/>
                <a:ext cx="135720" cy="160200"/>
              </p14:xfrm>
            </p:contentPart>
          </mc:Choice>
          <mc:Fallback>
            <p:pic>
              <p:nvPicPr>
                <p:cNvPr id="109" name="Freihand 108">
                  <a:extLst>
                    <a:ext uri="{FF2B5EF4-FFF2-40B4-BE49-F238E27FC236}">
                      <a16:creationId xmlns:a16="http://schemas.microsoft.com/office/drawing/2014/main" id="{0652E80E-1E32-4034-A3D4-A019C419361A}"/>
                    </a:ext>
                  </a:extLst>
                </p:cNvPr>
                <p:cNvPicPr/>
                <p:nvPr/>
              </p:nvPicPr>
              <p:blipFill>
                <a:blip r:embed="rId93"/>
                <a:stretch>
                  <a:fillRect/>
                </a:stretch>
              </p:blipFill>
              <p:spPr>
                <a:xfrm>
                  <a:off x="9641978" y="510382"/>
                  <a:ext cx="1533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0" name="Freihand 109">
                  <a:extLst>
                    <a:ext uri="{FF2B5EF4-FFF2-40B4-BE49-F238E27FC236}">
                      <a16:creationId xmlns:a16="http://schemas.microsoft.com/office/drawing/2014/main" id="{C9E667F6-E7AE-471D-801E-52913BD8705C}"/>
                    </a:ext>
                  </a:extLst>
                </p14:cNvPr>
                <p14:cNvContentPartPr/>
                <p14:nvPr/>
              </p14:nvContentPartPr>
              <p14:xfrm>
                <a:off x="9863378" y="452062"/>
                <a:ext cx="89640" cy="210240"/>
              </p14:xfrm>
            </p:contentPart>
          </mc:Choice>
          <mc:Fallback>
            <p:pic>
              <p:nvPicPr>
                <p:cNvPr id="110" name="Freihand 109">
                  <a:extLst>
                    <a:ext uri="{FF2B5EF4-FFF2-40B4-BE49-F238E27FC236}">
                      <a16:creationId xmlns:a16="http://schemas.microsoft.com/office/drawing/2014/main" id="{C9E667F6-E7AE-471D-801E-52913BD8705C}"/>
                    </a:ext>
                  </a:extLst>
                </p:cNvPr>
                <p:cNvPicPr/>
                <p:nvPr/>
              </p:nvPicPr>
              <p:blipFill>
                <a:blip r:embed="rId95"/>
                <a:stretch>
                  <a:fillRect/>
                </a:stretch>
              </p:blipFill>
              <p:spPr>
                <a:xfrm>
                  <a:off x="9854738" y="443062"/>
                  <a:ext cx="10728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1" name="Freihand 110">
                  <a:extLst>
                    <a:ext uri="{FF2B5EF4-FFF2-40B4-BE49-F238E27FC236}">
                      <a16:creationId xmlns:a16="http://schemas.microsoft.com/office/drawing/2014/main" id="{F285004A-90DC-4F79-BA58-403B4C4F1793}"/>
                    </a:ext>
                  </a:extLst>
                </p14:cNvPr>
                <p14:cNvContentPartPr/>
                <p14:nvPr/>
              </p14:nvContentPartPr>
              <p14:xfrm>
                <a:off x="9822338" y="402022"/>
                <a:ext cx="303120" cy="257400"/>
              </p14:xfrm>
            </p:contentPart>
          </mc:Choice>
          <mc:Fallback>
            <p:pic>
              <p:nvPicPr>
                <p:cNvPr id="111" name="Freihand 110">
                  <a:extLst>
                    <a:ext uri="{FF2B5EF4-FFF2-40B4-BE49-F238E27FC236}">
                      <a16:creationId xmlns:a16="http://schemas.microsoft.com/office/drawing/2014/main" id="{F285004A-90DC-4F79-BA58-403B4C4F1793}"/>
                    </a:ext>
                  </a:extLst>
                </p:cNvPr>
                <p:cNvPicPr/>
                <p:nvPr/>
              </p:nvPicPr>
              <p:blipFill>
                <a:blip r:embed="rId97"/>
                <a:stretch>
                  <a:fillRect/>
                </a:stretch>
              </p:blipFill>
              <p:spPr>
                <a:xfrm>
                  <a:off x="9813338" y="393022"/>
                  <a:ext cx="32076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2" name="Freihand 111">
                  <a:extLst>
                    <a:ext uri="{FF2B5EF4-FFF2-40B4-BE49-F238E27FC236}">
                      <a16:creationId xmlns:a16="http://schemas.microsoft.com/office/drawing/2014/main" id="{B6207997-A519-44AC-824E-A221E7EF1BAD}"/>
                    </a:ext>
                  </a:extLst>
                </p14:cNvPr>
                <p14:cNvContentPartPr/>
                <p14:nvPr/>
              </p14:nvContentPartPr>
              <p14:xfrm>
                <a:off x="10295018" y="547462"/>
                <a:ext cx="93960" cy="111240"/>
              </p14:xfrm>
            </p:contentPart>
          </mc:Choice>
          <mc:Fallback>
            <p:pic>
              <p:nvPicPr>
                <p:cNvPr id="112" name="Freihand 111">
                  <a:extLst>
                    <a:ext uri="{FF2B5EF4-FFF2-40B4-BE49-F238E27FC236}">
                      <a16:creationId xmlns:a16="http://schemas.microsoft.com/office/drawing/2014/main" id="{B6207997-A519-44AC-824E-A221E7EF1BAD}"/>
                    </a:ext>
                  </a:extLst>
                </p:cNvPr>
                <p:cNvPicPr/>
                <p:nvPr/>
              </p:nvPicPr>
              <p:blipFill>
                <a:blip r:embed="rId99"/>
                <a:stretch>
                  <a:fillRect/>
                </a:stretch>
              </p:blipFill>
              <p:spPr>
                <a:xfrm>
                  <a:off x="10286018" y="538462"/>
                  <a:ext cx="1116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3" name="Freihand 112">
                  <a:extLst>
                    <a:ext uri="{FF2B5EF4-FFF2-40B4-BE49-F238E27FC236}">
                      <a16:creationId xmlns:a16="http://schemas.microsoft.com/office/drawing/2014/main" id="{98FAAFD6-9852-4EF3-A412-0175BD467FDC}"/>
                    </a:ext>
                  </a:extLst>
                </p14:cNvPr>
                <p14:cNvContentPartPr/>
                <p14:nvPr/>
              </p14:nvContentPartPr>
              <p14:xfrm>
                <a:off x="10486178" y="475822"/>
                <a:ext cx="89280" cy="158760"/>
              </p14:xfrm>
            </p:contentPart>
          </mc:Choice>
          <mc:Fallback>
            <p:pic>
              <p:nvPicPr>
                <p:cNvPr id="113" name="Freihand 112">
                  <a:extLst>
                    <a:ext uri="{FF2B5EF4-FFF2-40B4-BE49-F238E27FC236}">
                      <a16:creationId xmlns:a16="http://schemas.microsoft.com/office/drawing/2014/main" id="{98FAAFD6-9852-4EF3-A412-0175BD467FDC}"/>
                    </a:ext>
                  </a:extLst>
                </p:cNvPr>
                <p:cNvPicPr/>
                <p:nvPr/>
              </p:nvPicPr>
              <p:blipFill>
                <a:blip r:embed="rId101"/>
                <a:stretch>
                  <a:fillRect/>
                </a:stretch>
              </p:blipFill>
              <p:spPr>
                <a:xfrm>
                  <a:off x="10477178" y="467182"/>
                  <a:ext cx="10692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4" name="Freihand 113">
                  <a:extLst>
                    <a:ext uri="{FF2B5EF4-FFF2-40B4-BE49-F238E27FC236}">
                      <a16:creationId xmlns:a16="http://schemas.microsoft.com/office/drawing/2014/main" id="{354B87D8-9E23-4F90-8718-8C8D24323200}"/>
                    </a:ext>
                  </a:extLst>
                </p14:cNvPr>
                <p14:cNvContentPartPr/>
                <p14:nvPr/>
              </p14:nvContentPartPr>
              <p14:xfrm>
                <a:off x="10632698" y="508582"/>
                <a:ext cx="252720" cy="116280"/>
              </p14:xfrm>
            </p:contentPart>
          </mc:Choice>
          <mc:Fallback>
            <p:pic>
              <p:nvPicPr>
                <p:cNvPr id="114" name="Freihand 113">
                  <a:extLst>
                    <a:ext uri="{FF2B5EF4-FFF2-40B4-BE49-F238E27FC236}">
                      <a16:creationId xmlns:a16="http://schemas.microsoft.com/office/drawing/2014/main" id="{354B87D8-9E23-4F90-8718-8C8D24323200}"/>
                    </a:ext>
                  </a:extLst>
                </p:cNvPr>
                <p:cNvPicPr/>
                <p:nvPr/>
              </p:nvPicPr>
              <p:blipFill>
                <a:blip r:embed="rId103"/>
                <a:stretch>
                  <a:fillRect/>
                </a:stretch>
              </p:blipFill>
              <p:spPr>
                <a:xfrm>
                  <a:off x="10624058" y="499582"/>
                  <a:ext cx="27036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8" name="Freihand 117">
                  <a:extLst>
                    <a:ext uri="{FF2B5EF4-FFF2-40B4-BE49-F238E27FC236}">
                      <a16:creationId xmlns:a16="http://schemas.microsoft.com/office/drawing/2014/main" id="{11CE4D29-8A4E-4C94-94E0-A13BD7B8B63C}"/>
                    </a:ext>
                  </a:extLst>
                </p14:cNvPr>
                <p14:cNvContentPartPr/>
                <p14:nvPr/>
              </p14:nvContentPartPr>
              <p14:xfrm>
                <a:off x="8555858" y="922582"/>
                <a:ext cx="3600" cy="158760"/>
              </p14:xfrm>
            </p:contentPart>
          </mc:Choice>
          <mc:Fallback>
            <p:pic>
              <p:nvPicPr>
                <p:cNvPr id="118" name="Freihand 117">
                  <a:extLst>
                    <a:ext uri="{FF2B5EF4-FFF2-40B4-BE49-F238E27FC236}">
                      <a16:creationId xmlns:a16="http://schemas.microsoft.com/office/drawing/2014/main" id="{11CE4D29-8A4E-4C94-94E0-A13BD7B8B63C}"/>
                    </a:ext>
                  </a:extLst>
                </p:cNvPr>
                <p:cNvPicPr/>
                <p:nvPr/>
              </p:nvPicPr>
              <p:blipFill>
                <a:blip r:embed="rId105"/>
                <a:stretch>
                  <a:fillRect/>
                </a:stretch>
              </p:blipFill>
              <p:spPr>
                <a:xfrm>
                  <a:off x="8547218" y="913942"/>
                  <a:ext cx="2124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9" name="Freihand 118">
                  <a:extLst>
                    <a:ext uri="{FF2B5EF4-FFF2-40B4-BE49-F238E27FC236}">
                      <a16:creationId xmlns:a16="http://schemas.microsoft.com/office/drawing/2014/main" id="{7D63ABCD-1DD4-48B4-B6FA-BF585C0420FE}"/>
                    </a:ext>
                  </a:extLst>
                </p14:cNvPr>
                <p14:cNvContentPartPr/>
                <p14:nvPr/>
              </p14:nvContentPartPr>
              <p14:xfrm>
                <a:off x="8542538" y="845542"/>
                <a:ext cx="189360" cy="128880"/>
              </p14:xfrm>
            </p:contentPart>
          </mc:Choice>
          <mc:Fallback>
            <p:pic>
              <p:nvPicPr>
                <p:cNvPr id="119" name="Freihand 118">
                  <a:extLst>
                    <a:ext uri="{FF2B5EF4-FFF2-40B4-BE49-F238E27FC236}">
                      <a16:creationId xmlns:a16="http://schemas.microsoft.com/office/drawing/2014/main" id="{7D63ABCD-1DD4-48B4-B6FA-BF585C0420FE}"/>
                    </a:ext>
                  </a:extLst>
                </p:cNvPr>
                <p:cNvPicPr/>
                <p:nvPr/>
              </p:nvPicPr>
              <p:blipFill>
                <a:blip r:embed="rId107"/>
                <a:stretch>
                  <a:fillRect/>
                </a:stretch>
              </p:blipFill>
              <p:spPr>
                <a:xfrm>
                  <a:off x="8533898" y="836902"/>
                  <a:ext cx="20700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20" name="Freihand 119">
                  <a:extLst>
                    <a:ext uri="{FF2B5EF4-FFF2-40B4-BE49-F238E27FC236}">
                      <a16:creationId xmlns:a16="http://schemas.microsoft.com/office/drawing/2014/main" id="{903E5865-65CE-4F0D-BEEC-79657CF98AF8}"/>
                    </a:ext>
                  </a:extLst>
                </p14:cNvPr>
                <p14:cNvContentPartPr/>
                <p14:nvPr/>
              </p14:nvContentPartPr>
              <p14:xfrm>
                <a:off x="8575658" y="1043902"/>
                <a:ext cx="122040" cy="23040"/>
              </p14:xfrm>
            </p:contentPart>
          </mc:Choice>
          <mc:Fallback>
            <p:pic>
              <p:nvPicPr>
                <p:cNvPr id="120" name="Freihand 119">
                  <a:extLst>
                    <a:ext uri="{FF2B5EF4-FFF2-40B4-BE49-F238E27FC236}">
                      <a16:creationId xmlns:a16="http://schemas.microsoft.com/office/drawing/2014/main" id="{903E5865-65CE-4F0D-BEEC-79657CF98AF8}"/>
                    </a:ext>
                  </a:extLst>
                </p:cNvPr>
                <p:cNvPicPr/>
                <p:nvPr/>
              </p:nvPicPr>
              <p:blipFill>
                <a:blip r:embed="rId109"/>
                <a:stretch>
                  <a:fillRect/>
                </a:stretch>
              </p:blipFill>
              <p:spPr>
                <a:xfrm>
                  <a:off x="8566658" y="1034902"/>
                  <a:ext cx="1396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21" name="Freihand 120">
                  <a:extLst>
                    <a:ext uri="{FF2B5EF4-FFF2-40B4-BE49-F238E27FC236}">
                      <a16:creationId xmlns:a16="http://schemas.microsoft.com/office/drawing/2014/main" id="{B5940D89-C8C6-4E89-98E0-CC3E862F02E0}"/>
                    </a:ext>
                  </a:extLst>
                </p14:cNvPr>
                <p14:cNvContentPartPr/>
                <p14:nvPr/>
              </p14:nvContentPartPr>
              <p14:xfrm>
                <a:off x="8766818" y="945262"/>
                <a:ext cx="234000" cy="100080"/>
              </p14:xfrm>
            </p:contentPart>
          </mc:Choice>
          <mc:Fallback>
            <p:pic>
              <p:nvPicPr>
                <p:cNvPr id="121" name="Freihand 120">
                  <a:extLst>
                    <a:ext uri="{FF2B5EF4-FFF2-40B4-BE49-F238E27FC236}">
                      <a16:creationId xmlns:a16="http://schemas.microsoft.com/office/drawing/2014/main" id="{B5940D89-C8C6-4E89-98E0-CC3E862F02E0}"/>
                    </a:ext>
                  </a:extLst>
                </p:cNvPr>
                <p:cNvPicPr/>
                <p:nvPr/>
              </p:nvPicPr>
              <p:blipFill>
                <a:blip r:embed="rId111"/>
                <a:stretch>
                  <a:fillRect/>
                </a:stretch>
              </p:blipFill>
              <p:spPr>
                <a:xfrm>
                  <a:off x="8757818" y="936622"/>
                  <a:ext cx="25164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2" name="Freihand 121">
                  <a:extLst>
                    <a:ext uri="{FF2B5EF4-FFF2-40B4-BE49-F238E27FC236}">
                      <a16:creationId xmlns:a16="http://schemas.microsoft.com/office/drawing/2014/main" id="{38BB305F-BC60-4388-BAA5-896997C8426F}"/>
                    </a:ext>
                  </a:extLst>
                </p14:cNvPr>
                <p14:cNvContentPartPr/>
                <p14:nvPr/>
              </p14:nvContentPartPr>
              <p14:xfrm>
                <a:off x="9039698" y="938062"/>
                <a:ext cx="93240" cy="82440"/>
              </p14:xfrm>
            </p:contentPart>
          </mc:Choice>
          <mc:Fallback>
            <p:pic>
              <p:nvPicPr>
                <p:cNvPr id="122" name="Freihand 121">
                  <a:extLst>
                    <a:ext uri="{FF2B5EF4-FFF2-40B4-BE49-F238E27FC236}">
                      <a16:creationId xmlns:a16="http://schemas.microsoft.com/office/drawing/2014/main" id="{38BB305F-BC60-4388-BAA5-896997C8426F}"/>
                    </a:ext>
                  </a:extLst>
                </p:cNvPr>
                <p:cNvPicPr/>
                <p:nvPr/>
              </p:nvPicPr>
              <p:blipFill>
                <a:blip r:embed="rId113"/>
                <a:stretch>
                  <a:fillRect/>
                </a:stretch>
              </p:blipFill>
              <p:spPr>
                <a:xfrm>
                  <a:off x="9031058" y="929422"/>
                  <a:ext cx="1108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3" name="Freihand 122">
                  <a:extLst>
                    <a:ext uri="{FF2B5EF4-FFF2-40B4-BE49-F238E27FC236}">
                      <a16:creationId xmlns:a16="http://schemas.microsoft.com/office/drawing/2014/main" id="{2BAE3CA9-7205-4810-8221-496A2E48065B}"/>
                    </a:ext>
                  </a:extLst>
                </p14:cNvPr>
                <p14:cNvContentPartPr/>
                <p14:nvPr/>
              </p14:nvContentPartPr>
              <p14:xfrm>
                <a:off x="9215018" y="924742"/>
                <a:ext cx="142560" cy="101880"/>
              </p14:xfrm>
            </p:contentPart>
          </mc:Choice>
          <mc:Fallback>
            <p:pic>
              <p:nvPicPr>
                <p:cNvPr id="123" name="Freihand 122">
                  <a:extLst>
                    <a:ext uri="{FF2B5EF4-FFF2-40B4-BE49-F238E27FC236}">
                      <a16:creationId xmlns:a16="http://schemas.microsoft.com/office/drawing/2014/main" id="{2BAE3CA9-7205-4810-8221-496A2E48065B}"/>
                    </a:ext>
                  </a:extLst>
                </p:cNvPr>
                <p:cNvPicPr/>
                <p:nvPr/>
              </p:nvPicPr>
              <p:blipFill>
                <a:blip r:embed="rId115"/>
                <a:stretch>
                  <a:fillRect/>
                </a:stretch>
              </p:blipFill>
              <p:spPr>
                <a:xfrm>
                  <a:off x="9206018" y="915742"/>
                  <a:ext cx="16020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4" name="Freihand 123">
                  <a:extLst>
                    <a:ext uri="{FF2B5EF4-FFF2-40B4-BE49-F238E27FC236}">
                      <a16:creationId xmlns:a16="http://schemas.microsoft.com/office/drawing/2014/main" id="{AC2CF598-2023-4059-BC90-B9057B5C5806}"/>
                    </a:ext>
                  </a:extLst>
                </p14:cNvPr>
                <p14:cNvContentPartPr/>
                <p14:nvPr/>
              </p14:nvContentPartPr>
              <p14:xfrm>
                <a:off x="9226178" y="970102"/>
                <a:ext cx="112680" cy="11160"/>
              </p14:xfrm>
            </p:contentPart>
          </mc:Choice>
          <mc:Fallback>
            <p:pic>
              <p:nvPicPr>
                <p:cNvPr id="124" name="Freihand 123">
                  <a:extLst>
                    <a:ext uri="{FF2B5EF4-FFF2-40B4-BE49-F238E27FC236}">
                      <a16:creationId xmlns:a16="http://schemas.microsoft.com/office/drawing/2014/main" id="{AC2CF598-2023-4059-BC90-B9057B5C5806}"/>
                    </a:ext>
                  </a:extLst>
                </p:cNvPr>
                <p:cNvPicPr/>
                <p:nvPr/>
              </p:nvPicPr>
              <p:blipFill>
                <a:blip r:embed="rId117"/>
                <a:stretch>
                  <a:fillRect/>
                </a:stretch>
              </p:blipFill>
              <p:spPr>
                <a:xfrm>
                  <a:off x="9217538" y="961102"/>
                  <a:ext cx="13032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5" name="Freihand 124">
                  <a:extLst>
                    <a:ext uri="{FF2B5EF4-FFF2-40B4-BE49-F238E27FC236}">
                      <a16:creationId xmlns:a16="http://schemas.microsoft.com/office/drawing/2014/main" id="{BB9B8A3C-AAF5-4228-8E0E-85069B478713}"/>
                    </a:ext>
                  </a:extLst>
                </p14:cNvPr>
                <p14:cNvContentPartPr/>
                <p14:nvPr/>
              </p14:nvContentPartPr>
              <p14:xfrm>
                <a:off x="9373058" y="944902"/>
                <a:ext cx="165960" cy="69120"/>
              </p14:xfrm>
            </p:contentPart>
          </mc:Choice>
          <mc:Fallback>
            <p:pic>
              <p:nvPicPr>
                <p:cNvPr id="125" name="Freihand 124">
                  <a:extLst>
                    <a:ext uri="{FF2B5EF4-FFF2-40B4-BE49-F238E27FC236}">
                      <a16:creationId xmlns:a16="http://schemas.microsoft.com/office/drawing/2014/main" id="{BB9B8A3C-AAF5-4228-8E0E-85069B478713}"/>
                    </a:ext>
                  </a:extLst>
                </p:cNvPr>
                <p:cNvPicPr/>
                <p:nvPr/>
              </p:nvPicPr>
              <p:blipFill>
                <a:blip r:embed="rId119"/>
                <a:stretch>
                  <a:fillRect/>
                </a:stretch>
              </p:blipFill>
              <p:spPr>
                <a:xfrm>
                  <a:off x="9364418" y="936262"/>
                  <a:ext cx="183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6" name="Freihand 125">
                  <a:extLst>
                    <a:ext uri="{FF2B5EF4-FFF2-40B4-BE49-F238E27FC236}">
                      <a16:creationId xmlns:a16="http://schemas.microsoft.com/office/drawing/2014/main" id="{AAE7F648-97F4-4E7D-BB46-0AF673BEB179}"/>
                    </a:ext>
                  </a:extLst>
                </p14:cNvPr>
                <p14:cNvContentPartPr/>
                <p14:nvPr/>
              </p14:nvContentPartPr>
              <p14:xfrm>
                <a:off x="9608858" y="930502"/>
                <a:ext cx="220680" cy="60840"/>
              </p14:xfrm>
            </p:contentPart>
          </mc:Choice>
          <mc:Fallback>
            <p:pic>
              <p:nvPicPr>
                <p:cNvPr id="126" name="Freihand 125">
                  <a:extLst>
                    <a:ext uri="{FF2B5EF4-FFF2-40B4-BE49-F238E27FC236}">
                      <a16:creationId xmlns:a16="http://schemas.microsoft.com/office/drawing/2014/main" id="{AAE7F648-97F4-4E7D-BB46-0AF673BEB179}"/>
                    </a:ext>
                  </a:extLst>
                </p:cNvPr>
                <p:cNvPicPr/>
                <p:nvPr/>
              </p:nvPicPr>
              <p:blipFill>
                <a:blip r:embed="rId121"/>
                <a:stretch>
                  <a:fillRect/>
                </a:stretch>
              </p:blipFill>
              <p:spPr>
                <a:xfrm>
                  <a:off x="9599858" y="921502"/>
                  <a:ext cx="238320" cy="78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28" name="Freihand 127">
                  <a:extLst>
                    <a:ext uri="{FF2B5EF4-FFF2-40B4-BE49-F238E27FC236}">
                      <a16:creationId xmlns:a16="http://schemas.microsoft.com/office/drawing/2014/main" id="{578ECB97-F2C4-48B9-A711-563D2D6235EC}"/>
                    </a:ext>
                  </a:extLst>
                </p14:cNvPr>
                <p14:cNvContentPartPr/>
                <p14:nvPr/>
              </p14:nvContentPartPr>
              <p14:xfrm>
                <a:off x="9895418" y="776782"/>
                <a:ext cx="365760" cy="203040"/>
              </p14:xfrm>
            </p:contentPart>
          </mc:Choice>
          <mc:Fallback>
            <p:pic>
              <p:nvPicPr>
                <p:cNvPr id="128" name="Freihand 127">
                  <a:extLst>
                    <a:ext uri="{FF2B5EF4-FFF2-40B4-BE49-F238E27FC236}">
                      <a16:creationId xmlns:a16="http://schemas.microsoft.com/office/drawing/2014/main" id="{578ECB97-F2C4-48B9-A711-563D2D6235EC}"/>
                    </a:ext>
                  </a:extLst>
                </p:cNvPr>
                <p:cNvPicPr/>
                <p:nvPr/>
              </p:nvPicPr>
              <p:blipFill>
                <a:blip r:embed="rId123"/>
                <a:stretch>
                  <a:fillRect/>
                </a:stretch>
              </p:blipFill>
              <p:spPr>
                <a:xfrm>
                  <a:off x="9886778" y="768142"/>
                  <a:ext cx="3834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29" name="Freihand 128">
                  <a:extLst>
                    <a:ext uri="{FF2B5EF4-FFF2-40B4-BE49-F238E27FC236}">
                      <a16:creationId xmlns:a16="http://schemas.microsoft.com/office/drawing/2014/main" id="{E7CE8145-EAA9-4B9C-908E-2895AFDC3DEE}"/>
                    </a:ext>
                  </a:extLst>
                </p14:cNvPr>
                <p14:cNvContentPartPr/>
                <p14:nvPr/>
              </p14:nvContentPartPr>
              <p14:xfrm>
                <a:off x="10100978" y="748702"/>
                <a:ext cx="31680" cy="20520"/>
              </p14:xfrm>
            </p:contentPart>
          </mc:Choice>
          <mc:Fallback>
            <p:pic>
              <p:nvPicPr>
                <p:cNvPr id="129" name="Freihand 128">
                  <a:extLst>
                    <a:ext uri="{FF2B5EF4-FFF2-40B4-BE49-F238E27FC236}">
                      <a16:creationId xmlns:a16="http://schemas.microsoft.com/office/drawing/2014/main" id="{E7CE8145-EAA9-4B9C-908E-2895AFDC3DEE}"/>
                    </a:ext>
                  </a:extLst>
                </p:cNvPr>
                <p:cNvPicPr/>
                <p:nvPr/>
              </p:nvPicPr>
              <p:blipFill>
                <a:blip r:embed="rId125"/>
                <a:stretch>
                  <a:fillRect/>
                </a:stretch>
              </p:blipFill>
              <p:spPr>
                <a:xfrm>
                  <a:off x="10091978" y="740062"/>
                  <a:ext cx="493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30" name="Freihand 129">
                  <a:extLst>
                    <a:ext uri="{FF2B5EF4-FFF2-40B4-BE49-F238E27FC236}">
                      <a16:creationId xmlns:a16="http://schemas.microsoft.com/office/drawing/2014/main" id="{06C01D10-3420-4E77-9D14-C2CE06A11ABA}"/>
                    </a:ext>
                  </a:extLst>
                </p14:cNvPr>
                <p14:cNvContentPartPr/>
                <p14:nvPr/>
              </p14:nvContentPartPr>
              <p14:xfrm>
                <a:off x="10290698" y="819622"/>
                <a:ext cx="387360" cy="328320"/>
              </p14:xfrm>
            </p:contentPart>
          </mc:Choice>
          <mc:Fallback>
            <p:pic>
              <p:nvPicPr>
                <p:cNvPr id="130" name="Freihand 129">
                  <a:extLst>
                    <a:ext uri="{FF2B5EF4-FFF2-40B4-BE49-F238E27FC236}">
                      <a16:creationId xmlns:a16="http://schemas.microsoft.com/office/drawing/2014/main" id="{06C01D10-3420-4E77-9D14-C2CE06A11ABA}"/>
                    </a:ext>
                  </a:extLst>
                </p:cNvPr>
                <p:cNvPicPr/>
                <p:nvPr/>
              </p:nvPicPr>
              <p:blipFill>
                <a:blip r:embed="rId127"/>
                <a:stretch>
                  <a:fillRect/>
                </a:stretch>
              </p:blipFill>
              <p:spPr>
                <a:xfrm>
                  <a:off x="10281698" y="810982"/>
                  <a:ext cx="405000" cy="3459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31" name="Freihand 130">
                  <a:extLst>
                    <a:ext uri="{FF2B5EF4-FFF2-40B4-BE49-F238E27FC236}">
                      <a16:creationId xmlns:a16="http://schemas.microsoft.com/office/drawing/2014/main" id="{607F3C84-C41D-49B2-9AD4-137F4A55F779}"/>
                    </a:ext>
                  </a:extLst>
                </p14:cNvPr>
                <p14:cNvContentPartPr/>
                <p14:nvPr/>
              </p14:nvContentPartPr>
              <p14:xfrm>
                <a:off x="10648178" y="763822"/>
                <a:ext cx="33840" cy="40680"/>
              </p14:xfrm>
            </p:contentPart>
          </mc:Choice>
          <mc:Fallback>
            <p:pic>
              <p:nvPicPr>
                <p:cNvPr id="131" name="Freihand 130">
                  <a:extLst>
                    <a:ext uri="{FF2B5EF4-FFF2-40B4-BE49-F238E27FC236}">
                      <a16:creationId xmlns:a16="http://schemas.microsoft.com/office/drawing/2014/main" id="{607F3C84-C41D-49B2-9AD4-137F4A55F779}"/>
                    </a:ext>
                  </a:extLst>
                </p:cNvPr>
                <p:cNvPicPr/>
                <p:nvPr/>
              </p:nvPicPr>
              <p:blipFill>
                <a:blip r:embed="rId129"/>
                <a:stretch>
                  <a:fillRect/>
                </a:stretch>
              </p:blipFill>
              <p:spPr>
                <a:xfrm>
                  <a:off x="10639538" y="754822"/>
                  <a:ext cx="514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32" name="Freihand 131">
                  <a:extLst>
                    <a:ext uri="{FF2B5EF4-FFF2-40B4-BE49-F238E27FC236}">
                      <a16:creationId xmlns:a16="http://schemas.microsoft.com/office/drawing/2014/main" id="{FA13A3F7-F8FF-4D3B-9859-FF1655F94A60}"/>
                    </a:ext>
                  </a:extLst>
                </p14:cNvPr>
                <p14:cNvContentPartPr/>
                <p14:nvPr/>
              </p14:nvContentPartPr>
              <p14:xfrm>
                <a:off x="10745378" y="760222"/>
                <a:ext cx="375840" cy="165960"/>
              </p14:xfrm>
            </p:contentPart>
          </mc:Choice>
          <mc:Fallback>
            <p:pic>
              <p:nvPicPr>
                <p:cNvPr id="132" name="Freihand 131">
                  <a:extLst>
                    <a:ext uri="{FF2B5EF4-FFF2-40B4-BE49-F238E27FC236}">
                      <a16:creationId xmlns:a16="http://schemas.microsoft.com/office/drawing/2014/main" id="{FA13A3F7-F8FF-4D3B-9859-FF1655F94A60}"/>
                    </a:ext>
                  </a:extLst>
                </p:cNvPr>
                <p:cNvPicPr/>
                <p:nvPr/>
              </p:nvPicPr>
              <p:blipFill>
                <a:blip r:embed="rId131"/>
                <a:stretch>
                  <a:fillRect/>
                </a:stretch>
              </p:blipFill>
              <p:spPr>
                <a:xfrm>
                  <a:off x="10736738" y="751582"/>
                  <a:ext cx="393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33" name="Freihand 132">
                  <a:extLst>
                    <a:ext uri="{FF2B5EF4-FFF2-40B4-BE49-F238E27FC236}">
                      <a16:creationId xmlns:a16="http://schemas.microsoft.com/office/drawing/2014/main" id="{E88A0082-879C-4203-90DA-5BE231EAB043}"/>
                    </a:ext>
                  </a:extLst>
                </p14:cNvPr>
                <p14:cNvContentPartPr/>
                <p14:nvPr/>
              </p14:nvContentPartPr>
              <p14:xfrm>
                <a:off x="8642258" y="1197622"/>
                <a:ext cx="431640" cy="432000"/>
              </p14:xfrm>
            </p:contentPart>
          </mc:Choice>
          <mc:Fallback>
            <p:pic>
              <p:nvPicPr>
                <p:cNvPr id="133" name="Freihand 132">
                  <a:extLst>
                    <a:ext uri="{FF2B5EF4-FFF2-40B4-BE49-F238E27FC236}">
                      <a16:creationId xmlns:a16="http://schemas.microsoft.com/office/drawing/2014/main" id="{E88A0082-879C-4203-90DA-5BE231EAB043}"/>
                    </a:ext>
                  </a:extLst>
                </p:cNvPr>
                <p:cNvPicPr/>
                <p:nvPr/>
              </p:nvPicPr>
              <p:blipFill>
                <a:blip r:embed="rId133"/>
                <a:stretch>
                  <a:fillRect/>
                </a:stretch>
              </p:blipFill>
              <p:spPr>
                <a:xfrm>
                  <a:off x="8633618" y="1188982"/>
                  <a:ext cx="449280" cy="44964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34" name="Freihand 133">
                  <a:extLst>
                    <a:ext uri="{FF2B5EF4-FFF2-40B4-BE49-F238E27FC236}">
                      <a16:creationId xmlns:a16="http://schemas.microsoft.com/office/drawing/2014/main" id="{8A9F8337-9E4D-44E1-85C4-5D29B9D1CFC1}"/>
                    </a:ext>
                  </a:extLst>
                </p14:cNvPr>
                <p14:cNvContentPartPr/>
                <p14:nvPr/>
              </p14:nvContentPartPr>
              <p14:xfrm>
                <a:off x="9146978" y="1172062"/>
                <a:ext cx="243720" cy="168480"/>
              </p14:xfrm>
            </p:contentPart>
          </mc:Choice>
          <mc:Fallback>
            <p:pic>
              <p:nvPicPr>
                <p:cNvPr id="134" name="Freihand 133">
                  <a:extLst>
                    <a:ext uri="{FF2B5EF4-FFF2-40B4-BE49-F238E27FC236}">
                      <a16:creationId xmlns:a16="http://schemas.microsoft.com/office/drawing/2014/main" id="{8A9F8337-9E4D-44E1-85C4-5D29B9D1CFC1}"/>
                    </a:ext>
                  </a:extLst>
                </p:cNvPr>
                <p:cNvPicPr/>
                <p:nvPr/>
              </p:nvPicPr>
              <p:blipFill>
                <a:blip r:embed="rId135"/>
                <a:stretch>
                  <a:fillRect/>
                </a:stretch>
              </p:blipFill>
              <p:spPr>
                <a:xfrm>
                  <a:off x="9138338" y="1163062"/>
                  <a:ext cx="26136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35" name="Freihand 134">
                  <a:extLst>
                    <a:ext uri="{FF2B5EF4-FFF2-40B4-BE49-F238E27FC236}">
                      <a16:creationId xmlns:a16="http://schemas.microsoft.com/office/drawing/2014/main" id="{75828795-549E-4A71-981B-BE69E8B2A75B}"/>
                    </a:ext>
                  </a:extLst>
                </p14:cNvPr>
                <p14:cNvContentPartPr/>
                <p14:nvPr/>
              </p14:nvContentPartPr>
              <p14:xfrm>
                <a:off x="9502298" y="1151542"/>
                <a:ext cx="69480" cy="169200"/>
              </p14:xfrm>
            </p:contentPart>
          </mc:Choice>
          <mc:Fallback>
            <p:pic>
              <p:nvPicPr>
                <p:cNvPr id="135" name="Freihand 134">
                  <a:extLst>
                    <a:ext uri="{FF2B5EF4-FFF2-40B4-BE49-F238E27FC236}">
                      <a16:creationId xmlns:a16="http://schemas.microsoft.com/office/drawing/2014/main" id="{75828795-549E-4A71-981B-BE69E8B2A75B}"/>
                    </a:ext>
                  </a:extLst>
                </p:cNvPr>
                <p:cNvPicPr/>
                <p:nvPr/>
              </p:nvPicPr>
              <p:blipFill>
                <a:blip r:embed="rId137"/>
                <a:stretch>
                  <a:fillRect/>
                </a:stretch>
              </p:blipFill>
              <p:spPr>
                <a:xfrm>
                  <a:off x="9493298" y="1142902"/>
                  <a:ext cx="87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36" name="Freihand 135">
                  <a:extLst>
                    <a:ext uri="{FF2B5EF4-FFF2-40B4-BE49-F238E27FC236}">
                      <a16:creationId xmlns:a16="http://schemas.microsoft.com/office/drawing/2014/main" id="{B83E8D39-5B8F-4139-A6D6-BCE6C0D78C80}"/>
                    </a:ext>
                  </a:extLst>
                </p14:cNvPr>
                <p14:cNvContentPartPr/>
                <p14:nvPr/>
              </p14:nvContentPartPr>
              <p14:xfrm>
                <a:off x="9586538" y="1198702"/>
                <a:ext cx="105120" cy="136800"/>
              </p14:xfrm>
            </p:contentPart>
          </mc:Choice>
          <mc:Fallback>
            <p:pic>
              <p:nvPicPr>
                <p:cNvPr id="136" name="Freihand 135">
                  <a:extLst>
                    <a:ext uri="{FF2B5EF4-FFF2-40B4-BE49-F238E27FC236}">
                      <a16:creationId xmlns:a16="http://schemas.microsoft.com/office/drawing/2014/main" id="{B83E8D39-5B8F-4139-A6D6-BCE6C0D78C80}"/>
                    </a:ext>
                  </a:extLst>
                </p:cNvPr>
                <p:cNvPicPr/>
                <p:nvPr/>
              </p:nvPicPr>
              <p:blipFill>
                <a:blip r:embed="rId139"/>
                <a:stretch>
                  <a:fillRect/>
                </a:stretch>
              </p:blipFill>
              <p:spPr>
                <a:xfrm>
                  <a:off x="9577898" y="1189702"/>
                  <a:ext cx="122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37" name="Freihand 136">
                  <a:extLst>
                    <a:ext uri="{FF2B5EF4-FFF2-40B4-BE49-F238E27FC236}">
                      <a16:creationId xmlns:a16="http://schemas.microsoft.com/office/drawing/2014/main" id="{32138F2C-D891-4CBA-B69F-39963D7078FB}"/>
                    </a:ext>
                  </a:extLst>
                </p14:cNvPr>
                <p14:cNvContentPartPr/>
                <p14:nvPr/>
              </p14:nvContentPartPr>
              <p14:xfrm>
                <a:off x="9713258" y="1052182"/>
                <a:ext cx="236160" cy="326520"/>
              </p14:xfrm>
            </p:contentPart>
          </mc:Choice>
          <mc:Fallback>
            <p:pic>
              <p:nvPicPr>
                <p:cNvPr id="137" name="Freihand 136">
                  <a:extLst>
                    <a:ext uri="{FF2B5EF4-FFF2-40B4-BE49-F238E27FC236}">
                      <a16:creationId xmlns:a16="http://schemas.microsoft.com/office/drawing/2014/main" id="{32138F2C-D891-4CBA-B69F-39963D7078FB}"/>
                    </a:ext>
                  </a:extLst>
                </p:cNvPr>
                <p:cNvPicPr/>
                <p:nvPr/>
              </p:nvPicPr>
              <p:blipFill>
                <a:blip r:embed="rId141"/>
                <a:stretch>
                  <a:fillRect/>
                </a:stretch>
              </p:blipFill>
              <p:spPr>
                <a:xfrm>
                  <a:off x="9704258" y="1043182"/>
                  <a:ext cx="25380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38" name="Freihand 137">
                  <a:extLst>
                    <a:ext uri="{FF2B5EF4-FFF2-40B4-BE49-F238E27FC236}">
                      <a16:creationId xmlns:a16="http://schemas.microsoft.com/office/drawing/2014/main" id="{FED59159-D8EB-4FCE-A91C-38AEE3D4A0F0}"/>
                    </a:ext>
                  </a:extLst>
                </p14:cNvPr>
                <p14:cNvContentPartPr/>
                <p14:nvPr/>
              </p14:nvContentPartPr>
              <p14:xfrm>
                <a:off x="8531738" y="1440982"/>
                <a:ext cx="1594800" cy="178920"/>
              </p14:xfrm>
            </p:contentPart>
          </mc:Choice>
          <mc:Fallback>
            <p:pic>
              <p:nvPicPr>
                <p:cNvPr id="138" name="Freihand 137">
                  <a:extLst>
                    <a:ext uri="{FF2B5EF4-FFF2-40B4-BE49-F238E27FC236}">
                      <a16:creationId xmlns:a16="http://schemas.microsoft.com/office/drawing/2014/main" id="{FED59159-D8EB-4FCE-A91C-38AEE3D4A0F0}"/>
                    </a:ext>
                  </a:extLst>
                </p:cNvPr>
                <p:cNvPicPr/>
                <p:nvPr/>
              </p:nvPicPr>
              <p:blipFill>
                <a:blip r:embed="rId143"/>
                <a:stretch>
                  <a:fillRect/>
                </a:stretch>
              </p:blipFill>
              <p:spPr>
                <a:xfrm>
                  <a:off x="8522738" y="1431982"/>
                  <a:ext cx="161244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40" name="Freihand 139">
                  <a:extLst>
                    <a:ext uri="{FF2B5EF4-FFF2-40B4-BE49-F238E27FC236}">
                      <a16:creationId xmlns:a16="http://schemas.microsoft.com/office/drawing/2014/main" id="{2FD61F5E-7488-4F94-ADD0-B2FEBAB739DE}"/>
                    </a:ext>
                  </a:extLst>
                </p14:cNvPr>
                <p14:cNvContentPartPr/>
                <p14:nvPr/>
              </p14:nvContentPartPr>
              <p14:xfrm>
                <a:off x="8520218" y="1816102"/>
                <a:ext cx="190080" cy="227160"/>
              </p14:xfrm>
            </p:contentPart>
          </mc:Choice>
          <mc:Fallback>
            <p:pic>
              <p:nvPicPr>
                <p:cNvPr id="140" name="Freihand 139">
                  <a:extLst>
                    <a:ext uri="{FF2B5EF4-FFF2-40B4-BE49-F238E27FC236}">
                      <a16:creationId xmlns:a16="http://schemas.microsoft.com/office/drawing/2014/main" id="{2FD61F5E-7488-4F94-ADD0-B2FEBAB739DE}"/>
                    </a:ext>
                  </a:extLst>
                </p:cNvPr>
                <p:cNvPicPr/>
                <p:nvPr/>
              </p:nvPicPr>
              <p:blipFill>
                <a:blip r:embed="rId145"/>
                <a:stretch>
                  <a:fillRect/>
                </a:stretch>
              </p:blipFill>
              <p:spPr>
                <a:xfrm>
                  <a:off x="8511578" y="1807462"/>
                  <a:ext cx="207720" cy="2448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41" name="Freihand 140">
                  <a:extLst>
                    <a:ext uri="{FF2B5EF4-FFF2-40B4-BE49-F238E27FC236}">
                      <a16:creationId xmlns:a16="http://schemas.microsoft.com/office/drawing/2014/main" id="{06A08280-D03B-4AFD-98DC-016548C1F346}"/>
                    </a:ext>
                  </a:extLst>
                </p14:cNvPr>
                <p14:cNvContentPartPr/>
                <p14:nvPr/>
              </p14:nvContentPartPr>
              <p14:xfrm>
                <a:off x="8575298" y="1795582"/>
                <a:ext cx="166320" cy="247320"/>
              </p14:xfrm>
            </p:contentPart>
          </mc:Choice>
          <mc:Fallback>
            <p:pic>
              <p:nvPicPr>
                <p:cNvPr id="141" name="Freihand 140">
                  <a:extLst>
                    <a:ext uri="{FF2B5EF4-FFF2-40B4-BE49-F238E27FC236}">
                      <a16:creationId xmlns:a16="http://schemas.microsoft.com/office/drawing/2014/main" id="{06A08280-D03B-4AFD-98DC-016548C1F346}"/>
                    </a:ext>
                  </a:extLst>
                </p:cNvPr>
                <p:cNvPicPr/>
                <p:nvPr/>
              </p:nvPicPr>
              <p:blipFill>
                <a:blip r:embed="rId147"/>
                <a:stretch>
                  <a:fillRect/>
                </a:stretch>
              </p:blipFill>
              <p:spPr>
                <a:xfrm>
                  <a:off x="8566298" y="1786582"/>
                  <a:ext cx="18396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42" name="Freihand 141">
                  <a:extLst>
                    <a:ext uri="{FF2B5EF4-FFF2-40B4-BE49-F238E27FC236}">
                      <a16:creationId xmlns:a16="http://schemas.microsoft.com/office/drawing/2014/main" id="{FEF793DB-BD97-4CCE-8810-BA2DBC16C859}"/>
                    </a:ext>
                  </a:extLst>
                </p14:cNvPr>
                <p14:cNvContentPartPr/>
                <p14:nvPr/>
              </p14:nvContentPartPr>
              <p14:xfrm>
                <a:off x="8761418" y="1826542"/>
                <a:ext cx="114840" cy="186840"/>
              </p14:xfrm>
            </p:contentPart>
          </mc:Choice>
          <mc:Fallback>
            <p:pic>
              <p:nvPicPr>
                <p:cNvPr id="142" name="Freihand 141">
                  <a:extLst>
                    <a:ext uri="{FF2B5EF4-FFF2-40B4-BE49-F238E27FC236}">
                      <a16:creationId xmlns:a16="http://schemas.microsoft.com/office/drawing/2014/main" id="{FEF793DB-BD97-4CCE-8810-BA2DBC16C859}"/>
                    </a:ext>
                  </a:extLst>
                </p:cNvPr>
                <p:cNvPicPr/>
                <p:nvPr/>
              </p:nvPicPr>
              <p:blipFill>
                <a:blip r:embed="rId149"/>
                <a:stretch>
                  <a:fillRect/>
                </a:stretch>
              </p:blipFill>
              <p:spPr>
                <a:xfrm>
                  <a:off x="8752418" y="1817902"/>
                  <a:ext cx="1324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43" name="Freihand 142">
                  <a:extLst>
                    <a:ext uri="{FF2B5EF4-FFF2-40B4-BE49-F238E27FC236}">
                      <a16:creationId xmlns:a16="http://schemas.microsoft.com/office/drawing/2014/main" id="{B6BD23EC-A61B-4889-BB2D-ECA08E29E92D}"/>
                    </a:ext>
                  </a:extLst>
                </p14:cNvPr>
                <p14:cNvContentPartPr/>
                <p14:nvPr/>
              </p14:nvContentPartPr>
              <p14:xfrm>
                <a:off x="8933138" y="1892422"/>
                <a:ext cx="204840" cy="89640"/>
              </p14:xfrm>
            </p:contentPart>
          </mc:Choice>
          <mc:Fallback>
            <p:pic>
              <p:nvPicPr>
                <p:cNvPr id="143" name="Freihand 142">
                  <a:extLst>
                    <a:ext uri="{FF2B5EF4-FFF2-40B4-BE49-F238E27FC236}">
                      <a16:creationId xmlns:a16="http://schemas.microsoft.com/office/drawing/2014/main" id="{B6BD23EC-A61B-4889-BB2D-ECA08E29E92D}"/>
                    </a:ext>
                  </a:extLst>
                </p:cNvPr>
                <p:cNvPicPr/>
                <p:nvPr/>
              </p:nvPicPr>
              <p:blipFill>
                <a:blip r:embed="rId151"/>
                <a:stretch>
                  <a:fillRect/>
                </a:stretch>
              </p:blipFill>
              <p:spPr>
                <a:xfrm>
                  <a:off x="8924498" y="1883782"/>
                  <a:ext cx="22248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45" name="Freihand 144">
                  <a:extLst>
                    <a:ext uri="{FF2B5EF4-FFF2-40B4-BE49-F238E27FC236}">
                      <a16:creationId xmlns:a16="http://schemas.microsoft.com/office/drawing/2014/main" id="{B7C0434A-C8ED-4D97-AEFF-76AB93CAA742}"/>
                    </a:ext>
                  </a:extLst>
                </p14:cNvPr>
                <p14:cNvContentPartPr/>
                <p14:nvPr/>
              </p14:nvContentPartPr>
              <p14:xfrm>
                <a:off x="9387818" y="1731502"/>
                <a:ext cx="78480" cy="234720"/>
              </p14:xfrm>
            </p:contentPart>
          </mc:Choice>
          <mc:Fallback>
            <p:pic>
              <p:nvPicPr>
                <p:cNvPr id="145" name="Freihand 144">
                  <a:extLst>
                    <a:ext uri="{FF2B5EF4-FFF2-40B4-BE49-F238E27FC236}">
                      <a16:creationId xmlns:a16="http://schemas.microsoft.com/office/drawing/2014/main" id="{B7C0434A-C8ED-4D97-AEFF-76AB93CAA742}"/>
                    </a:ext>
                  </a:extLst>
                </p:cNvPr>
                <p:cNvPicPr/>
                <p:nvPr/>
              </p:nvPicPr>
              <p:blipFill>
                <a:blip r:embed="rId153"/>
                <a:stretch>
                  <a:fillRect/>
                </a:stretch>
              </p:blipFill>
              <p:spPr>
                <a:xfrm>
                  <a:off x="9379178" y="1722502"/>
                  <a:ext cx="9612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46" name="Freihand 145">
                  <a:extLst>
                    <a:ext uri="{FF2B5EF4-FFF2-40B4-BE49-F238E27FC236}">
                      <a16:creationId xmlns:a16="http://schemas.microsoft.com/office/drawing/2014/main" id="{7BADA7D8-DCAD-4416-990D-B853A70EE271}"/>
                    </a:ext>
                  </a:extLst>
                </p14:cNvPr>
                <p14:cNvContentPartPr/>
                <p14:nvPr/>
              </p14:nvContentPartPr>
              <p14:xfrm>
                <a:off x="9563498" y="1850302"/>
                <a:ext cx="197640" cy="73440"/>
              </p14:xfrm>
            </p:contentPart>
          </mc:Choice>
          <mc:Fallback>
            <p:pic>
              <p:nvPicPr>
                <p:cNvPr id="146" name="Freihand 145">
                  <a:extLst>
                    <a:ext uri="{FF2B5EF4-FFF2-40B4-BE49-F238E27FC236}">
                      <a16:creationId xmlns:a16="http://schemas.microsoft.com/office/drawing/2014/main" id="{7BADA7D8-DCAD-4416-990D-B853A70EE271}"/>
                    </a:ext>
                  </a:extLst>
                </p:cNvPr>
                <p:cNvPicPr/>
                <p:nvPr/>
              </p:nvPicPr>
              <p:blipFill>
                <a:blip r:embed="rId155"/>
                <a:stretch>
                  <a:fillRect/>
                </a:stretch>
              </p:blipFill>
              <p:spPr>
                <a:xfrm>
                  <a:off x="9554498" y="1841662"/>
                  <a:ext cx="21528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47" name="Freihand 146">
                  <a:extLst>
                    <a:ext uri="{FF2B5EF4-FFF2-40B4-BE49-F238E27FC236}">
                      <a16:creationId xmlns:a16="http://schemas.microsoft.com/office/drawing/2014/main" id="{8E2DE18C-757E-4CAD-8559-A9D013B36622}"/>
                    </a:ext>
                  </a:extLst>
                </p14:cNvPr>
                <p14:cNvContentPartPr/>
                <p14:nvPr/>
              </p14:nvContentPartPr>
              <p14:xfrm>
                <a:off x="9710378" y="1699462"/>
                <a:ext cx="1440" cy="26640"/>
              </p14:xfrm>
            </p:contentPart>
          </mc:Choice>
          <mc:Fallback>
            <p:pic>
              <p:nvPicPr>
                <p:cNvPr id="147" name="Freihand 146">
                  <a:extLst>
                    <a:ext uri="{FF2B5EF4-FFF2-40B4-BE49-F238E27FC236}">
                      <a16:creationId xmlns:a16="http://schemas.microsoft.com/office/drawing/2014/main" id="{8E2DE18C-757E-4CAD-8559-A9D013B36622}"/>
                    </a:ext>
                  </a:extLst>
                </p:cNvPr>
                <p:cNvPicPr/>
                <p:nvPr/>
              </p:nvPicPr>
              <p:blipFill>
                <a:blip r:embed="rId157"/>
                <a:stretch>
                  <a:fillRect/>
                </a:stretch>
              </p:blipFill>
              <p:spPr>
                <a:xfrm>
                  <a:off x="9701378" y="1690822"/>
                  <a:ext cx="19080" cy="442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48" name="Freihand 147">
                  <a:extLst>
                    <a:ext uri="{FF2B5EF4-FFF2-40B4-BE49-F238E27FC236}">
                      <a16:creationId xmlns:a16="http://schemas.microsoft.com/office/drawing/2014/main" id="{50188514-AFC1-4C9B-B44C-75DF167D5974}"/>
                    </a:ext>
                  </a:extLst>
                </p14:cNvPr>
                <p14:cNvContentPartPr/>
                <p14:nvPr/>
              </p14:nvContentPartPr>
              <p14:xfrm>
                <a:off x="10004138" y="1646542"/>
                <a:ext cx="231480" cy="244800"/>
              </p14:xfrm>
            </p:contentPart>
          </mc:Choice>
          <mc:Fallback>
            <p:pic>
              <p:nvPicPr>
                <p:cNvPr id="148" name="Freihand 147">
                  <a:extLst>
                    <a:ext uri="{FF2B5EF4-FFF2-40B4-BE49-F238E27FC236}">
                      <a16:creationId xmlns:a16="http://schemas.microsoft.com/office/drawing/2014/main" id="{50188514-AFC1-4C9B-B44C-75DF167D5974}"/>
                    </a:ext>
                  </a:extLst>
                </p:cNvPr>
                <p:cNvPicPr/>
                <p:nvPr/>
              </p:nvPicPr>
              <p:blipFill>
                <a:blip r:embed="rId159"/>
                <a:stretch>
                  <a:fillRect/>
                </a:stretch>
              </p:blipFill>
              <p:spPr>
                <a:xfrm>
                  <a:off x="9995498" y="1637902"/>
                  <a:ext cx="249120" cy="2624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49" name="Freihand 148">
                  <a:extLst>
                    <a:ext uri="{FF2B5EF4-FFF2-40B4-BE49-F238E27FC236}">
                      <a16:creationId xmlns:a16="http://schemas.microsoft.com/office/drawing/2014/main" id="{8293F8AC-E0BF-46E7-B709-C22493DA955F}"/>
                    </a:ext>
                  </a:extLst>
                </p14:cNvPr>
                <p14:cNvContentPartPr/>
                <p14:nvPr/>
              </p14:nvContentPartPr>
              <p14:xfrm>
                <a:off x="10242818" y="1759222"/>
                <a:ext cx="271800" cy="93240"/>
              </p14:xfrm>
            </p:contentPart>
          </mc:Choice>
          <mc:Fallback>
            <p:pic>
              <p:nvPicPr>
                <p:cNvPr id="149" name="Freihand 148">
                  <a:extLst>
                    <a:ext uri="{FF2B5EF4-FFF2-40B4-BE49-F238E27FC236}">
                      <a16:creationId xmlns:a16="http://schemas.microsoft.com/office/drawing/2014/main" id="{8293F8AC-E0BF-46E7-B709-C22493DA955F}"/>
                    </a:ext>
                  </a:extLst>
                </p:cNvPr>
                <p:cNvPicPr/>
                <p:nvPr/>
              </p:nvPicPr>
              <p:blipFill>
                <a:blip r:embed="rId161"/>
                <a:stretch>
                  <a:fillRect/>
                </a:stretch>
              </p:blipFill>
              <p:spPr>
                <a:xfrm>
                  <a:off x="10233818" y="1750222"/>
                  <a:ext cx="289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50" name="Freihand 149">
                  <a:extLst>
                    <a:ext uri="{FF2B5EF4-FFF2-40B4-BE49-F238E27FC236}">
                      <a16:creationId xmlns:a16="http://schemas.microsoft.com/office/drawing/2014/main" id="{5BA0AAAB-7CE6-4400-9BC6-A2C4E0D90CFF}"/>
                    </a:ext>
                  </a:extLst>
                </p14:cNvPr>
                <p14:cNvContentPartPr/>
                <p14:nvPr/>
              </p14:nvContentPartPr>
              <p14:xfrm>
                <a:off x="10587698" y="1665622"/>
                <a:ext cx="275040" cy="137160"/>
              </p14:xfrm>
            </p:contentPart>
          </mc:Choice>
          <mc:Fallback>
            <p:pic>
              <p:nvPicPr>
                <p:cNvPr id="150" name="Freihand 149">
                  <a:extLst>
                    <a:ext uri="{FF2B5EF4-FFF2-40B4-BE49-F238E27FC236}">
                      <a16:creationId xmlns:a16="http://schemas.microsoft.com/office/drawing/2014/main" id="{5BA0AAAB-7CE6-4400-9BC6-A2C4E0D90CFF}"/>
                    </a:ext>
                  </a:extLst>
                </p:cNvPr>
                <p:cNvPicPr/>
                <p:nvPr/>
              </p:nvPicPr>
              <p:blipFill>
                <a:blip r:embed="rId163"/>
                <a:stretch>
                  <a:fillRect/>
                </a:stretch>
              </p:blipFill>
              <p:spPr>
                <a:xfrm>
                  <a:off x="10579058" y="1656622"/>
                  <a:ext cx="29268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51" name="Freihand 150">
                  <a:extLst>
                    <a:ext uri="{FF2B5EF4-FFF2-40B4-BE49-F238E27FC236}">
                      <a16:creationId xmlns:a16="http://schemas.microsoft.com/office/drawing/2014/main" id="{358D6831-7806-44A2-B153-8828D85B851A}"/>
                    </a:ext>
                  </a:extLst>
                </p14:cNvPr>
                <p14:cNvContentPartPr/>
                <p14:nvPr/>
              </p14:nvContentPartPr>
              <p14:xfrm>
                <a:off x="10782098" y="1684702"/>
                <a:ext cx="384840" cy="215640"/>
              </p14:xfrm>
            </p:contentPart>
          </mc:Choice>
          <mc:Fallback>
            <p:pic>
              <p:nvPicPr>
                <p:cNvPr id="151" name="Freihand 150">
                  <a:extLst>
                    <a:ext uri="{FF2B5EF4-FFF2-40B4-BE49-F238E27FC236}">
                      <a16:creationId xmlns:a16="http://schemas.microsoft.com/office/drawing/2014/main" id="{358D6831-7806-44A2-B153-8828D85B851A}"/>
                    </a:ext>
                  </a:extLst>
                </p:cNvPr>
                <p:cNvPicPr/>
                <p:nvPr/>
              </p:nvPicPr>
              <p:blipFill>
                <a:blip r:embed="rId165"/>
                <a:stretch>
                  <a:fillRect/>
                </a:stretch>
              </p:blipFill>
              <p:spPr>
                <a:xfrm>
                  <a:off x="10773098" y="1676062"/>
                  <a:ext cx="4024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52" name="Freihand 151">
                  <a:extLst>
                    <a:ext uri="{FF2B5EF4-FFF2-40B4-BE49-F238E27FC236}">
                      <a16:creationId xmlns:a16="http://schemas.microsoft.com/office/drawing/2014/main" id="{8C4FE301-F6F2-438A-9CE8-F4D1C4DB8B65}"/>
                    </a:ext>
                  </a:extLst>
                </p14:cNvPr>
                <p14:cNvContentPartPr/>
                <p14:nvPr/>
              </p14:nvContentPartPr>
              <p14:xfrm>
                <a:off x="11296898" y="1608382"/>
                <a:ext cx="388440" cy="140400"/>
              </p14:xfrm>
            </p:contentPart>
          </mc:Choice>
          <mc:Fallback>
            <p:pic>
              <p:nvPicPr>
                <p:cNvPr id="152" name="Freihand 151">
                  <a:extLst>
                    <a:ext uri="{FF2B5EF4-FFF2-40B4-BE49-F238E27FC236}">
                      <a16:creationId xmlns:a16="http://schemas.microsoft.com/office/drawing/2014/main" id="{8C4FE301-F6F2-438A-9CE8-F4D1C4DB8B65}"/>
                    </a:ext>
                  </a:extLst>
                </p:cNvPr>
                <p:cNvPicPr/>
                <p:nvPr/>
              </p:nvPicPr>
              <p:blipFill>
                <a:blip r:embed="rId167"/>
                <a:stretch>
                  <a:fillRect/>
                </a:stretch>
              </p:blipFill>
              <p:spPr>
                <a:xfrm>
                  <a:off x="11287898" y="1599382"/>
                  <a:ext cx="40608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24" name="Freihand 23">
                  <a:extLst>
                    <a:ext uri="{FF2B5EF4-FFF2-40B4-BE49-F238E27FC236}">
                      <a16:creationId xmlns:a16="http://schemas.microsoft.com/office/drawing/2014/main" id="{6769AA5E-3591-4D79-A15E-ABA9DC8955FD}"/>
                    </a:ext>
                  </a:extLst>
                </p14:cNvPr>
                <p14:cNvContentPartPr/>
                <p14:nvPr/>
              </p14:nvContentPartPr>
              <p14:xfrm>
                <a:off x="2686418" y="2441782"/>
                <a:ext cx="190440" cy="1096560"/>
              </p14:xfrm>
            </p:contentPart>
          </mc:Choice>
          <mc:Fallback>
            <p:pic>
              <p:nvPicPr>
                <p:cNvPr id="24" name="Freihand 23">
                  <a:extLst>
                    <a:ext uri="{FF2B5EF4-FFF2-40B4-BE49-F238E27FC236}">
                      <a16:creationId xmlns:a16="http://schemas.microsoft.com/office/drawing/2014/main" id="{6769AA5E-3591-4D79-A15E-ABA9DC8955FD}"/>
                    </a:ext>
                  </a:extLst>
                </p:cNvPr>
                <p:cNvPicPr/>
                <p:nvPr/>
              </p:nvPicPr>
              <p:blipFill>
                <a:blip r:embed="rId169"/>
                <a:stretch>
                  <a:fillRect/>
                </a:stretch>
              </p:blipFill>
              <p:spPr>
                <a:xfrm>
                  <a:off x="2677778" y="2433142"/>
                  <a:ext cx="208080" cy="11142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25" name="Freihand 24">
                  <a:extLst>
                    <a:ext uri="{FF2B5EF4-FFF2-40B4-BE49-F238E27FC236}">
                      <a16:creationId xmlns:a16="http://schemas.microsoft.com/office/drawing/2014/main" id="{A5584E96-7640-4D38-B9F1-BB3EE2CAE770}"/>
                    </a:ext>
                  </a:extLst>
                </p14:cNvPr>
                <p14:cNvContentPartPr/>
                <p14:nvPr/>
              </p14:nvContentPartPr>
              <p14:xfrm>
                <a:off x="2726378" y="3370222"/>
                <a:ext cx="232560" cy="289800"/>
              </p14:xfrm>
            </p:contentPart>
          </mc:Choice>
          <mc:Fallback>
            <p:pic>
              <p:nvPicPr>
                <p:cNvPr id="25" name="Freihand 24">
                  <a:extLst>
                    <a:ext uri="{FF2B5EF4-FFF2-40B4-BE49-F238E27FC236}">
                      <a16:creationId xmlns:a16="http://schemas.microsoft.com/office/drawing/2014/main" id="{A5584E96-7640-4D38-B9F1-BB3EE2CAE770}"/>
                    </a:ext>
                  </a:extLst>
                </p:cNvPr>
                <p:cNvPicPr/>
                <p:nvPr/>
              </p:nvPicPr>
              <p:blipFill>
                <a:blip r:embed="rId171"/>
                <a:stretch>
                  <a:fillRect/>
                </a:stretch>
              </p:blipFill>
              <p:spPr>
                <a:xfrm>
                  <a:off x="2717378" y="3361582"/>
                  <a:ext cx="250200" cy="3074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27" name="Freihand 26">
                  <a:extLst>
                    <a:ext uri="{FF2B5EF4-FFF2-40B4-BE49-F238E27FC236}">
                      <a16:creationId xmlns:a16="http://schemas.microsoft.com/office/drawing/2014/main" id="{339B00A6-6E79-4BB2-B253-24C59E578891}"/>
                    </a:ext>
                  </a:extLst>
                </p14:cNvPr>
                <p14:cNvContentPartPr/>
                <p14:nvPr/>
              </p14:nvContentPartPr>
              <p14:xfrm>
                <a:off x="2188538" y="1702702"/>
                <a:ext cx="225720" cy="173880"/>
              </p14:xfrm>
            </p:contentPart>
          </mc:Choice>
          <mc:Fallback>
            <p:pic>
              <p:nvPicPr>
                <p:cNvPr id="27" name="Freihand 26">
                  <a:extLst>
                    <a:ext uri="{FF2B5EF4-FFF2-40B4-BE49-F238E27FC236}">
                      <a16:creationId xmlns:a16="http://schemas.microsoft.com/office/drawing/2014/main" id="{339B00A6-6E79-4BB2-B253-24C59E578891}"/>
                    </a:ext>
                  </a:extLst>
                </p:cNvPr>
                <p:cNvPicPr/>
                <p:nvPr/>
              </p:nvPicPr>
              <p:blipFill>
                <a:blip r:embed="rId173"/>
                <a:stretch>
                  <a:fillRect/>
                </a:stretch>
              </p:blipFill>
              <p:spPr>
                <a:xfrm>
                  <a:off x="2179898" y="1694062"/>
                  <a:ext cx="24336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28" name="Freihand 27">
                  <a:extLst>
                    <a:ext uri="{FF2B5EF4-FFF2-40B4-BE49-F238E27FC236}">
                      <a16:creationId xmlns:a16="http://schemas.microsoft.com/office/drawing/2014/main" id="{3CAC88A8-C10C-40D3-8BF2-951E743EDA98}"/>
                    </a:ext>
                  </a:extLst>
                </p14:cNvPr>
                <p14:cNvContentPartPr/>
                <p14:nvPr/>
              </p14:nvContentPartPr>
              <p14:xfrm>
                <a:off x="2394458" y="1484542"/>
                <a:ext cx="123840" cy="248040"/>
              </p14:xfrm>
            </p:contentPart>
          </mc:Choice>
          <mc:Fallback>
            <p:pic>
              <p:nvPicPr>
                <p:cNvPr id="28" name="Freihand 27">
                  <a:extLst>
                    <a:ext uri="{FF2B5EF4-FFF2-40B4-BE49-F238E27FC236}">
                      <a16:creationId xmlns:a16="http://schemas.microsoft.com/office/drawing/2014/main" id="{3CAC88A8-C10C-40D3-8BF2-951E743EDA98}"/>
                    </a:ext>
                  </a:extLst>
                </p:cNvPr>
                <p:cNvPicPr/>
                <p:nvPr/>
              </p:nvPicPr>
              <p:blipFill>
                <a:blip r:embed="rId175"/>
                <a:stretch>
                  <a:fillRect/>
                </a:stretch>
              </p:blipFill>
              <p:spPr>
                <a:xfrm>
                  <a:off x="2385818" y="1475542"/>
                  <a:ext cx="141480" cy="26568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29" name="Freihand 28">
                  <a:extLst>
                    <a:ext uri="{FF2B5EF4-FFF2-40B4-BE49-F238E27FC236}">
                      <a16:creationId xmlns:a16="http://schemas.microsoft.com/office/drawing/2014/main" id="{E1AC5577-2785-4972-B5EB-CCE075E4AF2A}"/>
                    </a:ext>
                  </a:extLst>
                </p14:cNvPr>
                <p14:cNvContentPartPr/>
                <p14:nvPr/>
              </p14:nvContentPartPr>
              <p14:xfrm>
                <a:off x="2312378" y="1514062"/>
                <a:ext cx="15480" cy="29160"/>
              </p14:xfrm>
            </p:contentPart>
          </mc:Choice>
          <mc:Fallback>
            <p:pic>
              <p:nvPicPr>
                <p:cNvPr id="29" name="Freihand 28">
                  <a:extLst>
                    <a:ext uri="{FF2B5EF4-FFF2-40B4-BE49-F238E27FC236}">
                      <a16:creationId xmlns:a16="http://schemas.microsoft.com/office/drawing/2014/main" id="{E1AC5577-2785-4972-B5EB-CCE075E4AF2A}"/>
                    </a:ext>
                  </a:extLst>
                </p:cNvPr>
                <p:cNvPicPr/>
                <p:nvPr/>
              </p:nvPicPr>
              <p:blipFill>
                <a:blip r:embed="rId177"/>
                <a:stretch>
                  <a:fillRect/>
                </a:stretch>
              </p:blipFill>
              <p:spPr>
                <a:xfrm>
                  <a:off x="2303738" y="1505062"/>
                  <a:ext cx="331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30" name="Freihand 29">
                  <a:extLst>
                    <a:ext uri="{FF2B5EF4-FFF2-40B4-BE49-F238E27FC236}">
                      <a16:creationId xmlns:a16="http://schemas.microsoft.com/office/drawing/2014/main" id="{2D6393BD-3456-4B4D-8FA3-FB1FF80853D9}"/>
                    </a:ext>
                  </a:extLst>
                </p14:cNvPr>
                <p14:cNvContentPartPr/>
                <p14:nvPr/>
              </p14:nvContentPartPr>
              <p14:xfrm>
                <a:off x="2660138" y="1399942"/>
                <a:ext cx="432000" cy="264600"/>
              </p14:xfrm>
            </p:contentPart>
          </mc:Choice>
          <mc:Fallback>
            <p:pic>
              <p:nvPicPr>
                <p:cNvPr id="30" name="Freihand 29">
                  <a:extLst>
                    <a:ext uri="{FF2B5EF4-FFF2-40B4-BE49-F238E27FC236}">
                      <a16:creationId xmlns:a16="http://schemas.microsoft.com/office/drawing/2014/main" id="{2D6393BD-3456-4B4D-8FA3-FB1FF80853D9}"/>
                    </a:ext>
                  </a:extLst>
                </p:cNvPr>
                <p:cNvPicPr/>
                <p:nvPr/>
              </p:nvPicPr>
              <p:blipFill>
                <a:blip r:embed="rId179"/>
                <a:stretch>
                  <a:fillRect/>
                </a:stretch>
              </p:blipFill>
              <p:spPr>
                <a:xfrm>
                  <a:off x="2651138" y="1391302"/>
                  <a:ext cx="449640" cy="282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31" name="Freihand 30">
                  <a:extLst>
                    <a:ext uri="{FF2B5EF4-FFF2-40B4-BE49-F238E27FC236}">
                      <a16:creationId xmlns:a16="http://schemas.microsoft.com/office/drawing/2014/main" id="{B863A8C1-8F66-464E-B4B5-8743D13B4FE2}"/>
                    </a:ext>
                  </a:extLst>
                </p14:cNvPr>
                <p14:cNvContentPartPr/>
                <p14:nvPr/>
              </p14:nvContentPartPr>
              <p14:xfrm>
                <a:off x="3121658" y="1329742"/>
                <a:ext cx="117360" cy="165960"/>
              </p14:xfrm>
            </p:contentPart>
          </mc:Choice>
          <mc:Fallback>
            <p:pic>
              <p:nvPicPr>
                <p:cNvPr id="31" name="Freihand 30">
                  <a:extLst>
                    <a:ext uri="{FF2B5EF4-FFF2-40B4-BE49-F238E27FC236}">
                      <a16:creationId xmlns:a16="http://schemas.microsoft.com/office/drawing/2014/main" id="{B863A8C1-8F66-464E-B4B5-8743D13B4FE2}"/>
                    </a:ext>
                  </a:extLst>
                </p:cNvPr>
                <p:cNvPicPr/>
                <p:nvPr/>
              </p:nvPicPr>
              <p:blipFill>
                <a:blip r:embed="rId181"/>
                <a:stretch>
                  <a:fillRect/>
                </a:stretch>
              </p:blipFill>
              <p:spPr>
                <a:xfrm>
                  <a:off x="3113018" y="1320742"/>
                  <a:ext cx="135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32" name="Freihand 31">
                  <a:extLst>
                    <a:ext uri="{FF2B5EF4-FFF2-40B4-BE49-F238E27FC236}">
                      <a16:creationId xmlns:a16="http://schemas.microsoft.com/office/drawing/2014/main" id="{5BF9E788-820A-4C75-8CB2-5A5B17EEC649}"/>
                    </a:ext>
                  </a:extLst>
                </p14:cNvPr>
                <p14:cNvContentPartPr/>
                <p14:nvPr/>
              </p14:nvContentPartPr>
              <p14:xfrm>
                <a:off x="3267458" y="1409302"/>
                <a:ext cx="207000" cy="242280"/>
              </p14:xfrm>
            </p:contentPart>
          </mc:Choice>
          <mc:Fallback>
            <p:pic>
              <p:nvPicPr>
                <p:cNvPr id="32" name="Freihand 31">
                  <a:extLst>
                    <a:ext uri="{FF2B5EF4-FFF2-40B4-BE49-F238E27FC236}">
                      <a16:creationId xmlns:a16="http://schemas.microsoft.com/office/drawing/2014/main" id="{5BF9E788-820A-4C75-8CB2-5A5B17EEC649}"/>
                    </a:ext>
                  </a:extLst>
                </p:cNvPr>
                <p:cNvPicPr/>
                <p:nvPr/>
              </p:nvPicPr>
              <p:blipFill>
                <a:blip r:embed="rId183"/>
                <a:stretch>
                  <a:fillRect/>
                </a:stretch>
              </p:blipFill>
              <p:spPr>
                <a:xfrm>
                  <a:off x="3258818" y="1400662"/>
                  <a:ext cx="22464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33" name="Freihand 32">
                  <a:extLst>
                    <a:ext uri="{FF2B5EF4-FFF2-40B4-BE49-F238E27FC236}">
                      <a16:creationId xmlns:a16="http://schemas.microsoft.com/office/drawing/2014/main" id="{7AC3C763-4241-4449-AAE3-09E34CBC6A86}"/>
                    </a:ext>
                  </a:extLst>
                </p14:cNvPr>
                <p14:cNvContentPartPr/>
                <p14:nvPr/>
              </p14:nvContentPartPr>
              <p14:xfrm>
                <a:off x="3612338" y="1221382"/>
                <a:ext cx="294120" cy="178920"/>
              </p14:xfrm>
            </p:contentPart>
          </mc:Choice>
          <mc:Fallback>
            <p:pic>
              <p:nvPicPr>
                <p:cNvPr id="33" name="Freihand 32">
                  <a:extLst>
                    <a:ext uri="{FF2B5EF4-FFF2-40B4-BE49-F238E27FC236}">
                      <a16:creationId xmlns:a16="http://schemas.microsoft.com/office/drawing/2014/main" id="{7AC3C763-4241-4449-AAE3-09E34CBC6A86}"/>
                    </a:ext>
                  </a:extLst>
                </p:cNvPr>
                <p:cNvPicPr/>
                <p:nvPr/>
              </p:nvPicPr>
              <p:blipFill>
                <a:blip r:embed="rId185"/>
                <a:stretch>
                  <a:fillRect/>
                </a:stretch>
              </p:blipFill>
              <p:spPr>
                <a:xfrm>
                  <a:off x="3603338" y="1212382"/>
                  <a:ext cx="3117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34" name="Freihand 33">
                  <a:extLst>
                    <a:ext uri="{FF2B5EF4-FFF2-40B4-BE49-F238E27FC236}">
                      <a16:creationId xmlns:a16="http://schemas.microsoft.com/office/drawing/2014/main" id="{84D1A062-9611-4934-AAC9-1BD8E75954A4}"/>
                    </a:ext>
                  </a:extLst>
                </p14:cNvPr>
                <p14:cNvContentPartPr/>
                <p14:nvPr/>
              </p14:nvContentPartPr>
              <p14:xfrm>
                <a:off x="4062338" y="1143982"/>
                <a:ext cx="86400" cy="156960"/>
              </p14:xfrm>
            </p:contentPart>
          </mc:Choice>
          <mc:Fallback>
            <p:pic>
              <p:nvPicPr>
                <p:cNvPr id="34" name="Freihand 33">
                  <a:extLst>
                    <a:ext uri="{FF2B5EF4-FFF2-40B4-BE49-F238E27FC236}">
                      <a16:creationId xmlns:a16="http://schemas.microsoft.com/office/drawing/2014/main" id="{84D1A062-9611-4934-AAC9-1BD8E75954A4}"/>
                    </a:ext>
                  </a:extLst>
                </p:cNvPr>
                <p:cNvPicPr/>
                <p:nvPr/>
              </p:nvPicPr>
              <p:blipFill>
                <a:blip r:embed="rId187"/>
                <a:stretch>
                  <a:fillRect/>
                </a:stretch>
              </p:blipFill>
              <p:spPr>
                <a:xfrm>
                  <a:off x="4053338" y="1134982"/>
                  <a:ext cx="1040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35" name="Freihand 34">
                  <a:extLst>
                    <a:ext uri="{FF2B5EF4-FFF2-40B4-BE49-F238E27FC236}">
                      <a16:creationId xmlns:a16="http://schemas.microsoft.com/office/drawing/2014/main" id="{9A781B03-F46E-4A65-88B4-2C050B5820D4}"/>
                    </a:ext>
                  </a:extLst>
                </p14:cNvPr>
                <p14:cNvContentPartPr/>
                <p14:nvPr/>
              </p14:nvContentPartPr>
              <p14:xfrm>
                <a:off x="4065938" y="1100422"/>
                <a:ext cx="155160" cy="129960"/>
              </p14:xfrm>
            </p:contentPart>
          </mc:Choice>
          <mc:Fallback>
            <p:pic>
              <p:nvPicPr>
                <p:cNvPr id="35" name="Freihand 34">
                  <a:extLst>
                    <a:ext uri="{FF2B5EF4-FFF2-40B4-BE49-F238E27FC236}">
                      <a16:creationId xmlns:a16="http://schemas.microsoft.com/office/drawing/2014/main" id="{9A781B03-F46E-4A65-88B4-2C050B5820D4}"/>
                    </a:ext>
                  </a:extLst>
                </p:cNvPr>
                <p:cNvPicPr/>
                <p:nvPr/>
              </p:nvPicPr>
              <p:blipFill>
                <a:blip r:embed="rId189"/>
                <a:stretch>
                  <a:fillRect/>
                </a:stretch>
              </p:blipFill>
              <p:spPr>
                <a:xfrm>
                  <a:off x="4056938" y="1091782"/>
                  <a:ext cx="172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36" name="Freihand 35">
                  <a:extLst>
                    <a:ext uri="{FF2B5EF4-FFF2-40B4-BE49-F238E27FC236}">
                      <a16:creationId xmlns:a16="http://schemas.microsoft.com/office/drawing/2014/main" id="{4DBD5157-39F6-4846-BEB3-C3B7D5504453}"/>
                    </a:ext>
                  </a:extLst>
                </p14:cNvPr>
                <p14:cNvContentPartPr/>
                <p14:nvPr/>
              </p14:nvContentPartPr>
              <p14:xfrm>
                <a:off x="4162778" y="1261702"/>
                <a:ext cx="84960" cy="31680"/>
              </p14:xfrm>
            </p:contentPart>
          </mc:Choice>
          <mc:Fallback>
            <p:pic>
              <p:nvPicPr>
                <p:cNvPr id="36" name="Freihand 35">
                  <a:extLst>
                    <a:ext uri="{FF2B5EF4-FFF2-40B4-BE49-F238E27FC236}">
                      <a16:creationId xmlns:a16="http://schemas.microsoft.com/office/drawing/2014/main" id="{4DBD5157-39F6-4846-BEB3-C3B7D5504453}"/>
                    </a:ext>
                  </a:extLst>
                </p:cNvPr>
                <p:cNvPicPr/>
                <p:nvPr/>
              </p:nvPicPr>
              <p:blipFill>
                <a:blip r:embed="rId191"/>
                <a:stretch>
                  <a:fillRect/>
                </a:stretch>
              </p:blipFill>
              <p:spPr>
                <a:xfrm>
                  <a:off x="4154138" y="1252702"/>
                  <a:ext cx="102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37" name="Freihand 36">
                  <a:extLst>
                    <a:ext uri="{FF2B5EF4-FFF2-40B4-BE49-F238E27FC236}">
                      <a16:creationId xmlns:a16="http://schemas.microsoft.com/office/drawing/2014/main" id="{20B7B0EF-543E-4D96-B8BA-6C22893DB2A3}"/>
                    </a:ext>
                  </a:extLst>
                </p14:cNvPr>
                <p14:cNvContentPartPr/>
                <p14:nvPr/>
              </p14:nvContentPartPr>
              <p14:xfrm>
                <a:off x="4281938" y="1143982"/>
                <a:ext cx="232200" cy="102600"/>
              </p14:xfrm>
            </p:contentPart>
          </mc:Choice>
          <mc:Fallback>
            <p:pic>
              <p:nvPicPr>
                <p:cNvPr id="37" name="Freihand 36">
                  <a:extLst>
                    <a:ext uri="{FF2B5EF4-FFF2-40B4-BE49-F238E27FC236}">
                      <a16:creationId xmlns:a16="http://schemas.microsoft.com/office/drawing/2014/main" id="{20B7B0EF-543E-4D96-B8BA-6C22893DB2A3}"/>
                    </a:ext>
                  </a:extLst>
                </p:cNvPr>
                <p:cNvPicPr/>
                <p:nvPr/>
              </p:nvPicPr>
              <p:blipFill>
                <a:blip r:embed="rId193"/>
                <a:stretch>
                  <a:fillRect/>
                </a:stretch>
              </p:blipFill>
              <p:spPr>
                <a:xfrm>
                  <a:off x="4273298" y="1134982"/>
                  <a:ext cx="2498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38" name="Freihand 37">
                  <a:extLst>
                    <a:ext uri="{FF2B5EF4-FFF2-40B4-BE49-F238E27FC236}">
                      <a16:creationId xmlns:a16="http://schemas.microsoft.com/office/drawing/2014/main" id="{83C27CB0-2828-4B8C-9408-8B281AC2BB01}"/>
                    </a:ext>
                  </a:extLst>
                </p14:cNvPr>
                <p14:cNvContentPartPr/>
                <p14:nvPr/>
              </p14:nvContentPartPr>
              <p14:xfrm>
                <a:off x="4534298" y="1092862"/>
                <a:ext cx="176040" cy="98640"/>
              </p14:xfrm>
            </p:contentPart>
          </mc:Choice>
          <mc:Fallback>
            <p:pic>
              <p:nvPicPr>
                <p:cNvPr id="38" name="Freihand 37">
                  <a:extLst>
                    <a:ext uri="{FF2B5EF4-FFF2-40B4-BE49-F238E27FC236}">
                      <a16:creationId xmlns:a16="http://schemas.microsoft.com/office/drawing/2014/main" id="{83C27CB0-2828-4B8C-9408-8B281AC2BB01}"/>
                    </a:ext>
                  </a:extLst>
                </p:cNvPr>
                <p:cNvPicPr/>
                <p:nvPr/>
              </p:nvPicPr>
              <p:blipFill>
                <a:blip r:embed="rId195"/>
                <a:stretch>
                  <a:fillRect/>
                </a:stretch>
              </p:blipFill>
              <p:spPr>
                <a:xfrm>
                  <a:off x="4525298" y="1083862"/>
                  <a:ext cx="1936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39" name="Freihand 38">
                  <a:extLst>
                    <a:ext uri="{FF2B5EF4-FFF2-40B4-BE49-F238E27FC236}">
                      <a16:creationId xmlns:a16="http://schemas.microsoft.com/office/drawing/2014/main" id="{C7557885-EB75-4632-8A5B-50EDCB5E69FB}"/>
                    </a:ext>
                  </a:extLst>
                </p14:cNvPr>
                <p14:cNvContentPartPr/>
                <p14:nvPr/>
              </p14:nvContentPartPr>
              <p14:xfrm>
                <a:off x="4743818" y="1075582"/>
                <a:ext cx="80640" cy="83880"/>
              </p14:xfrm>
            </p:contentPart>
          </mc:Choice>
          <mc:Fallback>
            <p:pic>
              <p:nvPicPr>
                <p:cNvPr id="39" name="Freihand 38">
                  <a:extLst>
                    <a:ext uri="{FF2B5EF4-FFF2-40B4-BE49-F238E27FC236}">
                      <a16:creationId xmlns:a16="http://schemas.microsoft.com/office/drawing/2014/main" id="{C7557885-EB75-4632-8A5B-50EDCB5E69FB}"/>
                    </a:ext>
                  </a:extLst>
                </p:cNvPr>
                <p:cNvPicPr/>
                <p:nvPr/>
              </p:nvPicPr>
              <p:blipFill>
                <a:blip r:embed="rId197"/>
                <a:stretch>
                  <a:fillRect/>
                </a:stretch>
              </p:blipFill>
              <p:spPr>
                <a:xfrm>
                  <a:off x="4734818" y="1066582"/>
                  <a:ext cx="982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40" name="Freihand 39">
                  <a:extLst>
                    <a:ext uri="{FF2B5EF4-FFF2-40B4-BE49-F238E27FC236}">
                      <a16:creationId xmlns:a16="http://schemas.microsoft.com/office/drawing/2014/main" id="{248EB417-80B8-445F-9E47-6BB9EB58021C}"/>
                    </a:ext>
                  </a:extLst>
                </p14:cNvPr>
                <p14:cNvContentPartPr/>
                <p14:nvPr/>
              </p14:nvContentPartPr>
              <p14:xfrm>
                <a:off x="4866218" y="1005022"/>
                <a:ext cx="144360" cy="113760"/>
              </p14:xfrm>
            </p:contentPart>
          </mc:Choice>
          <mc:Fallback>
            <p:pic>
              <p:nvPicPr>
                <p:cNvPr id="40" name="Freihand 39">
                  <a:extLst>
                    <a:ext uri="{FF2B5EF4-FFF2-40B4-BE49-F238E27FC236}">
                      <a16:creationId xmlns:a16="http://schemas.microsoft.com/office/drawing/2014/main" id="{248EB417-80B8-445F-9E47-6BB9EB58021C}"/>
                    </a:ext>
                  </a:extLst>
                </p:cNvPr>
                <p:cNvPicPr/>
                <p:nvPr/>
              </p:nvPicPr>
              <p:blipFill>
                <a:blip r:embed="rId199"/>
                <a:stretch>
                  <a:fillRect/>
                </a:stretch>
              </p:blipFill>
              <p:spPr>
                <a:xfrm>
                  <a:off x="4857218" y="996382"/>
                  <a:ext cx="16200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41" name="Freihand 40">
                  <a:extLst>
                    <a:ext uri="{FF2B5EF4-FFF2-40B4-BE49-F238E27FC236}">
                      <a16:creationId xmlns:a16="http://schemas.microsoft.com/office/drawing/2014/main" id="{82D88B47-2DF3-4CDB-8604-0ED94CEC54AA}"/>
                    </a:ext>
                  </a:extLst>
                </p14:cNvPr>
                <p14:cNvContentPartPr/>
                <p14:nvPr/>
              </p14:nvContentPartPr>
              <p14:xfrm>
                <a:off x="5049818" y="955342"/>
                <a:ext cx="50400" cy="127440"/>
              </p14:xfrm>
            </p:contentPart>
          </mc:Choice>
          <mc:Fallback>
            <p:pic>
              <p:nvPicPr>
                <p:cNvPr id="41" name="Freihand 40">
                  <a:extLst>
                    <a:ext uri="{FF2B5EF4-FFF2-40B4-BE49-F238E27FC236}">
                      <a16:creationId xmlns:a16="http://schemas.microsoft.com/office/drawing/2014/main" id="{82D88B47-2DF3-4CDB-8604-0ED94CEC54AA}"/>
                    </a:ext>
                  </a:extLst>
                </p:cNvPr>
                <p:cNvPicPr/>
                <p:nvPr/>
              </p:nvPicPr>
              <p:blipFill>
                <a:blip r:embed="rId201"/>
                <a:stretch>
                  <a:fillRect/>
                </a:stretch>
              </p:blipFill>
              <p:spPr>
                <a:xfrm>
                  <a:off x="5041178" y="946702"/>
                  <a:ext cx="68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43" name="Freihand 42">
                  <a:extLst>
                    <a:ext uri="{FF2B5EF4-FFF2-40B4-BE49-F238E27FC236}">
                      <a16:creationId xmlns:a16="http://schemas.microsoft.com/office/drawing/2014/main" id="{F3A7B08C-01B5-4716-89FA-3EF2AEF753A1}"/>
                    </a:ext>
                  </a:extLst>
                </p14:cNvPr>
                <p14:cNvContentPartPr/>
                <p14:nvPr/>
              </p14:nvContentPartPr>
              <p14:xfrm>
                <a:off x="5368058" y="911062"/>
                <a:ext cx="188280" cy="363240"/>
              </p14:xfrm>
            </p:contentPart>
          </mc:Choice>
          <mc:Fallback>
            <p:pic>
              <p:nvPicPr>
                <p:cNvPr id="43" name="Freihand 42">
                  <a:extLst>
                    <a:ext uri="{FF2B5EF4-FFF2-40B4-BE49-F238E27FC236}">
                      <a16:creationId xmlns:a16="http://schemas.microsoft.com/office/drawing/2014/main" id="{F3A7B08C-01B5-4716-89FA-3EF2AEF753A1}"/>
                    </a:ext>
                  </a:extLst>
                </p:cNvPr>
                <p:cNvPicPr/>
                <p:nvPr/>
              </p:nvPicPr>
              <p:blipFill>
                <a:blip r:embed="rId203"/>
                <a:stretch>
                  <a:fillRect/>
                </a:stretch>
              </p:blipFill>
              <p:spPr>
                <a:xfrm>
                  <a:off x="5359058" y="902062"/>
                  <a:ext cx="205920" cy="3808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44" name="Freihand 43">
                  <a:extLst>
                    <a:ext uri="{FF2B5EF4-FFF2-40B4-BE49-F238E27FC236}">
                      <a16:creationId xmlns:a16="http://schemas.microsoft.com/office/drawing/2014/main" id="{31FFB26C-A328-4B67-A4B4-529584F84758}"/>
                    </a:ext>
                  </a:extLst>
                </p14:cNvPr>
                <p14:cNvContentPartPr/>
                <p14:nvPr/>
              </p14:nvContentPartPr>
              <p14:xfrm>
                <a:off x="5574338" y="867142"/>
                <a:ext cx="54720" cy="177120"/>
              </p14:xfrm>
            </p:contentPart>
          </mc:Choice>
          <mc:Fallback>
            <p:pic>
              <p:nvPicPr>
                <p:cNvPr id="44" name="Freihand 43">
                  <a:extLst>
                    <a:ext uri="{FF2B5EF4-FFF2-40B4-BE49-F238E27FC236}">
                      <a16:creationId xmlns:a16="http://schemas.microsoft.com/office/drawing/2014/main" id="{31FFB26C-A328-4B67-A4B4-529584F84758}"/>
                    </a:ext>
                  </a:extLst>
                </p:cNvPr>
                <p:cNvPicPr/>
                <p:nvPr/>
              </p:nvPicPr>
              <p:blipFill>
                <a:blip r:embed="rId205"/>
                <a:stretch>
                  <a:fillRect/>
                </a:stretch>
              </p:blipFill>
              <p:spPr>
                <a:xfrm>
                  <a:off x="5565338" y="858142"/>
                  <a:ext cx="7236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45" name="Freihand 44">
                  <a:extLst>
                    <a:ext uri="{FF2B5EF4-FFF2-40B4-BE49-F238E27FC236}">
                      <a16:creationId xmlns:a16="http://schemas.microsoft.com/office/drawing/2014/main" id="{DBE0AEA4-F9E2-46CA-8829-CF313D7CE329}"/>
                    </a:ext>
                  </a:extLst>
                </p14:cNvPr>
                <p14:cNvContentPartPr/>
                <p14:nvPr/>
              </p14:nvContentPartPr>
              <p14:xfrm>
                <a:off x="5773778" y="923662"/>
                <a:ext cx="103680" cy="97560"/>
              </p14:xfrm>
            </p:contentPart>
          </mc:Choice>
          <mc:Fallback>
            <p:pic>
              <p:nvPicPr>
                <p:cNvPr id="45" name="Freihand 44">
                  <a:extLst>
                    <a:ext uri="{FF2B5EF4-FFF2-40B4-BE49-F238E27FC236}">
                      <a16:creationId xmlns:a16="http://schemas.microsoft.com/office/drawing/2014/main" id="{DBE0AEA4-F9E2-46CA-8829-CF313D7CE329}"/>
                    </a:ext>
                  </a:extLst>
                </p:cNvPr>
                <p:cNvPicPr/>
                <p:nvPr/>
              </p:nvPicPr>
              <p:blipFill>
                <a:blip r:embed="rId207"/>
                <a:stretch>
                  <a:fillRect/>
                </a:stretch>
              </p:blipFill>
              <p:spPr>
                <a:xfrm>
                  <a:off x="5764778" y="914662"/>
                  <a:ext cx="1213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46" name="Freihand 45">
                  <a:extLst>
                    <a:ext uri="{FF2B5EF4-FFF2-40B4-BE49-F238E27FC236}">
                      <a16:creationId xmlns:a16="http://schemas.microsoft.com/office/drawing/2014/main" id="{40FB944E-9F08-41F8-A84B-F8E684BF4697}"/>
                    </a:ext>
                  </a:extLst>
                </p14:cNvPr>
                <p14:cNvContentPartPr/>
                <p14:nvPr/>
              </p14:nvContentPartPr>
              <p14:xfrm>
                <a:off x="5936138" y="878302"/>
                <a:ext cx="99000" cy="130320"/>
              </p14:xfrm>
            </p:contentPart>
          </mc:Choice>
          <mc:Fallback>
            <p:pic>
              <p:nvPicPr>
                <p:cNvPr id="46" name="Freihand 45">
                  <a:extLst>
                    <a:ext uri="{FF2B5EF4-FFF2-40B4-BE49-F238E27FC236}">
                      <a16:creationId xmlns:a16="http://schemas.microsoft.com/office/drawing/2014/main" id="{40FB944E-9F08-41F8-A84B-F8E684BF4697}"/>
                    </a:ext>
                  </a:extLst>
                </p:cNvPr>
                <p:cNvPicPr/>
                <p:nvPr/>
              </p:nvPicPr>
              <p:blipFill>
                <a:blip r:embed="rId209"/>
                <a:stretch>
                  <a:fillRect/>
                </a:stretch>
              </p:blipFill>
              <p:spPr>
                <a:xfrm>
                  <a:off x="5927138" y="869302"/>
                  <a:ext cx="1166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47" name="Freihand 46">
                  <a:extLst>
                    <a:ext uri="{FF2B5EF4-FFF2-40B4-BE49-F238E27FC236}">
                      <a16:creationId xmlns:a16="http://schemas.microsoft.com/office/drawing/2014/main" id="{AE5C5C32-B72C-4246-8705-E845DB9561BA}"/>
                    </a:ext>
                  </a:extLst>
                </p14:cNvPr>
                <p14:cNvContentPartPr/>
                <p14:nvPr/>
              </p14:nvContentPartPr>
              <p14:xfrm>
                <a:off x="5030738" y="1361782"/>
                <a:ext cx="263520" cy="212760"/>
              </p14:xfrm>
            </p:contentPart>
          </mc:Choice>
          <mc:Fallback>
            <p:pic>
              <p:nvPicPr>
                <p:cNvPr id="47" name="Freihand 46">
                  <a:extLst>
                    <a:ext uri="{FF2B5EF4-FFF2-40B4-BE49-F238E27FC236}">
                      <a16:creationId xmlns:a16="http://schemas.microsoft.com/office/drawing/2014/main" id="{AE5C5C32-B72C-4246-8705-E845DB9561BA}"/>
                    </a:ext>
                  </a:extLst>
                </p:cNvPr>
                <p:cNvPicPr/>
                <p:nvPr/>
              </p:nvPicPr>
              <p:blipFill>
                <a:blip r:embed="rId211"/>
                <a:stretch>
                  <a:fillRect/>
                </a:stretch>
              </p:blipFill>
              <p:spPr>
                <a:xfrm>
                  <a:off x="5021738" y="1352782"/>
                  <a:ext cx="2811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48" name="Freihand 47">
                  <a:extLst>
                    <a:ext uri="{FF2B5EF4-FFF2-40B4-BE49-F238E27FC236}">
                      <a16:creationId xmlns:a16="http://schemas.microsoft.com/office/drawing/2014/main" id="{51F3C058-85FD-41AD-B4C0-085AD530ACBA}"/>
                    </a:ext>
                  </a:extLst>
                </p14:cNvPr>
                <p14:cNvContentPartPr/>
                <p14:nvPr/>
              </p14:nvContentPartPr>
              <p14:xfrm>
                <a:off x="5306498" y="1321462"/>
                <a:ext cx="50040" cy="88200"/>
              </p14:xfrm>
            </p:contentPart>
          </mc:Choice>
          <mc:Fallback>
            <p:pic>
              <p:nvPicPr>
                <p:cNvPr id="48" name="Freihand 47">
                  <a:extLst>
                    <a:ext uri="{FF2B5EF4-FFF2-40B4-BE49-F238E27FC236}">
                      <a16:creationId xmlns:a16="http://schemas.microsoft.com/office/drawing/2014/main" id="{51F3C058-85FD-41AD-B4C0-085AD530ACBA}"/>
                    </a:ext>
                  </a:extLst>
                </p:cNvPr>
                <p:cNvPicPr/>
                <p:nvPr/>
              </p:nvPicPr>
              <p:blipFill>
                <a:blip r:embed="rId213"/>
                <a:stretch>
                  <a:fillRect/>
                </a:stretch>
              </p:blipFill>
              <p:spPr>
                <a:xfrm>
                  <a:off x="5297858" y="1312462"/>
                  <a:ext cx="676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49" name="Freihand 48">
                  <a:extLst>
                    <a:ext uri="{FF2B5EF4-FFF2-40B4-BE49-F238E27FC236}">
                      <a16:creationId xmlns:a16="http://schemas.microsoft.com/office/drawing/2014/main" id="{4108153E-2354-43A0-B655-D06990157303}"/>
                    </a:ext>
                  </a:extLst>
                </p14:cNvPr>
                <p14:cNvContentPartPr/>
                <p14:nvPr/>
              </p14:nvContentPartPr>
              <p14:xfrm>
                <a:off x="5407298" y="1284742"/>
                <a:ext cx="82800" cy="104400"/>
              </p14:xfrm>
            </p:contentPart>
          </mc:Choice>
          <mc:Fallback>
            <p:pic>
              <p:nvPicPr>
                <p:cNvPr id="49" name="Freihand 48">
                  <a:extLst>
                    <a:ext uri="{FF2B5EF4-FFF2-40B4-BE49-F238E27FC236}">
                      <a16:creationId xmlns:a16="http://schemas.microsoft.com/office/drawing/2014/main" id="{4108153E-2354-43A0-B655-D06990157303}"/>
                    </a:ext>
                  </a:extLst>
                </p:cNvPr>
                <p:cNvPicPr/>
                <p:nvPr/>
              </p:nvPicPr>
              <p:blipFill>
                <a:blip r:embed="rId215"/>
                <a:stretch>
                  <a:fillRect/>
                </a:stretch>
              </p:blipFill>
              <p:spPr>
                <a:xfrm>
                  <a:off x="5398658" y="1276102"/>
                  <a:ext cx="1004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50" name="Freihand 49">
                  <a:extLst>
                    <a:ext uri="{FF2B5EF4-FFF2-40B4-BE49-F238E27FC236}">
                      <a16:creationId xmlns:a16="http://schemas.microsoft.com/office/drawing/2014/main" id="{C5C7BA62-3E8B-46D6-B66A-DDE2516B77C9}"/>
                    </a:ext>
                  </a:extLst>
                </p14:cNvPr>
                <p14:cNvContentPartPr/>
                <p14:nvPr/>
              </p14:nvContentPartPr>
              <p14:xfrm>
                <a:off x="5514578" y="1182142"/>
                <a:ext cx="30960" cy="195840"/>
              </p14:xfrm>
            </p:contentPart>
          </mc:Choice>
          <mc:Fallback>
            <p:pic>
              <p:nvPicPr>
                <p:cNvPr id="50" name="Freihand 49">
                  <a:extLst>
                    <a:ext uri="{FF2B5EF4-FFF2-40B4-BE49-F238E27FC236}">
                      <a16:creationId xmlns:a16="http://schemas.microsoft.com/office/drawing/2014/main" id="{C5C7BA62-3E8B-46D6-B66A-DDE2516B77C9}"/>
                    </a:ext>
                  </a:extLst>
                </p:cNvPr>
                <p:cNvPicPr/>
                <p:nvPr/>
              </p:nvPicPr>
              <p:blipFill>
                <a:blip r:embed="rId217"/>
                <a:stretch>
                  <a:fillRect/>
                </a:stretch>
              </p:blipFill>
              <p:spPr>
                <a:xfrm>
                  <a:off x="5505938" y="1173142"/>
                  <a:ext cx="4860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51" name="Freihand 50">
                  <a:extLst>
                    <a:ext uri="{FF2B5EF4-FFF2-40B4-BE49-F238E27FC236}">
                      <a16:creationId xmlns:a16="http://schemas.microsoft.com/office/drawing/2014/main" id="{14CE26CA-45CB-4F89-9C1F-E29624622F50}"/>
                    </a:ext>
                  </a:extLst>
                </p14:cNvPr>
                <p14:cNvContentPartPr/>
                <p14:nvPr/>
              </p14:nvContentPartPr>
              <p14:xfrm>
                <a:off x="5755778" y="1190422"/>
                <a:ext cx="354960" cy="146520"/>
              </p14:xfrm>
            </p:contentPart>
          </mc:Choice>
          <mc:Fallback>
            <p:pic>
              <p:nvPicPr>
                <p:cNvPr id="51" name="Freihand 50">
                  <a:extLst>
                    <a:ext uri="{FF2B5EF4-FFF2-40B4-BE49-F238E27FC236}">
                      <a16:creationId xmlns:a16="http://schemas.microsoft.com/office/drawing/2014/main" id="{14CE26CA-45CB-4F89-9C1F-E29624622F50}"/>
                    </a:ext>
                  </a:extLst>
                </p:cNvPr>
                <p:cNvPicPr/>
                <p:nvPr/>
              </p:nvPicPr>
              <p:blipFill>
                <a:blip r:embed="rId219"/>
                <a:stretch>
                  <a:fillRect/>
                </a:stretch>
              </p:blipFill>
              <p:spPr>
                <a:xfrm>
                  <a:off x="5746778" y="1181422"/>
                  <a:ext cx="3726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52" name="Freihand 51">
                  <a:extLst>
                    <a:ext uri="{FF2B5EF4-FFF2-40B4-BE49-F238E27FC236}">
                      <a16:creationId xmlns:a16="http://schemas.microsoft.com/office/drawing/2014/main" id="{51771EFC-BA70-4C56-BD92-DEF36C43D6F3}"/>
                    </a:ext>
                  </a:extLst>
                </p14:cNvPr>
                <p14:cNvContentPartPr/>
                <p14:nvPr/>
              </p14:nvContentPartPr>
              <p14:xfrm>
                <a:off x="5298938" y="1618102"/>
                <a:ext cx="135720" cy="117360"/>
              </p14:xfrm>
            </p:contentPart>
          </mc:Choice>
          <mc:Fallback>
            <p:pic>
              <p:nvPicPr>
                <p:cNvPr id="52" name="Freihand 51">
                  <a:extLst>
                    <a:ext uri="{FF2B5EF4-FFF2-40B4-BE49-F238E27FC236}">
                      <a16:creationId xmlns:a16="http://schemas.microsoft.com/office/drawing/2014/main" id="{51771EFC-BA70-4C56-BD92-DEF36C43D6F3}"/>
                    </a:ext>
                  </a:extLst>
                </p:cNvPr>
                <p:cNvPicPr/>
                <p:nvPr/>
              </p:nvPicPr>
              <p:blipFill>
                <a:blip r:embed="rId221"/>
                <a:stretch>
                  <a:fillRect/>
                </a:stretch>
              </p:blipFill>
              <p:spPr>
                <a:xfrm>
                  <a:off x="5290298" y="1609462"/>
                  <a:ext cx="15336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53" name="Freihand 52">
                  <a:extLst>
                    <a:ext uri="{FF2B5EF4-FFF2-40B4-BE49-F238E27FC236}">
                      <a16:creationId xmlns:a16="http://schemas.microsoft.com/office/drawing/2014/main" id="{2F303427-503E-41ED-80D7-F487AD609845}"/>
                    </a:ext>
                  </a:extLst>
                </p14:cNvPr>
                <p14:cNvContentPartPr/>
                <p14:nvPr/>
              </p14:nvContentPartPr>
              <p14:xfrm>
                <a:off x="5504498" y="1586782"/>
                <a:ext cx="55080" cy="96480"/>
              </p14:xfrm>
            </p:contentPart>
          </mc:Choice>
          <mc:Fallback>
            <p:pic>
              <p:nvPicPr>
                <p:cNvPr id="53" name="Freihand 52">
                  <a:extLst>
                    <a:ext uri="{FF2B5EF4-FFF2-40B4-BE49-F238E27FC236}">
                      <a16:creationId xmlns:a16="http://schemas.microsoft.com/office/drawing/2014/main" id="{2F303427-503E-41ED-80D7-F487AD609845}"/>
                    </a:ext>
                  </a:extLst>
                </p:cNvPr>
                <p:cNvPicPr/>
                <p:nvPr/>
              </p:nvPicPr>
              <p:blipFill>
                <a:blip r:embed="rId223"/>
                <a:stretch>
                  <a:fillRect/>
                </a:stretch>
              </p:blipFill>
              <p:spPr>
                <a:xfrm>
                  <a:off x="5495858" y="1578142"/>
                  <a:ext cx="7272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54" name="Freihand 53">
                  <a:extLst>
                    <a:ext uri="{FF2B5EF4-FFF2-40B4-BE49-F238E27FC236}">
                      <a16:creationId xmlns:a16="http://schemas.microsoft.com/office/drawing/2014/main" id="{18A15441-55CB-437B-A688-D8132DAF0C58}"/>
                    </a:ext>
                  </a:extLst>
                </p14:cNvPr>
                <p14:cNvContentPartPr/>
                <p14:nvPr/>
              </p14:nvContentPartPr>
              <p14:xfrm>
                <a:off x="5623298" y="1461502"/>
                <a:ext cx="159480" cy="178560"/>
              </p14:xfrm>
            </p:contentPart>
          </mc:Choice>
          <mc:Fallback>
            <p:pic>
              <p:nvPicPr>
                <p:cNvPr id="54" name="Freihand 53">
                  <a:extLst>
                    <a:ext uri="{FF2B5EF4-FFF2-40B4-BE49-F238E27FC236}">
                      <a16:creationId xmlns:a16="http://schemas.microsoft.com/office/drawing/2014/main" id="{18A15441-55CB-437B-A688-D8132DAF0C58}"/>
                    </a:ext>
                  </a:extLst>
                </p:cNvPr>
                <p:cNvPicPr/>
                <p:nvPr/>
              </p:nvPicPr>
              <p:blipFill>
                <a:blip r:embed="rId225"/>
                <a:stretch>
                  <a:fillRect/>
                </a:stretch>
              </p:blipFill>
              <p:spPr>
                <a:xfrm>
                  <a:off x="5614298" y="1452502"/>
                  <a:ext cx="17712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55" name="Freihand 54">
                  <a:extLst>
                    <a:ext uri="{FF2B5EF4-FFF2-40B4-BE49-F238E27FC236}">
                      <a16:creationId xmlns:a16="http://schemas.microsoft.com/office/drawing/2014/main" id="{D7FAAE77-2BF6-4BAE-B175-799D338E9ACA}"/>
                    </a:ext>
                  </a:extLst>
                </p14:cNvPr>
                <p14:cNvContentPartPr/>
                <p14:nvPr/>
              </p14:nvContentPartPr>
              <p14:xfrm>
                <a:off x="5939018" y="1460422"/>
                <a:ext cx="306720" cy="138240"/>
              </p14:xfrm>
            </p:contentPart>
          </mc:Choice>
          <mc:Fallback>
            <p:pic>
              <p:nvPicPr>
                <p:cNvPr id="55" name="Freihand 54">
                  <a:extLst>
                    <a:ext uri="{FF2B5EF4-FFF2-40B4-BE49-F238E27FC236}">
                      <a16:creationId xmlns:a16="http://schemas.microsoft.com/office/drawing/2014/main" id="{D7FAAE77-2BF6-4BAE-B175-799D338E9ACA}"/>
                    </a:ext>
                  </a:extLst>
                </p:cNvPr>
                <p:cNvPicPr/>
                <p:nvPr/>
              </p:nvPicPr>
              <p:blipFill>
                <a:blip r:embed="rId227"/>
                <a:stretch>
                  <a:fillRect/>
                </a:stretch>
              </p:blipFill>
              <p:spPr>
                <a:xfrm>
                  <a:off x="5930378" y="1451782"/>
                  <a:ext cx="32436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56" name="Freihand 55">
                  <a:extLst>
                    <a:ext uri="{FF2B5EF4-FFF2-40B4-BE49-F238E27FC236}">
                      <a16:creationId xmlns:a16="http://schemas.microsoft.com/office/drawing/2014/main" id="{7EF5310F-5913-4AEA-BB80-899668F6482D}"/>
                    </a:ext>
                  </a:extLst>
                </p14:cNvPr>
                <p14:cNvContentPartPr/>
                <p14:nvPr/>
              </p14:nvContentPartPr>
              <p14:xfrm>
                <a:off x="6206858" y="1391662"/>
                <a:ext cx="7200" cy="2880"/>
              </p14:xfrm>
            </p:contentPart>
          </mc:Choice>
          <mc:Fallback>
            <p:pic>
              <p:nvPicPr>
                <p:cNvPr id="56" name="Freihand 55">
                  <a:extLst>
                    <a:ext uri="{FF2B5EF4-FFF2-40B4-BE49-F238E27FC236}">
                      <a16:creationId xmlns:a16="http://schemas.microsoft.com/office/drawing/2014/main" id="{7EF5310F-5913-4AEA-BB80-899668F6482D}"/>
                    </a:ext>
                  </a:extLst>
                </p:cNvPr>
                <p:cNvPicPr/>
                <p:nvPr/>
              </p:nvPicPr>
              <p:blipFill>
                <a:blip r:embed="rId229"/>
                <a:stretch>
                  <a:fillRect/>
                </a:stretch>
              </p:blipFill>
              <p:spPr>
                <a:xfrm>
                  <a:off x="6197858" y="1382662"/>
                  <a:ext cx="248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57" name="Freihand 56">
                  <a:extLst>
                    <a:ext uri="{FF2B5EF4-FFF2-40B4-BE49-F238E27FC236}">
                      <a16:creationId xmlns:a16="http://schemas.microsoft.com/office/drawing/2014/main" id="{0E7600A1-51E2-44E5-BCF0-547467F52190}"/>
                    </a:ext>
                  </a:extLst>
                </p14:cNvPr>
                <p14:cNvContentPartPr/>
                <p14:nvPr/>
              </p14:nvContentPartPr>
              <p14:xfrm>
                <a:off x="5261858" y="1876942"/>
                <a:ext cx="160560" cy="225000"/>
              </p14:xfrm>
            </p:contentPart>
          </mc:Choice>
          <mc:Fallback>
            <p:pic>
              <p:nvPicPr>
                <p:cNvPr id="57" name="Freihand 56">
                  <a:extLst>
                    <a:ext uri="{FF2B5EF4-FFF2-40B4-BE49-F238E27FC236}">
                      <a16:creationId xmlns:a16="http://schemas.microsoft.com/office/drawing/2014/main" id="{0E7600A1-51E2-44E5-BCF0-547467F52190}"/>
                    </a:ext>
                  </a:extLst>
                </p:cNvPr>
                <p:cNvPicPr/>
                <p:nvPr/>
              </p:nvPicPr>
              <p:blipFill>
                <a:blip r:embed="rId231"/>
                <a:stretch>
                  <a:fillRect/>
                </a:stretch>
              </p:blipFill>
              <p:spPr>
                <a:xfrm>
                  <a:off x="5252858" y="1867942"/>
                  <a:ext cx="178200" cy="24264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58" name="Freihand 57">
                  <a:extLst>
                    <a:ext uri="{FF2B5EF4-FFF2-40B4-BE49-F238E27FC236}">
                      <a16:creationId xmlns:a16="http://schemas.microsoft.com/office/drawing/2014/main" id="{46D6265F-AA8C-4D02-9266-8AD5F6CA2D90}"/>
                    </a:ext>
                  </a:extLst>
                </p14:cNvPr>
                <p14:cNvContentPartPr/>
                <p14:nvPr/>
              </p14:nvContentPartPr>
              <p14:xfrm>
                <a:off x="5315498" y="1951822"/>
                <a:ext cx="88560" cy="24120"/>
              </p14:xfrm>
            </p:contentPart>
          </mc:Choice>
          <mc:Fallback>
            <p:pic>
              <p:nvPicPr>
                <p:cNvPr id="58" name="Freihand 57">
                  <a:extLst>
                    <a:ext uri="{FF2B5EF4-FFF2-40B4-BE49-F238E27FC236}">
                      <a16:creationId xmlns:a16="http://schemas.microsoft.com/office/drawing/2014/main" id="{46D6265F-AA8C-4D02-9266-8AD5F6CA2D90}"/>
                    </a:ext>
                  </a:extLst>
                </p:cNvPr>
                <p:cNvPicPr/>
                <p:nvPr/>
              </p:nvPicPr>
              <p:blipFill>
                <a:blip r:embed="rId233"/>
                <a:stretch>
                  <a:fillRect/>
                </a:stretch>
              </p:blipFill>
              <p:spPr>
                <a:xfrm>
                  <a:off x="5306858" y="1943182"/>
                  <a:ext cx="1062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59" name="Freihand 58">
                  <a:extLst>
                    <a:ext uri="{FF2B5EF4-FFF2-40B4-BE49-F238E27FC236}">
                      <a16:creationId xmlns:a16="http://schemas.microsoft.com/office/drawing/2014/main" id="{ED56BA81-71CD-4588-8419-8715F1943166}"/>
                    </a:ext>
                  </a:extLst>
                </p14:cNvPr>
                <p14:cNvContentPartPr/>
                <p14:nvPr/>
              </p14:nvContentPartPr>
              <p14:xfrm>
                <a:off x="5446538" y="1950382"/>
                <a:ext cx="175320" cy="73440"/>
              </p14:xfrm>
            </p:contentPart>
          </mc:Choice>
          <mc:Fallback>
            <p:pic>
              <p:nvPicPr>
                <p:cNvPr id="59" name="Freihand 58">
                  <a:extLst>
                    <a:ext uri="{FF2B5EF4-FFF2-40B4-BE49-F238E27FC236}">
                      <a16:creationId xmlns:a16="http://schemas.microsoft.com/office/drawing/2014/main" id="{ED56BA81-71CD-4588-8419-8715F1943166}"/>
                    </a:ext>
                  </a:extLst>
                </p:cNvPr>
                <p:cNvPicPr/>
                <p:nvPr/>
              </p:nvPicPr>
              <p:blipFill>
                <a:blip r:embed="rId235"/>
                <a:stretch>
                  <a:fillRect/>
                </a:stretch>
              </p:blipFill>
              <p:spPr>
                <a:xfrm>
                  <a:off x="5437898" y="1941382"/>
                  <a:ext cx="19296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60" name="Freihand 59">
                  <a:extLst>
                    <a:ext uri="{FF2B5EF4-FFF2-40B4-BE49-F238E27FC236}">
                      <a16:creationId xmlns:a16="http://schemas.microsoft.com/office/drawing/2014/main" id="{DCDA3FCD-5B01-4EE8-AD13-D88509C15CCA}"/>
                    </a:ext>
                  </a:extLst>
                </p14:cNvPr>
                <p14:cNvContentPartPr/>
                <p14:nvPr/>
              </p14:nvContentPartPr>
              <p14:xfrm>
                <a:off x="5577218" y="1870102"/>
                <a:ext cx="185400" cy="128880"/>
              </p14:xfrm>
            </p:contentPart>
          </mc:Choice>
          <mc:Fallback>
            <p:pic>
              <p:nvPicPr>
                <p:cNvPr id="60" name="Freihand 59">
                  <a:extLst>
                    <a:ext uri="{FF2B5EF4-FFF2-40B4-BE49-F238E27FC236}">
                      <a16:creationId xmlns:a16="http://schemas.microsoft.com/office/drawing/2014/main" id="{DCDA3FCD-5B01-4EE8-AD13-D88509C15CCA}"/>
                    </a:ext>
                  </a:extLst>
                </p:cNvPr>
                <p:cNvPicPr/>
                <p:nvPr/>
              </p:nvPicPr>
              <p:blipFill>
                <a:blip r:embed="rId237"/>
                <a:stretch>
                  <a:fillRect/>
                </a:stretch>
              </p:blipFill>
              <p:spPr>
                <a:xfrm>
                  <a:off x="5568218" y="1861462"/>
                  <a:ext cx="203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61" name="Freihand 60">
                  <a:extLst>
                    <a:ext uri="{FF2B5EF4-FFF2-40B4-BE49-F238E27FC236}">
                      <a16:creationId xmlns:a16="http://schemas.microsoft.com/office/drawing/2014/main" id="{C794A47F-F570-4AA6-9BCF-9AB17FD7B867}"/>
                    </a:ext>
                  </a:extLst>
                </p14:cNvPr>
                <p14:cNvContentPartPr/>
                <p14:nvPr/>
              </p14:nvContentPartPr>
              <p14:xfrm>
                <a:off x="5811218" y="1762462"/>
                <a:ext cx="181800" cy="173880"/>
              </p14:xfrm>
            </p:contentPart>
          </mc:Choice>
          <mc:Fallback>
            <p:pic>
              <p:nvPicPr>
                <p:cNvPr id="61" name="Freihand 60">
                  <a:extLst>
                    <a:ext uri="{FF2B5EF4-FFF2-40B4-BE49-F238E27FC236}">
                      <a16:creationId xmlns:a16="http://schemas.microsoft.com/office/drawing/2014/main" id="{C794A47F-F570-4AA6-9BCF-9AB17FD7B867}"/>
                    </a:ext>
                  </a:extLst>
                </p:cNvPr>
                <p:cNvPicPr/>
                <p:nvPr/>
              </p:nvPicPr>
              <p:blipFill>
                <a:blip r:embed="rId239"/>
                <a:stretch>
                  <a:fillRect/>
                </a:stretch>
              </p:blipFill>
              <p:spPr>
                <a:xfrm>
                  <a:off x="5802578" y="1753822"/>
                  <a:ext cx="19944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62" name="Freihand 61">
                  <a:extLst>
                    <a:ext uri="{FF2B5EF4-FFF2-40B4-BE49-F238E27FC236}">
                      <a16:creationId xmlns:a16="http://schemas.microsoft.com/office/drawing/2014/main" id="{5053E209-1D7D-4EC7-9DC6-2D8BBC2D148D}"/>
                    </a:ext>
                  </a:extLst>
                </p14:cNvPr>
                <p14:cNvContentPartPr/>
                <p14:nvPr/>
              </p14:nvContentPartPr>
              <p14:xfrm>
                <a:off x="6017858" y="1755262"/>
                <a:ext cx="158760" cy="141120"/>
              </p14:xfrm>
            </p:contentPart>
          </mc:Choice>
          <mc:Fallback>
            <p:pic>
              <p:nvPicPr>
                <p:cNvPr id="62" name="Freihand 61">
                  <a:extLst>
                    <a:ext uri="{FF2B5EF4-FFF2-40B4-BE49-F238E27FC236}">
                      <a16:creationId xmlns:a16="http://schemas.microsoft.com/office/drawing/2014/main" id="{5053E209-1D7D-4EC7-9DC6-2D8BBC2D148D}"/>
                    </a:ext>
                  </a:extLst>
                </p:cNvPr>
                <p:cNvPicPr/>
                <p:nvPr/>
              </p:nvPicPr>
              <p:blipFill>
                <a:blip r:embed="rId241"/>
                <a:stretch>
                  <a:fillRect/>
                </a:stretch>
              </p:blipFill>
              <p:spPr>
                <a:xfrm>
                  <a:off x="6008858" y="1746262"/>
                  <a:ext cx="17640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63" name="Freihand 62">
                  <a:extLst>
                    <a:ext uri="{FF2B5EF4-FFF2-40B4-BE49-F238E27FC236}">
                      <a16:creationId xmlns:a16="http://schemas.microsoft.com/office/drawing/2014/main" id="{1A990482-B0B1-42B8-8FFE-169ECEA8EAA3}"/>
                    </a:ext>
                  </a:extLst>
                </p14:cNvPr>
                <p14:cNvContentPartPr/>
                <p14:nvPr/>
              </p14:nvContentPartPr>
              <p14:xfrm>
                <a:off x="6197858" y="1758142"/>
                <a:ext cx="216000" cy="96120"/>
              </p14:xfrm>
            </p:contentPart>
          </mc:Choice>
          <mc:Fallback>
            <p:pic>
              <p:nvPicPr>
                <p:cNvPr id="63" name="Freihand 62">
                  <a:extLst>
                    <a:ext uri="{FF2B5EF4-FFF2-40B4-BE49-F238E27FC236}">
                      <a16:creationId xmlns:a16="http://schemas.microsoft.com/office/drawing/2014/main" id="{1A990482-B0B1-42B8-8FFE-169ECEA8EAA3}"/>
                    </a:ext>
                  </a:extLst>
                </p:cNvPr>
                <p:cNvPicPr/>
                <p:nvPr/>
              </p:nvPicPr>
              <p:blipFill>
                <a:blip r:embed="rId243"/>
                <a:stretch>
                  <a:fillRect/>
                </a:stretch>
              </p:blipFill>
              <p:spPr>
                <a:xfrm>
                  <a:off x="6188858" y="1749142"/>
                  <a:ext cx="233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64" name="Freihand 63">
                  <a:extLst>
                    <a:ext uri="{FF2B5EF4-FFF2-40B4-BE49-F238E27FC236}">
                      <a16:creationId xmlns:a16="http://schemas.microsoft.com/office/drawing/2014/main" id="{46EFFCCD-3070-4226-980E-1ACA9BC6CEF2}"/>
                    </a:ext>
                  </a:extLst>
                </p14:cNvPr>
                <p14:cNvContentPartPr/>
                <p14:nvPr/>
              </p14:nvContentPartPr>
              <p14:xfrm>
                <a:off x="5374538" y="2191222"/>
                <a:ext cx="293040" cy="240480"/>
              </p14:xfrm>
            </p:contentPart>
          </mc:Choice>
          <mc:Fallback>
            <p:pic>
              <p:nvPicPr>
                <p:cNvPr id="64" name="Freihand 63">
                  <a:extLst>
                    <a:ext uri="{FF2B5EF4-FFF2-40B4-BE49-F238E27FC236}">
                      <a16:creationId xmlns:a16="http://schemas.microsoft.com/office/drawing/2014/main" id="{46EFFCCD-3070-4226-980E-1ACA9BC6CEF2}"/>
                    </a:ext>
                  </a:extLst>
                </p:cNvPr>
                <p:cNvPicPr/>
                <p:nvPr/>
              </p:nvPicPr>
              <p:blipFill>
                <a:blip r:embed="rId245"/>
                <a:stretch>
                  <a:fillRect/>
                </a:stretch>
              </p:blipFill>
              <p:spPr>
                <a:xfrm>
                  <a:off x="5365898" y="2182222"/>
                  <a:ext cx="31068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65" name="Freihand 64">
                  <a:extLst>
                    <a:ext uri="{FF2B5EF4-FFF2-40B4-BE49-F238E27FC236}">
                      <a16:creationId xmlns:a16="http://schemas.microsoft.com/office/drawing/2014/main" id="{46BC2C8D-E731-4B9D-96FF-A636AAABF102}"/>
                    </a:ext>
                  </a:extLst>
                </p14:cNvPr>
                <p14:cNvContentPartPr/>
                <p14:nvPr/>
              </p14:nvContentPartPr>
              <p14:xfrm>
                <a:off x="5599538" y="2174662"/>
                <a:ext cx="23040" cy="7560"/>
              </p14:xfrm>
            </p:contentPart>
          </mc:Choice>
          <mc:Fallback>
            <p:pic>
              <p:nvPicPr>
                <p:cNvPr id="65" name="Freihand 64">
                  <a:extLst>
                    <a:ext uri="{FF2B5EF4-FFF2-40B4-BE49-F238E27FC236}">
                      <a16:creationId xmlns:a16="http://schemas.microsoft.com/office/drawing/2014/main" id="{46BC2C8D-E731-4B9D-96FF-A636AAABF102}"/>
                    </a:ext>
                  </a:extLst>
                </p:cNvPr>
                <p:cNvPicPr/>
                <p:nvPr/>
              </p:nvPicPr>
              <p:blipFill>
                <a:blip r:embed="rId247"/>
                <a:stretch>
                  <a:fillRect/>
                </a:stretch>
              </p:blipFill>
              <p:spPr>
                <a:xfrm>
                  <a:off x="5590538" y="2166022"/>
                  <a:ext cx="4068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66" name="Freihand 65">
                  <a:extLst>
                    <a:ext uri="{FF2B5EF4-FFF2-40B4-BE49-F238E27FC236}">
                      <a16:creationId xmlns:a16="http://schemas.microsoft.com/office/drawing/2014/main" id="{94039E2B-B9C7-4D00-9177-E0AB7F0F3359}"/>
                    </a:ext>
                  </a:extLst>
                </p14:cNvPr>
                <p14:cNvContentPartPr/>
                <p14:nvPr/>
              </p14:nvContentPartPr>
              <p14:xfrm>
                <a:off x="5761898" y="2050102"/>
                <a:ext cx="165240" cy="242640"/>
              </p14:xfrm>
            </p:contentPart>
          </mc:Choice>
          <mc:Fallback>
            <p:pic>
              <p:nvPicPr>
                <p:cNvPr id="66" name="Freihand 65">
                  <a:extLst>
                    <a:ext uri="{FF2B5EF4-FFF2-40B4-BE49-F238E27FC236}">
                      <a16:creationId xmlns:a16="http://schemas.microsoft.com/office/drawing/2014/main" id="{94039E2B-B9C7-4D00-9177-E0AB7F0F3359}"/>
                    </a:ext>
                  </a:extLst>
                </p:cNvPr>
                <p:cNvPicPr/>
                <p:nvPr/>
              </p:nvPicPr>
              <p:blipFill>
                <a:blip r:embed="rId249"/>
                <a:stretch>
                  <a:fillRect/>
                </a:stretch>
              </p:blipFill>
              <p:spPr>
                <a:xfrm>
                  <a:off x="5752898" y="2041102"/>
                  <a:ext cx="1828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67" name="Freihand 66">
                  <a:extLst>
                    <a:ext uri="{FF2B5EF4-FFF2-40B4-BE49-F238E27FC236}">
                      <a16:creationId xmlns:a16="http://schemas.microsoft.com/office/drawing/2014/main" id="{96952B8E-1F4A-46F0-9BE9-9FBBC05C2A63}"/>
                    </a:ext>
                  </a:extLst>
                </p14:cNvPr>
                <p14:cNvContentPartPr/>
                <p14:nvPr/>
              </p14:nvContentPartPr>
              <p14:xfrm>
                <a:off x="5853698" y="2067022"/>
                <a:ext cx="237240" cy="199800"/>
              </p14:xfrm>
            </p:contentPart>
          </mc:Choice>
          <mc:Fallback>
            <p:pic>
              <p:nvPicPr>
                <p:cNvPr id="67" name="Freihand 66">
                  <a:extLst>
                    <a:ext uri="{FF2B5EF4-FFF2-40B4-BE49-F238E27FC236}">
                      <a16:creationId xmlns:a16="http://schemas.microsoft.com/office/drawing/2014/main" id="{96952B8E-1F4A-46F0-9BE9-9FBBC05C2A63}"/>
                    </a:ext>
                  </a:extLst>
                </p:cNvPr>
                <p:cNvPicPr/>
                <p:nvPr/>
              </p:nvPicPr>
              <p:blipFill>
                <a:blip r:embed="rId251"/>
                <a:stretch>
                  <a:fillRect/>
                </a:stretch>
              </p:blipFill>
              <p:spPr>
                <a:xfrm>
                  <a:off x="5845058" y="2058022"/>
                  <a:ext cx="25488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68" name="Freihand 67">
                  <a:extLst>
                    <a:ext uri="{FF2B5EF4-FFF2-40B4-BE49-F238E27FC236}">
                      <a16:creationId xmlns:a16="http://schemas.microsoft.com/office/drawing/2014/main" id="{5DD2CA2C-E258-4287-A1E0-7C2F551847FC}"/>
                    </a:ext>
                  </a:extLst>
                </p14:cNvPr>
                <p14:cNvContentPartPr/>
                <p14:nvPr/>
              </p14:nvContentPartPr>
              <p14:xfrm>
                <a:off x="5392538" y="2538982"/>
                <a:ext cx="23040" cy="134640"/>
              </p14:xfrm>
            </p:contentPart>
          </mc:Choice>
          <mc:Fallback>
            <p:pic>
              <p:nvPicPr>
                <p:cNvPr id="68" name="Freihand 67">
                  <a:extLst>
                    <a:ext uri="{FF2B5EF4-FFF2-40B4-BE49-F238E27FC236}">
                      <a16:creationId xmlns:a16="http://schemas.microsoft.com/office/drawing/2014/main" id="{5DD2CA2C-E258-4287-A1E0-7C2F551847FC}"/>
                    </a:ext>
                  </a:extLst>
                </p:cNvPr>
                <p:cNvPicPr/>
                <p:nvPr/>
              </p:nvPicPr>
              <p:blipFill>
                <a:blip r:embed="rId253"/>
                <a:stretch>
                  <a:fillRect/>
                </a:stretch>
              </p:blipFill>
              <p:spPr>
                <a:xfrm>
                  <a:off x="5383538" y="2530342"/>
                  <a:ext cx="40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69" name="Freihand 68">
                  <a:extLst>
                    <a:ext uri="{FF2B5EF4-FFF2-40B4-BE49-F238E27FC236}">
                      <a16:creationId xmlns:a16="http://schemas.microsoft.com/office/drawing/2014/main" id="{3F57BB56-D0B2-409E-A43C-88120F5E00E5}"/>
                    </a:ext>
                  </a:extLst>
                </p14:cNvPr>
                <p14:cNvContentPartPr/>
                <p14:nvPr/>
              </p14:nvContentPartPr>
              <p14:xfrm>
                <a:off x="5363018" y="2528182"/>
                <a:ext cx="126360" cy="56520"/>
              </p14:xfrm>
            </p:contentPart>
          </mc:Choice>
          <mc:Fallback>
            <p:pic>
              <p:nvPicPr>
                <p:cNvPr id="69" name="Freihand 68">
                  <a:extLst>
                    <a:ext uri="{FF2B5EF4-FFF2-40B4-BE49-F238E27FC236}">
                      <a16:creationId xmlns:a16="http://schemas.microsoft.com/office/drawing/2014/main" id="{3F57BB56-D0B2-409E-A43C-88120F5E00E5}"/>
                    </a:ext>
                  </a:extLst>
                </p:cNvPr>
                <p:cNvPicPr/>
                <p:nvPr/>
              </p:nvPicPr>
              <p:blipFill>
                <a:blip r:embed="rId255"/>
                <a:stretch>
                  <a:fillRect/>
                </a:stretch>
              </p:blipFill>
              <p:spPr>
                <a:xfrm>
                  <a:off x="5354378" y="2519542"/>
                  <a:ext cx="14400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70" name="Freihand 69">
                  <a:extLst>
                    <a:ext uri="{FF2B5EF4-FFF2-40B4-BE49-F238E27FC236}">
                      <a16:creationId xmlns:a16="http://schemas.microsoft.com/office/drawing/2014/main" id="{480D7E80-51F2-4141-9D39-58B30EFDAD63}"/>
                    </a:ext>
                  </a:extLst>
                </p14:cNvPr>
                <p14:cNvContentPartPr/>
                <p14:nvPr/>
              </p14:nvContentPartPr>
              <p14:xfrm>
                <a:off x="5427458" y="2555542"/>
                <a:ext cx="206280" cy="120960"/>
              </p14:xfrm>
            </p:contentPart>
          </mc:Choice>
          <mc:Fallback>
            <p:pic>
              <p:nvPicPr>
                <p:cNvPr id="70" name="Freihand 69">
                  <a:extLst>
                    <a:ext uri="{FF2B5EF4-FFF2-40B4-BE49-F238E27FC236}">
                      <a16:creationId xmlns:a16="http://schemas.microsoft.com/office/drawing/2014/main" id="{480D7E80-51F2-4141-9D39-58B30EFDAD63}"/>
                    </a:ext>
                  </a:extLst>
                </p:cNvPr>
                <p:cNvPicPr/>
                <p:nvPr/>
              </p:nvPicPr>
              <p:blipFill>
                <a:blip r:embed="rId257"/>
                <a:stretch>
                  <a:fillRect/>
                </a:stretch>
              </p:blipFill>
              <p:spPr>
                <a:xfrm>
                  <a:off x="5418818" y="2546902"/>
                  <a:ext cx="2239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71" name="Freihand 70">
                  <a:extLst>
                    <a:ext uri="{FF2B5EF4-FFF2-40B4-BE49-F238E27FC236}">
                      <a16:creationId xmlns:a16="http://schemas.microsoft.com/office/drawing/2014/main" id="{4D475E50-F019-4876-9393-7A6C9402972E}"/>
                    </a:ext>
                  </a:extLst>
                </p14:cNvPr>
                <p14:cNvContentPartPr/>
                <p14:nvPr/>
              </p14:nvContentPartPr>
              <p14:xfrm>
                <a:off x="5667578" y="2472022"/>
                <a:ext cx="105840" cy="104040"/>
              </p14:xfrm>
            </p:contentPart>
          </mc:Choice>
          <mc:Fallback>
            <p:pic>
              <p:nvPicPr>
                <p:cNvPr id="71" name="Freihand 70">
                  <a:extLst>
                    <a:ext uri="{FF2B5EF4-FFF2-40B4-BE49-F238E27FC236}">
                      <a16:creationId xmlns:a16="http://schemas.microsoft.com/office/drawing/2014/main" id="{4D475E50-F019-4876-9393-7A6C9402972E}"/>
                    </a:ext>
                  </a:extLst>
                </p:cNvPr>
                <p:cNvPicPr/>
                <p:nvPr/>
              </p:nvPicPr>
              <p:blipFill>
                <a:blip r:embed="rId259"/>
                <a:stretch>
                  <a:fillRect/>
                </a:stretch>
              </p:blipFill>
              <p:spPr>
                <a:xfrm>
                  <a:off x="5658578" y="2463382"/>
                  <a:ext cx="12348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72" name="Freihand 71">
                  <a:extLst>
                    <a:ext uri="{FF2B5EF4-FFF2-40B4-BE49-F238E27FC236}">
                      <a16:creationId xmlns:a16="http://schemas.microsoft.com/office/drawing/2014/main" id="{3BFB81AE-CFB8-4E3B-88CA-5D55069537D6}"/>
                    </a:ext>
                  </a:extLst>
                </p14:cNvPr>
                <p14:cNvContentPartPr/>
                <p14:nvPr/>
              </p14:nvContentPartPr>
              <p14:xfrm>
                <a:off x="5824898" y="2416942"/>
                <a:ext cx="95400" cy="138600"/>
              </p14:xfrm>
            </p:contentPart>
          </mc:Choice>
          <mc:Fallback>
            <p:pic>
              <p:nvPicPr>
                <p:cNvPr id="72" name="Freihand 71">
                  <a:extLst>
                    <a:ext uri="{FF2B5EF4-FFF2-40B4-BE49-F238E27FC236}">
                      <a16:creationId xmlns:a16="http://schemas.microsoft.com/office/drawing/2014/main" id="{3BFB81AE-CFB8-4E3B-88CA-5D55069537D6}"/>
                    </a:ext>
                  </a:extLst>
                </p:cNvPr>
                <p:cNvPicPr/>
                <p:nvPr/>
              </p:nvPicPr>
              <p:blipFill>
                <a:blip r:embed="rId261"/>
                <a:stretch>
                  <a:fillRect/>
                </a:stretch>
              </p:blipFill>
              <p:spPr>
                <a:xfrm>
                  <a:off x="5815898" y="2407942"/>
                  <a:ext cx="11304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73" name="Freihand 72">
                  <a:extLst>
                    <a:ext uri="{FF2B5EF4-FFF2-40B4-BE49-F238E27FC236}">
                      <a16:creationId xmlns:a16="http://schemas.microsoft.com/office/drawing/2014/main" id="{03FAE4B4-846F-488C-8817-04C1D564ED93}"/>
                    </a:ext>
                  </a:extLst>
                </p14:cNvPr>
                <p14:cNvContentPartPr/>
                <p14:nvPr/>
              </p14:nvContentPartPr>
              <p14:xfrm>
                <a:off x="5811938" y="2469862"/>
                <a:ext cx="90720" cy="19440"/>
              </p14:xfrm>
            </p:contentPart>
          </mc:Choice>
          <mc:Fallback>
            <p:pic>
              <p:nvPicPr>
                <p:cNvPr id="73" name="Freihand 72">
                  <a:extLst>
                    <a:ext uri="{FF2B5EF4-FFF2-40B4-BE49-F238E27FC236}">
                      <a16:creationId xmlns:a16="http://schemas.microsoft.com/office/drawing/2014/main" id="{03FAE4B4-846F-488C-8817-04C1D564ED93}"/>
                    </a:ext>
                  </a:extLst>
                </p:cNvPr>
                <p:cNvPicPr/>
                <p:nvPr/>
              </p:nvPicPr>
              <p:blipFill>
                <a:blip r:embed="rId263"/>
                <a:stretch>
                  <a:fillRect/>
                </a:stretch>
              </p:blipFill>
              <p:spPr>
                <a:xfrm>
                  <a:off x="5803298" y="2461222"/>
                  <a:ext cx="10836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74" name="Freihand 73">
                  <a:extLst>
                    <a:ext uri="{FF2B5EF4-FFF2-40B4-BE49-F238E27FC236}">
                      <a16:creationId xmlns:a16="http://schemas.microsoft.com/office/drawing/2014/main" id="{258F153B-E3F6-467D-94C4-F808EAC8A9F1}"/>
                    </a:ext>
                  </a:extLst>
                </p14:cNvPr>
                <p14:cNvContentPartPr/>
                <p14:nvPr/>
              </p14:nvContentPartPr>
              <p14:xfrm>
                <a:off x="5907698" y="2378422"/>
                <a:ext cx="310680" cy="126360"/>
              </p14:xfrm>
            </p:contentPart>
          </mc:Choice>
          <mc:Fallback>
            <p:pic>
              <p:nvPicPr>
                <p:cNvPr id="74" name="Freihand 73">
                  <a:extLst>
                    <a:ext uri="{FF2B5EF4-FFF2-40B4-BE49-F238E27FC236}">
                      <a16:creationId xmlns:a16="http://schemas.microsoft.com/office/drawing/2014/main" id="{258F153B-E3F6-467D-94C4-F808EAC8A9F1}"/>
                    </a:ext>
                  </a:extLst>
                </p:cNvPr>
                <p:cNvPicPr/>
                <p:nvPr/>
              </p:nvPicPr>
              <p:blipFill>
                <a:blip r:embed="rId265"/>
                <a:stretch>
                  <a:fillRect/>
                </a:stretch>
              </p:blipFill>
              <p:spPr>
                <a:xfrm>
                  <a:off x="5899058" y="2369422"/>
                  <a:ext cx="32832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75" name="Freihand 74">
                  <a:extLst>
                    <a:ext uri="{FF2B5EF4-FFF2-40B4-BE49-F238E27FC236}">
                      <a16:creationId xmlns:a16="http://schemas.microsoft.com/office/drawing/2014/main" id="{55574EFB-E84A-40B4-A0E9-4256A0D22F47}"/>
                    </a:ext>
                  </a:extLst>
                </p14:cNvPr>
                <p14:cNvContentPartPr/>
                <p14:nvPr/>
              </p14:nvContentPartPr>
              <p14:xfrm>
                <a:off x="6264458" y="2331262"/>
                <a:ext cx="74160" cy="7200"/>
              </p14:xfrm>
            </p:contentPart>
          </mc:Choice>
          <mc:Fallback>
            <p:pic>
              <p:nvPicPr>
                <p:cNvPr id="75" name="Freihand 74">
                  <a:extLst>
                    <a:ext uri="{FF2B5EF4-FFF2-40B4-BE49-F238E27FC236}">
                      <a16:creationId xmlns:a16="http://schemas.microsoft.com/office/drawing/2014/main" id="{55574EFB-E84A-40B4-A0E9-4256A0D22F47}"/>
                    </a:ext>
                  </a:extLst>
                </p:cNvPr>
                <p:cNvPicPr/>
                <p:nvPr/>
              </p:nvPicPr>
              <p:blipFill>
                <a:blip r:embed="rId267"/>
                <a:stretch>
                  <a:fillRect/>
                </a:stretch>
              </p:blipFill>
              <p:spPr>
                <a:xfrm>
                  <a:off x="6255818" y="2322262"/>
                  <a:ext cx="918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76" name="Freihand 75">
                  <a:extLst>
                    <a:ext uri="{FF2B5EF4-FFF2-40B4-BE49-F238E27FC236}">
                      <a16:creationId xmlns:a16="http://schemas.microsoft.com/office/drawing/2014/main" id="{B88F4332-E3DE-4576-B638-FE9B5C9567FD}"/>
                    </a:ext>
                  </a:extLst>
                </p14:cNvPr>
                <p14:cNvContentPartPr/>
                <p14:nvPr/>
              </p14:nvContentPartPr>
              <p14:xfrm>
                <a:off x="5594858" y="2677582"/>
                <a:ext cx="113400" cy="192960"/>
              </p14:xfrm>
            </p:contentPart>
          </mc:Choice>
          <mc:Fallback>
            <p:pic>
              <p:nvPicPr>
                <p:cNvPr id="76" name="Freihand 75">
                  <a:extLst>
                    <a:ext uri="{FF2B5EF4-FFF2-40B4-BE49-F238E27FC236}">
                      <a16:creationId xmlns:a16="http://schemas.microsoft.com/office/drawing/2014/main" id="{B88F4332-E3DE-4576-B638-FE9B5C9567FD}"/>
                    </a:ext>
                  </a:extLst>
                </p:cNvPr>
                <p:cNvPicPr/>
                <p:nvPr/>
              </p:nvPicPr>
              <p:blipFill>
                <a:blip r:embed="rId269"/>
                <a:stretch>
                  <a:fillRect/>
                </a:stretch>
              </p:blipFill>
              <p:spPr>
                <a:xfrm>
                  <a:off x="5585858" y="2668942"/>
                  <a:ext cx="1310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77" name="Freihand 76">
                  <a:extLst>
                    <a:ext uri="{FF2B5EF4-FFF2-40B4-BE49-F238E27FC236}">
                      <a16:creationId xmlns:a16="http://schemas.microsoft.com/office/drawing/2014/main" id="{22E65A28-AD6F-4E4E-8954-FC99E9765466}"/>
                    </a:ext>
                  </a:extLst>
                </p14:cNvPr>
                <p14:cNvContentPartPr/>
                <p14:nvPr/>
              </p14:nvContentPartPr>
              <p14:xfrm>
                <a:off x="5724458" y="2600182"/>
                <a:ext cx="354960" cy="215640"/>
              </p14:xfrm>
            </p:contentPart>
          </mc:Choice>
          <mc:Fallback>
            <p:pic>
              <p:nvPicPr>
                <p:cNvPr id="77" name="Freihand 76">
                  <a:extLst>
                    <a:ext uri="{FF2B5EF4-FFF2-40B4-BE49-F238E27FC236}">
                      <a16:creationId xmlns:a16="http://schemas.microsoft.com/office/drawing/2014/main" id="{22E65A28-AD6F-4E4E-8954-FC99E9765466}"/>
                    </a:ext>
                  </a:extLst>
                </p:cNvPr>
                <p:cNvPicPr/>
                <p:nvPr/>
              </p:nvPicPr>
              <p:blipFill>
                <a:blip r:embed="rId271"/>
                <a:stretch>
                  <a:fillRect/>
                </a:stretch>
              </p:blipFill>
              <p:spPr>
                <a:xfrm>
                  <a:off x="5715818" y="2591542"/>
                  <a:ext cx="37260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78" name="Freihand 77">
                  <a:extLst>
                    <a:ext uri="{FF2B5EF4-FFF2-40B4-BE49-F238E27FC236}">
                      <a16:creationId xmlns:a16="http://schemas.microsoft.com/office/drawing/2014/main" id="{EAD57FDC-39F4-4910-A5D4-D897CF502CCA}"/>
                    </a:ext>
                  </a:extLst>
                </p14:cNvPr>
                <p14:cNvContentPartPr/>
                <p14:nvPr/>
              </p14:nvContentPartPr>
              <p14:xfrm>
                <a:off x="5752178" y="2636542"/>
                <a:ext cx="87120" cy="27720"/>
              </p14:xfrm>
            </p:contentPart>
          </mc:Choice>
          <mc:Fallback>
            <p:pic>
              <p:nvPicPr>
                <p:cNvPr id="78" name="Freihand 77">
                  <a:extLst>
                    <a:ext uri="{FF2B5EF4-FFF2-40B4-BE49-F238E27FC236}">
                      <a16:creationId xmlns:a16="http://schemas.microsoft.com/office/drawing/2014/main" id="{EAD57FDC-39F4-4910-A5D4-D897CF502CCA}"/>
                    </a:ext>
                  </a:extLst>
                </p:cNvPr>
                <p:cNvPicPr/>
                <p:nvPr/>
              </p:nvPicPr>
              <p:blipFill>
                <a:blip r:embed="rId273"/>
                <a:stretch>
                  <a:fillRect/>
                </a:stretch>
              </p:blipFill>
              <p:spPr>
                <a:xfrm>
                  <a:off x="5743178" y="2627902"/>
                  <a:ext cx="10476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79" name="Freihand 78">
                  <a:extLst>
                    <a:ext uri="{FF2B5EF4-FFF2-40B4-BE49-F238E27FC236}">
                      <a16:creationId xmlns:a16="http://schemas.microsoft.com/office/drawing/2014/main" id="{1F8527D5-9721-434E-8244-3B30E67604C8}"/>
                    </a:ext>
                  </a:extLst>
                </p14:cNvPr>
                <p14:cNvContentPartPr/>
                <p14:nvPr/>
              </p14:nvContentPartPr>
              <p14:xfrm>
                <a:off x="6214418" y="2480662"/>
                <a:ext cx="39960" cy="249480"/>
              </p14:xfrm>
            </p:contentPart>
          </mc:Choice>
          <mc:Fallback>
            <p:pic>
              <p:nvPicPr>
                <p:cNvPr id="79" name="Freihand 78">
                  <a:extLst>
                    <a:ext uri="{FF2B5EF4-FFF2-40B4-BE49-F238E27FC236}">
                      <a16:creationId xmlns:a16="http://schemas.microsoft.com/office/drawing/2014/main" id="{1F8527D5-9721-434E-8244-3B30E67604C8}"/>
                    </a:ext>
                  </a:extLst>
                </p:cNvPr>
                <p:cNvPicPr/>
                <p:nvPr/>
              </p:nvPicPr>
              <p:blipFill>
                <a:blip r:embed="rId275"/>
                <a:stretch>
                  <a:fillRect/>
                </a:stretch>
              </p:blipFill>
              <p:spPr>
                <a:xfrm>
                  <a:off x="6205778" y="2472022"/>
                  <a:ext cx="5760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83" name="Freihand 82">
                  <a:extLst>
                    <a:ext uri="{FF2B5EF4-FFF2-40B4-BE49-F238E27FC236}">
                      <a16:creationId xmlns:a16="http://schemas.microsoft.com/office/drawing/2014/main" id="{43B89031-016D-434E-9321-0BC8A19EC8D3}"/>
                    </a:ext>
                  </a:extLst>
                </p14:cNvPr>
                <p14:cNvContentPartPr/>
                <p14:nvPr/>
              </p14:nvContentPartPr>
              <p14:xfrm>
                <a:off x="6395498" y="761302"/>
                <a:ext cx="890640" cy="482760"/>
              </p14:xfrm>
            </p:contentPart>
          </mc:Choice>
          <mc:Fallback>
            <p:pic>
              <p:nvPicPr>
                <p:cNvPr id="83" name="Freihand 82">
                  <a:extLst>
                    <a:ext uri="{FF2B5EF4-FFF2-40B4-BE49-F238E27FC236}">
                      <a16:creationId xmlns:a16="http://schemas.microsoft.com/office/drawing/2014/main" id="{43B89031-016D-434E-9321-0BC8A19EC8D3}"/>
                    </a:ext>
                  </a:extLst>
                </p:cNvPr>
                <p:cNvPicPr/>
                <p:nvPr/>
              </p:nvPicPr>
              <p:blipFill>
                <a:blip r:embed="rId277"/>
                <a:stretch>
                  <a:fillRect/>
                </a:stretch>
              </p:blipFill>
              <p:spPr>
                <a:xfrm>
                  <a:off x="6386858" y="752662"/>
                  <a:ext cx="908280" cy="50040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84" name="Freihand 83">
                  <a:extLst>
                    <a:ext uri="{FF2B5EF4-FFF2-40B4-BE49-F238E27FC236}">
                      <a16:creationId xmlns:a16="http://schemas.microsoft.com/office/drawing/2014/main" id="{2DC10C96-9826-40FA-960F-E305D6305AB0}"/>
                    </a:ext>
                  </a:extLst>
                </p14:cNvPr>
                <p14:cNvContentPartPr/>
                <p14:nvPr/>
              </p14:nvContentPartPr>
              <p14:xfrm>
                <a:off x="6318098" y="1047862"/>
                <a:ext cx="304560" cy="290520"/>
              </p14:xfrm>
            </p:contentPart>
          </mc:Choice>
          <mc:Fallback>
            <p:pic>
              <p:nvPicPr>
                <p:cNvPr id="84" name="Freihand 83">
                  <a:extLst>
                    <a:ext uri="{FF2B5EF4-FFF2-40B4-BE49-F238E27FC236}">
                      <a16:creationId xmlns:a16="http://schemas.microsoft.com/office/drawing/2014/main" id="{2DC10C96-9826-40FA-960F-E305D6305AB0}"/>
                    </a:ext>
                  </a:extLst>
                </p:cNvPr>
                <p:cNvPicPr/>
                <p:nvPr/>
              </p:nvPicPr>
              <p:blipFill>
                <a:blip r:embed="rId279"/>
                <a:stretch>
                  <a:fillRect/>
                </a:stretch>
              </p:blipFill>
              <p:spPr>
                <a:xfrm>
                  <a:off x="6309098" y="1039222"/>
                  <a:ext cx="322200" cy="30816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28" name="Freihand 227">
                  <a:extLst>
                    <a:ext uri="{FF2B5EF4-FFF2-40B4-BE49-F238E27FC236}">
                      <a16:creationId xmlns:a16="http://schemas.microsoft.com/office/drawing/2014/main" id="{C5C09694-B0A9-4759-BBFD-488F4B1F231F}"/>
                    </a:ext>
                  </a:extLst>
                </p14:cNvPr>
                <p14:cNvContentPartPr/>
                <p14:nvPr/>
              </p14:nvContentPartPr>
              <p14:xfrm>
                <a:off x="3781538" y="2340262"/>
                <a:ext cx="103320" cy="777240"/>
              </p14:xfrm>
            </p:contentPart>
          </mc:Choice>
          <mc:Fallback>
            <p:pic>
              <p:nvPicPr>
                <p:cNvPr id="228" name="Freihand 227">
                  <a:extLst>
                    <a:ext uri="{FF2B5EF4-FFF2-40B4-BE49-F238E27FC236}">
                      <a16:creationId xmlns:a16="http://schemas.microsoft.com/office/drawing/2014/main" id="{C5C09694-B0A9-4759-BBFD-488F4B1F231F}"/>
                    </a:ext>
                  </a:extLst>
                </p:cNvPr>
                <p:cNvPicPr/>
                <p:nvPr/>
              </p:nvPicPr>
              <p:blipFill>
                <a:blip r:embed="rId281"/>
                <a:stretch>
                  <a:fillRect/>
                </a:stretch>
              </p:blipFill>
              <p:spPr>
                <a:xfrm>
                  <a:off x="3772898" y="2331262"/>
                  <a:ext cx="120960" cy="79488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29" name="Freihand 228">
                  <a:extLst>
                    <a:ext uri="{FF2B5EF4-FFF2-40B4-BE49-F238E27FC236}">
                      <a16:creationId xmlns:a16="http://schemas.microsoft.com/office/drawing/2014/main" id="{88AD8959-AEAE-4E3C-8AB0-419B1C6C9B17}"/>
                    </a:ext>
                  </a:extLst>
                </p14:cNvPr>
                <p14:cNvContentPartPr/>
                <p14:nvPr/>
              </p14:nvContentPartPr>
              <p14:xfrm>
                <a:off x="3726458" y="2831662"/>
                <a:ext cx="275040" cy="378000"/>
              </p14:xfrm>
            </p:contentPart>
          </mc:Choice>
          <mc:Fallback>
            <p:pic>
              <p:nvPicPr>
                <p:cNvPr id="229" name="Freihand 228">
                  <a:extLst>
                    <a:ext uri="{FF2B5EF4-FFF2-40B4-BE49-F238E27FC236}">
                      <a16:creationId xmlns:a16="http://schemas.microsoft.com/office/drawing/2014/main" id="{88AD8959-AEAE-4E3C-8AB0-419B1C6C9B17}"/>
                    </a:ext>
                  </a:extLst>
                </p:cNvPr>
                <p:cNvPicPr/>
                <p:nvPr/>
              </p:nvPicPr>
              <p:blipFill>
                <a:blip r:embed="rId283"/>
                <a:stretch>
                  <a:fillRect/>
                </a:stretch>
              </p:blipFill>
              <p:spPr>
                <a:xfrm>
                  <a:off x="3717458" y="2822662"/>
                  <a:ext cx="292680" cy="39564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30" name="Freihand 229">
                  <a:extLst>
                    <a:ext uri="{FF2B5EF4-FFF2-40B4-BE49-F238E27FC236}">
                      <a16:creationId xmlns:a16="http://schemas.microsoft.com/office/drawing/2014/main" id="{00358154-AFFB-4C8B-961B-B971568169BE}"/>
                    </a:ext>
                  </a:extLst>
                </p14:cNvPr>
                <p14:cNvContentPartPr/>
                <p14:nvPr/>
              </p14:nvContentPartPr>
              <p14:xfrm>
                <a:off x="3210218" y="2054062"/>
                <a:ext cx="57240" cy="222120"/>
              </p14:xfrm>
            </p:contentPart>
          </mc:Choice>
          <mc:Fallback>
            <p:pic>
              <p:nvPicPr>
                <p:cNvPr id="230" name="Freihand 229">
                  <a:extLst>
                    <a:ext uri="{FF2B5EF4-FFF2-40B4-BE49-F238E27FC236}">
                      <a16:creationId xmlns:a16="http://schemas.microsoft.com/office/drawing/2014/main" id="{00358154-AFFB-4C8B-961B-B971568169BE}"/>
                    </a:ext>
                  </a:extLst>
                </p:cNvPr>
                <p:cNvPicPr/>
                <p:nvPr/>
              </p:nvPicPr>
              <p:blipFill>
                <a:blip r:embed="rId285"/>
                <a:stretch>
                  <a:fillRect/>
                </a:stretch>
              </p:blipFill>
              <p:spPr>
                <a:xfrm>
                  <a:off x="3201578" y="2045422"/>
                  <a:ext cx="7488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31" name="Freihand 230">
                  <a:extLst>
                    <a:ext uri="{FF2B5EF4-FFF2-40B4-BE49-F238E27FC236}">
                      <a16:creationId xmlns:a16="http://schemas.microsoft.com/office/drawing/2014/main" id="{0F62C66A-B4CB-4C81-9270-8D4DD8A389D8}"/>
                    </a:ext>
                  </a:extLst>
                </p14:cNvPr>
                <p14:cNvContentPartPr/>
                <p14:nvPr/>
              </p14:nvContentPartPr>
              <p14:xfrm>
                <a:off x="3060818" y="1940662"/>
                <a:ext cx="239400" cy="222120"/>
              </p14:xfrm>
            </p:contentPart>
          </mc:Choice>
          <mc:Fallback>
            <p:pic>
              <p:nvPicPr>
                <p:cNvPr id="231" name="Freihand 230">
                  <a:extLst>
                    <a:ext uri="{FF2B5EF4-FFF2-40B4-BE49-F238E27FC236}">
                      <a16:creationId xmlns:a16="http://schemas.microsoft.com/office/drawing/2014/main" id="{0F62C66A-B4CB-4C81-9270-8D4DD8A389D8}"/>
                    </a:ext>
                  </a:extLst>
                </p:cNvPr>
                <p:cNvPicPr/>
                <p:nvPr/>
              </p:nvPicPr>
              <p:blipFill>
                <a:blip r:embed="rId287"/>
                <a:stretch>
                  <a:fillRect/>
                </a:stretch>
              </p:blipFill>
              <p:spPr>
                <a:xfrm>
                  <a:off x="3051818" y="1931662"/>
                  <a:ext cx="25704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232" name="Freihand 231">
                  <a:extLst>
                    <a:ext uri="{FF2B5EF4-FFF2-40B4-BE49-F238E27FC236}">
                      <a16:creationId xmlns:a16="http://schemas.microsoft.com/office/drawing/2014/main" id="{247AFE7B-9D4F-4219-99AD-76E609ED8A93}"/>
                    </a:ext>
                  </a:extLst>
                </p14:cNvPr>
                <p14:cNvContentPartPr/>
                <p14:nvPr/>
              </p14:nvContentPartPr>
              <p14:xfrm>
                <a:off x="3316058" y="2004382"/>
                <a:ext cx="242280" cy="114480"/>
              </p14:xfrm>
            </p:contentPart>
          </mc:Choice>
          <mc:Fallback>
            <p:pic>
              <p:nvPicPr>
                <p:cNvPr id="232" name="Freihand 231">
                  <a:extLst>
                    <a:ext uri="{FF2B5EF4-FFF2-40B4-BE49-F238E27FC236}">
                      <a16:creationId xmlns:a16="http://schemas.microsoft.com/office/drawing/2014/main" id="{247AFE7B-9D4F-4219-99AD-76E609ED8A93}"/>
                    </a:ext>
                  </a:extLst>
                </p:cNvPr>
                <p:cNvPicPr/>
                <p:nvPr/>
              </p:nvPicPr>
              <p:blipFill>
                <a:blip r:embed="rId289"/>
                <a:stretch>
                  <a:fillRect/>
                </a:stretch>
              </p:blipFill>
              <p:spPr>
                <a:xfrm>
                  <a:off x="3307418" y="1995742"/>
                  <a:ext cx="2599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233" name="Freihand 232">
                  <a:extLst>
                    <a:ext uri="{FF2B5EF4-FFF2-40B4-BE49-F238E27FC236}">
                      <a16:creationId xmlns:a16="http://schemas.microsoft.com/office/drawing/2014/main" id="{497FF869-390D-4A2B-9DA1-6322ACB72785}"/>
                    </a:ext>
                  </a:extLst>
                </p14:cNvPr>
                <p14:cNvContentPartPr/>
                <p14:nvPr/>
              </p14:nvContentPartPr>
              <p14:xfrm>
                <a:off x="3492098" y="1860742"/>
                <a:ext cx="28080" cy="23040"/>
              </p14:xfrm>
            </p:contentPart>
          </mc:Choice>
          <mc:Fallback>
            <p:pic>
              <p:nvPicPr>
                <p:cNvPr id="233" name="Freihand 232">
                  <a:extLst>
                    <a:ext uri="{FF2B5EF4-FFF2-40B4-BE49-F238E27FC236}">
                      <a16:creationId xmlns:a16="http://schemas.microsoft.com/office/drawing/2014/main" id="{497FF869-390D-4A2B-9DA1-6322ACB72785}"/>
                    </a:ext>
                  </a:extLst>
                </p:cNvPr>
                <p:cNvPicPr/>
                <p:nvPr/>
              </p:nvPicPr>
              <p:blipFill>
                <a:blip r:embed="rId291"/>
                <a:stretch>
                  <a:fillRect/>
                </a:stretch>
              </p:blipFill>
              <p:spPr>
                <a:xfrm>
                  <a:off x="3483098" y="1851742"/>
                  <a:ext cx="457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234" name="Freihand 233">
                  <a:extLst>
                    <a:ext uri="{FF2B5EF4-FFF2-40B4-BE49-F238E27FC236}">
                      <a16:creationId xmlns:a16="http://schemas.microsoft.com/office/drawing/2014/main" id="{C7A1C7E3-1B59-4A28-B8FD-0767C1AD42F9}"/>
                    </a:ext>
                  </a:extLst>
                </p14:cNvPr>
                <p14:cNvContentPartPr/>
                <p14:nvPr/>
              </p14:nvContentPartPr>
              <p14:xfrm>
                <a:off x="3640418" y="1722502"/>
                <a:ext cx="330120" cy="237960"/>
              </p14:xfrm>
            </p:contentPart>
          </mc:Choice>
          <mc:Fallback>
            <p:pic>
              <p:nvPicPr>
                <p:cNvPr id="234" name="Freihand 233">
                  <a:extLst>
                    <a:ext uri="{FF2B5EF4-FFF2-40B4-BE49-F238E27FC236}">
                      <a16:creationId xmlns:a16="http://schemas.microsoft.com/office/drawing/2014/main" id="{C7A1C7E3-1B59-4A28-B8FD-0767C1AD42F9}"/>
                    </a:ext>
                  </a:extLst>
                </p:cNvPr>
                <p:cNvPicPr/>
                <p:nvPr/>
              </p:nvPicPr>
              <p:blipFill>
                <a:blip r:embed="rId293"/>
                <a:stretch>
                  <a:fillRect/>
                </a:stretch>
              </p:blipFill>
              <p:spPr>
                <a:xfrm>
                  <a:off x="3631778" y="1713862"/>
                  <a:ext cx="34776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235" name="Freihand 234">
                  <a:extLst>
                    <a:ext uri="{FF2B5EF4-FFF2-40B4-BE49-F238E27FC236}">
                      <a16:creationId xmlns:a16="http://schemas.microsoft.com/office/drawing/2014/main" id="{0559310B-E70A-4E92-92E7-21B8878B6DD7}"/>
                    </a:ext>
                  </a:extLst>
                </p14:cNvPr>
                <p14:cNvContentPartPr/>
                <p14:nvPr/>
              </p14:nvContentPartPr>
              <p14:xfrm>
                <a:off x="3948578" y="1503622"/>
                <a:ext cx="158400" cy="271440"/>
              </p14:xfrm>
            </p:contentPart>
          </mc:Choice>
          <mc:Fallback>
            <p:pic>
              <p:nvPicPr>
                <p:cNvPr id="235" name="Freihand 234">
                  <a:extLst>
                    <a:ext uri="{FF2B5EF4-FFF2-40B4-BE49-F238E27FC236}">
                      <a16:creationId xmlns:a16="http://schemas.microsoft.com/office/drawing/2014/main" id="{0559310B-E70A-4E92-92E7-21B8878B6DD7}"/>
                    </a:ext>
                  </a:extLst>
                </p:cNvPr>
                <p:cNvPicPr/>
                <p:nvPr/>
              </p:nvPicPr>
              <p:blipFill>
                <a:blip r:embed="rId295"/>
                <a:stretch>
                  <a:fillRect/>
                </a:stretch>
              </p:blipFill>
              <p:spPr>
                <a:xfrm>
                  <a:off x="3939938" y="1494622"/>
                  <a:ext cx="1760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237" name="Freihand 236">
                  <a:extLst>
                    <a:ext uri="{FF2B5EF4-FFF2-40B4-BE49-F238E27FC236}">
                      <a16:creationId xmlns:a16="http://schemas.microsoft.com/office/drawing/2014/main" id="{F0E58F40-5CC2-4196-9F62-36C49C2FB6E9}"/>
                    </a:ext>
                  </a:extLst>
                </p14:cNvPr>
                <p14:cNvContentPartPr/>
                <p14:nvPr/>
              </p14:nvContentPartPr>
              <p14:xfrm>
                <a:off x="4061258" y="1531342"/>
                <a:ext cx="231480" cy="172800"/>
              </p14:xfrm>
            </p:contentPart>
          </mc:Choice>
          <mc:Fallback>
            <p:pic>
              <p:nvPicPr>
                <p:cNvPr id="237" name="Freihand 236">
                  <a:extLst>
                    <a:ext uri="{FF2B5EF4-FFF2-40B4-BE49-F238E27FC236}">
                      <a16:creationId xmlns:a16="http://schemas.microsoft.com/office/drawing/2014/main" id="{F0E58F40-5CC2-4196-9F62-36C49C2FB6E9}"/>
                    </a:ext>
                  </a:extLst>
                </p:cNvPr>
                <p:cNvPicPr/>
                <p:nvPr/>
              </p:nvPicPr>
              <p:blipFill>
                <a:blip r:embed="rId297"/>
                <a:stretch>
                  <a:fillRect/>
                </a:stretch>
              </p:blipFill>
              <p:spPr>
                <a:xfrm>
                  <a:off x="4052258" y="1522702"/>
                  <a:ext cx="249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238" name="Freihand 237">
                  <a:extLst>
                    <a:ext uri="{FF2B5EF4-FFF2-40B4-BE49-F238E27FC236}">
                      <a16:creationId xmlns:a16="http://schemas.microsoft.com/office/drawing/2014/main" id="{13BA3564-D1CC-4E6F-BC1D-04A83997129B}"/>
                    </a:ext>
                  </a:extLst>
                </p14:cNvPr>
                <p14:cNvContentPartPr/>
                <p14:nvPr/>
              </p14:nvContentPartPr>
              <p14:xfrm>
                <a:off x="4258898" y="1439182"/>
                <a:ext cx="203400" cy="185400"/>
              </p14:xfrm>
            </p:contentPart>
          </mc:Choice>
          <mc:Fallback>
            <p:pic>
              <p:nvPicPr>
                <p:cNvPr id="238" name="Freihand 237">
                  <a:extLst>
                    <a:ext uri="{FF2B5EF4-FFF2-40B4-BE49-F238E27FC236}">
                      <a16:creationId xmlns:a16="http://schemas.microsoft.com/office/drawing/2014/main" id="{13BA3564-D1CC-4E6F-BC1D-04A83997129B}"/>
                    </a:ext>
                  </a:extLst>
                </p:cNvPr>
                <p:cNvPicPr/>
                <p:nvPr/>
              </p:nvPicPr>
              <p:blipFill>
                <a:blip r:embed="rId299"/>
                <a:stretch>
                  <a:fillRect/>
                </a:stretch>
              </p:blipFill>
              <p:spPr>
                <a:xfrm>
                  <a:off x="4249898" y="1430182"/>
                  <a:ext cx="221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239" name="Freihand 238">
                  <a:extLst>
                    <a:ext uri="{FF2B5EF4-FFF2-40B4-BE49-F238E27FC236}">
                      <a16:creationId xmlns:a16="http://schemas.microsoft.com/office/drawing/2014/main" id="{09D03402-8A53-4914-B566-E6418214B469}"/>
                    </a:ext>
                  </a:extLst>
                </p14:cNvPr>
                <p14:cNvContentPartPr/>
                <p14:nvPr/>
              </p14:nvContentPartPr>
              <p14:xfrm>
                <a:off x="4492898" y="1366462"/>
                <a:ext cx="109440" cy="121320"/>
              </p14:xfrm>
            </p:contentPart>
          </mc:Choice>
          <mc:Fallback>
            <p:pic>
              <p:nvPicPr>
                <p:cNvPr id="239" name="Freihand 238">
                  <a:extLst>
                    <a:ext uri="{FF2B5EF4-FFF2-40B4-BE49-F238E27FC236}">
                      <a16:creationId xmlns:a16="http://schemas.microsoft.com/office/drawing/2014/main" id="{09D03402-8A53-4914-B566-E6418214B469}"/>
                    </a:ext>
                  </a:extLst>
                </p:cNvPr>
                <p:cNvPicPr/>
                <p:nvPr/>
              </p:nvPicPr>
              <p:blipFill>
                <a:blip r:embed="rId301"/>
                <a:stretch>
                  <a:fillRect/>
                </a:stretch>
              </p:blipFill>
              <p:spPr>
                <a:xfrm>
                  <a:off x="4483898" y="1357822"/>
                  <a:ext cx="1270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245" name="Freihand 244">
                  <a:extLst>
                    <a:ext uri="{FF2B5EF4-FFF2-40B4-BE49-F238E27FC236}">
                      <a16:creationId xmlns:a16="http://schemas.microsoft.com/office/drawing/2014/main" id="{E091436D-04D1-49CC-9C9D-32149A25BBF3}"/>
                    </a:ext>
                  </a:extLst>
                </p14:cNvPr>
                <p14:cNvContentPartPr/>
                <p14:nvPr/>
              </p14:nvContentPartPr>
              <p14:xfrm>
                <a:off x="4502258" y="3695302"/>
                <a:ext cx="836640" cy="1740960"/>
              </p14:xfrm>
            </p:contentPart>
          </mc:Choice>
          <mc:Fallback>
            <p:pic>
              <p:nvPicPr>
                <p:cNvPr id="245" name="Freihand 244">
                  <a:extLst>
                    <a:ext uri="{FF2B5EF4-FFF2-40B4-BE49-F238E27FC236}">
                      <a16:creationId xmlns:a16="http://schemas.microsoft.com/office/drawing/2014/main" id="{E091436D-04D1-49CC-9C9D-32149A25BBF3}"/>
                    </a:ext>
                  </a:extLst>
                </p:cNvPr>
                <p:cNvPicPr/>
                <p:nvPr/>
              </p:nvPicPr>
              <p:blipFill>
                <a:blip r:embed="rId303"/>
                <a:stretch>
                  <a:fillRect/>
                </a:stretch>
              </p:blipFill>
              <p:spPr>
                <a:xfrm>
                  <a:off x="4493258" y="3686662"/>
                  <a:ext cx="854280" cy="17586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246" name="Freihand 245">
                  <a:extLst>
                    <a:ext uri="{FF2B5EF4-FFF2-40B4-BE49-F238E27FC236}">
                      <a16:creationId xmlns:a16="http://schemas.microsoft.com/office/drawing/2014/main" id="{831F95DF-D916-4838-9D3C-95EF9B2E6119}"/>
                    </a:ext>
                  </a:extLst>
                </p14:cNvPr>
                <p14:cNvContentPartPr/>
                <p14:nvPr/>
              </p14:nvContentPartPr>
              <p14:xfrm>
                <a:off x="4395698" y="3528262"/>
                <a:ext cx="367200" cy="452160"/>
              </p14:xfrm>
            </p:contentPart>
          </mc:Choice>
          <mc:Fallback>
            <p:pic>
              <p:nvPicPr>
                <p:cNvPr id="246" name="Freihand 245">
                  <a:extLst>
                    <a:ext uri="{FF2B5EF4-FFF2-40B4-BE49-F238E27FC236}">
                      <a16:creationId xmlns:a16="http://schemas.microsoft.com/office/drawing/2014/main" id="{831F95DF-D916-4838-9D3C-95EF9B2E6119}"/>
                    </a:ext>
                  </a:extLst>
                </p:cNvPr>
                <p:cNvPicPr/>
                <p:nvPr/>
              </p:nvPicPr>
              <p:blipFill>
                <a:blip r:embed="rId305"/>
                <a:stretch>
                  <a:fillRect/>
                </a:stretch>
              </p:blipFill>
              <p:spPr>
                <a:xfrm>
                  <a:off x="4386698" y="3519622"/>
                  <a:ext cx="38484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248" name="Freihand 247">
                  <a:extLst>
                    <a:ext uri="{FF2B5EF4-FFF2-40B4-BE49-F238E27FC236}">
                      <a16:creationId xmlns:a16="http://schemas.microsoft.com/office/drawing/2014/main" id="{B293A3E5-10DE-4F16-BD66-F80B8605A226}"/>
                    </a:ext>
                  </a:extLst>
                </p14:cNvPr>
                <p14:cNvContentPartPr/>
                <p14:nvPr/>
              </p14:nvContentPartPr>
              <p14:xfrm>
                <a:off x="5510978" y="5361382"/>
                <a:ext cx="62280" cy="232920"/>
              </p14:xfrm>
            </p:contentPart>
          </mc:Choice>
          <mc:Fallback>
            <p:pic>
              <p:nvPicPr>
                <p:cNvPr id="248" name="Freihand 247">
                  <a:extLst>
                    <a:ext uri="{FF2B5EF4-FFF2-40B4-BE49-F238E27FC236}">
                      <a16:creationId xmlns:a16="http://schemas.microsoft.com/office/drawing/2014/main" id="{B293A3E5-10DE-4F16-BD66-F80B8605A226}"/>
                    </a:ext>
                  </a:extLst>
                </p:cNvPr>
                <p:cNvPicPr/>
                <p:nvPr/>
              </p:nvPicPr>
              <p:blipFill>
                <a:blip r:embed="rId307"/>
                <a:stretch>
                  <a:fillRect/>
                </a:stretch>
              </p:blipFill>
              <p:spPr>
                <a:xfrm>
                  <a:off x="5502338" y="5352742"/>
                  <a:ext cx="79920" cy="2505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249" name="Freihand 248">
                  <a:extLst>
                    <a:ext uri="{FF2B5EF4-FFF2-40B4-BE49-F238E27FC236}">
                      <a16:creationId xmlns:a16="http://schemas.microsoft.com/office/drawing/2014/main" id="{811C977A-FE7A-49CD-9870-EBDE92164491}"/>
                    </a:ext>
                  </a:extLst>
                </p14:cNvPr>
                <p14:cNvContentPartPr/>
                <p14:nvPr/>
              </p14:nvContentPartPr>
              <p14:xfrm>
                <a:off x="5453738" y="5346622"/>
                <a:ext cx="195840" cy="249480"/>
              </p14:xfrm>
            </p:contentPart>
          </mc:Choice>
          <mc:Fallback>
            <p:pic>
              <p:nvPicPr>
                <p:cNvPr id="249" name="Freihand 248">
                  <a:extLst>
                    <a:ext uri="{FF2B5EF4-FFF2-40B4-BE49-F238E27FC236}">
                      <a16:creationId xmlns:a16="http://schemas.microsoft.com/office/drawing/2014/main" id="{811C977A-FE7A-49CD-9870-EBDE92164491}"/>
                    </a:ext>
                  </a:extLst>
                </p:cNvPr>
                <p:cNvPicPr/>
                <p:nvPr/>
              </p:nvPicPr>
              <p:blipFill>
                <a:blip r:embed="rId309"/>
                <a:stretch>
                  <a:fillRect/>
                </a:stretch>
              </p:blipFill>
              <p:spPr>
                <a:xfrm>
                  <a:off x="5445098" y="5337622"/>
                  <a:ext cx="21348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250" name="Freihand 249">
                  <a:extLst>
                    <a:ext uri="{FF2B5EF4-FFF2-40B4-BE49-F238E27FC236}">
                      <a16:creationId xmlns:a16="http://schemas.microsoft.com/office/drawing/2014/main" id="{71C48DA4-1B14-4DB6-A393-781EB269CFDE}"/>
                    </a:ext>
                  </a:extLst>
                </p14:cNvPr>
                <p14:cNvContentPartPr/>
                <p14:nvPr/>
              </p14:nvContentPartPr>
              <p14:xfrm>
                <a:off x="5624738" y="5431582"/>
                <a:ext cx="150480" cy="64800"/>
              </p14:xfrm>
            </p:contentPart>
          </mc:Choice>
          <mc:Fallback>
            <p:pic>
              <p:nvPicPr>
                <p:cNvPr id="250" name="Freihand 249">
                  <a:extLst>
                    <a:ext uri="{FF2B5EF4-FFF2-40B4-BE49-F238E27FC236}">
                      <a16:creationId xmlns:a16="http://schemas.microsoft.com/office/drawing/2014/main" id="{71C48DA4-1B14-4DB6-A393-781EB269CFDE}"/>
                    </a:ext>
                  </a:extLst>
                </p:cNvPr>
                <p:cNvPicPr/>
                <p:nvPr/>
              </p:nvPicPr>
              <p:blipFill>
                <a:blip r:embed="rId311"/>
                <a:stretch>
                  <a:fillRect/>
                </a:stretch>
              </p:blipFill>
              <p:spPr>
                <a:xfrm>
                  <a:off x="5615738" y="5422942"/>
                  <a:ext cx="1681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251" name="Freihand 250">
                  <a:extLst>
                    <a:ext uri="{FF2B5EF4-FFF2-40B4-BE49-F238E27FC236}">
                      <a16:creationId xmlns:a16="http://schemas.microsoft.com/office/drawing/2014/main" id="{B9D43327-095B-46FB-8E8E-BE66A927CF61}"/>
                    </a:ext>
                  </a:extLst>
                </p14:cNvPr>
                <p14:cNvContentPartPr/>
                <p14:nvPr/>
              </p14:nvContentPartPr>
              <p14:xfrm>
                <a:off x="5829578" y="5319622"/>
                <a:ext cx="275760" cy="146160"/>
              </p14:xfrm>
            </p:contentPart>
          </mc:Choice>
          <mc:Fallback>
            <p:pic>
              <p:nvPicPr>
                <p:cNvPr id="251" name="Freihand 250">
                  <a:extLst>
                    <a:ext uri="{FF2B5EF4-FFF2-40B4-BE49-F238E27FC236}">
                      <a16:creationId xmlns:a16="http://schemas.microsoft.com/office/drawing/2014/main" id="{B9D43327-095B-46FB-8E8E-BE66A927CF61}"/>
                    </a:ext>
                  </a:extLst>
                </p:cNvPr>
                <p:cNvPicPr/>
                <p:nvPr/>
              </p:nvPicPr>
              <p:blipFill>
                <a:blip r:embed="rId313"/>
                <a:stretch>
                  <a:fillRect/>
                </a:stretch>
              </p:blipFill>
              <p:spPr>
                <a:xfrm>
                  <a:off x="5820938" y="5310622"/>
                  <a:ext cx="2934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252" name="Freihand 251">
                  <a:extLst>
                    <a:ext uri="{FF2B5EF4-FFF2-40B4-BE49-F238E27FC236}">
                      <a16:creationId xmlns:a16="http://schemas.microsoft.com/office/drawing/2014/main" id="{1AD4DA08-C8C2-42A8-855A-B15D0AE77DB5}"/>
                    </a:ext>
                  </a:extLst>
                </p14:cNvPr>
                <p14:cNvContentPartPr/>
                <p14:nvPr/>
              </p14:nvContentPartPr>
              <p14:xfrm>
                <a:off x="6248618" y="5251942"/>
                <a:ext cx="150840" cy="249840"/>
              </p14:xfrm>
            </p:contentPart>
          </mc:Choice>
          <mc:Fallback>
            <p:pic>
              <p:nvPicPr>
                <p:cNvPr id="252" name="Freihand 251">
                  <a:extLst>
                    <a:ext uri="{FF2B5EF4-FFF2-40B4-BE49-F238E27FC236}">
                      <a16:creationId xmlns:a16="http://schemas.microsoft.com/office/drawing/2014/main" id="{1AD4DA08-C8C2-42A8-855A-B15D0AE77DB5}"/>
                    </a:ext>
                  </a:extLst>
                </p:cNvPr>
                <p:cNvPicPr/>
                <p:nvPr/>
              </p:nvPicPr>
              <p:blipFill>
                <a:blip r:embed="rId315"/>
                <a:stretch>
                  <a:fillRect/>
                </a:stretch>
              </p:blipFill>
              <p:spPr>
                <a:xfrm>
                  <a:off x="6239618" y="5243302"/>
                  <a:ext cx="16848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253" name="Freihand 252">
                  <a:extLst>
                    <a:ext uri="{FF2B5EF4-FFF2-40B4-BE49-F238E27FC236}">
                      <a16:creationId xmlns:a16="http://schemas.microsoft.com/office/drawing/2014/main" id="{1E043811-1EB0-434B-A4CA-633BE6F4E02D}"/>
                    </a:ext>
                  </a:extLst>
                </p14:cNvPr>
                <p14:cNvContentPartPr/>
                <p14:nvPr/>
              </p14:nvContentPartPr>
              <p14:xfrm>
                <a:off x="6256898" y="5341222"/>
                <a:ext cx="139680" cy="55440"/>
              </p14:xfrm>
            </p:contentPart>
          </mc:Choice>
          <mc:Fallback>
            <p:pic>
              <p:nvPicPr>
                <p:cNvPr id="253" name="Freihand 252">
                  <a:extLst>
                    <a:ext uri="{FF2B5EF4-FFF2-40B4-BE49-F238E27FC236}">
                      <a16:creationId xmlns:a16="http://schemas.microsoft.com/office/drawing/2014/main" id="{1E043811-1EB0-434B-A4CA-633BE6F4E02D}"/>
                    </a:ext>
                  </a:extLst>
                </p:cNvPr>
                <p:cNvPicPr/>
                <p:nvPr/>
              </p:nvPicPr>
              <p:blipFill>
                <a:blip r:embed="rId317"/>
                <a:stretch>
                  <a:fillRect/>
                </a:stretch>
              </p:blipFill>
              <p:spPr>
                <a:xfrm>
                  <a:off x="6247898" y="5332582"/>
                  <a:ext cx="157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254" name="Freihand 253">
                  <a:extLst>
                    <a:ext uri="{FF2B5EF4-FFF2-40B4-BE49-F238E27FC236}">
                      <a16:creationId xmlns:a16="http://schemas.microsoft.com/office/drawing/2014/main" id="{51B6F48A-0ED0-4327-9928-36722148FF16}"/>
                    </a:ext>
                  </a:extLst>
                </p14:cNvPr>
                <p14:cNvContentPartPr/>
                <p14:nvPr/>
              </p14:nvContentPartPr>
              <p14:xfrm>
                <a:off x="6404138" y="5319622"/>
                <a:ext cx="279360" cy="131040"/>
              </p14:xfrm>
            </p:contentPart>
          </mc:Choice>
          <mc:Fallback>
            <p:pic>
              <p:nvPicPr>
                <p:cNvPr id="254" name="Freihand 253">
                  <a:extLst>
                    <a:ext uri="{FF2B5EF4-FFF2-40B4-BE49-F238E27FC236}">
                      <a16:creationId xmlns:a16="http://schemas.microsoft.com/office/drawing/2014/main" id="{51B6F48A-0ED0-4327-9928-36722148FF16}"/>
                    </a:ext>
                  </a:extLst>
                </p:cNvPr>
                <p:cNvPicPr/>
                <p:nvPr/>
              </p:nvPicPr>
              <p:blipFill>
                <a:blip r:embed="rId319"/>
                <a:stretch>
                  <a:fillRect/>
                </a:stretch>
              </p:blipFill>
              <p:spPr>
                <a:xfrm>
                  <a:off x="6395498" y="5310622"/>
                  <a:ext cx="29700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255" name="Freihand 254">
                  <a:extLst>
                    <a:ext uri="{FF2B5EF4-FFF2-40B4-BE49-F238E27FC236}">
                      <a16:creationId xmlns:a16="http://schemas.microsoft.com/office/drawing/2014/main" id="{67318EA5-A44D-4601-AFCA-09C5FCF79E54}"/>
                    </a:ext>
                  </a:extLst>
                </p14:cNvPr>
                <p14:cNvContentPartPr/>
                <p14:nvPr/>
              </p14:nvContentPartPr>
              <p14:xfrm>
                <a:off x="6705818" y="5326462"/>
                <a:ext cx="239400" cy="88560"/>
              </p14:xfrm>
            </p:contentPart>
          </mc:Choice>
          <mc:Fallback>
            <p:pic>
              <p:nvPicPr>
                <p:cNvPr id="255" name="Freihand 254">
                  <a:extLst>
                    <a:ext uri="{FF2B5EF4-FFF2-40B4-BE49-F238E27FC236}">
                      <a16:creationId xmlns:a16="http://schemas.microsoft.com/office/drawing/2014/main" id="{67318EA5-A44D-4601-AFCA-09C5FCF79E54}"/>
                    </a:ext>
                  </a:extLst>
                </p:cNvPr>
                <p:cNvPicPr/>
                <p:nvPr/>
              </p:nvPicPr>
              <p:blipFill>
                <a:blip r:embed="rId321"/>
                <a:stretch>
                  <a:fillRect/>
                </a:stretch>
              </p:blipFill>
              <p:spPr>
                <a:xfrm>
                  <a:off x="6697178" y="5317822"/>
                  <a:ext cx="2570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256" name="Freihand 255">
                  <a:extLst>
                    <a:ext uri="{FF2B5EF4-FFF2-40B4-BE49-F238E27FC236}">
                      <a16:creationId xmlns:a16="http://schemas.microsoft.com/office/drawing/2014/main" id="{C9E068F8-D373-4255-AC87-84A7A10BB19A}"/>
                    </a:ext>
                  </a:extLst>
                </p14:cNvPr>
                <p14:cNvContentPartPr/>
                <p14:nvPr/>
              </p14:nvContentPartPr>
              <p14:xfrm>
                <a:off x="6873938" y="5347342"/>
                <a:ext cx="55080" cy="23400"/>
              </p14:xfrm>
            </p:contentPart>
          </mc:Choice>
          <mc:Fallback>
            <p:pic>
              <p:nvPicPr>
                <p:cNvPr id="256" name="Freihand 255">
                  <a:extLst>
                    <a:ext uri="{FF2B5EF4-FFF2-40B4-BE49-F238E27FC236}">
                      <a16:creationId xmlns:a16="http://schemas.microsoft.com/office/drawing/2014/main" id="{C9E068F8-D373-4255-AC87-84A7A10BB19A}"/>
                    </a:ext>
                  </a:extLst>
                </p:cNvPr>
                <p:cNvPicPr/>
                <p:nvPr/>
              </p:nvPicPr>
              <p:blipFill>
                <a:blip r:embed="rId323"/>
                <a:stretch>
                  <a:fillRect/>
                </a:stretch>
              </p:blipFill>
              <p:spPr>
                <a:xfrm>
                  <a:off x="6864938" y="5338702"/>
                  <a:ext cx="7272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257" name="Freihand 256">
                  <a:extLst>
                    <a:ext uri="{FF2B5EF4-FFF2-40B4-BE49-F238E27FC236}">
                      <a16:creationId xmlns:a16="http://schemas.microsoft.com/office/drawing/2014/main" id="{0849AB27-E9DF-4B94-BE9D-7FD1631381FD}"/>
                    </a:ext>
                  </a:extLst>
                </p14:cNvPr>
                <p14:cNvContentPartPr/>
                <p14:nvPr/>
              </p14:nvContentPartPr>
              <p14:xfrm>
                <a:off x="6964658" y="5213422"/>
                <a:ext cx="301320" cy="182160"/>
              </p14:xfrm>
            </p:contentPart>
          </mc:Choice>
          <mc:Fallback>
            <p:pic>
              <p:nvPicPr>
                <p:cNvPr id="257" name="Freihand 256">
                  <a:extLst>
                    <a:ext uri="{FF2B5EF4-FFF2-40B4-BE49-F238E27FC236}">
                      <a16:creationId xmlns:a16="http://schemas.microsoft.com/office/drawing/2014/main" id="{0849AB27-E9DF-4B94-BE9D-7FD1631381FD}"/>
                    </a:ext>
                  </a:extLst>
                </p:cNvPr>
                <p:cNvPicPr/>
                <p:nvPr/>
              </p:nvPicPr>
              <p:blipFill>
                <a:blip r:embed="rId325"/>
                <a:stretch>
                  <a:fillRect/>
                </a:stretch>
              </p:blipFill>
              <p:spPr>
                <a:xfrm>
                  <a:off x="6956018" y="5204422"/>
                  <a:ext cx="3189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326">
              <p14:nvContentPartPr>
                <p14:cNvPr id="258" name="Freihand 257">
                  <a:extLst>
                    <a:ext uri="{FF2B5EF4-FFF2-40B4-BE49-F238E27FC236}">
                      <a16:creationId xmlns:a16="http://schemas.microsoft.com/office/drawing/2014/main" id="{69E222B5-194B-4A15-9426-B9F4023EF42D}"/>
                    </a:ext>
                  </a:extLst>
                </p14:cNvPr>
                <p14:cNvContentPartPr/>
                <p14:nvPr/>
              </p14:nvContentPartPr>
              <p14:xfrm>
                <a:off x="7220258" y="5249422"/>
                <a:ext cx="62640" cy="34920"/>
              </p14:xfrm>
            </p:contentPart>
          </mc:Choice>
          <mc:Fallback>
            <p:pic>
              <p:nvPicPr>
                <p:cNvPr id="258" name="Freihand 257">
                  <a:extLst>
                    <a:ext uri="{FF2B5EF4-FFF2-40B4-BE49-F238E27FC236}">
                      <a16:creationId xmlns:a16="http://schemas.microsoft.com/office/drawing/2014/main" id="{69E222B5-194B-4A15-9426-B9F4023EF42D}"/>
                    </a:ext>
                  </a:extLst>
                </p:cNvPr>
                <p:cNvPicPr/>
                <p:nvPr/>
              </p:nvPicPr>
              <p:blipFill>
                <a:blip r:embed="rId327"/>
                <a:stretch>
                  <a:fillRect/>
                </a:stretch>
              </p:blipFill>
              <p:spPr>
                <a:xfrm>
                  <a:off x="7211258" y="5240782"/>
                  <a:ext cx="802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259" name="Freihand 258">
                  <a:extLst>
                    <a:ext uri="{FF2B5EF4-FFF2-40B4-BE49-F238E27FC236}">
                      <a16:creationId xmlns:a16="http://schemas.microsoft.com/office/drawing/2014/main" id="{A728B235-3B6B-482E-B855-29966C645BB5}"/>
                    </a:ext>
                  </a:extLst>
                </p14:cNvPr>
                <p14:cNvContentPartPr/>
                <p14:nvPr/>
              </p14:nvContentPartPr>
              <p14:xfrm>
                <a:off x="7307018" y="5255542"/>
                <a:ext cx="227880" cy="124920"/>
              </p14:xfrm>
            </p:contentPart>
          </mc:Choice>
          <mc:Fallback>
            <p:pic>
              <p:nvPicPr>
                <p:cNvPr id="259" name="Freihand 258">
                  <a:extLst>
                    <a:ext uri="{FF2B5EF4-FFF2-40B4-BE49-F238E27FC236}">
                      <a16:creationId xmlns:a16="http://schemas.microsoft.com/office/drawing/2014/main" id="{A728B235-3B6B-482E-B855-29966C645BB5}"/>
                    </a:ext>
                  </a:extLst>
                </p:cNvPr>
                <p:cNvPicPr/>
                <p:nvPr/>
              </p:nvPicPr>
              <p:blipFill>
                <a:blip r:embed="rId329"/>
                <a:stretch>
                  <a:fillRect/>
                </a:stretch>
              </p:blipFill>
              <p:spPr>
                <a:xfrm>
                  <a:off x="7298018" y="5246542"/>
                  <a:ext cx="2455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260" name="Freihand 259">
                  <a:extLst>
                    <a:ext uri="{FF2B5EF4-FFF2-40B4-BE49-F238E27FC236}">
                      <a16:creationId xmlns:a16="http://schemas.microsoft.com/office/drawing/2014/main" id="{78B1D7E6-4536-490F-A41C-DEDDCA7F7BAF}"/>
                    </a:ext>
                  </a:extLst>
                </p14:cNvPr>
                <p14:cNvContentPartPr/>
                <p14:nvPr/>
              </p14:nvContentPartPr>
              <p14:xfrm>
                <a:off x="7743338" y="5229262"/>
                <a:ext cx="65880" cy="139320"/>
              </p14:xfrm>
            </p:contentPart>
          </mc:Choice>
          <mc:Fallback>
            <p:pic>
              <p:nvPicPr>
                <p:cNvPr id="260" name="Freihand 259">
                  <a:extLst>
                    <a:ext uri="{FF2B5EF4-FFF2-40B4-BE49-F238E27FC236}">
                      <a16:creationId xmlns:a16="http://schemas.microsoft.com/office/drawing/2014/main" id="{78B1D7E6-4536-490F-A41C-DEDDCA7F7BAF}"/>
                    </a:ext>
                  </a:extLst>
                </p:cNvPr>
                <p:cNvPicPr/>
                <p:nvPr/>
              </p:nvPicPr>
              <p:blipFill>
                <a:blip r:embed="rId331"/>
                <a:stretch>
                  <a:fillRect/>
                </a:stretch>
              </p:blipFill>
              <p:spPr>
                <a:xfrm>
                  <a:off x="7734338" y="5220622"/>
                  <a:ext cx="8352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261" name="Freihand 260">
                  <a:extLst>
                    <a:ext uri="{FF2B5EF4-FFF2-40B4-BE49-F238E27FC236}">
                      <a16:creationId xmlns:a16="http://schemas.microsoft.com/office/drawing/2014/main" id="{CEBA9DCD-1DE3-435A-85CC-491733577F34}"/>
                    </a:ext>
                  </a:extLst>
                </p14:cNvPr>
                <p14:cNvContentPartPr/>
                <p14:nvPr/>
              </p14:nvContentPartPr>
              <p14:xfrm>
                <a:off x="7722818" y="5172742"/>
                <a:ext cx="221400" cy="187920"/>
              </p14:xfrm>
            </p:contentPart>
          </mc:Choice>
          <mc:Fallback>
            <p:pic>
              <p:nvPicPr>
                <p:cNvPr id="261" name="Freihand 260">
                  <a:extLst>
                    <a:ext uri="{FF2B5EF4-FFF2-40B4-BE49-F238E27FC236}">
                      <a16:creationId xmlns:a16="http://schemas.microsoft.com/office/drawing/2014/main" id="{CEBA9DCD-1DE3-435A-85CC-491733577F34}"/>
                    </a:ext>
                  </a:extLst>
                </p:cNvPr>
                <p:cNvPicPr/>
                <p:nvPr/>
              </p:nvPicPr>
              <p:blipFill>
                <a:blip r:embed="rId333"/>
                <a:stretch>
                  <a:fillRect/>
                </a:stretch>
              </p:blipFill>
              <p:spPr>
                <a:xfrm>
                  <a:off x="7713818" y="5163742"/>
                  <a:ext cx="2390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262" name="Freihand 261">
                  <a:extLst>
                    <a:ext uri="{FF2B5EF4-FFF2-40B4-BE49-F238E27FC236}">
                      <a16:creationId xmlns:a16="http://schemas.microsoft.com/office/drawing/2014/main" id="{FA716BAB-4EB8-4C32-B437-AA0B42C8882A}"/>
                    </a:ext>
                  </a:extLst>
                </p14:cNvPr>
                <p14:cNvContentPartPr/>
                <p14:nvPr/>
              </p14:nvContentPartPr>
              <p14:xfrm>
                <a:off x="7917218" y="5093182"/>
                <a:ext cx="127800" cy="212040"/>
              </p14:xfrm>
            </p:contentPart>
          </mc:Choice>
          <mc:Fallback>
            <p:pic>
              <p:nvPicPr>
                <p:cNvPr id="262" name="Freihand 261">
                  <a:extLst>
                    <a:ext uri="{FF2B5EF4-FFF2-40B4-BE49-F238E27FC236}">
                      <a16:creationId xmlns:a16="http://schemas.microsoft.com/office/drawing/2014/main" id="{FA716BAB-4EB8-4C32-B437-AA0B42C8882A}"/>
                    </a:ext>
                  </a:extLst>
                </p:cNvPr>
                <p:cNvPicPr/>
                <p:nvPr/>
              </p:nvPicPr>
              <p:blipFill>
                <a:blip r:embed="rId335"/>
                <a:stretch>
                  <a:fillRect/>
                </a:stretch>
              </p:blipFill>
              <p:spPr>
                <a:xfrm>
                  <a:off x="7908218" y="5084182"/>
                  <a:ext cx="1454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336">
              <p14:nvContentPartPr>
                <p14:cNvPr id="264" name="Freihand 263">
                  <a:extLst>
                    <a:ext uri="{FF2B5EF4-FFF2-40B4-BE49-F238E27FC236}">
                      <a16:creationId xmlns:a16="http://schemas.microsoft.com/office/drawing/2014/main" id="{D550DD37-26BB-4C6C-93FB-34298FC2BC2F}"/>
                    </a:ext>
                  </a:extLst>
                </p14:cNvPr>
                <p14:cNvContentPartPr/>
                <p14:nvPr/>
              </p14:nvContentPartPr>
              <p14:xfrm>
                <a:off x="5179058" y="5731462"/>
                <a:ext cx="175320" cy="268200"/>
              </p14:xfrm>
            </p:contentPart>
          </mc:Choice>
          <mc:Fallback>
            <p:pic>
              <p:nvPicPr>
                <p:cNvPr id="264" name="Freihand 263">
                  <a:extLst>
                    <a:ext uri="{FF2B5EF4-FFF2-40B4-BE49-F238E27FC236}">
                      <a16:creationId xmlns:a16="http://schemas.microsoft.com/office/drawing/2014/main" id="{D550DD37-26BB-4C6C-93FB-34298FC2BC2F}"/>
                    </a:ext>
                  </a:extLst>
                </p:cNvPr>
                <p:cNvPicPr/>
                <p:nvPr/>
              </p:nvPicPr>
              <p:blipFill>
                <a:blip r:embed="rId337"/>
                <a:stretch>
                  <a:fillRect/>
                </a:stretch>
              </p:blipFill>
              <p:spPr>
                <a:xfrm>
                  <a:off x="5170418" y="5722462"/>
                  <a:ext cx="19296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265" name="Freihand 264">
                  <a:extLst>
                    <a:ext uri="{FF2B5EF4-FFF2-40B4-BE49-F238E27FC236}">
                      <a16:creationId xmlns:a16="http://schemas.microsoft.com/office/drawing/2014/main" id="{431874C5-D51E-4231-B85F-E4AC780DA4A0}"/>
                    </a:ext>
                  </a:extLst>
                </p14:cNvPr>
                <p14:cNvContentPartPr/>
                <p14:nvPr/>
              </p14:nvContentPartPr>
              <p14:xfrm>
                <a:off x="5395058" y="5761342"/>
                <a:ext cx="213480" cy="163800"/>
              </p14:xfrm>
            </p:contentPart>
          </mc:Choice>
          <mc:Fallback>
            <p:pic>
              <p:nvPicPr>
                <p:cNvPr id="265" name="Freihand 264">
                  <a:extLst>
                    <a:ext uri="{FF2B5EF4-FFF2-40B4-BE49-F238E27FC236}">
                      <a16:creationId xmlns:a16="http://schemas.microsoft.com/office/drawing/2014/main" id="{431874C5-D51E-4231-B85F-E4AC780DA4A0}"/>
                    </a:ext>
                  </a:extLst>
                </p:cNvPr>
                <p:cNvPicPr/>
                <p:nvPr/>
              </p:nvPicPr>
              <p:blipFill>
                <a:blip r:embed="rId339"/>
                <a:stretch>
                  <a:fillRect/>
                </a:stretch>
              </p:blipFill>
              <p:spPr>
                <a:xfrm>
                  <a:off x="5386058" y="5752702"/>
                  <a:ext cx="23112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340">
              <p14:nvContentPartPr>
                <p14:cNvPr id="266" name="Freihand 265">
                  <a:extLst>
                    <a:ext uri="{FF2B5EF4-FFF2-40B4-BE49-F238E27FC236}">
                      <a16:creationId xmlns:a16="http://schemas.microsoft.com/office/drawing/2014/main" id="{63AFFEA9-2FDB-48FC-ADBD-C5D28FED281A}"/>
                    </a:ext>
                  </a:extLst>
                </p14:cNvPr>
                <p14:cNvContentPartPr/>
                <p14:nvPr/>
              </p14:nvContentPartPr>
              <p14:xfrm>
                <a:off x="5535818" y="5712742"/>
                <a:ext cx="14400" cy="10800"/>
              </p14:xfrm>
            </p:contentPart>
          </mc:Choice>
          <mc:Fallback>
            <p:pic>
              <p:nvPicPr>
                <p:cNvPr id="266" name="Freihand 265">
                  <a:extLst>
                    <a:ext uri="{FF2B5EF4-FFF2-40B4-BE49-F238E27FC236}">
                      <a16:creationId xmlns:a16="http://schemas.microsoft.com/office/drawing/2014/main" id="{63AFFEA9-2FDB-48FC-ADBD-C5D28FED281A}"/>
                    </a:ext>
                  </a:extLst>
                </p:cNvPr>
                <p:cNvPicPr/>
                <p:nvPr/>
              </p:nvPicPr>
              <p:blipFill>
                <a:blip r:embed="rId341"/>
                <a:stretch>
                  <a:fillRect/>
                </a:stretch>
              </p:blipFill>
              <p:spPr>
                <a:xfrm>
                  <a:off x="5527178" y="5704102"/>
                  <a:ext cx="32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267" name="Freihand 266">
                  <a:extLst>
                    <a:ext uri="{FF2B5EF4-FFF2-40B4-BE49-F238E27FC236}">
                      <a16:creationId xmlns:a16="http://schemas.microsoft.com/office/drawing/2014/main" id="{5D559F2A-ACD2-483B-9B3A-C54DB98C9FB4}"/>
                    </a:ext>
                  </a:extLst>
                </p14:cNvPr>
                <p14:cNvContentPartPr/>
                <p14:nvPr/>
              </p14:nvContentPartPr>
              <p14:xfrm>
                <a:off x="5679458" y="5566582"/>
                <a:ext cx="129240" cy="249120"/>
              </p14:xfrm>
            </p:contentPart>
          </mc:Choice>
          <mc:Fallback>
            <p:pic>
              <p:nvPicPr>
                <p:cNvPr id="267" name="Freihand 266">
                  <a:extLst>
                    <a:ext uri="{FF2B5EF4-FFF2-40B4-BE49-F238E27FC236}">
                      <a16:creationId xmlns:a16="http://schemas.microsoft.com/office/drawing/2014/main" id="{5D559F2A-ACD2-483B-9B3A-C54DB98C9FB4}"/>
                    </a:ext>
                  </a:extLst>
                </p:cNvPr>
                <p:cNvPicPr/>
                <p:nvPr/>
              </p:nvPicPr>
              <p:blipFill>
                <a:blip r:embed="rId343"/>
                <a:stretch>
                  <a:fillRect/>
                </a:stretch>
              </p:blipFill>
              <p:spPr>
                <a:xfrm>
                  <a:off x="5670458" y="5557942"/>
                  <a:ext cx="14688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68" name="Freihand 267">
                  <a:extLst>
                    <a:ext uri="{FF2B5EF4-FFF2-40B4-BE49-F238E27FC236}">
                      <a16:creationId xmlns:a16="http://schemas.microsoft.com/office/drawing/2014/main" id="{8551944E-0BE8-46D9-9CBB-C09E3B4EFA23}"/>
                    </a:ext>
                  </a:extLst>
                </p14:cNvPr>
                <p14:cNvContentPartPr/>
                <p14:nvPr/>
              </p14:nvContentPartPr>
              <p14:xfrm>
                <a:off x="5849738" y="5702662"/>
                <a:ext cx="151560" cy="75600"/>
              </p14:xfrm>
            </p:contentPart>
          </mc:Choice>
          <mc:Fallback>
            <p:pic>
              <p:nvPicPr>
                <p:cNvPr id="268" name="Freihand 267">
                  <a:extLst>
                    <a:ext uri="{FF2B5EF4-FFF2-40B4-BE49-F238E27FC236}">
                      <a16:creationId xmlns:a16="http://schemas.microsoft.com/office/drawing/2014/main" id="{8551944E-0BE8-46D9-9CBB-C09E3B4EFA23}"/>
                    </a:ext>
                  </a:extLst>
                </p:cNvPr>
                <p:cNvPicPr/>
                <p:nvPr/>
              </p:nvPicPr>
              <p:blipFill>
                <a:blip r:embed="rId345"/>
                <a:stretch>
                  <a:fillRect/>
                </a:stretch>
              </p:blipFill>
              <p:spPr>
                <a:xfrm>
                  <a:off x="5840738" y="5693662"/>
                  <a:ext cx="1692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69" name="Freihand 268">
                  <a:extLst>
                    <a:ext uri="{FF2B5EF4-FFF2-40B4-BE49-F238E27FC236}">
                      <a16:creationId xmlns:a16="http://schemas.microsoft.com/office/drawing/2014/main" id="{0A09656F-5501-453A-827E-4A8DE776ECFD}"/>
                    </a:ext>
                  </a:extLst>
                </p14:cNvPr>
                <p14:cNvContentPartPr/>
                <p14:nvPr/>
              </p14:nvContentPartPr>
              <p14:xfrm>
                <a:off x="6021458" y="5693662"/>
                <a:ext cx="100800" cy="94320"/>
              </p14:xfrm>
            </p:contentPart>
          </mc:Choice>
          <mc:Fallback>
            <p:pic>
              <p:nvPicPr>
                <p:cNvPr id="269" name="Freihand 268">
                  <a:extLst>
                    <a:ext uri="{FF2B5EF4-FFF2-40B4-BE49-F238E27FC236}">
                      <a16:creationId xmlns:a16="http://schemas.microsoft.com/office/drawing/2014/main" id="{0A09656F-5501-453A-827E-4A8DE776ECFD}"/>
                    </a:ext>
                  </a:extLst>
                </p:cNvPr>
                <p:cNvPicPr/>
                <p:nvPr/>
              </p:nvPicPr>
              <p:blipFill>
                <a:blip r:embed="rId347"/>
                <a:stretch>
                  <a:fillRect/>
                </a:stretch>
              </p:blipFill>
              <p:spPr>
                <a:xfrm>
                  <a:off x="6012818" y="5685022"/>
                  <a:ext cx="11844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70" name="Freihand 269">
                  <a:extLst>
                    <a:ext uri="{FF2B5EF4-FFF2-40B4-BE49-F238E27FC236}">
                      <a16:creationId xmlns:a16="http://schemas.microsoft.com/office/drawing/2014/main" id="{29E55220-3FF0-4EB5-85BD-D3C401CC987C}"/>
                    </a:ext>
                  </a:extLst>
                </p14:cNvPr>
                <p14:cNvContentPartPr/>
                <p14:nvPr/>
              </p14:nvContentPartPr>
              <p14:xfrm>
                <a:off x="6185618" y="5555062"/>
                <a:ext cx="28080" cy="225720"/>
              </p14:xfrm>
            </p:contentPart>
          </mc:Choice>
          <mc:Fallback>
            <p:pic>
              <p:nvPicPr>
                <p:cNvPr id="270" name="Freihand 269">
                  <a:extLst>
                    <a:ext uri="{FF2B5EF4-FFF2-40B4-BE49-F238E27FC236}">
                      <a16:creationId xmlns:a16="http://schemas.microsoft.com/office/drawing/2014/main" id="{29E55220-3FF0-4EB5-85BD-D3C401CC987C}"/>
                    </a:ext>
                  </a:extLst>
                </p:cNvPr>
                <p:cNvPicPr/>
                <p:nvPr/>
              </p:nvPicPr>
              <p:blipFill>
                <a:blip r:embed="rId349"/>
                <a:stretch>
                  <a:fillRect/>
                </a:stretch>
              </p:blipFill>
              <p:spPr>
                <a:xfrm>
                  <a:off x="6176618" y="5546422"/>
                  <a:ext cx="4572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71" name="Freihand 270">
                  <a:extLst>
                    <a:ext uri="{FF2B5EF4-FFF2-40B4-BE49-F238E27FC236}">
                      <a16:creationId xmlns:a16="http://schemas.microsoft.com/office/drawing/2014/main" id="{43232CD0-C812-47FA-B3C0-8E5F5DAA4D08}"/>
                    </a:ext>
                  </a:extLst>
                </p14:cNvPr>
                <p14:cNvContentPartPr/>
                <p14:nvPr/>
              </p14:nvContentPartPr>
              <p14:xfrm>
                <a:off x="6248978" y="5646142"/>
                <a:ext cx="255600" cy="97200"/>
              </p14:xfrm>
            </p:contentPart>
          </mc:Choice>
          <mc:Fallback>
            <p:pic>
              <p:nvPicPr>
                <p:cNvPr id="271" name="Freihand 270">
                  <a:extLst>
                    <a:ext uri="{FF2B5EF4-FFF2-40B4-BE49-F238E27FC236}">
                      <a16:creationId xmlns:a16="http://schemas.microsoft.com/office/drawing/2014/main" id="{43232CD0-C812-47FA-B3C0-8E5F5DAA4D08}"/>
                    </a:ext>
                  </a:extLst>
                </p:cNvPr>
                <p:cNvPicPr/>
                <p:nvPr/>
              </p:nvPicPr>
              <p:blipFill>
                <a:blip r:embed="rId351"/>
                <a:stretch>
                  <a:fillRect/>
                </a:stretch>
              </p:blipFill>
              <p:spPr>
                <a:xfrm>
                  <a:off x="6240338" y="5637502"/>
                  <a:ext cx="2732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72" name="Freihand 271">
                  <a:extLst>
                    <a:ext uri="{FF2B5EF4-FFF2-40B4-BE49-F238E27FC236}">
                      <a16:creationId xmlns:a16="http://schemas.microsoft.com/office/drawing/2014/main" id="{63BC2FDB-ACC9-43C3-95F3-D035BB1795D2}"/>
                    </a:ext>
                  </a:extLst>
                </p14:cNvPr>
                <p14:cNvContentPartPr/>
                <p14:nvPr/>
              </p14:nvContentPartPr>
              <p14:xfrm>
                <a:off x="6562538" y="5547862"/>
                <a:ext cx="125280" cy="187560"/>
              </p14:xfrm>
            </p:contentPart>
          </mc:Choice>
          <mc:Fallback>
            <p:pic>
              <p:nvPicPr>
                <p:cNvPr id="272" name="Freihand 271">
                  <a:extLst>
                    <a:ext uri="{FF2B5EF4-FFF2-40B4-BE49-F238E27FC236}">
                      <a16:creationId xmlns:a16="http://schemas.microsoft.com/office/drawing/2014/main" id="{63BC2FDB-ACC9-43C3-95F3-D035BB1795D2}"/>
                    </a:ext>
                  </a:extLst>
                </p:cNvPr>
                <p:cNvPicPr/>
                <p:nvPr/>
              </p:nvPicPr>
              <p:blipFill>
                <a:blip r:embed="rId353"/>
                <a:stretch>
                  <a:fillRect/>
                </a:stretch>
              </p:blipFill>
              <p:spPr>
                <a:xfrm>
                  <a:off x="6553898" y="5539222"/>
                  <a:ext cx="142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73" name="Freihand 272">
                  <a:extLst>
                    <a:ext uri="{FF2B5EF4-FFF2-40B4-BE49-F238E27FC236}">
                      <a16:creationId xmlns:a16="http://schemas.microsoft.com/office/drawing/2014/main" id="{C9B675A3-3C17-46C3-96A6-DD29BF6C8B45}"/>
                    </a:ext>
                  </a:extLst>
                </p14:cNvPr>
                <p14:cNvContentPartPr/>
                <p14:nvPr/>
              </p14:nvContentPartPr>
              <p14:xfrm>
                <a:off x="7057898" y="5523742"/>
                <a:ext cx="225000" cy="343800"/>
              </p14:xfrm>
            </p:contentPart>
          </mc:Choice>
          <mc:Fallback>
            <p:pic>
              <p:nvPicPr>
                <p:cNvPr id="273" name="Freihand 272">
                  <a:extLst>
                    <a:ext uri="{FF2B5EF4-FFF2-40B4-BE49-F238E27FC236}">
                      <a16:creationId xmlns:a16="http://schemas.microsoft.com/office/drawing/2014/main" id="{C9B675A3-3C17-46C3-96A6-DD29BF6C8B45}"/>
                    </a:ext>
                  </a:extLst>
                </p:cNvPr>
                <p:cNvPicPr/>
                <p:nvPr/>
              </p:nvPicPr>
              <p:blipFill>
                <a:blip r:embed="rId355"/>
                <a:stretch>
                  <a:fillRect/>
                </a:stretch>
              </p:blipFill>
              <p:spPr>
                <a:xfrm>
                  <a:off x="7049258" y="5514742"/>
                  <a:ext cx="24264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74" name="Freihand 273">
                  <a:extLst>
                    <a:ext uri="{FF2B5EF4-FFF2-40B4-BE49-F238E27FC236}">
                      <a16:creationId xmlns:a16="http://schemas.microsoft.com/office/drawing/2014/main" id="{CB829A0B-CD5E-45D5-9645-071E71680D8E}"/>
                    </a:ext>
                  </a:extLst>
                </p14:cNvPr>
                <p14:cNvContentPartPr/>
                <p14:nvPr/>
              </p14:nvContentPartPr>
              <p14:xfrm>
                <a:off x="7240778" y="5718502"/>
                <a:ext cx="84600" cy="54000"/>
              </p14:xfrm>
            </p:contentPart>
          </mc:Choice>
          <mc:Fallback>
            <p:pic>
              <p:nvPicPr>
                <p:cNvPr id="274" name="Freihand 273">
                  <a:extLst>
                    <a:ext uri="{FF2B5EF4-FFF2-40B4-BE49-F238E27FC236}">
                      <a16:creationId xmlns:a16="http://schemas.microsoft.com/office/drawing/2014/main" id="{CB829A0B-CD5E-45D5-9645-071E71680D8E}"/>
                    </a:ext>
                  </a:extLst>
                </p:cNvPr>
                <p:cNvPicPr/>
                <p:nvPr/>
              </p:nvPicPr>
              <p:blipFill>
                <a:blip r:embed="rId357"/>
                <a:stretch>
                  <a:fillRect/>
                </a:stretch>
              </p:blipFill>
              <p:spPr>
                <a:xfrm>
                  <a:off x="7231778" y="5709502"/>
                  <a:ext cx="1022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75" name="Freihand 274">
                  <a:extLst>
                    <a:ext uri="{FF2B5EF4-FFF2-40B4-BE49-F238E27FC236}">
                      <a16:creationId xmlns:a16="http://schemas.microsoft.com/office/drawing/2014/main" id="{73F4FEB8-A55A-40E8-8852-5B69B63FE307}"/>
                    </a:ext>
                  </a:extLst>
                </p14:cNvPr>
                <p14:cNvContentPartPr/>
                <p14:nvPr/>
              </p14:nvContentPartPr>
              <p14:xfrm>
                <a:off x="7347338" y="5606182"/>
                <a:ext cx="134640" cy="105840"/>
              </p14:xfrm>
            </p:contentPart>
          </mc:Choice>
          <mc:Fallback>
            <p:pic>
              <p:nvPicPr>
                <p:cNvPr id="275" name="Freihand 274">
                  <a:extLst>
                    <a:ext uri="{FF2B5EF4-FFF2-40B4-BE49-F238E27FC236}">
                      <a16:creationId xmlns:a16="http://schemas.microsoft.com/office/drawing/2014/main" id="{73F4FEB8-A55A-40E8-8852-5B69B63FE307}"/>
                    </a:ext>
                  </a:extLst>
                </p:cNvPr>
                <p:cNvPicPr/>
                <p:nvPr/>
              </p:nvPicPr>
              <p:blipFill>
                <a:blip r:embed="rId359"/>
                <a:stretch>
                  <a:fillRect/>
                </a:stretch>
              </p:blipFill>
              <p:spPr>
                <a:xfrm>
                  <a:off x="7338698" y="5597542"/>
                  <a:ext cx="15228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76" name="Freihand 275">
                  <a:extLst>
                    <a:ext uri="{FF2B5EF4-FFF2-40B4-BE49-F238E27FC236}">
                      <a16:creationId xmlns:a16="http://schemas.microsoft.com/office/drawing/2014/main" id="{D06D247D-E290-40A0-B4EA-59ED74D83CDA}"/>
                    </a:ext>
                  </a:extLst>
                </p14:cNvPr>
                <p14:cNvContentPartPr/>
                <p14:nvPr/>
              </p14:nvContentPartPr>
              <p14:xfrm>
                <a:off x="7487018" y="5428702"/>
                <a:ext cx="178200" cy="271440"/>
              </p14:xfrm>
            </p:contentPart>
          </mc:Choice>
          <mc:Fallback>
            <p:pic>
              <p:nvPicPr>
                <p:cNvPr id="276" name="Freihand 275">
                  <a:extLst>
                    <a:ext uri="{FF2B5EF4-FFF2-40B4-BE49-F238E27FC236}">
                      <a16:creationId xmlns:a16="http://schemas.microsoft.com/office/drawing/2014/main" id="{D06D247D-E290-40A0-B4EA-59ED74D83CDA}"/>
                    </a:ext>
                  </a:extLst>
                </p:cNvPr>
                <p:cNvPicPr/>
                <p:nvPr/>
              </p:nvPicPr>
              <p:blipFill>
                <a:blip r:embed="rId361"/>
                <a:stretch>
                  <a:fillRect/>
                </a:stretch>
              </p:blipFill>
              <p:spPr>
                <a:xfrm>
                  <a:off x="7478018" y="5419702"/>
                  <a:ext cx="19584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77" name="Freihand 276">
                  <a:extLst>
                    <a:ext uri="{FF2B5EF4-FFF2-40B4-BE49-F238E27FC236}">
                      <a16:creationId xmlns:a16="http://schemas.microsoft.com/office/drawing/2014/main" id="{C887F706-6CC6-4BBB-81A2-4932EDB39E81}"/>
                    </a:ext>
                  </a:extLst>
                </p14:cNvPr>
                <p14:cNvContentPartPr/>
                <p14:nvPr/>
              </p14:nvContentPartPr>
              <p14:xfrm>
                <a:off x="7718138" y="5550382"/>
                <a:ext cx="107280" cy="99360"/>
              </p14:xfrm>
            </p:contentPart>
          </mc:Choice>
          <mc:Fallback>
            <p:pic>
              <p:nvPicPr>
                <p:cNvPr id="277" name="Freihand 276">
                  <a:extLst>
                    <a:ext uri="{FF2B5EF4-FFF2-40B4-BE49-F238E27FC236}">
                      <a16:creationId xmlns:a16="http://schemas.microsoft.com/office/drawing/2014/main" id="{C887F706-6CC6-4BBB-81A2-4932EDB39E81}"/>
                    </a:ext>
                  </a:extLst>
                </p:cNvPr>
                <p:cNvPicPr/>
                <p:nvPr/>
              </p:nvPicPr>
              <p:blipFill>
                <a:blip r:embed="rId363"/>
                <a:stretch>
                  <a:fillRect/>
                </a:stretch>
              </p:blipFill>
              <p:spPr>
                <a:xfrm>
                  <a:off x="7709498" y="5541382"/>
                  <a:ext cx="12492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78" name="Freihand 277">
                  <a:extLst>
                    <a:ext uri="{FF2B5EF4-FFF2-40B4-BE49-F238E27FC236}">
                      <a16:creationId xmlns:a16="http://schemas.microsoft.com/office/drawing/2014/main" id="{AACD4F85-9EE0-45A4-B964-ED783E5F476D}"/>
                    </a:ext>
                  </a:extLst>
                </p14:cNvPr>
                <p14:cNvContentPartPr/>
                <p14:nvPr/>
              </p14:nvContentPartPr>
              <p14:xfrm>
                <a:off x="5760098" y="6041782"/>
                <a:ext cx="226800" cy="259920"/>
              </p14:xfrm>
            </p:contentPart>
          </mc:Choice>
          <mc:Fallback>
            <p:pic>
              <p:nvPicPr>
                <p:cNvPr id="278" name="Freihand 277">
                  <a:extLst>
                    <a:ext uri="{FF2B5EF4-FFF2-40B4-BE49-F238E27FC236}">
                      <a16:creationId xmlns:a16="http://schemas.microsoft.com/office/drawing/2014/main" id="{AACD4F85-9EE0-45A4-B964-ED783E5F476D}"/>
                    </a:ext>
                  </a:extLst>
                </p:cNvPr>
                <p:cNvPicPr/>
                <p:nvPr/>
              </p:nvPicPr>
              <p:blipFill>
                <a:blip r:embed="rId365"/>
                <a:stretch>
                  <a:fillRect/>
                </a:stretch>
              </p:blipFill>
              <p:spPr>
                <a:xfrm>
                  <a:off x="5751098" y="6032782"/>
                  <a:ext cx="24444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79" name="Freihand 278">
                  <a:extLst>
                    <a:ext uri="{FF2B5EF4-FFF2-40B4-BE49-F238E27FC236}">
                      <a16:creationId xmlns:a16="http://schemas.microsoft.com/office/drawing/2014/main" id="{39035F29-55AF-47B5-A752-4804210BE9F1}"/>
                    </a:ext>
                  </a:extLst>
                </p14:cNvPr>
                <p14:cNvContentPartPr/>
                <p14:nvPr/>
              </p14:nvContentPartPr>
              <p14:xfrm>
                <a:off x="5962418" y="6011902"/>
                <a:ext cx="209520" cy="162000"/>
              </p14:xfrm>
            </p:contentPart>
          </mc:Choice>
          <mc:Fallback>
            <p:pic>
              <p:nvPicPr>
                <p:cNvPr id="279" name="Freihand 278">
                  <a:extLst>
                    <a:ext uri="{FF2B5EF4-FFF2-40B4-BE49-F238E27FC236}">
                      <a16:creationId xmlns:a16="http://schemas.microsoft.com/office/drawing/2014/main" id="{39035F29-55AF-47B5-A752-4804210BE9F1}"/>
                    </a:ext>
                  </a:extLst>
                </p:cNvPr>
                <p:cNvPicPr/>
                <p:nvPr/>
              </p:nvPicPr>
              <p:blipFill>
                <a:blip r:embed="rId367"/>
                <a:stretch>
                  <a:fillRect/>
                </a:stretch>
              </p:blipFill>
              <p:spPr>
                <a:xfrm>
                  <a:off x="5953418" y="6003262"/>
                  <a:ext cx="22716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80" name="Freihand 279">
                  <a:extLst>
                    <a:ext uri="{FF2B5EF4-FFF2-40B4-BE49-F238E27FC236}">
                      <a16:creationId xmlns:a16="http://schemas.microsoft.com/office/drawing/2014/main" id="{CF3A5BBB-F992-4CF1-B2AA-7268F74E3E6F}"/>
                    </a:ext>
                  </a:extLst>
                </p14:cNvPr>
                <p14:cNvContentPartPr/>
                <p14:nvPr/>
              </p14:nvContentPartPr>
              <p14:xfrm>
                <a:off x="6196418" y="5860702"/>
                <a:ext cx="77040" cy="214200"/>
              </p14:xfrm>
            </p:contentPart>
          </mc:Choice>
          <mc:Fallback>
            <p:pic>
              <p:nvPicPr>
                <p:cNvPr id="280" name="Freihand 279">
                  <a:extLst>
                    <a:ext uri="{FF2B5EF4-FFF2-40B4-BE49-F238E27FC236}">
                      <a16:creationId xmlns:a16="http://schemas.microsoft.com/office/drawing/2014/main" id="{CF3A5BBB-F992-4CF1-B2AA-7268F74E3E6F}"/>
                    </a:ext>
                  </a:extLst>
                </p:cNvPr>
                <p:cNvPicPr/>
                <p:nvPr/>
              </p:nvPicPr>
              <p:blipFill>
                <a:blip r:embed="rId369"/>
                <a:stretch>
                  <a:fillRect/>
                </a:stretch>
              </p:blipFill>
              <p:spPr>
                <a:xfrm>
                  <a:off x="6187778" y="5852062"/>
                  <a:ext cx="9468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81" name="Freihand 280">
                  <a:extLst>
                    <a:ext uri="{FF2B5EF4-FFF2-40B4-BE49-F238E27FC236}">
                      <a16:creationId xmlns:a16="http://schemas.microsoft.com/office/drawing/2014/main" id="{E26FBC89-C830-460A-AB62-1530D681701E}"/>
                    </a:ext>
                  </a:extLst>
                </p14:cNvPr>
                <p14:cNvContentPartPr/>
                <p14:nvPr/>
              </p14:nvContentPartPr>
              <p14:xfrm>
                <a:off x="6282098" y="5777542"/>
                <a:ext cx="281880" cy="276840"/>
              </p14:xfrm>
            </p:contentPart>
          </mc:Choice>
          <mc:Fallback>
            <p:pic>
              <p:nvPicPr>
                <p:cNvPr id="281" name="Freihand 280">
                  <a:extLst>
                    <a:ext uri="{FF2B5EF4-FFF2-40B4-BE49-F238E27FC236}">
                      <a16:creationId xmlns:a16="http://schemas.microsoft.com/office/drawing/2014/main" id="{E26FBC89-C830-460A-AB62-1530D681701E}"/>
                    </a:ext>
                  </a:extLst>
                </p:cNvPr>
                <p:cNvPicPr/>
                <p:nvPr/>
              </p:nvPicPr>
              <p:blipFill>
                <a:blip r:embed="rId371"/>
                <a:stretch>
                  <a:fillRect/>
                </a:stretch>
              </p:blipFill>
              <p:spPr>
                <a:xfrm>
                  <a:off x="6273098" y="5768542"/>
                  <a:ext cx="29952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82" name="Freihand 281">
                  <a:extLst>
                    <a:ext uri="{FF2B5EF4-FFF2-40B4-BE49-F238E27FC236}">
                      <a16:creationId xmlns:a16="http://schemas.microsoft.com/office/drawing/2014/main" id="{4E227DF4-48A7-4E4E-8243-6CA398B4A9C9}"/>
                    </a:ext>
                  </a:extLst>
                </p14:cNvPr>
                <p14:cNvContentPartPr/>
                <p14:nvPr/>
              </p14:nvContentPartPr>
              <p14:xfrm>
                <a:off x="6759458" y="5906422"/>
                <a:ext cx="194400" cy="154080"/>
              </p14:xfrm>
            </p:contentPart>
          </mc:Choice>
          <mc:Fallback>
            <p:pic>
              <p:nvPicPr>
                <p:cNvPr id="282" name="Freihand 281">
                  <a:extLst>
                    <a:ext uri="{FF2B5EF4-FFF2-40B4-BE49-F238E27FC236}">
                      <a16:creationId xmlns:a16="http://schemas.microsoft.com/office/drawing/2014/main" id="{4E227DF4-48A7-4E4E-8243-6CA398B4A9C9}"/>
                    </a:ext>
                  </a:extLst>
                </p:cNvPr>
                <p:cNvPicPr/>
                <p:nvPr/>
              </p:nvPicPr>
              <p:blipFill>
                <a:blip r:embed="rId373"/>
                <a:stretch>
                  <a:fillRect/>
                </a:stretch>
              </p:blipFill>
              <p:spPr>
                <a:xfrm>
                  <a:off x="6750458" y="5897782"/>
                  <a:ext cx="21204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83" name="Freihand 282">
                  <a:extLst>
                    <a:ext uri="{FF2B5EF4-FFF2-40B4-BE49-F238E27FC236}">
                      <a16:creationId xmlns:a16="http://schemas.microsoft.com/office/drawing/2014/main" id="{9473E9AA-EC96-40B1-8B7F-6685A55EA4D1}"/>
                    </a:ext>
                  </a:extLst>
                </p14:cNvPr>
                <p14:cNvContentPartPr/>
                <p14:nvPr/>
              </p14:nvContentPartPr>
              <p14:xfrm>
                <a:off x="7004978" y="5957902"/>
                <a:ext cx="234720" cy="72360"/>
              </p14:xfrm>
            </p:contentPart>
          </mc:Choice>
          <mc:Fallback>
            <p:pic>
              <p:nvPicPr>
                <p:cNvPr id="283" name="Freihand 282">
                  <a:extLst>
                    <a:ext uri="{FF2B5EF4-FFF2-40B4-BE49-F238E27FC236}">
                      <a16:creationId xmlns:a16="http://schemas.microsoft.com/office/drawing/2014/main" id="{9473E9AA-EC96-40B1-8B7F-6685A55EA4D1}"/>
                    </a:ext>
                  </a:extLst>
                </p:cNvPr>
                <p:cNvPicPr/>
                <p:nvPr/>
              </p:nvPicPr>
              <p:blipFill>
                <a:blip r:embed="rId375"/>
                <a:stretch>
                  <a:fillRect/>
                </a:stretch>
              </p:blipFill>
              <p:spPr>
                <a:xfrm>
                  <a:off x="6995978" y="5949262"/>
                  <a:ext cx="25236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84" name="Freihand 283">
                  <a:extLst>
                    <a:ext uri="{FF2B5EF4-FFF2-40B4-BE49-F238E27FC236}">
                      <a16:creationId xmlns:a16="http://schemas.microsoft.com/office/drawing/2014/main" id="{06052FD5-0393-4CE1-AA0A-78BCFE22DA17}"/>
                    </a:ext>
                  </a:extLst>
                </p14:cNvPr>
                <p14:cNvContentPartPr/>
                <p14:nvPr/>
              </p14:nvContentPartPr>
              <p14:xfrm>
                <a:off x="7290458" y="5847742"/>
                <a:ext cx="413280" cy="158040"/>
              </p14:xfrm>
            </p:contentPart>
          </mc:Choice>
          <mc:Fallback>
            <p:pic>
              <p:nvPicPr>
                <p:cNvPr id="284" name="Freihand 283">
                  <a:extLst>
                    <a:ext uri="{FF2B5EF4-FFF2-40B4-BE49-F238E27FC236}">
                      <a16:creationId xmlns:a16="http://schemas.microsoft.com/office/drawing/2014/main" id="{06052FD5-0393-4CE1-AA0A-78BCFE22DA17}"/>
                    </a:ext>
                  </a:extLst>
                </p:cNvPr>
                <p:cNvPicPr/>
                <p:nvPr/>
              </p:nvPicPr>
              <p:blipFill>
                <a:blip r:embed="rId377"/>
                <a:stretch>
                  <a:fillRect/>
                </a:stretch>
              </p:blipFill>
              <p:spPr>
                <a:xfrm>
                  <a:off x="7281818" y="5839102"/>
                  <a:ext cx="4309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85" name="Freihand 284">
                  <a:extLst>
                    <a:ext uri="{FF2B5EF4-FFF2-40B4-BE49-F238E27FC236}">
                      <a16:creationId xmlns:a16="http://schemas.microsoft.com/office/drawing/2014/main" id="{B93C3E54-D6B2-4B9C-82C4-DAD7C58E906E}"/>
                    </a:ext>
                  </a:extLst>
                </p14:cNvPr>
                <p14:cNvContentPartPr/>
                <p14:nvPr/>
              </p14:nvContentPartPr>
              <p14:xfrm>
                <a:off x="7824338" y="5712382"/>
                <a:ext cx="50760" cy="225360"/>
              </p14:xfrm>
            </p:contentPart>
          </mc:Choice>
          <mc:Fallback>
            <p:pic>
              <p:nvPicPr>
                <p:cNvPr id="285" name="Freihand 284">
                  <a:extLst>
                    <a:ext uri="{FF2B5EF4-FFF2-40B4-BE49-F238E27FC236}">
                      <a16:creationId xmlns:a16="http://schemas.microsoft.com/office/drawing/2014/main" id="{B93C3E54-D6B2-4B9C-82C4-DAD7C58E906E}"/>
                    </a:ext>
                  </a:extLst>
                </p:cNvPr>
                <p:cNvPicPr/>
                <p:nvPr/>
              </p:nvPicPr>
              <p:blipFill>
                <a:blip r:embed="rId379"/>
                <a:stretch>
                  <a:fillRect/>
                </a:stretch>
              </p:blipFill>
              <p:spPr>
                <a:xfrm>
                  <a:off x="7815338" y="5703382"/>
                  <a:ext cx="6840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86" name="Freihand 285">
                  <a:extLst>
                    <a:ext uri="{FF2B5EF4-FFF2-40B4-BE49-F238E27FC236}">
                      <a16:creationId xmlns:a16="http://schemas.microsoft.com/office/drawing/2014/main" id="{AB06F5A8-3E0E-4109-A7C3-59D0996BAF7C}"/>
                    </a:ext>
                  </a:extLst>
                </p14:cNvPr>
                <p14:cNvContentPartPr/>
                <p14:nvPr/>
              </p14:nvContentPartPr>
              <p14:xfrm>
                <a:off x="7872938" y="6034222"/>
                <a:ext cx="12600" cy="9000"/>
              </p14:xfrm>
            </p:contentPart>
          </mc:Choice>
          <mc:Fallback>
            <p:pic>
              <p:nvPicPr>
                <p:cNvPr id="286" name="Freihand 285">
                  <a:extLst>
                    <a:ext uri="{FF2B5EF4-FFF2-40B4-BE49-F238E27FC236}">
                      <a16:creationId xmlns:a16="http://schemas.microsoft.com/office/drawing/2014/main" id="{AB06F5A8-3E0E-4109-A7C3-59D0996BAF7C}"/>
                    </a:ext>
                  </a:extLst>
                </p:cNvPr>
                <p:cNvPicPr/>
                <p:nvPr/>
              </p:nvPicPr>
              <p:blipFill>
                <a:blip r:embed="rId381"/>
                <a:stretch>
                  <a:fillRect/>
                </a:stretch>
              </p:blipFill>
              <p:spPr>
                <a:xfrm>
                  <a:off x="7863938" y="6025582"/>
                  <a:ext cx="302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87" name="Freihand 286">
                  <a:extLst>
                    <a:ext uri="{FF2B5EF4-FFF2-40B4-BE49-F238E27FC236}">
                      <a16:creationId xmlns:a16="http://schemas.microsoft.com/office/drawing/2014/main" id="{09892ACE-90B5-4C32-AF9C-FC682DDF461B}"/>
                    </a:ext>
                  </a:extLst>
                </p14:cNvPr>
                <p14:cNvContentPartPr/>
                <p14:nvPr/>
              </p14:nvContentPartPr>
              <p14:xfrm>
                <a:off x="7795538" y="5662342"/>
                <a:ext cx="284040" cy="374040"/>
              </p14:xfrm>
            </p:contentPart>
          </mc:Choice>
          <mc:Fallback>
            <p:pic>
              <p:nvPicPr>
                <p:cNvPr id="287" name="Freihand 286">
                  <a:extLst>
                    <a:ext uri="{FF2B5EF4-FFF2-40B4-BE49-F238E27FC236}">
                      <a16:creationId xmlns:a16="http://schemas.microsoft.com/office/drawing/2014/main" id="{09892ACE-90B5-4C32-AF9C-FC682DDF461B}"/>
                    </a:ext>
                  </a:extLst>
                </p:cNvPr>
                <p:cNvPicPr/>
                <p:nvPr/>
              </p:nvPicPr>
              <p:blipFill>
                <a:blip r:embed="rId383"/>
                <a:stretch>
                  <a:fillRect/>
                </a:stretch>
              </p:blipFill>
              <p:spPr>
                <a:xfrm>
                  <a:off x="7786538" y="5653342"/>
                  <a:ext cx="301680" cy="39168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88" name="Freihand 287">
                  <a:extLst>
                    <a:ext uri="{FF2B5EF4-FFF2-40B4-BE49-F238E27FC236}">
                      <a16:creationId xmlns:a16="http://schemas.microsoft.com/office/drawing/2014/main" id="{4E65E7CF-E128-4CB1-85DF-5B98CCA96068}"/>
                    </a:ext>
                  </a:extLst>
                </p14:cNvPr>
                <p14:cNvContentPartPr/>
                <p14:nvPr/>
              </p14:nvContentPartPr>
              <p14:xfrm>
                <a:off x="7805978" y="5992102"/>
                <a:ext cx="164880" cy="191880"/>
              </p14:xfrm>
            </p:contentPart>
          </mc:Choice>
          <mc:Fallback>
            <p:pic>
              <p:nvPicPr>
                <p:cNvPr id="288" name="Freihand 287">
                  <a:extLst>
                    <a:ext uri="{FF2B5EF4-FFF2-40B4-BE49-F238E27FC236}">
                      <a16:creationId xmlns:a16="http://schemas.microsoft.com/office/drawing/2014/main" id="{4E65E7CF-E128-4CB1-85DF-5B98CCA96068}"/>
                    </a:ext>
                  </a:extLst>
                </p:cNvPr>
                <p:cNvPicPr/>
                <p:nvPr/>
              </p:nvPicPr>
              <p:blipFill>
                <a:blip r:embed="rId385"/>
                <a:stretch>
                  <a:fillRect/>
                </a:stretch>
              </p:blipFill>
              <p:spPr>
                <a:xfrm>
                  <a:off x="7797338" y="5983462"/>
                  <a:ext cx="1825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89" name="Freihand 288">
                  <a:extLst>
                    <a:ext uri="{FF2B5EF4-FFF2-40B4-BE49-F238E27FC236}">
                      <a16:creationId xmlns:a16="http://schemas.microsoft.com/office/drawing/2014/main" id="{C06F96FC-C504-432E-8802-DB67B45AC758}"/>
                    </a:ext>
                  </a:extLst>
                </p14:cNvPr>
                <p14:cNvContentPartPr/>
                <p14:nvPr/>
              </p14:nvContentPartPr>
              <p14:xfrm>
                <a:off x="8141138" y="5610142"/>
                <a:ext cx="234720" cy="324360"/>
              </p14:xfrm>
            </p:contentPart>
          </mc:Choice>
          <mc:Fallback>
            <p:pic>
              <p:nvPicPr>
                <p:cNvPr id="289" name="Freihand 288">
                  <a:extLst>
                    <a:ext uri="{FF2B5EF4-FFF2-40B4-BE49-F238E27FC236}">
                      <a16:creationId xmlns:a16="http://schemas.microsoft.com/office/drawing/2014/main" id="{C06F96FC-C504-432E-8802-DB67B45AC758}"/>
                    </a:ext>
                  </a:extLst>
                </p:cNvPr>
                <p:cNvPicPr/>
                <p:nvPr/>
              </p:nvPicPr>
              <p:blipFill>
                <a:blip r:embed="rId387"/>
                <a:stretch>
                  <a:fillRect/>
                </a:stretch>
              </p:blipFill>
              <p:spPr>
                <a:xfrm>
                  <a:off x="8132138" y="5601142"/>
                  <a:ext cx="25236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90" name="Freihand 289">
                  <a:extLst>
                    <a:ext uri="{FF2B5EF4-FFF2-40B4-BE49-F238E27FC236}">
                      <a16:creationId xmlns:a16="http://schemas.microsoft.com/office/drawing/2014/main" id="{12758B53-BBA1-4E9D-A0AD-3F1BD6273088}"/>
                    </a:ext>
                  </a:extLst>
                </p14:cNvPr>
                <p14:cNvContentPartPr/>
                <p14:nvPr/>
              </p14:nvContentPartPr>
              <p14:xfrm>
                <a:off x="8187578" y="5589982"/>
                <a:ext cx="132840" cy="23040"/>
              </p14:xfrm>
            </p:contentPart>
          </mc:Choice>
          <mc:Fallback>
            <p:pic>
              <p:nvPicPr>
                <p:cNvPr id="290" name="Freihand 289">
                  <a:extLst>
                    <a:ext uri="{FF2B5EF4-FFF2-40B4-BE49-F238E27FC236}">
                      <a16:creationId xmlns:a16="http://schemas.microsoft.com/office/drawing/2014/main" id="{12758B53-BBA1-4E9D-A0AD-3F1BD6273088}"/>
                    </a:ext>
                  </a:extLst>
                </p:cNvPr>
                <p:cNvPicPr/>
                <p:nvPr/>
              </p:nvPicPr>
              <p:blipFill>
                <a:blip r:embed="rId389"/>
                <a:stretch>
                  <a:fillRect/>
                </a:stretch>
              </p:blipFill>
              <p:spPr>
                <a:xfrm>
                  <a:off x="8178578" y="5581342"/>
                  <a:ext cx="1504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91" name="Freihand 290">
                  <a:extLst>
                    <a:ext uri="{FF2B5EF4-FFF2-40B4-BE49-F238E27FC236}">
                      <a16:creationId xmlns:a16="http://schemas.microsoft.com/office/drawing/2014/main" id="{43C054C6-F18A-468C-BC06-1FD917247A95}"/>
                    </a:ext>
                  </a:extLst>
                </p14:cNvPr>
                <p14:cNvContentPartPr/>
                <p14:nvPr/>
              </p14:nvContentPartPr>
              <p14:xfrm>
                <a:off x="8112338" y="5952862"/>
                <a:ext cx="138240" cy="198000"/>
              </p14:xfrm>
            </p:contentPart>
          </mc:Choice>
          <mc:Fallback>
            <p:pic>
              <p:nvPicPr>
                <p:cNvPr id="291" name="Freihand 290">
                  <a:extLst>
                    <a:ext uri="{FF2B5EF4-FFF2-40B4-BE49-F238E27FC236}">
                      <a16:creationId xmlns:a16="http://schemas.microsoft.com/office/drawing/2014/main" id="{43C054C6-F18A-468C-BC06-1FD917247A95}"/>
                    </a:ext>
                  </a:extLst>
                </p:cNvPr>
                <p:cNvPicPr/>
                <p:nvPr/>
              </p:nvPicPr>
              <p:blipFill>
                <a:blip r:embed="rId391"/>
                <a:stretch>
                  <a:fillRect/>
                </a:stretch>
              </p:blipFill>
              <p:spPr>
                <a:xfrm>
                  <a:off x="8103338" y="5944222"/>
                  <a:ext cx="15588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155" name="Freihand 154">
                  <a:extLst>
                    <a:ext uri="{FF2B5EF4-FFF2-40B4-BE49-F238E27FC236}">
                      <a16:creationId xmlns:a16="http://schemas.microsoft.com/office/drawing/2014/main" id="{D4746C78-5669-4879-944E-BE1DFDF242ED}"/>
                    </a:ext>
                  </a:extLst>
                </p14:cNvPr>
                <p14:cNvContentPartPr/>
                <p14:nvPr/>
              </p14:nvContentPartPr>
              <p14:xfrm>
                <a:off x="8601218" y="2262502"/>
                <a:ext cx="19080" cy="129240"/>
              </p14:xfrm>
            </p:contentPart>
          </mc:Choice>
          <mc:Fallback>
            <p:pic>
              <p:nvPicPr>
                <p:cNvPr id="155" name="Freihand 154">
                  <a:extLst>
                    <a:ext uri="{FF2B5EF4-FFF2-40B4-BE49-F238E27FC236}">
                      <a16:creationId xmlns:a16="http://schemas.microsoft.com/office/drawing/2014/main" id="{D4746C78-5669-4879-944E-BE1DFDF242ED}"/>
                    </a:ext>
                  </a:extLst>
                </p:cNvPr>
                <p:cNvPicPr/>
                <p:nvPr/>
              </p:nvPicPr>
              <p:blipFill>
                <a:blip r:embed="rId393"/>
                <a:stretch>
                  <a:fillRect/>
                </a:stretch>
              </p:blipFill>
              <p:spPr>
                <a:xfrm>
                  <a:off x="8592578" y="2253862"/>
                  <a:ext cx="367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156" name="Freihand 155">
                  <a:extLst>
                    <a:ext uri="{FF2B5EF4-FFF2-40B4-BE49-F238E27FC236}">
                      <a16:creationId xmlns:a16="http://schemas.microsoft.com/office/drawing/2014/main" id="{1D3C59ED-4DFC-48B2-A052-435C5F7E9881}"/>
                    </a:ext>
                  </a:extLst>
                </p14:cNvPr>
                <p14:cNvContentPartPr/>
                <p14:nvPr/>
              </p14:nvContentPartPr>
              <p14:xfrm>
                <a:off x="8587538" y="2171062"/>
                <a:ext cx="193680" cy="128160"/>
              </p14:xfrm>
            </p:contentPart>
          </mc:Choice>
          <mc:Fallback>
            <p:pic>
              <p:nvPicPr>
                <p:cNvPr id="156" name="Freihand 155">
                  <a:extLst>
                    <a:ext uri="{FF2B5EF4-FFF2-40B4-BE49-F238E27FC236}">
                      <a16:creationId xmlns:a16="http://schemas.microsoft.com/office/drawing/2014/main" id="{1D3C59ED-4DFC-48B2-A052-435C5F7E9881}"/>
                    </a:ext>
                  </a:extLst>
                </p:cNvPr>
                <p:cNvPicPr/>
                <p:nvPr/>
              </p:nvPicPr>
              <p:blipFill>
                <a:blip r:embed="rId395"/>
                <a:stretch>
                  <a:fillRect/>
                </a:stretch>
              </p:blipFill>
              <p:spPr>
                <a:xfrm>
                  <a:off x="8578538" y="2162422"/>
                  <a:ext cx="21132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157" name="Freihand 156">
                  <a:extLst>
                    <a:ext uri="{FF2B5EF4-FFF2-40B4-BE49-F238E27FC236}">
                      <a16:creationId xmlns:a16="http://schemas.microsoft.com/office/drawing/2014/main" id="{BDD77467-AD1B-43F3-B468-246969CE6AA0}"/>
                    </a:ext>
                  </a:extLst>
                </p14:cNvPr>
                <p14:cNvContentPartPr/>
                <p14:nvPr/>
              </p14:nvContentPartPr>
              <p14:xfrm>
                <a:off x="8639018" y="2279422"/>
                <a:ext cx="387000" cy="129600"/>
              </p14:xfrm>
            </p:contentPart>
          </mc:Choice>
          <mc:Fallback>
            <p:pic>
              <p:nvPicPr>
                <p:cNvPr id="157" name="Freihand 156">
                  <a:extLst>
                    <a:ext uri="{FF2B5EF4-FFF2-40B4-BE49-F238E27FC236}">
                      <a16:creationId xmlns:a16="http://schemas.microsoft.com/office/drawing/2014/main" id="{BDD77467-AD1B-43F3-B468-246969CE6AA0}"/>
                    </a:ext>
                  </a:extLst>
                </p:cNvPr>
                <p:cNvPicPr/>
                <p:nvPr/>
              </p:nvPicPr>
              <p:blipFill>
                <a:blip r:embed="rId397"/>
                <a:stretch>
                  <a:fillRect/>
                </a:stretch>
              </p:blipFill>
              <p:spPr>
                <a:xfrm>
                  <a:off x="8630378" y="2270422"/>
                  <a:ext cx="4046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159" name="Freihand 158">
                  <a:extLst>
                    <a:ext uri="{FF2B5EF4-FFF2-40B4-BE49-F238E27FC236}">
                      <a16:creationId xmlns:a16="http://schemas.microsoft.com/office/drawing/2014/main" id="{2A3A8931-76B0-41B0-A268-3A38E648E2FD}"/>
                    </a:ext>
                  </a:extLst>
                </p14:cNvPr>
                <p14:cNvContentPartPr/>
                <p14:nvPr/>
              </p14:nvContentPartPr>
              <p14:xfrm>
                <a:off x="9091898" y="2236222"/>
                <a:ext cx="121320" cy="128520"/>
              </p14:xfrm>
            </p:contentPart>
          </mc:Choice>
          <mc:Fallback>
            <p:pic>
              <p:nvPicPr>
                <p:cNvPr id="159" name="Freihand 158">
                  <a:extLst>
                    <a:ext uri="{FF2B5EF4-FFF2-40B4-BE49-F238E27FC236}">
                      <a16:creationId xmlns:a16="http://schemas.microsoft.com/office/drawing/2014/main" id="{2A3A8931-76B0-41B0-A268-3A38E648E2FD}"/>
                    </a:ext>
                  </a:extLst>
                </p:cNvPr>
                <p:cNvPicPr/>
                <p:nvPr/>
              </p:nvPicPr>
              <p:blipFill>
                <a:blip r:embed="rId399"/>
                <a:stretch>
                  <a:fillRect/>
                </a:stretch>
              </p:blipFill>
              <p:spPr>
                <a:xfrm>
                  <a:off x="9082898" y="2227582"/>
                  <a:ext cx="1389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160" name="Freihand 159">
                  <a:extLst>
                    <a:ext uri="{FF2B5EF4-FFF2-40B4-BE49-F238E27FC236}">
                      <a16:creationId xmlns:a16="http://schemas.microsoft.com/office/drawing/2014/main" id="{0C63D0C5-D0B0-40E1-B4A1-C95AA2739DC5}"/>
                    </a:ext>
                  </a:extLst>
                </p14:cNvPr>
                <p14:cNvContentPartPr/>
                <p14:nvPr/>
              </p14:nvContentPartPr>
              <p14:xfrm>
                <a:off x="9326978" y="2175022"/>
                <a:ext cx="155160" cy="144720"/>
              </p14:xfrm>
            </p:contentPart>
          </mc:Choice>
          <mc:Fallback>
            <p:pic>
              <p:nvPicPr>
                <p:cNvPr id="160" name="Freihand 159">
                  <a:extLst>
                    <a:ext uri="{FF2B5EF4-FFF2-40B4-BE49-F238E27FC236}">
                      <a16:creationId xmlns:a16="http://schemas.microsoft.com/office/drawing/2014/main" id="{0C63D0C5-D0B0-40E1-B4A1-C95AA2739DC5}"/>
                    </a:ext>
                  </a:extLst>
                </p:cNvPr>
                <p:cNvPicPr/>
                <p:nvPr/>
              </p:nvPicPr>
              <p:blipFill>
                <a:blip r:embed="rId401"/>
                <a:stretch>
                  <a:fillRect/>
                </a:stretch>
              </p:blipFill>
              <p:spPr>
                <a:xfrm>
                  <a:off x="9317978" y="2166382"/>
                  <a:ext cx="17280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161" name="Freihand 160">
                  <a:extLst>
                    <a:ext uri="{FF2B5EF4-FFF2-40B4-BE49-F238E27FC236}">
                      <a16:creationId xmlns:a16="http://schemas.microsoft.com/office/drawing/2014/main" id="{D445759C-388F-401B-9EFC-7DD410365E08}"/>
                    </a:ext>
                  </a:extLst>
                </p14:cNvPr>
                <p14:cNvContentPartPr/>
                <p14:nvPr/>
              </p14:nvContentPartPr>
              <p14:xfrm>
                <a:off x="9376298" y="2257462"/>
                <a:ext cx="87120" cy="2520"/>
              </p14:xfrm>
            </p:contentPart>
          </mc:Choice>
          <mc:Fallback>
            <p:pic>
              <p:nvPicPr>
                <p:cNvPr id="161" name="Freihand 160">
                  <a:extLst>
                    <a:ext uri="{FF2B5EF4-FFF2-40B4-BE49-F238E27FC236}">
                      <a16:creationId xmlns:a16="http://schemas.microsoft.com/office/drawing/2014/main" id="{D445759C-388F-401B-9EFC-7DD410365E08}"/>
                    </a:ext>
                  </a:extLst>
                </p:cNvPr>
                <p:cNvPicPr/>
                <p:nvPr/>
              </p:nvPicPr>
              <p:blipFill>
                <a:blip r:embed="rId403"/>
                <a:stretch>
                  <a:fillRect/>
                </a:stretch>
              </p:blipFill>
              <p:spPr>
                <a:xfrm>
                  <a:off x="9367658" y="2248462"/>
                  <a:ext cx="1047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162" name="Freihand 161">
                  <a:extLst>
                    <a:ext uri="{FF2B5EF4-FFF2-40B4-BE49-F238E27FC236}">
                      <a16:creationId xmlns:a16="http://schemas.microsoft.com/office/drawing/2014/main" id="{2AF05D63-7BD6-40D8-BACD-8E20675E6257}"/>
                    </a:ext>
                  </a:extLst>
                </p14:cNvPr>
                <p14:cNvContentPartPr/>
                <p14:nvPr/>
              </p14:nvContentPartPr>
              <p14:xfrm>
                <a:off x="9546218" y="2156302"/>
                <a:ext cx="453960" cy="130680"/>
              </p14:xfrm>
            </p:contentPart>
          </mc:Choice>
          <mc:Fallback>
            <p:pic>
              <p:nvPicPr>
                <p:cNvPr id="162" name="Freihand 161">
                  <a:extLst>
                    <a:ext uri="{FF2B5EF4-FFF2-40B4-BE49-F238E27FC236}">
                      <a16:creationId xmlns:a16="http://schemas.microsoft.com/office/drawing/2014/main" id="{2AF05D63-7BD6-40D8-BACD-8E20675E6257}"/>
                    </a:ext>
                  </a:extLst>
                </p:cNvPr>
                <p:cNvPicPr/>
                <p:nvPr/>
              </p:nvPicPr>
              <p:blipFill>
                <a:blip r:embed="rId405"/>
                <a:stretch>
                  <a:fillRect/>
                </a:stretch>
              </p:blipFill>
              <p:spPr>
                <a:xfrm>
                  <a:off x="9537218" y="2147662"/>
                  <a:ext cx="47160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164" name="Freihand 163">
                  <a:extLst>
                    <a:ext uri="{FF2B5EF4-FFF2-40B4-BE49-F238E27FC236}">
                      <a16:creationId xmlns:a16="http://schemas.microsoft.com/office/drawing/2014/main" id="{5CB9FB3D-99C2-4DB7-B330-5BC811B36CC4}"/>
                    </a:ext>
                  </a:extLst>
                </p14:cNvPr>
                <p14:cNvContentPartPr/>
                <p14:nvPr/>
              </p14:nvContentPartPr>
              <p14:xfrm>
                <a:off x="8784098" y="2657422"/>
                <a:ext cx="249120" cy="44280"/>
              </p14:xfrm>
            </p:contentPart>
          </mc:Choice>
          <mc:Fallback>
            <p:pic>
              <p:nvPicPr>
                <p:cNvPr id="164" name="Freihand 163">
                  <a:extLst>
                    <a:ext uri="{FF2B5EF4-FFF2-40B4-BE49-F238E27FC236}">
                      <a16:creationId xmlns:a16="http://schemas.microsoft.com/office/drawing/2014/main" id="{5CB9FB3D-99C2-4DB7-B330-5BC811B36CC4}"/>
                    </a:ext>
                  </a:extLst>
                </p:cNvPr>
                <p:cNvPicPr/>
                <p:nvPr/>
              </p:nvPicPr>
              <p:blipFill>
                <a:blip r:embed="rId407"/>
                <a:stretch>
                  <a:fillRect/>
                </a:stretch>
              </p:blipFill>
              <p:spPr>
                <a:xfrm>
                  <a:off x="8775098" y="2648422"/>
                  <a:ext cx="26676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165" name="Freihand 164">
                  <a:extLst>
                    <a:ext uri="{FF2B5EF4-FFF2-40B4-BE49-F238E27FC236}">
                      <a16:creationId xmlns:a16="http://schemas.microsoft.com/office/drawing/2014/main" id="{B409EAD9-3320-41C6-9ED1-423364FB3251}"/>
                    </a:ext>
                  </a:extLst>
                </p14:cNvPr>
                <p14:cNvContentPartPr/>
                <p14:nvPr/>
              </p14:nvContentPartPr>
              <p14:xfrm>
                <a:off x="9001898" y="2567422"/>
                <a:ext cx="145800" cy="194040"/>
              </p14:xfrm>
            </p:contentPart>
          </mc:Choice>
          <mc:Fallback>
            <p:pic>
              <p:nvPicPr>
                <p:cNvPr id="165" name="Freihand 164">
                  <a:extLst>
                    <a:ext uri="{FF2B5EF4-FFF2-40B4-BE49-F238E27FC236}">
                      <a16:creationId xmlns:a16="http://schemas.microsoft.com/office/drawing/2014/main" id="{B409EAD9-3320-41C6-9ED1-423364FB3251}"/>
                    </a:ext>
                  </a:extLst>
                </p:cNvPr>
                <p:cNvPicPr/>
                <p:nvPr/>
              </p:nvPicPr>
              <p:blipFill>
                <a:blip r:embed="rId409"/>
                <a:stretch>
                  <a:fillRect/>
                </a:stretch>
              </p:blipFill>
              <p:spPr>
                <a:xfrm>
                  <a:off x="8992898" y="2558422"/>
                  <a:ext cx="163440" cy="2116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166" name="Freihand 165">
                  <a:extLst>
                    <a:ext uri="{FF2B5EF4-FFF2-40B4-BE49-F238E27FC236}">
                      <a16:creationId xmlns:a16="http://schemas.microsoft.com/office/drawing/2014/main" id="{7F4810DD-CD01-4C20-9D82-F684185E7785}"/>
                    </a:ext>
                  </a:extLst>
                </p14:cNvPr>
                <p14:cNvContentPartPr/>
                <p14:nvPr/>
              </p14:nvContentPartPr>
              <p14:xfrm>
                <a:off x="9374858" y="2523862"/>
                <a:ext cx="146880" cy="236520"/>
              </p14:xfrm>
            </p:contentPart>
          </mc:Choice>
          <mc:Fallback>
            <p:pic>
              <p:nvPicPr>
                <p:cNvPr id="166" name="Freihand 165">
                  <a:extLst>
                    <a:ext uri="{FF2B5EF4-FFF2-40B4-BE49-F238E27FC236}">
                      <a16:creationId xmlns:a16="http://schemas.microsoft.com/office/drawing/2014/main" id="{7F4810DD-CD01-4C20-9D82-F684185E7785}"/>
                    </a:ext>
                  </a:extLst>
                </p:cNvPr>
                <p:cNvPicPr/>
                <p:nvPr/>
              </p:nvPicPr>
              <p:blipFill>
                <a:blip r:embed="rId411"/>
                <a:stretch>
                  <a:fillRect/>
                </a:stretch>
              </p:blipFill>
              <p:spPr>
                <a:xfrm>
                  <a:off x="9366218" y="2514862"/>
                  <a:ext cx="1645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167" name="Freihand 166">
                  <a:extLst>
                    <a:ext uri="{FF2B5EF4-FFF2-40B4-BE49-F238E27FC236}">
                      <a16:creationId xmlns:a16="http://schemas.microsoft.com/office/drawing/2014/main" id="{A8E153CE-D924-49D4-BD40-2EAD8841981C}"/>
                    </a:ext>
                  </a:extLst>
                </p14:cNvPr>
                <p14:cNvContentPartPr/>
                <p14:nvPr/>
              </p14:nvContentPartPr>
              <p14:xfrm>
                <a:off x="9594098" y="2577502"/>
                <a:ext cx="86400" cy="87840"/>
              </p14:xfrm>
            </p:contentPart>
          </mc:Choice>
          <mc:Fallback>
            <p:pic>
              <p:nvPicPr>
                <p:cNvPr id="167" name="Freihand 166">
                  <a:extLst>
                    <a:ext uri="{FF2B5EF4-FFF2-40B4-BE49-F238E27FC236}">
                      <a16:creationId xmlns:a16="http://schemas.microsoft.com/office/drawing/2014/main" id="{A8E153CE-D924-49D4-BD40-2EAD8841981C}"/>
                    </a:ext>
                  </a:extLst>
                </p:cNvPr>
                <p:cNvPicPr/>
                <p:nvPr/>
              </p:nvPicPr>
              <p:blipFill>
                <a:blip r:embed="rId413"/>
                <a:stretch>
                  <a:fillRect/>
                </a:stretch>
              </p:blipFill>
              <p:spPr>
                <a:xfrm>
                  <a:off x="9585458" y="2568862"/>
                  <a:ext cx="1040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168" name="Freihand 167">
                  <a:extLst>
                    <a:ext uri="{FF2B5EF4-FFF2-40B4-BE49-F238E27FC236}">
                      <a16:creationId xmlns:a16="http://schemas.microsoft.com/office/drawing/2014/main" id="{40FC95A6-0BCC-4BDA-8943-D4F89C347C6F}"/>
                    </a:ext>
                  </a:extLst>
                </p14:cNvPr>
                <p14:cNvContentPartPr/>
                <p14:nvPr/>
              </p14:nvContentPartPr>
              <p14:xfrm>
                <a:off x="9785978" y="2603062"/>
                <a:ext cx="127800" cy="29160"/>
              </p14:xfrm>
            </p:contentPart>
          </mc:Choice>
          <mc:Fallback>
            <p:pic>
              <p:nvPicPr>
                <p:cNvPr id="168" name="Freihand 167">
                  <a:extLst>
                    <a:ext uri="{FF2B5EF4-FFF2-40B4-BE49-F238E27FC236}">
                      <a16:creationId xmlns:a16="http://schemas.microsoft.com/office/drawing/2014/main" id="{40FC95A6-0BCC-4BDA-8943-D4F89C347C6F}"/>
                    </a:ext>
                  </a:extLst>
                </p:cNvPr>
                <p:cNvPicPr/>
                <p:nvPr/>
              </p:nvPicPr>
              <p:blipFill>
                <a:blip r:embed="rId415"/>
                <a:stretch>
                  <a:fillRect/>
                </a:stretch>
              </p:blipFill>
              <p:spPr>
                <a:xfrm>
                  <a:off x="9777338" y="2594422"/>
                  <a:ext cx="14544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169" name="Freihand 168">
                  <a:extLst>
                    <a:ext uri="{FF2B5EF4-FFF2-40B4-BE49-F238E27FC236}">
                      <a16:creationId xmlns:a16="http://schemas.microsoft.com/office/drawing/2014/main" id="{70F4C49C-3ACC-48AD-AA76-16D008FA1C61}"/>
                    </a:ext>
                  </a:extLst>
                </p14:cNvPr>
                <p14:cNvContentPartPr/>
                <p14:nvPr/>
              </p14:nvContentPartPr>
              <p14:xfrm>
                <a:off x="10054898" y="2503342"/>
                <a:ext cx="18000" cy="110160"/>
              </p14:xfrm>
            </p:contentPart>
          </mc:Choice>
          <mc:Fallback>
            <p:pic>
              <p:nvPicPr>
                <p:cNvPr id="169" name="Freihand 168">
                  <a:extLst>
                    <a:ext uri="{FF2B5EF4-FFF2-40B4-BE49-F238E27FC236}">
                      <a16:creationId xmlns:a16="http://schemas.microsoft.com/office/drawing/2014/main" id="{70F4C49C-3ACC-48AD-AA76-16D008FA1C61}"/>
                    </a:ext>
                  </a:extLst>
                </p:cNvPr>
                <p:cNvPicPr/>
                <p:nvPr/>
              </p:nvPicPr>
              <p:blipFill>
                <a:blip r:embed="rId417"/>
                <a:stretch>
                  <a:fillRect/>
                </a:stretch>
              </p:blipFill>
              <p:spPr>
                <a:xfrm>
                  <a:off x="10045898" y="2494702"/>
                  <a:ext cx="3564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170" name="Freihand 169">
                  <a:extLst>
                    <a:ext uri="{FF2B5EF4-FFF2-40B4-BE49-F238E27FC236}">
                      <a16:creationId xmlns:a16="http://schemas.microsoft.com/office/drawing/2014/main" id="{8F08BD65-3EAB-443C-951B-9C5056E84547}"/>
                    </a:ext>
                  </a:extLst>
                </p14:cNvPr>
                <p14:cNvContentPartPr/>
                <p14:nvPr/>
              </p14:nvContentPartPr>
              <p14:xfrm>
                <a:off x="9973898" y="2462302"/>
                <a:ext cx="196920" cy="176760"/>
              </p14:xfrm>
            </p:contentPart>
          </mc:Choice>
          <mc:Fallback>
            <p:pic>
              <p:nvPicPr>
                <p:cNvPr id="170" name="Freihand 169">
                  <a:extLst>
                    <a:ext uri="{FF2B5EF4-FFF2-40B4-BE49-F238E27FC236}">
                      <a16:creationId xmlns:a16="http://schemas.microsoft.com/office/drawing/2014/main" id="{8F08BD65-3EAB-443C-951B-9C5056E84547}"/>
                    </a:ext>
                  </a:extLst>
                </p:cNvPr>
                <p:cNvPicPr/>
                <p:nvPr/>
              </p:nvPicPr>
              <p:blipFill>
                <a:blip r:embed="rId419"/>
                <a:stretch>
                  <a:fillRect/>
                </a:stretch>
              </p:blipFill>
              <p:spPr>
                <a:xfrm>
                  <a:off x="9964898" y="2453662"/>
                  <a:ext cx="21456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171" name="Freihand 170">
                  <a:extLst>
                    <a:ext uri="{FF2B5EF4-FFF2-40B4-BE49-F238E27FC236}">
                      <a16:creationId xmlns:a16="http://schemas.microsoft.com/office/drawing/2014/main" id="{AE571F84-F20D-4CE3-8CF2-238C8B2D7CD1}"/>
                    </a:ext>
                  </a:extLst>
                </p14:cNvPr>
                <p14:cNvContentPartPr/>
                <p14:nvPr/>
              </p14:nvContentPartPr>
              <p14:xfrm>
                <a:off x="10220498" y="2444662"/>
                <a:ext cx="312840" cy="182520"/>
              </p14:xfrm>
            </p:contentPart>
          </mc:Choice>
          <mc:Fallback>
            <p:pic>
              <p:nvPicPr>
                <p:cNvPr id="171" name="Freihand 170">
                  <a:extLst>
                    <a:ext uri="{FF2B5EF4-FFF2-40B4-BE49-F238E27FC236}">
                      <a16:creationId xmlns:a16="http://schemas.microsoft.com/office/drawing/2014/main" id="{AE571F84-F20D-4CE3-8CF2-238C8B2D7CD1}"/>
                    </a:ext>
                  </a:extLst>
                </p:cNvPr>
                <p:cNvPicPr/>
                <p:nvPr/>
              </p:nvPicPr>
              <p:blipFill>
                <a:blip r:embed="rId421"/>
                <a:stretch>
                  <a:fillRect/>
                </a:stretch>
              </p:blipFill>
              <p:spPr>
                <a:xfrm>
                  <a:off x="10211858" y="2435662"/>
                  <a:ext cx="33048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172" name="Freihand 171">
                  <a:extLst>
                    <a:ext uri="{FF2B5EF4-FFF2-40B4-BE49-F238E27FC236}">
                      <a16:creationId xmlns:a16="http://schemas.microsoft.com/office/drawing/2014/main" id="{B4F6BCBC-E70B-4C63-B37B-8A463AB515AA}"/>
                    </a:ext>
                  </a:extLst>
                </p14:cNvPr>
                <p14:cNvContentPartPr/>
                <p14:nvPr/>
              </p14:nvContentPartPr>
              <p14:xfrm>
                <a:off x="10388618" y="2351782"/>
                <a:ext cx="359640" cy="200160"/>
              </p14:xfrm>
            </p:contentPart>
          </mc:Choice>
          <mc:Fallback>
            <p:pic>
              <p:nvPicPr>
                <p:cNvPr id="172" name="Freihand 171">
                  <a:extLst>
                    <a:ext uri="{FF2B5EF4-FFF2-40B4-BE49-F238E27FC236}">
                      <a16:creationId xmlns:a16="http://schemas.microsoft.com/office/drawing/2014/main" id="{B4F6BCBC-E70B-4C63-B37B-8A463AB515AA}"/>
                    </a:ext>
                  </a:extLst>
                </p:cNvPr>
                <p:cNvPicPr/>
                <p:nvPr/>
              </p:nvPicPr>
              <p:blipFill>
                <a:blip r:embed="rId423"/>
                <a:stretch>
                  <a:fillRect/>
                </a:stretch>
              </p:blipFill>
              <p:spPr>
                <a:xfrm>
                  <a:off x="10379978" y="2343142"/>
                  <a:ext cx="37728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173" name="Freihand 172">
                  <a:extLst>
                    <a:ext uri="{FF2B5EF4-FFF2-40B4-BE49-F238E27FC236}">
                      <a16:creationId xmlns:a16="http://schemas.microsoft.com/office/drawing/2014/main" id="{E3CBE638-23DB-4A62-A57A-5B7B0D674819}"/>
                    </a:ext>
                  </a:extLst>
                </p14:cNvPr>
                <p14:cNvContentPartPr/>
                <p14:nvPr/>
              </p14:nvContentPartPr>
              <p14:xfrm>
                <a:off x="10826018" y="2339542"/>
                <a:ext cx="410400" cy="238320"/>
              </p14:xfrm>
            </p:contentPart>
          </mc:Choice>
          <mc:Fallback>
            <p:pic>
              <p:nvPicPr>
                <p:cNvPr id="173" name="Freihand 172">
                  <a:extLst>
                    <a:ext uri="{FF2B5EF4-FFF2-40B4-BE49-F238E27FC236}">
                      <a16:creationId xmlns:a16="http://schemas.microsoft.com/office/drawing/2014/main" id="{E3CBE638-23DB-4A62-A57A-5B7B0D674819}"/>
                    </a:ext>
                  </a:extLst>
                </p:cNvPr>
                <p:cNvPicPr/>
                <p:nvPr/>
              </p:nvPicPr>
              <p:blipFill>
                <a:blip r:embed="rId425"/>
                <a:stretch>
                  <a:fillRect/>
                </a:stretch>
              </p:blipFill>
              <p:spPr>
                <a:xfrm>
                  <a:off x="10817378" y="2330902"/>
                  <a:ext cx="42804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174" name="Freihand 173">
                  <a:extLst>
                    <a:ext uri="{FF2B5EF4-FFF2-40B4-BE49-F238E27FC236}">
                      <a16:creationId xmlns:a16="http://schemas.microsoft.com/office/drawing/2014/main" id="{4FF39B2D-530E-46D0-8BD7-16319BE75E26}"/>
                    </a:ext>
                  </a:extLst>
                </p14:cNvPr>
                <p14:cNvContentPartPr/>
                <p14:nvPr/>
              </p14:nvContentPartPr>
              <p14:xfrm>
                <a:off x="11294378" y="2449342"/>
                <a:ext cx="118440" cy="31320"/>
              </p14:xfrm>
            </p:contentPart>
          </mc:Choice>
          <mc:Fallback>
            <p:pic>
              <p:nvPicPr>
                <p:cNvPr id="174" name="Freihand 173">
                  <a:extLst>
                    <a:ext uri="{FF2B5EF4-FFF2-40B4-BE49-F238E27FC236}">
                      <a16:creationId xmlns:a16="http://schemas.microsoft.com/office/drawing/2014/main" id="{4FF39B2D-530E-46D0-8BD7-16319BE75E26}"/>
                    </a:ext>
                  </a:extLst>
                </p:cNvPr>
                <p:cNvPicPr/>
                <p:nvPr/>
              </p:nvPicPr>
              <p:blipFill>
                <a:blip r:embed="rId427"/>
                <a:stretch>
                  <a:fillRect/>
                </a:stretch>
              </p:blipFill>
              <p:spPr>
                <a:xfrm>
                  <a:off x="11285378" y="2440342"/>
                  <a:ext cx="13608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175" name="Freihand 174">
                  <a:extLst>
                    <a:ext uri="{FF2B5EF4-FFF2-40B4-BE49-F238E27FC236}">
                      <a16:creationId xmlns:a16="http://schemas.microsoft.com/office/drawing/2014/main" id="{7A1C99B3-F0E4-4F22-96C8-F0498AA8D632}"/>
                    </a:ext>
                  </a:extLst>
                </p14:cNvPr>
                <p14:cNvContentPartPr/>
                <p14:nvPr/>
              </p14:nvContentPartPr>
              <p14:xfrm>
                <a:off x="9899018" y="2751022"/>
                <a:ext cx="174960" cy="180000"/>
              </p14:xfrm>
            </p:contentPart>
          </mc:Choice>
          <mc:Fallback>
            <p:pic>
              <p:nvPicPr>
                <p:cNvPr id="175" name="Freihand 174">
                  <a:extLst>
                    <a:ext uri="{FF2B5EF4-FFF2-40B4-BE49-F238E27FC236}">
                      <a16:creationId xmlns:a16="http://schemas.microsoft.com/office/drawing/2014/main" id="{7A1C99B3-F0E4-4F22-96C8-F0498AA8D632}"/>
                    </a:ext>
                  </a:extLst>
                </p:cNvPr>
                <p:cNvPicPr/>
                <p:nvPr/>
              </p:nvPicPr>
              <p:blipFill>
                <a:blip r:embed="rId429"/>
                <a:stretch>
                  <a:fillRect/>
                </a:stretch>
              </p:blipFill>
              <p:spPr>
                <a:xfrm>
                  <a:off x="9890378" y="2742382"/>
                  <a:ext cx="192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176" name="Freihand 175">
                  <a:extLst>
                    <a:ext uri="{FF2B5EF4-FFF2-40B4-BE49-F238E27FC236}">
                      <a16:creationId xmlns:a16="http://schemas.microsoft.com/office/drawing/2014/main" id="{D9982D16-F71B-42FC-A2F3-2F8C2DFE3BB4}"/>
                    </a:ext>
                  </a:extLst>
                </p14:cNvPr>
                <p14:cNvContentPartPr/>
                <p14:nvPr/>
              </p14:nvContentPartPr>
              <p14:xfrm>
                <a:off x="9998738" y="2760022"/>
                <a:ext cx="115560" cy="160920"/>
              </p14:xfrm>
            </p:contentPart>
          </mc:Choice>
          <mc:Fallback>
            <p:pic>
              <p:nvPicPr>
                <p:cNvPr id="176" name="Freihand 175">
                  <a:extLst>
                    <a:ext uri="{FF2B5EF4-FFF2-40B4-BE49-F238E27FC236}">
                      <a16:creationId xmlns:a16="http://schemas.microsoft.com/office/drawing/2014/main" id="{D9982D16-F71B-42FC-A2F3-2F8C2DFE3BB4}"/>
                    </a:ext>
                  </a:extLst>
                </p:cNvPr>
                <p:cNvPicPr/>
                <p:nvPr/>
              </p:nvPicPr>
              <p:blipFill>
                <a:blip r:embed="rId431"/>
                <a:stretch>
                  <a:fillRect/>
                </a:stretch>
              </p:blipFill>
              <p:spPr>
                <a:xfrm>
                  <a:off x="9989738" y="2751022"/>
                  <a:ext cx="13320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177" name="Freihand 176">
                  <a:extLst>
                    <a:ext uri="{FF2B5EF4-FFF2-40B4-BE49-F238E27FC236}">
                      <a16:creationId xmlns:a16="http://schemas.microsoft.com/office/drawing/2014/main" id="{E405F1DC-6A9F-41B8-BE90-659B67B32B32}"/>
                    </a:ext>
                  </a:extLst>
                </p14:cNvPr>
                <p14:cNvContentPartPr/>
                <p14:nvPr/>
              </p14:nvContentPartPr>
              <p14:xfrm>
                <a:off x="10151018" y="2801782"/>
                <a:ext cx="304560" cy="96480"/>
              </p14:xfrm>
            </p:contentPart>
          </mc:Choice>
          <mc:Fallback>
            <p:pic>
              <p:nvPicPr>
                <p:cNvPr id="177" name="Freihand 176">
                  <a:extLst>
                    <a:ext uri="{FF2B5EF4-FFF2-40B4-BE49-F238E27FC236}">
                      <a16:creationId xmlns:a16="http://schemas.microsoft.com/office/drawing/2014/main" id="{E405F1DC-6A9F-41B8-BE90-659B67B32B32}"/>
                    </a:ext>
                  </a:extLst>
                </p:cNvPr>
                <p:cNvPicPr/>
                <p:nvPr/>
              </p:nvPicPr>
              <p:blipFill>
                <a:blip r:embed="rId433"/>
                <a:stretch>
                  <a:fillRect/>
                </a:stretch>
              </p:blipFill>
              <p:spPr>
                <a:xfrm>
                  <a:off x="10142018" y="2792782"/>
                  <a:ext cx="32220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178" name="Freihand 177">
                  <a:extLst>
                    <a:ext uri="{FF2B5EF4-FFF2-40B4-BE49-F238E27FC236}">
                      <a16:creationId xmlns:a16="http://schemas.microsoft.com/office/drawing/2014/main" id="{CF42DCB5-76E6-4EB1-9C99-6D31161CB03E}"/>
                    </a:ext>
                  </a:extLst>
                </p14:cNvPr>
                <p14:cNvContentPartPr/>
                <p14:nvPr/>
              </p14:nvContentPartPr>
              <p14:xfrm>
                <a:off x="10461338" y="2768302"/>
                <a:ext cx="110880" cy="89280"/>
              </p14:xfrm>
            </p:contentPart>
          </mc:Choice>
          <mc:Fallback>
            <p:pic>
              <p:nvPicPr>
                <p:cNvPr id="178" name="Freihand 177">
                  <a:extLst>
                    <a:ext uri="{FF2B5EF4-FFF2-40B4-BE49-F238E27FC236}">
                      <a16:creationId xmlns:a16="http://schemas.microsoft.com/office/drawing/2014/main" id="{CF42DCB5-76E6-4EB1-9C99-6D31161CB03E}"/>
                    </a:ext>
                  </a:extLst>
                </p:cNvPr>
                <p:cNvPicPr/>
                <p:nvPr/>
              </p:nvPicPr>
              <p:blipFill>
                <a:blip r:embed="rId435"/>
                <a:stretch>
                  <a:fillRect/>
                </a:stretch>
              </p:blipFill>
              <p:spPr>
                <a:xfrm>
                  <a:off x="10452698" y="2759302"/>
                  <a:ext cx="12852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179" name="Freihand 178">
                  <a:extLst>
                    <a:ext uri="{FF2B5EF4-FFF2-40B4-BE49-F238E27FC236}">
                      <a16:creationId xmlns:a16="http://schemas.microsoft.com/office/drawing/2014/main" id="{545EFFC8-3D3A-4406-8E64-0591CEE1E015}"/>
                    </a:ext>
                  </a:extLst>
                </p14:cNvPr>
                <p14:cNvContentPartPr/>
                <p14:nvPr/>
              </p14:nvContentPartPr>
              <p14:xfrm>
                <a:off x="10606058" y="2646262"/>
                <a:ext cx="181440" cy="186840"/>
              </p14:xfrm>
            </p:contentPart>
          </mc:Choice>
          <mc:Fallback>
            <p:pic>
              <p:nvPicPr>
                <p:cNvPr id="179" name="Freihand 178">
                  <a:extLst>
                    <a:ext uri="{FF2B5EF4-FFF2-40B4-BE49-F238E27FC236}">
                      <a16:creationId xmlns:a16="http://schemas.microsoft.com/office/drawing/2014/main" id="{545EFFC8-3D3A-4406-8E64-0591CEE1E015}"/>
                    </a:ext>
                  </a:extLst>
                </p:cNvPr>
                <p:cNvPicPr/>
                <p:nvPr/>
              </p:nvPicPr>
              <p:blipFill>
                <a:blip r:embed="rId437"/>
                <a:stretch>
                  <a:fillRect/>
                </a:stretch>
              </p:blipFill>
              <p:spPr>
                <a:xfrm>
                  <a:off x="10597058" y="2637622"/>
                  <a:ext cx="199080" cy="20448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180" name="Freihand 179">
                  <a:extLst>
                    <a:ext uri="{FF2B5EF4-FFF2-40B4-BE49-F238E27FC236}">
                      <a16:creationId xmlns:a16="http://schemas.microsoft.com/office/drawing/2014/main" id="{E795A31D-8FBE-462E-84CA-A0F5CC53D786}"/>
                    </a:ext>
                  </a:extLst>
                </p14:cNvPr>
                <p14:cNvContentPartPr/>
                <p14:nvPr/>
              </p14:nvContentPartPr>
              <p14:xfrm>
                <a:off x="10833578" y="2637262"/>
                <a:ext cx="124560" cy="110880"/>
              </p14:xfrm>
            </p:contentPart>
          </mc:Choice>
          <mc:Fallback>
            <p:pic>
              <p:nvPicPr>
                <p:cNvPr id="180" name="Freihand 179">
                  <a:extLst>
                    <a:ext uri="{FF2B5EF4-FFF2-40B4-BE49-F238E27FC236}">
                      <a16:creationId xmlns:a16="http://schemas.microsoft.com/office/drawing/2014/main" id="{E795A31D-8FBE-462E-84CA-A0F5CC53D786}"/>
                    </a:ext>
                  </a:extLst>
                </p:cNvPr>
                <p:cNvPicPr/>
                <p:nvPr/>
              </p:nvPicPr>
              <p:blipFill>
                <a:blip r:embed="rId439"/>
                <a:stretch>
                  <a:fillRect/>
                </a:stretch>
              </p:blipFill>
              <p:spPr>
                <a:xfrm>
                  <a:off x="10824578" y="2628262"/>
                  <a:ext cx="142200" cy="12852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181" name="Freihand 180">
                  <a:extLst>
                    <a:ext uri="{FF2B5EF4-FFF2-40B4-BE49-F238E27FC236}">
                      <a16:creationId xmlns:a16="http://schemas.microsoft.com/office/drawing/2014/main" id="{03BA6426-D735-4B09-8816-2C0CD6E7455E}"/>
                    </a:ext>
                  </a:extLst>
                </p14:cNvPr>
                <p14:cNvContentPartPr/>
                <p14:nvPr/>
              </p14:nvContentPartPr>
              <p14:xfrm>
                <a:off x="9342098" y="2417302"/>
                <a:ext cx="66600" cy="107280"/>
              </p14:xfrm>
            </p:contentPart>
          </mc:Choice>
          <mc:Fallback>
            <p:pic>
              <p:nvPicPr>
                <p:cNvPr id="181" name="Freihand 180">
                  <a:extLst>
                    <a:ext uri="{FF2B5EF4-FFF2-40B4-BE49-F238E27FC236}">
                      <a16:creationId xmlns:a16="http://schemas.microsoft.com/office/drawing/2014/main" id="{03BA6426-D735-4B09-8816-2C0CD6E7455E}"/>
                    </a:ext>
                  </a:extLst>
                </p:cNvPr>
                <p:cNvPicPr/>
                <p:nvPr/>
              </p:nvPicPr>
              <p:blipFill>
                <a:blip r:embed="rId441"/>
                <a:stretch>
                  <a:fillRect/>
                </a:stretch>
              </p:blipFill>
              <p:spPr>
                <a:xfrm>
                  <a:off x="9333458" y="2408302"/>
                  <a:ext cx="842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182" name="Freihand 181">
                  <a:extLst>
                    <a:ext uri="{FF2B5EF4-FFF2-40B4-BE49-F238E27FC236}">
                      <a16:creationId xmlns:a16="http://schemas.microsoft.com/office/drawing/2014/main" id="{39DB7896-7479-40BD-A8FD-14F9334559AE}"/>
                    </a:ext>
                  </a:extLst>
                </p14:cNvPr>
                <p14:cNvContentPartPr/>
                <p14:nvPr/>
              </p14:nvContentPartPr>
              <p14:xfrm>
                <a:off x="9198098" y="2390662"/>
                <a:ext cx="47160" cy="655920"/>
              </p14:xfrm>
            </p:contentPart>
          </mc:Choice>
          <mc:Fallback>
            <p:pic>
              <p:nvPicPr>
                <p:cNvPr id="182" name="Freihand 181">
                  <a:extLst>
                    <a:ext uri="{FF2B5EF4-FFF2-40B4-BE49-F238E27FC236}">
                      <a16:creationId xmlns:a16="http://schemas.microsoft.com/office/drawing/2014/main" id="{39DB7896-7479-40BD-A8FD-14F9334559AE}"/>
                    </a:ext>
                  </a:extLst>
                </p:cNvPr>
                <p:cNvPicPr/>
                <p:nvPr/>
              </p:nvPicPr>
              <p:blipFill>
                <a:blip r:embed="rId443"/>
                <a:stretch>
                  <a:fillRect/>
                </a:stretch>
              </p:blipFill>
              <p:spPr>
                <a:xfrm>
                  <a:off x="9189458" y="2381662"/>
                  <a:ext cx="64800" cy="67356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183" name="Freihand 182">
                  <a:extLst>
                    <a:ext uri="{FF2B5EF4-FFF2-40B4-BE49-F238E27FC236}">
                      <a16:creationId xmlns:a16="http://schemas.microsoft.com/office/drawing/2014/main" id="{5853F15E-6904-4DD6-963A-3F5291456F12}"/>
                    </a:ext>
                  </a:extLst>
                </p14:cNvPr>
                <p14:cNvContentPartPr/>
                <p14:nvPr/>
              </p14:nvContentPartPr>
              <p14:xfrm>
                <a:off x="9343898" y="2888902"/>
                <a:ext cx="2014200" cy="152640"/>
              </p14:xfrm>
            </p:contentPart>
          </mc:Choice>
          <mc:Fallback>
            <p:pic>
              <p:nvPicPr>
                <p:cNvPr id="183" name="Freihand 182">
                  <a:extLst>
                    <a:ext uri="{FF2B5EF4-FFF2-40B4-BE49-F238E27FC236}">
                      <a16:creationId xmlns:a16="http://schemas.microsoft.com/office/drawing/2014/main" id="{5853F15E-6904-4DD6-963A-3F5291456F12}"/>
                    </a:ext>
                  </a:extLst>
                </p:cNvPr>
                <p:cNvPicPr/>
                <p:nvPr/>
              </p:nvPicPr>
              <p:blipFill>
                <a:blip r:embed="rId445"/>
                <a:stretch>
                  <a:fillRect/>
                </a:stretch>
              </p:blipFill>
              <p:spPr>
                <a:xfrm>
                  <a:off x="9334898" y="2880262"/>
                  <a:ext cx="203184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184" name="Freihand 183">
                  <a:extLst>
                    <a:ext uri="{FF2B5EF4-FFF2-40B4-BE49-F238E27FC236}">
                      <a16:creationId xmlns:a16="http://schemas.microsoft.com/office/drawing/2014/main" id="{3C8194AB-4154-4C92-9E31-DA88CB06D25E}"/>
                    </a:ext>
                  </a:extLst>
                </p14:cNvPr>
                <p14:cNvContentPartPr/>
                <p14:nvPr/>
              </p14:nvContentPartPr>
              <p14:xfrm>
                <a:off x="9214658" y="2189062"/>
                <a:ext cx="2389680" cy="665280"/>
              </p14:xfrm>
            </p:contentPart>
          </mc:Choice>
          <mc:Fallback>
            <p:pic>
              <p:nvPicPr>
                <p:cNvPr id="184" name="Freihand 183">
                  <a:extLst>
                    <a:ext uri="{FF2B5EF4-FFF2-40B4-BE49-F238E27FC236}">
                      <a16:creationId xmlns:a16="http://schemas.microsoft.com/office/drawing/2014/main" id="{3C8194AB-4154-4C92-9E31-DA88CB06D25E}"/>
                    </a:ext>
                  </a:extLst>
                </p:cNvPr>
                <p:cNvPicPr/>
                <p:nvPr/>
              </p:nvPicPr>
              <p:blipFill>
                <a:blip r:embed="rId447"/>
                <a:stretch>
                  <a:fillRect/>
                </a:stretch>
              </p:blipFill>
              <p:spPr>
                <a:xfrm>
                  <a:off x="9205658" y="2180062"/>
                  <a:ext cx="2407320" cy="6829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186" name="Freihand 185">
                  <a:extLst>
                    <a:ext uri="{FF2B5EF4-FFF2-40B4-BE49-F238E27FC236}">
                      <a16:creationId xmlns:a16="http://schemas.microsoft.com/office/drawing/2014/main" id="{A67AF94C-4EBE-4A62-A968-623DF5FBECC0}"/>
                    </a:ext>
                  </a:extLst>
                </p14:cNvPr>
                <p14:cNvContentPartPr/>
                <p14:nvPr/>
              </p14:nvContentPartPr>
              <p14:xfrm>
                <a:off x="7971938" y="3441502"/>
                <a:ext cx="128880" cy="8640"/>
              </p14:xfrm>
            </p:contentPart>
          </mc:Choice>
          <mc:Fallback>
            <p:pic>
              <p:nvPicPr>
                <p:cNvPr id="186" name="Freihand 185">
                  <a:extLst>
                    <a:ext uri="{FF2B5EF4-FFF2-40B4-BE49-F238E27FC236}">
                      <a16:creationId xmlns:a16="http://schemas.microsoft.com/office/drawing/2014/main" id="{A67AF94C-4EBE-4A62-A968-623DF5FBECC0}"/>
                    </a:ext>
                  </a:extLst>
                </p:cNvPr>
                <p:cNvPicPr/>
                <p:nvPr/>
              </p:nvPicPr>
              <p:blipFill>
                <a:blip r:embed="rId449"/>
                <a:stretch>
                  <a:fillRect/>
                </a:stretch>
              </p:blipFill>
              <p:spPr>
                <a:xfrm>
                  <a:off x="7962938" y="3432862"/>
                  <a:ext cx="14652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187" name="Freihand 186">
                  <a:extLst>
                    <a:ext uri="{FF2B5EF4-FFF2-40B4-BE49-F238E27FC236}">
                      <a16:creationId xmlns:a16="http://schemas.microsoft.com/office/drawing/2014/main" id="{41076BC5-9C89-4940-A1BB-173105104EB1}"/>
                    </a:ext>
                  </a:extLst>
                </p14:cNvPr>
                <p14:cNvContentPartPr/>
                <p14:nvPr/>
              </p14:nvContentPartPr>
              <p14:xfrm>
                <a:off x="7950698" y="3500182"/>
                <a:ext cx="165960" cy="6480"/>
              </p14:xfrm>
            </p:contentPart>
          </mc:Choice>
          <mc:Fallback>
            <p:pic>
              <p:nvPicPr>
                <p:cNvPr id="187" name="Freihand 186">
                  <a:extLst>
                    <a:ext uri="{FF2B5EF4-FFF2-40B4-BE49-F238E27FC236}">
                      <a16:creationId xmlns:a16="http://schemas.microsoft.com/office/drawing/2014/main" id="{41076BC5-9C89-4940-A1BB-173105104EB1}"/>
                    </a:ext>
                  </a:extLst>
                </p:cNvPr>
                <p:cNvPicPr/>
                <p:nvPr/>
              </p:nvPicPr>
              <p:blipFill>
                <a:blip r:embed="rId451"/>
                <a:stretch>
                  <a:fillRect/>
                </a:stretch>
              </p:blipFill>
              <p:spPr>
                <a:xfrm>
                  <a:off x="7942058" y="3491542"/>
                  <a:ext cx="18360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188" name="Freihand 187">
                  <a:extLst>
                    <a:ext uri="{FF2B5EF4-FFF2-40B4-BE49-F238E27FC236}">
                      <a16:creationId xmlns:a16="http://schemas.microsoft.com/office/drawing/2014/main" id="{EB2BEC3F-E6B1-43F5-8C07-A7AB0D5C8A1C}"/>
                    </a:ext>
                  </a:extLst>
                </p14:cNvPr>
                <p14:cNvContentPartPr/>
                <p14:nvPr/>
              </p14:nvContentPartPr>
              <p14:xfrm>
                <a:off x="8094698" y="3316942"/>
                <a:ext cx="199800" cy="194400"/>
              </p14:xfrm>
            </p:contentPart>
          </mc:Choice>
          <mc:Fallback>
            <p:pic>
              <p:nvPicPr>
                <p:cNvPr id="188" name="Freihand 187">
                  <a:extLst>
                    <a:ext uri="{FF2B5EF4-FFF2-40B4-BE49-F238E27FC236}">
                      <a16:creationId xmlns:a16="http://schemas.microsoft.com/office/drawing/2014/main" id="{EB2BEC3F-E6B1-43F5-8C07-A7AB0D5C8A1C}"/>
                    </a:ext>
                  </a:extLst>
                </p:cNvPr>
                <p:cNvPicPr/>
                <p:nvPr/>
              </p:nvPicPr>
              <p:blipFill>
                <a:blip r:embed="rId453"/>
                <a:stretch>
                  <a:fillRect/>
                </a:stretch>
              </p:blipFill>
              <p:spPr>
                <a:xfrm>
                  <a:off x="8085698" y="3308302"/>
                  <a:ext cx="21744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190" name="Freihand 189">
                  <a:extLst>
                    <a:ext uri="{FF2B5EF4-FFF2-40B4-BE49-F238E27FC236}">
                      <a16:creationId xmlns:a16="http://schemas.microsoft.com/office/drawing/2014/main" id="{C5FD7FA8-44FD-43A5-8D28-A612ABB5BF86}"/>
                    </a:ext>
                  </a:extLst>
                </p14:cNvPr>
                <p14:cNvContentPartPr/>
                <p14:nvPr/>
              </p14:nvContentPartPr>
              <p14:xfrm>
                <a:off x="8492138" y="3161422"/>
                <a:ext cx="130320" cy="299160"/>
              </p14:xfrm>
            </p:contentPart>
          </mc:Choice>
          <mc:Fallback>
            <p:pic>
              <p:nvPicPr>
                <p:cNvPr id="190" name="Freihand 189">
                  <a:extLst>
                    <a:ext uri="{FF2B5EF4-FFF2-40B4-BE49-F238E27FC236}">
                      <a16:creationId xmlns:a16="http://schemas.microsoft.com/office/drawing/2014/main" id="{C5FD7FA8-44FD-43A5-8D28-A612ABB5BF86}"/>
                    </a:ext>
                  </a:extLst>
                </p:cNvPr>
                <p:cNvPicPr/>
                <p:nvPr/>
              </p:nvPicPr>
              <p:blipFill>
                <a:blip r:embed="rId455"/>
                <a:stretch>
                  <a:fillRect/>
                </a:stretch>
              </p:blipFill>
              <p:spPr>
                <a:xfrm>
                  <a:off x="8483138" y="3152422"/>
                  <a:ext cx="147960" cy="31680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191" name="Freihand 190">
                  <a:extLst>
                    <a:ext uri="{FF2B5EF4-FFF2-40B4-BE49-F238E27FC236}">
                      <a16:creationId xmlns:a16="http://schemas.microsoft.com/office/drawing/2014/main" id="{FB663053-61A1-4486-861F-4AF1D358E149}"/>
                    </a:ext>
                  </a:extLst>
                </p14:cNvPr>
                <p14:cNvContentPartPr/>
                <p14:nvPr/>
              </p14:nvContentPartPr>
              <p14:xfrm>
                <a:off x="8672858" y="3243862"/>
                <a:ext cx="154440" cy="122400"/>
              </p14:xfrm>
            </p:contentPart>
          </mc:Choice>
          <mc:Fallback>
            <p:pic>
              <p:nvPicPr>
                <p:cNvPr id="191" name="Freihand 190">
                  <a:extLst>
                    <a:ext uri="{FF2B5EF4-FFF2-40B4-BE49-F238E27FC236}">
                      <a16:creationId xmlns:a16="http://schemas.microsoft.com/office/drawing/2014/main" id="{FB663053-61A1-4486-861F-4AF1D358E149}"/>
                    </a:ext>
                  </a:extLst>
                </p:cNvPr>
                <p:cNvPicPr/>
                <p:nvPr/>
              </p:nvPicPr>
              <p:blipFill>
                <a:blip r:embed="rId457"/>
                <a:stretch>
                  <a:fillRect/>
                </a:stretch>
              </p:blipFill>
              <p:spPr>
                <a:xfrm>
                  <a:off x="8663858" y="3235222"/>
                  <a:ext cx="1720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192" name="Freihand 191">
                  <a:extLst>
                    <a:ext uri="{FF2B5EF4-FFF2-40B4-BE49-F238E27FC236}">
                      <a16:creationId xmlns:a16="http://schemas.microsoft.com/office/drawing/2014/main" id="{8D1D9EA4-42BA-41B4-9699-C41150215ED8}"/>
                    </a:ext>
                  </a:extLst>
                </p14:cNvPr>
                <p14:cNvContentPartPr/>
                <p14:nvPr/>
              </p14:nvContentPartPr>
              <p14:xfrm>
                <a:off x="8832698" y="3139822"/>
                <a:ext cx="196200" cy="184320"/>
              </p14:xfrm>
            </p:contentPart>
          </mc:Choice>
          <mc:Fallback>
            <p:pic>
              <p:nvPicPr>
                <p:cNvPr id="192" name="Freihand 191">
                  <a:extLst>
                    <a:ext uri="{FF2B5EF4-FFF2-40B4-BE49-F238E27FC236}">
                      <a16:creationId xmlns:a16="http://schemas.microsoft.com/office/drawing/2014/main" id="{8D1D9EA4-42BA-41B4-9699-C41150215ED8}"/>
                    </a:ext>
                  </a:extLst>
                </p:cNvPr>
                <p:cNvPicPr/>
                <p:nvPr/>
              </p:nvPicPr>
              <p:blipFill>
                <a:blip r:embed="rId459"/>
                <a:stretch>
                  <a:fillRect/>
                </a:stretch>
              </p:blipFill>
              <p:spPr>
                <a:xfrm>
                  <a:off x="8823698" y="3130822"/>
                  <a:ext cx="2138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193" name="Freihand 192">
                  <a:extLst>
                    <a:ext uri="{FF2B5EF4-FFF2-40B4-BE49-F238E27FC236}">
                      <a16:creationId xmlns:a16="http://schemas.microsoft.com/office/drawing/2014/main" id="{D9E87E0E-289C-4183-AD0C-DFE13FB656B6}"/>
                    </a:ext>
                  </a:extLst>
                </p14:cNvPr>
                <p14:cNvContentPartPr/>
                <p14:nvPr/>
              </p14:nvContentPartPr>
              <p14:xfrm>
                <a:off x="9148058" y="3234862"/>
                <a:ext cx="392760" cy="82080"/>
              </p14:xfrm>
            </p:contentPart>
          </mc:Choice>
          <mc:Fallback>
            <p:pic>
              <p:nvPicPr>
                <p:cNvPr id="193" name="Freihand 192">
                  <a:extLst>
                    <a:ext uri="{FF2B5EF4-FFF2-40B4-BE49-F238E27FC236}">
                      <a16:creationId xmlns:a16="http://schemas.microsoft.com/office/drawing/2014/main" id="{D9E87E0E-289C-4183-AD0C-DFE13FB656B6}"/>
                    </a:ext>
                  </a:extLst>
                </p:cNvPr>
                <p:cNvPicPr/>
                <p:nvPr/>
              </p:nvPicPr>
              <p:blipFill>
                <a:blip r:embed="rId461"/>
                <a:stretch>
                  <a:fillRect/>
                </a:stretch>
              </p:blipFill>
              <p:spPr>
                <a:xfrm>
                  <a:off x="9139058" y="3226222"/>
                  <a:ext cx="4104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194" name="Freihand 193">
                  <a:extLst>
                    <a:ext uri="{FF2B5EF4-FFF2-40B4-BE49-F238E27FC236}">
                      <a16:creationId xmlns:a16="http://schemas.microsoft.com/office/drawing/2014/main" id="{8DAAC57F-FE78-4DE4-BB64-7B037319BD14}"/>
                    </a:ext>
                  </a:extLst>
                </p14:cNvPr>
                <p14:cNvContentPartPr/>
                <p14:nvPr/>
              </p14:nvContentPartPr>
              <p14:xfrm>
                <a:off x="9581138" y="3109942"/>
                <a:ext cx="465840" cy="172440"/>
              </p14:xfrm>
            </p:contentPart>
          </mc:Choice>
          <mc:Fallback>
            <p:pic>
              <p:nvPicPr>
                <p:cNvPr id="194" name="Freihand 193">
                  <a:extLst>
                    <a:ext uri="{FF2B5EF4-FFF2-40B4-BE49-F238E27FC236}">
                      <a16:creationId xmlns:a16="http://schemas.microsoft.com/office/drawing/2014/main" id="{8DAAC57F-FE78-4DE4-BB64-7B037319BD14}"/>
                    </a:ext>
                  </a:extLst>
                </p:cNvPr>
                <p:cNvPicPr/>
                <p:nvPr/>
              </p:nvPicPr>
              <p:blipFill>
                <a:blip r:embed="rId463"/>
                <a:stretch>
                  <a:fillRect/>
                </a:stretch>
              </p:blipFill>
              <p:spPr>
                <a:xfrm>
                  <a:off x="9572498" y="3100942"/>
                  <a:ext cx="48348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195" name="Freihand 194">
                  <a:extLst>
                    <a:ext uri="{FF2B5EF4-FFF2-40B4-BE49-F238E27FC236}">
                      <a16:creationId xmlns:a16="http://schemas.microsoft.com/office/drawing/2014/main" id="{C1C551F7-21DF-4AE4-B9A3-5B8F32870CE8}"/>
                    </a:ext>
                  </a:extLst>
                </p14:cNvPr>
                <p14:cNvContentPartPr/>
                <p14:nvPr/>
              </p14:nvContentPartPr>
              <p14:xfrm>
                <a:off x="10062098" y="3219382"/>
                <a:ext cx="300600" cy="239040"/>
              </p14:xfrm>
            </p:contentPart>
          </mc:Choice>
          <mc:Fallback>
            <p:pic>
              <p:nvPicPr>
                <p:cNvPr id="195" name="Freihand 194">
                  <a:extLst>
                    <a:ext uri="{FF2B5EF4-FFF2-40B4-BE49-F238E27FC236}">
                      <a16:creationId xmlns:a16="http://schemas.microsoft.com/office/drawing/2014/main" id="{C1C551F7-21DF-4AE4-B9A3-5B8F32870CE8}"/>
                    </a:ext>
                  </a:extLst>
                </p:cNvPr>
                <p:cNvPicPr/>
                <p:nvPr/>
              </p:nvPicPr>
              <p:blipFill>
                <a:blip r:embed="rId465"/>
                <a:stretch>
                  <a:fillRect/>
                </a:stretch>
              </p:blipFill>
              <p:spPr>
                <a:xfrm>
                  <a:off x="10053458" y="3210382"/>
                  <a:ext cx="3182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196" name="Freihand 195">
                  <a:extLst>
                    <a:ext uri="{FF2B5EF4-FFF2-40B4-BE49-F238E27FC236}">
                      <a16:creationId xmlns:a16="http://schemas.microsoft.com/office/drawing/2014/main" id="{3A3ECAE5-8140-47B1-A627-14AEE4CFD13E}"/>
                    </a:ext>
                  </a:extLst>
                </p14:cNvPr>
                <p14:cNvContentPartPr/>
                <p14:nvPr/>
              </p14:nvContentPartPr>
              <p14:xfrm>
                <a:off x="10664738" y="3209302"/>
                <a:ext cx="191160" cy="119880"/>
              </p14:xfrm>
            </p:contentPart>
          </mc:Choice>
          <mc:Fallback>
            <p:pic>
              <p:nvPicPr>
                <p:cNvPr id="196" name="Freihand 195">
                  <a:extLst>
                    <a:ext uri="{FF2B5EF4-FFF2-40B4-BE49-F238E27FC236}">
                      <a16:creationId xmlns:a16="http://schemas.microsoft.com/office/drawing/2014/main" id="{3A3ECAE5-8140-47B1-A627-14AEE4CFD13E}"/>
                    </a:ext>
                  </a:extLst>
                </p:cNvPr>
                <p:cNvPicPr/>
                <p:nvPr/>
              </p:nvPicPr>
              <p:blipFill>
                <a:blip r:embed="rId467"/>
                <a:stretch>
                  <a:fillRect/>
                </a:stretch>
              </p:blipFill>
              <p:spPr>
                <a:xfrm>
                  <a:off x="10656098" y="3200662"/>
                  <a:ext cx="20880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197" name="Freihand 196">
                  <a:extLst>
                    <a:ext uri="{FF2B5EF4-FFF2-40B4-BE49-F238E27FC236}">
                      <a16:creationId xmlns:a16="http://schemas.microsoft.com/office/drawing/2014/main" id="{D5ACEC65-3DC7-43CD-9541-C1964B1071B6}"/>
                    </a:ext>
                  </a:extLst>
                </p14:cNvPr>
                <p14:cNvContentPartPr/>
                <p14:nvPr/>
              </p14:nvContentPartPr>
              <p14:xfrm>
                <a:off x="10948058" y="3194182"/>
                <a:ext cx="287280" cy="98640"/>
              </p14:xfrm>
            </p:contentPart>
          </mc:Choice>
          <mc:Fallback>
            <p:pic>
              <p:nvPicPr>
                <p:cNvPr id="197" name="Freihand 196">
                  <a:extLst>
                    <a:ext uri="{FF2B5EF4-FFF2-40B4-BE49-F238E27FC236}">
                      <a16:creationId xmlns:a16="http://schemas.microsoft.com/office/drawing/2014/main" id="{D5ACEC65-3DC7-43CD-9541-C1964B1071B6}"/>
                    </a:ext>
                  </a:extLst>
                </p:cNvPr>
                <p:cNvPicPr/>
                <p:nvPr/>
              </p:nvPicPr>
              <p:blipFill>
                <a:blip r:embed="rId469"/>
                <a:stretch>
                  <a:fillRect/>
                </a:stretch>
              </p:blipFill>
              <p:spPr>
                <a:xfrm>
                  <a:off x="10939418" y="3185182"/>
                  <a:ext cx="30492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198" name="Freihand 197">
                  <a:extLst>
                    <a:ext uri="{FF2B5EF4-FFF2-40B4-BE49-F238E27FC236}">
                      <a16:creationId xmlns:a16="http://schemas.microsoft.com/office/drawing/2014/main" id="{04A7E5B4-B76B-4E69-939A-75977254ED9E}"/>
                    </a:ext>
                  </a:extLst>
                </p14:cNvPr>
                <p14:cNvContentPartPr/>
                <p14:nvPr/>
              </p14:nvContentPartPr>
              <p14:xfrm>
                <a:off x="11297618" y="3171502"/>
                <a:ext cx="114120" cy="99000"/>
              </p14:xfrm>
            </p:contentPart>
          </mc:Choice>
          <mc:Fallback>
            <p:pic>
              <p:nvPicPr>
                <p:cNvPr id="198" name="Freihand 197">
                  <a:extLst>
                    <a:ext uri="{FF2B5EF4-FFF2-40B4-BE49-F238E27FC236}">
                      <a16:creationId xmlns:a16="http://schemas.microsoft.com/office/drawing/2014/main" id="{04A7E5B4-B76B-4E69-939A-75977254ED9E}"/>
                    </a:ext>
                  </a:extLst>
                </p:cNvPr>
                <p:cNvPicPr/>
                <p:nvPr/>
              </p:nvPicPr>
              <p:blipFill>
                <a:blip r:embed="rId471"/>
                <a:stretch>
                  <a:fillRect/>
                </a:stretch>
              </p:blipFill>
              <p:spPr>
                <a:xfrm>
                  <a:off x="11288978" y="3162862"/>
                  <a:ext cx="1317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199" name="Freihand 198">
                  <a:extLst>
                    <a:ext uri="{FF2B5EF4-FFF2-40B4-BE49-F238E27FC236}">
                      <a16:creationId xmlns:a16="http://schemas.microsoft.com/office/drawing/2014/main" id="{422AEEF1-9954-4569-B74A-4E941706D0E5}"/>
                    </a:ext>
                  </a:extLst>
                </p14:cNvPr>
                <p14:cNvContentPartPr/>
                <p14:nvPr/>
              </p14:nvContentPartPr>
              <p14:xfrm>
                <a:off x="11534858" y="3121822"/>
                <a:ext cx="147960" cy="157320"/>
              </p14:xfrm>
            </p:contentPart>
          </mc:Choice>
          <mc:Fallback>
            <p:pic>
              <p:nvPicPr>
                <p:cNvPr id="199" name="Freihand 198">
                  <a:extLst>
                    <a:ext uri="{FF2B5EF4-FFF2-40B4-BE49-F238E27FC236}">
                      <a16:creationId xmlns:a16="http://schemas.microsoft.com/office/drawing/2014/main" id="{422AEEF1-9954-4569-B74A-4E941706D0E5}"/>
                    </a:ext>
                  </a:extLst>
                </p:cNvPr>
                <p:cNvPicPr/>
                <p:nvPr/>
              </p:nvPicPr>
              <p:blipFill>
                <a:blip r:embed="rId473"/>
                <a:stretch>
                  <a:fillRect/>
                </a:stretch>
              </p:blipFill>
              <p:spPr>
                <a:xfrm>
                  <a:off x="11525858" y="3113182"/>
                  <a:ext cx="16560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200" name="Freihand 199">
                  <a:extLst>
                    <a:ext uri="{FF2B5EF4-FFF2-40B4-BE49-F238E27FC236}">
                      <a16:creationId xmlns:a16="http://schemas.microsoft.com/office/drawing/2014/main" id="{9F0B7AD5-EDE7-48C0-8713-CA4344F7991E}"/>
                    </a:ext>
                  </a:extLst>
                </p14:cNvPr>
                <p14:cNvContentPartPr/>
                <p14:nvPr/>
              </p14:nvContentPartPr>
              <p14:xfrm>
                <a:off x="11732498" y="3166102"/>
                <a:ext cx="137520" cy="114120"/>
              </p14:xfrm>
            </p:contentPart>
          </mc:Choice>
          <mc:Fallback>
            <p:pic>
              <p:nvPicPr>
                <p:cNvPr id="200" name="Freihand 199">
                  <a:extLst>
                    <a:ext uri="{FF2B5EF4-FFF2-40B4-BE49-F238E27FC236}">
                      <a16:creationId xmlns:a16="http://schemas.microsoft.com/office/drawing/2014/main" id="{9F0B7AD5-EDE7-48C0-8713-CA4344F7991E}"/>
                    </a:ext>
                  </a:extLst>
                </p:cNvPr>
                <p:cNvPicPr/>
                <p:nvPr/>
              </p:nvPicPr>
              <p:blipFill>
                <a:blip r:embed="rId475"/>
                <a:stretch>
                  <a:fillRect/>
                </a:stretch>
              </p:blipFill>
              <p:spPr>
                <a:xfrm>
                  <a:off x="11723498" y="3157462"/>
                  <a:ext cx="1551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201" name="Freihand 200">
                  <a:extLst>
                    <a:ext uri="{FF2B5EF4-FFF2-40B4-BE49-F238E27FC236}">
                      <a16:creationId xmlns:a16="http://schemas.microsoft.com/office/drawing/2014/main" id="{962D0814-8E06-41FC-BE19-DFD050492B9A}"/>
                    </a:ext>
                  </a:extLst>
                </p14:cNvPr>
                <p14:cNvContentPartPr/>
                <p14:nvPr/>
              </p14:nvContentPartPr>
              <p14:xfrm>
                <a:off x="11891978" y="3268702"/>
                <a:ext cx="37440" cy="136080"/>
              </p14:xfrm>
            </p:contentPart>
          </mc:Choice>
          <mc:Fallback>
            <p:pic>
              <p:nvPicPr>
                <p:cNvPr id="201" name="Freihand 200">
                  <a:extLst>
                    <a:ext uri="{FF2B5EF4-FFF2-40B4-BE49-F238E27FC236}">
                      <a16:creationId xmlns:a16="http://schemas.microsoft.com/office/drawing/2014/main" id="{962D0814-8E06-41FC-BE19-DFD050492B9A}"/>
                    </a:ext>
                  </a:extLst>
                </p:cNvPr>
                <p:cNvPicPr/>
                <p:nvPr/>
              </p:nvPicPr>
              <p:blipFill>
                <a:blip r:embed="rId477"/>
                <a:stretch>
                  <a:fillRect/>
                </a:stretch>
              </p:blipFill>
              <p:spPr>
                <a:xfrm>
                  <a:off x="11882978" y="3259702"/>
                  <a:ext cx="5508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202" name="Freihand 201">
                  <a:extLst>
                    <a:ext uri="{FF2B5EF4-FFF2-40B4-BE49-F238E27FC236}">
                      <a16:creationId xmlns:a16="http://schemas.microsoft.com/office/drawing/2014/main" id="{56FCB2CE-02AD-43EE-A8B3-78083AFFE638}"/>
                    </a:ext>
                  </a:extLst>
                </p14:cNvPr>
                <p14:cNvContentPartPr/>
                <p14:nvPr/>
              </p14:nvContentPartPr>
              <p14:xfrm>
                <a:off x="8467298" y="3554182"/>
                <a:ext cx="129240" cy="178200"/>
              </p14:xfrm>
            </p:contentPart>
          </mc:Choice>
          <mc:Fallback>
            <p:pic>
              <p:nvPicPr>
                <p:cNvPr id="202" name="Freihand 201">
                  <a:extLst>
                    <a:ext uri="{FF2B5EF4-FFF2-40B4-BE49-F238E27FC236}">
                      <a16:creationId xmlns:a16="http://schemas.microsoft.com/office/drawing/2014/main" id="{56FCB2CE-02AD-43EE-A8B3-78083AFFE638}"/>
                    </a:ext>
                  </a:extLst>
                </p:cNvPr>
                <p:cNvPicPr/>
                <p:nvPr/>
              </p:nvPicPr>
              <p:blipFill>
                <a:blip r:embed="rId479"/>
                <a:stretch>
                  <a:fillRect/>
                </a:stretch>
              </p:blipFill>
              <p:spPr>
                <a:xfrm>
                  <a:off x="8458658" y="3545182"/>
                  <a:ext cx="14688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203" name="Freihand 202">
                  <a:extLst>
                    <a:ext uri="{FF2B5EF4-FFF2-40B4-BE49-F238E27FC236}">
                      <a16:creationId xmlns:a16="http://schemas.microsoft.com/office/drawing/2014/main" id="{11364390-E2A3-449A-ADEA-235432FDE76B}"/>
                    </a:ext>
                  </a:extLst>
                </p14:cNvPr>
                <p14:cNvContentPartPr/>
                <p14:nvPr/>
              </p14:nvContentPartPr>
              <p14:xfrm>
                <a:off x="8659538" y="3610702"/>
                <a:ext cx="88920" cy="92160"/>
              </p14:xfrm>
            </p:contentPart>
          </mc:Choice>
          <mc:Fallback>
            <p:pic>
              <p:nvPicPr>
                <p:cNvPr id="203" name="Freihand 202">
                  <a:extLst>
                    <a:ext uri="{FF2B5EF4-FFF2-40B4-BE49-F238E27FC236}">
                      <a16:creationId xmlns:a16="http://schemas.microsoft.com/office/drawing/2014/main" id="{11364390-E2A3-449A-ADEA-235432FDE76B}"/>
                    </a:ext>
                  </a:extLst>
                </p:cNvPr>
                <p:cNvPicPr/>
                <p:nvPr/>
              </p:nvPicPr>
              <p:blipFill>
                <a:blip r:embed="rId481"/>
                <a:stretch>
                  <a:fillRect/>
                </a:stretch>
              </p:blipFill>
              <p:spPr>
                <a:xfrm>
                  <a:off x="8650898" y="3602062"/>
                  <a:ext cx="1065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204" name="Freihand 203">
                  <a:extLst>
                    <a:ext uri="{FF2B5EF4-FFF2-40B4-BE49-F238E27FC236}">
                      <a16:creationId xmlns:a16="http://schemas.microsoft.com/office/drawing/2014/main" id="{1FD871D1-946B-4189-AA06-B4C37253B860}"/>
                    </a:ext>
                  </a:extLst>
                </p14:cNvPr>
                <p14:cNvContentPartPr/>
                <p14:nvPr/>
              </p14:nvContentPartPr>
              <p14:xfrm>
                <a:off x="8795978" y="3509182"/>
                <a:ext cx="212760" cy="280800"/>
              </p14:xfrm>
            </p:contentPart>
          </mc:Choice>
          <mc:Fallback>
            <p:pic>
              <p:nvPicPr>
                <p:cNvPr id="204" name="Freihand 203">
                  <a:extLst>
                    <a:ext uri="{FF2B5EF4-FFF2-40B4-BE49-F238E27FC236}">
                      <a16:creationId xmlns:a16="http://schemas.microsoft.com/office/drawing/2014/main" id="{1FD871D1-946B-4189-AA06-B4C37253B860}"/>
                    </a:ext>
                  </a:extLst>
                </p:cNvPr>
                <p:cNvPicPr/>
                <p:nvPr/>
              </p:nvPicPr>
              <p:blipFill>
                <a:blip r:embed="rId483"/>
                <a:stretch>
                  <a:fillRect/>
                </a:stretch>
              </p:blipFill>
              <p:spPr>
                <a:xfrm>
                  <a:off x="8786978" y="3500542"/>
                  <a:ext cx="23040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205" name="Freihand 204">
                  <a:extLst>
                    <a:ext uri="{FF2B5EF4-FFF2-40B4-BE49-F238E27FC236}">
                      <a16:creationId xmlns:a16="http://schemas.microsoft.com/office/drawing/2014/main" id="{FB19BE24-322C-4FD6-8956-84B07500D28A}"/>
                    </a:ext>
                  </a:extLst>
                </p14:cNvPr>
                <p14:cNvContentPartPr/>
                <p14:nvPr/>
              </p14:nvContentPartPr>
              <p14:xfrm>
                <a:off x="9296378" y="3523222"/>
                <a:ext cx="342360" cy="153000"/>
              </p14:xfrm>
            </p:contentPart>
          </mc:Choice>
          <mc:Fallback>
            <p:pic>
              <p:nvPicPr>
                <p:cNvPr id="205" name="Freihand 204">
                  <a:extLst>
                    <a:ext uri="{FF2B5EF4-FFF2-40B4-BE49-F238E27FC236}">
                      <a16:creationId xmlns:a16="http://schemas.microsoft.com/office/drawing/2014/main" id="{FB19BE24-322C-4FD6-8956-84B07500D28A}"/>
                    </a:ext>
                  </a:extLst>
                </p:cNvPr>
                <p:cNvPicPr/>
                <p:nvPr/>
              </p:nvPicPr>
              <p:blipFill>
                <a:blip r:embed="rId485"/>
                <a:stretch>
                  <a:fillRect/>
                </a:stretch>
              </p:blipFill>
              <p:spPr>
                <a:xfrm>
                  <a:off x="9287378" y="3514582"/>
                  <a:ext cx="36000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206" name="Freihand 205">
                  <a:extLst>
                    <a:ext uri="{FF2B5EF4-FFF2-40B4-BE49-F238E27FC236}">
                      <a16:creationId xmlns:a16="http://schemas.microsoft.com/office/drawing/2014/main" id="{52D22CF8-91AD-4A48-9BF3-23DDAAEF3173}"/>
                    </a:ext>
                  </a:extLst>
                </p14:cNvPr>
                <p14:cNvContentPartPr/>
                <p14:nvPr/>
              </p14:nvContentPartPr>
              <p14:xfrm>
                <a:off x="9591938" y="3454462"/>
                <a:ext cx="14400" cy="17280"/>
              </p14:xfrm>
            </p:contentPart>
          </mc:Choice>
          <mc:Fallback>
            <p:pic>
              <p:nvPicPr>
                <p:cNvPr id="206" name="Freihand 205">
                  <a:extLst>
                    <a:ext uri="{FF2B5EF4-FFF2-40B4-BE49-F238E27FC236}">
                      <a16:creationId xmlns:a16="http://schemas.microsoft.com/office/drawing/2014/main" id="{52D22CF8-91AD-4A48-9BF3-23DDAAEF3173}"/>
                    </a:ext>
                  </a:extLst>
                </p:cNvPr>
                <p:cNvPicPr/>
                <p:nvPr/>
              </p:nvPicPr>
              <p:blipFill>
                <a:blip r:embed="rId487"/>
                <a:stretch>
                  <a:fillRect/>
                </a:stretch>
              </p:blipFill>
              <p:spPr>
                <a:xfrm>
                  <a:off x="9583298" y="3445462"/>
                  <a:ext cx="32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207" name="Freihand 206">
                  <a:extLst>
                    <a:ext uri="{FF2B5EF4-FFF2-40B4-BE49-F238E27FC236}">
                      <a16:creationId xmlns:a16="http://schemas.microsoft.com/office/drawing/2014/main" id="{1D851847-46A7-4590-906A-C17A9D08149E}"/>
                    </a:ext>
                  </a:extLst>
                </p14:cNvPr>
                <p14:cNvContentPartPr/>
                <p14:nvPr/>
              </p14:nvContentPartPr>
              <p14:xfrm>
                <a:off x="9933578" y="3466702"/>
                <a:ext cx="140760" cy="226080"/>
              </p14:xfrm>
            </p:contentPart>
          </mc:Choice>
          <mc:Fallback>
            <p:pic>
              <p:nvPicPr>
                <p:cNvPr id="207" name="Freihand 206">
                  <a:extLst>
                    <a:ext uri="{FF2B5EF4-FFF2-40B4-BE49-F238E27FC236}">
                      <a16:creationId xmlns:a16="http://schemas.microsoft.com/office/drawing/2014/main" id="{1D851847-46A7-4590-906A-C17A9D08149E}"/>
                    </a:ext>
                  </a:extLst>
                </p:cNvPr>
                <p:cNvPicPr/>
                <p:nvPr/>
              </p:nvPicPr>
              <p:blipFill>
                <a:blip r:embed="rId489"/>
                <a:stretch>
                  <a:fillRect/>
                </a:stretch>
              </p:blipFill>
              <p:spPr>
                <a:xfrm>
                  <a:off x="9924938" y="3457702"/>
                  <a:ext cx="15840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208" name="Freihand 207">
                  <a:extLst>
                    <a:ext uri="{FF2B5EF4-FFF2-40B4-BE49-F238E27FC236}">
                      <a16:creationId xmlns:a16="http://schemas.microsoft.com/office/drawing/2014/main" id="{4751FCDB-3FB6-477C-A9A9-B49515A87FE9}"/>
                    </a:ext>
                  </a:extLst>
                </p14:cNvPr>
                <p14:cNvContentPartPr/>
                <p14:nvPr/>
              </p14:nvContentPartPr>
              <p14:xfrm>
                <a:off x="10120058" y="3541582"/>
                <a:ext cx="83880" cy="127800"/>
              </p14:xfrm>
            </p:contentPart>
          </mc:Choice>
          <mc:Fallback>
            <p:pic>
              <p:nvPicPr>
                <p:cNvPr id="208" name="Freihand 207">
                  <a:extLst>
                    <a:ext uri="{FF2B5EF4-FFF2-40B4-BE49-F238E27FC236}">
                      <a16:creationId xmlns:a16="http://schemas.microsoft.com/office/drawing/2014/main" id="{4751FCDB-3FB6-477C-A9A9-B49515A87FE9}"/>
                    </a:ext>
                  </a:extLst>
                </p:cNvPr>
                <p:cNvPicPr/>
                <p:nvPr/>
              </p:nvPicPr>
              <p:blipFill>
                <a:blip r:embed="rId491"/>
                <a:stretch>
                  <a:fillRect/>
                </a:stretch>
              </p:blipFill>
              <p:spPr>
                <a:xfrm>
                  <a:off x="10111058" y="3532942"/>
                  <a:ext cx="101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209" name="Freihand 208">
                  <a:extLst>
                    <a:ext uri="{FF2B5EF4-FFF2-40B4-BE49-F238E27FC236}">
                      <a16:creationId xmlns:a16="http://schemas.microsoft.com/office/drawing/2014/main" id="{5A881395-C507-422E-B381-05BE9B947956}"/>
                    </a:ext>
                  </a:extLst>
                </p14:cNvPr>
                <p14:cNvContentPartPr/>
                <p14:nvPr/>
              </p14:nvContentPartPr>
              <p14:xfrm>
                <a:off x="10323098" y="3499822"/>
                <a:ext cx="219600" cy="171720"/>
              </p14:xfrm>
            </p:contentPart>
          </mc:Choice>
          <mc:Fallback>
            <p:pic>
              <p:nvPicPr>
                <p:cNvPr id="209" name="Freihand 208">
                  <a:extLst>
                    <a:ext uri="{FF2B5EF4-FFF2-40B4-BE49-F238E27FC236}">
                      <a16:creationId xmlns:a16="http://schemas.microsoft.com/office/drawing/2014/main" id="{5A881395-C507-422E-B381-05BE9B947956}"/>
                    </a:ext>
                  </a:extLst>
                </p:cNvPr>
                <p:cNvPicPr/>
                <p:nvPr/>
              </p:nvPicPr>
              <p:blipFill>
                <a:blip r:embed="rId493"/>
                <a:stretch>
                  <a:fillRect/>
                </a:stretch>
              </p:blipFill>
              <p:spPr>
                <a:xfrm>
                  <a:off x="10314458" y="3491182"/>
                  <a:ext cx="237240" cy="18936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210" name="Freihand 209">
                  <a:extLst>
                    <a:ext uri="{FF2B5EF4-FFF2-40B4-BE49-F238E27FC236}">
                      <a16:creationId xmlns:a16="http://schemas.microsoft.com/office/drawing/2014/main" id="{6376FC2C-6630-4C02-B74D-B1D062BA9B7F}"/>
                    </a:ext>
                  </a:extLst>
                </p14:cNvPr>
                <p14:cNvContentPartPr/>
                <p14:nvPr/>
              </p14:nvContentPartPr>
              <p14:xfrm>
                <a:off x="10470338" y="3478582"/>
                <a:ext cx="146160" cy="181800"/>
              </p14:xfrm>
            </p:contentPart>
          </mc:Choice>
          <mc:Fallback>
            <p:pic>
              <p:nvPicPr>
                <p:cNvPr id="210" name="Freihand 209">
                  <a:extLst>
                    <a:ext uri="{FF2B5EF4-FFF2-40B4-BE49-F238E27FC236}">
                      <a16:creationId xmlns:a16="http://schemas.microsoft.com/office/drawing/2014/main" id="{6376FC2C-6630-4C02-B74D-B1D062BA9B7F}"/>
                    </a:ext>
                  </a:extLst>
                </p:cNvPr>
                <p:cNvPicPr/>
                <p:nvPr/>
              </p:nvPicPr>
              <p:blipFill>
                <a:blip r:embed="rId495"/>
                <a:stretch>
                  <a:fillRect/>
                </a:stretch>
              </p:blipFill>
              <p:spPr>
                <a:xfrm>
                  <a:off x="10461338" y="3469942"/>
                  <a:ext cx="1638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211" name="Freihand 210">
                  <a:extLst>
                    <a:ext uri="{FF2B5EF4-FFF2-40B4-BE49-F238E27FC236}">
                      <a16:creationId xmlns:a16="http://schemas.microsoft.com/office/drawing/2014/main" id="{447FE82D-F1A3-4F1D-8314-F168D70C8965}"/>
                    </a:ext>
                  </a:extLst>
                </p14:cNvPr>
                <p14:cNvContentPartPr/>
                <p14:nvPr/>
              </p14:nvContentPartPr>
              <p14:xfrm>
                <a:off x="10664738" y="3558142"/>
                <a:ext cx="111240" cy="128520"/>
              </p14:xfrm>
            </p:contentPart>
          </mc:Choice>
          <mc:Fallback>
            <p:pic>
              <p:nvPicPr>
                <p:cNvPr id="211" name="Freihand 210">
                  <a:extLst>
                    <a:ext uri="{FF2B5EF4-FFF2-40B4-BE49-F238E27FC236}">
                      <a16:creationId xmlns:a16="http://schemas.microsoft.com/office/drawing/2014/main" id="{447FE82D-F1A3-4F1D-8314-F168D70C8965}"/>
                    </a:ext>
                  </a:extLst>
                </p:cNvPr>
                <p:cNvPicPr/>
                <p:nvPr/>
              </p:nvPicPr>
              <p:blipFill>
                <a:blip r:embed="rId497"/>
                <a:stretch>
                  <a:fillRect/>
                </a:stretch>
              </p:blipFill>
              <p:spPr>
                <a:xfrm>
                  <a:off x="10656098" y="3549502"/>
                  <a:ext cx="1288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212" name="Freihand 211">
                  <a:extLst>
                    <a:ext uri="{FF2B5EF4-FFF2-40B4-BE49-F238E27FC236}">
                      <a16:creationId xmlns:a16="http://schemas.microsoft.com/office/drawing/2014/main" id="{38A8BBB0-97D9-48E8-8BAC-673ADA1F2AF1}"/>
                    </a:ext>
                  </a:extLst>
                </p14:cNvPr>
                <p14:cNvContentPartPr/>
                <p14:nvPr/>
              </p14:nvContentPartPr>
              <p14:xfrm>
                <a:off x="10820258" y="3468142"/>
                <a:ext cx="127080" cy="234000"/>
              </p14:xfrm>
            </p:contentPart>
          </mc:Choice>
          <mc:Fallback>
            <p:pic>
              <p:nvPicPr>
                <p:cNvPr id="212" name="Freihand 211">
                  <a:extLst>
                    <a:ext uri="{FF2B5EF4-FFF2-40B4-BE49-F238E27FC236}">
                      <a16:creationId xmlns:a16="http://schemas.microsoft.com/office/drawing/2014/main" id="{38A8BBB0-97D9-48E8-8BAC-673ADA1F2AF1}"/>
                    </a:ext>
                  </a:extLst>
                </p:cNvPr>
                <p:cNvPicPr/>
                <p:nvPr/>
              </p:nvPicPr>
              <p:blipFill>
                <a:blip r:embed="rId499"/>
                <a:stretch>
                  <a:fillRect/>
                </a:stretch>
              </p:blipFill>
              <p:spPr>
                <a:xfrm>
                  <a:off x="10811258" y="3459142"/>
                  <a:ext cx="1447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213" name="Freihand 212">
                  <a:extLst>
                    <a:ext uri="{FF2B5EF4-FFF2-40B4-BE49-F238E27FC236}">
                      <a16:creationId xmlns:a16="http://schemas.microsoft.com/office/drawing/2014/main" id="{6BFAB7B8-8874-4BB1-B82E-674AD1E20ED4}"/>
                    </a:ext>
                  </a:extLst>
                </p14:cNvPr>
                <p14:cNvContentPartPr/>
                <p14:nvPr/>
              </p14:nvContentPartPr>
              <p14:xfrm>
                <a:off x="10775258" y="3411622"/>
                <a:ext cx="380160" cy="208440"/>
              </p14:xfrm>
            </p:contentPart>
          </mc:Choice>
          <mc:Fallback>
            <p:pic>
              <p:nvPicPr>
                <p:cNvPr id="213" name="Freihand 212">
                  <a:extLst>
                    <a:ext uri="{FF2B5EF4-FFF2-40B4-BE49-F238E27FC236}">
                      <a16:creationId xmlns:a16="http://schemas.microsoft.com/office/drawing/2014/main" id="{6BFAB7B8-8874-4BB1-B82E-674AD1E20ED4}"/>
                    </a:ext>
                  </a:extLst>
                </p:cNvPr>
                <p:cNvPicPr/>
                <p:nvPr/>
              </p:nvPicPr>
              <p:blipFill>
                <a:blip r:embed="rId501"/>
                <a:stretch>
                  <a:fillRect/>
                </a:stretch>
              </p:blipFill>
              <p:spPr>
                <a:xfrm>
                  <a:off x="10766258" y="3402622"/>
                  <a:ext cx="39780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214" name="Freihand 213">
                  <a:extLst>
                    <a:ext uri="{FF2B5EF4-FFF2-40B4-BE49-F238E27FC236}">
                      <a16:creationId xmlns:a16="http://schemas.microsoft.com/office/drawing/2014/main" id="{F5940637-150C-4F41-8958-0D27CBAD2E72}"/>
                    </a:ext>
                  </a:extLst>
                </p14:cNvPr>
                <p14:cNvContentPartPr/>
                <p14:nvPr/>
              </p14:nvContentPartPr>
              <p14:xfrm>
                <a:off x="11199338" y="3436462"/>
                <a:ext cx="157320" cy="222120"/>
              </p14:xfrm>
            </p:contentPart>
          </mc:Choice>
          <mc:Fallback>
            <p:pic>
              <p:nvPicPr>
                <p:cNvPr id="214" name="Freihand 213">
                  <a:extLst>
                    <a:ext uri="{FF2B5EF4-FFF2-40B4-BE49-F238E27FC236}">
                      <a16:creationId xmlns:a16="http://schemas.microsoft.com/office/drawing/2014/main" id="{F5940637-150C-4F41-8958-0D27CBAD2E72}"/>
                    </a:ext>
                  </a:extLst>
                </p:cNvPr>
                <p:cNvPicPr/>
                <p:nvPr/>
              </p:nvPicPr>
              <p:blipFill>
                <a:blip r:embed="rId503"/>
                <a:stretch>
                  <a:fillRect/>
                </a:stretch>
              </p:blipFill>
              <p:spPr>
                <a:xfrm>
                  <a:off x="11190698" y="3427462"/>
                  <a:ext cx="174960" cy="23976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215" name="Freihand 214">
                  <a:extLst>
                    <a:ext uri="{FF2B5EF4-FFF2-40B4-BE49-F238E27FC236}">
                      <a16:creationId xmlns:a16="http://schemas.microsoft.com/office/drawing/2014/main" id="{8E50621A-03D1-4317-BEDC-88C85367CA3D}"/>
                    </a:ext>
                  </a:extLst>
                </p14:cNvPr>
                <p14:cNvContentPartPr/>
                <p14:nvPr/>
              </p14:nvContentPartPr>
              <p14:xfrm>
                <a:off x="11282498" y="3439342"/>
                <a:ext cx="152640" cy="247680"/>
              </p14:xfrm>
            </p:contentPart>
          </mc:Choice>
          <mc:Fallback>
            <p:pic>
              <p:nvPicPr>
                <p:cNvPr id="215" name="Freihand 214">
                  <a:extLst>
                    <a:ext uri="{FF2B5EF4-FFF2-40B4-BE49-F238E27FC236}">
                      <a16:creationId xmlns:a16="http://schemas.microsoft.com/office/drawing/2014/main" id="{8E50621A-03D1-4317-BEDC-88C85367CA3D}"/>
                    </a:ext>
                  </a:extLst>
                </p:cNvPr>
                <p:cNvPicPr/>
                <p:nvPr/>
              </p:nvPicPr>
              <p:blipFill>
                <a:blip r:embed="rId505"/>
                <a:stretch>
                  <a:fillRect/>
                </a:stretch>
              </p:blipFill>
              <p:spPr>
                <a:xfrm>
                  <a:off x="11273498" y="3430702"/>
                  <a:ext cx="17028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216" name="Freihand 215">
                  <a:extLst>
                    <a:ext uri="{FF2B5EF4-FFF2-40B4-BE49-F238E27FC236}">
                      <a16:creationId xmlns:a16="http://schemas.microsoft.com/office/drawing/2014/main" id="{8508E33B-A75F-4C88-8FBA-1140ECC08343}"/>
                    </a:ext>
                  </a:extLst>
                </p14:cNvPr>
                <p14:cNvContentPartPr/>
                <p14:nvPr/>
              </p14:nvContentPartPr>
              <p14:xfrm>
                <a:off x="11447738" y="3553462"/>
                <a:ext cx="244080" cy="122400"/>
              </p14:xfrm>
            </p:contentPart>
          </mc:Choice>
          <mc:Fallback>
            <p:pic>
              <p:nvPicPr>
                <p:cNvPr id="216" name="Freihand 215">
                  <a:extLst>
                    <a:ext uri="{FF2B5EF4-FFF2-40B4-BE49-F238E27FC236}">
                      <a16:creationId xmlns:a16="http://schemas.microsoft.com/office/drawing/2014/main" id="{8508E33B-A75F-4C88-8FBA-1140ECC08343}"/>
                    </a:ext>
                  </a:extLst>
                </p:cNvPr>
                <p:cNvPicPr/>
                <p:nvPr/>
              </p:nvPicPr>
              <p:blipFill>
                <a:blip r:embed="rId507"/>
                <a:stretch>
                  <a:fillRect/>
                </a:stretch>
              </p:blipFill>
              <p:spPr>
                <a:xfrm>
                  <a:off x="11439098" y="3544462"/>
                  <a:ext cx="26172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217" name="Freihand 216">
                  <a:extLst>
                    <a:ext uri="{FF2B5EF4-FFF2-40B4-BE49-F238E27FC236}">
                      <a16:creationId xmlns:a16="http://schemas.microsoft.com/office/drawing/2014/main" id="{AA89DCDF-E9BA-4987-B5F9-C811C67E753E}"/>
                    </a:ext>
                  </a:extLst>
                </p14:cNvPr>
                <p14:cNvContentPartPr/>
                <p14:nvPr/>
              </p14:nvContentPartPr>
              <p14:xfrm>
                <a:off x="11701538" y="3534382"/>
                <a:ext cx="73440" cy="133560"/>
              </p14:xfrm>
            </p:contentPart>
          </mc:Choice>
          <mc:Fallback>
            <p:pic>
              <p:nvPicPr>
                <p:cNvPr id="217" name="Freihand 216">
                  <a:extLst>
                    <a:ext uri="{FF2B5EF4-FFF2-40B4-BE49-F238E27FC236}">
                      <a16:creationId xmlns:a16="http://schemas.microsoft.com/office/drawing/2014/main" id="{AA89DCDF-E9BA-4987-B5F9-C811C67E753E}"/>
                    </a:ext>
                  </a:extLst>
                </p:cNvPr>
                <p:cNvPicPr/>
                <p:nvPr/>
              </p:nvPicPr>
              <p:blipFill>
                <a:blip r:embed="rId509"/>
                <a:stretch>
                  <a:fillRect/>
                </a:stretch>
              </p:blipFill>
              <p:spPr>
                <a:xfrm>
                  <a:off x="11692898" y="3525742"/>
                  <a:ext cx="910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218" name="Freihand 217">
                  <a:extLst>
                    <a:ext uri="{FF2B5EF4-FFF2-40B4-BE49-F238E27FC236}">
                      <a16:creationId xmlns:a16="http://schemas.microsoft.com/office/drawing/2014/main" id="{B1132D61-445E-499E-A780-1B99485E1695}"/>
                    </a:ext>
                  </a:extLst>
                </p14:cNvPr>
                <p14:cNvContentPartPr/>
                <p14:nvPr/>
              </p14:nvContentPartPr>
              <p14:xfrm>
                <a:off x="11820338" y="3445102"/>
                <a:ext cx="163800" cy="215280"/>
              </p14:xfrm>
            </p:contentPart>
          </mc:Choice>
          <mc:Fallback>
            <p:pic>
              <p:nvPicPr>
                <p:cNvPr id="218" name="Freihand 217">
                  <a:extLst>
                    <a:ext uri="{FF2B5EF4-FFF2-40B4-BE49-F238E27FC236}">
                      <a16:creationId xmlns:a16="http://schemas.microsoft.com/office/drawing/2014/main" id="{B1132D61-445E-499E-A780-1B99485E1695}"/>
                    </a:ext>
                  </a:extLst>
                </p:cNvPr>
                <p:cNvPicPr/>
                <p:nvPr/>
              </p:nvPicPr>
              <p:blipFill>
                <a:blip r:embed="rId511"/>
                <a:stretch>
                  <a:fillRect/>
                </a:stretch>
              </p:blipFill>
              <p:spPr>
                <a:xfrm>
                  <a:off x="11811338" y="3436102"/>
                  <a:ext cx="18144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219" name="Freihand 218">
                  <a:extLst>
                    <a:ext uri="{FF2B5EF4-FFF2-40B4-BE49-F238E27FC236}">
                      <a16:creationId xmlns:a16="http://schemas.microsoft.com/office/drawing/2014/main" id="{7F453C62-6937-4ADC-B0C0-F27DBD460BD0}"/>
                    </a:ext>
                  </a:extLst>
                </p14:cNvPr>
                <p14:cNvContentPartPr/>
                <p14:nvPr/>
              </p14:nvContentPartPr>
              <p14:xfrm>
                <a:off x="8956898" y="3912742"/>
                <a:ext cx="224280" cy="104760"/>
              </p14:xfrm>
            </p:contentPart>
          </mc:Choice>
          <mc:Fallback>
            <p:pic>
              <p:nvPicPr>
                <p:cNvPr id="219" name="Freihand 218">
                  <a:extLst>
                    <a:ext uri="{FF2B5EF4-FFF2-40B4-BE49-F238E27FC236}">
                      <a16:creationId xmlns:a16="http://schemas.microsoft.com/office/drawing/2014/main" id="{7F453C62-6937-4ADC-B0C0-F27DBD460BD0}"/>
                    </a:ext>
                  </a:extLst>
                </p:cNvPr>
                <p:cNvPicPr/>
                <p:nvPr/>
              </p:nvPicPr>
              <p:blipFill>
                <a:blip r:embed="rId513"/>
                <a:stretch>
                  <a:fillRect/>
                </a:stretch>
              </p:blipFill>
              <p:spPr>
                <a:xfrm>
                  <a:off x="8948258" y="3903742"/>
                  <a:ext cx="24192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220" name="Freihand 219">
                  <a:extLst>
                    <a:ext uri="{FF2B5EF4-FFF2-40B4-BE49-F238E27FC236}">
                      <a16:creationId xmlns:a16="http://schemas.microsoft.com/office/drawing/2014/main" id="{9BD39950-AD89-4CCB-8B02-7921E501EF75}"/>
                    </a:ext>
                  </a:extLst>
                </p14:cNvPr>
                <p14:cNvContentPartPr/>
                <p14:nvPr/>
              </p14:nvContentPartPr>
              <p14:xfrm>
                <a:off x="9160658" y="3825262"/>
                <a:ext cx="7200" cy="61920"/>
              </p14:xfrm>
            </p:contentPart>
          </mc:Choice>
          <mc:Fallback>
            <p:pic>
              <p:nvPicPr>
                <p:cNvPr id="220" name="Freihand 219">
                  <a:extLst>
                    <a:ext uri="{FF2B5EF4-FFF2-40B4-BE49-F238E27FC236}">
                      <a16:creationId xmlns:a16="http://schemas.microsoft.com/office/drawing/2014/main" id="{9BD39950-AD89-4CCB-8B02-7921E501EF75}"/>
                    </a:ext>
                  </a:extLst>
                </p:cNvPr>
                <p:cNvPicPr/>
                <p:nvPr/>
              </p:nvPicPr>
              <p:blipFill>
                <a:blip r:embed="rId515"/>
                <a:stretch>
                  <a:fillRect/>
                </a:stretch>
              </p:blipFill>
              <p:spPr>
                <a:xfrm>
                  <a:off x="9152018" y="3816622"/>
                  <a:ext cx="2484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221" name="Freihand 220">
                  <a:extLst>
                    <a:ext uri="{FF2B5EF4-FFF2-40B4-BE49-F238E27FC236}">
                      <a16:creationId xmlns:a16="http://schemas.microsoft.com/office/drawing/2014/main" id="{4A8E88DA-0DFF-4A51-A43E-DF03432101E1}"/>
                    </a:ext>
                  </a:extLst>
                </p14:cNvPr>
                <p14:cNvContentPartPr/>
                <p14:nvPr/>
              </p14:nvContentPartPr>
              <p14:xfrm>
                <a:off x="9245618" y="3716902"/>
                <a:ext cx="345960" cy="274680"/>
              </p14:xfrm>
            </p:contentPart>
          </mc:Choice>
          <mc:Fallback>
            <p:pic>
              <p:nvPicPr>
                <p:cNvPr id="221" name="Freihand 220">
                  <a:extLst>
                    <a:ext uri="{FF2B5EF4-FFF2-40B4-BE49-F238E27FC236}">
                      <a16:creationId xmlns:a16="http://schemas.microsoft.com/office/drawing/2014/main" id="{4A8E88DA-0DFF-4A51-A43E-DF03432101E1}"/>
                    </a:ext>
                  </a:extLst>
                </p:cNvPr>
                <p:cNvPicPr/>
                <p:nvPr/>
              </p:nvPicPr>
              <p:blipFill>
                <a:blip r:embed="rId517"/>
                <a:stretch>
                  <a:fillRect/>
                </a:stretch>
              </p:blipFill>
              <p:spPr>
                <a:xfrm>
                  <a:off x="9236618" y="3707902"/>
                  <a:ext cx="36360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222" name="Freihand 221">
                  <a:extLst>
                    <a:ext uri="{FF2B5EF4-FFF2-40B4-BE49-F238E27FC236}">
                      <a16:creationId xmlns:a16="http://schemas.microsoft.com/office/drawing/2014/main" id="{7BB0DE1A-94FA-49CF-A624-FF55947EB288}"/>
                    </a:ext>
                  </a:extLst>
                </p14:cNvPr>
                <p14:cNvContentPartPr/>
                <p14:nvPr/>
              </p14:nvContentPartPr>
              <p14:xfrm>
                <a:off x="9928538" y="3868462"/>
                <a:ext cx="405360" cy="273240"/>
              </p14:xfrm>
            </p:contentPart>
          </mc:Choice>
          <mc:Fallback>
            <p:pic>
              <p:nvPicPr>
                <p:cNvPr id="222" name="Freihand 221">
                  <a:extLst>
                    <a:ext uri="{FF2B5EF4-FFF2-40B4-BE49-F238E27FC236}">
                      <a16:creationId xmlns:a16="http://schemas.microsoft.com/office/drawing/2014/main" id="{7BB0DE1A-94FA-49CF-A624-FF55947EB288}"/>
                    </a:ext>
                  </a:extLst>
                </p:cNvPr>
                <p:cNvPicPr/>
                <p:nvPr/>
              </p:nvPicPr>
              <p:blipFill>
                <a:blip r:embed="rId519"/>
                <a:stretch>
                  <a:fillRect/>
                </a:stretch>
              </p:blipFill>
              <p:spPr>
                <a:xfrm>
                  <a:off x="9919538" y="3859822"/>
                  <a:ext cx="423000" cy="2908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223" name="Freihand 222">
                  <a:extLst>
                    <a:ext uri="{FF2B5EF4-FFF2-40B4-BE49-F238E27FC236}">
                      <a16:creationId xmlns:a16="http://schemas.microsoft.com/office/drawing/2014/main" id="{6F264BE9-69AA-454C-9C89-738803087E00}"/>
                    </a:ext>
                  </a:extLst>
                </p14:cNvPr>
                <p14:cNvContentPartPr/>
                <p14:nvPr/>
              </p14:nvContentPartPr>
              <p14:xfrm>
                <a:off x="10397978" y="3734542"/>
                <a:ext cx="182880" cy="280080"/>
              </p14:xfrm>
            </p:contentPart>
          </mc:Choice>
          <mc:Fallback>
            <p:pic>
              <p:nvPicPr>
                <p:cNvPr id="223" name="Freihand 222">
                  <a:extLst>
                    <a:ext uri="{FF2B5EF4-FFF2-40B4-BE49-F238E27FC236}">
                      <a16:creationId xmlns:a16="http://schemas.microsoft.com/office/drawing/2014/main" id="{6F264BE9-69AA-454C-9C89-738803087E00}"/>
                    </a:ext>
                  </a:extLst>
                </p:cNvPr>
                <p:cNvPicPr/>
                <p:nvPr/>
              </p:nvPicPr>
              <p:blipFill>
                <a:blip r:embed="rId521"/>
                <a:stretch>
                  <a:fillRect/>
                </a:stretch>
              </p:blipFill>
              <p:spPr>
                <a:xfrm>
                  <a:off x="10388978" y="3725902"/>
                  <a:ext cx="20052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224" name="Freihand 223">
                  <a:extLst>
                    <a:ext uri="{FF2B5EF4-FFF2-40B4-BE49-F238E27FC236}">
                      <a16:creationId xmlns:a16="http://schemas.microsoft.com/office/drawing/2014/main" id="{EF54156C-FEA8-4609-9885-2075128DAA6F}"/>
                    </a:ext>
                  </a:extLst>
                </p14:cNvPr>
                <p14:cNvContentPartPr/>
                <p14:nvPr/>
              </p14:nvContentPartPr>
              <p14:xfrm>
                <a:off x="10328498" y="3704302"/>
                <a:ext cx="24480" cy="13320"/>
              </p14:xfrm>
            </p:contentPart>
          </mc:Choice>
          <mc:Fallback>
            <p:pic>
              <p:nvPicPr>
                <p:cNvPr id="224" name="Freihand 223">
                  <a:extLst>
                    <a:ext uri="{FF2B5EF4-FFF2-40B4-BE49-F238E27FC236}">
                      <a16:creationId xmlns:a16="http://schemas.microsoft.com/office/drawing/2014/main" id="{EF54156C-FEA8-4609-9885-2075128DAA6F}"/>
                    </a:ext>
                  </a:extLst>
                </p:cNvPr>
                <p:cNvPicPr/>
                <p:nvPr/>
              </p:nvPicPr>
              <p:blipFill>
                <a:blip r:embed="rId523"/>
                <a:stretch>
                  <a:fillRect/>
                </a:stretch>
              </p:blipFill>
              <p:spPr>
                <a:xfrm>
                  <a:off x="10319498" y="3695302"/>
                  <a:ext cx="4212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524">
              <p14:nvContentPartPr>
                <p14:cNvPr id="225" name="Freihand 224">
                  <a:extLst>
                    <a:ext uri="{FF2B5EF4-FFF2-40B4-BE49-F238E27FC236}">
                      <a16:creationId xmlns:a16="http://schemas.microsoft.com/office/drawing/2014/main" id="{49687790-F8E3-468D-AF98-620BA541977F}"/>
                    </a:ext>
                  </a:extLst>
                </p14:cNvPr>
                <p14:cNvContentPartPr/>
                <p14:nvPr/>
              </p14:nvContentPartPr>
              <p14:xfrm>
                <a:off x="10733858" y="3717622"/>
                <a:ext cx="46800" cy="265680"/>
              </p14:xfrm>
            </p:contentPart>
          </mc:Choice>
          <mc:Fallback>
            <p:pic>
              <p:nvPicPr>
                <p:cNvPr id="225" name="Freihand 224">
                  <a:extLst>
                    <a:ext uri="{FF2B5EF4-FFF2-40B4-BE49-F238E27FC236}">
                      <a16:creationId xmlns:a16="http://schemas.microsoft.com/office/drawing/2014/main" id="{49687790-F8E3-468D-AF98-620BA541977F}"/>
                    </a:ext>
                  </a:extLst>
                </p:cNvPr>
                <p:cNvPicPr/>
                <p:nvPr/>
              </p:nvPicPr>
              <p:blipFill>
                <a:blip r:embed="rId525"/>
                <a:stretch>
                  <a:fillRect/>
                </a:stretch>
              </p:blipFill>
              <p:spPr>
                <a:xfrm>
                  <a:off x="10725218" y="3708622"/>
                  <a:ext cx="6444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26" name="Freihand 225">
                  <a:extLst>
                    <a:ext uri="{FF2B5EF4-FFF2-40B4-BE49-F238E27FC236}">
                      <a16:creationId xmlns:a16="http://schemas.microsoft.com/office/drawing/2014/main" id="{C2185D70-1556-4DE0-A41D-3ACC2C2E7E36}"/>
                    </a:ext>
                  </a:extLst>
                </p14:cNvPr>
                <p14:cNvContentPartPr/>
                <p14:nvPr/>
              </p14:nvContentPartPr>
              <p14:xfrm>
                <a:off x="9863738" y="4052062"/>
                <a:ext cx="1069560" cy="63360"/>
              </p14:xfrm>
            </p:contentPart>
          </mc:Choice>
          <mc:Fallback>
            <p:pic>
              <p:nvPicPr>
                <p:cNvPr id="226" name="Freihand 225">
                  <a:extLst>
                    <a:ext uri="{FF2B5EF4-FFF2-40B4-BE49-F238E27FC236}">
                      <a16:creationId xmlns:a16="http://schemas.microsoft.com/office/drawing/2014/main" id="{C2185D70-1556-4DE0-A41D-3ACC2C2E7E36}"/>
                    </a:ext>
                  </a:extLst>
                </p:cNvPr>
                <p:cNvPicPr/>
                <p:nvPr/>
              </p:nvPicPr>
              <p:blipFill>
                <a:blip r:embed="rId527"/>
                <a:stretch>
                  <a:fillRect/>
                </a:stretch>
              </p:blipFill>
              <p:spPr>
                <a:xfrm>
                  <a:off x="9854738" y="4043062"/>
                  <a:ext cx="10872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93" name="Freihand 292">
                  <a:extLst>
                    <a:ext uri="{FF2B5EF4-FFF2-40B4-BE49-F238E27FC236}">
                      <a16:creationId xmlns:a16="http://schemas.microsoft.com/office/drawing/2014/main" id="{567933D7-5527-477D-8E0F-87150741744B}"/>
                    </a:ext>
                  </a:extLst>
                </p14:cNvPr>
                <p14:cNvContentPartPr/>
                <p14:nvPr/>
              </p14:nvContentPartPr>
              <p14:xfrm>
                <a:off x="8396018" y="3339982"/>
                <a:ext cx="2185200" cy="175320"/>
              </p14:xfrm>
            </p:contentPart>
          </mc:Choice>
          <mc:Fallback>
            <p:pic>
              <p:nvPicPr>
                <p:cNvPr id="293" name="Freihand 292">
                  <a:extLst>
                    <a:ext uri="{FF2B5EF4-FFF2-40B4-BE49-F238E27FC236}">
                      <a16:creationId xmlns:a16="http://schemas.microsoft.com/office/drawing/2014/main" id="{567933D7-5527-477D-8E0F-87150741744B}"/>
                    </a:ext>
                  </a:extLst>
                </p:cNvPr>
                <p:cNvPicPr/>
                <p:nvPr/>
              </p:nvPicPr>
              <p:blipFill>
                <a:blip r:embed="rId529"/>
                <a:stretch>
                  <a:fillRect/>
                </a:stretch>
              </p:blipFill>
              <p:spPr>
                <a:xfrm>
                  <a:off x="8387378" y="3330982"/>
                  <a:ext cx="22028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95" name="Freihand 294">
                  <a:extLst>
                    <a:ext uri="{FF2B5EF4-FFF2-40B4-BE49-F238E27FC236}">
                      <a16:creationId xmlns:a16="http://schemas.microsoft.com/office/drawing/2014/main" id="{8740AA5F-14FB-41C4-96F8-944E5CD35A18}"/>
                    </a:ext>
                  </a:extLst>
                </p14:cNvPr>
                <p14:cNvContentPartPr/>
                <p14:nvPr/>
              </p14:nvContentPartPr>
              <p14:xfrm>
                <a:off x="9777698" y="3265822"/>
                <a:ext cx="2153880" cy="810720"/>
              </p14:xfrm>
            </p:contentPart>
          </mc:Choice>
          <mc:Fallback>
            <p:pic>
              <p:nvPicPr>
                <p:cNvPr id="295" name="Freihand 294">
                  <a:extLst>
                    <a:ext uri="{FF2B5EF4-FFF2-40B4-BE49-F238E27FC236}">
                      <a16:creationId xmlns:a16="http://schemas.microsoft.com/office/drawing/2014/main" id="{8740AA5F-14FB-41C4-96F8-944E5CD35A18}"/>
                    </a:ext>
                  </a:extLst>
                </p:cNvPr>
                <p:cNvPicPr/>
                <p:nvPr/>
              </p:nvPicPr>
              <p:blipFill>
                <a:blip r:embed="rId531"/>
                <a:stretch>
                  <a:fillRect/>
                </a:stretch>
              </p:blipFill>
              <p:spPr>
                <a:xfrm>
                  <a:off x="9769058" y="3257182"/>
                  <a:ext cx="2171520" cy="82836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96" name="Freihand 295">
                  <a:extLst>
                    <a:ext uri="{FF2B5EF4-FFF2-40B4-BE49-F238E27FC236}">
                      <a16:creationId xmlns:a16="http://schemas.microsoft.com/office/drawing/2014/main" id="{43EA1011-5EFB-4B2A-8FDB-09AC69EC78DA}"/>
                    </a:ext>
                  </a:extLst>
                </p14:cNvPr>
                <p14:cNvContentPartPr/>
                <p14:nvPr/>
              </p14:nvContentPartPr>
              <p14:xfrm>
                <a:off x="7906418" y="3729142"/>
                <a:ext cx="1879920" cy="1362600"/>
              </p14:xfrm>
            </p:contentPart>
          </mc:Choice>
          <mc:Fallback>
            <p:pic>
              <p:nvPicPr>
                <p:cNvPr id="296" name="Freihand 295">
                  <a:extLst>
                    <a:ext uri="{FF2B5EF4-FFF2-40B4-BE49-F238E27FC236}">
                      <a16:creationId xmlns:a16="http://schemas.microsoft.com/office/drawing/2014/main" id="{43EA1011-5EFB-4B2A-8FDB-09AC69EC78DA}"/>
                    </a:ext>
                  </a:extLst>
                </p:cNvPr>
                <p:cNvPicPr/>
                <p:nvPr/>
              </p:nvPicPr>
              <p:blipFill>
                <a:blip r:embed="rId533"/>
                <a:stretch>
                  <a:fillRect/>
                </a:stretch>
              </p:blipFill>
              <p:spPr>
                <a:xfrm>
                  <a:off x="7897418" y="3720142"/>
                  <a:ext cx="1897560" cy="138024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97" name="Freihand 296">
                  <a:extLst>
                    <a:ext uri="{FF2B5EF4-FFF2-40B4-BE49-F238E27FC236}">
                      <a16:creationId xmlns:a16="http://schemas.microsoft.com/office/drawing/2014/main" id="{60BA7EE9-C82D-46F6-A419-F938960BD788}"/>
                    </a:ext>
                  </a:extLst>
                </p14:cNvPr>
                <p14:cNvContentPartPr/>
                <p14:nvPr/>
              </p14:nvContentPartPr>
              <p14:xfrm>
                <a:off x="7776818" y="4718062"/>
                <a:ext cx="648360" cy="520560"/>
              </p14:xfrm>
            </p:contentPart>
          </mc:Choice>
          <mc:Fallback>
            <p:pic>
              <p:nvPicPr>
                <p:cNvPr id="297" name="Freihand 296">
                  <a:extLst>
                    <a:ext uri="{FF2B5EF4-FFF2-40B4-BE49-F238E27FC236}">
                      <a16:creationId xmlns:a16="http://schemas.microsoft.com/office/drawing/2014/main" id="{60BA7EE9-C82D-46F6-A419-F938960BD788}"/>
                    </a:ext>
                  </a:extLst>
                </p:cNvPr>
                <p:cNvPicPr/>
                <p:nvPr/>
              </p:nvPicPr>
              <p:blipFill>
                <a:blip r:embed="rId535"/>
                <a:stretch>
                  <a:fillRect/>
                </a:stretch>
              </p:blipFill>
              <p:spPr>
                <a:xfrm>
                  <a:off x="7768178" y="4709062"/>
                  <a:ext cx="666000" cy="538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36">
            <p14:nvContentPartPr>
              <p14:cNvPr id="299" name="Freihand 298">
                <a:extLst>
                  <a:ext uri="{FF2B5EF4-FFF2-40B4-BE49-F238E27FC236}">
                    <a16:creationId xmlns:a16="http://schemas.microsoft.com/office/drawing/2014/main" id="{59AA5BA7-FBA5-4DC3-9C58-333E00C50DFF}"/>
                  </a:ext>
                </a:extLst>
              </p14:cNvPr>
              <p14:cNvContentPartPr/>
              <p14:nvPr/>
            </p14:nvContentPartPr>
            <p14:xfrm>
              <a:off x="6569378" y="3284902"/>
              <a:ext cx="609840" cy="191160"/>
            </p14:xfrm>
          </p:contentPart>
        </mc:Choice>
        <mc:Fallback>
          <p:pic>
            <p:nvPicPr>
              <p:cNvPr id="299" name="Freihand 298">
                <a:extLst>
                  <a:ext uri="{FF2B5EF4-FFF2-40B4-BE49-F238E27FC236}">
                    <a16:creationId xmlns:a16="http://schemas.microsoft.com/office/drawing/2014/main" id="{59AA5BA7-FBA5-4DC3-9C58-333E00C50DFF}"/>
                  </a:ext>
                </a:extLst>
              </p:cNvPr>
              <p:cNvPicPr/>
              <p:nvPr/>
            </p:nvPicPr>
            <p:blipFill>
              <a:blip r:embed="rId537"/>
              <a:stretch>
                <a:fillRect/>
              </a:stretch>
            </p:blipFill>
            <p:spPr>
              <a:xfrm>
                <a:off x="6560378" y="3276262"/>
                <a:ext cx="627480" cy="208800"/>
              </a:xfrm>
              <a:prstGeom prst="rect">
                <a:avLst/>
              </a:prstGeom>
            </p:spPr>
          </p:pic>
        </mc:Fallback>
      </mc:AlternateContent>
    </p:spTree>
    <p:extLst>
      <p:ext uri="{BB962C8B-B14F-4D97-AF65-F5344CB8AC3E}">
        <p14:creationId xmlns:p14="http://schemas.microsoft.com/office/powerpoint/2010/main" val="3886726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869351"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a:t>
            </a:r>
            <a:endParaRPr lang="de-DE" sz="3266" dirty="0"/>
          </a:p>
        </p:txBody>
      </p:sp>
      <p:sp>
        <p:nvSpPr>
          <p:cNvPr id="4" name="Textfeld 3"/>
          <p:cNvSpPr txBox="1"/>
          <p:nvPr/>
        </p:nvSpPr>
        <p:spPr>
          <a:xfrm>
            <a:off x="0" y="470631"/>
            <a:ext cx="12192000" cy="3267834"/>
          </a:xfrm>
          <a:prstGeom prst="rect">
            <a:avLst/>
          </a:prstGeom>
          <a:noFill/>
          <a:ln>
            <a:noFill/>
          </a:ln>
        </p:spPr>
        <p:txBody>
          <a:bodyPr vert="horz" wrap="square" lIns="81646" tIns="40823" rIns="81646" bIns="40823" anchorCtr="0" compatLnSpc="0">
            <a:noAutofit/>
          </a:bodyPr>
          <a:lstStyle/>
          <a:p>
            <a:r>
              <a:rPr lang="de-DE" sz="2400" u="sng" dirty="0"/>
              <a:t>Offenmarktgeschäfte:</a:t>
            </a:r>
          </a:p>
          <a:p>
            <a:endParaRPr lang="de-DE" sz="2177" dirty="0"/>
          </a:p>
          <a:p>
            <a:pPr marL="414772" indent="-414772">
              <a:buFont typeface="Arial" panose="020B0604020202020204" pitchFamily="34" charset="0"/>
              <a:buChar char="•"/>
            </a:pPr>
            <a:r>
              <a:rPr lang="de-DE" sz="2177" b="1" u="sng" dirty="0"/>
              <a:t>Hauptrefinanzierungsgeschäfte:</a:t>
            </a:r>
            <a:r>
              <a:rPr lang="de-DE" sz="2177" dirty="0"/>
              <a:t> 	Angebot wöchentlich zu dem Zinssatz (</a:t>
            </a:r>
            <a:r>
              <a:rPr lang="de-DE" sz="2177" b="1" dirty="0"/>
              <a:t>Leitzins</a:t>
            </a:r>
            <a:r>
              <a:rPr lang="de-DE" sz="2177" dirty="0"/>
              <a:t>), zu dem sich 						Banken eine Woche lang Geld bei der EZB leihen können. Für die 						bereitgestellte Liquidität müssen sie Sicherheiten hinterlegen.</a:t>
            </a:r>
          </a:p>
          <a:p>
            <a:pPr marL="414772" indent="-414772">
              <a:buFont typeface="Arial" panose="020B0604020202020204" pitchFamily="34" charset="0"/>
              <a:buChar char="•"/>
            </a:pPr>
            <a:endParaRPr lang="de-DE" sz="2177"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pPr marL="414772" indent="-414772">
              <a:buFont typeface="Arial" panose="020B0604020202020204" pitchFamily="34" charset="0"/>
              <a:buChar char="•"/>
            </a:pPr>
            <a:endParaRPr lang="de-DE" sz="2177" u="sng" dirty="0"/>
          </a:p>
          <a:p>
            <a:endParaRPr lang="de-DE" sz="2177" dirty="0"/>
          </a:p>
        </p:txBody>
      </p:sp>
      <p:sp>
        <p:nvSpPr>
          <p:cNvPr id="8" name="Rechteck 7">
            <a:extLst>
              <a:ext uri="{FF2B5EF4-FFF2-40B4-BE49-F238E27FC236}">
                <a16:creationId xmlns:a16="http://schemas.microsoft.com/office/drawing/2014/main" id="{A196F91D-C5B8-4A6E-A3C1-D1DD4AEF285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2CFEA7E5-1E8E-4291-ACED-550D5DA1FAB6}"/>
              </a:ext>
            </a:extLst>
          </p:cNvPr>
          <p:cNvSpPr txBox="1"/>
          <p:nvPr/>
        </p:nvSpPr>
        <p:spPr>
          <a:xfrm>
            <a:off x="197663" y="3679219"/>
            <a:ext cx="6154152" cy="1754326"/>
          </a:xfrm>
          <a:prstGeom prst="rect">
            <a:avLst/>
          </a:prstGeom>
          <a:noFill/>
        </p:spPr>
        <p:txBody>
          <a:bodyPr wrap="square">
            <a:spAutoFit/>
          </a:bodyPr>
          <a:lstStyle/>
          <a:p>
            <a:pPr marL="414772" indent="-414772">
              <a:buFont typeface="Arial" panose="020B0604020202020204" pitchFamily="34" charset="0"/>
              <a:buChar char="•"/>
            </a:pPr>
            <a:r>
              <a:rPr lang="de-DE" sz="1800" b="1" u="sng" dirty="0"/>
              <a:t>Längerfristige Refinanzierungsgeschäfte</a:t>
            </a:r>
            <a:r>
              <a:rPr lang="de-DE" sz="1800" u="sng" dirty="0"/>
              <a:t>:</a:t>
            </a:r>
            <a:r>
              <a:rPr lang="de-DE" sz="1800" dirty="0"/>
              <a:t> Angebot monatlich mit einer Laufzeit von drei Monaten </a:t>
            </a:r>
            <a:endParaRPr lang="de-DE" sz="1800" u="sng" dirty="0"/>
          </a:p>
          <a:p>
            <a:pPr marL="414772" indent="-414772">
              <a:buFont typeface="Arial" panose="020B0604020202020204" pitchFamily="34" charset="0"/>
              <a:buChar char="•"/>
            </a:pPr>
            <a:r>
              <a:rPr lang="de-DE" b="1" u="sng" dirty="0"/>
              <a:t>Feinsteuerungsoperationen: </a:t>
            </a:r>
            <a:r>
              <a:rPr lang="de-DE" sz="1800" dirty="0"/>
              <a:t>Angebot je nach geldpolitischer Lage mit angepasster Laufzeit</a:t>
            </a:r>
            <a:endParaRPr lang="de-DE" sz="1800" u="sng" dirty="0"/>
          </a:p>
          <a:p>
            <a:pPr marL="414772" indent="-414772">
              <a:buFont typeface="Arial" panose="020B0604020202020204" pitchFamily="34" charset="0"/>
              <a:buChar char="•"/>
            </a:pPr>
            <a:r>
              <a:rPr lang="de-DE" b="1" u="sng" dirty="0"/>
              <a:t>Strukturelle Operationen</a:t>
            </a:r>
            <a:r>
              <a:rPr lang="de-DE" sz="1800" u="sng" dirty="0"/>
              <a:t>:</a:t>
            </a:r>
            <a:r>
              <a:rPr lang="de-DE" sz="1800" dirty="0"/>
              <a:t> Angebot je nach geldpolitischer Lage mit angepasster Laufzeit</a:t>
            </a:r>
          </a:p>
        </p:txBody>
      </p:sp>
      <p:grpSp>
        <p:nvGrpSpPr>
          <p:cNvPr id="6" name="Gruppieren 5">
            <a:extLst>
              <a:ext uri="{FF2B5EF4-FFF2-40B4-BE49-F238E27FC236}">
                <a16:creationId xmlns:a16="http://schemas.microsoft.com/office/drawing/2014/main" id="{7CC88A12-2422-4909-B3EB-0A8791A19A3A}"/>
              </a:ext>
            </a:extLst>
          </p:cNvPr>
          <p:cNvGrpSpPr/>
          <p:nvPr/>
        </p:nvGrpSpPr>
        <p:grpSpPr>
          <a:xfrm>
            <a:off x="-30862" y="403364"/>
            <a:ext cx="3098160" cy="685440"/>
            <a:chOff x="-30862" y="403364"/>
            <a:chExt cx="3098160" cy="6854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12217C2-3678-4931-82BD-E9BA09F185CA}"/>
                    </a:ext>
                  </a:extLst>
                </p14:cNvPr>
                <p14:cNvContentPartPr/>
                <p14:nvPr/>
              </p14:nvContentPartPr>
              <p14:xfrm>
                <a:off x="-30862" y="403364"/>
                <a:ext cx="3098160" cy="685440"/>
              </p14:xfrm>
            </p:contentPart>
          </mc:Choice>
          <mc:Fallback xmlns="">
            <p:pic>
              <p:nvPicPr>
                <p:cNvPr id="2" name="Freihand 1">
                  <a:extLst>
                    <a:ext uri="{FF2B5EF4-FFF2-40B4-BE49-F238E27FC236}">
                      <a16:creationId xmlns:a16="http://schemas.microsoft.com/office/drawing/2014/main" id="{D12217C2-3678-4931-82BD-E9BA09F185CA}"/>
                    </a:ext>
                  </a:extLst>
                </p:cNvPr>
                <p:cNvPicPr/>
                <p:nvPr/>
              </p:nvPicPr>
              <p:blipFill>
                <a:blip r:embed="rId4"/>
                <a:stretch>
                  <a:fillRect/>
                </a:stretch>
              </p:blipFill>
              <p:spPr>
                <a:xfrm>
                  <a:off x="-39502" y="394364"/>
                  <a:ext cx="3115800" cy="703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236A7859-F110-40F5-BA8B-1AD7CACD7226}"/>
                    </a:ext>
                  </a:extLst>
                </p14:cNvPr>
                <p14:cNvContentPartPr/>
                <p14:nvPr/>
              </p14:nvContentPartPr>
              <p14:xfrm>
                <a:off x="2225258" y="417764"/>
                <a:ext cx="172800" cy="14400"/>
              </p14:xfrm>
            </p:contentPart>
          </mc:Choice>
          <mc:Fallback xmlns="">
            <p:pic>
              <p:nvPicPr>
                <p:cNvPr id="5" name="Freihand 4">
                  <a:extLst>
                    <a:ext uri="{FF2B5EF4-FFF2-40B4-BE49-F238E27FC236}">
                      <a16:creationId xmlns:a16="http://schemas.microsoft.com/office/drawing/2014/main" id="{236A7859-F110-40F5-BA8B-1AD7CACD7226}"/>
                    </a:ext>
                  </a:extLst>
                </p:cNvPr>
                <p:cNvPicPr/>
                <p:nvPr/>
              </p:nvPicPr>
              <p:blipFill>
                <a:blip r:embed="rId6"/>
                <a:stretch>
                  <a:fillRect/>
                </a:stretch>
              </p:blipFill>
              <p:spPr>
                <a:xfrm>
                  <a:off x="2216618" y="409124"/>
                  <a:ext cx="190440" cy="32040"/>
                </a:xfrm>
                <a:prstGeom prst="rect">
                  <a:avLst/>
                </a:prstGeom>
              </p:spPr>
            </p:pic>
          </mc:Fallback>
        </mc:AlternateContent>
      </p:grpSp>
      <p:grpSp>
        <p:nvGrpSpPr>
          <p:cNvPr id="11" name="Gruppieren 10">
            <a:extLst>
              <a:ext uri="{FF2B5EF4-FFF2-40B4-BE49-F238E27FC236}">
                <a16:creationId xmlns:a16="http://schemas.microsoft.com/office/drawing/2014/main" id="{3FA74532-536A-4712-9FEC-624C429263D5}"/>
              </a:ext>
            </a:extLst>
          </p:cNvPr>
          <p:cNvGrpSpPr/>
          <p:nvPr/>
        </p:nvGrpSpPr>
        <p:grpSpPr>
          <a:xfrm>
            <a:off x="253178" y="1014284"/>
            <a:ext cx="4176720" cy="821160"/>
            <a:chOff x="253178" y="1014284"/>
            <a:chExt cx="4176720" cy="821160"/>
          </a:xfrm>
        </p:grpSpPr>
        <mc:AlternateContent xmlns:mc="http://schemas.openxmlformats.org/markup-compatibility/2006" xmlns:p14="http://schemas.microsoft.com/office/powerpoint/2010/main">
          <mc:Choice Requires="p14">
            <p:contentPart p14:bwMode="auto" r:id="rId7">
              <p14:nvContentPartPr>
                <p14:cNvPr id="7" name="Freihand 6">
                  <a:extLst>
                    <a:ext uri="{FF2B5EF4-FFF2-40B4-BE49-F238E27FC236}">
                      <a16:creationId xmlns:a16="http://schemas.microsoft.com/office/drawing/2014/main" id="{53787D1D-433F-4C99-9F25-1079A398ABC8}"/>
                    </a:ext>
                  </a:extLst>
                </p14:cNvPr>
                <p14:cNvContentPartPr/>
                <p14:nvPr/>
              </p14:nvContentPartPr>
              <p14:xfrm>
                <a:off x="3407498" y="1060724"/>
                <a:ext cx="292320" cy="13320"/>
              </p14:xfrm>
            </p:contentPart>
          </mc:Choice>
          <mc:Fallback xmlns="">
            <p:pic>
              <p:nvPicPr>
                <p:cNvPr id="7" name="Freihand 6">
                  <a:extLst>
                    <a:ext uri="{FF2B5EF4-FFF2-40B4-BE49-F238E27FC236}">
                      <a16:creationId xmlns:a16="http://schemas.microsoft.com/office/drawing/2014/main" id="{53787D1D-433F-4C99-9F25-1079A398ABC8}"/>
                    </a:ext>
                  </a:extLst>
                </p:cNvPr>
                <p:cNvPicPr/>
                <p:nvPr/>
              </p:nvPicPr>
              <p:blipFill>
                <a:blip r:embed="rId8"/>
                <a:stretch>
                  <a:fillRect/>
                </a:stretch>
              </p:blipFill>
              <p:spPr>
                <a:xfrm>
                  <a:off x="3398498" y="1051724"/>
                  <a:ext cx="3099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Freihand 9">
                  <a:extLst>
                    <a:ext uri="{FF2B5EF4-FFF2-40B4-BE49-F238E27FC236}">
                      <a16:creationId xmlns:a16="http://schemas.microsoft.com/office/drawing/2014/main" id="{E4E2538C-0C0D-4A9D-A2DA-7608A9CAE082}"/>
                    </a:ext>
                  </a:extLst>
                </p14:cNvPr>
                <p14:cNvContentPartPr/>
                <p14:nvPr/>
              </p14:nvContentPartPr>
              <p14:xfrm>
                <a:off x="253178" y="1014284"/>
                <a:ext cx="4176720" cy="821160"/>
              </p14:xfrm>
            </p:contentPart>
          </mc:Choice>
          <mc:Fallback xmlns="">
            <p:pic>
              <p:nvPicPr>
                <p:cNvPr id="10" name="Freihand 9">
                  <a:extLst>
                    <a:ext uri="{FF2B5EF4-FFF2-40B4-BE49-F238E27FC236}">
                      <a16:creationId xmlns:a16="http://schemas.microsoft.com/office/drawing/2014/main" id="{E4E2538C-0C0D-4A9D-A2DA-7608A9CAE082}"/>
                    </a:ext>
                  </a:extLst>
                </p:cNvPr>
                <p:cNvPicPr/>
                <p:nvPr/>
              </p:nvPicPr>
              <p:blipFill>
                <a:blip r:embed="rId10"/>
                <a:stretch>
                  <a:fillRect/>
                </a:stretch>
              </p:blipFill>
              <p:spPr>
                <a:xfrm>
                  <a:off x="244178" y="1005284"/>
                  <a:ext cx="4194360" cy="83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83A48DB3-00FA-4306-A981-4DCC2956B8DB}"/>
                  </a:ext>
                </a:extLst>
              </p14:cNvPr>
              <p14:cNvContentPartPr/>
              <p14:nvPr/>
            </p14:nvContentPartPr>
            <p14:xfrm>
              <a:off x="8912258" y="1169084"/>
              <a:ext cx="1088280" cy="466560"/>
            </p14:xfrm>
          </p:contentPart>
        </mc:Choice>
        <mc:Fallback xmlns="">
          <p:pic>
            <p:nvPicPr>
              <p:cNvPr id="12" name="Freihand 11">
                <a:extLst>
                  <a:ext uri="{FF2B5EF4-FFF2-40B4-BE49-F238E27FC236}">
                    <a16:creationId xmlns:a16="http://schemas.microsoft.com/office/drawing/2014/main" id="{83A48DB3-00FA-4306-A981-4DCC2956B8DB}"/>
                  </a:ext>
                </a:extLst>
              </p:cNvPr>
              <p:cNvPicPr/>
              <p:nvPr/>
            </p:nvPicPr>
            <p:blipFill>
              <a:blip r:embed="rId12"/>
              <a:stretch>
                <a:fillRect/>
              </a:stretch>
            </p:blipFill>
            <p:spPr>
              <a:xfrm>
                <a:off x="8903618" y="1160444"/>
                <a:ext cx="1105920" cy="484200"/>
              </a:xfrm>
              <a:prstGeom prst="rect">
                <a:avLst/>
              </a:prstGeom>
            </p:spPr>
          </p:pic>
        </mc:Fallback>
      </mc:AlternateContent>
      <p:grpSp>
        <p:nvGrpSpPr>
          <p:cNvPr id="31" name="Gruppieren 30">
            <a:extLst>
              <a:ext uri="{FF2B5EF4-FFF2-40B4-BE49-F238E27FC236}">
                <a16:creationId xmlns:a16="http://schemas.microsoft.com/office/drawing/2014/main" id="{3B5D01C8-1EAA-48CC-875D-66F334511E6A}"/>
              </a:ext>
            </a:extLst>
          </p:cNvPr>
          <p:cNvGrpSpPr/>
          <p:nvPr/>
        </p:nvGrpSpPr>
        <p:grpSpPr>
          <a:xfrm>
            <a:off x="1844018" y="1943084"/>
            <a:ext cx="1226520" cy="389520"/>
            <a:chOff x="1844018" y="1943084"/>
            <a:chExt cx="1226520" cy="389520"/>
          </a:xfrm>
        </p:grpSpPr>
        <mc:AlternateContent xmlns:mc="http://schemas.openxmlformats.org/markup-compatibility/2006" xmlns:p14="http://schemas.microsoft.com/office/powerpoint/2010/main">
          <mc:Choice Requires="p14">
            <p:contentPart p14:bwMode="auto" r:id="rId13">
              <p14:nvContentPartPr>
                <p14:cNvPr id="23" name="Freihand 22">
                  <a:extLst>
                    <a:ext uri="{FF2B5EF4-FFF2-40B4-BE49-F238E27FC236}">
                      <a16:creationId xmlns:a16="http://schemas.microsoft.com/office/drawing/2014/main" id="{A5CBEB22-4469-4E8A-A937-834F8FD9C0F4}"/>
                    </a:ext>
                  </a:extLst>
                </p14:cNvPr>
                <p14:cNvContentPartPr/>
                <p14:nvPr/>
              </p14:nvContentPartPr>
              <p14:xfrm>
                <a:off x="1844018" y="1943084"/>
                <a:ext cx="146880" cy="389520"/>
              </p14:xfrm>
            </p:contentPart>
          </mc:Choice>
          <mc:Fallback xmlns="">
            <p:pic>
              <p:nvPicPr>
                <p:cNvPr id="23" name="Freihand 22">
                  <a:extLst>
                    <a:ext uri="{FF2B5EF4-FFF2-40B4-BE49-F238E27FC236}">
                      <a16:creationId xmlns:a16="http://schemas.microsoft.com/office/drawing/2014/main" id="{A5CBEB22-4469-4E8A-A937-834F8FD9C0F4}"/>
                    </a:ext>
                  </a:extLst>
                </p:cNvPr>
                <p:cNvPicPr/>
                <p:nvPr/>
              </p:nvPicPr>
              <p:blipFill>
                <a:blip r:embed="rId14"/>
                <a:stretch>
                  <a:fillRect/>
                </a:stretch>
              </p:blipFill>
              <p:spPr>
                <a:xfrm>
                  <a:off x="1835018" y="1934084"/>
                  <a:ext cx="164520" cy="4071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4" name="Freihand 23">
                  <a:extLst>
                    <a:ext uri="{FF2B5EF4-FFF2-40B4-BE49-F238E27FC236}">
                      <a16:creationId xmlns:a16="http://schemas.microsoft.com/office/drawing/2014/main" id="{C050BFEC-7AED-4920-BA82-C048837301FE}"/>
                    </a:ext>
                  </a:extLst>
                </p14:cNvPr>
                <p14:cNvContentPartPr/>
                <p14:nvPr/>
              </p14:nvContentPartPr>
              <p14:xfrm>
                <a:off x="2084858" y="2101124"/>
                <a:ext cx="153720" cy="155160"/>
              </p14:xfrm>
            </p:contentPart>
          </mc:Choice>
          <mc:Fallback xmlns="">
            <p:pic>
              <p:nvPicPr>
                <p:cNvPr id="24" name="Freihand 23">
                  <a:extLst>
                    <a:ext uri="{FF2B5EF4-FFF2-40B4-BE49-F238E27FC236}">
                      <a16:creationId xmlns:a16="http://schemas.microsoft.com/office/drawing/2014/main" id="{C050BFEC-7AED-4920-BA82-C048837301FE}"/>
                    </a:ext>
                  </a:extLst>
                </p:cNvPr>
                <p:cNvPicPr/>
                <p:nvPr/>
              </p:nvPicPr>
              <p:blipFill>
                <a:blip r:embed="rId16"/>
                <a:stretch>
                  <a:fillRect/>
                </a:stretch>
              </p:blipFill>
              <p:spPr>
                <a:xfrm>
                  <a:off x="2075858" y="2092484"/>
                  <a:ext cx="171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5" name="Freihand 24">
                  <a:extLst>
                    <a:ext uri="{FF2B5EF4-FFF2-40B4-BE49-F238E27FC236}">
                      <a16:creationId xmlns:a16="http://schemas.microsoft.com/office/drawing/2014/main" id="{7FEA6539-71A9-4644-9DC3-ED3DC695767C}"/>
                    </a:ext>
                  </a:extLst>
                </p14:cNvPr>
                <p14:cNvContentPartPr/>
                <p14:nvPr/>
              </p14:nvContentPartPr>
              <p14:xfrm>
                <a:off x="2285378" y="1972244"/>
                <a:ext cx="124560" cy="228960"/>
              </p14:xfrm>
            </p:contentPart>
          </mc:Choice>
          <mc:Fallback xmlns="">
            <p:pic>
              <p:nvPicPr>
                <p:cNvPr id="25" name="Freihand 24">
                  <a:extLst>
                    <a:ext uri="{FF2B5EF4-FFF2-40B4-BE49-F238E27FC236}">
                      <a16:creationId xmlns:a16="http://schemas.microsoft.com/office/drawing/2014/main" id="{7FEA6539-71A9-4644-9DC3-ED3DC695767C}"/>
                    </a:ext>
                  </a:extLst>
                </p:cNvPr>
                <p:cNvPicPr/>
                <p:nvPr/>
              </p:nvPicPr>
              <p:blipFill>
                <a:blip r:embed="rId18"/>
                <a:stretch>
                  <a:fillRect/>
                </a:stretch>
              </p:blipFill>
              <p:spPr>
                <a:xfrm>
                  <a:off x="2276378" y="1963604"/>
                  <a:ext cx="14220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6" name="Freihand 25">
                  <a:extLst>
                    <a:ext uri="{FF2B5EF4-FFF2-40B4-BE49-F238E27FC236}">
                      <a16:creationId xmlns:a16="http://schemas.microsoft.com/office/drawing/2014/main" id="{C21344A8-36A4-473B-8B19-C075BDA182FE}"/>
                    </a:ext>
                  </a:extLst>
                </p14:cNvPr>
                <p14:cNvContentPartPr/>
                <p14:nvPr/>
              </p14:nvContentPartPr>
              <p14:xfrm>
                <a:off x="2200058" y="1983404"/>
                <a:ext cx="21600" cy="14400"/>
              </p14:xfrm>
            </p:contentPart>
          </mc:Choice>
          <mc:Fallback xmlns="">
            <p:pic>
              <p:nvPicPr>
                <p:cNvPr id="26" name="Freihand 25">
                  <a:extLst>
                    <a:ext uri="{FF2B5EF4-FFF2-40B4-BE49-F238E27FC236}">
                      <a16:creationId xmlns:a16="http://schemas.microsoft.com/office/drawing/2014/main" id="{C21344A8-36A4-473B-8B19-C075BDA182FE}"/>
                    </a:ext>
                  </a:extLst>
                </p:cNvPr>
                <p:cNvPicPr/>
                <p:nvPr/>
              </p:nvPicPr>
              <p:blipFill>
                <a:blip r:embed="rId20"/>
                <a:stretch>
                  <a:fillRect/>
                </a:stretch>
              </p:blipFill>
              <p:spPr>
                <a:xfrm>
                  <a:off x="2191418" y="1974404"/>
                  <a:ext cx="3924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9CA42428-F396-4D2F-AE3F-32F00138B6FD}"/>
                    </a:ext>
                  </a:extLst>
                </p14:cNvPr>
                <p14:cNvContentPartPr/>
                <p14:nvPr/>
              </p14:nvContentPartPr>
              <p14:xfrm>
                <a:off x="2555738" y="2055764"/>
                <a:ext cx="86040" cy="83160"/>
              </p14:xfrm>
            </p:contentPart>
          </mc:Choice>
          <mc:Fallback xmlns="">
            <p:pic>
              <p:nvPicPr>
                <p:cNvPr id="28" name="Freihand 27">
                  <a:extLst>
                    <a:ext uri="{FF2B5EF4-FFF2-40B4-BE49-F238E27FC236}">
                      <a16:creationId xmlns:a16="http://schemas.microsoft.com/office/drawing/2014/main" id="{9CA42428-F396-4D2F-AE3F-32F00138B6FD}"/>
                    </a:ext>
                  </a:extLst>
                </p:cNvPr>
                <p:cNvPicPr/>
                <p:nvPr/>
              </p:nvPicPr>
              <p:blipFill>
                <a:blip r:embed="rId22"/>
                <a:stretch>
                  <a:fillRect/>
                </a:stretch>
              </p:blipFill>
              <p:spPr>
                <a:xfrm>
                  <a:off x="2546738" y="2046764"/>
                  <a:ext cx="10368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247B306A-0DAD-4CFF-A817-9498D4787F5F}"/>
                    </a:ext>
                  </a:extLst>
                </p14:cNvPr>
                <p14:cNvContentPartPr/>
                <p14:nvPr/>
              </p14:nvContentPartPr>
              <p14:xfrm>
                <a:off x="2578778" y="2068724"/>
                <a:ext cx="347040" cy="44640"/>
              </p14:xfrm>
            </p:contentPart>
          </mc:Choice>
          <mc:Fallback xmlns="">
            <p:pic>
              <p:nvPicPr>
                <p:cNvPr id="29" name="Freihand 28">
                  <a:extLst>
                    <a:ext uri="{FF2B5EF4-FFF2-40B4-BE49-F238E27FC236}">
                      <a16:creationId xmlns:a16="http://schemas.microsoft.com/office/drawing/2014/main" id="{247B306A-0DAD-4CFF-A817-9498D4787F5F}"/>
                    </a:ext>
                  </a:extLst>
                </p:cNvPr>
                <p:cNvPicPr/>
                <p:nvPr/>
              </p:nvPicPr>
              <p:blipFill>
                <a:blip r:embed="rId24"/>
                <a:stretch>
                  <a:fillRect/>
                </a:stretch>
              </p:blipFill>
              <p:spPr>
                <a:xfrm>
                  <a:off x="2570138" y="2059724"/>
                  <a:ext cx="364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FA44F7BC-35FA-4846-BC20-28F574A34AA5}"/>
                    </a:ext>
                  </a:extLst>
                </p14:cNvPr>
                <p14:cNvContentPartPr/>
                <p14:nvPr/>
              </p14:nvContentPartPr>
              <p14:xfrm>
                <a:off x="2919698" y="1947764"/>
                <a:ext cx="150840" cy="160920"/>
              </p14:xfrm>
            </p:contentPart>
          </mc:Choice>
          <mc:Fallback xmlns="">
            <p:pic>
              <p:nvPicPr>
                <p:cNvPr id="30" name="Freihand 29">
                  <a:extLst>
                    <a:ext uri="{FF2B5EF4-FFF2-40B4-BE49-F238E27FC236}">
                      <a16:creationId xmlns:a16="http://schemas.microsoft.com/office/drawing/2014/main" id="{FA44F7BC-35FA-4846-BC20-28F574A34AA5}"/>
                    </a:ext>
                  </a:extLst>
                </p:cNvPr>
                <p:cNvPicPr/>
                <p:nvPr/>
              </p:nvPicPr>
              <p:blipFill>
                <a:blip r:embed="rId26"/>
                <a:stretch>
                  <a:fillRect/>
                </a:stretch>
              </p:blipFill>
              <p:spPr>
                <a:xfrm>
                  <a:off x="2911058" y="1938764"/>
                  <a:ext cx="168480" cy="178560"/>
                </a:xfrm>
                <a:prstGeom prst="rect">
                  <a:avLst/>
                </a:prstGeom>
              </p:spPr>
            </p:pic>
          </mc:Fallback>
        </mc:AlternateContent>
      </p:grpSp>
      <p:grpSp>
        <p:nvGrpSpPr>
          <p:cNvPr id="83" name="Gruppieren 82">
            <a:extLst>
              <a:ext uri="{FF2B5EF4-FFF2-40B4-BE49-F238E27FC236}">
                <a16:creationId xmlns:a16="http://schemas.microsoft.com/office/drawing/2014/main" id="{A246B17F-B3D3-411B-91F2-818EFE662DD0}"/>
              </a:ext>
            </a:extLst>
          </p:cNvPr>
          <p:cNvGrpSpPr/>
          <p:nvPr/>
        </p:nvGrpSpPr>
        <p:grpSpPr>
          <a:xfrm>
            <a:off x="275858" y="2596844"/>
            <a:ext cx="9712080" cy="3184200"/>
            <a:chOff x="275858" y="2596844"/>
            <a:chExt cx="9712080" cy="3184200"/>
          </a:xfrm>
        </p:grpSpPr>
        <mc:AlternateContent xmlns:mc="http://schemas.openxmlformats.org/markup-compatibility/2006" xmlns:p14="http://schemas.microsoft.com/office/powerpoint/2010/main">
          <mc:Choice Requires="p14">
            <p:contentPart p14:bwMode="auto" r:id="rId27">
              <p14:nvContentPartPr>
                <p14:cNvPr id="13" name="Freihand 12">
                  <a:extLst>
                    <a:ext uri="{FF2B5EF4-FFF2-40B4-BE49-F238E27FC236}">
                      <a16:creationId xmlns:a16="http://schemas.microsoft.com/office/drawing/2014/main" id="{57A99D3D-858A-415A-A1AB-4E6F751E9811}"/>
                    </a:ext>
                  </a:extLst>
                </p14:cNvPr>
                <p14:cNvContentPartPr/>
                <p14:nvPr/>
              </p14:nvContentPartPr>
              <p14:xfrm>
                <a:off x="527498" y="3608444"/>
                <a:ext cx="950040" cy="537480"/>
              </p14:xfrm>
            </p:contentPart>
          </mc:Choice>
          <mc:Fallback xmlns="">
            <p:pic>
              <p:nvPicPr>
                <p:cNvPr id="13" name="Freihand 12">
                  <a:extLst>
                    <a:ext uri="{FF2B5EF4-FFF2-40B4-BE49-F238E27FC236}">
                      <a16:creationId xmlns:a16="http://schemas.microsoft.com/office/drawing/2014/main" id="{57A99D3D-858A-415A-A1AB-4E6F751E9811}"/>
                    </a:ext>
                  </a:extLst>
                </p:cNvPr>
                <p:cNvPicPr/>
                <p:nvPr/>
              </p:nvPicPr>
              <p:blipFill>
                <a:blip r:embed="rId28"/>
                <a:stretch>
                  <a:fillRect/>
                </a:stretch>
              </p:blipFill>
              <p:spPr>
                <a:xfrm>
                  <a:off x="518498" y="3599804"/>
                  <a:ext cx="967680" cy="555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4" name="Freihand 13">
                  <a:extLst>
                    <a:ext uri="{FF2B5EF4-FFF2-40B4-BE49-F238E27FC236}">
                      <a16:creationId xmlns:a16="http://schemas.microsoft.com/office/drawing/2014/main" id="{DF1144F9-7716-4FE6-8438-DCA0FA4CCF9D}"/>
                    </a:ext>
                  </a:extLst>
                </p14:cNvPr>
                <p14:cNvContentPartPr/>
                <p14:nvPr/>
              </p14:nvContentPartPr>
              <p14:xfrm>
                <a:off x="2081978" y="3452564"/>
                <a:ext cx="2536920" cy="664920"/>
              </p14:xfrm>
            </p:contentPart>
          </mc:Choice>
          <mc:Fallback xmlns="">
            <p:pic>
              <p:nvPicPr>
                <p:cNvPr id="14" name="Freihand 13">
                  <a:extLst>
                    <a:ext uri="{FF2B5EF4-FFF2-40B4-BE49-F238E27FC236}">
                      <a16:creationId xmlns:a16="http://schemas.microsoft.com/office/drawing/2014/main" id="{DF1144F9-7716-4FE6-8438-DCA0FA4CCF9D}"/>
                    </a:ext>
                  </a:extLst>
                </p:cNvPr>
                <p:cNvPicPr/>
                <p:nvPr/>
              </p:nvPicPr>
              <p:blipFill>
                <a:blip r:embed="rId30"/>
                <a:stretch>
                  <a:fillRect/>
                </a:stretch>
              </p:blipFill>
              <p:spPr>
                <a:xfrm>
                  <a:off x="2072978" y="3443924"/>
                  <a:ext cx="2554560" cy="682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5" name="Freihand 14">
                  <a:extLst>
                    <a:ext uri="{FF2B5EF4-FFF2-40B4-BE49-F238E27FC236}">
                      <a16:creationId xmlns:a16="http://schemas.microsoft.com/office/drawing/2014/main" id="{49560E3E-78EC-428C-A38E-04293EAAEC72}"/>
                    </a:ext>
                  </a:extLst>
                </p14:cNvPr>
                <p14:cNvContentPartPr/>
                <p14:nvPr/>
              </p14:nvContentPartPr>
              <p14:xfrm>
                <a:off x="536138" y="3416564"/>
                <a:ext cx="1048680" cy="203760"/>
              </p14:xfrm>
            </p:contentPart>
          </mc:Choice>
          <mc:Fallback xmlns="">
            <p:pic>
              <p:nvPicPr>
                <p:cNvPr id="15" name="Freihand 14">
                  <a:extLst>
                    <a:ext uri="{FF2B5EF4-FFF2-40B4-BE49-F238E27FC236}">
                      <a16:creationId xmlns:a16="http://schemas.microsoft.com/office/drawing/2014/main" id="{49560E3E-78EC-428C-A38E-04293EAAEC72}"/>
                    </a:ext>
                  </a:extLst>
                </p:cNvPr>
                <p:cNvPicPr/>
                <p:nvPr/>
              </p:nvPicPr>
              <p:blipFill>
                <a:blip r:embed="rId32"/>
                <a:stretch>
                  <a:fillRect/>
                </a:stretch>
              </p:blipFill>
              <p:spPr>
                <a:xfrm>
                  <a:off x="527138" y="3407924"/>
                  <a:ext cx="106632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7" name="Freihand 16">
                  <a:extLst>
                    <a:ext uri="{FF2B5EF4-FFF2-40B4-BE49-F238E27FC236}">
                      <a16:creationId xmlns:a16="http://schemas.microsoft.com/office/drawing/2014/main" id="{8CE566BE-6C8C-478D-88E3-9D1D7BD8B768}"/>
                    </a:ext>
                  </a:extLst>
                </p14:cNvPr>
                <p14:cNvContentPartPr/>
                <p14:nvPr/>
              </p14:nvContentPartPr>
              <p14:xfrm>
                <a:off x="533258" y="4253204"/>
                <a:ext cx="2399760" cy="449640"/>
              </p14:xfrm>
            </p:contentPart>
          </mc:Choice>
          <mc:Fallback xmlns="">
            <p:pic>
              <p:nvPicPr>
                <p:cNvPr id="17" name="Freihand 16">
                  <a:extLst>
                    <a:ext uri="{FF2B5EF4-FFF2-40B4-BE49-F238E27FC236}">
                      <a16:creationId xmlns:a16="http://schemas.microsoft.com/office/drawing/2014/main" id="{8CE566BE-6C8C-478D-88E3-9D1D7BD8B768}"/>
                    </a:ext>
                  </a:extLst>
                </p:cNvPr>
                <p:cNvPicPr/>
                <p:nvPr/>
              </p:nvPicPr>
              <p:blipFill>
                <a:blip r:embed="rId34"/>
                <a:stretch>
                  <a:fillRect/>
                </a:stretch>
              </p:blipFill>
              <p:spPr>
                <a:xfrm>
                  <a:off x="524258" y="4244564"/>
                  <a:ext cx="2417400" cy="467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8" name="Freihand 17">
                  <a:extLst>
                    <a:ext uri="{FF2B5EF4-FFF2-40B4-BE49-F238E27FC236}">
                      <a16:creationId xmlns:a16="http://schemas.microsoft.com/office/drawing/2014/main" id="{A8A097C4-1393-4F32-8E66-5583481D254E}"/>
                    </a:ext>
                  </a:extLst>
                </p14:cNvPr>
                <p14:cNvContentPartPr/>
                <p14:nvPr/>
              </p14:nvContentPartPr>
              <p14:xfrm>
                <a:off x="2900618" y="4311884"/>
                <a:ext cx="513360" cy="319320"/>
              </p14:xfrm>
            </p:contentPart>
          </mc:Choice>
          <mc:Fallback xmlns="">
            <p:pic>
              <p:nvPicPr>
                <p:cNvPr id="18" name="Freihand 17">
                  <a:extLst>
                    <a:ext uri="{FF2B5EF4-FFF2-40B4-BE49-F238E27FC236}">
                      <a16:creationId xmlns:a16="http://schemas.microsoft.com/office/drawing/2014/main" id="{A8A097C4-1393-4F32-8E66-5583481D254E}"/>
                    </a:ext>
                  </a:extLst>
                </p:cNvPr>
                <p:cNvPicPr/>
                <p:nvPr/>
              </p:nvPicPr>
              <p:blipFill>
                <a:blip r:embed="rId36"/>
                <a:stretch>
                  <a:fillRect/>
                </a:stretch>
              </p:blipFill>
              <p:spPr>
                <a:xfrm>
                  <a:off x="2891978" y="4302884"/>
                  <a:ext cx="531000" cy="336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9" name="Freihand 18">
                  <a:extLst>
                    <a:ext uri="{FF2B5EF4-FFF2-40B4-BE49-F238E27FC236}">
                      <a16:creationId xmlns:a16="http://schemas.microsoft.com/office/drawing/2014/main" id="{0284D947-2605-4726-967E-2E09F4E9DE61}"/>
                    </a:ext>
                  </a:extLst>
                </p14:cNvPr>
                <p14:cNvContentPartPr/>
                <p14:nvPr/>
              </p14:nvContentPartPr>
              <p14:xfrm>
                <a:off x="544778" y="4773764"/>
                <a:ext cx="2688480" cy="515520"/>
              </p14:xfrm>
            </p:contentPart>
          </mc:Choice>
          <mc:Fallback xmlns="">
            <p:pic>
              <p:nvPicPr>
                <p:cNvPr id="19" name="Freihand 18">
                  <a:extLst>
                    <a:ext uri="{FF2B5EF4-FFF2-40B4-BE49-F238E27FC236}">
                      <a16:creationId xmlns:a16="http://schemas.microsoft.com/office/drawing/2014/main" id="{0284D947-2605-4726-967E-2E09F4E9DE61}"/>
                    </a:ext>
                  </a:extLst>
                </p:cNvPr>
                <p:cNvPicPr/>
                <p:nvPr/>
              </p:nvPicPr>
              <p:blipFill>
                <a:blip r:embed="rId38"/>
                <a:stretch>
                  <a:fillRect/>
                </a:stretch>
              </p:blipFill>
              <p:spPr>
                <a:xfrm>
                  <a:off x="536138" y="4765124"/>
                  <a:ext cx="2706120" cy="5331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1" name="Freihand 20">
                  <a:extLst>
                    <a:ext uri="{FF2B5EF4-FFF2-40B4-BE49-F238E27FC236}">
                      <a16:creationId xmlns:a16="http://schemas.microsoft.com/office/drawing/2014/main" id="{A0575039-E0EA-436D-9E52-57D3B78FD623}"/>
                    </a:ext>
                  </a:extLst>
                </p14:cNvPr>
                <p14:cNvContentPartPr/>
                <p14:nvPr/>
              </p14:nvContentPartPr>
              <p14:xfrm>
                <a:off x="275858" y="3405764"/>
                <a:ext cx="5270760" cy="2375280"/>
              </p14:xfrm>
            </p:contentPart>
          </mc:Choice>
          <mc:Fallback xmlns="">
            <p:pic>
              <p:nvPicPr>
                <p:cNvPr id="21" name="Freihand 20">
                  <a:extLst>
                    <a:ext uri="{FF2B5EF4-FFF2-40B4-BE49-F238E27FC236}">
                      <a16:creationId xmlns:a16="http://schemas.microsoft.com/office/drawing/2014/main" id="{A0575039-E0EA-436D-9E52-57D3B78FD623}"/>
                    </a:ext>
                  </a:extLst>
                </p:cNvPr>
                <p:cNvPicPr/>
                <p:nvPr/>
              </p:nvPicPr>
              <p:blipFill>
                <a:blip r:embed="rId40"/>
                <a:stretch>
                  <a:fillRect/>
                </a:stretch>
              </p:blipFill>
              <p:spPr>
                <a:xfrm>
                  <a:off x="267218" y="3397124"/>
                  <a:ext cx="5288400" cy="2392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2" name="Freihand 31">
                  <a:extLst>
                    <a:ext uri="{FF2B5EF4-FFF2-40B4-BE49-F238E27FC236}">
                      <a16:creationId xmlns:a16="http://schemas.microsoft.com/office/drawing/2014/main" id="{3274C8E0-BEFB-4ED2-B192-40854C9D7088}"/>
                    </a:ext>
                  </a:extLst>
                </p14:cNvPr>
                <p14:cNvContentPartPr/>
                <p14:nvPr/>
              </p14:nvContentPartPr>
              <p14:xfrm>
                <a:off x="373058" y="3994004"/>
                <a:ext cx="723600" cy="1546200"/>
              </p14:xfrm>
            </p:contentPart>
          </mc:Choice>
          <mc:Fallback xmlns="">
            <p:pic>
              <p:nvPicPr>
                <p:cNvPr id="32" name="Freihand 31">
                  <a:extLst>
                    <a:ext uri="{FF2B5EF4-FFF2-40B4-BE49-F238E27FC236}">
                      <a16:creationId xmlns:a16="http://schemas.microsoft.com/office/drawing/2014/main" id="{3274C8E0-BEFB-4ED2-B192-40854C9D7088}"/>
                    </a:ext>
                  </a:extLst>
                </p:cNvPr>
                <p:cNvPicPr/>
                <p:nvPr/>
              </p:nvPicPr>
              <p:blipFill>
                <a:blip r:embed="rId42"/>
                <a:stretch>
                  <a:fillRect/>
                </a:stretch>
              </p:blipFill>
              <p:spPr>
                <a:xfrm>
                  <a:off x="364058" y="3985004"/>
                  <a:ext cx="741240" cy="15638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3" name="Freihand 32">
                  <a:extLst>
                    <a:ext uri="{FF2B5EF4-FFF2-40B4-BE49-F238E27FC236}">
                      <a16:creationId xmlns:a16="http://schemas.microsoft.com/office/drawing/2014/main" id="{B4506CD5-5A36-4C86-A98F-A6F49A5DE6CB}"/>
                    </a:ext>
                  </a:extLst>
                </p14:cNvPr>
                <p14:cNvContentPartPr/>
                <p14:nvPr/>
              </p14:nvContentPartPr>
              <p14:xfrm>
                <a:off x="1486538" y="3255284"/>
                <a:ext cx="3889440" cy="1220040"/>
              </p14:xfrm>
            </p:contentPart>
          </mc:Choice>
          <mc:Fallback xmlns="">
            <p:pic>
              <p:nvPicPr>
                <p:cNvPr id="33" name="Freihand 32">
                  <a:extLst>
                    <a:ext uri="{FF2B5EF4-FFF2-40B4-BE49-F238E27FC236}">
                      <a16:creationId xmlns:a16="http://schemas.microsoft.com/office/drawing/2014/main" id="{B4506CD5-5A36-4C86-A98F-A6F49A5DE6CB}"/>
                    </a:ext>
                  </a:extLst>
                </p:cNvPr>
                <p:cNvPicPr/>
                <p:nvPr/>
              </p:nvPicPr>
              <p:blipFill>
                <a:blip r:embed="rId44"/>
                <a:stretch>
                  <a:fillRect/>
                </a:stretch>
              </p:blipFill>
              <p:spPr>
                <a:xfrm>
                  <a:off x="1477538" y="3246644"/>
                  <a:ext cx="3907080" cy="1237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5" name="Freihand 34">
                  <a:extLst>
                    <a:ext uri="{FF2B5EF4-FFF2-40B4-BE49-F238E27FC236}">
                      <a16:creationId xmlns:a16="http://schemas.microsoft.com/office/drawing/2014/main" id="{1B14C27C-6BD5-48E7-A1D5-288D4C228405}"/>
                    </a:ext>
                  </a:extLst>
                </p14:cNvPr>
                <p14:cNvContentPartPr/>
                <p14:nvPr/>
              </p14:nvContentPartPr>
              <p14:xfrm>
                <a:off x="5746058" y="3919844"/>
                <a:ext cx="535320" cy="381240"/>
              </p14:xfrm>
            </p:contentPart>
          </mc:Choice>
          <mc:Fallback xmlns="">
            <p:pic>
              <p:nvPicPr>
                <p:cNvPr id="35" name="Freihand 34">
                  <a:extLst>
                    <a:ext uri="{FF2B5EF4-FFF2-40B4-BE49-F238E27FC236}">
                      <a16:creationId xmlns:a16="http://schemas.microsoft.com/office/drawing/2014/main" id="{1B14C27C-6BD5-48E7-A1D5-288D4C228405}"/>
                    </a:ext>
                  </a:extLst>
                </p:cNvPr>
                <p:cNvPicPr/>
                <p:nvPr/>
              </p:nvPicPr>
              <p:blipFill>
                <a:blip r:embed="rId46"/>
                <a:stretch>
                  <a:fillRect/>
                </a:stretch>
              </p:blipFill>
              <p:spPr>
                <a:xfrm>
                  <a:off x="5737418" y="3910844"/>
                  <a:ext cx="55296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6" name="Freihand 35">
                  <a:extLst>
                    <a:ext uri="{FF2B5EF4-FFF2-40B4-BE49-F238E27FC236}">
                      <a16:creationId xmlns:a16="http://schemas.microsoft.com/office/drawing/2014/main" id="{DCA47461-EB9F-4058-9F88-FF6C8EF7E580}"/>
                    </a:ext>
                  </a:extLst>
                </p14:cNvPr>
                <p14:cNvContentPartPr/>
                <p14:nvPr/>
              </p14:nvContentPartPr>
              <p14:xfrm>
                <a:off x="5629778" y="4027844"/>
                <a:ext cx="298440" cy="327960"/>
              </p14:xfrm>
            </p:contentPart>
          </mc:Choice>
          <mc:Fallback xmlns="">
            <p:pic>
              <p:nvPicPr>
                <p:cNvPr id="36" name="Freihand 35">
                  <a:extLst>
                    <a:ext uri="{FF2B5EF4-FFF2-40B4-BE49-F238E27FC236}">
                      <a16:creationId xmlns:a16="http://schemas.microsoft.com/office/drawing/2014/main" id="{DCA47461-EB9F-4058-9F88-FF6C8EF7E580}"/>
                    </a:ext>
                  </a:extLst>
                </p:cNvPr>
                <p:cNvPicPr/>
                <p:nvPr/>
              </p:nvPicPr>
              <p:blipFill>
                <a:blip r:embed="rId48"/>
                <a:stretch>
                  <a:fillRect/>
                </a:stretch>
              </p:blipFill>
              <p:spPr>
                <a:xfrm>
                  <a:off x="5621138" y="4019204"/>
                  <a:ext cx="31608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6" name="Freihand 45">
                  <a:extLst>
                    <a:ext uri="{FF2B5EF4-FFF2-40B4-BE49-F238E27FC236}">
                      <a16:creationId xmlns:a16="http://schemas.microsoft.com/office/drawing/2014/main" id="{852F1455-01B0-439B-829F-C7A70B1D4F12}"/>
                    </a:ext>
                  </a:extLst>
                </p14:cNvPr>
                <p14:cNvContentPartPr/>
                <p14:nvPr/>
              </p14:nvContentPartPr>
              <p14:xfrm>
                <a:off x="8514818" y="2596844"/>
                <a:ext cx="10080" cy="18360"/>
              </p14:xfrm>
            </p:contentPart>
          </mc:Choice>
          <mc:Fallback xmlns="">
            <p:pic>
              <p:nvPicPr>
                <p:cNvPr id="46" name="Freihand 45">
                  <a:extLst>
                    <a:ext uri="{FF2B5EF4-FFF2-40B4-BE49-F238E27FC236}">
                      <a16:creationId xmlns:a16="http://schemas.microsoft.com/office/drawing/2014/main" id="{852F1455-01B0-439B-829F-C7A70B1D4F12}"/>
                    </a:ext>
                  </a:extLst>
                </p:cNvPr>
                <p:cNvPicPr/>
                <p:nvPr/>
              </p:nvPicPr>
              <p:blipFill>
                <a:blip r:embed="rId50"/>
                <a:stretch>
                  <a:fillRect/>
                </a:stretch>
              </p:blipFill>
              <p:spPr>
                <a:xfrm>
                  <a:off x="8505818" y="2587844"/>
                  <a:ext cx="277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8" name="Freihand 37">
                  <a:extLst>
                    <a:ext uri="{FF2B5EF4-FFF2-40B4-BE49-F238E27FC236}">
                      <a16:creationId xmlns:a16="http://schemas.microsoft.com/office/drawing/2014/main" id="{3B8686D2-AD5B-46EB-8F6B-DCA41CE769B4}"/>
                    </a:ext>
                  </a:extLst>
                </p14:cNvPr>
                <p14:cNvContentPartPr/>
                <p14:nvPr/>
              </p14:nvContentPartPr>
              <p14:xfrm>
                <a:off x="6468938" y="3530324"/>
                <a:ext cx="374040" cy="188640"/>
              </p14:xfrm>
            </p:contentPart>
          </mc:Choice>
          <mc:Fallback xmlns="">
            <p:pic>
              <p:nvPicPr>
                <p:cNvPr id="38" name="Freihand 37">
                  <a:extLst>
                    <a:ext uri="{FF2B5EF4-FFF2-40B4-BE49-F238E27FC236}">
                      <a16:creationId xmlns:a16="http://schemas.microsoft.com/office/drawing/2014/main" id="{3B8686D2-AD5B-46EB-8F6B-DCA41CE769B4}"/>
                    </a:ext>
                  </a:extLst>
                </p:cNvPr>
                <p:cNvPicPr/>
                <p:nvPr/>
              </p:nvPicPr>
              <p:blipFill>
                <a:blip r:embed="rId52"/>
                <a:stretch>
                  <a:fillRect/>
                </a:stretch>
              </p:blipFill>
              <p:spPr>
                <a:xfrm>
                  <a:off x="6460298" y="3521684"/>
                  <a:ext cx="3916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9" name="Freihand 38">
                  <a:extLst>
                    <a:ext uri="{FF2B5EF4-FFF2-40B4-BE49-F238E27FC236}">
                      <a16:creationId xmlns:a16="http://schemas.microsoft.com/office/drawing/2014/main" id="{919D7669-6C9A-4BC5-BFA6-CE5D65941DF4}"/>
                    </a:ext>
                  </a:extLst>
                </p14:cNvPr>
                <p14:cNvContentPartPr/>
                <p14:nvPr/>
              </p14:nvContentPartPr>
              <p14:xfrm>
                <a:off x="6740378" y="3351404"/>
                <a:ext cx="45720" cy="14760"/>
              </p14:xfrm>
            </p:contentPart>
          </mc:Choice>
          <mc:Fallback xmlns="">
            <p:pic>
              <p:nvPicPr>
                <p:cNvPr id="39" name="Freihand 38">
                  <a:extLst>
                    <a:ext uri="{FF2B5EF4-FFF2-40B4-BE49-F238E27FC236}">
                      <a16:creationId xmlns:a16="http://schemas.microsoft.com/office/drawing/2014/main" id="{919D7669-6C9A-4BC5-BFA6-CE5D65941DF4}"/>
                    </a:ext>
                  </a:extLst>
                </p:cNvPr>
                <p:cNvPicPr/>
                <p:nvPr/>
              </p:nvPicPr>
              <p:blipFill>
                <a:blip r:embed="rId54"/>
                <a:stretch>
                  <a:fillRect/>
                </a:stretch>
              </p:blipFill>
              <p:spPr>
                <a:xfrm>
                  <a:off x="6731378" y="3342764"/>
                  <a:ext cx="63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0" name="Freihand 39">
                  <a:extLst>
                    <a:ext uri="{FF2B5EF4-FFF2-40B4-BE49-F238E27FC236}">
                      <a16:creationId xmlns:a16="http://schemas.microsoft.com/office/drawing/2014/main" id="{3B0C8D93-B7FE-4126-8089-EC1A41A801CD}"/>
                    </a:ext>
                  </a:extLst>
                </p14:cNvPr>
                <p14:cNvContentPartPr/>
                <p14:nvPr/>
              </p14:nvContentPartPr>
              <p14:xfrm>
                <a:off x="6927578" y="3398564"/>
                <a:ext cx="124920" cy="133920"/>
              </p14:xfrm>
            </p:contentPart>
          </mc:Choice>
          <mc:Fallback xmlns="">
            <p:pic>
              <p:nvPicPr>
                <p:cNvPr id="40" name="Freihand 39">
                  <a:extLst>
                    <a:ext uri="{FF2B5EF4-FFF2-40B4-BE49-F238E27FC236}">
                      <a16:creationId xmlns:a16="http://schemas.microsoft.com/office/drawing/2014/main" id="{3B0C8D93-B7FE-4126-8089-EC1A41A801CD}"/>
                    </a:ext>
                  </a:extLst>
                </p:cNvPr>
                <p:cNvPicPr/>
                <p:nvPr/>
              </p:nvPicPr>
              <p:blipFill>
                <a:blip r:embed="rId56"/>
                <a:stretch>
                  <a:fillRect/>
                </a:stretch>
              </p:blipFill>
              <p:spPr>
                <a:xfrm>
                  <a:off x="6918578" y="3389564"/>
                  <a:ext cx="1425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1" name="Freihand 40">
                  <a:extLst>
                    <a:ext uri="{FF2B5EF4-FFF2-40B4-BE49-F238E27FC236}">
                      <a16:creationId xmlns:a16="http://schemas.microsoft.com/office/drawing/2014/main" id="{0AC8D5B3-D24B-4266-AD3B-D32F58AD0E41}"/>
                    </a:ext>
                  </a:extLst>
                </p14:cNvPr>
                <p14:cNvContentPartPr/>
                <p14:nvPr/>
              </p14:nvContentPartPr>
              <p14:xfrm>
                <a:off x="7039538" y="3267524"/>
                <a:ext cx="263880" cy="203400"/>
              </p14:xfrm>
            </p:contentPart>
          </mc:Choice>
          <mc:Fallback xmlns="">
            <p:pic>
              <p:nvPicPr>
                <p:cNvPr id="41" name="Freihand 40">
                  <a:extLst>
                    <a:ext uri="{FF2B5EF4-FFF2-40B4-BE49-F238E27FC236}">
                      <a16:creationId xmlns:a16="http://schemas.microsoft.com/office/drawing/2014/main" id="{0AC8D5B3-D24B-4266-AD3B-D32F58AD0E41}"/>
                    </a:ext>
                  </a:extLst>
                </p:cNvPr>
                <p:cNvPicPr/>
                <p:nvPr/>
              </p:nvPicPr>
              <p:blipFill>
                <a:blip r:embed="rId58"/>
                <a:stretch>
                  <a:fillRect/>
                </a:stretch>
              </p:blipFill>
              <p:spPr>
                <a:xfrm>
                  <a:off x="7030538" y="3258524"/>
                  <a:ext cx="28152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2" name="Freihand 41">
                  <a:extLst>
                    <a:ext uri="{FF2B5EF4-FFF2-40B4-BE49-F238E27FC236}">
                      <a16:creationId xmlns:a16="http://schemas.microsoft.com/office/drawing/2014/main" id="{966A3AB8-4AE5-404B-B5BE-CC291AEA53C0}"/>
                    </a:ext>
                  </a:extLst>
                </p14:cNvPr>
                <p14:cNvContentPartPr/>
                <p14:nvPr/>
              </p14:nvContentPartPr>
              <p14:xfrm>
                <a:off x="7385858" y="2996084"/>
                <a:ext cx="256680" cy="317520"/>
              </p14:xfrm>
            </p:contentPart>
          </mc:Choice>
          <mc:Fallback xmlns="">
            <p:pic>
              <p:nvPicPr>
                <p:cNvPr id="42" name="Freihand 41">
                  <a:extLst>
                    <a:ext uri="{FF2B5EF4-FFF2-40B4-BE49-F238E27FC236}">
                      <a16:creationId xmlns:a16="http://schemas.microsoft.com/office/drawing/2014/main" id="{966A3AB8-4AE5-404B-B5BE-CC291AEA53C0}"/>
                    </a:ext>
                  </a:extLst>
                </p:cNvPr>
                <p:cNvPicPr/>
                <p:nvPr/>
              </p:nvPicPr>
              <p:blipFill>
                <a:blip r:embed="rId60"/>
                <a:stretch>
                  <a:fillRect/>
                </a:stretch>
              </p:blipFill>
              <p:spPr>
                <a:xfrm>
                  <a:off x="7376858" y="2987084"/>
                  <a:ext cx="27432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3" name="Freihand 42">
                  <a:extLst>
                    <a:ext uri="{FF2B5EF4-FFF2-40B4-BE49-F238E27FC236}">
                      <a16:creationId xmlns:a16="http://schemas.microsoft.com/office/drawing/2014/main" id="{B268478B-C995-40FD-BFF1-8C7BB023EEFF}"/>
                    </a:ext>
                  </a:extLst>
                </p14:cNvPr>
                <p14:cNvContentPartPr/>
                <p14:nvPr/>
              </p14:nvContentPartPr>
              <p14:xfrm>
                <a:off x="7665938" y="2866124"/>
                <a:ext cx="170280" cy="198360"/>
              </p14:xfrm>
            </p:contentPart>
          </mc:Choice>
          <mc:Fallback xmlns="">
            <p:pic>
              <p:nvPicPr>
                <p:cNvPr id="43" name="Freihand 42">
                  <a:extLst>
                    <a:ext uri="{FF2B5EF4-FFF2-40B4-BE49-F238E27FC236}">
                      <a16:creationId xmlns:a16="http://schemas.microsoft.com/office/drawing/2014/main" id="{B268478B-C995-40FD-BFF1-8C7BB023EEFF}"/>
                    </a:ext>
                  </a:extLst>
                </p:cNvPr>
                <p:cNvPicPr/>
                <p:nvPr/>
              </p:nvPicPr>
              <p:blipFill>
                <a:blip r:embed="rId62"/>
                <a:stretch>
                  <a:fillRect/>
                </a:stretch>
              </p:blipFill>
              <p:spPr>
                <a:xfrm>
                  <a:off x="7656938" y="2857484"/>
                  <a:ext cx="18792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4" name="Freihand 43">
                  <a:extLst>
                    <a:ext uri="{FF2B5EF4-FFF2-40B4-BE49-F238E27FC236}">
                      <a16:creationId xmlns:a16="http://schemas.microsoft.com/office/drawing/2014/main" id="{83659B20-4D9D-439F-BE9C-29269C0DBFF6}"/>
                    </a:ext>
                  </a:extLst>
                </p14:cNvPr>
                <p14:cNvContentPartPr/>
                <p14:nvPr/>
              </p14:nvContentPartPr>
              <p14:xfrm>
                <a:off x="7832978" y="2896724"/>
                <a:ext cx="282600" cy="90000"/>
              </p14:xfrm>
            </p:contentPart>
          </mc:Choice>
          <mc:Fallback xmlns="">
            <p:pic>
              <p:nvPicPr>
                <p:cNvPr id="44" name="Freihand 43">
                  <a:extLst>
                    <a:ext uri="{FF2B5EF4-FFF2-40B4-BE49-F238E27FC236}">
                      <a16:creationId xmlns:a16="http://schemas.microsoft.com/office/drawing/2014/main" id="{83659B20-4D9D-439F-BE9C-29269C0DBFF6}"/>
                    </a:ext>
                  </a:extLst>
                </p:cNvPr>
                <p:cNvPicPr/>
                <p:nvPr/>
              </p:nvPicPr>
              <p:blipFill>
                <a:blip r:embed="rId64"/>
                <a:stretch>
                  <a:fillRect/>
                </a:stretch>
              </p:blipFill>
              <p:spPr>
                <a:xfrm>
                  <a:off x="7824338" y="2887724"/>
                  <a:ext cx="30024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5" name="Freihand 44">
                  <a:extLst>
                    <a:ext uri="{FF2B5EF4-FFF2-40B4-BE49-F238E27FC236}">
                      <a16:creationId xmlns:a16="http://schemas.microsoft.com/office/drawing/2014/main" id="{6834FA5C-12FA-46CD-AF9B-0739AD86F7C0}"/>
                    </a:ext>
                  </a:extLst>
                </p14:cNvPr>
                <p14:cNvContentPartPr/>
                <p14:nvPr/>
              </p14:nvContentPartPr>
              <p14:xfrm>
                <a:off x="8248778" y="2717084"/>
                <a:ext cx="340200" cy="143640"/>
              </p14:xfrm>
            </p:contentPart>
          </mc:Choice>
          <mc:Fallback xmlns="">
            <p:pic>
              <p:nvPicPr>
                <p:cNvPr id="45" name="Freihand 44">
                  <a:extLst>
                    <a:ext uri="{FF2B5EF4-FFF2-40B4-BE49-F238E27FC236}">
                      <a16:creationId xmlns:a16="http://schemas.microsoft.com/office/drawing/2014/main" id="{6834FA5C-12FA-46CD-AF9B-0739AD86F7C0}"/>
                    </a:ext>
                  </a:extLst>
                </p:cNvPr>
                <p:cNvPicPr/>
                <p:nvPr/>
              </p:nvPicPr>
              <p:blipFill>
                <a:blip r:embed="rId66"/>
                <a:stretch>
                  <a:fillRect/>
                </a:stretch>
              </p:blipFill>
              <p:spPr>
                <a:xfrm>
                  <a:off x="8240138" y="2708084"/>
                  <a:ext cx="357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7" name="Freihand 46">
                  <a:extLst>
                    <a:ext uri="{FF2B5EF4-FFF2-40B4-BE49-F238E27FC236}">
                      <a16:creationId xmlns:a16="http://schemas.microsoft.com/office/drawing/2014/main" id="{4039386F-3FE1-4641-ACA6-F1D033E1D92F}"/>
                    </a:ext>
                  </a:extLst>
                </p14:cNvPr>
                <p14:cNvContentPartPr/>
                <p14:nvPr/>
              </p14:nvContentPartPr>
              <p14:xfrm>
                <a:off x="6691058" y="3908684"/>
                <a:ext cx="122760" cy="237960"/>
              </p14:xfrm>
            </p:contentPart>
          </mc:Choice>
          <mc:Fallback xmlns="">
            <p:pic>
              <p:nvPicPr>
                <p:cNvPr id="47" name="Freihand 46">
                  <a:extLst>
                    <a:ext uri="{FF2B5EF4-FFF2-40B4-BE49-F238E27FC236}">
                      <a16:creationId xmlns:a16="http://schemas.microsoft.com/office/drawing/2014/main" id="{4039386F-3FE1-4641-ACA6-F1D033E1D92F}"/>
                    </a:ext>
                  </a:extLst>
                </p:cNvPr>
                <p:cNvPicPr/>
                <p:nvPr/>
              </p:nvPicPr>
              <p:blipFill>
                <a:blip r:embed="rId68"/>
                <a:stretch>
                  <a:fillRect/>
                </a:stretch>
              </p:blipFill>
              <p:spPr>
                <a:xfrm>
                  <a:off x="6682058" y="3900044"/>
                  <a:ext cx="1404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8" name="Freihand 47">
                  <a:extLst>
                    <a:ext uri="{FF2B5EF4-FFF2-40B4-BE49-F238E27FC236}">
                      <a16:creationId xmlns:a16="http://schemas.microsoft.com/office/drawing/2014/main" id="{9DEDD6F5-28C3-4763-82DA-8424536CAF56}"/>
                    </a:ext>
                  </a:extLst>
                </p14:cNvPr>
                <p14:cNvContentPartPr/>
                <p14:nvPr/>
              </p14:nvContentPartPr>
              <p14:xfrm>
                <a:off x="6893738" y="3950084"/>
                <a:ext cx="218520" cy="125280"/>
              </p14:xfrm>
            </p:contentPart>
          </mc:Choice>
          <mc:Fallback xmlns="">
            <p:pic>
              <p:nvPicPr>
                <p:cNvPr id="48" name="Freihand 47">
                  <a:extLst>
                    <a:ext uri="{FF2B5EF4-FFF2-40B4-BE49-F238E27FC236}">
                      <a16:creationId xmlns:a16="http://schemas.microsoft.com/office/drawing/2014/main" id="{9DEDD6F5-28C3-4763-82DA-8424536CAF56}"/>
                    </a:ext>
                  </a:extLst>
                </p:cNvPr>
                <p:cNvPicPr/>
                <p:nvPr/>
              </p:nvPicPr>
              <p:blipFill>
                <a:blip r:embed="rId70"/>
                <a:stretch>
                  <a:fillRect/>
                </a:stretch>
              </p:blipFill>
              <p:spPr>
                <a:xfrm>
                  <a:off x="6884738" y="3941444"/>
                  <a:ext cx="23616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9" name="Freihand 48">
                  <a:extLst>
                    <a:ext uri="{FF2B5EF4-FFF2-40B4-BE49-F238E27FC236}">
                      <a16:creationId xmlns:a16="http://schemas.microsoft.com/office/drawing/2014/main" id="{264BE57A-0523-4929-9BB1-60E53B12B27A}"/>
                    </a:ext>
                  </a:extLst>
                </p14:cNvPr>
                <p14:cNvContentPartPr/>
                <p14:nvPr/>
              </p14:nvContentPartPr>
              <p14:xfrm>
                <a:off x="7170218" y="3682964"/>
                <a:ext cx="366480" cy="232920"/>
              </p14:xfrm>
            </p:contentPart>
          </mc:Choice>
          <mc:Fallback xmlns="">
            <p:pic>
              <p:nvPicPr>
                <p:cNvPr id="49" name="Freihand 48">
                  <a:extLst>
                    <a:ext uri="{FF2B5EF4-FFF2-40B4-BE49-F238E27FC236}">
                      <a16:creationId xmlns:a16="http://schemas.microsoft.com/office/drawing/2014/main" id="{264BE57A-0523-4929-9BB1-60E53B12B27A}"/>
                    </a:ext>
                  </a:extLst>
                </p:cNvPr>
                <p:cNvPicPr/>
                <p:nvPr/>
              </p:nvPicPr>
              <p:blipFill>
                <a:blip r:embed="rId72"/>
                <a:stretch>
                  <a:fillRect/>
                </a:stretch>
              </p:blipFill>
              <p:spPr>
                <a:xfrm>
                  <a:off x="7161218" y="3673964"/>
                  <a:ext cx="38412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Freihand 51">
                  <a:extLst>
                    <a:ext uri="{FF2B5EF4-FFF2-40B4-BE49-F238E27FC236}">
                      <a16:creationId xmlns:a16="http://schemas.microsoft.com/office/drawing/2014/main" id="{4AE48ABC-2617-4DBB-9D7D-2CE9826190BE}"/>
                    </a:ext>
                  </a:extLst>
                </p14:cNvPr>
                <p14:cNvContentPartPr/>
                <p14:nvPr/>
              </p14:nvContentPartPr>
              <p14:xfrm>
                <a:off x="7587458" y="3549044"/>
                <a:ext cx="246600" cy="142200"/>
              </p14:xfrm>
            </p:contentPart>
          </mc:Choice>
          <mc:Fallback xmlns="">
            <p:pic>
              <p:nvPicPr>
                <p:cNvPr id="52" name="Freihand 51">
                  <a:extLst>
                    <a:ext uri="{FF2B5EF4-FFF2-40B4-BE49-F238E27FC236}">
                      <a16:creationId xmlns:a16="http://schemas.microsoft.com/office/drawing/2014/main" id="{4AE48ABC-2617-4DBB-9D7D-2CE9826190BE}"/>
                    </a:ext>
                  </a:extLst>
                </p:cNvPr>
                <p:cNvPicPr/>
                <p:nvPr/>
              </p:nvPicPr>
              <p:blipFill>
                <a:blip r:embed="rId74"/>
                <a:stretch>
                  <a:fillRect/>
                </a:stretch>
              </p:blipFill>
              <p:spPr>
                <a:xfrm>
                  <a:off x="7578818" y="3540404"/>
                  <a:ext cx="264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Freihand 52">
                  <a:extLst>
                    <a:ext uri="{FF2B5EF4-FFF2-40B4-BE49-F238E27FC236}">
                      <a16:creationId xmlns:a16="http://schemas.microsoft.com/office/drawing/2014/main" id="{251CB295-9DF4-41DB-8E56-518E0391EB2A}"/>
                    </a:ext>
                  </a:extLst>
                </p14:cNvPr>
                <p14:cNvContentPartPr/>
                <p14:nvPr/>
              </p14:nvContentPartPr>
              <p14:xfrm>
                <a:off x="7859618" y="3471644"/>
                <a:ext cx="130680" cy="67320"/>
              </p14:xfrm>
            </p:contentPart>
          </mc:Choice>
          <mc:Fallback xmlns="">
            <p:pic>
              <p:nvPicPr>
                <p:cNvPr id="53" name="Freihand 52">
                  <a:extLst>
                    <a:ext uri="{FF2B5EF4-FFF2-40B4-BE49-F238E27FC236}">
                      <a16:creationId xmlns:a16="http://schemas.microsoft.com/office/drawing/2014/main" id="{251CB295-9DF4-41DB-8E56-518E0391EB2A}"/>
                    </a:ext>
                  </a:extLst>
                </p:cNvPr>
                <p:cNvPicPr/>
                <p:nvPr/>
              </p:nvPicPr>
              <p:blipFill>
                <a:blip r:embed="rId76"/>
                <a:stretch>
                  <a:fillRect/>
                </a:stretch>
              </p:blipFill>
              <p:spPr>
                <a:xfrm>
                  <a:off x="7850618" y="3463004"/>
                  <a:ext cx="148320" cy="849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Freihand 53">
                  <a:extLst>
                    <a:ext uri="{FF2B5EF4-FFF2-40B4-BE49-F238E27FC236}">
                      <a16:creationId xmlns:a16="http://schemas.microsoft.com/office/drawing/2014/main" id="{B04B37BB-5270-4E62-B6A0-FAF6AD371F6A}"/>
                    </a:ext>
                  </a:extLst>
                </p14:cNvPr>
                <p14:cNvContentPartPr/>
                <p14:nvPr/>
              </p14:nvContentPartPr>
              <p14:xfrm>
                <a:off x="8022338" y="3258524"/>
                <a:ext cx="135360" cy="352440"/>
              </p14:xfrm>
            </p:contentPart>
          </mc:Choice>
          <mc:Fallback xmlns="">
            <p:pic>
              <p:nvPicPr>
                <p:cNvPr id="54" name="Freihand 53">
                  <a:extLst>
                    <a:ext uri="{FF2B5EF4-FFF2-40B4-BE49-F238E27FC236}">
                      <a16:creationId xmlns:a16="http://schemas.microsoft.com/office/drawing/2014/main" id="{B04B37BB-5270-4E62-B6A0-FAF6AD371F6A}"/>
                    </a:ext>
                  </a:extLst>
                </p:cNvPr>
                <p:cNvPicPr/>
                <p:nvPr/>
              </p:nvPicPr>
              <p:blipFill>
                <a:blip r:embed="rId78"/>
                <a:stretch>
                  <a:fillRect/>
                </a:stretch>
              </p:blipFill>
              <p:spPr>
                <a:xfrm>
                  <a:off x="8013698" y="3249524"/>
                  <a:ext cx="153000" cy="370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Freihand 54">
                  <a:extLst>
                    <a:ext uri="{FF2B5EF4-FFF2-40B4-BE49-F238E27FC236}">
                      <a16:creationId xmlns:a16="http://schemas.microsoft.com/office/drawing/2014/main" id="{42078BDD-3B34-4B77-B7B4-C24AF8F0B6DB}"/>
                    </a:ext>
                  </a:extLst>
                </p14:cNvPr>
                <p14:cNvContentPartPr/>
                <p14:nvPr/>
              </p14:nvContentPartPr>
              <p14:xfrm>
                <a:off x="8222498" y="3237284"/>
                <a:ext cx="275040" cy="101520"/>
              </p14:xfrm>
            </p:contentPart>
          </mc:Choice>
          <mc:Fallback xmlns="">
            <p:pic>
              <p:nvPicPr>
                <p:cNvPr id="55" name="Freihand 54">
                  <a:extLst>
                    <a:ext uri="{FF2B5EF4-FFF2-40B4-BE49-F238E27FC236}">
                      <a16:creationId xmlns:a16="http://schemas.microsoft.com/office/drawing/2014/main" id="{42078BDD-3B34-4B77-B7B4-C24AF8F0B6DB}"/>
                    </a:ext>
                  </a:extLst>
                </p:cNvPr>
                <p:cNvPicPr/>
                <p:nvPr/>
              </p:nvPicPr>
              <p:blipFill>
                <a:blip r:embed="rId80"/>
                <a:stretch>
                  <a:fillRect/>
                </a:stretch>
              </p:blipFill>
              <p:spPr>
                <a:xfrm>
                  <a:off x="8213858" y="3228644"/>
                  <a:ext cx="29268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Freihand 55">
                  <a:extLst>
                    <a:ext uri="{FF2B5EF4-FFF2-40B4-BE49-F238E27FC236}">
                      <a16:creationId xmlns:a16="http://schemas.microsoft.com/office/drawing/2014/main" id="{FF9474CD-7885-4597-9FFB-9C499CEFB906}"/>
                    </a:ext>
                  </a:extLst>
                </p14:cNvPr>
                <p14:cNvContentPartPr/>
                <p14:nvPr/>
              </p14:nvContentPartPr>
              <p14:xfrm>
                <a:off x="8669618" y="3012284"/>
                <a:ext cx="112320" cy="149760"/>
              </p14:xfrm>
            </p:contentPart>
          </mc:Choice>
          <mc:Fallback xmlns="">
            <p:pic>
              <p:nvPicPr>
                <p:cNvPr id="56" name="Freihand 55">
                  <a:extLst>
                    <a:ext uri="{FF2B5EF4-FFF2-40B4-BE49-F238E27FC236}">
                      <a16:creationId xmlns:a16="http://schemas.microsoft.com/office/drawing/2014/main" id="{FF9474CD-7885-4597-9FFB-9C499CEFB906}"/>
                    </a:ext>
                  </a:extLst>
                </p:cNvPr>
                <p:cNvPicPr/>
                <p:nvPr/>
              </p:nvPicPr>
              <p:blipFill>
                <a:blip r:embed="rId82"/>
                <a:stretch>
                  <a:fillRect/>
                </a:stretch>
              </p:blipFill>
              <p:spPr>
                <a:xfrm>
                  <a:off x="8660978" y="3003644"/>
                  <a:ext cx="1299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Freihand 56">
                  <a:extLst>
                    <a:ext uri="{FF2B5EF4-FFF2-40B4-BE49-F238E27FC236}">
                      <a16:creationId xmlns:a16="http://schemas.microsoft.com/office/drawing/2014/main" id="{CE833C10-D034-4913-9D3C-7613BF937CF6}"/>
                    </a:ext>
                  </a:extLst>
                </p14:cNvPr>
                <p14:cNvContentPartPr/>
                <p14:nvPr/>
              </p14:nvContentPartPr>
              <p14:xfrm>
                <a:off x="8828018" y="2807084"/>
                <a:ext cx="278280" cy="296640"/>
              </p14:xfrm>
            </p:contentPart>
          </mc:Choice>
          <mc:Fallback xmlns="">
            <p:pic>
              <p:nvPicPr>
                <p:cNvPr id="57" name="Freihand 56">
                  <a:extLst>
                    <a:ext uri="{FF2B5EF4-FFF2-40B4-BE49-F238E27FC236}">
                      <a16:creationId xmlns:a16="http://schemas.microsoft.com/office/drawing/2014/main" id="{CE833C10-D034-4913-9D3C-7613BF937CF6}"/>
                    </a:ext>
                  </a:extLst>
                </p:cNvPr>
                <p:cNvPicPr/>
                <p:nvPr/>
              </p:nvPicPr>
              <p:blipFill>
                <a:blip r:embed="rId84"/>
                <a:stretch>
                  <a:fillRect/>
                </a:stretch>
              </p:blipFill>
              <p:spPr>
                <a:xfrm>
                  <a:off x="8819018" y="2798084"/>
                  <a:ext cx="29592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Freihand 57">
                  <a:extLst>
                    <a:ext uri="{FF2B5EF4-FFF2-40B4-BE49-F238E27FC236}">
                      <a16:creationId xmlns:a16="http://schemas.microsoft.com/office/drawing/2014/main" id="{A84494A1-5530-4585-8678-078FA33D6515}"/>
                    </a:ext>
                  </a:extLst>
                </p14:cNvPr>
                <p14:cNvContentPartPr/>
                <p14:nvPr/>
              </p14:nvContentPartPr>
              <p14:xfrm>
                <a:off x="8946098" y="2767124"/>
                <a:ext cx="10800" cy="7920"/>
              </p14:xfrm>
            </p:contentPart>
          </mc:Choice>
          <mc:Fallback xmlns="">
            <p:pic>
              <p:nvPicPr>
                <p:cNvPr id="58" name="Freihand 57">
                  <a:extLst>
                    <a:ext uri="{FF2B5EF4-FFF2-40B4-BE49-F238E27FC236}">
                      <a16:creationId xmlns:a16="http://schemas.microsoft.com/office/drawing/2014/main" id="{A84494A1-5530-4585-8678-078FA33D6515}"/>
                    </a:ext>
                  </a:extLst>
                </p:cNvPr>
                <p:cNvPicPr/>
                <p:nvPr/>
              </p:nvPicPr>
              <p:blipFill>
                <a:blip r:embed="rId86"/>
                <a:stretch>
                  <a:fillRect/>
                </a:stretch>
              </p:blipFill>
              <p:spPr>
                <a:xfrm>
                  <a:off x="8937098" y="2758124"/>
                  <a:ext cx="284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Freihand 58">
                  <a:extLst>
                    <a:ext uri="{FF2B5EF4-FFF2-40B4-BE49-F238E27FC236}">
                      <a16:creationId xmlns:a16="http://schemas.microsoft.com/office/drawing/2014/main" id="{9904CF96-CE8B-4512-BE70-D166AD9BCB41}"/>
                    </a:ext>
                  </a:extLst>
                </p14:cNvPr>
                <p14:cNvContentPartPr/>
                <p14:nvPr/>
              </p14:nvContentPartPr>
              <p14:xfrm>
                <a:off x="7115138" y="4132604"/>
                <a:ext cx="397080" cy="294840"/>
              </p14:xfrm>
            </p:contentPart>
          </mc:Choice>
          <mc:Fallback xmlns="">
            <p:pic>
              <p:nvPicPr>
                <p:cNvPr id="59" name="Freihand 58">
                  <a:extLst>
                    <a:ext uri="{FF2B5EF4-FFF2-40B4-BE49-F238E27FC236}">
                      <a16:creationId xmlns:a16="http://schemas.microsoft.com/office/drawing/2014/main" id="{9904CF96-CE8B-4512-BE70-D166AD9BCB41}"/>
                    </a:ext>
                  </a:extLst>
                </p:cNvPr>
                <p:cNvPicPr/>
                <p:nvPr/>
              </p:nvPicPr>
              <p:blipFill>
                <a:blip r:embed="rId88"/>
                <a:stretch>
                  <a:fillRect/>
                </a:stretch>
              </p:blipFill>
              <p:spPr>
                <a:xfrm>
                  <a:off x="7106138" y="4123964"/>
                  <a:ext cx="41472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1" name="Freihand 60">
                  <a:extLst>
                    <a:ext uri="{FF2B5EF4-FFF2-40B4-BE49-F238E27FC236}">
                      <a16:creationId xmlns:a16="http://schemas.microsoft.com/office/drawing/2014/main" id="{AFA48A04-1A04-4376-B11E-3C2FADE69F48}"/>
                    </a:ext>
                  </a:extLst>
                </p14:cNvPr>
                <p14:cNvContentPartPr/>
                <p14:nvPr/>
              </p14:nvContentPartPr>
              <p14:xfrm>
                <a:off x="7789058" y="3911924"/>
                <a:ext cx="51840" cy="166320"/>
              </p14:xfrm>
            </p:contentPart>
          </mc:Choice>
          <mc:Fallback xmlns="">
            <p:pic>
              <p:nvPicPr>
                <p:cNvPr id="61" name="Freihand 60">
                  <a:extLst>
                    <a:ext uri="{FF2B5EF4-FFF2-40B4-BE49-F238E27FC236}">
                      <a16:creationId xmlns:a16="http://schemas.microsoft.com/office/drawing/2014/main" id="{AFA48A04-1A04-4376-B11E-3C2FADE69F48}"/>
                    </a:ext>
                  </a:extLst>
                </p:cNvPr>
                <p:cNvPicPr/>
                <p:nvPr/>
              </p:nvPicPr>
              <p:blipFill>
                <a:blip r:embed="rId90"/>
                <a:stretch>
                  <a:fillRect/>
                </a:stretch>
              </p:blipFill>
              <p:spPr>
                <a:xfrm>
                  <a:off x="7780418" y="3902924"/>
                  <a:ext cx="69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2" name="Freihand 61">
                  <a:extLst>
                    <a:ext uri="{FF2B5EF4-FFF2-40B4-BE49-F238E27FC236}">
                      <a16:creationId xmlns:a16="http://schemas.microsoft.com/office/drawing/2014/main" id="{10AFE772-50B9-41F9-9C1E-5003C08E35EE}"/>
                    </a:ext>
                  </a:extLst>
                </p14:cNvPr>
                <p14:cNvContentPartPr/>
                <p14:nvPr/>
              </p14:nvContentPartPr>
              <p14:xfrm>
                <a:off x="7690778" y="3811844"/>
                <a:ext cx="196920" cy="185040"/>
              </p14:xfrm>
            </p:contentPart>
          </mc:Choice>
          <mc:Fallback xmlns="">
            <p:pic>
              <p:nvPicPr>
                <p:cNvPr id="62" name="Freihand 61">
                  <a:extLst>
                    <a:ext uri="{FF2B5EF4-FFF2-40B4-BE49-F238E27FC236}">
                      <a16:creationId xmlns:a16="http://schemas.microsoft.com/office/drawing/2014/main" id="{10AFE772-50B9-41F9-9C1E-5003C08E35EE}"/>
                    </a:ext>
                  </a:extLst>
                </p:cNvPr>
                <p:cNvPicPr/>
                <p:nvPr/>
              </p:nvPicPr>
              <p:blipFill>
                <a:blip r:embed="rId92"/>
                <a:stretch>
                  <a:fillRect/>
                </a:stretch>
              </p:blipFill>
              <p:spPr>
                <a:xfrm>
                  <a:off x="7681778" y="3802844"/>
                  <a:ext cx="214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3" name="Freihand 62">
                  <a:extLst>
                    <a:ext uri="{FF2B5EF4-FFF2-40B4-BE49-F238E27FC236}">
                      <a16:creationId xmlns:a16="http://schemas.microsoft.com/office/drawing/2014/main" id="{0A87FA18-4E09-41B1-9766-B1507F23963E}"/>
                    </a:ext>
                  </a:extLst>
                </p14:cNvPr>
                <p14:cNvContentPartPr/>
                <p14:nvPr/>
              </p14:nvContentPartPr>
              <p14:xfrm>
                <a:off x="7882658" y="3870524"/>
                <a:ext cx="253800" cy="92880"/>
              </p14:xfrm>
            </p:contentPart>
          </mc:Choice>
          <mc:Fallback xmlns="">
            <p:pic>
              <p:nvPicPr>
                <p:cNvPr id="63" name="Freihand 62">
                  <a:extLst>
                    <a:ext uri="{FF2B5EF4-FFF2-40B4-BE49-F238E27FC236}">
                      <a16:creationId xmlns:a16="http://schemas.microsoft.com/office/drawing/2014/main" id="{0A87FA18-4E09-41B1-9766-B1507F23963E}"/>
                    </a:ext>
                  </a:extLst>
                </p:cNvPr>
                <p:cNvPicPr/>
                <p:nvPr/>
              </p:nvPicPr>
              <p:blipFill>
                <a:blip r:embed="rId94"/>
                <a:stretch>
                  <a:fillRect/>
                </a:stretch>
              </p:blipFill>
              <p:spPr>
                <a:xfrm>
                  <a:off x="7873658" y="3861884"/>
                  <a:ext cx="27144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4" name="Freihand 63">
                  <a:extLst>
                    <a:ext uri="{FF2B5EF4-FFF2-40B4-BE49-F238E27FC236}">
                      <a16:creationId xmlns:a16="http://schemas.microsoft.com/office/drawing/2014/main" id="{EFA1B9CC-A457-4CE5-88C7-5936E9E786F3}"/>
                    </a:ext>
                  </a:extLst>
                </p14:cNvPr>
                <p14:cNvContentPartPr/>
                <p14:nvPr/>
              </p14:nvContentPartPr>
              <p14:xfrm>
                <a:off x="8127098" y="3767564"/>
                <a:ext cx="60120" cy="33840"/>
              </p14:xfrm>
            </p:contentPart>
          </mc:Choice>
          <mc:Fallback xmlns="">
            <p:pic>
              <p:nvPicPr>
                <p:cNvPr id="64" name="Freihand 63">
                  <a:extLst>
                    <a:ext uri="{FF2B5EF4-FFF2-40B4-BE49-F238E27FC236}">
                      <a16:creationId xmlns:a16="http://schemas.microsoft.com/office/drawing/2014/main" id="{EFA1B9CC-A457-4CE5-88C7-5936E9E786F3}"/>
                    </a:ext>
                  </a:extLst>
                </p:cNvPr>
                <p:cNvPicPr/>
                <p:nvPr/>
              </p:nvPicPr>
              <p:blipFill>
                <a:blip r:embed="rId96"/>
                <a:stretch>
                  <a:fillRect/>
                </a:stretch>
              </p:blipFill>
              <p:spPr>
                <a:xfrm>
                  <a:off x="8118458" y="3758564"/>
                  <a:ext cx="7776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5" name="Freihand 64">
                  <a:extLst>
                    <a:ext uri="{FF2B5EF4-FFF2-40B4-BE49-F238E27FC236}">
                      <a16:creationId xmlns:a16="http://schemas.microsoft.com/office/drawing/2014/main" id="{C0F4E3E2-8F98-4451-837B-57AE8C203DFE}"/>
                    </a:ext>
                  </a:extLst>
                </p14:cNvPr>
                <p14:cNvContentPartPr/>
                <p14:nvPr/>
              </p14:nvContentPartPr>
              <p14:xfrm>
                <a:off x="8223218" y="3633644"/>
                <a:ext cx="339120" cy="251280"/>
              </p14:xfrm>
            </p:contentPart>
          </mc:Choice>
          <mc:Fallback xmlns="">
            <p:pic>
              <p:nvPicPr>
                <p:cNvPr id="65" name="Freihand 64">
                  <a:extLst>
                    <a:ext uri="{FF2B5EF4-FFF2-40B4-BE49-F238E27FC236}">
                      <a16:creationId xmlns:a16="http://schemas.microsoft.com/office/drawing/2014/main" id="{C0F4E3E2-8F98-4451-837B-57AE8C203DFE}"/>
                    </a:ext>
                  </a:extLst>
                </p:cNvPr>
                <p:cNvPicPr/>
                <p:nvPr/>
              </p:nvPicPr>
              <p:blipFill>
                <a:blip r:embed="rId98"/>
                <a:stretch>
                  <a:fillRect/>
                </a:stretch>
              </p:blipFill>
              <p:spPr>
                <a:xfrm>
                  <a:off x="8214578" y="3625004"/>
                  <a:ext cx="35676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6" name="Freihand 65">
                  <a:extLst>
                    <a:ext uri="{FF2B5EF4-FFF2-40B4-BE49-F238E27FC236}">
                      <a16:creationId xmlns:a16="http://schemas.microsoft.com/office/drawing/2014/main" id="{0E05600C-7BD5-42F8-959E-7649C089AB1E}"/>
                    </a:ext>
                  </a:extLst>
                </p14:cNvPr>
                <p14:cNvContentPartPr/>
                <p14:nvPr/>
              </p14:nvContentPartPr>
              <p14:xfrm>
                <a:off x="8502938" y="3681164"/>
                <a:ext cx="92160" cy="11160"/>
              </p14:xfrm>
            </p:contentPart>
          </mc:Choice>
          <mc:Fallback xmlns="">
            <p:pic>
              <p:nvPicPr>
                <p:cNvPr id="66" name="Freihand 65">
                  <a:extLst>
                    <a:ext uri="{FF2B5EF4-FFF2-40B4-BE49-F238E27FC236}">
                      <a16:creationId xmlns:a16="http://schemas.microsoft.com/office/drawing/2014/main" id="{0E05600C-7BD5-42F8-959E-7649C089AB1E}"/>
                    </a:ext>
                  </a:extLst>
                </p:cNvPr>
                <p:cNvPicPr/>
                <p:nvPr/>
              </p:nvPicPr>
              <p:blipFill>
                <a:blip r:embed="rId100"/>
                <a:stretch>
                  <a:fillRect/>
                </a:stretch>
              </p:blipFill>
              <p:spPr>
                <a:xfrm>
                  <a:off x="8493938" y="3672524"/>
                  <a:ext cx="1098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7" name="Freihand 66">
                  <a:extLst>
                    <a:ext uri="{FF2B5EF4-FFF2-40B4-BE49-F238E27FC236}">
                      <a16:creationId xmlns:a16="http://schemas.microsoft.com/office/drawing/2014/main" id="{8A4FDCBD-6482-4979-9667-20FA000524B7}"/>
                    </a:ext>
                  </a:extLst>
                </p14:cNvPr>
                <p14:cNvContentPartPr/>
                <p14:nvPr/>
              </p14:nvContentPartPr>
              <p14:xfrm>
                <a:off x="8615978" y="3442844"/>
                <a:ext cx="125640" cy="218160"/>
              </p14:xfrm>
            </p:contentPart>
          </mc:Choice>
          <mc:Fallback xmlns="">
            <p:pic>
              <p:nvPicPr>
                <p:cNvPr id="67" name="Freihand 66">
                  <a:extLst>
                    <a:ext uri="{FF2B5EF4-FFF2-40B4-BE49-F238E27FC236}">
                      <a16:creationId xmlns:a16="http://schemas.microsoft.com/office/drawing/2014/main" id="{8A4FDCBD-6482-4979-9667-20FA000524B7}"/>
                    </a:ext>
                  </a:extLst>
                </p:cNvPr>
                <p:cNvPicPr/>
                <p:nvPr/>
              </p:nvPicPr>
              <p:blipFill>
                <a:blip r:embed="rId102"/>
                <a:stretch>
                  <a:fillRect/>
                </a:stretch>
              </p:blipFill>
              <p:spPr>
                <a:xfrm>
                  <a:off x="8606978" y="3434204"/>
                  <a:ext cx="14328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8" name="Freihand 67">
                  <a:extLst>
                    <a:ext uri="{FF2B5EF4-FFF2-40B4-BE49-F238E27FC236}">
                      <a16:creationId xmlns:a16="http://schemas.microsoft.com/office/drawing/2014/main" id="{3EC97074-ACCF-489D-9C40-2EF5AFA1B57A}"/>
                    </a:ext>
                  </a:extLst>
                </p14:cNvPr>
                <p14:cNvContentPartPr/>
                <p14:nvPr/>
              </p14:nvContentPartPr>
              <p14:xfrm>
                <a:off x="8705258" y="3448244"/>
                <a:ext cx="248760" cy="175680"/>
              </p14:xfrm>
            </p:contentPart>
          </mc:Choice>
          <mc:Fallback xmlns="">
            <p:pic>
              <p:nvPicPr>
                <p:cNvPr id="68" name="Freihand 67">
                  <a:extLst>
                    <a:ext uri="{FF2B5EF4-FFF2-40B4-BE49-F238E27FC236}">
                      <a16:creationId xmlns:a16="http://schemas.microsoft.com/office/drawing/2014/main" id="{3EC97074-ACCF-489D-9C40-2EF5AFA1B57A}"/>
                    </a:ext>
                  </a:extLst>
                </p:cNvPr>
                <p:cNvPicPr/>
                <p:nvPr/>
              </p:nvPicPr>
              <p:blipFill>
                <a:blip r:embed="rId104"/>
                <a:stretch>
                  <a:fillRect/>
                </a:stretch>
              </p:blipFill>
              <p:spPr>
                <a:xfrm>
                  <a:off x="8696258" y="3439244"/>
                  <a:ext cx="2664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9" name="Freihand 68">
                  <a:extLst>
                    <a:ext uri="{FF2B5EF4-FFF2-40B4-BE49-F238E27FC236}">
                      <a16:creationId xmlns:a16="http://schemas.microsoft.com/office/drawing/2014/main" id="{55FA9BB4-B54B-40F5-B51E-5DB8B4C45EC9}"/>
                    </a:ext>
                  </a:extLst>
                </p14:cNvPr>
                <p14:cNvContentPartPr/>
                <p14:nvPr/>
              </p14:nvContentPartPr>
              <p14:xfrm>
                <a:off x="8924858" y="3373364"/>
                <a:ext cx="41040" cy="26280"/>
              </p14:xfrm>
            </p:contentPart>
          </mc:Choice>
          <mc:Fallback xmlns="">
            <p:pic>
              <p:nvPicPr>
                <p:cNvPr id="69" name="Freihand 68">
                  <a:extLst>
                    <a:ext uri="{FF2B5EF4-FFF2-40B4-BE49-F238E27FC236}">
                      <a16:creationId xmlns:a16="http://schemas.microsoft.com/office/drawing/2014/main" id="{55FA9BB4-B54B-40F5-B51E-5DB8B4C45EC9}"/>
                    </a:ext>
                  </a:extLst>
                </p:cNvPr>
                <p:cNvPicPr/>
                <p:nvPr/>
              </p:nvPicPr>
              <p:blipFill>
                <a:blip r:embed="rId106"/>
                <a:stretch>
                  <a:fillRect/>
                </a:stretch>
              </p:blipFill>
              <p:spPr>
                <a:xfrm>
                  <a:off x="8916218" y="3364364"/>
                  <a:ext cx="5868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0" name="Freihand 69">
                  <a:extLst>
                    <a:ext uri="{FF2B5EF4-FFF2-40B4-BE49-F238E27FC236}">
                      <a16:creationId xmlns:a16="http://schemas.microsoft.com/office/drawing/2014/main" id="{EC759AC0-D927-411B-9FF3-D720B6FE02E4}"/>
                    </a:ext>
                  </a:extLst>
                </p14:cNvPr>
                <p14:cNvContentPartPr/>
                <p14:nvPr/>
              </p14:nvContentPartPr>
              <p14:xfrm>
                <a:off x="8990738" y="3287684"/>
                <a:ext cx="228240" cy="218880"/>
              </p14:xfrm>
            </p:contentPart>
          </mc:Choice>
          <mc:Fallback xmlns="">
            <p:pic>
              <p:nvPicPr>
                <p:cNvPr id="70" name="Freihand 69">
                  <a:extLst>
                    <a:ext uri="{FF2B5EF4-FFF2-40B4-BE49-F238E27FC236}">
                      <a16:creationId xmlns:a16="http://schemas.microsoft.com/office/drawing/2014/main" id="{EC759AC0-D927-411B-9FF3-D720B6FE02E4}"/>
                    </a:ext>
                  </a:extLst>
                </p:cNvPr>
                <p:cNvPicPr/>
                <p:nvPr/>
              </p:nvPicPr>
              <p:blipFill>
                <a:blip r:embed="rId108"/>
                <a:stretch>
                  <a:fillRect/>
                </a:stretch>
              </p:blipFill>
              <p:spPr>
                <a:xfrm>
                  <a:off x="8982098" y="3279044"/>
                  <a:ext cx="24588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 name="Freihand 71">
                  <a:extLst>
                    <a:ext uri="{FF2B5EF4-FFF2-40B4-BE49-F238E27FC236}">
                      <a16:creationId xmlns:a16="http://schemas.microsoft.com/office/drawing/2014/main" id="{083F1E3C-F0B3-4E17-8B9F-2BF58103BF50}"/>
                    </a:ext>
                  </a:extLst>
                </p14:cNvPr>
                <p14:cNvContentPartPr/>
                <p14:nvPr/>
              </p14:nvContentPartPr>
              <p14:xfrm>
                <a:off x="9321218" y="3096524"/>
                <a:ext cx="149040" cy="158040"/>
              </p14:xfrm>
            </p:contentPart>
          </mc:Choice>
          <mc:Fallback xmlns="">
            <p:pic>
              <p:nvPicPr>
                <p:cNvPr id="72" name="Freihand 71">
                  <a:extLst>
                    <a:ext uri="{FF2B5EF4-FFF2-40B4-BE49-F238E27FC236}">
                      <a16:creationId xmlns:a16="http://schemas.microsoft.com/office/drawing/2014/main" id="{083F1E3C-F0B3-4E17-8B9F-2BF58103BF50}"/>
                    </a:ext>
                  </a:extLst>
                </p:cNvPr>
                <p:cNvPicPr/>
                <p:nvPr/>
              </p:nvPicPr>
              <p:blipFill>
                <a:blip r:embed="rId110"/>
                <a:stretch>
                  <a:fillRect/>
                </a:stretch>
              </p:blipFill>
              <p:spPr>
                <a:xfrm>
                  <a:off x="9312218" y="3087884"/>
                  <a:ext cx="1666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3" name="Freihand 72">
                  <a:extLst>
                    <a:ext uri="{FF2B5EF4-FFF2-40B4-BE49-F238E27FC236}">
                      <a16:creationId xmlns:a16="http://schemas.microsoft.com/office/drawing/2014/main" id="{E8D1747C-F9D1-420A-81D4-150AB4B56517}"/>
                    </a:ext>
                  </a:extLst>
                </p14:cNvPr>
                <p14:cNvContentPartPr/>
                <p14:nvPr/>
              </p14:nvContentPartPr>
              <p14:xfrm>
                <a:off x="9511658" y="3015524"/>
                <a:ext cx="102600" cy="175320"/>
              </p14:xfrm>
            </p:contentPart>
          </mc:Choice>
          <mc:Fallback xmlns="">
            <p:pic>
              <p:nvPicPr>
                <p:cNvPr id="73" name="Freihand 72">
                  <a:extLst>
                    <a:ext uri="{FF2B5EF4-FFF2-40B4-BE49-F238E27FC236}">
                      <a16:creationId xmlns:a16="http://schemas.microsoft.com/office/drawing/2014/main" id="{E8D1747C-F9D1-420A-81D4-150AB4B56517}"/>
                    </a:ext>
                  </a:extLst>
                </p:cNvPr>
                <p:cNvPicPr/>
                <p:nvPr/>
              </p:nvPicPr>
              <p:blipFill>
                <a:blip r:embed="rId112"/>
                <a:stretch>
                  <a:fillRect/>
                </a:stretch>
              </p:blipFill>
              <p:spPr>
                <a:xfrm>
                  <a:off x="9502658" y="3006884"/>
                  <a:ext cx="12024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4" name="Freihand 73">
                  <a:extLst>
                    <a:ext uri="{FF2B5EF4-FFF2-40B4-BE49-F238E27FC236}">
                      <a16:creationId xmlns:a16="http://schemas.microsoft.com/office/drawing/2014/main" id="{A2D25932-2421-40F6-ADBF-B2E12E848B8C}"/>
                    </a:ext>
                  </a:extLst>
                </p14:cNvPr>
                <p14:cNvContentPartPr/>
                <p14:nvPr/>
              </p14:nvContentPartPr>
              <p14:xfrm>
                <a:off x="9644858" y="2947124"/>
                <a:ext cx="139680" cy="164880"/>
              </p14:xfrm>
            </p:contentPart>
          </mc:Choice>
          <mc:Fallback xmlns="">
            <p:pic>
              <p:nvPicPr>
                <p:cNvPr id="74" name="Freihand 73">
                  <a:extLst>
                    <a:ext uri="{FF2B5EF4-FFF2-40B4-BE49-F238E27FC236}">
                      <a16:creationId xmlns:a16="http://schemas.microsoft.com/office/drawing/2014/main" id="{A2D25932-2421-40F6-ADBF-B2E12E848B8C}"/>
                    </a:ext>
                  </a:extLst>
                </p:cNvPr>
                <p:cNvPicPr/>
                <p:nvPr/>
              </p:nvPicPr>
              <p:blipFill>
                <a:blip r:embed="rId114"/>
                <a:stretch>
                  <a:fillRect/>
                </a:stretch>
              </p:blipFill>
              <p:spPr>
                <a:xfrm>
                  <a:off x="9635858" y="2938124"/>
                  <a:ext cx="15732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5" name="Freihand 74">
                  <a:extLst>
                    <a:ext uri="{FF2B5EF4-FFF2-40B4-BE49-F238E27FC236}">
                      <a16:creationId xmlns:a16="http://schemas.microsoft.com/office/drawing/2014/main" id="{DB72BE99-AADB-4A3E-981D-82B49645D93E}"/>
                    </a:ext>
                  </a:extLst>
                </p14:cNvPr>
                <p14:cNvContentPartPr/>
                <p14:nvPr/>
              </p14:nvContentPartPr>
              <p14:xfrm>
                <a:off x="9828458" y="2836604"/>
                <a:ext cx="159480" cy="238680"/>
              </p14:xfrm>
            </p:contentPart>
          </mc:Choice>
          <mc:Fallback xmlns="">
            <p:pic>
              <p:nvPicPr>
                <p:cNvPr id="75" name="Freihand 74">
                  <a:extLst>
                    <a:ext uri="{FF2B5EF4-FFF2-40B4-BE49-F238E27FC236}">
                      <a16:creationId xmlns:a16="http://schemas.microsoft.com/office/drawing/2014/main" id="{DB72BE99-AADB-4A3E-981D-82B49645D93E}"/>
                    </a:ext>
                  </a:extLst>
                </p:cNvPr>
                <p:cNvPicPr/>
                <p:nvPr/>
              </p:nvPicPr>
              <p:blipFill>
                <a:blip r:embed="rId116"/>
                <a:stretch>
                  <a:fillRect/>
                </a:stretch>
              </p:blipFill>
              <p:spPr>
                <a:xfrm>
                  <a:off x="9819458" y="2827964"/>
                  <a:ext cx="17712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7" name="Freihand 76">
                  <a:extLst>
                    <a:ext uri="{FF2B5EF4-FFF2-40B4-BE49-F238E27FC236}">
                      <a16:creationId xmlns:a16="http://schemas.microsoft.com/office/drawing/2014/main" id="{5104A891-9AE3-4273-B439-15694E598C46}"/>
                    </a:ext>
                  </a:extLst>
                </p14:cNvPr>
                <p14:cNvContentPartPr/>
                <p14:nvPr/>
              </p14:nvContentPartPr>
              <p14:xfrm>
                <a:off x="586898" y="4162124"/>
                <a:ext cx="3923280" cy="215280"/>
              </p14:xfrm>
            </p:contentPart>
          </mc:Choice>
          <mc:Fallback xmlns="">
            <p:pic>
              <p:nvPicPr>
                <p:cNvPr id="77" name="Freihand 76">
                  <a:extLst>
                    <a:ext uri="{FF2B5EF4-FFF2-40B4-BE49-F238E27FC236}">
                      <a16:creationId xmlns:a16="http://schemas.microsoft.com/office/drawing/2014/main" id="{5104A891-9AE3-4273-B439-15694E598C46}"/>
                    </a:ext>
                  </a:extLst>
                </p:cNvPr>
                <p:cNvPicPr/>
                <p:nvPr/>
              </p:nvPicPr>
              <p:blipFill>
                <a:blip r:embed="rId118"/>
                <a:stretch>
                  <a:fillRect/>
                </a:stretch>
              </p:blipFill>
              <p:spPr>
                <a:xfrm>
                  <a:off x="577898" y="4153484"/>
                  <a:ext cx="39409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8" name="Freihand 77">
                  <a:extLst>
                    <a:ext uri="{FF2B5EF4-FFF2-40B4-BE49-F238E27FC236}">
                      <a16:creationId xmlns:a16="http://schemas.microsoft.com/office/drawing/2014/main" id="{86FAC318-0A41-4102-961A-D3EA10BC8440}"/>
                    </a:ext>
                  </a:extLst>
                </p14:cNvPr>
                <p14:cNvContentPartPr/>
                <p14:nvPr/>
              </p14:nvContentPartPr>
              <p14:xfrm>
                <a:off x="773378" y="4716884"/>
                <a:ext cx="297720" cy="41760"/>
              </p14:xfrm>
            </p:contentPart>
          </mc:Choice>
          <mc:Fallback xmlns="">
            <p:pic>
              <p:nvPicPr>
                <p:cNvPr id="78" name="Freihand 77">
                  <a:extLst>
                    <a:ext uri="{FF2B5EF4-FFF2-40B4-BE49-F238E27FC236}">
                      <a16:creationId xmlns:a16="http://schemas.microsoft.com/office/drawing/2014/main" id="{86FAC318-0A41-4102-961A-D3EA10BC8440}"/>
                    </a:ext>
                  </a:extLst>
                </p:cNvPr>
                <p:cNvPicPr/>
                <p:nvPr/>
              </p:nvPicPr>
              <p:blipFill>
                <a:blip r:embed="rId120"/>
                <a:stretch>
                  <a:fillRect/>
                </a:stretch>
              </p:blipFill>
              <p:spPr>
                <a:xfrm>
                  <a:off x="764378" y="4707884"/>
                  <a:ext cx="3153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9" name="Freihand 78">
                  <a:extLst>
                    <a:ext uri="{FF2B5EF4-FFF2-40B4-BE49-F238E27FC236}">
                      <a16:creationId xmlns:a16="http://schemas.microsoft.com/office/drawing/2014/main" id="{C5B7E28B-5A50-4610-9D7B-BDA93C9AB7AA}"/>
                    </a:ext>
                  </a:extLst>
                </p14:cNvPr>
                <p14:cNvContentPartPr/>
                <p14:nvPr/>
              </p14:nvContentPartPr>
              <p14:xfrm>
                <a:off x="1704698" y="4725164"/>
                <a:ext cx="2797920" cy="89280"/>
              </p14:xfrm>
            </p:contentPart>
          </mc:Choice>
          <mc:Fallback xmlns="">
            <p:pic>
              <p:nvPicPr>
                <p:cNvPr id="79" name="Freihand 78">
                  <a:extLst>
                    <a:ext uri="{FF2B5EF4-FFF2-40B4-BE49-F238E27FC236}">
                      <a16:creationId xmlns:a16="http://schemas.microsoft.com/office/drawing/2014/main" id="{C5B7E28B-5A50-4610-9D7B-BDA93C9AB7AA}"/>
                    </a:ext>
                  </a:extLst>
                </p:cNvPr>
                <p:cNvPicPr/>
                <p:nvPr/>
              </p:nvPicPr>
              <p:blipFill>
                <a:blip r:embed="rId122"/>
                <a:stretch>
                  <a:fillRect/>
                </a:stretch>
              </p:blipFill>
              <p:spPr>
                <a:xfrm>
                  <a:off x="1696058" y="4716164"/>
                  <a:ext cx="2815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81" name="Freihand 80">
                  <a:extLst>
                    <a:ext uri="{FF2B5EF4-FFF2-40B4-BE49-F238E27FC236}">
                      <a16:creationId xmlns:a16="http://schemas.microsoft.com/office/drawing/2014/main" id="{27B6833D-721A-4985-ABED-7F31E3B9354E}"/>
                    </a:ext>
                  </a:extLst>
                </p14:cNvPr>
                <p14:cNvContentPartPr/>
                <p14:nvPr/>
              </p14:nvContentPartPr>
              <p14:xfrm>
                <a:off x="406898" y="4410884"/>
                <a:ext cx="152640" cy="40680"/>
              </p14:xfrm>
            </p:contentPart>
          </mc:Choice>
          <mc:Fallback xmlns="">
            <p:pic>
              <p:nvPicPr>
                <p:cNvPr id="81" name="Freihand 80">
                  <a:extLst>
                    <a:ext uri="{FF2B5EF4-FFF2-40B4-BE49-F238E27FC236}">
                      <a16:creationId xmlns:a16="http://schemas.microsoft.com/office/drawing/2014/main" id="{27B6833D-721A-4985-ABED-7F31E3B9354E}"/>
                    </a:ext>
                  </a:extLst>
                </p:cNvPr>
                <p:cNvPicPr/>
                <p:nvPr/>
              </p:nvPicPr>
              <p:blipFill>
                <a:blip r:embed="rId124"/>
                <a:stretch>
                  <a:fillRect/>
                </a:stretch>
              </p:blipFill>
              <p:spPr>
                <a:xfrm>
                  <a:off x="398258" y="4401884"/>
                  <a:ext cx="17028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82" name="Freihand 81">
                  <a:extLst>
                    <a:ext uri="{FF2B5EF4-FFF2-40B4-BE49-F238E27FC236}">
                      <a16:creationId xmlns:a16="http://schemas.microsoft.com/office/drawing/2014/main" id="{A1A6A7D9-631C-42A7-9893-CF34FF6EB144}"/>
                    </a:ext>
                  </a:extLst>
                </p14:cNvPr>
                <p14:cNvContentPartPr/>
                <p14:nvPr/>
              </p14:nvContentPartPr>
              <p14:xfrm>
                <a:off x="830978" y="4294244"/>
                <a:ext cx="3905280" cy="160200"/>
              </p14:xfrm>
            </p:contentPart>
          </mc:Choice>
          <mc:Fallback xmlns="">
            <p:pic>
              <p:nvPicPr>
                <p:cNvPr id="82" name="Freihand 81">
                  <a:extLst>
                    <a:ext uri="{FF2B5EF4-FFF2-40B4-BE49-F238E27FC236}">
                      <a16:creationId xmlns:a16="http://schemas.microsoft.com/office/drawing/2014/main" id="{A1A6A7D9-631C-42A7-9893-CF34FF6EB144}"/>
                    </a:ext>
                  </a:extLst>
                </p:cNvPr>
                <p:cNvPicPr/>
                <p:nvPr/>
              </p:nvPicPr>
              <p:blipFill>
                <a:blip r:embed="rId126"/>
                <a:stretch>
                  <a:fillRect/>
                </a:stretch>
              </p:blipFill>
              <p:spPr>
                <a:xfrm>
                  <a:off x="822338" y="4285244"/>
                  <a:ext cx="3922920" cy="17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7">
            <p14:nvContentPartPr>
              <p14:cNvPr id="20" name="Freihand 19">
                <a:extLst>
                  <a:ext uri="{FF2B5EF4-FFF2-40B4-BE49-F238E27FC236}">
                    <a16:creationId xmlns:a16="http://schemas.microsoft.com/office/drawing/2014/main" id="{E8B3B2F9-46D1-4415-B8BB-C4F2D7D9BCB6}"/>
                  </a:ext>
                </a:extLst>
              </p14:cNvPr>
              <p14:cNvContentPartPr/>
              <p14:nvPr/>
            </p14:nvContentPartPr>
            <p14:xfrm>
              <a:off x="5329538" y="2674244"/>
              <a:ext cx="38160" cy="28080"/>
            </p14:xfrm>
          </p:contentPart>
        </mc:Choice>
        <mc:Fallback>
          <p:pic>
            <p:nvPicPr>
              <p:cNvPr id="20" name="Freihand 19">
                <a:extLst>
                  <a:ext uri="{FF2B5EF4-FFF2-40B4-BE49-F238E27FC236}">
                    <a16:creationId xmlns:a16="http://schemas.microsoft.com/office/drawing/2014/main" id="{E8B3B2F9-46D1-4415-B8BB-C4F2D7D9BCB6}"/>
                  </a:ext>
                </a:extLst>
              </p:cNvPr>
              <p:cNvPicPr/>
              <p:nvPr/>
            </p:nvPicPr>
            <p:blipFill>
              <a:blip r:embed="rId128"/>
              <a:stretch>
                <a:fillRect/>
              </a:stretch>
            </p:blipFill>
            <p:spPr>
              <a:xfrm>
                <a:off x="5320538" y="2665244"/>
                <a:ext cx="558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50" name="Freihand 49">
                <a:extLst>
                  <a:ext uri="{FF2B5EF4-FFF2-40B4-BE49-F238E27FC236}">
                    <a16:creationId xmlns:a16="http://schemas.microsoft.com/office/drawing/2014/main" id="{0AC5235E-27DD-449A-943C-0A3FECCE5BC7}"/>
                  </a:ext>
                </a:extLst>
              </p14:cNvPr>
              <p14:cNvContentPartPr/>
              <p14:nvPr/>
            </p14:nvContentPartPr>
            <p14:xfrm>
              <a:off x="5023538" y="2771084"/>
              <a:ext cx="45720" cy="42120"/>
            </p14:xfrm>
          </p:contentPart>
        </mc:Choice>
        <mc:Fallback>
          <p:pic>
            <p:nvPicPr>
              <p:cNvPr id="50" name="Freihand 49">
                <a:extLst>
                  <a:ext uri="{FF2B5EF4-FFF2-40B4-BE49-F238E27FC236}">
                    <a16:creationId xmlns:a16="http://schemas.microsoft.com/office/drawing/2014/main" id="{0AC5235E-27DD-449A-943C-0A3FECCE5BC7}"/>
                  </a:ext>
                </a:extLst>
              </p:cNvPr>
              <p:cNvPicPr/>
              <p:nvPr/>
            </p:nvPicPr>
            <p:blipFill>
              <a:blip r:embed="rId130"/>
              <a:stretch>
                <a:fillRect/>
              </a:stretch>
            </p:blipFill>
            <p:spPr>
              <a:xfrm>
                <a:off x="5014538" y="2762444"/>
                <a:ext cx="63360" cy="59760"/>
              </a:xfrm>
              <a:prstGeom prst="rect">
                <a:avLst/>
              </a:prstGeom>
            </p:spPr>
          </p:pic>
        </mc:Fallback>
      </mc:AlternateContent>
      <p:grpSp>
        <p:nvGrpSpPr>
          <p:cNvPr id="60" name="Gruppieren 59">
            <a:extLst>
              <a:ext uri="{FF2B5EF4-FFF2-40B4-BE49-F238E27FC236}">
                <a16:creationId xmlns:a16="http://schemas.microsoft.com/office/drawing/2014/main" id="{AAFDB127-26E3-49B3-9F46-DA9D1A887AB8}"/>
              </a:ext>
            </a:extLst>
          </p:cNvPr>
          <p:cNvGrpSpPr/>
          <p:nvPr/>
        </p:nvGrpSpPr>
        <p:grpSpPr>
          <a:xfrm>
            <a:off x="5045138" y="2555804"/>
            <a:ext cx="200880" cy="37080"/>
            <a:chOff x="5045138" y="2555804"/>
            <a:chExt cx="200880" cy="37080"/>
          </a:xfrm>
        </p:grpSpPr>
        <mc:AlternateContent xmlns:mc="http://schemas.openxmlformats.org/markup-compatibility/2006">
          <mc:Choice xmlns:p14="http://schemas.microsoft.com/office/powerpoint/2010/main" Requires="p14">
            <p:contentPart p14:bwMode="auto" r:id="rId131">
              <p14:nvContentPartPr>
                <p14:cNvPr id="34" name="Freihand 33">
                  <a:extLst>
                    <a:ext uri="{FF2B5EF4-FFF2-40B4-BE49-F238E27FC236}">
                      <a16:creationId xmlns:a16="http://schemas.microsoft.com/office/drawing/2014/main" id="{2154E2D1-3C70-44A2-9B0A-4EDD880A814D}"/>
                    </a:ext>
                  </a:extLst>
                </p14:cNvPr>
                <p14:cNvContentPartPr/>
                <p14:nvPr/>
              </p14:nvContentPartPr>
              <p14:xfrm>
                <a:off x="5219738" y="2580644"/>
                <a:ext cx="26280" cy="12240"/>
              </p14:xfrm>
            </p:contentPart>
          </mc:Choice>
          <mc:Fallback>
            <p:pic>
              <p:nvPicPr>
                <p:cNvPr id="34" name="Freihand 33">
                  <a:extLst>
                    <a:ext uri="{FF2B5EF4-FFF2-40B4-BE49-F238E27FC236}">
                      <a16:creationId xmlns:a16="http://schemas.microsoft.com/office/drawing/2014/main" id="{2154E2D1-3C70-44A2-9B0A-4EDD880A814D}"/>
                    </a:ext>
                  </a:extLst>
                </p:cNvPr>
                <p:cNvPicPr/>
                <p:nvPr/>
              </p:nvPicPr>
              <p:blipFill>
                <a:blip r:embed="rId132"/>
                <a:stretch>
                  <a:fillRect/>
                </a:stretch>
              </p:blipFill>
              <p:spPr>
                <a:xfrm>
                  <a:off x="5210738" y="2572004"/>
                  <a:ext cx="439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51" name="Freihand 50">
                  <a:extLst>
                    <a:ext uri="{FF2B5EF4-FFF2-40B4-BE49-F238E27FC236}">
                      <a16:creationId xmlns:a16="http://schemas.microsoft.com/office/drawing/2014/main" id="{00CF8E61-0A2B-4AE0-8CE3-C42AEA83836C}"/>
                    </a:ext>
                  </a:extLst>
                </p14:cNvPr>
                <p14:cNvContentPartPr/>
                <p14:nvPr/>
              </p14:nvContentPartPr>
              <p14:xfrm>
                <a:off x="5045138" y="2555804"/>
                <a:ext cx="27360" cy="6480"/>
              </p14:xfrm>
            </p:contentPart>
          </mc:Choice>
          <mc:Fallback>
            <p:pic>
              <p:nvPicPr>
                <p:cNvPr id="51" name="Freihand 50">
                  <a:extLst>
                    <a:ext uri="{FF2B5EF4-FFF2-40B4-BE49-F238E27FC236}">
                      <a16:creationId xmlns:a16="http://schemas.microsoft.com/office/drawing/2014/main" id="{00CF8E61-0A2B-4AE0-8CE3-C42AEA83836C}"/>
                    </a:ext>
                  </a:extLst>
                </p:cNvPr>
                <p:cNvPicPr/>
                <p:nvPr/>
              </p:nvPicPr>
              <p:blipFill>
                <a:blip r:embed="rId134"/>
                <a:stretch>
                  <a:fillRect/>
                </a:stretch>
              </p:blipFill>
              <p:spPr>
                <a:xfrm>
                  <a:off x="5036498" y="2547164"/>
                  <a:ext cx="45000" cy="24120"/>
                </a:xfrm>
                <a:prstGeom prst="rect">
                  <a:avLst/>
                </a:prstGeom>
              </p:spPr>
            </p:pic>
          </mc:Fallback>
        </mc:AlternateContent>
      </p:grpSp>
      <p:grpSp>
        <p:nvGrpSpPr>
          <p:cNvPr id="76" name="Gruppieren 75">
            <a:extLst>
              <a:ext uri="{FF2B5EF4-FFF2-40B4-BE49-F238E27FC236}">
                <a16:creationId xmlns:a16="http://schemas.microsoft.com/office/drawing/2014/main" id="{E0107E90-9424-46DF-9A1E-00348C7B4D71}"/>
              </a:ext>
            </a:extLst>
          </p:cNvPr>
          <p:cNvGrpSpPr/>
          <p:nvPr/>
        </p:nvGrpSpPr>
        <p:grpSpPr>
          <a:xfrm>
            <a:off x="401858" y="1110404"/>
            <a:ext cx="4085640" cy="861480"/>
            <a:chOff x="401858" y="1110404"/>
            <a:chExt cx="4085640" cy="861480"/>
          </a:xfrm>
        </p:grpSpPr>
        <mc:AlternateContent xmlns:mc="http://schemas.openxmlformats.org/markup-compatibility/2006">
          <mc:Choice xmlns:p14="http://schemas.microsoft.com/office/powerpoint/2010/main" Requires="p14">
            <p:contentPart p14:bwMode="auto" r:id="rId135">
              <p14:nvContentPartPr>
                <p14:cNvPr id="16" name="Freihand 15">
                  <a:extLst>
                    <a:ext uri="{FF2B5EF4-FFF2-40B4-BE49-F238E27FC236}">
                      <a16:creationId xmlns:a16="http://schemas.microsoft.com/office/drawing/2014/main" id="{C5C8ECEB-5488-4350-82BA-9D4FC4B41C2D}"/>
                    </a:ext>
                  </a:extLst>
                </p14:cNvPr>
                <p14:cNvContentPartPr/>
                <p14:nvPr/>
              </p14:nvContentPartPr>
              <p14:xfrm>
                <a:off x="2628818" y="1110404"/>
                <a:ext cx="1276560" cy="120240"/>
              </p14:xfrm>
            </p:contentPart>
          </mc:Choice>
          <mc:Fallback>
            <p:pic>
              <p:nvPicPr>
                <p:cNvPr id="16" name="Freihand 15">
                  <a:extLst>
                    <a:ext uri="{FF2B5EF4-FFF2-40B4-BE49-F238E27FC236}">
                      <a16:creationId xmlns:a16="http://schemas.microsoft.com/office/drawing/2014/main" id="{C5C8ECEB-5488-4350-82BA-9D4FC4B41C2D}"/>
                    </a:ext>
                  </a:extLst>
                </p:cNvPr>
                <p:cNvPicPr/>
                <p:nvPr/>
              </p:nvPicPr>
              <p:blipFill>
                <a:blip r:embed="rId136"/>
                <a:stretch>
                  <a:fillRect/>
                </a:stretch>
              </p:blipFill>
              <p:spPr>
                <a:xfrm>
                  <a:off x="2620178" y="1101764"/>
                  <a:ext cx="1294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2" name="Freihand 21">
                  <a:extLst>
                    <a:ext uri="{FF2B5EF4-FFF2-40B4-BE49-F238E27FC236}">
                      <a16:creationId xmlns:a16="http://schemas.microsoft.com/office/drawing/2014/main" id="{384413C8-3E26-4C51-81DB-B2A6B77C476D}"/>
                    </a:ext>
                  </a:extLst>
                </p14:cNvPr>
                <p14:cNvContentPartPr/>
                <p14:nvPr/>
              </p14:nvContentPartPr>
              <p14:xfrm>
                <a:off x="1194578" y="1131284"/>
                <a:ext cx="770760" cy="43200"/>
              </p14:xfrm>
            </p:contentPart>
          </mc:Choice>
          <mc:Fallback>
            <p:pic>
              <p:nvPicPr>
                <p:cNvPr id="22" name="Freihand 21">
                  <a:extLst>
                    <a:ext uri="{FF2B5EF4-FFF2-40B4-BE49-F238E27FC236}">
                      <a16:creationId xmlns:a16="http://schemas.microsoft.com/office/drawing/2014/main" id="{384413C8-3E26-4C51-81DB-B2A6B77C476D}"/>
                    </a:ext>
                  </a:extLst>
                </p:cNvPr>
                <p:cNvPicPr/>
                <p:nvPr/>
              </p:nvPicPr>
              <p:blipFill>
                <a:blip r:embed="rId138"/>
                <a:stretch>
                  <a:fillRect/>
                </a:stretch>
              </p:blipFill>
              <p:spPr>
                <a:xfrm>
                  <a:off x="1185578" y="1122644"/>
                  <a:ext cx="7884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7" name="Freihand 26">
                  <a:extLst>
                    <a:ext uri="{FF2B5EF4-FFF2-40B4-BE49-F238E27FC236}">
                      <a16:creationId xmlns:a16="http://schemas.microsoft.com/office/drawing/2014/main" id="{6084C647-8B04-4B49-8B4B-0CFB649BF0B9}"/>
                    </a:ext>
                  </a:extLst>
                </p14:cNvPr>
                <p14:cNvContentPartPr/>
                <p14:nvPr/>
              </p14:nvContentPartPr>
              <p14:xfrm>
                <a:off x="406178" y="1128764"/>
                <a:ext cx="2772000" cy="843120"/>
              </p14:xfrm>
            </p:contentPart>
          </mc:Choice>
          <mc:Fallback>
            <p:pic>
              <p:nvPicPr>
                <p:cNvPr id="27" name="Freihand 26">
                  <a:extLst>
                    <a:ext uri="{FF2B5EF4-FFF2-40B4-BE49-F238E27FC236}">
                      <a16:creationId xmlns:a16="http://schemas.microsoft.com/office/drawing/2014/main" id="{6084C647-8B04-4B49-8B4B-0CFB649BF0B9}"/>
                    </a:ext>
                  </a:extLst>
                </p:cNvPr>
                <p:cNvPicPr/>
                <p:nvPr/>
              </p:nvPicPr>
              <p:blipFill>
                <a:blip r:embed="rId140"/>
                <a:stretch>
                  <a:fillRect/>
                </a:stretch>
              </p:blipFill>
              <p:spPr>
                <a:xfrm>
                  <a:off x="397178" y="1120124"/>
                  <a:ext cx="2789640" cy="8607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1" name="Freihand 70">
                  <a:extLst>
                    <a:ext uri="{FF2B5EF4-FFF2-40B4-BE49-F238E27FC236}">
                      <a16:creationId xmlns:a16="http://schemas.microsoft.com/office/drawing/2014/main" id="{5CA1012A-E050-436D-8543-172945F31CD6}"/>
                    </a:ext>
                  </a:extLst>
                </p14:cNvPr>
                <p14:cNvContentPartPr/>
                <p14:nvPr/>
              </p14:nvContentPartPr>
              <p14:xfrm>
                <a:off x="401858" y="1157924"/>
                <a:ext cx="4085640" cy="635400"/>
              </p14:xfrm>
            </p:contentPart>
          </mc:Choice>
          <mc:Fallback>
            <p:pic>
              <p:nvPicPr>
                <p:cNvPr id="71" name="Freihand 70">
                  <a:extLst>
                    <a:ext uri="{FF2B5EF4-FFF2-40B4-BE49-F238E27FC236}">
                      <a16:creationId xmlns:a16="http://schemas.microsoft.com/office/drawing/2014/main" id="{5CA1012A-E050-436D-8543-172945F31CD6}"/>
                    </a:ext>
                  </a:extLst>
                </p:cNvPr>
                <p:cNvPicPr/>
                <p:nvPr/>
              </p:nvPicPr>
              <p:blipFill>
                <a:blip r:embed="rId142"/>
                <a:stretch>
                  <a:fillRect/>
                </a:stretch>
              </p:blipFill>
              <p:spPr>
                <a:xfrm>
                  <a:off x="392858" y="1148924"/>
                  <a:ext cx="4103280" cy="65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3">
            <p14:nvContentPartPr>
              <p14:cNvPr id="80" name="Freihand 79">
                <a:extLst>
                  <a:ext uri="{FF2B5EF4-FFF2-40B4-BE49-F238E27FC236}">
                    <a16:creationId xmlns:a16="http://schemas.microsoft.com/office/drawing/2014/main" id="{25303746-D429-48E6-B191-13778B450C8B}"/>
                  </a:ext>
                </a:extLst>
              </p14:cNvPr>
              <p14:cNvContentPartPr/>
              <p14:nvPr/>
            </p14:nvContentPartPr>
            <p14:xfrm>
              <a:off x="406178" y="3416924"/>
              <a:ext cx="4922640" cy="2388600"/>
            </p14:xfrm>
          </p:contentPart>
        </mc:Choice>
        <mc:Fallback>
          <p:pic>
            <p:nvPicPr>
              <p:cNvPr id="80" name="Freihand 79">
                <a:extLst>
                  <a:ext uri="{FF2B5EF4-FFF2-40B4-BE49-F238E27FC236}">
                    <a16:creationId xmlns:a16="http://schemas.microsoft.com/office/drawing/2014/main" id="{25303746-D429-48E6-B191-13778B450C8B}"/>
                  </a:ext>
                </a:extLst>
              </p:cNvPr>
              <p:cNvPicPr/>
              <p:nvPr/>
            </p:nvPicPr>
            <p:blipFill>
              <a:blip r:embed="rId144"/>
              <a:stretch>
                <a:fillRect/>
              </a:stretch>
            </p:blipFill>
            <p:spPr>
              <a:xfrm>
                <a:off x="397538" y="3408284"/>
                <a:ext cx="4940280" cy="2406240"/>
              </a:xfrm>
              <a:prstGeom prst="rect">
                <a:avLst/>
              </a:prstGeom>
            </p:spPr>
          </p:pic>
        </mc:Fallback>
      </mc:AlternateContent>
    </p:spTree>
    <p:extLst>
      <p:ext uri="{BB962C8B-B14F-4D97-AF65-F5344CB8AC3E}">
        <p14:creationId xmlns:p14="http://schemas.microsoft.com/office/powerpoint/2010/main" val="302077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2509618" y="0"/>
            <a:ext cx="6980983" cy="593674"/>
          </a:xfrm>
          <a:prstGeom prst="rect">
            <a:avLst/>
          </a:prstGeom>
          <a:noFill/>
          <a:ln>
            <a:noFill/>
          </a:ln>
        </p:spPr>
        <p:txBody>
          <a:bodyPr vert="horz" wrap="none" lIns="81646" tIns="40823" rIns="81646" bIns="40823" anchorCtr="0" compatLnSpc="0">
            <a:spAutoFit/>
          </a:bodyPr>
          <a:lstStyle/>
          <a:p>
            <a:r>
              <a:rPr lang="de-DE" sz="3266" b="1" dirty="0"/>
              <a:t>Klassische geldpolitische Instrumente II</a:t>
            </a:r>
            <a:endParaRPr lang="de-DE" sz="3266" dirty="0"/>
          </a:p>
        </p:txBody>
      </p:sp>
      <p:sp>
        <p:nvSpPr>
          <p:cNvPr id="4" name="Textfeld 3"/>
          <p:cNvSpPr txBox="1"/>
          <p:nvPr/>
        </p:nvSpPr>
        <p:spPr>
          <a:xfrm>
            <a:off x="18565" y="593674"/>
            <a:ext cx="12192000" cy="4172711"/>
          </a:xfrm>
          <a:prstGeom prst="rect">
            <a:avLst/>
          </a:prstGeom>
          <a:noFill/>
          <a:ln>
            <a:noFill/>
          </a:ln>
        </p:spPr>
        <p:txBody>
          <a:bodyPr vert="horz" wrap="square" lIns="81646" tIns="40823" rIns="81646" bIns="40823" anchorCtr="0" compatLnSpc="0">
            <a:noAutofit/>
          </a:bodyPr>
          <a:lstStyle/>
          <a:p>
            <a:r>
              <a:rPr lang="de-DE" b="1" u="sng" dirty="0"/>
              <a:t>Ständige Fazilitäten:</a:t>
            </a:r>
            <a:endParaRPr lang="de-DE" dirty="0"/>
          </a:p>
          <a:p>
            <a:pPr marL="311079" indent="-311079">
              <a:buFont typeface="Arial" panose="020B0604020202020204" pitchFamily="34" charset="0"/>
              <a:buChar char="•"/>
            </a:pPr>
            <a:r>
              <a:rPr lang="de-DE" b="1" dirty="0"/>
              <a:t>Einlagenfazilität</a:t>
            </a:r>
            <a:r>
              <a:rPr lang="de-DE" dirty="0"/>
              <a:t>: 	Er gibt die Höhe der Zinsen vor, die Banken erhalten, wenn sie bis zum nächsten 					Geschäftstag Geld bei der Zentralbank anlegen.</a:t>
            </a:r>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endParaRPr lang="de-DE" dirty="0"/>
          </a:p>
          <a:p>
            <a:pPr marL="311079" indent="-311079">
              <a:buFont typeface="Arial" panose="020B0604020202020204" pitchFamily="34" charset="0"/>
              <a:buChar char="•"/>
            </a:pPr>
            <a:r>
              <a:rPr lang="de-DE" b="1" dirty="0"/>
              <a:t>Spitzenrefinanzierungsfazilität</a:t>
            </a:r>
            <a:r>
              <a:rPr lang="de-DE" dirty="0"/>
              <a:t>: Der Zinssatz für die Spitzenrefinanzierungsfazilität ist jener Zinssatz, zu dem sich Banken bis zum nächsten Geschäftstag Geld bei der EZB leihen können. Für die bereitgestellte Liquidität müssen sie Sicherheiten hinterlegen, beispielsweise Wertpapiere</a:t>
            </a:r>
          </a:p>
          <a:p>
            <a:endParaRPr lang="de-DE" dirty="0"/>
          </a:p>
          <a:p>
            <a:endParaRPr lang="de-DE" dirty="0"/>
          </a:p>
          <a:p>
            <a:endParaRPr lang="de-DE" dirty="0"/>
          </a:p>
        </p:txBody>
      </p:sp>
      <p:sp>
        <p:nvSpPr>
          <p:cNvPr id="9" name="Rechteck 8">
            <a:extLst>
              <a:ext uri="{FF2B5EF4-FFF2-40B4-BE49-F238E27FC236}">
                <a16:creationId xmlns:a16="http://schemas.microsoft.com/office/drawing/2014/main" id="{235AFBF2-B986-4231-98C0-E701B369756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10" name="Textfeld 9">
            <a:extLst>
              <a:ext uri="{FF2B5EF4-FFF2-40B4-BE49-F238E27FC236}">
                <a16:creationId xmlns:a16="http://schemas.microsoft.com/office/drawing/2014/main" id="{3453B4FF-B770-45C6-A6CA-B5C7968B04DC}"/>
              </a:ext>
            </a:extLst>
          </p:cNvPr>
          <p:cNvSpPr txBox="1"/>
          <p:nvPr/>
        </p:nvSpPr>
        <p:spPr>
          <a:xfrm>
            <a:off x="250274" y="4736866"/>
            <a:ext cx="8265159" cy="1477328"/>
          </a:xfrm>
          <a:prstGeom prst="rect">
            <a:avLst/>
          </a:prstGeom>
          <a:noFill/>
        </p:spPr>
        <p:txBody>
          <a:bodyPr wrap="square">
            <a:spAutoFit/>
          </a:bodyPr>
          <a:lstStyle/>
          <a:p>
            <a:r>
              <a:rPr lang="de-DE" b="1" u="sng" dirty="0"/>
              <a:t>Mindestreserve:</a:t>
            </a:r>
            <a:r>
              <a:rPr lang="de-DE" b="1" dirty="0"/>
              <a:t>	</a:t>
            </a:r>
            <a:r>
              <a:rPr lang="de-DE" dirty="0"/>
              <a:t>Die Banken im Eurogebiet sind verpflichtet, Mittel in Höhe des Mindestreservesatzes (bezogen in erster Linie auf die Höhe der Kundeeinlagen) als Einlagen auf einem Konto bei ihrer jeweiligen nationalen Zentralbank zu halten. Die Mindestreservepflicht einer Bank wird für jeweils sechs Wochen festgelegt, innerhalb derer die Banken die Mindestreserve im Durchschnitt halten müssen</a:t>
            </a:r>
          </a:p>
        </p:txBody>
      </p:sp>
      <p:grpSp>
        <p:nvGrpSpPr>
          <p:cNvPr id="7" name="Gruppieren 6">
            <a:extLst>
              <a:ext uri="{FF2B5EF4-FFF2-40B4-BE49-F238E27FC236}">
                <a16:creationId xmlns:a16="http://schemas.microsoft.com/office/drawing/2014/main" id="{9271EDBE-0CE0-488A-98F1-A5978B60A913}"/>
              </a:ext>
            </a:extLst>
          </p:cNvPr>
          <p:cNvGrpSpPr/>
          <p:nvPr/>
        </p:nvGrpSpPr>
        <p:grpSpPr>
          <a:xfrm>
            <a:off x="186578" y="2774684"/>
            <a:ext cx="3255480" cy="622800"/>
            <a:chOff x="186578" y="2774684"/>
            <a:chExt cx="3255480" cy="62280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45A6BE91-2732-4720-B8E2-EC3DDBE18D82}"/>
                    </a:ext>
                  </a:extLst>
                </p14:cNvPr>
                <p14:cNvContentPartPr/>
                <p14:nvPr/>
              </p14:nvContentPartPr>
              <p14:xfrm>
                <a:off x="3020858" y="2862524"/>
                <a:ext cx="193680" cy="62640"/>
              </p14:xfrm>
            </p:contentPart>
          </mc:Choice>
          <mc:Fallback xmlns="">
            <p:pic>
              <p:nvPicPr>
                <p:cNvPr id="2" name="Freihand 1">
                  <a:extLst>
                    <a:ext uri="{FF2B5EF4-FFF2-40B4-BE49-F238E27FC236}">
                      <a16:creationId xmlns:a16="http://schemas.microsoft.com/office/drawing/2014/main" id="{45A6BE91-2732-4720-B8E2-EC3DDBE18D82}"/>
                    </a:ext>
                  </a:extLst>
                </p:cNvPr>
                <p:cNvPicPr/>
                <p:nvPr/>
              </p:nvPicPr>
              <p:blipFill>
                <a:blip r:embed="rId4"/>
                <a:stretch>
                  <a:fillRect/>
                </a:stretch>
              </p:blipFill>
              <p:spPr>
                <a:xfrm>
                  <a:off x="3012218" y="2853524"/>
                  <a:ext cx="2113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7F496B25-331F-4B26-BFA1-508FAF482A7A}"/>
                    </a:ext>
                  </a:extLst>
                </p14:cNvPr>
                <p14:cNvContentPartPr/>
                <p14:nvPr/>
              </p14:nvContentPartPr>
              <p14:xfrm>
                <a:off x="186578" y="2774684"/>
                <a:ext cx="3255480" cy="622800"/>
              </p14:xfrm>
            </p:contentPart>
          </mc:Choice>
          <mc:Fallback xmlns="">
            <p:pic>
              <p:nvPicPr>
                <p:cNvPr id="5" name="Freihand 4">
                  <a:extLst>
                    <a:ext uri="{FF2B5EF4-FFF2-40B4-BE49-F238E27FC236}">
                      <a16:creationId xmlns:a16="http://schemas.microsoft.com/office/drawing/2014/main" id="{7F496B25-331F-4B26-BFA1-508FAF482A7A}"/>
                    </a:ext>
                  </a:extLst>
                </p:cNvPr>
                <p:cNvPicPr/>
                <p:nvPr/>
              </p:nvPicPr>
              <p:blipFill>
                <a:blip r:embed="rId6"/>
                <a:stretch>
                  <a:fillRect/>
                </a:stretch>
              </p:blipFill>
              <p:spPr>
                <a:xfrm>
                  <a:off x="177578" y="2766044"/>
                  <a:ext cx="3273120" cy="640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5E1E1323-DC9C-4E4C-92A0-C397483DCA73}"/>
                    </a:ext>
                  </a:extLst>
                </p14:cNvPr>
                <p14:cNvContentPartPr/>
                <p14:nvPr/>
              </p14:nvContentPartPr>
              <p14:xfrm>
                <a:off x="2715938" y="2788724"/>
                <a:ext cx="285840" cy="21600"/>
              </p14:xfrm>
            </p:contentPart>
          </mc:Choice>
          <mc:Fallback xmlns="">
            <p:pic>
              <p:nvPicPr>
                <p:cNvPr id="6" name="Freihand 5">
                  <a:extLst>
                    <a:ext uri="{FF2B5EF4-FFF2-40B4-BE49-F238E27FC236}">
                      <a16:creationId xmlns:a16="http://schemas.microsoft.com/office/drawing/2014/main" id="{5E1E1323-DC9C-4E4C-92A0-C397483DCA73}"/>
                    </a:ext>
                  </a:extLst>
                </p:cNvPr>
                <p:cNvPicPr/>
                <p:nvPr/>
              </p:nvPicPr>
              <p:blipFill>
                <a:blip r:embed="rId8"/>
                <a:stretch>
                  <a:fillRect/>
                </a:stretch>
              </p:blipFill>
              <p:spPr>
                <a:xfrm>
                  <a:off x="2707298" y="2779724"/>
                  <a:ext cx="303480" cy="39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48" name="Freihand 47">
                <a:extLst>
                  <a:ext uri="{FF2B5EF4-FFF2-40B4-BE49-F238E27FC236}">
                    <a16:creationId xmlns:a16="http://schemas.microsoft.com/office/drawing/2014/main" id="{8E0E9B38-7DA0-4B2B-B32B-42B335BD0FC9}"/>
                  </a:ext>
                </a:extLst>
              </p14:cNvPr>
              <p14:cNvContentPartPr/>
              <p14:nvPr/>
            </p14:nvContentPartPr>
            <p14:xfrm>
              <a:off x="9879218" y="1273484"/>
              <a:ext cx="244800" cy="84240"/>
            </p14:xfrm>
          </p:contentPart>
        </mc:Choice>
        <mc:Fallback xmlns="">
          <p:pic>
            <p:nvPicPr>
              <p:cNvPr id="48" name="Freihand 47">
                <a:extLst>
                  <a:ext uri="{FF2B5EF4-FFF2-40B4-BE49-F238E27FC236}">
                    <a16:creationId xmlns:a16="http://schemas.microsoft.com/office/drawing/2014/main" id="{8E0E9B38-7DA0-4B2B-B32B-42B335BD0FC9}"/>
                  </a:ext>
                </a:extLst>
              </p:cNvPr>
              <p:cNvPicPr/>
              <p:nvPr/>
            </p:nvPicPr>
            <p:blipFill>
              <a:blip r:embed="rId10"/>
              <a:stretch>
                <a:fillRect/>
              </a:stretch>
            </p:blipFill>
            <p:spPr>
              <a:xfrm>
                <a:off x="9870578" y="1264844"/>
                <a:ext cx="262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Freihand 22">
                <a:extLst>
                  <a:ext uri="{FF2B5EF4-FFF2-40B4-BE49-F238E27FC236}">
                    <a16:creationId xmlns:a16="http://schemas.microsoft.com/office/drawing/2014/main" id="{DF7C71FD-3BEA-4893-BB9D-E42A1ADABEF8}"/>
                  </a:ext>
                </a:extLst>
              </p14:cNvPr>
              <p14:cNvContentPartPr/>
              <p14:nvPr/>
            </p14:nvContentPartPr>
            <p14:xfrm>
              <a:off x="10284578" y="1215524"/>
              <a:ext cx="113760" cy="106560"/>
            </p14:xfrm>
          </p:contentPart>
        </mc:Choice>
        <mc:Fallback xmlns="">
          <p:pic>
            <p:nvPicPr>
              <p:cNvPr id="23" name="Freihand 22">
                <a:extLst>
                  <a:ext uri="{FF2B5EF4-FFF2-40B4-BE49-F238E27FC236}">
                    <a16:creationId xmlns:a16="http://schemas.microsoft.com/office/drawing/2014/main" id="{DF7C71FD-3BEA-4893-BB9D-E42A1ADABEF8}"/>
                  </a:ext>
                </a:extLst>
              </p:cNvPr>
              <p:cNvPicPr/>
              <p:nvPr/>
            </p:nvPicPr>
            <p:blipFill>
              <a:blip r:embed="rId12"/>
              <a:stretch>
                <a:fillRect/>
              </a:stretch>
            </p:blipFill>
            <p:spPr>
              <a:xfrm>
                <a:off x="10275578" y="1206524"/>
                <a:ext cx="1314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Freihand 23">
                <a:extLst>
                  <a:ext uri="{FF2B5EF4-FFF2-40B4-BE49-F238E27FC236}">
                    <a16:creationId xmlns:a16="http://schemas.microsoft.com/office/drawing/2014/main" id="{190B5404-C141-4C46-B0CD-32C9E7A4CF63}"/>
                  </a:ext>
                </a:extLst>
              </p14:cNvPr>
              <p14:cNvContentPartPr/>
              <p14:nvPr/>
            </p14:nvContentPartPr>
            <p14:xfrm>
              <a:off x="10383578" y="1276364"/>
              <a:ext cx="49320" cy="104760"/>
            </p14:xfrm>
          </p:contentPart>
        </mc:Choice>
        <mc:Fallback xmlns="">
          <p:pic>
            <p:nvPicPr>
              <p:cNvPr id="24" name="Freihand 23">
                <a:extLst>
                  <a:ext uri="{FF2B5EF4-FFF2-40B4-BE49-F238E27FC236}">
                    <a16:creationId xmlns:a16="http://schemas.microsoft.com/office/drawing/2014/main" id="{190B5404-C141-4C46-B0CD-32C9E7A4CF63}"/>
                  </a:ext>
                </a:extLst>
              </p:cNvPr>
              <p:cNvPicPr/>
              <p:nvPr/>
            </p:nvPicPr>
            <p:blipFill>
              <a:blip r:embed="rId14"/>
              <a:stretch>
                <a:fillRect/>
              </a:stretch>
            </p:blipFill>
            <p:spPr>
              <a:xfrm>
                <a:off x="10374938" y="1267724"/>
                <a:ext cx="669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Freihand 24">
                <a:extLst>
                  <a:ext uri="{FF2B5EF4-FFF2-40B4-BE49-F238E27FC236}">
                    <a16:creationId xmlns:a16="http://schemas.microsoft.com/office/drawing/2014/main" id="{6A58E04B-3FC6-4BA1-8EE2-617E5890063B}"/>
                  </a:ext>
                </a:extLst>
              </p14:cNvPr>
              <p14:cNvContentPartPr/>
              <p14:nvPr/>
            </p14:nvContentPartPr>
            <p14:xfrm>
              <a:off x="10614338" y="1228484"/>
              <a:ext cx="100440" cy="125640"/>
            </p14:xfrm>
          </p:contentPart>
        </mc:Choice>
        <mc:Fallback xmlns="">
          <p:pic>
            <p:nvPicPr>
              <p:cNvPr id="25" name="Freihand 24">
                <a:extLst>
                  <a:ext uri="{FF2B5EF4-FFF2-40B4-BE49-F238E27FC236}">
                    <a16:creationId xmlns:a16="http://schemas.microsoft.com/office/drawing/2014/main" id="{6A58E04B-3FC6-4BA1-8EE2-617E5890063B}"/>
                  </a:ext>
                </a:extLst>
              </p:cNvPr>
              <p:cNvPicPr/>
              <p:nvPr/>
            </p:nvPicPr>
            <p:blipFill>
              <a:blip r:embed="rId16"/>
              <a:stretch>
                <a:fillRect/>
              </a:stretch>
            </p:blipFill>
            <p:spPr>
              <a:xfrm>
                <a:off x="10605338" y="1219484"/>
                <a:ext cx="11808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Freihand 25">
                <a:extLst>
                  <a:ext uri="{FF2B5EF4-FFF2-40B4-BE49-F238E27FC236}">
                    <a16:creationId xmlns:a16="http://schemas.microsoft.com/office/drawing/2014/main" id="{4E357496-CBF1-4E8E-8BAE-DEFD39B1F5AD}"/>
                  </a:ext>
                </a:extLst>
              </p14:cNvPr>
              <p14:cNvContentPartPr/>
              <p14:nvPr/>
            </p14:nvContentPartPr>
            <p14:xfrm>
              <a:off x="10563938" y="1151444"/>
              <a:ext cx="263160" cy="247680"/>
            </p14:xfrm>
          </p:contentPart>
        </mc:Choice>
        <mc:Fallback xmlns="">
          <p:pic>
            <p:nvPicPr>
              <p:cNvPr id="26" name="Freihand 25">
                <a:extLst>
                  <a:ext uri="{FF2B5EF4-FFF2-40B4-BE49-F238E27FC236}">
                    <a16:creationId xmlns:a16="http://schemas.microsoft.com/office/drawing/2014/main" id="{4E357496-CBF1-4E8E-8BAE-DEFD39B1F5AD}"/>
                  </a:ext>
                </a:extLst>
              </p:cNvPr>
              <p:cNvPicPr/>
              <p:nvPr/>
            </p:nvPicPr>
            <p:blipFill>
              <a:blip r:embed="rId18"/>
              <a:stretch>
                <a:fillRect/>
              </a:stretch>
            </p:blipFill>
            <p:spPr>
              <a:xfrm>
                <a:off x="10554938" y="1142804"/>
                <a:ext cx="2808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7" name="Freihand 26">
                <a:extLst>
                  <a:ext uri="{FF2B5EF4-FFF2-40B4-BE49-F238E27FC236}">
                    <a16:creationId xmlns:a16="http://schemas.microsoft.com/office/drawing/2014/main" id="{603D8385-FA35-4BA9-AC48-7F893BDD4717}"/>
                  </a:ext>
                </a:extLst>
              </p14:cNvPr>
              <p14:cNvContentPartPr/>
              <p14:nvPr/>
            </p14:nvContentPartPr>
            <p14:xfrm>
              <a:off x="8489258" y="1204724"/>
              <a:ext cx="92880" cy="201960"/>
            </p14:xfrm>
          </p:contentPart>
        </mc:Choice>
        <mc:Fallback xmlns="">
          <p:pic>
            <p:nvPicPr>
              <p:cNvPr id="27" name="Freihand 26">
                <a:extLst>
                  <a:ext uri="{FF2B5EF4-FFF2-40B4-BE49-F238E27FC236}">
                    <a16:creationId xmlns:a16="http://schemas.microsoft.com/office/drawing/2014/main" id="{603D8385-FA35-4BA9-AC48-7F893BDD4717}"/>
                  </a:ext>
                </a:extLst>
              </p:cNvPr>
              <p:cNvPicPr/>
              <p:nvPr/>
            </p:nvPicPr>
            <p:blipFill>
              <a:blip r:embed="rId20"/>
              <a:stretch>
                <a:fillRect/>
              </a:stretch>
            </p:blipFill>
            <p:spPr>
              <a:xfrm>
                <a:off x="8480258" y="1196084"/>
                <a:ext cx="11052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8" name="Freihand 27">
                <a:extLst>
                  <a:ext uri="{FF2B5EF4-FFF2-40B4-BE49-F238E27FC236}">
                    <a16:creationId xmlns:a16="http://schemas.microsoft.com/office/drawing/2014/main" id="{628AA7BA-210B-4281-9121-6372F4F6AD1A}"/>
                  </a:ext>
                </a:extLst>
              </p14:cNvPr>
              <p14:cNvContentPartPr/>
              <p14:nvPr/>
            </p14:nvContentPartPr>
            <p14:xfrm>
              <a:off x="8576018" y="1318124"/>
              <a:ext cx="151200" cy="133920"/>
            </p14:xfrm>
          </p:contentPart>
        </mc:Choice>
        <mc:Fallback xmlns="">
          <p:pic>
            <p:nvPicPr>
              <p:cNvPr id="28" name="Freihand 27">
                <a:extLst>
                  <a:ext uri="{FF2B5EF4-FFF2-40B4-BE49-F238E27FC236}">
                    <a16:creationId xmlns:a16="http://schemas.microsoft.com/office/drawing/2014/main" id="{628AA7BA-210B-4281-9121-6372F4F6AD1A}"/>
                  </a:ext>
                </a:extLst>
              </p:cNvPr>
              <p:cNvPicPr/>
              <p:nvPr/>
            </p:nvPicPr>
            <p:blipFill>
              <a:blip r:embed="rId22"/>
              <a:stretch>
                <a:fillRect/>
              </a:stretch>
            </p:blipFill>
            <p:spPr>
              <a:xfrm>
                <a:off x="8567378" y="1309124"/>
                <a:ext cx="1688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9" name="Freihand 28">
                <a:extLst>
                  <a:ext uri="{FF2B5EF4-FFF2-40B4-BE49-F238E27FC236}">
                    <a16:creationId xmlns:a16="http://schemas.microsoft.com/office/drawing/2014/main" id="{972C5C59-5D88-4EF9-ADE7-8CC07FE765FE}"/>
                  </a:ext>
                </a:extLst>
              </p14:cNvPr>
              <p14:cNvContentPartPr/>
              <p14:nvPr/>
            </p14:nvContentPartPr>
            <p14:xfrm>
              <a:off x="8759258" y="1276364"/>
              <a:ext cx="27720" cy="112320"/>
            </p14:xfrm>
          </p:contentPart>
        </mc:Choice>
        <mc:Fallback xmlns="">
          <p:pic>
            <p:nvPicPr>
              <p:cNvPr id="29" name="Freihand 28">
                <a:extLst>
                  <a:ext uri="{FF2B5EF4-FFF2-40B4-BE49-F238E27FC236}">
                    <a16:creationId xmlns:a16="http://schemas.microsoft.com/office/drawing/2014/main" id="{972C5C59-5D88-4EF9-ADE7-8CC07FE765FE}"/>
                  </a:ext>
                </a:extLst>
              </p:cNvPr>
              <p:cNvPicPr/>
              <p:nvPr/>
            </p:nvPicPr>
            <p:blipFill>
              <a:blip r:embed="rId24"/>
              <a:stretch>
                <a:fillRect/>
              </a:stretch>
            </p:blipFill>
            <p:spPr>
              <a:xfrm>
                <a:off x="8750618" y="1267724"/>
                <a:ext cx="45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0" name="Freihand 29">
                <a:extLst>
                  <a:ext uri="{FF2B5EF4-FFF2-40B4-BE49-F238E27FC236}">
                    <a16:creationId xmlns:a16="http://schemas.microsoft.com/office/drawing/2014/main" id="{5271A3F5-53E2-423F-AF5B-146C357992EE}"/>
                  </a:ext>
                </a:extLst>
              </p14:cNvPr>
              <p14:cNvContentPartPr/>
              <p14:nvPr/>
            </p14:nvContentPartPr>
            <p14:xfrm>
              <a:off x="8819018" y="1195364"/>
              <a:ext cx="128160" cy="179280"/>
            </p14:xfrm>
          </p:contentPart>
        </mc:Choice>
        <mc:Fallback xmlns="">
          <p:pic>
            <p:nvPicPr>
              <p:cNvPr id="30" name="Freihand 29">
                <a:extLst>
                  <a:ext uri="{FF2B5EF4-FFF2-40B4-BE49-F238E27FC236}">
                    <a16:creationId xmlns:a16="http://schemas.microsoft.com/office/drawing/2014/main" id="{5271A3F5-53E2-423F-AF5B-146C357992EE}"/>
                  </a:ext>
                </a:extLst>
              </p:cNvPr>
              <p:cNvPicPr/>
              <p:nvPr/>
            </p:nvPicPr>
            <p:blipFill>
              <a:blip r:embed="rId26"/>
              <a:stretch>
                <a:fillRect/>
              </a:stretch>
            </p:blipFill>
            <p:spPr>
              <a:xfrm>
                <a:off x="8810378" y="1186724"/>
                <a:ext cx="1458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1" name="Freihand 30">
                <a:extLst>
                  <a:ext uri="{FF2B5EF4-FFF2-40B4-BE49-F238E27FC236}">
                    <a16:creationId xmlns:a16="http://schemas.microsoft.com/office/drawing/2014/main" id="{4E8D65C3-B4D3-4C64-B306-33B27D896415}"/>
                  </a:ext>
                </a:extLst>
              </p14:cNvPr>
              <p14:cNvContentPartPr/>
              <p14:nvPr/>
            </p14:nvContentPartPr>
            <p14:xfrm>
              <a:off x="8972378" y="1302644"/>
              <a:ext cx="205560" cy="63000"/>
            </p14:xfrm>
          </p:contentPart>
        </mc:Choice>
        <mc:Fallback xmlns="">
          <p:pic>
            <p:nvPicPr>
              <p:cNvPr id="31" name="Freihand 30">
                <a:extLst>
                  <a:ext uri="{FF2B5EF4-FFF2-40B4-BE49-F238E27FC236}">
                    <a16:creationId xmlns:a16="http://schemas.microsoft.com/office/drawing/2014/main" id="{4E8D65C3-B4D3-4C64-B306-33B27D896415}"/>
                  </a:ext>
                </a:extLst>
              </p:cNvPr>
              <p:cNvPicPr/>
              <p:nvPr/>
            </p:nvPicPr>
            <p:blipFill>
              <a:blip r:embed="rId28"/>
              <a:stretch>
                <a:fillRect/>
              </a:stretch>
            </p:blipFill>
            <p:spPr>
              <a:xfrm>
                <a:off x="8963378" y="1294004"/>
                <a:ext cx="2232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32" name="Freihand 31">
                <a:extLst>
                  <a:ext uri="{FF2B5EF4-FFF2-40B4-BE49-F238E27FC236}">
                    <a16:creationId xmlns:a16="http://schemas.microsoft.com/office/drawing/2014/main" id="{B663D0AA-C718-4DF7-9F8E-58F9D77B1E36}"/>
                  </a:ext>
                </a:extLst>
              </p14:cNvPr>
              <p14:cNvContentPartPr/>
              <p14:nvPr/>
            </p14:nvContentPartPr>
            <p14:xfrm>
              <a:off x="8910818" y="1170164"/>
              <a:ext cx="23400" cy="5400"/>
            </p14:xfrm>
          </p:contentPart>
        </mc:Choice>
        <mc:Fallback xmlns="">
          <p:pic>
            <p:nvPicPr>
              <p:cNvPr id="32" name="Freihand 31">
                <a:extLst>
                  <a:ext uri="{FF2B5EF4-FFF2-40B4-BE49-F238E27FC236}">
                    <a16:creationId xmlns:a16="http://schemas.microsoft.com/office/drawing/2014/main" id="{B663D0AA-C718-4DF7-9F8E-58F9D77B1E36}"/>
                  </a:ext>
                </a:extLst>
              </p:cNvPr>
              <p:cNvPicPr/>
              <p:nvPr/>
            </p:nvPicPr>
            <p:blipFill>
              <a:blip r:embed="rId30"/>
              <a:stretch>
                <a:fillRect/>
              </a:stretch>
            </p:blipFill>
            <p:spPr>
              <a:xfrm>
                <a:off x="8902178" y="1161164"/>
                <a:ext cx="41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3" name="Freihand 32">
                <a:extLst>
                  <a:ext uri="{FF2B5EF4-FFF2-40B4-BE49-F238E27FC236}">
                    <a16:creationId xmlns:a16="http://schemas.microsoft.com/office/drawing/2014/main" id="{F24B1C8F-B865-4634-A5C4-AF63F7BE18ED}"/>
                  </a:ext>
                </a:extLst>
              </p14:cNvPr>
              <p14:cNvContentPartPr/>
              <p14:nvPr/>
            </p14:nvContentPartPr>
            <p14:xfrm>
              <a:off x="9244178" y="1308764"/>
              <a:ext cx="154800" cy="84240"/>
            </p14:xfrm>
          </p:contentPart>
        </mc:Choice>
        <mc:Fallback xmlns="">
          <p:pic>
            <p:nvPicPr>
              <p:cNvPr id="33" name="Freihand 32">
                <a:extLst>
                  <a:ext uri="{FF2B5EF4-FFF2-40B4-BE49-F238E27FC236}">
                    <a16:creationId xmlns:a16="http://schemas.microsoft.com/office/drawing/2014/main" id="{F24B1C8F-B865-4634-A5C4-AF63F7BE18ED}"/>
                  </a:ext>
                </a:extLst>
              </p:cNvPr>
              <p:cNvPicPr/>
              <p:nvPr/>
            </p:nvPicPr>
            <p:blipFill>
              <a:blip r:embed="rId32"/>
              <a:stretch>
                <a:fillRect/>
              </a:stretch>
            </p:blipFill>
            <p:spPr>
              <a:xfrm>
                <a:off x="9235538" y="1300124"/>
                <a:ext cx="172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9" name="Freihand 48">
                <a:extLst>
                  <a:ext uri="{FF2B5EF4-FFF2-40B4-BE49-F238E27FC236}">
                    <a16:creationId xmlns:a16="http://schemas.microsoft.com/office/drawing/2014/main" id="{4EBD31A7-8AAC-41EE-A7E8-59D295AB7D0F}"/>
                  </a:ext>
                </a:extLst>
              </p14:cNvPr>
              <p14:cNvContentPartPr/>
              <p14:nvPr/>
            </p14:nvContentPartPr>
            <p14:xfrm>
              <a:off x="10373858" y="1071164"/>
              <a:ext cx="153720" cy="66960"/>
            </p14:xfrm>
          </p:contentPart>
        </mc:Choice>
        <mc:Fallback xmlns="">
          <p:pic>
            <p:nvPicPr>
              <p:cNvPr id="49" name="Freihand 48">
                <a:extLst>
                  <a:ext uri="{FF2B5EF4-FFF2-40B4-BE49-F238E27FC236}">
                    <a16:creationId xmlns:a16="http://schemas.microsoft.com/office/drawing/2014/main" id="{4EBD31A7-8AAC-41EE-A7E8-59D295AB7D0F}"/>
                  </a:ext>
                </a:extLst>
              </p:cNvPr>
              <p:cNvPicPr/>
              <p:nvPr/>
            </p:nvPicPr>
            <p:blipFill>
              <a:blip r:embed="rId34"/>
              <a:stretch>
                <a:fillRect/>
              </a:stretch>
            </p:blipFill>
            <p:spPr>
              <a:xfrm>
                <a:off x="10364858" y="1062164"/>
                <a:ext cx="1713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50" name="Freihand 49">
                <a:extLst>
                  <a:ext uri="{FF2B5EF4-FFF2-40B4-BE49-F238E27FC236}">
                    <a16:creationId xmlns:a16="http://schemas.microsoft.com/office/drawing/2014/main" id="{04547B8C-B8B8-4228-9CD2-74F26E8673A3}"/>
                  </a:ext>
                </a:extLst>
              </p14:cNvPr>
              <p14:cNvContentPartPr/>
              <p14:nvPr/>
            </p14:nvContentPartPr>
            <p14:xfrm>
              <a:off x="8206658" y="1001324"/>
              <a:ext cx="2610360" cy="615960"/>
            </p14:xfrm>
          </p:contentPart>
        </mc:Choice>
        <mc:Fallback xmlns="">
          <p:pic>
            <p:nvPicPr>
              <p:cNvPr id="50" name="Freihand 49">
                <a:extLst>
                  <a:ext uri="{FF2B5EF4-FFF2-40B4-BE49-F238E27FC236}">
                    <a16:creationId xmlns:a16="http://schemas.microsoft.com/office/drawing/2014/main" id="{04547B8C-B8B8-4228-9CD2-74F26E8673A3}"/>
                  </a:ext>
                </a:extLst>
              </p:cNvPr>
              <p:cNvPicPr/>
              <p:nvPr/>
            </p:nvPicPr>
            <p:blipFill>
              <a:blip r:embed="rId36"/>
              <a:stretch>
                <a:fillRect/>
              </a:stretch>
            </p:blipFill>
            <p:spPr>
              <a:xfrm>
                <a:off x="8197658" y="992324"/>
                <a:ext cx="2628000" cy="633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51" name="Freihand 50">
                <a:extLst>
                  <a:ext uri="{FF2B5EF4-FFF2-40B4-BE49-F238E27FC236}">
                    <a16:creationId xmlns:a16="http://schemas.microsoft.com/office/drawing/2014/main" id="{BFC119AC-501D-47B6-9437-5C0E4D9F753E}"/>
                  </a:ext>
                </a:extLst>
              </p14:cNvPr>
              <p14:cNvContentPartPr/>
              <p14:nvPr/>
            </p14:nvContentPartPr>
            <p14:xfrm>
              <a:off x="10448018" y="1039484"/>
              <a:ext cx="511200" cy="264960"/>
            </p14:xfrm>
          </p:contentPart>
        </mc:Choice>
        <mc:Fallback xmlns="">
          <p:pic>
            <p:nvPicPr>
              <p:cNvPr id="51" name="Freihand 50">
                <a:extLst>
                  <a:ext uri="{FF2B5EF4-FFF2-40B4-BE49-F238E27FC236}">
                    <a16:creationId xmlns:a16="http://schemas.microsoft.com/office/drawing/2014/main" id="{BFC119AC-501D-47B6-9437-5C0E4D9F753E}"/>
                  </a:ext>
                </a:extLst>
              </p:cNvPr>
              <p:cNvPicPr/>
              <p:nvPr/>
            </p:nvPicPr>
            <p:blipFill>
              <a:blip r:embed="rId38"/>
              <a:stretch>
                <a:fillRect/>
              </a:stretch>
            </p:blipFill>
            <p:spPr>
              <a:xfrm>
                <a:off x="10439378" y="1030844"/>
                <a:ext cx="528840" cy="282600"/>
              </a:xfrm>
              <a:prstGeom prst="rect">
                <a:avLst/>
              </a:prstGeom>
            </p:spPr>
          </p:pic>
        </mc:Fallback>
      </mc:AlternateContent>
      <p:grpSp>
        <p:nvGrpSpPr>
          <p:cNvPr id="55" name="Gruppieren 54">
            <a:extLst>
              <a:ext uri="{FF2B5EF4-FFF2-40B4-BE49-F238E27FC236}">
                <a16:creationId xmlns:a16="http://schemas.microsoft.com/office/drawing/2014/main" id="{85B92C85-3919-4E18-B4DF-416F7DD625EE}"/>
              </a:ext>
            </a:extLst>
          </p:cNvPr>
          <p:cNvGrpSpPr/>
          <p:nvPr/>
        </p:nvGrpSpPr>
        <p:grpSpPr>
          <a:xfrm>
            <a:off x="8251658" y="1580564"/>
            <a:ext cx="2754360" cy="1019520"/>
            <a:chOff x="8251658" y="1580564"/>
            <a:chExt cx="2754360" cy="1019520"/>
          </a:xfrm>
        </p:grpSpPr>
        <mc:AlternateContent xmlns:mc="http://schemas.openxmlformats.org/markup-compatibility/2006" xmlns:p14="http://schemas.microsoft.com/office/powerpoint/2010/main">
          <mc:Choice Requires="p14">
            <p:contentPart p14:bwMode="auto" r:id="rId39">
              <p14:nvContentPartPr>
                <p14:cNvPr id="36" name="Freihand 35">
                  <a:extLst>
                    <a:ext uri="{FF2B5EF4-FFF2-40B4-BE49-F238E27FC236}">
                      <a16:creationId xmlns:a16="http://schemas.microsoft.com/office/drawing/2014/main" id="{0E21EC87-8EAC-4C3E-8268-17B7557B286E}"/>
                    </a:ext>
                  </a:extLst>
                </p14:cNvPr>
                <p14:cNvContentPartPr/>
                <p14:nvPr/>
              </p14:nvContentPartPr>
              <p14:xfrm>
                <a:off x="8486378" y="2131724"/>
                <a:ext cx="29160" cy="170280"/>
              </p14:xfrm>
            </p:contentPart>
          </mc:Choice>
          <mc:Fallback xmlns="">
            <p:pic>
              <p:nvPicPr>
                <p:cNvPr id="36" name="Freihand 35">
                  <a:extLst>
                    <a:ext uri="{FF2B5EF4-FFF2-40B4-BE49-F238E27FC236}">
                      <a16:creationId xmlns:a16="http://schemas.microsoft.com/office/drawing/2014/main" id="{0E21EC87-8EAC-4C3E-8268-17B7557B286E}"/>
                    </a:ext>
                  </a:extLst>
                </p:cNvPr>
                <p:cNvPicPr/>
                <p:nvPr/>
              </p:nvPicPr>
              <p:blipFill>
                <a:blip r:embed="rId40"/>
                <a:stretch>
                  <a:fillRect/>
                </a:stretch>
              </p:blipFill>
              <p:spPr>
                <a:xfrm>
                  <a:off x="8477378" y="2123084"/>
                  <a:ext cx="468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Freihand 36">
                  <a:extLst>
                    <a:ext uri="{FF2B5EF4-FFF2-40B4-BE49-F238E27FC236}">
                      <a16:creationId xmlns:a16="http://schemas.microsoft.com/office/drawing/2014/main" id="{0D9AF3AF-022E-4925-A4DF-378F7D74E396}"/>
                    </a:ext>
                  </a:extLst>
                </p14:cNvPr>
                <p14:cNvContentPartPr/>
                <p14:nvPr/>
              </p14:nvContentPartPr>
              <p14:xfrm>
                <a:off x="8508338" y="2093204"/>
                <a:ext cx="172800" cy="92160"/>
              </p14:xfrm>
            </p:contentPart>
          </mc:Choice>
          <mc:Fallback xmlns="">
            <p:pic>
              <p:nvPicPr>
                <p:cNvPr id="37" name="Freihand 36">
                  <a:extLst>
                    <a:ext uri="{FF2B5EF4-FFF2-40B4-BE49-F238E27FC236}">
                      <a16:creationId xmlns:a16="http://schemas.microsoft.com/office/drawing/2014/main" id="{0D9AF3AF-022E-4925-A4DF-378F7D74E396}"/>
                    </a:ext>
                  </a:extLst>
                </p:cNvPr>
                <p:cNvPicPr/>
                <p:nvPr/>
              </p:nvPicPr>
              <p:blipFill>
                <a:blip r:embed="rId42"/>
                <a:stretch>
                  <a:fillRect/>
                </a:stretch>
              </p:blipFill>
              <p:spPr>
                <a:xfrm>
                  <a:off x="8499698" y="2084204"/>
                  <a:ext cx="19044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8" name="Freihand 37">
                  <a:extLst>
                    <a:ext uri="{FF2B5EF4-FFF2-40B4-BE49-F238E27FC236}">
                      <a16:creationId xmlns:a16="http://schemas.microsoft.com/office/drawing/2014/main" id="{1074F12A-F689-45D7-984B-8346BB083B95}"/>
                    </a:ext>
                  </a:extLst>
                </p14:cNvPr>
                <p14:cNvContentPartPr/>
                <p14:nvPr/>
              </p14:nvContentPartPr>
              <p14:xfrm>
                <a:off x="8531018" y="2252684"/>
                <a:ext cx="381600" cy="55800"/>
              </p14:xfrm>
            </p:contentPart>
          </mc:Choice>
          <mc:Fallback xmlns="">
            <p:pic>
              <p:nvPicPr>
                <p:cNvPr id="38" name="Freihand 37">
                  <a:extLst>
                    <a:ext uri="{FF2B5EF4-FFF2-40B4-BE49-F238E27FC236}">
                      <a16:creationId xmlns:a16="http://schemas.microsoft.com/office/drawing/2014/main" id="{1074F12A-F689-45D7-984B-8346BB083B95}"/>
                    </a:ext>
                  </a:extLst>
                </p:cNvPr>
                <p:cNvPicPr/>
                <p:nvPr/>
              </p:nvPicPr>
              <p:blipFill>
                <a:blip r:embed="rId44"/>
                <a:stretch>
                  <a:fillRect/>
                </a:stretch>
              </p:blipFill>
              <p:spPr>
                <a:xfrm>
                  <a:off x="8522018" y="2244044"/>
                  <a:ext cx="3992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9" name="Freihand 38">
                  <a:extLst>
                    <a:ext uri="{FF2B5EF4-FFF2-40B4-BE49-F238E27FC236}">
                      <a16:creationId xmlns:a16="http://schemas.microsoft.com/office/drawing/2014/main" id="{F7B85093-76DB-4BE1-868B-7B3282C37FFB}"/>
                    </a:ext>
                  </a:extLst>
                </p14:cNvPr>
                <p14:cNvContentPartPr/>
                <p14:nvPr/>
              </p14:nvContentPartPr>
              <p14:xfrm>
                <a:off x="8924498" y="2110124"/>
                <a:ext cx="12240" cy="29880"/>
              </p14:xfrm>
            </p:contentPart>
          </mc:Choice>
          <mc:Fallback xmlns="">
            <p:pic>
              <p:nvPicPr>
                <p:cNvPr id="39" name="Freihand 38">
                  <a:extLst>
                    <a:ext uri="{FF2B5EF4-FFF2-40B4-BE49-F238E27FC236}">
                      <a16:creationId xmlns:a16="http://schemas.microsoft.com/office/drawing/2014/main" id="{F7B85093-76DB-4BE1-868B-7B3282C37FFB}"/>
                    </a:ext>
                  </a:extLst>
                </p:cNvPr>
                <p:cNvPicPr/>
                <p:nvPr/>
              </p:nvPicPr>
              <p:blipFill>
                <a:blip r:embed="rId46"/>
                <a:stretch>
                  <a:fillRect/>
                </a:stretch>
              </p:blipFill>
              <p:spPr>
                <a:xfrm>
                  <a:off x="8915498" y="2101484"/>
                  <a:ext cx="298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0" name="Freihand 39">
                  <a:extLst>
                    <a:ext uri="{FF2B5EF4-FFF2-40B4-BE49-F238E27FC236}">
                      <a16:creationId xmlns:a16="http://schemas.microsoft.com/office/drawing/2014/main" id="{6A552354-E258-440F-B2E1-B7888F30C294}"/>
                    </a:ext>
                  </a:extLst>
                </p14:cNvPr>
                <p14:cNvContentPartPr/>
                <p14:nvPr/>
              </p14:nvContentPartPr>
              <p14:xfrm>
                <a:off x="9002258" y="2071964"/>
                <a:ext cx="84600" cy="219600"/>
              </p14:xfrm>
            </p:contentPart>
          </mc:Choice>
          <mc:Fallback xmlns="">
            <p:pic>
              <p:nvPicPr>
                <p:cNvPr id="40" name="Freihand 39">
                  <a:extLst>
                    <a:ext uri="{FF2B5EF4-FFF2-40B4-BE49-F238E27FC236}">
                      <a16:creationId xmlns:a16="http://schemas.microsoft.com/office/drawing/2014/main" id="{6A552354-E258-440F-B2E1-B7888F30C294}"/>
                    </a:ext>
                  </a:extLst>
                </p:cNvPr>
                <p:cNvPicPr/>
                <p:nvPr/>
              </p:nvPicPr>
              <p:blipFill>
                <a:blip r:embed="rId48"/>
                <a:stretch>
                  <a:fillRect/>
                </a:stretch>
              </p:blipFill>
              <p:spPr>
                <a:xfrm>
                  <a:off x="8993618" y="2063324"/>
                  <a:ext cx="10224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41" name="Freihand 40">
                  <a:extLst>
                    <a:ext uri="{FF2B5EF4-FFF2-40B4-BE49-F238E27FC236}">
                      <a16:creationId xmlns:a16="http://schemas.microsoft.com/office/drawing/2014/main" id="{D7CCBF16-94BB-4394-BD46-0FCF7B44B451}"/>
                    </a:ext>
                  </a:extLst>
                </p14:cNvPr>
                <p14:cNvContentPartPr/>
                <p14:nvPr/>
              </p14:nvContentPartPr>
              <p14:xfrm>
                <a:off x="9092978" y="2209844"/>
                <a:ext cx="269640" cy="249840"/>
              </p14:xfrm>
            </p:contentPart>
          </mc:Choice>
          <mc:Fallback xmlns="">
            <p:pic>
              <p:nvPicPr>
                <p:cNvPr id="41" name="Freihand 40">
                  <a:extLst>
                    <a:ext uri="{FF2B5EF4-FFF2-40B4-BE49-F238E27FC236}">
                      <a16:creationId xmlns:a16="http://schemas.microsoft.com/office/drawing/2014/main" id="{D7CCBF16-94BB-4394-BD46-0FCF7B44B451}"/>
                    </a:ext>
                  </a:extLst>
                </p:cNvPr>
                <p:cNvPicPr/>
                <p:nvPr/>
              </p:nvPicPr>
              <p:blipFill>
                <a:blip r:embed="rId50"/>
                <a:stretch>
                  <a:fillRect/>
                </a:stretch>
              </p:blipFill>
              <p:spPr>
                <a:xfrm>
                  <a:off x="9084338" y="2200844"/>
                  <a:ext cx="28728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42" name="Freihand 41">
                  <a:extLst>
                    <a:ext uri="{FF2B5EF4-FFF2-40B4-BE49-F238E27FC236}">
                      <a16:creationId xmlns:a16="http://schemas.microsoft.com/office/drawing/2014/main" id="{152389AA-4B19-4106-B75A-43FA6D29836A}"/>
                    </a:ext>
                  </a:extLst>
                </p14:cNvPr>
                <p14:cNvContentPartPr/>
                <p14:nvPr/>
              </p14:nvContentPartPr>
              <p14:xfrm>
                <a:off x="10386098" y="2064404"/>
                <a:ext cx="37080" cy="157680"/>
              </p14:xfrm>
            </p:contentPart>
          </mc:Choice>
          <mc:Fallback xmlns="">
            <p:pic>
              <p:nvPicPr>
                <p:cNvPr id="42" name="Freihand 41">
                  <a:extLst>
                    <a:ext uri="{FF2B5EF4-FFF2-40B4-BE49-F238E27FC236}">
                      <a16:creationId xmlns:a16="http://schemas.microsoft.com/office/drawing/2014/main" id="{152389AA-4B19-4106-B75A-43FA6D29836A}"/>
                    </a:ext>
                  </a:extLst>
                </p:cNvPr>
                <p:cNvPicPr/>
                <p:nvPr/>
              </p:nvPicPr>
              <p:blipFill>
                <a:blip r:embed="rId52"/>
                <a:stretch>
                  <a:fillRect/>
                </a:stretch>
              </p:blipFill>
              <p:spPr>
                <a:xfrm>
                  <a:off x="10377458" y="2055764"/>
                  <a:ext cx="54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3" name="Freihand 42">
                  <a:extLst>
                    <a:ext uri="{FF2B5EF4-FFF2-40B4-BE49-F238E27FC236}">
                      <a16:creationId xmlns:a16="http://schemas.microsoft.com/office/drawing/2014/main" id="{01723482-BB96-4630-98F0-400250F6CD12}"/>
                    </a:ext>
                  </a:extLst>
                </p14:cNvPr>
                <p14:cNvContentPartPr/>
                <p14:nvPr/>
              </p14:nvContentPartPr>
              <p14:xfrm>
                <a:off x="10584458" y="2113364"/>
                <a:ext cx="118080" cy="147240"/>
              </p14:xfrm>
            </p:contentPart>
          </mc:Choice>
          <mc:Fallback xmlns="">
            <p:pic>
              <p:nvPicPr>
                <p:cNvPr id="43" name="Freihand 42">
                  <a:extLst>
                    <a:ext uri="{FF2B5EF4-FFF2-40B4-BE49-F238E27FC236}">
                      <a16:creationId xmlns:a16="http://schemas.microsoft.com/office/drawing/2014/main" id="{01723482-BB96-4630-98F0-400250F6CD12}"/>
                    </a:ext>
                  </a:extLst>
                </p:cNvPr>
                <p:cNvPicPr/>
                <p:nvPr/>
              </p:nvPicPr>
              <p:blipFill>
                <a:blip r:embed="rId54"/>
                <a:stretch>
                  <a:fillRect/>
                </a:stretch>
              </p:blipFill>
              <p:spPr>
                <a:xfrm>
                  <a:off x="10575458" y="2104364"/>
                  <a:ext cx="135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4" name="Freihand 43">
                  <a:extLst>
                    <a:ext uri="{FF2B5EF4-FFF2-40B4-BE49-F238E27FC236}">
                      <a16:creationId xmlns:a16="http://schemas.microsoft.com/office/drawing/2014/main" id="{F93CDE32-03EB-4C72-80FE-865321EEF6F8}"/>
                    </a:ext>
                  </a:extLst>
                </p14:cNvPr>
                <p14:cNvContentPartPr/>
                <p14:nvPr/>
              </p14:nvContentPartPr>
              <p14:xfrm>
                <a:off x="10547738" y="2070884"/>
                <a:ext cx="70920" cy="38520"/>
              </p14:xfrm>
            </p:contentPart>
          </mc:Choice>
          <mc:Fallback xmlns="">
            <p:pic>
              <p:nvPicPr>
                <p:cNvPr id="44" name="Freihand 43">
                  <a:extLst>
                    <a:ext uri="{FF2B5EF4-FFF2-40B4-BE49-F238E27FC236}">
                      <a16:creationId xmlns:a16="http://schemas.microsoft.com/office/drawing/2014/main" id="{F93CDE32-03EB-4C72-80FE-865321EEF6F8}"/>
                    </a:ext>
                  </a:extLst>
                </p:cNvPr>
                <p:cNvPicPr/>
                <p:nvPr/>
              </p:nvPicPr>
              <p:blipFill>
                <a:blip r:embed="rId56"/>
                <a:stretch>
                  <a:fillRect/>
                </a:stretch>
              </p:blipFill>
              <p:spPr>
                <a:xfrm>
                  <a:off x="10538738" y="2061884"/>
                  <a:ext cx="885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5" name="Freihand 44">
                  <a:extLst>
                    <a:ext uri="{FF2B5EF4-FFF2-40B4-BE49-F238E27FC236}">
                      <a16:creationId xmlns:a16="http://schemas.microsoft.com/office/drawing/2014/main" id="{9566BFF8-3E5A-45C2-AF0C-929BF516DA70}"/>
                    </a:ext>
                  </a:extLst>
                </p14:cNvPr>
                <p14:cNvContentPartPr/>
                <p14:nvPr/>
              </p14:nvContentPartPr>
              <p14:xfrm>
                <a:off x="10685978" y="2211284"/>
                <a:ext cx="77760" cy="91800"/>
              </p14:xfrm>
            </p:contentPart>
          </mc:Choice>
          <mc:Fallback xmlns="">
            <p:pic>
              <p:nvPicPr>
                <p:cNvPr id="45" name="Freihand 44">
                  <a:extLst>
                    <a:ext uri="{FF2B5EF4-FFF2-40B4-BE49-F238E27FC236}">
                      <a16:creationId xmlns:a16="http://schemas.microsoft.com/office/drawing/2014/main" id="{9566BFF8-3E5A-45C2-AF0C-929BF516DA70}"/>
                    </a:ext>
                  </a:extLst>
                </p:cNvPr>
                <p:cNvPicPr/>
                <p:nvPr/>
              </p:nvPicPr>
              <p:blipFill>
                <a:blip r:embed="rId58"/>
                <a:stretch>
                  <a:fillRect/>
                </a:stretch>
              </p:blipFill>
              <p:spPr>
                <a:xfrm>
                  <a:off x="10676978" y="2202644"/>
                  <a:ext cx="9540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8" name="Freihand 7">
                  <a:extLst>
                    <a:ext uri="{FF2B5EF4-FFF2-40B4-BE49-F238E27FC236}">
                      <a16:creationId xmlns:a16="http://schemas.microsoft.com/office/drawing/2014/main" id="{51E2E1CA-ED39-4E05-8C05-EBBE347D0B4F}"/>
                    </a:ext>
                  </a:extLst>
                </p14:cNvPr>
                <p14:cNvContentPartPr/>
                <p14:nvPr/>
              </p14:nvContentPartPr>
              <p14:xfrm>
                <a:off x="8447858" y="1580564"/>
                <a:ext cx="258120" cy="301680"/>
              </p14:xfrm>
            </p:contentPart>
          </mc:Choice>
          <mc:Fallback xmlns="">
            <p:pic>
              <p:nvPicPr>
                <p:cNvPr id="8" name="Freihand 7">
                  <a:extLst>
                    <a:ext uri="{FF2B5EF4-FFF2-40B4-BE49-F238E27FC236}">
                      <a16:creationId xmlns:a16="http://schemas.microsoft.com/office/drawing/2014/main" id="{51E2E1CA-ED39-4E05-8C05-EBBE347D0B4F}"/>
                    </a:ext>
                  </a:extLst>
                </p:cNvPr>
                <p:cNvPicPr/>
                <p:nvPr/>
              </p:nvPicPr>
              <p:blipFill>
                <a:blip r:embed="rId60"/>
                <a:stretch>
                  <a:fillRect/>
                </a:stretch>
              </p:blipFill>
              <p:spPr>
                <a:xfrm>
                  <a:off x="8438858" y="1571924"/>
                  <a:ext cx="27576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1" name="Freihand 10">
                  <a:extLst>
                    <a:ext uri="{FF2B5EF4-FFF2-40B4-BE49-F238E27FC236}">
                      <a16:creationId xmlns:a16="http://schemas.microsoft.com/office/drawing/2014/main" id="{8216CEF7-4C38-48AA-AF10-762661D4A75C}"/>
                    </a:ext>
                  </a:extLst>
                </p14:cNvPr>
                <p14:cNvContentPartPr/>
                <p14:nvPr/>
              </p14:nvContentPartPr>
              <p14:xfrm>
                <a:off x="8565578" y="1633484"/>
                <a:ext cx="359640" cy="250200"/>
              </p14:xfrm>
            </p:contentPart>
          </mc:Choice>
          <mc:Fallback xmlns="">
            <p:pic>
              <p:nvPicPr>
                <p:cNvPr id="11" name="Freihand 10">
                  <a:extLst>
                    <a:ext uri="{FF2B5EF4-FFF2-40B4-BE49-F238E27FC236}">
                      <a16:creationId xmlns:a16="http://schemas.microsoft.com/office/drawing/2014/main" id="{8216CEF7-4C38-48AA-AF10-762661D4A75C}"/>
                    </a:ext>
                  </a:extLst>
                </p:cNvPr>
                <p:cNvPicPr/>
                <p:nvPr/>
              </p:nvPicPr>
              <p:blipFill>
                <a:blip r:embed="rId62"/>
                <a:stretch>
                  <a:fillRect/>
                </a:stretch>
              </p:blipFill>
              <p:spPr>
                <a:xfrm>
                  <a:off x="8556578" y="1624844"/>
                  <a:ext cx="3772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12" name="Freihand 11">
                  <a:extLst>
                    <a:ext uri="{FF2B5EF4-FFF2-40B4-BE49-F238E27FC236}">
                      <a16:creationId xmlns:a16="http://schemas.microsoft.com/office/drawing/2014/main" id="{4D1CD9B5-6310-467F-97FC-BE266B27217C}"/>
                    </a:ext>
                  </a:extLst>
                </p14:cNvPr>
                <p14:cNvContentPartPr/>
                <p14:nvPr/>
              </p14:nvContentPartPr>
              <p14:xfrm>
                <a:off x="8926298" y="1695764"/>
                <a:ext cx="121320" cy="171720"/>
              </p14:xfrm>
            </p:contentPart>
          </mc:Choice>
          <mc:Fallback xmlns="">
            <p:pic>
              <p:nvPicPr>
                <p:cNvPr id="12" name="Freihand 11">
                  <a:extLst>
                    <a:ext uri="{FF2B5EF4-FFF2-40B4-BE49-F238E27FC236}">
                      <a16:creationId xmlns:a16="http://schemas.microsoft.com/office/drawing/2014/main" id="{4D1CD9B5-6310-467F-97FC-BE266B27217C}"/>
                    </a:ext>
                  </a:extLst>
                </p:cNvPr>
                <p:cNvPicPr/>
                <p:nvPr/>
              </p:nvPicPr>
              <p:blipFill>
                <a:blip r:embed="rId64"/>
                <a:stretch>
                  <a:fillRect/>
                </a:stretch>
              </p:blipFill>
              <p:spPr>
                <a:xfrm>
                  <a:off x="8917658" y="1686764"/>
                  <a:ext cx="13896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13" name="Freihand 12">
                  <a:extLst>
                    <a:ext uri="{FF2B5EF4-FFF2-40B4-BE49-F238E27FC236}">
                      <a16:creationId xmlns:a16="http://schemas.microsoft.com/office/drawing/2014/main" id="{159A7005-04F0-4479-B0DD-3836561F1B53}"/>
                    </a:ext>
                  </a:extLst>
                </p14:cNvPr>
                <p14:cNvContentPartPr/>
                <p14:nvPr/>
              </p14:nvContentPartPr>
              <p14:xfrm>
                <a:off x="8986418" y="1782164"/>
                <a:ext cx="371160" cy="64440"/>
              </p14:xfrm>
            </p:contentPart>
          </mc:Choice>
          <mc:Fallback xmlns="">
            <p:pic>
              <p:nvPicPr>
                <p:cNvPr id="13" name="Freihand 12">
                  <a:extLst>
                    <a:ext uri="{FF2B5EF4-FFF2-40B4-BE49-F238E27FC236}">
                      <a16:creationId xmlns:a16="http://schemas.microsoft.com/office/drawing/2014/main" id="{159A7005-04F0-4479-B0DD-3836561F1B53}"/>
                    </a:ext>
                  </a:extLst>
                </p:cNvPr>
                <p:cNvPicPr/>
                <p:nvPr/>
              </p:nvPicPr>
              <p:blipFill>
                <a:blip r:embed="rId66"/>
                <a:stretch>
                  <a:fillRect/>
                </a:stretch>
              </p:blipFill>
              <p:spPr>
                <a:xfrm>
                  <a:off x="8977418" y="1773164"/>
                  <a:ext cx="38880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14" name="Freihand 13">
                  <a:extLst>
                    <a:ext uri="{FF2B5EF4-FFF2-40B4-BE49-F238E27FC236}">
                      <a16:creationId xmlns:a16="http://schemas.microsoft.com/office/drawing/2014/main" id="{F89B12B5-F58F-40D1-ADB9-99F73B567253}"/>
                    </a:ext>
                  </a:extLst>
                </p14:cNvPr>
                <p14:cNvContentPartPr/>
                <p14:nvPr/>
              </p14:nvContentPartPr>
              <p14:xfrm>
                <a:off x="9356858" y="1690004"/>
                <a:ext cx="40680" cy="21960"/>
              </p14:xfrm>
            </p:contentPart>
          </mc:Choice>
          <mc:Fallback xmlns="">
            <p:pic>
              <p:nvPicPr>
                <p:cNvPr id="14" name="Freihand 13">
                  <a:extLst>
                    <a:ext uri="{FF2B5EF4-FFF2-40B4-BE49-F238E27FC236}">
                      <a16:creationId xmlns:a16="http://schemas.microsoft.com/office/drawing/2014/main" id="{F89B12B5-F58F-40D1-ADB9-99F73B567253}"/>
                    </a:ext>
                  </a:extLst>
                </p:cNvPr>
                <p:cNvPicPr/>
                <p:nvPr/>
              </p:nvPicPr>
              <p:blipFill>
                <a:blip r:embed="rId68"/>
                <a:stretch>
                  <a:fillRect/>
                </a:stretch>
              </p:blipFill>
              <p:spPr>
                <a:xfrm>
                  <a:off x="9347858" y="1681364"/>
                  <a:ext cx="583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15" name="Freihand 14">
                  <a:extLst>
                    <a:ext uri="{FF2B5EF4-FFF2-40B4-BE49-F238E27FC236}">
                      <a16:creationId xmlns:a16="http://schemas.microsoft.com/office/drawing/2014/main" id="{A091AB30-A8C3-4779-94DB-457C9292B8D1}"/>
                    </a:ext>
                  </a:extLst>
                </p14:cNvPr>
                <p14:cNvContentPartPr/>
                <p14:nvPr/>
              </p14:nvContentPartPr>
              <p14:xfrm>
                <a:off x="9454778" y="1740044"/>
                <a:ext cx="111240" cy="131400"/>
              </p14:xfrm>
            </p:contentPart>
          </mc:Choice>
          <mc:Fallback xmlns="">
            <p:pic>
              <p:nvPicPr>
                <p:cNvPr id="15" name="Freihand 14">
                  <a:extLst>
                    <a:ext uri="{FF2B5EF4-FFF2-40B4-BE49-F238E27FC236}">
                      <a16:creationId xmlns:a16="http://schemas.microsoft.com/office/drawing/2014/main" id="{A091AB30-A8C3-4779-94DB-457C9292B8D1}"/>
                    </a:ext>
                  </a:extLst>
                </p:cNvPr>
                <p:cNvPicPr/>
                <p:nvPr/>
              </p:nvPicPr>
              <p:blipFill>
                <a:blip r:embed="rId70"/>
                <a:stretch>
                  <a:fillRect/>
                </a:stretch>
              </p:blipFill>
              <p:spPr>
                <a:xfrm>
                  <a:off x="9446138" y="1731404"/>
                  <a:ext cx="128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17" name="Freihand 16">
                  <a:extLst>
                    <a:ext uri="{FF2B5EF4-FFF2-40B4-BE49-F238E27FC236}">
                      <a16:creationId xmlns:a16="http://schemas.microsoft.com/office/drawing/2014/main" id="{1782EAC9-B128-4BBE-B482-ADCDD70D27A0}"/>
                    </a:ext>
                  </a:extLst>
                </p14:cNvPr>
                <p14:cNvContentPartPr/>
                <p14:nvPr/>
              </p14:nvContentPartPr>
              <p14:xfrm>
                <a:off x="9882098" y="1798004"/>
                <a:ext cx="170280" cy="37440"/>
              </p14:xfrm>
            </p:contentPart>
          </mc:Choice>
          <mc:Fallback xmlns="">
            <p:pic>
              <p:nvPicPr>
                <p:cNvPr id="17" name="Freihand 16">
                  <a:extLst>
                    <a:ext uri="{FF2B5EF4-FFF2-40B4-BE49-F238E27FC236}">
                      <a16:creationId xmlns:a16="http://schemas.microsoft.com/office/drawing/2014/main" id="{1782EAC9-B128-4BBE-B482-ADCDD70D27A0}"/>
                    </a:ext>
                  </a:extLst>
                </p:cNvPr>
                <p:cNvPicPr/>
                <p:nvPr/>
              </p:nvPicPr>
              <p:blipFill>
                <a:blip r:embed="rId72"/>
                <a:stretch>
                  <a:fillRect/>
                </a:stretch>
              </p:blipFill>
              <p:spPr>
                <a:xfrm>
                  <a:off x="9873098" y="1789364"/>
                  <a:ext cx="1879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18" name="Freihand 17">
                  <a:extLst>
                    <a:ext uri="{FF2B5EF4-FFF2-40B4-BE49-F238E27FC236}">
                      <a16:creationId xmlns:a16="http://schemas.microsoft.com/office/drawing/2014/main" id="{FEFEDFF5-0D55-4F83-84DC-925D5F7FD3A6}"/>
                    </a:ext>
                  </a:extLst>
                </p14:cNvPr>
                <p14:cNvContentPartPr/>
                <p14:nvPr/>
              </p14:nvContentPartPr>
              <p14:xfrm>
                <a:off x="10330298" y="1651844"/>
                <a:ext cx="115560" cy="179640"/>
              </p14:xfrm>
            </p:contentPart>
          </mc:Choice>
          <mc:Fallback xmlns="">
            <p:pic>
              <p:nvPicPr>
                <p:cNvPr id="18" name="Freihand 17">
                  <a:extLst>
                    <a:ext uri="{FF2B5EF4-FFF2-40B4-BE49-F238E27FC236}">
                      <a16:creationId xmlns:a16="http://schemas.microsoft.com/office/drawing/2014/main" id="{FEFEDFF5-0D55-4F83-84DC-925D5F7FD3A6}"/>
                    </a:ext>
                  </a:extLst>
                </p:cNvPr>
                <p:cNvPicPr/>
                <p:nvPr/>
              </p:nvPicPr>
              <p:blipFill>
                <a:blip r:embed="rId74"/>
                <a:stretch>
                  <a:fillRect/>
                </a:stretch>
              </p:blipFill>
              <p:spPr>
                <a:xfrm>
                  <a:off x="10321298" y="1643204"/>
                  <a:ext cx="1332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19" name="Freihand 18">
                  <a:extLst>
                    <a:ext uri="{FF2B5EF4-FFF2-40B4-BE49-F238E27FC236}">
                      <a16:creationId xmlns:a16="http://schemas.microsoft.com/office/drawing/2014/main" id="{A566B46E-2332-4D93-9E03-775FE887BC20}"/>
                    </a:ext>
                  </a:extLst>
                </p14:cNvPr>
                <p14:cNvContentPartPr/>
                <p14:nvPr/>
              </p14:nvContentPartPr>
              <p14:xfrm>
                <a:off x="10564298" y="1701164"/>
                <a:ext cx="144720" cy="144000"/>
              </p14:xfrm>
            </p:contentPart>
          </mc:Choice>
          <mc:Fallback xmlns="">
            <p:pic>
              <p:nvPicPr>
                <p:cNvPr id="19" name="Freihand 18">
                  <a:extLst>
                    <a:ext uri="{FF2B5EF4-FFF2-40B4-BE49-F238E27FC236}">
                      <a16:creationId xmlns:a16="http://schemas.microsoft.com/office/drawing/2014/main" id="{A566B46E-2332-4D93-9E03-775FE887BC20}"/>
                    </a:ext>
                  </a:extLst>
                </p:cNvPr>
                <p:cNvPicPr/>
                <p:nvPr/>
              </p:nvPicPr>
              <p:blipFill>
                <a:blip r:embed="rId76"/>
                <a:stretch>
                  <a:fillRect/>
                </a:stretch>
              </p:blipFill>
              <p:spPr>
                <a:xfrm>
                  <a:off x="10555298" y="1692164"/>
                  <a:ext cx="162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0" name="Freihand 19">
                  <a:extLst>
                    <a:ext uri="{FF2B5EF4-FFF2-40B4-BE49-F238E27FC236}">
                      <a16:creationId xmlns:a16="http://schemas.microsoft.com/office/drawing/2014/main" id="{25F0567F-CF7E-47E3-838C-3B3911E55572}"/>
                    </a:ext>
                  </a:extLst>
                </p14:cNvPr>
                <p14:cNvContentPartPr/>
                <p14:nvPr/>
              </p14:nvContentPartPr>
              <p14:xfrm>
                <a:off x="10553498" y="1604324"/>
                <a:ext cx="89280" cy="52200"/>
              </p14:xfrm>
            </p:contentPart>
          </mc:Choice>
          <mc:Fallback xmlns="">
            <p:pic>
              <p:nvPicPr>
                <p:cNvPr id="20" name="Freihand 19">
                  <a:extLst>
                    <a:ext uri="{FF2B5EF4-FFF2-40B4-BE49-F238E27FC236}">
                      <a16:creationId xmlns:a16="http://schemas.microsoft.com/office/drawing/2014/main" id="{25F0567F-CF7E-47E3-838C-3B3911E55572}"/>
                    </a:ext>
                  </a:extLst>
                </p:cNvPr>
                <p:cNvPicPr/>
                <p:nvPr/>
              </p:nvPicPr>
              <p:blipFill>
                <a:blip r:embed="rId78"/>
                <a:stretch>
                  <a:fillRect/>
                </a:stretch>
              </p:blipFill>
              <p:spPr>
                <a:xfrm>
                  <a:off x="10544498" y="1595324"/>
                  <a:ext cx="1069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1" name="Freihand 20">
                  <a:extLst>
                    <a:ext uri="{FF2B5EF4-FFF2-40B4-BE49-F238E27FC236}">
                      <a16:creationId xmlns:a16="http://schemas.microsoft.com/office/drawing/2014/main" id="{3C1A264B-5C4F-4A41-9F27-C46740FAD3A9}"/>
                    </a:ext>
                  </a:extLst>
                </p14:cNvPr>
                <p14:cNvContentPartPr/>
                <p14:nvPr/>
              </p14:nvContentPartPr>
              <p14:xfrm>
                <a:off x="10666538" y="1785044"/>
                <a:ext cx="107280" cy="78480"/>
              </p14:xfrm>
            </p:contentPart>
          </mc:Choice>
          <mc:Fallback xmlns="">
            <p:pic>
              <p:nvPicPr>
                <p:cNvPr id="21" name="Freihand 20">
                  <a:extLst>
                    <a:ext uri="{FF2B5EF4-FFF2-40B4-BE49-F238E27FC236}">
                      <a16:creationId xmlns:a16="http://schemas.microsoft.com/office/drawing/2014/main" id="{3C1A264B-5C4F-4A41-9F27-C46740FAD3A9}"/>
                    </a:ext>
                  </a:extLst>
                </p:cNvPr>
                <p:cNvPicPr/>
                <p:nvPr/>
              </p:nvPicPr>
              <p:blipFill>
                <a:blip r:embed="rId80"/>
                <a:stretch>
                  <a:fillRect/>
                </a:stretch>
              </p:blipFill>
              <p:spPr>
                <a:xfrm>
                  <a:off x="10657538" y="1776404"/>
                  <a:ext cx="1249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3" name="Freihand 52">
                  <a:extLst>
                    <a:ext uri="{FF2B5EF4-FFF2-40B4-BE49-F238E27FC236}">
                      <a16:creationId xmlns:a16="http://schemas.microsoft.com/office/drawing/2014/main" id="{12B6F179-A15C-4B3D-88EB-A3859F823288}"/>
                    </a:ext>
                  </a:extLst>
                </p14:cNvPr>
                <p14:cNvContentPartPr/>
                <p14:nvPr/>
              </p14:nvContentPartPr>
              <p14:xfrm>
                <a:off x="8251658" y="1874324"/>
                <a:ext cx="2467080" cy="480240"/>
              </p14:xfrm>
            </p:contentPart>
          </mc:Choice>
          <mc:Fallback xmlns="">
            <p:pic>
              <p:nvPicPr>
                <p:cNvPr id="53" name="Freihand 52">
                  <a:extLst>
                    <a:ext uri="{FF2B5EF4-FFF2-40B4-BE49-F238E27FC236}">
                      <a16:creationId xmlns:a16="http://schemas.microsoft.com/office/drawing/2014/main" id="{12B6F179-A15C-4B3D-88EB-A3859F823288}"/>
                    </a:ext>
                  </a:extLst>
                </p:cNvPr>
                <p:cNvPicPr/>
                <p:nvPr/>
              </p:nvPicPr>
              <p:blipFill>
                <a:blip r:embed="rId82"/>
                <a:stretch>
                  <a:fillRect/>
                </a:stretch>
              </p:blipFill>
              <p:spPr>
                <a:xfrm>
                  <a:off x="8242658" y="1865324"/>
                  <a:ext cx="2484720" cy="497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4" name="Freihand 53">
                  <a:extLst>
                    <a:ext uri="{FF2B5EF4-FFF2-40B4-BE49-F238E27FC236}">
                      <a16:creationId xmlns:a16="http://schemas.microsoft.com/office/drawing/2014/main" id="{A56D3F60-ACB6-4BF4-A0E3-7D0E6A70065E}"/>
                    </a:ext>
                  </a:extLst>
                </p14:cNvPr>
                <p14:cNvContentPartPr/>
                <p14:nvPr/>
              </p14:nvContentPartPr>
              <p14:xfrm>
                <a:off x="9098378" y="2355284"/>
                <a:ext cx="1907640" cy="244800"/>
              </p14:xfrm>
            </p:contentPart>
          </mc:Choice>
          <mc:Fallback xmlns="">
            <p:pic>
              <p:nvPicPr>
                <p:cNvPr id="54" name="Freihand 53">
                  <a:extLst>
                    <a:ext uri="{FF2B5EF4-FFF2-40B4-BE49-F238E27FC236}">
                      <a16:creationId xmlns:a16="http://schemas.microsoft.com/office/drawing/2014/main" id="{A56D3F60-ACB6-4BF4-A0E3-7D0E6A70065E}"/>
                    </a:ext>
                  </a:extLst>
                </p:cNvPr>
                <p:cNvPicPr/>
                <p:nvPr/>
              </p:nvPicPr>
              <p:blipFill>
                <a:blip r:embed="rId84"/>
                <a:stretch>
                  <a:fillRect/>
                </a:stretch>
              </p:blipFill>
              <p:spPr>
                <a:xfrm>
                  <a:off x="9089378" y="2346284"/>
                  <a:ext cx="1925280" cy="26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6" name="Freihand 55">
                <a:extLst>
                  <a:ext uri="{FF2B5EF4-FFF2-40B4-BE49-F238E27FC236}">
                    <a16:creationId xmlns:a16="http://schemas.microsoft.com/office/drawing/2014/main" id="{D4A32D7E-4F43-4D80-A772-E629CFECD56E}"/>
                  </a:ext>
                </a:extLst>
              </p14:cNvPr>
              <p14:cNvContentPartPr/>
              <p14:nvPr/>
            </p14:nvContentPartPr>
            <p14:xfrm>
              <a:off x="99818" y="4630844"/>
              <a:ext cx="1873440" cy="624960"/>
            </p14:xfrm>
          </p:contentPart>
        </mc:Choice>
        <mc:Fallback xmlns="">
          <p:pic>
            <p:nvPicPr>
              <p:cNvPr id="56" name="Freihand 55">
                <a:extLst>
                  <a:ext uri="{FF2B5EF4-FFF2-40B4-BE49-F238E27FC236}">
                    <a16:creationId xmlns:a16="http://schemas.microsoft.com/office/drawing/2014/main" id="{D4A32D7E-4F43-4D80-A772-E629CFECD56E}"/>
                  </a:ext>
                </a:extLst>
              </p:cNvPr>
              <p:cNvPicPr/>
              <p:nvPr/>
            </p:nvPicPr>
            <p:blipFill>
              <a:blip r:embed="rId86"/>
              <a:stretch>
                <a:fillRect/>
              </a:stretch>
            </p:blipFill>
            <p:spPr>
              <a:xfrm>
                <a:off x="90818" y="4622204"/>
                <a:ext cx="1891080" cy="642600"/>
              </a:xfrm>
              <a:prstGeom prst="rect">
                <a:avLst/>
              </a:prstGeom>
            </p:spPr>
          </p:pic>
        </mc:Fallback>
      </mc:AlternateContent>
      <p:grpSp>
        <p:nvGrpSpPr>
          <p:cNvPr id="63" name="Gruppieren 62">
            <a:extLst>
              <a:ext uri="{FF2B5EF4-FFF2-40B4-BE49-F238E27FC236}">
                <a16:creationId xmlns:a16="http://schemas.microsoft.com/office/drawing/2014/main" id="{B6077FFC-2000-4401-BD78-9452D6AEAE2D}"/>
              </a:ext>
            </a:extLst>
          </p:cNvPr>
          <p:cNvGrpSpPr/>
          <p:nvPr/>
        </p:nvGrpSpPr>
        <p:grpSpPr>
          <a:xfrm>
            <a:off x="-44902" y="4611764"/>
            <a:ext cx="2029680" cy="747720"/>
            <a:chOff x="-44902" y="4611764"/>
            <a:chExt cx="2029680" cy="747720"/>
          </a:xfrm>
        </p:grpSpPr>
        <mc:AlternateContent xmlns:mc="http://schemas.openxmlformats.org/markup-compatibility/2006" xmlns:p14="http://schemas.microsoft.com/office/powerpoint/2010/main">
          <mc:Choice Requires="p14">
            <p:contentPart p14:bwMode="auto" r:id="rId87">
              <p14:nvContentPartPr>
                <p14:cNvPr id="57" name="Freihand 56">
                  <a:extLst>
                    <a:ext uri="{FF2B5EF4-FFF2-40B4-BE49-F238E27FC236}">
                      <a16:creationId xmlns:a16="http://schemas.microsoft.com/office/drawing/2014/main" id="{D41BE0E3-4215-4260-B357-6CA6AD24C675}"/>
                    </a:ext>
                  </a:extLst>
                </p14:cNvPr>
                <p14:cNvContentPartPr/>
                <p14:nvPr/>
              </p14:nvContentPartPr>
              <p14:xfrm>
                <a:off x="-44902" y="4611764"/>
                <a:ext cx="1536480" cy="481680"/>
              </p14:xfrm>
            </p:contentPart>
          </mc:Choice>
          <mc:Fallback xmlns="">
            <p:pic>
              <p:nvPicPr>
                <p:cNvPr id="57" name="Freihand 56">
                  <a:extLst>
                    <a:ext uri="{FF2B5EF4-FFF2-40B4-BE49-F238E27FC236}">
                      <a16:creationId xmlns:a16="http://schemas.microsoft.com/office/drawing/2014/main" id="{D41BE0E3-4215-4260-B357-6CA6AD24C675}"/>
                    </a:ext>
                  </a:extLst>
                </p:cNvPr>
                <p:cNvPicPr/>
                <p:nvPr/>
              </p:nvPicPr>
              <p:blipFill>
                <a:blip r:embed="rId88"/>
                <a:stretch>
                  <a:fillRect/>
                </a:stretch>
              </p:blipFill>
              <p:spPr>
                <a:xfrm>
                  <a:off x="-53902" y="4602764"/>
                  <a:ext cx="1554120" cy="499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8" name="Freihand 57">
                  <a:extLst>
                    <a:ext uri="{FF2B5EF4-FFF2-40B4-BE49-F238E27FC236}">
                      <a16:creationId xmlns:a16="http://schemas.microsoft.com/office/drawing/2014/main" id="{CC202DD6-1558-42B4-8761-1791B97F25CA}"/>
                    </a:ext>
                  </a:extLst>
                </p14:cNvPr>
                <p14:cNvContentPartPr/>
                <p14:nvPr/>
              </p14:nvContentPartPr>
              <p14:xfrm>
                <a:off x="1901258" y="4973204"/>
                <a:ext cx="81360" cy="317520"/>
              </p14:xfrm>
            </p:contentPart>
          </mc:Choice>
          <mc:Fallback xmlns="">
            <p:pic>
              <p:nvPicPr>
                <p:cNvPr id="58" name="Freihand 57">
                  <a:extLst>
                    <a:ext uri="{FF2B5EF4-FFF2-40B4-BE49-F238E27FC236}">
                      <a16:creationId xmlns:a16="http://schemas.microsoft.com/office/drawing/2014/main" id="{CC202DD6-1558-42B4-8761-1791B97F25CA}"/>
                    </a:ext>
                  </a:extLst>
                </p:cNvPr>
                <p:cNvPicPr/>
                <p:nvPr/>
              </p:nvPicPr>
              <p:blipFill>
                <a:blip r:embed="rId90"/>
                <a:stretch>
                  <a:fillRect/>
                </a:stretch>
              </p:blipFill>
              <p:spPr>
                <a:xfrm>
                  <a:off x="1892618" y="4964564"/>
                  <a:ext cx="99000" cy="335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CCA8952F-6BD2-490C-9B68-321FA5DEB447}"/>
                    </a:ext>
                  </a:extLst>
                </p14:cNvPr>
                <p14:cNvContentPartPr/>
                <p14:nvPr/>
              </p14:nvContentPartPr>
              <p14:xfrm>
                <a:off x="616418" y="4675124"/>
                <a:ext cx="87480" cy="84960"/>
              </p14:xfrm>
            </p:contentPart>
          </mc:Choice>
          <mc:Fallback xmlns="">
            <p:pic>
              <p:nvPicPr>
                <p:cNvPr id="60" name="Freihand 59">
                  <a:extLst>
                    <a:ext uri="{FF2B5EF4-FFF2-40B4-BE49-F238E27FC236}">
                      <a16:creationId xmlns:a16="http://schemas.microsoft.com/office/drawing/2014/main" id="{CCA8952F-6BD2-490C-9B68-321FA5DEB447}"/>
                    </a:ext>
                  </a:extLst>
                </p:cNvPr>
                <p:cNvPicPr/>
                <p:nvPr/>
              </p:nvPicPr>
              <p:blipFill>
                <a:blip r:embed="rId92"/>
                <a:stretch>
                  <a:fillRect/>
                </a:stretch>
              </p:blipFill>
              <p:spPr>
                <a:xfrm>
                  <a:off x="607778" y="4666124"/>
                  <a:ext cx="10512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4F963FB5-9E2B-4CD6-B95D-B283CD6B7AD2}"/>
                    </a:ext>
                  </a:extLst>
                </p14:cNvPr>
                <p14:cNvContentPartPr/>
                <p14:nvPr/>
              </p14:nvContentPartPr>
              <p14:xfrm>
                <a:off x="149138" y="4738484"/>
                <a:ext cx="309960" cy="621000"/>
              </p14:xfrm>
            </p:contentPart>
          </mc:Choice>
          <mc:Fallback xmlns="">
            <p:pic>
              <p:nvPicPr>
                <p:cNvPr id="61" name="Freihand 60">
                  <a:extLst>
                    <a:ext uri="{FF2B5EF4-FFF2-40B4-BE49-F238E27FC236}">
                      <a16:creationId xmlns:a16="http://schemas.microsoft.com/office/drawing/2014/main" id="{4F963FB5-9E2B-4CD6-B95D-B283CD6B7AD2}"/>
                    </a:ext>
                  </a:extLst>
                </p:cNvPr>
                <p:cNvPicPr/>
                <p:nvPr/>
              </p:nvPicPr>
              <p:blipFill>
                <a:blip r:embed="rId94"/>
                <a:stretch>
                  <a:fillRect/>
                </a:stretch>
              </p:blipFill>
              <p:spPr>
                <a:xfrm>
                  <a:off x="140138" y="4729484"/>
                  <a:ext cx="327600" cy="63864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A09D3439-ECE1-4C64-9965-4ED37756AA2A}"/>
                    </a:ext>
                  </a:extLst>
                </p14:cNvPr>
                <p14:cNvContentPartPr/>
                <p14:nvPr/>
              </p14:nvContentPartPr>
              <p14:xfrm>
                <a:off x="1279178" y="4615724"/>
                <a:ext cx="705600" cy="95400"/>
              </p14:xfrm>
            </p:contentPart>
          </mc:Choice>
          <mc:Fallback xmlns="">
            <p:pic>
              <p:nvPicPr>
                <p:cNvPr id="62" name="Freihand 61">
                  <a:extLst>
                    <a:ext uri="{FF2B5EF4-FFF2-40B4-BE49-F238E27FC236}">
                      <a16:creationId xmlns:a16="http://schemas.microsoft.com/office/drawing/2014/main" id="{A09D3439-ECE1-4C64-9965-4ED37756AA2A}"/>
                    </a:ext>
                  </a:extLst>
                </p:cNvPr>
                <p:cNvPicPr/>
                <p:nvPr/>
              </p:nvPicPr>
              <p:blipFill>
                <a:blip r:embed="rId96"/>
                <a:stretch>
                  <a:fillRect/>
                </a:stretch>
              </p:blipFill>
              <p:spPr>
                <a:xfrm>
                  <a:off x="1270178" y="4606724"/>
                  <a:ext cx="723240" cy="11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7">
            <p14:nvContentPartPr>
              <p14:cNvPr id="16" name="Freihand 15">
                <a:extLst>
                  <a:ext uri="{FF2B5EF4-FFF2-40B4-BE49-F238E27FC236}">
                    <a16:creationId xmlns:a16="http://schemas.microsoft.com/office/drawing/2014/main" id="{E2A3F3D5-540F-4B77-B9CF-5794482839E8}"/>
                  </a:ext>
                </a:extLst>
              </p14:cNvPr>
              <p14:cNvContentPartPr/>
              <p14:nvPr/>
            </p14:nvContentPartPr>
            <p14:xfrm>
              <a:off x="368738" y="1197524"/>
              <a:ext cx="1707840" cy="34920"/>
            </p14:xfrm>
          </p:contentPart>
        </mc:Choice>
        <mc:Fallback>
          <p:pic>
            <p:nvPicPr>
              <p:cNvPr id="16" name="Freihand 15">
                <a:extLst>
                  <a:ext uri="{FF2B5EF4-FFF2-40B4-BE49-F238E27FC236}">
                    <a16:creationId xmlns:a16="http://schemas.microsoft.com/office/drawing/2014/main" id="{E2A3F3D5-540F-4B77-B9CF-5794482839E8}"/>
                  </a:ext>
                </a:extLst>
              </p:cNvPr>
              <p:cNvPicPr/>
              <p:nvPr/>
            </p:nvPicPr>
            <p:blipFill>
              <a:blip r:embed="rId98"/>
              <a:stretch>
                <a:fillRect/>
              </a:stretch>
            </p:blipFill>
            <p:spPr>
              <a:xfrm>
                <a:off x="360098" y="1188524"/>
                <a:ext cx="172548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2" name="Freihand 21">
                <a:extLst>
                  <a:ext uri="{FF2B5EF4-FFF2-40B4-BE49-F238E27FC236}">
                    <a16:creationId xmlns:a16="http://schemas.microsoft.com/office/drawing/2014/main" id="{07B15AEA-4536-45C4-90F8-2144EFF395CE}"/>
                  </a:ext>
                </a:extLst>
              </p14:cNvPr>
              <p14:cNvContentPartPr/>
              <p14:nvPr/>
            </p14:nvContentPartPr>
            <p14:xfrm>
              <a:off x="399698" y="3068804"/>
              <a:ext cx="2734560" cy="106560"/>
            </p14:xfrm>
          </p:contentPart>
        </mc:Choice>
        <mc:Fallback>
          <p:pic>
            <p:nvPicPr>
              <p:cNvPr id="22" name="Freihand 21">
                <a:extLst>
                  <a:ext uri="{FF2B5EF4-FFF2-40B4-BE49-F238E27FC236}">
                    <a16:creationId xmlns:a16="http://schemas.microsoft.com/office/drawing/2014/main" id="{07B15AEA-4536-45C4-90F8-2144EFF395CE}"/>
                  </a:ext>
                </a:extLst>
              </p:cNvPr>
              <p:cNvPicPr/>
              <p:nvPr/>
            </p:nvPicPr>
            <p:blipFill>
              <a:blip r:embed="rId100"/>
              <a:stretch>
                <a:fillRect/>
              </a:stretch>
            </p:blipFill>
            <p:spPr>
              <a:xfrm>
                <a:off x="391058" y="3060164"/>
                <a:ext cx="275220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34" name="Freihand 33">
                <a:extLst>
                  <a:ext uri="{FF2B5EF4-FFF2-40B4-BE49-F238E27FC236}">
                    <a16:creationId xmlns:a16="http://schemas.microsoft.com/office/drawing/2014/main" id="{1503A9C9-771B-4EA7-A23C-BCA5F13ED9F2}"/>
                  </a:ext>
                </a:extLst>
              </p14:cNvPr>
              <p14:cNvContentPartPr/>
              <p14:nvPr/>
            </p14:nvContentPartPr>
            <p14:xfrm>
              <a:off x="329498" y="797204"/>
              <a:ext cx="1534320" cy="529560"/>
            </p14:xfrm>
          </p:contentPart>
        </mc:Choice>
        <mc:Fallback>
          <p:pic>
            <p:nvPicPr>
              <p:cNvPr id="34" name="Freihand 33">
                <a:extLst>
                  <a:ext uri="{FF2B5EF4-FFF2-40B4-BE49-F238E27FC236}">
                    <a16:creationId xmlns:a16="http://schemas.microsoft.com/office/drawing/2014/main" id="{1503A9C9-771B-4EA7-A23C-BCA5F13ED9F2}"/>
                  </a:ext>
                </a:extLst>
              </p:cNvPr>
              <p:cNvPicPr/>
              <p:nvPr/>
            </p:nvPicPr>
            <p:blipFill>
              <a:blip r:embed="rId102"/>
              <a:stretch>
                <a:fillRect/>
              </a:stretch>
            </p:blipFill>
            <p:spPr>
              <a:xfrm>
                <a:off x="320498" y="788204"/>
                <a:ext cx="1551960" cy="5472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35" name="Freihand 34">
                <a:extLst>
                  <a:ext uri="{FF2B5EF4-FFF2-40B4-BE49-F238E27FC236}">
                    <a16:creationId xmlns:a16="http://schemas.microsoft.com/office/drawing/2014/main" id="{7DA53659-F1A0-4F0F-AE1D-CDBB8F06D3D6}"/>
                  </a:ext>
                </a:extLst>
              </p14:cNvPr>
              <p14:cNvContentPartPr/>
              <p14:nvPr/>
            </p14:nvContentPartPr>
            <p14:xfrm>
              <a:off x="119618" y="4591604"/>
              <a:ext cx="2234880" cy="682200"/>
            </p14:xfrm>
          </p:contentPart>
        </mc:Choice>
        <mc:Fallback>
          <p:pic>
            <p:nvPicPr>
              <p:cNvPr id="35" name="Freihand 34">
                <a:extLst>
                  <a:ext uri="{FF2B5EF4-FFF2-40B4-BE49-F238E27FC236}">
                    <a16:creationId xmlns:a16="http://schemas.microsoft.com/office/drawing/2014/main" id="{7DA53659-F1A0-4F0F-AE1D-CDBB8F06D3D6}"/>
                  </a:ext>
                </a:extLst>
              </p:cNvPr>
              <p:cNvPicPr/>
              <p:nvPr/>
            </p:nvPicPr>
            <p:blipFill>
              <a:blip r:embed="rId104"/>
              <a:stretch>
                <a:fillRect/>
              </a:stretch>
            </p:blipFill>
            <p:spPr>
              <a:xfrm>
                <a:off x="110978" y="4582964"/>
                <a:ext cx="2252520" cy="699840"/>
              </a:xfrm>
              <a:prstGeom prst="rect">
                <a:avLst/>
              </a:prstGeom>
            </p:spPr>
          </p:pic>
        </mc:Fallback>
      </mc:AlternateContent>
    </p:spTree>
    <p:extLst>
      <p:ext uri="{BB962C8B-B14F-4D97-AF65-F5344CB8AC3E}">
        <p14:creationId xmlns:p14="http://schemas.microsoft.com/office/powerpoint/2010/main" val="3831722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813262" y="-45133"/>
            <a:ext cx="1892503"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Geldpolitik</a:t>
            </a:r>
          </a:p>
        </p:txBody>
      </p:sp>
      <p:sp>
        <p:nvSpPr>
          <p:cNvPr id="5" name="Text Box 2">
            <a:extLst>
              <a:ext uri="{FF2B5EF4-FFF2-40B4-BE49-F238E27FC236}">
                <a16:creationId xmlns:a16="http://schemas.microsoft.com/office/drawing/2014/main" id="{7695E815-8449-4C77-AC70-4E1E1EF46910}"/>
              </a:ext>
            </a:extLst>
          </p:cNvPr>
          <p:cNvSpPr txBox="1">
            <a:spLocks noChangeArrowheads="1"/>
          </p:cNvSpPr>
          <p:nvPr/>
        </p:nvSpPr>
        <p:spPr bwMode="auto">
          <a:xfrm>
            <a:off x="-1" y="345400"/>
            <a:ext cx="12192001" cy="517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42900" indent="-342900" eaLnBrk="1" hangingPunct="1">
              <a:buFont typeface="Arial" panose="020B0604020202020204" pitchFamily="34" charset="0"/>
              <a:buChar char="•"/>
            </a:pPr>
            <a:r>
              <a:rPr lang="de-DE" dirty="0">
                <a:solidFill>
                  <a:schemeClr val="tx1"/>
                </a:solidFill>
              </a:rPr>
              <a:t>Moderne Zentralbanken versuchen vornehmlich über ihre Zinspolitik Einfluss auf die wirtschaftliche Entwicklung zu nehmen. Sie sind allerdings zu keiner Globalsteuerung der Zinsen in der Lage, sondern können direkt nur die kurzfristigen Zinsen am Geldmarkt beeinflussen. In Europa auf den EONIA (Euro </a:t>
            </a:r>
            <a:r>
              <a:rPr lang="de-DE" dirty="0" err="1">
                <a:solidFill>
                  <a:schemeClr val="tx1"/>
                </a:solidFill>
              </a:rPr>
              <a:t>OverNight</a:t>
            </a:r>
            <a:r>
              <a:rPr lang="de-DE" dirty="0">
                <a:solidFill>
                  <a:schemeClr val="tx1"/>
                </a:solidFill>
              </a:rPr>
              <a:t> Index Average).</a:t>
            </a:r>
          </a:p>
          <a:p>
            <a:pPr marL="342900" indent="-342900" eaLnBrk="1" hangingPunct="1">
              <a:buFont typeface="Arial" panose="020B0604020202020204" pitchFamily="34" charset="0"/>
              <a:buChar char="•"/>
            </a:pPr>
            <a:endParaRPr lang="de-DE" dirty="0">
              <a:solidFill>
                <a:schemeClr val="tx1"/>
              </a:solidFill>
            </a:endParaRPr>
          </a:p>
          <a:p>
            <a:pPr marL="800100" lvl="1" indent="-342900" eaLnBrk="1" hangingPunct="1">
              <a:buFont typeface="Wingdings" panose="05000000000000000000" pitchFamily="2" charset="2"/>
              <a:buChar char="Ø"/>
            </a:pPr>
            <a:r>
              <a:rPr lang="de-DE" u="sng" dirty="0">
                <a:solidFill>
                  <a:schemeClr val="tx1"/>
                </a:solidFill>
              </a:rPr>
              <a:t>Wirkung einer Zinssenkung durch die Zentralbank:</a:t>
            </a:r>
          </a:p>
          <a:p>
            <a:pPr marL="1257300" lvl="2" indent="-342900" eaLnBrk="1" hangingPunct="1">
              <a:buFont typeface="Wingdings" panose="05000000000000000000" pitchFamily="2" charset="2"/>
              <a:buChar char="Ø"/>
            </a:pPr>
            <a:r>
              <a:rPr lang="de-DE" dirty="0">
                <a:solidFill>
                  <a:schemeClr val="tx1"/>
                </a:solidFill>
              </a:rPr>
              <a:t>Kurzfristiger Zins</a:t>
            </a:r>
            <a:r>
              <a:rPr lang="de-DE" dirty="0">
                <a:solidFill>
                  <a:schemeClr val="tx1"/>
                </a:solidFill>
                <a:cs typeface="Times New Roman" pitchFamily="18" charset="0"/>
              </a:rPr>
              <a:t>↓	→	Umschichtung der Anlagen in höher verzinsliche</a:t>
            </a:r>
          </a:p>
          <a:p>
            <a:pPr lvl="2" eaLnBrk="1" hangingPunct="1"/>
            <a:endParaRPr lang="de-DE" dirty="0">
              <a:solidFill>
                <a:schemeClr val="tx1"/>
              </a:solidFill>
              <a:cs typeface="Times New Roman" pitchFamily="18" charset="0"/>
            </a:endParaRPr>
          </a:p>
          <a:p>
            <a:pPr marL="1714500" lvl="3" indent="-342900" eaLnBrk="1" hangingPunct="1">
              <a:buFont typeface="Wingdings" panose="05000000000000000000" pitchFamily="2" charset="2"/>
              <a:buChar char="Ø"/>
            </a:pPr>
            <a:r>
              <a:rPr lang="de-DE" dirty="0">
                <a:solidFill>
                  <a:schemeClr val="tx1"/>
                </a:solidFill>
                <a:cs typeface="Times New Roman" pitchFamily="18" charset="0"/>
              </a:rPr>
              <a:t>Länger laufende Anleihen</a:t>
            </a:r>
            <a:r>
              <a:rPr lang="de-DE" dirty="0">
                <a:solidFill>
                  <a:schemeClr val="tx1"/>
                </a:solidFill>
              </a:rPr>
              <a:t>	→	Angleichung der Zinssätze über die Laufzeiten</a:t>
            </a:r>
          </a:p>
          <a:p>
            <a:pPr eaLnBrk="1" hangingPunct="1"/>
            <a:endParaRPr lang="de-DE" dirty="0">
              <a:solidFill>
                <a:schemeClr val="tx1"/>
              </a:solidFill>
            </a:endParaRPr>
          </a:p>
          <a:p>
            <a:pPr marL="342900" indent="-342900" eaLnBrk="1" hangingPunct="1">
              <a:buFont typeface="Arial" panose="020B0604020202020204" pitchFamily="34" charset="0"/>
              <a:buChar char="•"/>
            </a:pPr>
            <a:r>
              <a:rPr lang="de-DE" dirty="0">
                <a:solidFill>
                  <a:schemeClr val="tx1"/>
                </a:solidFill>
              </a:rPr>
              <a:t>Im allgemeinen werden allerdings der längerfristige Zinsen und kurzfristige Zinsen auseinanderfallen. Diesen Zusammenhang nennt man </a:t>
            </a:r>
            <a:r>
              <a:rPr lang="de-DE" dirty="0" err="1">
                <a:solidFill>
                  <a:schemeClr val="tx1"/>
                </a:solidFill>
              </a:rPr>
              <a:t>Zinsstrukurkurve</a:t>
            </a:r>
            <a:r>
              <a:rPr lang="de-DE" dirty="0">
                <a:solidFill>
                  <a:schemeClr val="tx1"/>
                </a:solidFill>
              </a:rPr>
              <a:t> (engl. </a:t>
            </a:r>
            <a:r>
              <a:rPr lang="de-DE" dirty="0" err="1">
                <a:solidFill>
                  <a:schemeClr val="tx1"/>
                </a:solidFill>
              </a:rPr>
              <a:t>Yield</a:t>
            </a:r>
            <a:r>
              <a:rPr lang="de-DE" dirty="0">
                <a:solidFill>
                  <a:schemeClr val="tx1"/>
                </a:solidFill>
              </a:rPr>
              <a:t> </a:t>
            </a:r>
            <a:r>
              <a:rPr lang="de-DE" dirty="0" err="1">
                <a:solidFill>
                  <a:schemeClr val="tx1"/>
                </a:solidFill>
              </a:rPr>
              <a:t>cruve</a:t>
            </a:r>
            <a:r>
              <a:rPr lang="de-DE" dirty="0">
                <a:solidFill>
                  <a:schemeClr val="tx1"/>
                </a:solidFill>
              </a:rPr>
              <a:t>)</a:t>
            </a:r>
          </a:p>
        </p:txBody>
      </p:sp>
      <p:sp>
        <p:nvSpPr>
          <p:cNvPr id="8" name="Rechteck 7">
            <a:extLst>
              <a:ext uri="{FF2B5EF4-FFF2-40B4-BE49-F238E27FC236}">
                <a16:creationId xmlns:a16="http://schemas.microsoft.com/office/drawing/2014/main" id="{471C79C4-F88A-411B-94C3-F555C85A77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E8DA8E87-138A-4A85-816A-2E6557777CE2}"/>
              </a:ext>
            </a:extLst>
          </p:cNvPr>
          <p:cNvGrpSpPr/>
          <p:nvPr/>
        </p:nvGrpSpPr>
        <p:grpSpPr>
          <a:xfrm>
            <a:off x="1106378" y="2340884"/>
            <a:ext cx="2625480" cy="774720"/>
            <a:chOff x="1106378" y="2340884"/>
            <a:chExt cx="2625480" cy="7747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97982C5B-FAA1-4D8C-A746-F2C9D6E0567B}"/>
                    </a:ext>
                  </a:extLst>
                </p14:cNvPr>
                <p14:cNvContentPartPr/>
                <p14:nvPr/>
              </p14:nvContentPartPr>
              <p14:xfrm>
                <a:off x="3179978" y="2381924"/>
                <a:ext cx="414000" cy="55080"/>
              </p14:xfrm>
            </p:contentPart>
          </mc:Choice>
          <mc:Fallback xmlns="">
            <p:pic>
              <p:nvPicPr>
                <p:cNvPr id="2" name="Freihand 1">
                  <a:extLst>
                    <a:ext uri="{FF2B5EF4-FFF2-40B4-BE49-F238E27FC236}">
                      <a16:creationId xmlns:a16="http://schemas.microsoft.com/office/drawing/2014/main" id="{97982C5B-FAA1-4D8C-A746-F2C9D6E0567B}"/>
                    </a:ext>
                  </a:extLst>
                </p:cNvPr>
                <p:cNvPicPr/>
                <p:nvPr/>
              </p:nvPicPr>
              <p:blipFill>
                <a:blip r:embed="rId4"/>
                <a:stretch>
                  <a:fillRect/>
                </a:stretch>
              </p:blipFill>
              <p:spPr>
                <a:xfrm>
                  <a:off x="3170978" y="2373284"/>
                  <a:ext cx="4316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77F59474-3C87-4E20-A64F-B4AB4DC9F10C}"/>
                    </a:ext>
                  </a:extLst>
                </p14:cNvPr>
                <p14:cNvContentPartPr/>
                <p14:nvPr/>
              </p14:nvContentPartPr>
              <p14:xfrm>
                <a:off x="1106378" y="2402084"/>
                <a:ext cx="2502000" cy="713520"/>
              </p14:xfrm>
            </p:contentPart>
          </mc:Choice>
          <mc:Fallback xmlns="">
            <p:pic>
              <p:nvPicPr>
                <p:cNvPr id="3" name="Freihand 2">
                  <a:extLst>
                    <a:ext uri="{FF2B5EF4-FFF2-40B4-BE49-F238E27FC236}">
                      <a16:creationId xmlns:a16="http://schemas.microsoft.com/office/drawing/2014/main" id="{77F59474-3C87-4E20-A64F-B4AB4DC9F10C}"/>
                    </a:ext>
                  </a:extLst>
                </p:cNvPr>
                <p:cNvPicPr/>
                <p:nvPr/>
              </p:nvPicPr>
              <p:blipFill>
                <a:blip r:embed="rId6"/>
                <a:stretch>
                  <a:fillRect/>
                </a:stretch>
              </p:blipFill>
              <p:spPr>
                <a:xfrm>
                  <a:off x="1097378" y="2393444"/>
                  <a:ext cx="2519640" cy="7311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E85DD9A2-39C4-4F2B-B4E7-826F3D185895}"/>
                    </a:ext>
                  </a:extLst>
                </p14:cNvPr>
                <p14:cNvContentPartPr/>
                <p14:nvPr/>
              </p14:nvContentPartPr>
              <p14:xfrm>
                <a:off x="3407858" y="2340884"/>
                <a:ext cx="324000" cy="143280"/>
              </p14:xfrm>
            </p:contentPart>
          </mc:Choice>
          <mc:Fallback xmlns="">
            <p:pic>
              <p:nvPicPr>
                <p:cNvPr id="4" name="Freihand 3">
                  <a:extLst>
                    <a:ext uri="{FF2B5EF4-FFF2-40B4-BE49-F238E27FC236}">
                      <a16:creationId xmlns:a16="http://schemas.microsoft.com/office/drawing/2014/main" id="{E85DD9A2-39C4-4F2B-B4E7-826F3D185895}"/>
                    </a:ext>
                  </a:extLst>
                </p:cNvPr>
                <p:cNvPicPr/>
                <p:nvPr/>
              </p:nvPicPr>
              <p:blipFill>
                <a:blip r:embed="rId8"/>
                <a:stretch>
                  <a:fillRect/>
                </a:stretch>
              </p:blipFill>
              <p:spPr>
                <a:xfrm>
                  <a:off x="3399218" y="2331884"/>
                  <a:ext cx="341640" cy="160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A9DDD86E-8E35-4A00-B474-8D2D1A61B07A}"/>
                  </a:ext>
                </a:extLst>
              </p14:cNvPr>
              <p14:cNvContentPartPr/>
              <p14:nvPr/>
            </p14:nvContentPartPr>
            <p14:xfrm>
              <a:off x="5079338" y="2854964"/>
              <a:ext cx="5570280" cy="680040"/>
            </p14:xfrm>
          </p:contentPart>
        </mc:Choice>
        <mc:Fallback xmlns="">
          <p:pic>
            <p:nvPicPr>
              <p:cNvPr id="7" name="Freihand 6">
                <a:extLst>
                  <a:ext uri="{FF2B5EF4-FFF2-40B4-BE49-F238E27FC236}">
                    <a16:creationId xmlns:a16="http://schemas.microsoft.com/office/drawing/2014/main" id="{A9DDD86E-8E35-4A00-B474-8D2D1A61B07A}"/>
                  </a:ext>
                </a:extLst>
              </p:cNvPr>
              <p:cNvPicPr/>
              <p:nvPr/>
            </p:nvPicPr>
            <p:blipFill>
              <a:blip r:embed="rId10"/>
              <a:stretch>
                <a:fillRect/>
              </a:stretch>
            </p:blipFill>
            <p:spPr>
              <a:xfrm>
                <a:off x="5070698" y="2846324"/>
                <a:ext cx="5587920" cy="697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330F51CF-4FC8-4614-A49C-4F686B673275}"/>
                  </a:ext>
                </a:extLst>
              </p14:cNvPr>
              <p14:cNvContentPartPr/>
              <p14:nvPr/>
            </p14:nvContentPartPr>
            <p14:xfrm>
              <a:off x="4222898" y="3955124"/>
              <a:ext cx="4065480" cy="791280"/>
            </p14:xfrm>
          </p:contentPart>
        </mc:Choice>
        <mc:Fallback xmlns="">
          <p:pic>
            <p:nvPicPr>
              <p:cNvPr id="9" name="Freihand 8">
                <a:extLst>
                  <a:ext uri="{FF2B5EF4-FFF2-40B4-BE49-F238E27FC236}">
                    <a16:creationId xmlns:a16="http://schemas.microsoft.com/office/drawing/2014/main" id="{330F51CF-4FC8-4614-A49C-4F686B673275}"/>
                  </a:ext>
                </a:extLst>
              </p:cNvPr>
              <p:cNvPicPr/>
              <p:nvPr/>
            </p:nvPicPr>
            <p:blipFill>
              <a:blip r:embed="rId12"/>
              <a:stretch>
                <a:fillRect/>
              </a:stretch>
            </p:blipFill>
            <p:spPr>
              <a:xfrm>
                <a:off x="4214258" y="3946484"/>
                <a:ext cx="4083120" cy="808920"/>
              </a:xfrm>
              <a:prstGeom prst="rect">
                <a:avLst/>
              </a:prstGeom>
            </p:spPr>
          </p:pic>
        </mc:Fallback>
      </mc:AlternateContent>
    </p:spTree>
    <p:extLst>
      <p:ext uri="{BB962C8B-B14F-4D97-AF65-F5344CB8AC3E}">
        <p14:creationId xmlns:p14="http://schemas.microsoft.com/office/powerpoint/2010/main" val="338233341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784789" y="237428"/>
            <a:ext cx="8932928" cy="480053"/>
          </a:xfrm>
          <a:prstGeom prst="rect">
            <a:avLst/>
          </a:prstGeom>
          <a:noFill/>
          <a:ln>
            <a:noFill/>
          </a:ln>
        </p:spPr>
        <p:txBody>
          <a:bodyPr vert="horz" wrap="none" lIns="81646" tIns="40823" rIns="81646" bIns="40823" anchorCtr="0" compatLnSpc="0">
            <a:spAutoFit/>
          </a:bodyPr>
          <a:lstStyle/>
          <a:p>
            <a:r>
              <a:rPr lang="de-DE" sz="2540" b="1" dirty="0"/>
              <a:t>Klassische Wirkung von Geldpolitik auf Konsum und Investitionen</a:t>
            </a:r>
            <a:endParaRPr lang="de-DE" sz="2540" dirty="0"/>
          </a:p>
        </p:txBody>
      </p:sp>
      <p:sp>
        <p:nvSpPr>
          <p:cNvPr id="4" name="Textfeld 3"/>
          <p:cNvSpPr txBox="1"/>
          <p:nvPr/>
        </p:nvSpPr>
        <p:spPr>
          <a:xfrm>
            <a:off x="254562" y="717481"/>
            <a:ext cx="8354483" cy="5094890"/>
          </a:xfrm>
          <a:prstGeom prst="rect">
            <a:avLst/>
          </a:prstGeom>
          <a:noFill/>
          <a:ln>
            <a:noFill/>
          </a:ln>
        </p:spPr>
        <p:txBody>
          <a:bodyPr vert="horz" wrap="square" lIns="81646" tIns="40823" rIns="81646" bIns="40823" anchorCtr="0" compatLnSpc="0">
            <a:noAutofit/>
          </a:bodyPr>
          <a:lstStyle/>
          <a:p>
            <a:r>
              <a:rPr lang="de-DE" sz="1996" dirty="0"/>
              <a:t>Die Zentralbank nimmt über die Steuerung des Leitzinses starken</a:t>
            </a:r>
          </a:p>
          <a:p>
            <a:r>
              <a:rPr lang="de-DE" sz="1996" dirty="0"/>
              <a:t>Einfluss auf das allgemeine Zinsniveau der Volkswirtschaft:</a:t>
            </a:r>
          </a:p>
          <a:p>
            <a:endParaRPr lang="de-DE" sz="1996" dirty="0"/>
          </a:p>
          <a:p>
            <a:r>
              <a:rPr lang="de-DE" sz="1996" dirty="0"/>
              <a:t>Eine Zinssenkung führt tendenziell zu einer Ausweitung der Kreditnachfrage</a:t>
            </a:r>
          </a:p>
          <a:p>
            <a:endParaRPr lang="de-DE" sz="1996" dirty="0"/>
          </a:p>
          <a:p>
            <a:r>
              <a:rPr lang="de-DE" sz="1996" dirty="0"/>
              <a:t>→ dies zieht eine Ausweitung von Investitionen und Konsum nach sich</a:t>
            </a:r>
          </a:p>
          <a:p>
            <a:endParaRPr lang="de-DE" sz="1996" dirty="0"/>
          </a:p>
          <a:p>
            <a:r>
              <a:rPr lang="de-DE" sz="1996" dirty="0"/>
              <a:t>→ dies lässt wiederum die Produktionsauslastung steigen. </a:t>
            </a:r>
          </a:p>
          <a:p>
            <a:endParaRPr lang="de-DE" sz="1996" dirty="0"/>
          </a:p>
          <a:p>
            <a:r>
              <a:rPr lang="de-DE" sz="1996" dirty="0"/>
              <a:t>→ produzieren die Unternehmen allerdings an der Kapazitätsgrenze, </a:t>
            </a:r>
          </a:p>
          <a:p>
            <a:r>
              <a:rPr lang="de-DE" sz="1996" dirty="0"/>
              <a:t>     stagnieren bzw. sinken die erwarteten Gewinne</a:t>
            </a:r>
          </a:p>
          <a:p>
            <a:endParaRPr lang="de-DE" sz="1996" dirty="0"/>
          </a:p>
          <a:p>
            <a:r>
              <a:rPr lang="de-DE" sz="1996" dirty="0"/>
              <a:t>→ eine hohe Liquiditätszuführung führt nicht mehr zu weiteren </a:t>
            </a:r>
          </a:p>
          <a:p>
            <a:r>
              <a:rPr lang="de-DE" sz="1996" dirty="0"/>
              <a:t>     Investitionen</a:t>
            </a:r>
          </a:p>
          <a:p>
            <a:r>
              <a:rPr lang="de-DE" sz="1996" dirty="0"/>
              <a:t> </a:t>
            </a:r>
          </a:p>
          <a:p>
            <a:r>
              <a:rPr lang="de-DE" sz="1996" dirty="0"/>
              <a:t>→ letztlich löst die zusätzliche Geldmenge nur noch einen </a:t>
            </a:r>
          </a:p>
          <a:p>
            <a:r>
              <a:rPr lang="de-DE" sz="1996" dirty="0"/>
              <a:t>     Preisanstieg aus</a:t>
            </a:r>
          </a:p>
        </p:txBody>
      </p:sp>
      <p:sp>
        <p:nvSpPr>
          <p:cNvPr id="10" name="Rechteck 9">
            <a:extLst>
              <a:ext uri="{FF2B5EF4-FFF2-40B4-BE49-F238E27FC236}">
                <a16:creationId xmlns:a16="http://schemas.microsoft.com/office/drawing/2014/main" id="{EA51E145-7BEC-4532-BD76-9C6C22414FA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E209DB3-F7C0-4879-AFF6-610166DB8084}"/>
                  </a:ext>
                </a:extLst>
              </p14:cNvPr>
              <p14:cNvContentPartPr/>
              <p14:nvPr/>
            </p14:nvContentPartPr>
            <p14:xfrm>
              <a:off x="4744538" y="2070982"/>
              <a:ext cx="3543120" cy="54000"/>
            </p14:xfrm>
          </p:contentPart>
        </mc:Choice>
        <mc:Fallback xmlns="">
          <p:pic>
            <p:nvPicPr>
              <p:cNvPr id="2" name="Freihand 1">
                <a:extLst>
                  <a:ext uri="{FF2B5EF4-FFF2-40B4-BE49-F238E27FC236}">
                    <a16:creationId xmlns:a16="http://schemas.microsoft.com/office/drawing/2014/main" id="{CE209DB3-F7C0-4879-AFF6-610166DB8084}"/>
                  </a:ext>
                </a:extLst>
              </p:cNvPr>
              <p:cNvPicPr/>
              <p:nvPr/>
            </p:nvPicPr>
            <p:blipFill>
              <a:blip r:embed="rId4"/>
              <a:stretch>
                <a:fillRect/>
              </a:stretch>
            </p:blipFill>
            <p:spPr>
              <a:xfrm>
                <a:off x="4735538" y="2062342"/>
                <a:ext cx="35607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FA8392A5-E236-44C7-B803-B385B92F4DC3}"/>
                  </a:ext>
                </a:extLst>
              </p14:cNvPr>
              <p14:cNvContentPartPr/>
              <p14:nvPr/>
            </p14:nvContentPartPr>
            <p14:xfrm>
              <a:off x="5342138" y="2255662"/>
              <a:ext cx="1367640" cy="543240"/>
            </p14:xfrm>
          </p:contentPart>
        </mc:Choice>
        <mc:Fallback xmlns="">
          <p:pic>
            <p:nvPicPr>
              <p:cNvPr id="5" name="Freihand 4">
                <a:extLst>
                  <a:ext uri="{FF2B5EF4-FFF2-40B4-BE49-F238E27FC236}">
                    <a16:creationId xmlns:a16="http://schemas.microsoft.com/office/drawing/2014/main" id="{FA8392A5-E236-44C7-B803-B385B92F4DC3}"/>
                  </a:ext>
                </a:extLst>
              </p:cNvPr>
              <p:cNvPicPr/>
              <p:nvPr/>
            </p:nvPicPr>
            <p:blipFill>
              <a:blip r:embed="rId6"/>
              <a:stretch>
                <a:fillRect/>
              </a:stretch>
            </p:blipFill>
            <p:spPr>
              <a:xfrm>
                <a:off x="5333498" y="2247022"/>
                <a:ext cx="1385280" cy="560880"/>
              </a:xfrm>
              <a:prstGeom prst="rect">
                <a:avLst/>
              </a:prstGeom>
            </p:spPr>
          </p:pic>
        </mc:Fallback>
      </mc:AlternateContent>
      <p:grpSp>
        <p:nvGrpSpPr>
          <p:cNvPr id="9" name="Gruppieren 8">
            <a:extLst>
              <a:ext uri="{FF2B5EF4-FFF2-40B4-BE49-F238E27FC236}">
                <a16:creationId xmlns:a16="http://schemas.microsoft.com/office/drawing/2014/main" id="{8FBBF8D3-973E-4F08-BB83-FD25C8AC9F5C}"/>
              </a:ext>
            </a:extLst>
          </p:cNvPr>
          <p:cNvGrpSpPr/>
          <p:nvPr/>
        </p:nvGrpSpPr>
        <p:grpSpPr>
          <a:xfrm>
            <a:off x="3540338" y="2152342"/>
            <a:ext cx="1828440" cy="632520"/>
            <a:chOff x="3540338" y="2152342"/>
            <a:chExt cx="1828440" cy="632520"/>
          </a:xfrm>
        </p:grpSpPr>
        <mc:AlternateContent xmlns:mc="http://schemas.openxmlformats.org/markup-compatibility/2006" xmlns:p14="http://schemas.microsoft.com/office/powerpoint/2010/main">
          <mc:Choice Requires="p14">
            <p:contentPart p14:bwMode="auto" r:id="rId7">
              <p14:nvContentPartPr>
                <p14:cNvPr id="6" name="Freihand 5">
                  <a:extLst>
                    <a:ext uri="{FF2B5EF4-FFF2-40B4-BE49-F238E27FC236}">
                      <a16:creationId xmlns:a16="http://schemas.microsoft.com/office/drawing/2014/main" id="{86DA94C7-9DB4-4FF6-B575-3F5EE6E9964E}"/>
                    </a:ext>
                  </a:extLst>
                </p14:cNvPr>
                <p14:cNvContentPartPr/>
                <p14:nvPr/>
              </p14:nvContentPartPr>
              <p14:xfrm>
                <a:off x="4827338" y="2313622"/>
                <a:ext cx="65520" cy="109800"/>
              </p14:xfrm>
            </p:contentPart>
          </mc:Choice>
          <mc:Fallback xmlns="">
            <p:pic>
              <p:nvPicPr>
                <p:cNvPr id="6" name="Freihand 5">
                  <a:extLst>
                    <a:ext uri="{FF2B5EF4-FFF2-40B4-BE49-F238E27FC236}">
                      <a16:creationId xmlns:a16="http://schemas.microsoft.com/office/drawing/2014/main" id="{86DA94C7-9DB4-4FF6-B575-3F5EE6E9964E}"/>
                    </a:ext>
                  </a:extLst>
                </p:cNvPr>
                <p:cNvPicPr/>
                <p:nvPr/>
              </p:nvPicPr>
              <p:blipFill>
                <a:blip r:embed="rId8"/>
                <a:stretch>
                  <a:fillRect/>
                </a:stretch>
              </p:blipFill>
              <p:spPr>
                <a:xfrm>
                  <a:off x="4818698" y="2304982"/>
                  <a:ext cx="83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Freihand 6">
                  <a:extLst>
                    <a:ext uri="{FF2B5EF4-FFF2-40B4-BE49-F238E27FC236}">
                      <a16:creationId xmlns:a16="http://schemas.microsoft.com/office/drawing/2014/main" id="{FB0B3B45-F6FF-4A96-87E3-3D5BA616ED99}"/>
                    </a:ext>
                  </a:extLst>
                </p14:cNvPr>
                <p14:cNvContentPartPr/>
                <p14:nvPr/>
              </p14:nvContentPartPr>
              <p14:xfrm>
                <a:off x="3540338" y="2152342"/>
                <a:ext cx="1313640" cy="632520"/>
              </p14:xfrm>
            </p:contentPart>
          </mc:Choice>
          <mc:Fallback xmlns="">
            <p:pic>
              <p:nvPicPr>
                <p:cNvPr id="7" name="Freihand 6">
                  <a:extLst>
                    <a:ext uri="{FF2B5EF4-FFF2-40B4-BE49-F238E27FC236}">
                      <a16:creationId xmlns:a16="http://schemas.microsoft.com/office/drawing/2014/main" id="{FB0B3B45-F6FF-4A96-87E3-3D5BA616ED99}"/>
                    </a:ext>
                  </a:extLst>
                </p:cNvPr>
                <p:cNvPicPr/>
                <p:nvPr/>
              </p:nvPicPr>
              <p:blipFill>
                <a:blip r:embed="rId10"/>
                <a:stretch>
                  <a:fillRect/>
                </a:stretch>
              </p:blipFill>
              <p:spPr>
                <a:xfrm>
                  <a:off x="3531338" y="2143342"/>
                  <a:ext cx="1331280" cy="6501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FA876BB3-97E2-472F-911A-3223E8407111}"/>
                    </a:ext>
                  </a:extLst>
                </p14:cNvPr>
                <p14:cNvContentPartPr/>
                <p14:nvPr/>
              </p14:nvContentPartPr>
              <p14:xfrm>
                <a:off x="4606658" y="2262142"/>
                <a:ext cx="762120" cy="334800"/>
              </p14:xfrm>
            </p:contentPart>
          </mc:Choice>
          <mc:Fallback xmlns="">
            <p:pic>
              <p:nvPicPr>
                <p:cNvPr id="8" name="Freihand 7">
                  <a:extLst>
                    <a:ext uri="{FF2B5EF4-FFF2-40B4-BE49-F238E27FC236}">
                      <a16:creationId xmlns:a16="http://schemas.microsoft.com/office/drawing/2014/main" id="{FA876BB3-97E2-472F-911A-3223E8407111}"/>
                    </a:ext>
                  </a:extLst>
                </p:cNvPr>
                <p:cNvPicPr/>
                <p:nvPr/>
              </p:nvPicPr>
              <p:blipFill>
                <a:blip r:embed="rId12"/>
                <a:stretch>
                  <a:fillRect/>
                </a:stretch>
              </p:blipFill>
              <p:spPr>
                <a:xfrm>
                  <a:off x="4597658" y="2253142"/>
                  <a:ext cx="779760" cy="35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9D7F7DF0-AEDD-4F6C-9675-0BF21ACC2830}"/>
                  </a:ext>
                </a:extLst>
              </p14:cNvPr>
              <p14:cNvContentPartPr/>
              <p14:nvPr/>
            </p14:nvContentPartPr>
            <p14:xfrm>
              <a:off x="3058658" y="3193462"/>
              <a:ext cx="3510360" cy="84240"/>
            </p14:xfrm>
          </p:contentPart>
        </mc:Choice>
        <mc:Fallback xmlns="">
          <p:pic>
            <p:nvPicPr>
              <p:cNvPr id="11" name="Freihand 10">
                <a:extLst>
                  <a:ext uri="{FF2B5EF4-FFF2-40B4-BE49-F238E27FC236}">
                    <a16:creationId xmlns:a16="http://schemas.microsoft.com/office/drawing/2014/main" id="{9D7F7DF0-AEDD-4F6C-9675-0BF21ACC2830}"/>
                  </a:ext>
                </a:extLst>
              </p:cNvPr>
              <p:cNvPicPr/>
              <p:nvPr/>
            </p:nvPicPr>
            <p:blipFill>
              <a:blip r:embed="rId14"/>
              <a:stretch>
                <a:fillRect/>
              </a:stretch>
            </p:blipFill>
            <p:spPr>
              <a:xfrm>
                <a:off x="3049658" y="3184822"/>
                <a:ext cx="3528000" cy="101880"/>
              </a:xfrm>
              <a:prstGeom prst="rect">
                <a:avLst/>
              </a:prstGeom>
            </p:spPr>
          </p:pic>
        </mc:Fallback>
      </mc:AlternateContent>
      <p:grpSp>
        <p:nvGrpSpPr>
          <p:cNvPr id="14" name="Gruppieren 13">
            <a:extLst>
              <a:ext uri="{FF2B5EF4-FFF2-40B4-BE49-F238E27FC236}">
                <a16:creationId xmlns:a16="http://schemas.microsoft.com/office/drawing/2014/main" id="{999C5932-D5C1-4182-A08C-A838D325145D}"/>
              </a:ext>
            </a:extLst>
          </p:cNvPr>
          <p:cNvGrpSpPr/>
          <p:nvPr/>
        </p:nvGrpSpPr>
        <p:grpSpPr>
          <a:xfrm>
            <a:off x="3215618" y="3097342"/>
            <a:ext cx="3408120" cy="95760"/>
            <a:chOff x="3215618" y="3097342"/>
            <a:chExt cx="3408120" cy="95760"/>
          </a:xfrm>
        </p:grpSpPr>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8034233-BBEA-47EF-887F-90764F61822D}"/>
                    </a:ext>
                  </a:extLst>
                </p14:cNvPr>
                <p14:cNvContentPartPr/>
                <p14:nvPr/>
              </p14:nvContentPartPr>
              <p14:xfrm>
                <a:off x="3215618" y="3118942"/>
                <a:ext cx="1284120" cy="74160"/>
              </p14:xfrm>
            </p:contentPart>
          </mc:Choice>
          <mc:Fallback xmlns="">
            <p:pic>
              <p:nvPicPr>
                <p:cNvPr id="12" name="Freihand 11">
                  <a:extLst>
                    <a:ext uri="{FF2B5EF4-FFF2-40B4-BE49-F238E27FC236}">
                      <a16:creationId xmlns:a16="http://schemas.microsoft.com/office/drawing/2014/main" id="{18034233-BBEA-47EF-887F-90764F61822D}"/>
                    </a:ext>
                  </a:extLst>
                </p:cNvPr>
                <p:cNvPicPr/>
                <p:nvPr/>
              </p:nvPicPr>
              <p:blipFill>
                <a:blip r:embed="rId16"/>
                <a:stretch>
                  <a:fillRect/>
                </a:stretch>
              </p:blipFill>
              <p:spPr>
                <a:xfrm>
                  <a:off x="3206618" y="3110302"/>
                  <a:ext cx="130176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B7CC1FB3-EBBB-4F99-99D6-62FB4EADF596}"/>
                    </a:ext>
                  </a:extLst>
                </p14:cNvPr>
                <p14:cNvContentPartPr/>
                <p14:nvPr/>
              </p14:nvContentPartPr>
              <p14:xfrm>
                <a:off x="5962058" y="3097342"/>
                <a:ext cx="661680" cy="57600"/>
              </p14:xfrm>
            </p:contentPart>
          </mc:Choice>
          <mc:Fallback xmlns="">
            <p:pic>
              <p:nvPicPr>
                <p:cNvPr id="13" name="Freihand 12">
                  <a:extLst>
                    <a:ext uri="{FF2B5EF4-FFF2-40B4-BE49-F238E27FC236}">
                      <a16:creationId xmlns:a16="http://schemas.microsoft.com/office/drawing/2014/main" id="{B7CC1FB3-EBBB-4F99-99D6-62FB4EADF596}"/>
                    </a:ext>
                  </a:extLst>
                </p:cNvPr>
                <p:cNvPicPr/>
                <p:nvPr/>
              </p:nvPicPr>
              <p:blipFill>
                <a:blip r:embed="rId18"/>
                <a:stretch>
                  <a:fillRect/>
                </a:stretch>
              </p:blipFill>
              <p:spPr>
                <a:xfrm>
                  <a:off x="5953418" y="3088702"/>
                  <a:ext cx="67932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C0572E38-631B-437F-80A9-642758D31447}"/>
                  </a:ext>
                </a:extLst>
              </p14:cNvPr>
              <p14:cNvContentPartPr/>
              <p14:nvPr/>
            </p14:nvContentPartPr>
            <p14:xfrm>
              <a:off x="578978" y="4215502"/>
              <a:ext cx="5248080" cy="119520"/>
            </p14:xfrm>
          </p:contentPart>
        </mc:Choice>
        <mc:Fallback xmlns="">
          <p:pic>
            <p:nvPicPr>
              <p:cNvPr id="15" name="Freihand 14">
                <a:extLst>
                  <a:ext uri="{FF2B5EF4-FFF2-40B4-BE49-F238E27FC236}">
                    <a16:creationId xmlns:a16="http://schemas.microsoft.com/office/drawing/2014/main" id="{C0572E38-631B-437F-80A9-642758D31447}"/>
                  </a:ext>
                </a:extLst>
              </p:cNvPr>
              <p:cNvPicPr/>
              <p:nvPr/>
            </p:nvPicPr>
            <p:blipFill>
              <a:blip r:embed="rId20"/>
              <a:stretch>
                <a:fillRect/>
              </a:stretch>
            </p:blipFill>
            <p:spPr>
              <a:xfrm>
                <a:off x="569978" y="4206502"/>
                <a:ext cx="52657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F918F564-1668-4AA6-9EC6-CB013A9E9DF9}"/>
                  </a:ext>
                </a:extLst>
              </p14:cNvPr>
              <p14:cNvContentPartPr/>
              <p14:nvPr/>
            </p14:nvContentPartPr>
            <p14:xfrm>
              <a:off x="1091258" y="4724542"/>
              <a:ext cx="2998080" cy="121320"/>
            </p14:xfrm>
          </p:contentPart>
        </mc:Choice>
        <mc:Fallback xmlns="">
          <p:pic>
            <p:nvPicPr>
              <p:cNvPr id="16" name="Freihand 15">
                <a:extLst>
                  <a:ext uri="{FF2B5EF4-FFF2-40B4-BE49-F238E27FC236}">
                    <a16:creationId xmlns:a16="http://schemas.microsoft.com/office/drawing/2014/main" id="{F918F564-1668-4AA6-9EC6-CB013A9E9DF9}"/>
                  </a:ext>
                </a:extLst>
              </p:cNvPr>
              <p:cNvPicPr/>
              <p:nvPr/>
            </p:nvPicPr>
            <p:blipFill>
              <a:blip r:embed="rId22"/>
              <a:stretch>
                <a:fillRect/>
              </a:stretch>
            </p:blipFill>
            <p:spPr>
              <a:xfrm>
                <a:off x="1082258" y="4715902"/>
                <a:ext cx="30157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7" name="Freihand 16">
                <a:extLst>
                  <a:ext uri="{FF2B5EF4-FFF2-40B4-BE49-F238E27FC236}">
                    <a16:creationId xmlns:a16="http://schemas.microsoft.com/office/drawing/2014/main" id="{CF656F69-DE7A-44F2-9A13-7B1622BE9DC5}"/>
                  </a:ext>
                </a:extLst>
              </p14:cNvPr>
              <p14:cNvContentPartPr/>
              <p14:nvPr/>
            </p14:nvContentPartPr>
            <p14:xfrm>
              <a:off x="2134538" y="5758822"/>
              <a:ext cx="3211200" cy="45360"/>
            </p14:xfrm>
          </p:contentPart>
        </mc:Choice>
        <mc:Fallback xmlns="">
          <p:pic>
            <p:nvPicPr>
              <p:cNvPr id="17" name="Freihand 16">
                <a:extLst>
                  <a:ext uri="{FF2B5EF4-FFF2-40B4-BE49-F238E27FC236}">
                    <a16:creationId xmlns:a16="http://schemas.microsoft.com/office/drawing/2014/main" id="{CF656F69-DE7A-44F2-9A13-7B1622BE9DC5}"/>
                  </a:ext>
                </a:extLst>
              </p:cNvPr>
              <p:cNvPicPr/>
              <p:nvPr/>
            </p:nvPicPr>
            <p:blipFill>
              <a:blip r:embed="rId24"/>
              <a:stretch>
                <a:fillRect/>
              </a:stretch>
            </p:blipFill>
            <p:spPr>
              <a:xfrm>
                <a:off x="2125538" y="5750182"/>
                <a:ext cx="3228840" cy="63000"/>
              </a:xfrm>
              <a:prstGeom prst="rect">
                <a:avLst/>
              </a:prstGeom>
            </p:spPr>
          </p:pic>
        </mc:Fallback>
      </mc:AlternateContent>
      <p:grpSp>
        <p:nvGrpSpPr>
          <p:cNvPr id="36" name="Gruppieren 35">
            <a:extLst>
              <a:ext uri="{FF2B5EF4-FFF2-40B4-BE49-F238E27FC236}">
                <a16:creationId xmlns:a16="http://schemas.microsoft.com/office/drawing/2014/main" id="{59B4191B-6B51-415C-8E69-0A3CA08A9CCE}"/>
              </a:ext>
            </a:extLst>
          </p:cNvPr>
          <p:cNvGrpSpPr/>
          <p:nvPr/>
        </p:nvGrpSpPr>
        <p:grpSpPr>
          <a:xfrm>
            <a:off x="3950378" y="4852702"/>
            <a:ext cx="3526920" cy="562680"/>
            <a:chOff x="3950378" y="4852702"/>
            <a:chExt cx="3526920" cy="562680"/>
          </a:xfrm>
        </p:grpSpPr>
        <mc:AlternateContent xmlns:mc="http://schemas.openxmlformats.org/markup-compatibility/2006" xmlns:p14="http://schemas.microsoft.com/office/powerpoint/2010/main">
          <mc:Choice Requires="p14">
            <p:contentPart p14:bwMode="auto" r:id="rId25">
              <p14:nvContentPartPr>
                <p14:cNvPr id="18" name="Freihand 17">
                  <a:extLst>
                    <a:ext uri="{FF2B5EF4-FFF2-40B4-BE49-F238E27FC236}">
                      <a16:creationId xmlns:a16="http://schemas.microsoft.com/office/drawing/2014/main" id="{E1D160C8-3A45-4A1B-9B9D-58D450ABC5A5}"/>
                    </a:ext>
                  </a:extLst>
                </p14:cNvPr>
                <p14:cNvContentPartPr/>
                <p14:nvPr/>
              </p14:nvContentPartPr>
              <p14:xfrm>
                <a:off x="4094738" y="5049262"/>
                <a:ext cx="281160" cy="290880"/>
              </p14:xfrm>
            </p:contentPart>
          </mc:Choice>
          <mc:Fallback xmlns="">
            <p:pic>
              <p:nvPicPr>
                <p:cNvPr id="18" name="Freihand 17">
                  <a:extLst>
                    <a:ext uri="{FF2B5EF4-FFF2-40B4-BE49-F238E27FC236}">
                      <a16:creationId xmlns:a16="http://schemas.microsoft.com/office/drawing/2014/main" id="{E1D160C8-3A45-4A1B-9B9D-58D450ABC5A5}"/>
                    </a:ext>
                  </a:extLst>
                </p:cNvPr>
                <p:cNvPicPr/>
                <p:nvPr/>
              </p:nvPicPr>
              <p:blipFill>
                <a:blip r:embed="rId26"/>
                <a:stretch>
                  <a:fillRect/>
                </a:stretch>
              </p:blipFill>
              <p:spPr>
                <a:xfrm>
                  <a:off x="4086098" y="5040622"/>
                  <a:ext cx="2988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9" name="Freihand 18">
                  <a:extLst>
                    <a:ext uri="{FF2B5EF4-FFF2-40B4-BE49-F238E27FC236}">
                      <a16:creationId xmlns:a16="http://schemas.microsoft.com/office/drawing/2014/main" id="{2225355B-EDE0-4D1E-AF21-ECB50D9D9F18}"/>
                    </a:ext>
                  </a:extLst>
                </p14:cNvPr>
                <p14:cNvContentPartPr/>
                <p14:nvPr/>
              </p14:nvContentPartPr>
              <p14:xfrm>
                <a:off x="3950378" y="5214862"/>
                <a:ext cx="237960" cy="200520"/>
              </p14:xfrm>
            </p:contentPart>
          </mc:Choice>
          <mc:Fallback xmlns="">
            <p:pic>
              <p:nvPicPr>
                <p:cNvPr id="19" name="Freihand 18">
                  <a:extLst>
                    <a:ext uri="{FF2B5EF4-FFF2-40B4-BE49-F238E27FC236}">
                      <a16:creationId xmlns:a16="http://schemas.microsoft.com/office/drawing/2014/main" id="{2225355B-EDE0-4D1E-AF21-ECB50D9D9F18}"/>
                    </a:ext>
                  </a:extLst>
                </p:cNvPr>
                <p:cNvPicPr/>
                <p:nvPr/>
              </p:nvPicPr>
              <p:blipFill>
                <a:blip r:embed="rId28"/>
                <a:stretch>
                  <a:fillRect/>
                </a:stretch>
              </p:blipFill>
              <p:spPr>
                <a:xfrm>
                  <a:off x="3941738" y="5206222"/>
                  <a:ext cx="25560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Freihand 19">
                  <a:extLst>
                    <a:ext uri="{FF2B5EF4-FFF2-40B4-BE49-F238E27FC236}">
                      <a16:creationId xmlns:a16="http://schemas.microsoft.com/office/drawing/2014/main" id="{98306FAA-3A4E-4BFA-ADC9-8AD5F4900AF9}"/>
                    </a:ext>
                  </a:extLst>
                </p14:cNvPr>
                <p14:cNvContentPartPr/>
                <p14:nvPr/>
              </p14:nvContentPartPr>
              <p14:xfrm>
                <a:off x="4568498" y="4868182"/>
                <a:ext cx="235440" cy="215640"/>
              </p14:xfrm>
            </p:contentPart>
          </mc:Choice>
          <mc:Fallback xmlns="">
            <p:pic>
              <p:nvPicPr>
                <p:cNvPr id="20" name="Freihand 19">
                  <a:extLst>
                    <a:ext uri="{FF2B5EF4-FFF2-40B4-BE49-F238E27FC236}">
                      <a16:creationId xmlns:a16="http://schemas.microsoft.com/office/drawing/2014/main" id="{98306FAA-3A4E-4BFA-ADC9-8AD5F4900AF9}"/>
                    </a:ext>
                  </a:extLst>
                </p:cNvPr>
                <p:cNvPicPr/>
                <p:nvPr/>
              </p:nvPicPr>
              <p:blipFill>
                <a:blip r:embed="rId30"/>
                <a:stretch>
                  <a:fillRect/>
                </a:stretch>
              </p:blipFill>
              <p:spPr>
                <a:xfrm>
                  <a:off x="4559858" y="4859542"/>
                  <a:ext cx="25308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Freihand 20">
                  <a:extLst>
                    <a:ext uri="{FF2B5EF4-FFF2-40B4-BE49-F238E27FC236}">
                      <a16:creationId xmlns:a16="http://schemas.microsoft.com/office/drawing/2014/main" id="{DCD09CD4-3435-4E32-A3EF-D1BC89E371E0}"/>
                    </a:ext>
                  </a:extLst>
                </p14:cNvPr>
                <p14:cNvContentPartPr/>
                <p14:nvPr/>
              </p14:nvContentPartPr>
              <p14:xfrm>
                <a:off x="4710338" y="5016862"/>
                <a:ext cx="343440" cy="85320"/>
              </p14:xfrm>
            </p:contentPart>
          </mc:Choice>
          <mc:Fallback xmlns="">
            <p:pic>
              <p:nvPicPr>
                <p:cNvPr id="21" name="Freihand 20">
                  <a:extLst>
                    <a:ext uri="{FF2B5EF4-FFF2-40B4-BE49-F238E27FC236}">
                      <a16:creationId xmlns:a16="http://schemas.microsoft.com/office/drawing/2014/main" id="{DCD09CD4-3435-4E32-A3EF-D1BC89E371E0}"/>
                    </a:ext>
                  </a:extLst>
                </p:cNvPr>
                <p:cNvPicPr/>
                <p:nvPr/>
              </p:nvPicPr>
              <p:blipFill>
                <a:blip r:embed="rId32"/>
                <a:stretch>
                  <a:fillRect/>
                </a:stretch>
              </p:blipFill>
              <p:spPr>
                <a:xfrm>
                  <a:off x="4701338" y="5007862"/>
                  <a:ext cx="36108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Freihand 21">
                  <a:extLst>
                    <a:ext uri="{FF2B5EF4-FFF2-40B4-BE49-F238E27FC236}">
                      <a16:creationId xmlns:a16="http://schemas.microsoft.com/office/drawing/2014/main" id="{C470FC5A-1676-4658-8681-A2CF1BF46E1A}"/>
                    </a:ext>
                  </a:extLst>
                </p14:cNvPr>
                <p14:cNvContentPartPr/>
                <p14:nvPr/>
              </p14:nvContentPartPr>
              <p14:xfrm>
                <a:off x="5150978" y="4919302"/>
                <a:ext cx="396000" cy="189720"/>
              </p14:xfrm>
            </p:contentPart>
          </mc:Choice>
          <mc:Fallback xmlns="">
            <p:pic>
              <p:nvPicPr>
                <p:cNvPr id="22" name="Freihand 21">
                  <a:extLst>
                    <a:ext uri="{FF2B5EF4-FFF2-40B4-BE49-F238E27FC236}">
                      <a16:creationId xmlns:a16="http://schemas.microsoft.com/office/drawing/2014/main" id="{C470FC5A-1676-4658-8681-A2CF1BF46E1A}"/>
                    </a:ext>
                  </a:extLst>
                </p:cNvPr>
                <p:cNvPicPr/>
                <p:nvPr/>
              </p:nvPicPr>
              <p:blipFill>
                <a:blip r:embed="rId34"/>
                <a:stretch>
                  <a:fillRect/>
                </a:stretch>
              </p:blipFill>
              <p:spPr>
                <a:xfrm>
                  <a:off x="5141978" y="4910302"/>
                  <a:ext cx="41364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3" name="Freihand 22">
                  <a:extLst>
                    <a:ext uri="{FF2B5EF4-FFF2-40B4-BE49-F238E27FC236}">
                      <a16:creationId xmlns:a16="http://schemas.microsoft.com/office/drawing/2014/main" id="{ADA59466-42C4-48DC-AB67-94B82C3E7DD9}"/>
                    </a:ext>
                  </a:extLst>
                </p14:cNvPr>
                <p14:cNvContentPartPr/>
                <p14:nvPr/>
              </p14:nvContentPartPr>
              <p14:xfrm>
                <a:off x="5544098" y="4912102"/>
                <a:ext cx="7200" cy="15480"/>
              </p14:xfrm>
            </p:contentPart>
          </mc:Choice>
          <mc:Fallback xmlns="">
            <p:pic>
              <p:nvPicPr>
                <p:cNvPr id="23" name="Freihand 22">
                  <a:extLst>
                    <a:ext uri="{FF2B5EF4-FFF2-40B4-BE49-F238E27FC236}">
                      <a16:creationId xmlns:a16="http://schemas.microsoft.com/office/drawing/2014/main" id="{ADA59466-42C4-48DC-AB67-94B82C3E7DD9}"/>
                    </a:ext>
                  </a:extLst>
                </p:cNvPr>
                <p:cNvPicPr/>
                <p:nvPr/>
              </p:nvPicPr>
              <p:blipFill>
                <a:blip r:embed="rId36"/>
                <a:stretch>
                  <a:fillRect/>
                </a:stretch>
              </p:blipFill>
              <p:spPr>
                <a:xfrm>
                  <a:off x="5535458" y="4903102"/>
                  <a:ext cx="2484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0D381E9F-32F9-4372-8093-569AC37BDF1B}"/>
                    </a:ext>
                  </a:extLst>
                </p14:cNvPr>
                <p14:cNvContentPartPr/>
                <p14:nvPr/>
              </p14:nvContentPartPr>
              <p14:xfrm>
                <a:off x="5584418" y="4877902"/>
                <a:ext cx="123840" cy="232200"/>
              </p14:xfrm>
            </p:contentPart>
          </mc:Choice>
          <mc:Fallback xmlns="">
            <p:pic>
              <p:nvPicPr>
                <p:cNvPr id="24" name="Freihand 23">
                  <a:extLst>
                    <a:ext uri="{FF2B5EF4-FFF2-40B4-BE49-F238E27FC236}">
                      <a16:creationId xmlns:a16="http://schemas.microsoft.com/office/drawing/2014/main" id="{0D381E9F-32F9-4372-8093-569AC37BDF1B}"/>
                    </a:ext>
                  </a:extLst>
                </p:cNvPr>
                <p:cNvPicPr/>
                <p:nvPr/>
              </p:nvPicPr>
              <p:blipFill>
                <a:blip r:embed="rId38"/>
                <a:stretch>
                  <a:fillRect/>
                </a:stretch>
              </p:blipFill>
              <p:spPr>
                <a:xfrm>
                  <a:off x="5575418" y="4869262"/>
                  <a:ext cx="141480" cy="249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6" name="Freihand 25">
                  <a:extLst>
                    <a:ext uri="{FF2B5EF4-FFF2-40B4-BE49-F238E27FC236}">
                      <a16:creationId xmlns:a16="http://schemas.microsoft.com/office/drawing/2014/main" id="{B02CA3D5-9231-4DB0-911E-C362F216B1C3}"/>
                    </a:ext>
                  </a:extLst>
                </p14:cNvPr>
                <p14:cNvContentPartPr/>
                <p14:nvPr/>
              </p14:nvContentPartPr>
              <p14:xfrm>
                <a:off x="5765498" y="5026942"/>
                <a:ext cx="47880" cy="59760"/>
              </p14:xfrm>
            </p:contentPart>
          </mc:Choice>
          <mc:Fallback xmlns="">
            <p:pic>
              <p:nvPicPr>
                <p:cNvPr id="26" name="Freihand 25">
                  <a:extLst>
                    <a:ext uri="{FF2B5EF4-FFF2-40B4-BE49-F238E27FC236}">
                      <a16:creationId xmlns:a16="http://schemas.microsoft.com/office/drawing/2014/main" id="{B02CA3D5-9231-4DB0-911E-C362F216B1C3}"/>
                    </a:ext>
                  </a:extLst>
                </p:cNvPr>
                <p:cNvPicPr/>
                <p:nvPr/>
              </p:nvPicPr>
              <p:blipFill>
                <a:blip r:embed="rId40"/>
                <a:stretch>
                  <a:fillRect/>
                </a:stretch>
              </p:blipFill>
              <p:spPr>
                <a:xfrm>
                  <a:off x="5756498" y="5018302"/>
                  <a:ext cx="655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0BFEA770-BB65-4E97-9621-5DA8364E5DA3}"/>
                    </a:ext>
                  </a:extLst>
                </p14:cNvPr>
                <p14:cNvContentPartPr/>
                <p14:nvPr/>
              </p14:nvContentPartPr>
              <p14:xfrm>
                <a:off x="5775938" y="5035582"/>
                <a:ext cx="89280" cy="55080"/>
              </p14:xfrm>
            </p:contentPart>
          </mc:Choice>
          <mc:Fallback xmlns="">
            <p:pic>
              <p:nvPicPr>
                <p:cNvPr id="28" name="Freihand 27">
                  <a:extLst>
                    <a:ext uri="{FF2B5EF4-FFF2-40B4-BE49-F238E27FC236}">
                      <a16:creationId xmlns:a16="http://schemas.microsoft.com/office/drawing/2014/main" id="{0BFEA770-BB65-4E97-9621-5DA8364E5DA3}"/>
                    </a:ext>
                  </a:extLst>
                </p:cNvPr>
                <p:cNvPicPr/>
                <p:nvPr/>
              </p:nvPicPr>
              <p:blipFill>
                <a:blip r:embed="rId42"/>
                <a:stretch>
                  <a:fillRect/>
                </a:stretch>
              </p:blipFill>
              <p:spPr>
                <a:xfrm>
                  <a:off x="5766938" y="5026582"/>
                  <a:ext cx="1069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6DFC1457-7BE9-4DDE-8BEC-951451FF3B47}"/>
                    </a:ext>
                  </a:extLst>
                </p14:cNvPr>
                <p14:cNvContentPartPr/>
                <p14:nvPr/>
              </p14:nvContentPartPr>
              <p14:xfrm>
                <a:off x="5893298" y="4917862"/>
                <a:ext cx="138240" cy="163080"/>
              </p14:xfrm>
            </p:contentPart>
          </mc:Choice>
          <mc:Fallback xmlns="">
            <p:pic>
              <p:nvPicPr>
                <p:cNvPr id="29" name="Freihand 28">
                  <a:extLst>
                    <a:ext uri="{FF2B5EF4-FFF2-40B4-BE49-F238E27FC236}">
                      <a16:creationId xmlns:a16="http://schemas.microsoft.com/office/drawing/2014/main" id="{6DFC1457-7BE9-4DDE-8BEC-951451FF3B47}"/>
                    </a:ext>
                  </a:extLst>
                </p:cNvPr>
                <p:cNvPicPr/>
                <p:nvPr/>
              </p:nvPicPr>
              <p:blipFill>
                <a:blip r:embed="rId44"/>
                <a:stretch>
                  <a:fillRect/>
                </a:stretch>
              </p:blipFill>
              <p:spPr>
                <a:xfrm>
                  <a:off x="5884658" y="4908862"/>
                  <a:ext cx="1558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75594B78-F57A-44EA-9982-382DCAD2E1BD}"/>
                    </a:ext>
                  </a:extLst>
                </p14:cNvPr>
                <p14:cNvContentPartPr/>
                <p14:nvPr/>
              </p14:nvContentPartPr>
              <p14:xfrm>
                <a:off x="5798978" y="4900582"/>
                <a:ext cx="121680" cy="14400"/>
              </p14:xfrm>
            </p:contentPart>
          </mc:Choice>
          <mc:Fallback xmlns="">
            <p:pic>
              <p:nvPicPr>
                <p:cNvPr id="30" name="Freihand 29">
                  <a:extLst>
                    <a:ext uri="{FF2B5EF4-FFF2-40B4-BE49-F238E27FC236}">
                      <a16:creationId xmlns:a16="http://schemas.microsoft.com/office/drawing/2014/main" id="{75594B78-F57A-44EA-9982-382DCAD2E1BD}"/>
                    </a:ext>
                  </a:extLst>
                </p:cNvPr>
                <p:cNvPicPr/>
                <p:nvPr/>
              </p:nvPicPr>
              <p:blipFill>
                <a:blip r:embed="rId46"/>
                <a:stretch>
                  <a:fillRect/>
                </a:stretch>
              </p:blipFill>
              <p:spPr>
                <a:xfrm>
                  <a:off x="5790338" y="4891942"/>
                  <a:ext cx="1393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01C81009-8419-4767-880E-C26641759633}"/>
                    </a:ext>
                  </a:extLst>
                </p14:cNvPr>
                <p14:cNvContentPartPr/>
                <p14:nvPr/>
              </p14:nvContentPartPr>
              <p14:xfrm>
                <a:off x="6192818" y="4882942"/>
                <a:ext cx="181440" cy="180720"/>
              </p14:xfrm>
            </p:contentPart>
          </mc:Choice>
          <mc:Fallback xmlns="">
            <p:pic>
              <p:nvPicPr>
                <p:cNvPr id="31" name="Freihand 30">
                  <a:extLst>
                    <a:ext uri="{FF2B5EF4-FFF2-40B4-BE49-F238E27FC236}">
                      <a16:creationId xmlns:a16="http://schemas.microsoft.com/office/drawing/2014/main" id="{01C81009-8419-4767-880E-C26641759633}"/>
                    </a:ext>
                  </a:extLst>
                </p:cNvPr>
                <p:cNvPicPr/>
                <p:nvPr/>
              </p:nvPicPr>
              <p:blipFill>
                <a:blip r:embed="rId48"/>
                <a:stretch>
                  <a:fillRect/>
                </a:stretch>
              </p:blipFill>
              <p:spPr>
                <a:xfrm>
                  <a:off x="6184178" y="4874302"/>
                  <a:ext cx="19908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D5E53D9D-056B-456C-99D1-265A229BD06A}"/>
                    </a:ext>
                  </a:extLst>
                </p14:cNvPr>
                <p14:cNvContentPartPr/>
                <p14:nvPr/>
              </p14:nvContentPartPr>
              <p14:xfrm>
                <a:off x="6436898" y="4939102"/>
                <a:ext cx="103680" cy="120600"/>
              </p14:xfrm>
            </p:contentPart>
          </mc:Choice>
          <mc:Fallback xmlns="">
            <p:pic>
              <p:nvPicPr>
                <p:cNvPr id="32" name="Freihand 31">
                  <a:extLst>
                    <a:ext uri="{FF2B5EF4-FFF2-40B4-BE49-F238E27FC236}">
                      <a16:creationId xmlns:a16="http://schemas.microsoft.com/office/drawing/2014/main" id="{D5E53D9D-056B-456C-99D1-265A229BD06A}"/>
                    </a:ext>
                  </a:extLst>
                </p:cNvPr>
                <p:cNvPicPr/>
                <p:nvPr/>
              </p:nvPicPr>
              <p:blipFill>
                <a:blip r:embed="rId50"/>
                <a:stretch>
                  <a:fillRect/>
                </a:stretch>
              </p:blipFill>
              <p:spPr>
                <a:xfrm>
                  <a:off x="6427898" y="4930462"/>
                  <a:ext cx="121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3" name="Freihand 32">
                  <a:extLst>
                    <a:ext uri="{FF2B5EF4-FFF2-40B4-BE49-F238E27FC236}">
                      <a16:creationId xmlns:a16="http://schemas.microsoft.com/office/drawing/2014/main" id="{56C0F982-5756-48E7-AEAF-8E2CB3CF67BF}"/>
                    </a:ext>
                  </a:extLst>
                </p14:cNvPr>
                <p14:cNvContentPartPr/>
                <p14:nvPr/>
              </p14:nvContentPartPr>
              <p14:xfrm>
                <a:off x="6522938" y="4935502"/>
                <a:ext cx="422640" cy="123840"/>
              </p14:xfrm>
            </p:contentPart>
          </mc:Choice>
          <mc:Fallback xmlns="">
            <p:pic>
              <p:nvPicPr>
                <p:cNvPr id="33" name="Freihand 32">
                  <a:extLst>
                    <a:ext uri="{FF2B5EF4-FFF2-40B4-BE49-F238E27FC236}">
                      <a16:creationId xmlns:a16="http://schemas.microsoft.com/office/drawing/2014/main" id="{56C0F982-5756-48E7-AEAF-8E2CB3CF67BF}"/>
                    </a:ext>
                  </a:extLst>
                </p:cNvPr>
                <p:cNvPicPr/>
                <p:nvPr/>
              </p:nvPicPr>
              <p:blipFill>
                <a:blip r:embed="rId52"/>
                <a:stretch>
                  <a:fillRect/>
                </a:stretch>
              </p:blipFill>
              <p:spPr>
                <a:xfrm>
                  <a:off x="6514298" y="4926502"/>
                  <a:ext cx="44028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4" name="Freihand 33">
                  <a:extLst>
                    <a:ext uri="{FF2B5EF4-FFF2-40B4-BE49-F238E27FC236}">
                      <a16:creationId xmlns:a16="http://schemas.microsoft.com/office/drawing/2014/main" id="{935C04AF-AB4D-4B33-916D-93148FCEEA4F}"/>
                    </a:ext>
                  </a:extLst>
                </p14:cNvPr>
                <p14:cNvContentPartPr/>
                <p14:nvPr/>
              </p14:nvContentPartPr>
              <p14:xfrm>
                <a:off x="6850538" y="4852702"/>
                <a:ext cx="23040" cy="10800"/>
              </p14:xfrm>
            </p:contentPart>
          </mc:Choice>
          <mc:Fallback xmlns="">
            <p:pic>
              <p:nvPicPr>
                <p:cNvPr id="34" name="Freihand 33">
                  <a:extLst>
                    <a:ext uri="{FF2B5EF4-FFF2-40B4-BE49-F238E27FC236}">
                      <a16:creationId xmlns:a16="http://schemas.microsoft.com/office/drawing/2014/main" id="{935C04AF-AB4D-4B33-916D-93148FCEEA4F}"/>
                    </a:ext>
                  </a:extLst>
                </p:cNvPr>
                <p:cNvPicPr/>
                <p:nvPr/>
              </p:nvPicPr>
              <p:blipFill>
                <a:blip r:embed="rId54"/>
                <a:stretch>
                  <a:fillRect/>
                </a:stretch>
              </p:blipFill>
              <p:spPr>
                <a:xfrm>
                  <a:off x="6841898" y="4843702"/>
                  <a:ext cx="406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5" name="Freihand 34">
                  <a:extLst>
                    <a:ext uri="{FF2B5EF4-FFF2-40B4-BE49-F238E27FC236}">
                      <a16:creationId xmlns:a16="http://schemas.microsoft.com/office/drawing/2014/main" id="{77BF5513-472A-412D-926A-10B8371F8F47}"/>
                    </a:ext>
                  </a:extLst>
                </p14:cNvPr>
                <p14:cNvContentPartPr/>
                <p14:nvPr/>
              </p14:nvContentPartPr>
              <p14:xfrm>
                <a:off x="4447538" y="5177782"/>
                <a:ext cx="3029760" cy="141840"/>
              </p14:xfrm>
            </p:contentPart>
          </mc:Choice>
          <mc:Fallback xmlns="">
            <p:pic>
              <p:nvPicPr>
                <p:cNvPr id="35" name="Freihand 34">
                  <a:extLst>
                    <a:ext uri="{FF2B5EF4-FFF2-40B4-BE49-F238E27FC236}">
                      <a16:creationId xmlns:a16="http://schemas.microsoft.com/office/drawing/2014/main" id="{77BF5513-472A-412D-926A-10B8371F8F47}"/>
                    </a:ext>
                  </a:extLst>
                </p:cNvPr>
                <p:cNvPicPr/>
                <p:nvPr/>
              </p:nvPicPr>
              <p:blipFill>
                <a:blip r:embed="rId56"/>
                <a:stretch>
                  <a:fillRect/>
                </a:stretch>
              </p:blipFill>
              <p:spPr>
                <a:xfrm>
                  <a:off x="4438898" y="5168782"/>
                  <a:ext cx="3047400" cy="159480"/>
                </a:xfrm>
                <a:prstGeom prst="rect">
                  <a:avLst/>
                </a:prstGeom>
              </p:spPr>
            </p:pic>
          </mc:Fallback>
        </mc:AlternateContent>
      </p:grpSp>
    </p:spTree>
    <p:extLst>
      <p:ext uri="{BB962C8B-B14F-4D97-AF65-F5344CB8AC3E}">
        <p14:creationId xmlns:p14="http://schemas.microsoft.com/office/powerpoint/2010/main" val="1634140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1472554" y="215126"/>
            <a:ext cx="9613435" cy="593674"/>
          </a:xfrm>
          <a:prstGeom prst="rect">
            <a:avLst/>
          </a:prstGeom>
          <a:noFill/>
          <a:ln>
            <a:noFill/>
          </a:ln>
        </p:spPr>
        <p:txBody>
          <a:bodyPr vert="horz" wrap="none" lIns="81646" tIns="40823" rIns="81646" bIns="40823" anchorCtr="0" compatLnSpc="0">
            <a:spAutoFit/>
          </a:bodyPr>
          <a:lstStyle/>
          <a:p>
            <a:r>
              <a:rPr lang="de-DE" sz="3266" b="1" dirty="0"/>
              <a:t>Klassische Wirkung von Geldpolitik über Aktienmärkte</a:t>
            </a:r>
            <a:endParaRPr lang="de-DE" sz="3266" dirty="0"/>
          </a:p>
        </p:txBody>
      </p:sp>
      <p:sp>
        <p:nvSpPr>
          <p:cNvPr id="4" name="Textfeld 3"/>
          <p:cNvSpPr txBox="1"/>
          <p:nvPr/>
        </p:nvSpPr>
        <p:spPr>
          <a:xfrm>
            <a:off x="61729" y="1003087"/>
            <a:ext cx="8883125" cy="5094890"/>
          </a:xfrm>
          <a:prstGeom prst="rect">
            <a:avLst/>
          </a:prstGeom>
          <a:noFill/>
          <a:ln>
            <a:noFill/>
          </a:ln>
        </p:spPr>
        <p:txBody>
          <a:bodyPr vert="horz" wrap="square" lIns="81646" tIns="40823" rIns="81646" bIns="40823" anchorCtr="0" compatLnSpc="0">
            <a:noAutofit/>
          </a:bodyPr>
          <a:lstStyle/>
          <a:p>
            <a:r>
              <a:rPr lang="de-DE" sz="1996" dirty="0"/>
              <a:t>Senkt die Zentralbank den Leitzins</a:t>
            </a:r>
          </a:p>
          <a:p>
            <a:r>
              <a:rPr lang="de-DE" sz="1996" dirty="0"/>
              <a:t> </a:t>
            </a:r>
          </a:p>
          <a:p>
            <a:r>
              <a:rPr lang="de-DE" sz="1996" dirty="0"/>
              <a:t>→ Renditen festverzinslicher Wertpapiere sinken.</a:t>
            </a:r>
          </a:p>
          <a:p>
            <a:endParaRPr lang="de-DE" sz="1996" dirty="0"/>
          </a:p>
          <a:p>
            <a:r>
              <a:rPr lang="de-DE" sz="1996" dirty="0"/>
              <a:t>→ Kurzfristig wird die Rendite einer Aktienanlage noch höher liegen als</a:t>
            </a:r>
          </a:p>
          <a:p>
            <a:r>
              <a:rPr lang="de-DE" sz="1996" dirty="0"/>
              <a:t>     die festverzinsliche Alternativanlage.</a:t>
            </a:r>
          </a:p>
          <a:p>
            <a:endParaRPr lang="de-DE" sz="1996" dirty="0"/>
          </a:p>
          <a:p>
            <a:r>
              <a:rPr lang="de-DE" sz="1996" dirty="0"/>
              <a:t>→ Dies wird im allgemeinen einen Anstieg des Aktienpreises auslösen,</a:t>
            </a:r>
          </a:p>
          <a:p>
            <a:r>
              <a:rPr lang="de-DE" sz="1996" dirty="0"/>
              <a:t>     bis sich die Aktienrendite des festverzinslichen Papiers angeglichen hat.</a:t>
            </a:r>
          </a:p>
          <a:p>
            <a:endParaRPr lang="de-DE" sz="1996" dirty="0"/>
          </a:p>
          <a:p>
            <a:r>
              <a:rPr lang="de-DE" sz="1996" dirty="0"/>
              <a:t>→ Über den allgemeinen Preisanstieg an den Kapitalmärkten werden die </a:t>
            </a:r>
          </a:p>
          <a:p>
            <a:r>
              <a:rPr lang="de-DE" sz="1996" dirty="0"/>
              <a:t>     Anleger reicher, und sie werden ihre Nachfrage ausweiten. </a:t>
            </a:r>
          </a:p>
          <a:p>
            <a:endParaRPr lang="de-DE" sz="1996" dirty="0"/>
          </a:p>
          <a:p>
            <a:r>
              <a:rPr lang="de-DE" sz="1996" dirty="0"/>
              <a:t>→ Bei steigender Produktionsauslastung wird dies wiederum eine</a:t>
            </a:r>
          </a:p>
          <a:p>
            <a:r>
              <a:rPr lang="de-DE" sz="1996" dirty="0"/>
              <a:t>     Preissteigerung nach sich ziehen</a:t>
            </a:r>
          </a:p>
        </p:txBody>
      </p:sp>
      <p:sp>
        <p:nvSpPr>
          <p:cNvPr id="7" name="Rechteck 6">
            <a:extLst>
              <a:ext uri="{FF2B5EF4-FFF2-40B4-BE49-F238E27FC236}">
                <a16:creationId xmlns:a16="http://schemas.microsoft.com/office/drawing/2014/main" id="{57057358-598A-4FD4-9920-D1DD663E64B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6" name="Gruppieren 5">
            <a:extLst>
              <a:ext uri="{FF2B5EF4-FFF2-40B4-BE49-F238E27FC236}">
                <a16:creationId xmlns:a16="http://schemas.microsoft.com/office/drawing/2014/main" id="{DB8C75DC-1BE6-4368-BB88-7A891E64936E}"/>
              </a:ext>
            </a:extLst>
          </p:cNvPr>
          <p:cNvGrpSpPr/>
          <p:nvPr/>
        </p:nvGrpSpPr>
        <p:grpSpPr>
          <a:xfrm>
            <a:off x="354338" y="1986022"/>
            <a:ext cx="4968720" cy="105480"/>
            <a:chOff x="354338" y="1986022"/>
            <a:chExt cx="4968720" cy="10548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F5E3284-8857-4970-9462-CE1F284E26FE}"/>
                    </a:ext>
                  </a:extLst>
                </p14:cNvPr>
                <p14:cNvContentPartPr/>
                <p14:nvPr/>
              </p14:nvContentPartPr>
              <p14:xfrm>
                <a:off x="354338" y="2036062"/>
                <a:ext cx="84600" cy="24120"/>
              </p14:xfrm>
            </p:contentPart>
          </mc:Choice>
          <mc:Fallback xmlns="">
            <p:pic>
              <p:nvPicPr>
                <p:cNvPr id="2" name="Freihand 1">
                  <a:extLst>
                    <a:ext uri="{FF2B5EF4-FFF2-40B4-BE49-F238E27FC236}">
                      <a16:creationId xmlns:a16="http://schemas.microsoft.com/office/drawing/2014/main" id="{7F5E3284-8857-4970-9462-CE1F284E26FE}"/>
                    </a:ext>
                  </a:extLst>
                </p:cNvPr>
                <p:cNvPicPr/>
                <p:nvPr/>
              </p:nvPicPr>
              <p:blipFill>
                <a:blip r:embed="rId4"/>
                <a:stretch>
                  <a:fillRect/>
                </a:stretch>
              </p:blipFill>
              <p:spPr>
                <a:xfrm>
                  <a:off x="345698" y="2027062"/>
                  <a:ext cx="10224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Freihand 4">
                  <a:extLst>
                    <a:ext uri="{FF2B5EF4-FFF2-40B4-BE49-F238E27FC236}">
                      <a16:creationId xmlns:a16="http://schemas.microsoft.com/office/drawing/2014/main" id="{D2B47A08-E37E-4340-BC3A-E248B73ECCD3}"/>
                    </a:ext>
                  </a:extLst>
                </p14:cNvPr>
                <p14:cNvContentPartPr/>
                <p14:nvPr/>
              </p14:nvContentPartPr>
              <p14:xfrm>
                <a:off x="629378" y="1986022"/>
                <a:ext cx="4693680" cy="105480"/>
              </p14:xfrm>
            </p:contentPart>
          </mc:Choice>
          <mc:Fallback xmlns="">
            <p:pic>
              <p:nvPicPr>
                <p:cNvPr id="5" name="Freihand 4">
                  <a:extLst>
                    <a:ext uri="{FF2B5EF4-FFF2-40B4-BE49-F238E27FC236}">
                      <a16:creationId xmlns:a16="http://schemas.microsoft.com/office/drawing/2014/main" id="{D2B47A08-E37E-4340-BC3A-E248B73ECCD3}"/>
                    </a:ext>
                  </a:extLst>
                </p:cNvPr>
                <p:cNvPicPr/>
                <p:nvPr/>
              </p:nvPicPr>
              <p:blipFill>
                <a:blip r:embed="rId6"/>
                <a:stretch>
                  <a:fillRect/>
                </a:stretch>
              </p:blipFill>
              <p:spPr>
                <a:xfrm>
                  <a:off x="620738" y="1977022"/>
                  <a:ext cx="4711320" cy="123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
            <p14:nvContentPartPr>
              <p14:cNvPr id="8" name="Freihand 7">
                <a:extLst>
                  <a:ext uri="{FF2B5EF4-FFF2-40B4-BE49-F238E27FC236}">
                    <a16:creationId xmlns:a16="http://schemas.microsoft.com/office/drawing/2014/main" id="{F7E114A4-DD99-4815-9755-3E0870B205BC}"/>
                  </a:ext>
                </a:extLst>
              </p14:cNvPr>
              <p14:cNvContentPartPr/>
              <p14:nvPr/>
            </p14:nvContentPartPr>
            <p14:xfrm>
              <a:off x="1014218" y="2890342"/>
              <a:ext cx="3179520" cy="77400"/>
            </p14:xfrm>
          </p:contentPart>
        </mc:Choice>
        <mc:Fallback xmlns="">
          <p:pic>
            <p:nvPicPr>
              <p:cNvPr id="8" name="Freihand 7">
                <a:extLst>
                  <a:ext uri="{FF2B5EF4-FFF2-40B4-BE49-F238E27FC236}">
                    <a16:creationId xmlns:a16="http://schemas.microsoft.com/office/drawing/2014/main" id="{F7E114A4-DD99-4815-9755-3E0870B205BC}"/>
                  </a:ext>
                </a:extLst>
              </p:cNvPr>
              <p:cNvPicPr/>
              <p:nvPr/>
            </p:nvPicPr>
            <p:blipFill>
              <a:blip r:embed="rId8"/>
              <a:stretch>
                <a:fillRect/>
              </a:stretch>
            </p:blipFill>
            <p:spPr>
              <a:xfrm>
                <a:off x="1005578" y="2881702"/>
                <a:ext cx="319716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969881D7-3250-4E0F-BAD9-E136038AC3C7}"/>
                  </a:ext>
                </a:extLst>
              </p14:cNvPr>
              <p14:cNvContentPartPr/>
              <p14:nvPr/>
            </p14:nvContentPartPr>
            <p14:xfrm>
              <a:off x="4958738" y="3478942"/>
              <a:ext cx="2288520" cy="97560"/>
            </p14:xfrm>
          </p:contentPart>
        </mc:Choice>
        <mc:Fallback xmlns="">
          <p:pic>
            <p:nvPicPr>
              <p:cNvPr id="9" name="Freihand 8">
                <a:extLst>
                  <a:ext uri="{FF2B5EF4-FFF2-40B4-BE49-F238E27FC236}">
                    <a16:creationId xmlns:a16="http://schemas.microsoft.com/office/drawing/2014/main" id="{969881D7-3250-4E0F-BAD9-E136038AC3C7}"/>
                  </a:ext>
                </a:extLst>
              </p:cNvPr>
              <p:cNvPicPr/>
              <p:nvPr/>
            </p:nvPicPr>
            <p:blipFill>
              <a:blip r:embed="rId10"/>
              <a:stretch>
                <a:fillRect/>
              </a:stretch>
            </p:blipFill>
            <p:spPr>
              <a:xfrm>
                <a:off x="4950098" y="3470302"/>
                <a:ext cx="2306160" cy="115200"/>
              </a:xfrm>
              <a:prstGeom prst="rect">
                <a:avLst/>
              </a:prstGeom>
            </p:spPr>
          </p:pic>
        </mc:Fallback>
      </mc:AlternateContent>
      <p:grpSp>
        <p:nvGrpSpPr>
          <p:cNvPr id="12" name="Gruppieren 11">
            <a:extLst>
              <a:ext uri="{FF2B5EF4-FFF2-40B4-BE49-F238E27FC236}">
                <a16:creationId xmlns:a16="http://schemas.microsoft.com/office/drawing/2014/main" id="{D61B90EA-DE01-44FF-A3CD-0648103A1B1A}"/>
              </a:ext>
            </a:extLst>
          </p:cNvPr>
          <p:cNvGrpSpPr/>
          <p:nvPr/>
        </p:nvGrpSpPr>
        <p:grpSpPr>
          <a:xfrm>
            <a:off x="2839058" y="4002022"/>
            <a:ext cx="4859640" cy="531000"/>
            <a:chOff x="2839058" y="4002022"/>
            <a:chExt cx="4859640" cy="53100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2614BB68-F0A5-4584-A79B-EC3DE51934A7}"/>
                    </a:ext>
                  </a:extLst>
                </p14:cNvPr>
                <p14:cNvContentPartPr/>
                <p14:nvPr/>
              </p14:nvContentPartPr>
              <p14:xfrm>
                <a:off x="2839058" y="4378942"/>
                <a:ext cx="4442040" cy="117720"/>
              </p14:xfrm>
            </p:contentPart>
          </mc:Choice>
          <mc:Fallback xmlns="">
            <p:pic>
              <p:nvPicPr>
                <p:cNvPr id="10" name="Freihand 9">
                  <a:extLst>
                    <a:ext uri="{FF2B5EF4-FFF2-40B4-BE49-F238E27FC236}">
                      <a16:creationId xmlns:a16="http://schemas.microsoft.com/office/drawing/2014/main" id="{2614BB68-F0A5-4584-A79B-EC3DE51934A7}"/>
                    </a:ext>
                  </a:extLst>
                </p:cNvPr>
                <p:cNvPicPr/>
                <p:nvPr/>
              </p:nvPicPr>
              <p:blipFill>
                <a:blip r:embed="rId12"/>
                <a:stretch>
                  <a:fillRect/>
                </a:stretch>
              </p:blipFill>
              <p:spPr>
                <a:xfrm>
                  <a:off x="2830418" y="4370302"/>
                  <a:ext cx="44596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431D4364-A09A-4E13-A0E6-46E6B8249595}"/>
                    </a:ext>
                  </a:extLst>
                </p14:cNvPr>
                <p14:cNvContentPartPr/>
                <p14:nvPr/>
              </p14:nvContentPartPr>
              <p14:xfrm>
                <a:off x="4970978" y="4002022"/>
                <a:ext cx="2727720" cy="531000"/>
              </p14:xfrm>
            </p:contentPart>
          </mc:Choice>
          <mc:Fallback xmlns="">
            <p:pic>
              <p:nvPicPr>
                <p:cNvPr id="11" name="Freihand 10">
                  <a:extLst>
                    <a:ext uri="{FF2B5EF4-FFF2-40B4-BE49-F238E27FC236}">
                      <a16:creationId xmlns:a16="http://schemas.microsoft.com/office/drawing/2014/main" id="{431D4364-A09A-4E13-A0E6-46E6B8249595}"/>
                    </a:ext>
                  </a:extLst>
                </p:cNvPr>
                <p:cNvPicPr/>
                <p:nvPr/>
              </p:nvPicPr>
              <p:blipFill>
                <a:blip r:embed="rId14"/>
                <a:stretch>
                  <a:fillRect/>
                </a:stretch>
              </p:blipFill>
              <p:spPr>
                <a:xfrm>
                  <a:off x="4961978" y="3993022"/>
                  <a:ext cx="2745360" cy="54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6F093146-6269-4341-A91F-9F26F64677FC}"/>
                  </a:ext>
                </a:extLst>
              </p14:cNvPr>
              <p14:cNvContentPartPr/>
              <p14:nvPr/>
            </p14:nvContentPartPr>
            <p14:xfrm>
              <a:off x="250658" y="4407742"/>
              <a:ext cx="1064880" cy="577800"/>
            </p14:xfrm>
          </p:contentPart>
        </mc:Choice>
        <mc:Fallback xmlns="">
          <p:pic>
            <p:nvPicPr>
              <p:cNvPr id="13" name="Freihand 12">
                <a:extLst>
                  <a:ext uri="{FF2B5EF4-FFF2-40B4-BE49-F238E27FC236}">
                    <a16:creationId xmlns:a16="http://schemas.microsoft.com/office/drawing/2014/main" id="{6F093146-6269-4341-A91F-9F26F64677FC}"/>
                  </a:ext>
                </a:extLst>
              </p:cNvPr>
              <p:cNvPicPr/>
              <p:nvPr/>
            </p:nvPicPr>
            <p:blipFill>
              <a:blip r:embed="rId16"/>
              <a:stretch>
                <a:fillRect/>
              </a:stretch>
            </p:blipFill>
            <p:spPr>
              <a:xfrm>
                <a:off x="242018" y="4399102"/>
                <a:ext cx="1082520" cy="5954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C27933D0-7FB2-42B0-A527-9EE94C075965}"/>
                  </a:ext>
                </a:extLst>
              </p14:cNvPr>
              <p14:cNvContentPartPr/>
              <p14:nvPr/>
            </p14:nvContentPartPr>
            <p14:xfrm>
              <a:off x="332018" y="4401982"/>
              <a:ext cx="1125720" cy="636120"/>
            </p14:xfrm>
          </p:contentPart>
        </mc:Choice>
        <mc:Fallback xmlns="">
          <p:pic>
            <p:nvPicPr>
              <p:cNvPr id="14" name="Freihand 13">
                <a:extLst>
                  <a:ext uri="{FF2B5EF4-FFF2-40B4-BE49-F238E27FC236}">
                    <a16:creationId xmlns:a16="http://schemas.microsoft.com/office/drawing/2014/main" id="{C27933D0-7FB2-42B0-A527-9EE94C075965}"/>
                  </a:ext>
                </a:extLst>
              </p:cNvPr>
              <p:cNvPicPr/>
              <p:nvPr/>
            </p:nvPicPr>
            <p:blipFill>
              <a:blip r:embed="rId18"/>
              <a:stretch>
                <a:fillRect/>
              </a:stretch>
            </p:blipFill>
            <p:spPr>
              <a:xfrm>
                <a:off x="323378" y="4393342"/>
                <a:ext cx="1143360" cy="653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07940B04-0023-4164-AD34-954F1A1E44C4}"/>
                  </a:ext>
                </a:extLst>
              </p14:cNvPr>
              <p14:cNvContentPartPr/>
              <p14:nvPr/>
            </p14:nvContentPartPr>
            <p14:xfrm>
              <a:off x="452258" y="5755942"/>
              <a:ext cx="1990440" cy="115560"/>
            </p14:xfrm>
          </p:contentPart>
        </mc:Choice>
        <mc:Fallback xmlns="">
          <p:pic>
            <p:nvPicPr>
              <p:cNvPr id="15" name="Freihand 14">
                <a:extLst>
                  <a:ext uri="{FF2B5EF4-FFF2-40B4-BE49-F238E27FC236}">
                    <a16:creationId xmlns:a16="http://schemas.microsoft.com/office/drawing/2014/main" id="{07940B04-0023-4164-AD34-954F1A1E44C4}"/>
                  </a:ext>
                </a:extLst>
              </p:cNvPr>
              <p:cNvPicPr/>
              <p:nvPr/>
            </p:nvPicPr>
            <p:blipFill>
              <a:blip r:embed="rId20"/>
              <a:stretch>
                <a:fillRect/>
              </a:stretch>
            </p:blipFill>
            <p:spPr>
              <a:xfrm>
                <a:off x="443618" y="5747302"/>
                <a:ext cx="2008080" cy="133200"/>
              </a:xfrm>
              <a:prstGeom prst="rect">
                <a:avLst/>
              </a:prstGeom>
            </p:spPr>
          </p:pic>
        </mc:Fallback>
      </mc:AlternateContent>
    </p:spTree>
    <p:extLst>
      <p:ext uri="{BB962C8B-B14F-4D97-AF65-F5344CB8AC3E}">
        <p14:creationId xmlns:p14="http://schemas.microsoft.com/office/powerpoint/2010/main" val="254485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4071938" y="63002"/>
            <a:ext cx="61214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solidFill>
                  <a:srgbClr val="000000"/>
                </a:solidFill>
                <a:latin typeface="Sparkasse Rg" pitchFamily="34" charset="0"/>
              </a:rPr>
              <a:t>Zinsstruktur: Erwartungswerttheorie (Beispiel)</a:t>
            </a:r>
          </a:p>
        </p:txBody>
      </p:sp>
      <p:sp>
        <p:nvSpPr>
          <p:cNvPr id="210948" name="Text Box 2"/>
          <p:cNvSpPr txBox="1">
            <a:spLocks noChangeArrowheads="1"/>
          </p:cNvSpPr>
          <p:nvPr/>
        </p:nvSpPr>
        <p:spPr bwMode="auto">
          <a:xfrm>
            <a:off x="7726" y="6203057"/>
            <a:ext cx="12192000" cy="398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800" dirty="0">
                <a:solidFill>
                  <a:schemeClr val="tx1"/>
                </a:solidFill>
              </a:rPr>
              <a:t>→ </a:t>
            </a:r>
            <a:r>
              <a:rPr lang="de-DE" sz="1800" b="1" dirty="0">
                <a:solidFill>
                  <a:schemeClr val="tx1"/>
                </a:solidFill>
              </a:rPr>
              <a:t>Der kurzfristige erwartete Zins =</a:t>
            </a:r>
          </a:p>
          <a:p>
            <a:pPr eaLnBrk="1" hangingPunct="1"/>
            <a:r>
              <a:rPr lang="de-DE" sz="1800" b="1" dirty="0">
                <a:solidFill>
                  <a:schemeClr val="tx1"/>
                </a:solidFill>
              </a:rPr>
              <a:t>     der langfristige heutige Zins + Differenz aus langfristigem und kurzfristigem </a:t>
            </a:r>
            <a:r>
              <a:rPr lang="de-DE" sz="1900" b="1" dirty="0">
                <a:solidFill>
                  <a:schemeClr val="tx1"/>
                </a:solidFill>
              </a:rPr>
              <a:t>Zins </a:t>
            </a:r>
          </a:p>
        </p:txBody>
      </p:sp>
      <p:cxnSp>
        <p:nvCxnSpPr>
          <p:cNvPr id="3" name="Gerade Verbindung mit Pfeil 2">
            <a:extLst>
              <a:ext uri="{FF2B5EF4-FFF2-40B4-BE49-F238E27FC236}">
                <a16:creationId xmlns:a16="http://schemas.microsoft.com/office/drawing/2014/main" id="{3DD9729C-D1BE-4015-99DC-C200CFD4927B}"/>
              </a:ext>
            </a:extLst>
          </p:cNvPr>
          <p:cNvCxnSpPr>
            <a:cxnSpLocks/>
          </p:cNvCxnSpPr>
          <p:nvPr/>
        </p:nvCxnSpPr>
        <p:spPr>
          <a:xfrm flipH="1">
            <a:off x="1212980" y="2533040"/>
            <a:ext cx="3946047" cy="8434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 Verbindung mit Pfeil 7">
            <a:extLst>
              <a:ext uri="{FF2B5EF4-FFF2-40B4-BE49-F238E27FC236}">
                <a16:creationId xmlns:a16="http://schemas.microsoft.com/office/drawing/2014/main" id="{513130D6-3975-40CE-B858-BA10FB059F1E}"/>
              </a:ext>
            </a:extLst>
          </p:cNvPr>
          <p:cNvCxnSpPr>
            <a:cxnSpLocks/>
          </p:cNvCxnSpPr>
          <p:nvPr/>
        </p:nvCxnSpPr>
        <p:spPr>
          <a:xfrm>
            <a:off x="5363799" y="2533040"/>
            <a:ext cx="4623954" cy="759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hteck 1"/>
          <p:cNvSpPr/>
          <p:nvPr/>
        </p:nvSpPr>
        <p:spPr>
          <a:xfrm>
            <a:off x="7726" y="466938"/>
            <a:ext cx="5204976" cy="1077218"/>
          </a:xfrm>
          <a:prstGeom prst="rect">
            <a:avLst/>
          </a:prstGeom>
        </p:spPr>
        <p:txBody>
          <a:bodyPr wrap="square">
            <a:spAutoFit/>
          </a:bodyPr>
          <a:lstStyle/>
          <a:p>
            <a:r>
              <a:rPr lang="de-DE" sz="1600" dirty="0">
                <a:cs typeface="Times New Roman" pitchFamily="18" charset="0"/>
              </a:rPr>
              <a:t>i</a:t>
            </a:r>
            <a:r>
              <a:rPr lang="de-DE" sz="1600" baseline="-25000" dirty="0">
                <a:cs typeface="Times New Roman" pitchFamily="18" charset="0"/>
              </a:rPr>
              <a:t>1</a:t>
            </a:r>
            <a:r>
              <a:rPr lang="de-DE" sz="1600" dirty="0">
                <a:cs typeface="Times New Roman" pitchFamily="18" charset="0"/>
              </a:rPr>
              <a:t>:	Zinssatz 1 Jahr (p.a.) 2%</a:t>
            </a:r>
          </a:p>
          <a:p>
            <a:r>
              <a:rPr lang="de-DE" sz="1600" dirty="0">
                <a:cs typeface="Times New Roman" pitchFamily="18" charset="0"/>
              </a:rPr>
              <a:t>i</a:t>
            </a:r>
            <a:r>
              <a:rPr lang="de-DE" sz="1600" baseline="-25000" dirty="0">
                <a:cs typeface="Times New Roman" pitchFamily="18" charset="0"/>
              </a:rPr>
              <a:t>2</a:t>
            </a:r>
            <a:r>
              <a:rPr lang="de-DE" sz="1600" dirty="0">
                <a:cs typeface="Times New Roman" pitchFamily="18" charset="0"/>
              </a:rPr>
              <a:t>:	</a:t>
            </a:r>
            <a:r>
              <a:rPr lang="de-DE" sz="1600" dirty="0"/>
              <a:t>Zinssatz 2 Jahre (p.a.) 4%</a:t>
            </a:r>
          </a:p>
          <a:p>
            <a:r>
              <a:rPr lang="de-DE" sz="1600" dirty="0"/>
              <a:t>i</a:t>
            </a:r>
            <a:r>
              <a:rPr lang="de-DE" sz="1600" baseline="-25000" dirty="0"/>
              <a:t>1</a:t>
            </a:r>
            <a:r>
              <a:rPr lang="de-DE" sz="1600" baseline="30000" dirty="0"/>
              <a:t>e</a:t>
            </a:r>
            <a:r>
              <a:rPr lang="de-DE" sz="1600" dirty="0"/>
              <a:t>:	Erwarteter Zinssatz 1 Jahr in 1 Jahr (p.a.)???</a:t>
            </a:r>
          </a:p>
          <a:p>
            <a:r>
              <a:rPr lang="de-DE" sz="1600" dirty="0"/>
              <a:t>Anlage 1 Euro</a:t>
            </a:r>
          </a:p>
        </p:txBody>
      </p:sp>
      <p:sp>
        <p:nvSpPr>
          <p:cNvPr id="7" name="Rechteck 6"/>
          <p:cNvSpPr/>
          <p:nvPr/>
        </p:nvSpPr>
        <p:spPr>
          <a:xfrm>
            <a:off x="4603102" y="465366"/>
            <a:ext cx="7588898" cy="646331"/>
          </a:xfrm>
          <a:prstGeom prst="rect">
            <a:avLst/>
          </a:prstGeom>
        </p:spPr>
        <p:txBody>
          <a:bodyPr wrap="square">
            <a:spAutoFit/>
          </a:bodyPr>
          <a:lstStyle/>
          <a:p>
            <a:r>
              <a:rPr lang="de-DE" dirty="0">
                <a:cs typeface="Times New Roman" pitchFamily="18" charset="0"/>
              </a:rPr>
              <a:t>Wir </a:t>
            </a:r>
            <a:r>
              <a:rPr lang="de-DE" b="1" dirty="0">
                <a:cs typeface="Times New Roman" pitchFamily="18" charset="0"/>
              </a:rPr>
              <a:t>nehmen perfekte Substituierbarkeit </a:t>
            </a:r>
            <a:r>
              <a:rPr lang="de-DE" dirty="0">
                <a:cs typeface="Times New Roman" pitchFamily="18" charset="0"/>
              </a:rPr>
              <a:t>kurzfristiger und langfristiger An- lagen, einen </a:t>
            </a:r>
            <a:r>
              <a:rPr lang="de-DE" b="1" dirty="0">
                <a:cs typeface="Times New Roman" pitchFamily="18" charset="0"/>
              </a:rPr>
              <a:t>risikoneutrale</a:t>
            </a:r>
            <a:r>
              <a:rPr lang="de-DE" dirty="0">
                <a:cs typeface="Times New Roman" pitchFamily="18" charset="0"/>
              </a:rPr>
              <a:t>n Anleger und einem </a:t>
            </a:r>
            <a:r>
              <a:rPr lang="de-DE" b="1" dirty="0">
                <a:cs typeface="Times New Roman" pitchFamily="18" charset="0"/>
              </a:rPr>
              <a:t>vollständigen Kapitalmarkt an</a:t>
            </a:r>
            <a:endParaRPr lang="de-DE" b="1" dirty="0"/>
          </a:p>
        </p:txBody>
      </p:sp>
      <p:sp>
        <p:nvSpPr>
          <p:cNvPr id="4" name="Rechteck 3"/>
          <p:cNvSpPr/>
          <p:nvPr/>
        </p:nvSpPr>
        <p:spPr>
          <a:xfrm>
            <a:off x="4851703" y="2090562"/>
            <a:ext cx="786882" cy="369332"/>
          </a:xfrm>
          <a:prstGeom prst="rect">
            <a:avLst/>
          </a:prstGeom>
        </p:spPr>
        <p:txBody>
          <a:bodyPr wrap="none">
            <a:spAutoFit/>
          </a:bodyPr>
          <a:lstStyle/>
          <a:p>
            <a:r>
              <a:rPr lang="de-DE" dirty="0"/>
              <a:t>1 Euro</a:t>
            </a:r>
          </a:p>
        </p:txBody>
      </p:sp>
      <p:sp>
        <p:nvSpPr>
          <p:cNvPr id="11" name="Rechteck 10"/>
          <p:cNvSpPr/>
          <p:nvPr/>
        </p:nvSpPr>
        <p:spPr>
          <a:xfrm>
            <a:off x="2106693" y="2386748"/>
            <a:ext cx="1230530" cy="369332"/>
          </a:xfrm>
          <a:prstGeom prst="rect">
            <a:avLst/>
          </a:prstGeom>
        </p:spPr>
        <p:txBody>
          <a:bodyPr wrap="none">
            <a:spAutoFit/>
          </a:bodyPr>
          <a:lstStyle/>
          <a:p>
            <a:r>
              <a:rPr lang="de-DE" dirty="0"/>
              <a:t>Kurzfristig?</a:t>
            </a:r>
          </a:p>
        </p:txBody>
      </p:sp>
      <p:sp>
        <p:nvSpPr>
          <p:cNvPr id="12" name="Rechteck 11"/>
          <p:cNvSpPr/>
          <p:nvPr/>
        </p:nvSpPr>
        <p:spPr>
          <a:xfrm>
            <a:off x="8726830" y="2265341"/>
            <a:ext cx="1260923" cy="369332"/>
          </a:xfrm>
          <a:prstGeom prst="rect">
            <a:avLst/>
          </a:prstGeom>
        </p:spPr>
        <p:txBody>
          <a:bodyPr wrap="none">
            <a:spAutoFit/>
          </a:bodyPr>
          <a:lstStyle/>
          <a:p>
            <a:r>
              <a:rPr lang="de-DE" dirty="0"/>
              <a:t>Langfristig?</a:t>
            </a:r>
          </a:p>
        </p:txBody>
      </p:sp>
      <p:sp>
        <p:nvSpPr>
          <p:cNvPr id="16" name="Rechteck 15"/>
          <p:cNvSpPr/>
          <p:nvPr/>
        </p:nvSpPr>
        <p:spPr>
          <a:xfrm>
            <a:off x="4071938" y="2727593"/>
            <a:ext cx="2838820" cy="276999"/>
          </a:xfrm>
          <a:prstGeom prst="rect">
            <a:avLst/>
          </a:prstGeom>
        </p:spPr>
        <p:txBody>
          <a:bodyPr wrap="square">
            <a:spAutoFit/>
          </a:bodyPr>
          <a:lstStyle/>
          <a:p>
            <a:r>
              <a:rPr lang="de-DE" sz="1200" dirty="0">
                <a:cs typeface="Times New Roman" pitchFamily="18" charset="0"/>
              </a:rPr>
              <a:t>Sind die beiden Beträge so vergleichbar?</a:t>
            </a:r>
            <a:endParaRPr lang="de-DE" sz="1200" b="1" dirty="0"/>
          </a:p>
        </p:txBody>
      </p:sp>
      <p:sp>
        <p:nvSpPr>
          <p:cNvPr id="29" name="Rechteck 28">
            <a:extLst>
              <a:ext uri="{FF2B5EF4-FFF2-40B4-BE49-F238E27FC236}">
                <a16:creationId xmlns:a16="http://schemas.microsoft.com/office/drawing/2014/main" id="{EC6D4F84-8416-4DF4-A422-83AE22050BC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5" name="Freihand 4">
                <a:extLst>
                  <a:ext uri="{FF2B5EF4-FFF2-40B4-BE49-F238E27FC236}">
                    <a16:creationId xmlns:a16="http://schemas.microsoft.com/office/drawing/2014/main" id="{EE9AB3AB-EBDD-4751-8BBA-23D12068ABC8}"/>
                  </a:ext>
                </a:extLst>
              </p14:cNvPr>
              <p14:cNvContentPartPr/>
              <p14:nvPr/>
            </p14:nvContentPartPr>
            <p14:xfrm>
              <a:off x="111338" y="710705"/>
              <a:ext cx="3065760" cy="66240"/>
            </p14:xfrm>
          </p:contentPart>
        </mc:Choice>
        <mc:Fallback xmlns="">
          <p:pic>
            <p:nvPicPr>
              <p:cNvPr id="5" name="Freihand 4">
                <a:extLst>
                  <a:ext uri="{FF2B5EF4-FFF2-40B4-BE49-F238E27FC236}">
                    <a16:creationId xmlns:a16="http://schemas.microsoft.com/office/drawing/2014/main" id="{EE9AB3AB-EBDD-4751-8BBA-23D12068ABC8}"/>
                  </a:ext>
                </a:extLst>
              </p:cNvPr>
              <p:cNvPicPr/>
              <p:nvPr/>
            </p:nvPicPr>
            <p:blipFill>
              <a:blip r:embed="rId4"/>
              <a:stretch>
                <a:fillRect/>
              </a:stretch>
            </p:blipFill>
            <p:spPr>
              <a:xfrm>
                <a:off x="102338" y="701705"/>
                <a:ext cx="30834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Freihand 5">
                <a:extLst>
                  <a:ext uri="{FF2B5EF4-FFF2-40B4-BE49-F238E27FC236}">
                    <a16:creationId xmlns:a16="http://schemas.microsoft.com/office/drawing/2014/main" id="{8DFC76A0-90C5-4CA1-B776-F8CF2354F66C}"/>
                  </a:ext>
                </a:extLst>
              </p14:cNvPr>
              <p14:cNvContentPartPr/>
              <p14:nvPr/>
            </p14:nvContentPartPr>
            <p14:xfrm>
              <a:off x="78218" y="949025"/>
              <a:ext cx="3057480" cy="146160"/>
            </p14:xfrm>
          </p:contentPart>
        </mc:Choice>
        <mc:Fallback xmlns="">
          <p:pic>
            <p:nvPicPr>
              <p:cNvPr id="6" name="Freihand 5">
                <a:extLst>
                  <a:ext uri="{FF2B5EF4-FFF2-40B4-BE49-F238E27FC236}">
                    <a16:creationId xmlns:a16="http://schemas.microsoft.com/office/drawing/2014/main" id="{8DFC76A0-90C5-4CA1-B776-F8CF2354F66C}"/>
                  </a:ext>
                </a:extLst>
              </p:cNvPr>
              <p:cNvPicPr/>
              <p:nvPr/>
            </p:nvPicPr>
            <p:blipFill>
              <a:blip r:embed="rId6"/>
              <a:stretch>
                <a:fillRect/>
              </a:stretch>
            </p:blipFill>
            <p:spPr>
              <a:xfrm>
                <a:off x="69578" y="940385"/>
                <a:ext cx="30751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9A2AEFD0-BA22-4B0F-BBE2-DF00AF773176}"/>
                  </a:ext>
                </a:extLst>
              </p14:cNvPr>
              <p14:cNvContentPartPr/>
              <p14:nvPr/>
            </p14:nvContentPartPr>
            <p14:xfrm>
              <a:off x="4777658" y="2080865"/>
              <a:ext cx="916560" cy="484920"/>
            </p14:xfrm>
          </p:contentPart>
        </mc:Choice>
        <mc:Fallback xmlns="">
          <p:pic>
            <p:nvPicPr>
              <p:cNvPr id="9" name="Freihand 8">
                <a:extLst>
                  <a:ext uri="{FF2B5EF4-FFF2-40B4-BE49-F238E27FC236}">
                    <a16:creationId xmlns:a16="http://schemas.microsoft.com/office/drawing/2014/main" id="{9A2AEFD0-BA22-4B0F-BBE2-DF00AF773176}"/>
                  </a:ext>
                </a:extLst>
              </p:cNvPr>
              <p:cNvPicPr/>
              <p:nvPr/>
            </p:nvPicPr>
            <p:blipFill>
              <a:blip r:embed="rId8"/>
              <a:stretch>
                <a:fillRect/>
              </a:stretch>
            </p:blipFill>
            <p:spPr>
              <a:xfrm>
                <a:off x="4768658" y="2072225"/>
                <a:ext cx="934200" cy="5025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10944" name="Freihand 210943">
                <a:extLst>
                  <a:ext uri="{FF2B5EF4-FFF2-40B4-BE49-F238E27FC236}">
                    <a16:creationId xmlns:a16="http://schemas.microsoft.com/office/drawing/2014/main" id="{AEFDCB79-6AF7-4AD0-B129-398E766F6343}"/>
                  </a:ext>
                </a:extLst>
              </p14:cNvPr>
              <p14:cNvContentPartPr/>
              <p14:nvPr/>
            </p14:nvContentPartPr>
            <p14:xfrm>
              <a:off x="5284178" y="771905"/>
              <a:ext cx="3343680" cy="52200"/>
            </p14:xfrm>
          </p:contentPart>
        </mc:Choice>
        <mc:Fallback xmlns="">
          <p:pic>
            <p:nvPicPr>
              <p:cNvPr id="210944" name="Freihand 210943">
                <a:extLst>
                  <a:ext uri="{FF2B5EF4-FFF2-40B4-BE49-F238E27FC236}">
                    <a16:creationId xmlns:a16="http://schemas.microsoft.com/office/drawing/2014/main" id="{AEFDCB79-6AF7-4AD0-B129-398E766F6343}"/>
                  </a:ext>
                </a:extLst>
              </p:cNvPr>
              <p:cNvPicPr/>
              <p:nvPr/>
            </p:nvPicPr>
            <p:blipFill>
              <a:blip r:embed="rId10"/>
              <a:stretch>
                <a:fillRect/>
              </a:stretch>
            </p:blipFill>
            <p:spPr>
              <a:xfrm>
                <a:off x="5275178" y="763265"/>
                <a:ext cx="336132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10950" name="Freihand 210949">
                <a:extLst>
                  <a:ext uri="{FF2B5EF4-FFF2-40B4-BE49-F238E27FC236}">
                    <a16:creationId xmlns:a16="http://schemas.microsoft.com/office/drawing/2014/main" id="{7EA9FC99-45CD-478E-BBA5-586455BDF531}"/>
                  </a:ext>
                </a:extLst>
              </p14:cNvPr>
              <p14:cNvContentPartPr/>
              <p14:nvPr/>
            </p14:nvContentPartPr>
            <p14:xfrm>
              <a:off x="69218" y="1239185"/>
              <a:ext cx="375840" cy="43560"/>
            </p14:xfrm>
          </p:contentPart>
        </mc:Choice>
        <mc:Fallback xmlns="">
          <p:pic>
            <p:nvPicPr>
              <p:cNvPr id="210950" name="Freihand 210949">
                <a:extLst>
                  <a:ext uri="{FF2B5EF4-FFF2-40B4-BE49-F238E27FC236}">
                    <a16:creationId xmlns:a16="http://schemas.microsoft.com/office/drawing/2014/main" id="{7EA9FC99-45CD-478E-BBA5-586455BDF531}"/>
                  </a:ext>
                </a:extLst>
              </p:cNvPr>
              <p:cNvPicPr/>
              <p:nvPr/>
            </p:nvPicPr>
            <p:blipFill>
              <a:blip r:embed="rId12"/>
              <a:stretch>
                <a:fillRect/>
              </a:stretch>
            </p:blipFill>
            <p:spPr>
              <a:xfrm>
                <a:off x="60218" y="1230185"/>
                <a:ext cx="3934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11160" name="Freihand 211159">
                <a:extLst>
                  <a:ext uri="{FF2B5EF4-FFF2-40B4-BE49-F238E27FC236}">
                    <a16:creationId xmlns:a16="http://schemas.microsoft.com/office/drawing/2014/main" id="{41CF1E7F-68FB-4FCA-9FE4-9CEF84E6FBAF}"/>
                  </a:ext>
                </a:extLst>
              </p14:cNvPr>
              <p14:cNvContentPartPr/>
              <p14:nvPr/>
            </p14:nvContentPartPr>
            <p14:xfrm>
              <a:off x="2175578" y="4668545"/>
              <a:ext cx="1055160" cy="778320"/>
            </p14:xfrm>
          </p:contentPart>
        </mc:Choice>
        <mc:Fallback xmlns="">
          <p:pic>
            <p:nvPicPr>
              <p:cNvPr id="211160" name="Freihand 211159">
                <a:extLst>
                  <a:ext uri="{FF2B5EF4-FFF2-40B4-BE49-F238E27FC236}">
                    <a16:creationId xmlns:a16="http://schemas.microsoft.com/office/drawing/2014/main" id="{41CF1E7F-68FB-4FCA-9FE4-9CEF84E6FBAF}"/>
                  </a:ext>
                </a:extLst>
              </p:cNvPr>
              <p:cNvPicPr/>
              <p:nvPr/>
            </p:nvPicPr>
            <p:blipFill>
              <a:blip r:embed="rId14"/>
              <a:stretch>
                <a:fillRect/>
              </a:stretch>
            </p:blipFill>
            <p:spPr>
              <a:xfrm>
                <a:off x="2166578" y="4659905"/>
                <a:ext cx="1072800" cy="7959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11187" name="Freihand 211186">
                <a:extLst>
                  <a:ext uri="{FF2B5EF4-FFF2-40B4-BE49-F238E27FC236}">
                    <a16:creationId xmlns:a16="http://schemas.microsoft.com/office/drawing/2014/main" id="{1E9334D5-11A2-4F00-B1EF-9986E80B1913}"/>
                  </a:ext>
                </a:extLst>
              </p14:cNvPr>
              <p14:cNvContentPartPr/>
              <p14:nvPr/>
            </p14:nvContentPartPr>
            <p14:xfrm>
              <a:off x="3395258" y="4646225"/>
              <a:ext cx="3310560" cy="806760"/>
            </p14:xfrm>
          </p:contentPart>
        </mc:Choice>
        <mc:Fallback xmlns="">
          <p:pic>
            <p:nvPicPr>
              <p:cNvPr id="211187" name="Freihand 211186">
                <a:extLst>
                  <a:ext uri="{FF2B5EF4-FFF2-40B4-BE49-F238E27FC236}">
                    <a16:creationId xmlns:a16="http://schemas.microsoft.com/office/drawing/2014/main" id="{1E9334D5-11A2-4F00-B1EF-9986E80B1913}"/>
                  </a:ext>
                </a:extLst>
              </p:cNvPr>
              <p:cNvPicPr/>
              <p:nvPr/>
            </p:nvPicPr>
            <p:blipFill>
              <a:blip r:embed="rId16"/>
              <a:stretch>
                <a:fillRect/>
              </a:stretch>
            </p:blipFill>
            <p:spPr>
              <a:xfrm>
                <a:off x="3386258" y="4637585"/>
                <a:ext cx="3328200" cy="824400"/>
              </a:xfrm>
              <a:prstGeom prst="rect">
                <a:avLst/>
              </a:prstGeom>
            </p:spPr>
          </p:pic>
        </mc:Fallback>
      </mc:AlternateContent>
      <p:grpSp>
        <p:nvGrpSpPr>
          <p:cNvPr id="211194" name="Gruppieren 211193">
            <a:extLst>
              <a:ext uri="{FF2B5EF4-FFF2-40B4-BE49-F238E27FC236}">
                <a16:creationId xmlns:a16="http://schemas.microsoft.com/office/drawing/2014/main" id="{1D895DB6-884B-4DE8-AA13-46506B0C5735}"/>
              </a:ext>
            </a:extLst>
          </p:cNvPr>
          <p:cNvGrpSpPr/>
          <p:nvPr/>
        </p:nvGrpSpPr>
        <p:grpSpPr>
          <a:xfrm>
            <a:off x="-46702" y="91145"/>
            <a:ext cx="12222360" cy="6170400"/>
            <a:chOff x="-46702" y="91145"/>
            <a:chExt cx="12222360" cy="6170400"/>
          </a:xfrm>
        </p:grpSpPr>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4925D51-2C3F-42CD-B29F-E7180C76FAAF}"/>
                    </a:ext>
                  </a:extLst>
                </p14:cNvPr>
                <p14:cNvContentPartPr/>
                <p14:nvPr/>
              </p14:nvContentPartPr>
              <p14:xfrm>
                <a:off x="567818" y="3544985"/>
                <a:ext cx="163440" cy="214200"/>
              </p14:xfrm>
            </p:contentPart>
          </mc:Choice>
          <mc:Fallback xmlns="">
            <p:pic>
              <p:nvPicPr>
                <p:cNvPr id="10" name="Freihand 9">
                  <a:extLst>
                    <a:ext uri="{FF2B5EF4-FFF2-40B4-BE49-F238E27FC236}">
                      <a16:creationId xmlns:a16="http://schemas.microsoft.com/office/drawing/2014/main" id="{94925D51-2C3F-42CD-B29F-E7180C76FAAF}"/>
                    </a:ext>
                  </a:extLst>
                </p:cNvPr>
                <p:cNvPicPr/>
                <p:nvPr/>
              </p:nvPicPr>
              <p:blipFill>
                <a:blip r:embed="rId18"/>
                <a:stretch>
                  <a:fillRect/>
                </a:stretch>
              </p:blipFill>
              <p:spPr>
                <a:xfrm>
                  <a:off x="558818" y="3536345"/>
                  <a:ext cx="1810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Freihand 12">
                  <a:extLst>
                    <a:ext uri="{FF2B5EF4-FFF2-40B4-BE49-F238E27FC236}">
                      <a16:creationId xmlns:a16="http://schemas.microsoft.com/office/drawing/2014/main" id="{4AA8CCC2-6D9C-43E9-8F53-0797EFCC3693}"/>
                    </a:ext>
                  </a:extLst>
                </p14:cNvPr>
                <p14:cNvContentPartPr/>
                <p14:nvPr/>
              </p14:nvContentPartPr>
              <p14:xfrm>
                <a:off x="803978" y="3543905"/>
                <a:ext cx="105840" cy="164520"/>
              </p14:xfrm>
            </p:contentPart>
          </mc:Choice>
          <mc:Fallback xmlns="">
            <p:pic>
              <p:nvPicPr>
                <p:cNvPr id="13" name="Freihand 12">
                  <a:extLst>
                    <a:ext uri="{FF2B5EF4-FFF2-40B4-BE49-F238E27FC236}">
                      <a16:creationId xmlns:a16="http://schemas.microsoft.com/office/drawing/2014/main" id="{4AA8CCC2-6D9C-43E9-8F53-0797EFCC3693}"/>
                    </a:ext>
                  </a:extLst>
                </p:cNvPr>
                <p:cNvPicPr/>
                <p:nvPr/>
              </p:nvPicPr>
              <p:blipFill>
                <a:blip r:embed="rId20"/>
                <a:stretch>
                  <a:fillRect/>
                </a:stretch>
              </p:blipFill>
              <p:spPr>
                <a:xfrm>
                  <a:off x="794978" y="3535265"/>
                  <a:ext cx="1234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4" name="Freihand 13">
                  <a:extLst>
                    <a:ext uri="{FF2B5EF4-FFF2-40B4-BE49-F238E27FC236}">
                      <a16:creationId xmlns:a16="http://schemas.microsoft.com/office/drawing/2014/main" id="{09903DA3-6B51-4466-8930-3A775E82983B}"/>
                    </a:ext>
                  </a:extLst>
                </p14:cNvPr>
                <p14:cNvContentPartPr/>
                <p14:nvPr/>
              </p14:nvContentPartPr>
              <p14:xfrm>
                <a:off x="768698" y="3633185"/>
                <a:ext cx="142200" cy="37440"/>
              </p14:xfrm>
            </p:contentPart>
          </mc:Choice>
          <mc:Fallback xmlns="">
            <p:pic>
              <p:nvPicPr>
                <p:cNvPr id="14" name="Freihand 13">
                  <a:extLst>
                    <a:ext uri="{FF2B5EF4-FFF2-40B4-BE49-F238E27FC236}">
                      <a16:creationId xmlns:a16="http://schemas.microsoft.com/office/drawing/2014/main" id="{09903DA3-6B51-4466-8930-3A775E82983B}"/>
                    </a:ext>
                  </a:extLst>
                </p:cNvPr>
                <p:cNvPicPr/>
                <p:nvPr/>
              </p:nvPicPr>
              <p:blipFill>
                <a:blip r:embed="rId22"/>
                <a:stretch>
                  <a:fillRect/>
                </a:stretch>
              </p:blipFill>
              <p:spPr>
                <a:xfrm>
                  <a:off x="760058" y="3624545"/>
                  <a:ext cx="1598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25AC6A57-DF9F-4F6A-A1E8-67C59BF99944}"/>
                    </a:ext>
                  </a:extLst>
                </p14:cNvPr>
                <p14:cNvContentPartPr/>
                <p14:nvPr/>
              </p14:nvContentPartPr>
              <p14:xfrm>
                <a:off x="954818" y="3471185"/>
                <a:ext cx="96480" cy="225360"/>
              </p14:xfrm>
            </p:contentPart>
          </mc:Choice>
          <mc:Fallback xmlns="">
            <p:pic>
              <p:nvPicPr>
                <p:cNvPr id="15" name="Freihand 14">
                  <a:extLst>
                    <a:ext uri="{FF2B5EF4-FFF2-40B4-BE49-F238E27FC236}">
                      <a16:creationId xmlns:a16="http://schemas.microsoft.com/office/drawing/2014/main" id="{25AC6A57-DF9F-4F6A-A1E8-67C59BF99944}"/>
                    </a:ext>
                  </a:extLst>
                </p:cNvPr>
                <p:cNvPicPr/>
                <p:nvPr/>
              </p:nvPicPr>
              <p:blipFill>
                <a:blip r:embed="rId24"/>
                <a:stretch>
                  <a:fillRect/>
                </a:stretch>
              </p:blipFill>
              <p:spPr>
                <a:xfrm>
                  <a:off x="946178" y="3462545"/>
                  <a:ext cx="1141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Freihand 16">
                  <a:extLst>
                    <a:ext uri="{FF2B5EF4-FFF2-40B4-BE49-F238E27FC236}">
                      <a16:creationId xmlns:a16="http://schemas.microsoft.com/office/drawing/2014/main" id="{16C4B30A-FBC1-4F1B-AE16-9DB770F044C2}"/>
                    </a:ext>
                  </a:extLst>
                </p14:cNvPr>
                <p14:cNvContentPartPr/>
                <p14:nvPr/>
              </p14:nvContentPartPr>
              <p14:xfrm>
                <a:off x="1085138" y="3522305"/>
                <a:ext cx="170640" cy="174240"/>
              </p14:xfrm>
            </p:contentPart>
          </mc:Choice>
          <mc:Fallback xmlns="">
            <p:pic>
              <p:nvPicPr>
                <p:cNvPr id="17" name="Freihand 16">
                  <a:extLst>
                    <a:ext uri="{FF2B5EF4-FFF2-40B4-BE49-F238E27FC236}">
                      <a16:creationId xmlns:a16="http://schemas.microsoft.com/office/drawing/2014/main" id="{16C4B30A-FBC1-4F1B-AE16-9DB770F044C2}"/>
                    </a:ext>
                  </a:extLst>
                </p:cNvPr>
                <p:cNvPicPr/>
                <p:nvPr/>
              </p:nvPicPr>
              <p:blipFill>
                <a:blip r:embed="rId26"/>
                <a:stretch>
                  <a:fillRect/>
                </a:stretch>
              </p:blipFill>
              <p:spPr>
                <a:xfrm>
                  <a:off x="1076138" y="3513665"/>
                  <a:ext cx="18828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Freihand 17">
                  <a:extLst>
                    <a:ext uri="{FF2B5EF4-FFF2-40B4-BE49-F238E27FC236}">
                      <a16:creationId xmlns:a16="http://schemas.microsoft.com/office/drawing/2014/main" id="{3858A504-559C-4A58-A13C-E8633C85C1B8}"/>
                    </a:ext>
                  </a:extLst>
                </p14:cNvPr>
                <p14:cNvContentPartPr/>
                <p14:nvPr/>
              </p14:nvContentPartPr>
              <p14:xfrm>
                <a:off x="1329218" y="3523385"/>
                <a:ext cx="38520" cy="87120"/>
              </p14:xfrm>
            </p:contentPart>
          </mc:Choice>
          <mc:Fallback xmlns="">
            <p:pic>
              <p:nvPicPr>
                <p:cNvPr id="18" name="Freihand 17">
                  <a:extLst>
                    <a:ext uri="{FF2B5EF4-FFF2-40B4-BE49-F238E27FC236}">
                      <a16:creationId xmlns:a16="http://schemas.microsoft.com/office/drawing/2014/main" id="{3858A504-559C-4A58-A13C-E8633C85C1B8}"/>
                    </a:ext>
                  </a:extLst>
                </p:cNvPr>
                <p:cNvPicPr/>
                <p:nvPr/>
              </p:nvPicPr>
              <p:blipFill>
                <a:blip r:embed="rId28"/>
                <a:stretch>
                  <a:fillRect/>
                </a:stretch>
              </p:blipFill>
              <p:spPr>
                <a:xfrm>
                  <a:off x="1320218" y="3514385"/>
                  <a:ext cx="5616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Freihand 18">
                  <a:extLst>
                    <a:ext uri="{FF2B5EF4-FFF2-40B4-BE49-F238E27FC236}">
                      <a16:creationId xmlns:a16="http://schemas.microsoft.com/office/drawing/2014/main" id="{BCC0CF8A-B1F4-4DC0-AC8D-760EE66E52F2}"/>
                    </a:ext>
                  </a:extLst>
                </p14:cNvPr>
                <p14:cNvContentPartPr/>
                <p14:nvPr/>
              </p14:nvContentPartPr>
              <p14:xfrm>
                <a:off x="1292498" y="3551105"/>
                <a:ext cx="108360" cy="26280"/>
              </p14:xfrm>
            </p:contentPart>
          </mc:Choice>
          <mc:Fallback xmlns="">
            <p:pic>
              <p:nvPicPr>
                <p:cNvPr id="19" name="Freihand 18">
                  <a:extLst>
                    <a:ext uri="{FF2B5EF4-FFF2-40B4-BE49-F238E27FC236}">
                      <a16:creationId xmlns:a16="http://schemas.microsoft.com/office/drawing/2014/main" id="{BCC0CF8A-B1F4-4DC0-AC8D-760EE66E52F2}"/>
                    </a:ext>
                  </a:extLst>
                </p:cNvPr>
                <p:cNvPicPr/>
                <p:nvPr/>
              </p:nvPicPr>
              <p:blipFill>
                <a:blip r:embed="rId30"/>
                <a:stretch>
                  <a:fillRect/>
                </a:stretch>
              </p:blipFill>
              <p:spPr>
                <a:xfrm>
                  <a:off x="1283498" y="3542465"/>
                  <a:ext cx="12600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D1CD704E-7CB7-4DDF-8071-F942517A6F2B}"/>
                    </a:ext>
                  </a:extLst>
                </p14:cNvPr>
                <p14:cNvContentPartPr/>
                <p14:nvPr/>
              </p14:nvContentPartPr>
              <p14:xfrm>
                <a:off x="1503818" y="3490265"/>
                <a:ext cx="101160" cy="120600"/>
              </p14:xfrm>
            </p:contentPart>
          </mc:Choice>
          <mc:Fallback xmlns="">
            <p:pic>
              <p:nvPicPr>
                <p:cNvPr id="20" name="Freihand 19">
                  <a:extLst>
                    <a:ext uri="{FF2B5EF4-FFF2-40B4-BE49-F238E27FC236}">
                      <a16:creationId xmlns:a16="http://schemas.microsoft.com/office/drawing/2014/main" id="{D1CD704E-7CB7-4DDF-8071-F942517A6F2B}"/>
                    </a:ext>
                  </a:extLst>
                </p:cNvPr>
                <p:cNvPicPr/>
                <p:nvPr/>
              </p:nvPicPr>
              <p:blipFill>
                <a:blip r:embed="rId32"/>
                <a:stretch>
                  <a:fillRect/>
                </a:stretch>
              </p:blipFill>
              <p:spPr>
                <a:xfrm>
                  <a:off x="1495178" y="3481265"/>
                  <a:ext cx="118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9B46E287-3F97-4CDF-AF10-974DFEBA5993}"/>
                    </a:ext>
                  </a:extLst>
                </p14:cNvPr>
                <p14:cNvContentPartPr/>
                <p14:nvPr/>
              </p14:nvContentPartPr>
              <p14:xfrm>
                <a:off x="1670498" y="3520865"/>
                <a:ext cx="57240" cy="87840"/>
              </p14:xfrm>
            </p:contentPart>
          </mc:Choice>
          <mc:Fallback xmlns="">
            <p:pic>
              <p:nvPicPr>
                <p:cNvPr id="21" name="Freihand 20">
                  <a:extLst>
                    <a:ext uri="{FF2B5EF4-FFF2-40B4-BE49-F238E27FC236}">
                      <a16:creationId xmlns:a16="http://schemas.microsoft.com/office/drawing/2014/main" id="{9B46E287-3F97-4CDF-AF10-974DFEBA5993}"/>
                    </a:ext>
                  </a:extLst>
                </p:cNvPr>
                <p:cNvPicPr/>
                <p:nvPr/>
              </p:nvPicPr>
              <p:blipFill>
                <a:blip r:embed="rId34"/>
                <a:stretch>
                  <a:fillRect/>
                </a:stretch>
              </p:blipFill>
              <p:spPr>
                <a:xfrm>
                  <a:off x="1661858" y="3511865"/>
                  <a:ext cx="7488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55AD1A70-AC71-474C-A208-5B55B7522107}"/>
                    </a:ext>
                  </a:extLst>
                </p14:cNvPr>
                <p14:cNvContentPartPr/>
                <p14:nvPr/>
              </p14:nvContentPartPr>
              <p14:xfrm>
                <a:off x="1611818" y="3460745"/>
                <a:ext cx="78120" cy="65880"/>
              </p14:xfrm>
            </p:contentPart>
          </mc:Choice>
          <mc:Fallback xmlns="">
            <p:pic>
              <p:nvPicPr>
                <p:cNvPr id="22" name="Freihand 21">
                  <a:extLst>
                    <a:ext uri="{FF2B5EF4-FFF2-40B4-BE49-F238E27FC236}">
                      <a16:creationId xmlns:a16="http://schemas.microsoft.com/office/drawing/2014/main" id="{55AD1A70-AC71-474C-A208-5B55B7522107}"/>
                    </a:ext>
                  </a:extLst>
                </p:cNvPr>
                <p:cNvPicPr/>
                <p:nvPr/>
              </p:nvPicPr>
              <p:blipFill>
                <a:blip r:embed="rId36"/>
                <a:stretch>
                  <a:fillRect/>
                </a:stretch>
              </p:blipFill>
              <p:spPr>
                <a:xfrm>
                  <a:off x="1603178" y="3452105"/>
                  <a:ext cx="957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3" name="Freihand 22">
                  <a:extLst>
                    <a:ext uri="{FF2B5EF4-FFF2-40B4-BE49-F238E27FC236}">
                      <a16:creationId xmlns:a16="http://schemas.microsoft.com/office/drawing/2014/main" id="{9BC12575-F292-412D-923F-3A2C6751C791}"/>
                    </a:ext>
                  </a:extLst>
                </p14:cNvPr>
                <p14:cNvContentPartPr/>
                <p14:nvPr/>
              </p14:nvContentPartPr>
              <p14:xfrm>
                <a:off x="1729538" y="3591785"/>
                <a:ext cx="64440" cy="73440"/>
              </p14:xfrm>
            </p:contentPart>
          </mc:Choice>
          <mc:Fallback xmlns="">
            <p:pic>
              <p:nvPicPr>
                <p:cNvPr id="23" name="Freihand 22">
                  <a:extLst>
                    <a:ext uri="{FF2B5EF4-FFF2-40B4-BE49-F238E27FC236}">
                      <a16:creationId xmlns:a16="http://schemas.microsoft.com/office/drawing/2014/main" id="{9BC12575-F292-412D-923F-3A2C6751C791}"/>
                    </a:ext>
                  </a:extLst>
                </p:cNvPr>
                <p:cNvPicPr/>
                <p:nvPr/>
              </p:nvPicPr>
              <p:blipFill>
                <a:blip r:embed="rId38"/>
                <a:stretch>
                  <a:fillRect/>
                </a:stretch>
              </p:blipFill>
              <p:spPr>
                <a:xfrm>
                  <a:off x="1720898" y="3583145"/>
                  <a:ext cx="8208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4" name="Freihand 23">
                  <a:extLst>
                    <a:ext uri="{FF2B5EF4-FFF2-40B4-BE49-F238E27FC236}">
                      <a16:creationId xmlns:a16="http://schemas.microsoft.com/office/drawing/2014/main" id="{E18461D5-37CA-40FD-B03A-0D8452497D27}"/>
                    </a:ext>
                  </a:extLst>
                </p14:cNvPr>
                <p14:cNvContentPartPr/>
                <p14:nvPr/>
              </p14:nvContentPartPr>
              <p14:xfrm>
                <a:off x="1792538" y="3422585"/>
                <a:ext cx="113760" cy="272880"/>
              </p14:xfrm>
            </p:contentPart>
          </mc:Choice>
          <mc:Fallback xmlns="">
            <p:pic>
              <p:nvPicPr>
                <p:cNvPr id="24" name="Freihand 23">
                  <a:extLst>
                    <a:ext uri="{FF2B5EF4-FFF2-40B4-BE49-F238E27FC236}">
                      <a16:creationId xmlns:a16="http://schemas.microsoft.com/office/drawing/2014/main" id="{E18461D5-37CA-40FD-B03A-0D8452497D27}"/>
                    </a:ext>
                  </a:extLst>
                </p:cNvPr>
                <p:cNvPicPr/>
                <p:nvPr/>
              </p:nvPicPr>
              <p:blipFill>
                <a:blip r:embed="rId40"/>
                <a:stretch>
                  <a:fillRect/>
                </a:stretch>
              </p:blipFill>
              <p:spPr>
                <a:xfrm>
                  <a:off x="1783538" y="3413945"/>
                  <a:ext cx="13140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10951" name="Freihand 210950">
                  <a:extLst>
                    <a:ext uri="{FF2B5EF4-FFF2-40B4-BE49-F238E27FC236}">
                      <a16:creationId xmlns:a16="http://schemas.microsoft.com/office/drawing/2014/main" id="{394EDDAF-37C9-461E-98DA-275438D44C3F}"/>
                    </a:ext>
                  </a:extLst>
                </p14:cNvPr>
                <p14:cNvContentPartPr/>
                <p14:nvPr/>
              </p14:nvContentPartPr>
              <p14:xfrm>
                <a:off x="1958858" y="3376865"/>
                <a:ext cx="125280" cy="292680"/>
              </p14:xfrm>
            </p:contentPart>
          </mc:Choice>
          <mc:Fallback xmlns="">
            <p:pic>
              <p:nvPicPr>
                <p:cNvPr id="210951" name="Freihand 210950">
                  <a:extLst>
                    <a:ext uri="{FF2B5EF4-FFF2-40B4-BE49-F238E27FC236}">
                      <a16:creationId xmlns:a16="http://schemas.microsoft.com/office/drawing/2014/main" id="{394EDDAF-37C9-461E-98DA-275438D44C3F}"/>
                    </a:ext>
                  </a:extLst>
                </p:cNvPr>
                <p:cNvPicPr/>
                <p:nvPr/>
              </p:nvPicPr>
              <p:blipFill>
                <a:blip r:embed="rId42"/>
                <a:stretch>
                  <a:fillRect/>
                </a:stretch>
              </p:blipFill>
              <p:spPr>
                <a:xfrm>
                  <a:off x="1950218" y="3367865"/>
                  <a:ext cx="14292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10953" name="Freihand 210952">
                  <a:extLst>
                    <a:ext uri="{FF2B5EF4-FFF2-40B4-BE49-F238E27FC236}">
                      <a16:creationId xmlns:a16="http://schemas.microsoft.com/office/drawing/2014/main" id="{F9040417-616C-43B1-923D-1F342EDA869B}"/>
                    </a:ext>
                  </a:extLst>
                </p14:cNvPr>
                <p14:cNvContentPartPr/>
                <p14:nvPr/>
              </p14:nvContentPartPr>
              <p14:xfrm>
                <a:off x="2040218" y="3460385"/>
                <a:ext cx="171360" cy="192600"/>
              </p14:xfrm>
            </p:contentPart>
          </mc:Choice>
          <mc:Fallback xmlns="">
            <p:pic>
              <p:nvPicPr>
                <p:cNvPr id="210953" name="Freihand 210952">
                  <a:extLst>
                    <a:ext uri="{FF2B5EF4-FFF2-40B4-BE49-F238E27FC236}">
                      <a16:creationId xmlns:a16="http://schemas.microsoft.com/office/drawing/2014/main" id="{F9040417-616C-43B1-923D-1F342EDA869B}"/>
                    </a:ext>
                  </a:extLst>
                </p:cNvPr>
                <p:cNvPicPr/>
                <p:nvPr/>
              </p:nvPicPr>
              <p:blipFill>
                <a:blip r:embed="rId44"/>
                <a:stretch>
                  <a:fillRect/>
                </a:stretch>
              </p:blipFill>
              <p:spPr>
                <a:xfrm>
                  <a:off x="2031218" y="3451745"/>
                  <a:ext cx="18900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0954" name="Freihand 210953">
                  <a:extLst>
                    <a:ext uri="{FF2B5EF4-FFF2-40B4-BE49-F238E27FC236}">
                      <a16:creationId xmlns:a16="http://schemas.microsoft.com/office/drawing/2014/main" id="{9F6F1D52-50A9-4ACB-B510-F162BEC26872}"/>
                    </a:ext>
                  </a:extLst>
                </p14:cNvPr>
                <p14:cNvContentPartPr/>
                <p14:nvPr/>
              </p14:nvContentPartPr>
              <p14:xfrm>
                <a:off x="2320658" y="3463265"/>
                <a:ext cx="29520" cy="119160"/>
              </p14:xfrm>
            </p:contentPart>
          </mc:Choice>
          <mc:Fallback xmlns="">
            <p:pic>
              <p:nvPicPr>
                <p:cNvPr id="210954" name="Freihand 210953">
                  <a:extLst>
                    <a:ext uri="{FF2B5EF4-FFF2-40B4-BE49-F238E27FC236}">
                      <a16:creationId xmlns:a16="http://schemas.microsoft.com/office/drawing/2014/main" id="{9F6F1D52-50A9-4ACB-B510-F162BEC26872}"/>
                    </a:ext>
                  </a:extLst>
                </p:cNvPr>
                <p:cNvPicPr/>
                <p:nvPr/>
              </p:nvPicPr>
              <p:blipFill>
                <a:blip r:embed="rId46"/>
                <a:stretch>
                  <a:fillRect/>
                </a:stretch>
              </p:blipFill>
              <p:spPr>
                <a:xfrm>
                  <a:off x="2311658" y="3454265"/>
                  <a:ext cx="471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0955" name="Freihand 210954">
                  <a:extLst>
                    <a:ext uri="{FF2B5EF4-FFF2-40B4-BE49-F238E27FC236}">
                      <a16:creationId xmlns:a16="http://schemas.microsoft.com/office/drawing/2014/main" id="{E1FECB82-75A9-4A9D-A02E-6F40F765E2E0}"/>
                    </a:ext>
                  </a:extLst>
                </p14:cNvPr>
                <p14:cNvContentPartPr/>
                <p14:nvPr/>
              </p14:nvContentPartPr>
              <p14:xfrm>
                <a:off x="2286818" y="3532745"/>
                <a:ext cx="122040" cy="13680"/>
              </p14:xfrm>
            </p:contentPart>
          </mc:Choice>
          <mc:Fallback xmlns="">
            <p:pic>
              <p:nvPicPr>
                <p:cNvPr id="210955" name="Freihand 210954">
                  <a:extLst>
                    <a:ext uri="{FF2B5EF4-FFF2-40B4-BE49-F238E27FC236}">
                      <a16:creationId xmlns:a16="http://schemas.microsoft.com/office/drawing/2014/main" id="{E1FECB82-75A9-4A9D-A02E-6F40F765E2E0}"/>
                    </a:ext>
                  </a:extLst>
                </p:cNvPr>
                <p:cNvPicPr/>
                <p:nvPr/>
              </p:nvPicPr>
              <p:blipFill>
                <a:blip r:embed="rId48"/>
                <a:stretch>
                  <a:fillRect/>
                </a:stretch>
              </p:blipFill>
              <p:spPr>
                <a:xfrm>
                  <a:off x="2277818" y="3523745"/>
                  <a:ext cx="1396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10956" name="Freihand 210955">
                  <a:extLst>
                    <a:ext uri="{FF2B5EF4-FFF2-40B4-BE49-F238E27FC236}">
                      <a16:creationId xmlns:a16="http://schemas.microsoft.com/office/drawing/2014/main" id="{AFE674F2-8583-4D93-A97E-C183B4FACE79}"/>
                    </a:ext>
                  </a:extLst>
                </p14:cNvPr>
                <p14:cNvContentPartPr/>
                <p14:nvPr/>
              </p14:nvContentPartPr>
              <p14:xfrm>
                <a:off x="2518298" y="3463985"/>
                <a:ext cx="36000" cy="86040"/>
              </p14:xfrm>
            </p:contentPart>
          </mc:Choice>
          <mc:Fallback xmlns="">
            <p:pic>
              <p:nvPicPr>
                <p:cNvPr id="210956" name="Freihand 210955">
                  <a:extLst>
                    <a:ext uri="{FF2B5EF4-FFF2-40B4-BE49-F238E27FC236}">
                      <a16:creationId xmlns:a16="http://schemas.microsoft.com/office/drawing/2014/main" id="{AFE674F2-8583-4D93-A97E-C183B4FACE79}"/>
                    </a:ext>
                  </a:extLst>
                </p:cNvPr>
                <p:cNvPicPr/>
                <p:nvPr/>
              </p:nvPicPr>
              <p:blipFill>
                <a:blip r:embed="rId50"/>
                <a:stretch>
                  <a:fillRect/>
                </a:stretch>
              </p:blipFill>
              <p:spPr>
                <a:xfrm>
                  <a:off x="2509658" y="3455345"/>
                  <a:ext cx="536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10957" name="Freihand 210956">
                  <a:extLst>
                    <a:ext uri="{FF2B5EF4-FFF2-40B4-BE49-F238E27FC236}">
                      <a16:creationId xmlns:a16="http://schemas.microsoft.com/office/drawing/2014/main" id="{F31C93A7-ACAC-4DC1-BCE0-1FCC4298E923}"/>
                    </a:ext>
                  </a:extLst>
                </p14:cNvPr>
                <p14:cNvContentPartPr/>
                <p14:nvPr/>
              </p14:nvContentPartPr>
              <p14:xfrm>
                <a:off x="2564378" y="3360665"/>
                <a:ext cx="9000" cy="7920"/>
              </p14:xfrm>
            </p:contentPart>
          </mc:Choice>
          <mc:Fallback xmlns="">
            <p:pic>
              <p:nvPicPr>
                <p:cNvPr id="210957" name="Freihand 210956">
                  <a:extLst>
                    <a:ext uri="{FF2B5EF4-FFF2-40B4-BE49-F238E27FC236}">
                      <a16:creationId xmlns:a16="http://schemas.microsoft.com/office/drawing/2014/main" id="{F31C93A7-ACAC-4DC1-BCE0-1FCC4298E923}"/>
                    </a:ext>
                  </a:extLst>
                </p:cNvPr>
                <p:cNvPicPr/>
                <p:nvPr/>
              </p:nvPicPr>
              <p:blipFill>
                <a:blip r:embed="rId52"/>
                <a:stretch>
                  <a:fillRect/>
                </a:stretch>
              </p:blipFill>
              <p:spPr>
                <a:xfrm>
                  <a:off x="2555378" y="3352025"/>
                  <a:ext cx="26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10958" name="Freihand 210957">
                  <a:extLst>
                    <a:ext uri="{FF2B5EF4-FFF2-40B4-BE49-F238E27FC236}">
                      <a16:creationId xmlns:a16="http://schemas.microsoft.com/office/drawing/2014/main" id="{1BB9E18A-CDC5-4C28-BD77-9C2D52AB6B05}"/>
                    </a:ext>
                  </a:extLst>
                </p14:cNvPr>
                <p14:cNvContentPartPr/>
                <p14:nvPr/>
              </p14:nvContentPartPr>
              <p14:xfrm>
                <a:off x="2555738" y="3569465"/>
                <a:ext cx="61200" cy="59760"/>
              </p14:xfrm>
            </p:contentPart>
          </mc:Choice>
          <mc:Fallback xmlns="">
            <p:pic>
              <p:nvPicPr>
                <p:cNvPr id="210958" name="Freihand 210957">
                  <a:extLst>
                    <a:ext uri="{FF2B5EF4-FFF2-40B4-BE49-F238E27FC236}">
                      <a16:creationId xmlns:a16="http://schemas.microsoft.com/office/drawing/2014/main" id="{1BB9E18A-CDC5-4C28-BD77-9C2D52AB6B05}"/>
                    </a:ext>
                  </a:extLst>
                </p:cNvPr>
                <p:cNvPicPr/>
                <p:nvPr/>
              </p:nvPicPr>
              <p:blipFill>
                <a:blip r:embed="rId54"/>
                <a:stretch>
                  <a:fillRect/>
                </a:stretch>
              </p:blipFill>
              <p:spPr>
                <a:xfrm>
                  <a:off x="2546738" y="3560465"/>
                  <a:ext cx="788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0959" name="Freihand 210958">
                  <a:extLst>
                    <a:ext uri="{FF2B5EF4-FFF2-40B4-BE49-F238E27FC236}">
                      <a16:creationId xmlns:a16="http://schemas.microsoft.com/office/drawing/2014/main" id="{C8FD17C5-5F83-459E-A77C-683EF36A5C06}"/>
                    </a:ext>
                  </a:extLst>
                </p14:cNvPr>
                <p14:cNvContentPartPr/>
                <p14:nvPr/>
              </p14:nvContentPartPr>
              <p14:xfrm>
                <a:off x="2653298" y="3388385"/>
                <a:ext cx="131760" cy="105480"/>
              </p14:xfrm>
            </p:contentPart>
          </mc:Choice>
          <mc:Fallback xmlns="">
            <p:pic>
              <p:nvPicPr>
                <p:cNvPr id="210959" name="Freihand 210958">
                  <a:extLst>
                    <a:ext uri="{FF2B5EF4-FFF2-40B4-BE49-F238E27FC236}">
                      <a16:creationId xmlns:a16="http://schemas.microsoft.com/office/drawing/2014/main" id="{C8FD17C5-5F83-459E-A77C-683EF36A5C06}"/>
                    </a:ext>
                  </a:extLst>
                </p:cNvPr>
                <p:cNvPicPr/>
                <p:nvPr/>
              </p:nvPicPr>
              <p:blipFill>
                <a:blip r:embed="rId56"/>
                <a:stretch>
                  <a:fillRect/>
                </a:stretch>
              </p:blipFill>
              <p:spPr>
                <a:xfrm>
                  <a:off x="2644658" y="3379745"/>
                  <a:ext cx="14940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10960" name="Freihand 210959">
                  <a:extLst>
                    <a:ext uri="{FF2B5EF4-FFF2-40B4-BE49-F238E27FC236}">
                      <a16:creationId xmlns:a16="http://schemas.microsoft.com/office/drawing/2014/main" id="{1F1D890B-8582-4B75-B64B-C92D10590EF9}"/>
                    </a:ext>
                  </a:extLst>
                </p14:cNvPr>
                <p14:cNvContentPartPr/>
                <p14:nvPr/>
              </p14:nvContentPartPr>
              <p14:xfrm>
                <a:off x="2689298" y="3305225"/>
                <a:ext cx="207360" cy="478800"/>
              </p14:xfrm>
            </p:contentPart>
          </mc:Choice>
          <mc:Fallback xmlns="">
            <p:pic>
              <p:nvPicPr>
                <p:cNvPr id="210960" name="Freihand 210959">
                  <a:extLst>
                    <a:ext uri="{FF2B5EF4-FFF2-40B4-BE49-F238E27FC236}">
                      <a16:creationId xmlns:a16="http://schemas.microsoft.com/office/drawing/2014/main" id="{1F1D890B-8582-4B75-B64B-C92D10590EF9}"/>
                    </a:ext>
                  </a:extLst>
                </p:cNvPr>
                <p:cNvPicPr/>
                <p:nvPr/>
              </p:nvPicPr>
              <p:blipFill>
                <a:blip r:embed="rId58"/>
                <a:stretch>
                  <a:fillRect/>
                </a:stretch>
              </p:blipFill>
              <p:spPr>
                <a:xfrm>
                  <a:off x="2680298" y="3296225"/>
                  <a:ext cx="225000" cy="496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11041" name="Freihand 211040">
                  <a:extLst>
                    <a:ext uri="{FF2B5EF4-FFF2-40B4-BE49-F238E27FC236}">
                      <a16:creationId xmlns:a16="http://schemas.microsoft.com/office/drawing/2014/main" id="{B968FC51-F06F-4E47-B971-89DD4D63AD3B}"/>
                    </a:ext>
                  </a:extLst>
                </p14:cNvPr>
                <p14:cNvContentPartPr/>
                <p14:nvPr/>
              </p14:nvContentPartPr>
              <p14:xfrm>
                <a:off x="849338" y="4433105"/>
                <a:ext cx="423000" cy="273960"/>
              </p14:xfrm>
            </p:contentPart>
          </mc:Choice>
          <mc:Fallback xmlns="">
            <p:pic>
              <p:nvPicPr>
                <p:cNvPr id="211041" name="Freihand 211040">
                  <a:extLst>
                    <a:ext uri="{FF2B5EF4-FFF2-40B4-BE49-F238E27FC236}">
                      <a16:creationId xmlns:a16="http://schemas.microsoft.com/office/drawing/2014/main" id="{B968FC51-F06F-4E47-B971-89DD4D63AD3B}"/>
                    </a:ext>
                  </a:extLst>
                </p:cNvPr>
                <p:cNvPicPr/>
                <p:nvPr/>
              </p:nvPicPr>
              <p:blipFill>
                <a:blip r:embed="rId60"/>
                <a:stretch>
                  <a:fillRect/>
                </a:stretch>
              </p:blipFill>
              <p:spPr>
                <a:xfrm>
                  <a:off x="840338" y="4424105"/>
                  <a:ext cx="440640" cy="2916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11044" name="Freihand 211043">
                  <a:extLst>
                    <a:ext uri="{FF2B5EF4-FFF2-40B4-BE49-F238E27FC236}">
                      <a16:creationId xmlns:a16="http://schemas.microsoft.com/office/drawing/2014/main" id="{EDB0A18C-A265-4618-9377-E2F07AF11B53}"/>
                    </a:ext>
                  </a:extLst>
                </p14:cNvPr>
                <p14:cNvContentPartPr/>
                <p14:nvPr/>
              </p14:nvContentPartPr>
              <p14:xfrm>
                <a:off x="3284018" y="3977345"/>
                <a:ext cx="1139040" cy="802080"/>
              </p14:xfrm>
            </p:contentPart>
          </mc:Choice>
          <mc:Fallback xmlns="">
            <p:pic>
              <p:nvPicPr>
                <p:cNvPr id="211044" name="Freihand 211043">
                  <a:extLst>
                    <a:ext uri="{FF2B5EF4-FFF2-40B4-BE49-F238E27FC236}">
                      <a16:creationId xmlns:a16="http://schemas.microsoft.com/office/drawing/2014/main" id="{EDB0A18C-A265-4618-9377-E2F07AF11B53}"/>
                    </a:ext>
                  </a:extLst>
                </p:cNvPr>
                <p:cNvPicPr/>
                <p:nvPr/>
              </p:nvPicPr>
              <p:blipFill>
                <a:blip r:embed="rId62"/>
                <a:stretch>
                  <a:fillRect/>
                </a:stretch>
              </p:blipFill>
              <p:spPr>
                <a:xfrm>
                  <a:off x="3275018" y="3968705"/>
                  <a:ext cx="1156680" cy="8197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11049" name="Freihand 211048">
                  <a:extLst>
                    <a:ext uri="{FF2B5EF4-FFF2-40B4-BE49-F238E27FC236}">
                      <a16:creationId xmlns:a16="http://schemas.microsoft.com/office/drawing/2014/main" id="{2638E9B2-45DF-46FB-88D2-8BE42C8455BF}"/>
                    </a:ext>
                  </a:extLst>
                </p14:cNvPr>
                <p14:cNvContentPartPr/>
                <p14:nvPr/>
              </p14:nvContentPartPr>
              <p14:xfrm>
                <a:off x="3258458" y="3925505"/>
                <a:ext cx="1306080" cy="777600"/>
              </p14:xfrm>
            </p:contentPart>
          </mc:Choice>
          <mc:Fallback xmlns="">
            <p:pic>
              <p:nvPicPr>
                <p:cNvPr id="211049" name="Freihand 211048">
                  <a:extLst>
                    <a:ext uri="{FF2B5EF4-FFF2-40B4-BE49-F238E27FC236}">
                      <a16:creationId xmlns:a16="http://schemas.microsoft.com/office/drawing/2014/main" id="{2638E9B2-45DF-46FB-88D2-8BE42C8455BF}"/>
                    </a:ext>
                  </a:extLst>
                </p:cNvPr>
                <p:cNvPicPr/>
                <p:nvPr/>
              </p:nvPicPr>
              <p:blipFill>
                <a:blip r:embed="rId64"/>
                <a:stretch>
                  <a:fillRect/>
                </a:stretch>
              </p:blipFill>
              <p:spPr>
                <a:xfrm>
                  <a:off x="3249458" y="3916865"/>
                  <a:ext cx="1323720" cy="7952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0962" name="Freihand 210961">
                  <a:extLst>
                    <a:ext uri="{FF2B5EF4-FFF2-40B4-BE49-F238E27FC236}">
                      <a16:creationId xmlns:a16="http://schemas.microsoft.com/office/drawing/2014/main" id="{3D5BD3F9-F14C-4C9D-958E-FB2779CE6465}"/>
                    </a:ext>
                  </a:extLst>
                </p14:cNvPr>
                <p14:cNvContentPartPr/>
                <p14:nvPr/>
              </p14:nvContentPartPr>
              <p14:xfrm>
                <a:off x="6252218" y="577145"/>
                <a:ext cx="2148840" cy="219240"/>
              </p14:xfrm>
            </p:contentPart>
          </mc:Choice>
          <mc:Fallback xmlns="">
            <p:pic>
              <p:nvPicPr>
                <p:cNvPr id="210962" name="Freihand 210961">
                  <a:extLst>
                    <a:ext uri="{FF2B5EF4-FFF2-40B4-BE49-F238E27FC236}">
                      <a16:creationId xmlns:a16="http://schemas.microsoft.com/office/drawing/2014/main" id="{3D5BD3F9-F14C-4C9D-958E-FB2779CE6465}"/>
                    </a:ext>
                  </a:extLst>
                </p:cNvPr>
                <p:cNvPicPr/>
                <p:nvPr/>
              </p:nvPicPr>
              <p:blipFill>
                <a:blip r:embed="rId66"/>
                <a:stretch>
                  <a:fillRect/>
                </a:stretch>
              </p:blipFill>
              <p:spPr>
                <a:xfrm>
                  <a:off x="6243578" y="568505"/>
                  <a:ext cx="216648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0" name="Freihand 39">
                  <a:extLst>
                    <a:ext uri="{FF2B5EF4-FFF2-40B4-BE49-F238E27FC236}">
                      <a16:creationId xmlns:a16="http://schemas.microsoft.com/office/drawing/2014/main" id="{1055D319-D276-4AE3-B218-C6712499A0DA}"/>
                    </a:ext>
                  </a:extLst>
                </p14:cNvPr>
                <p14:cNvContentPartPr/>
                <p14:nvPr/>
              </p14:nvContentPartPr>
              <p14:xfrm>
                <a:off x="9847538" y="1412705"/>
                <a:ext cx="263880" cy="97920"/>
              </p14:xfrm>
            </p:contentPart>
          </mc:Choice>
          <mc:Fallback xmlns="">
            <p:pic>
              <p:nvPicPr>
                <p:cNvPr id="40" name="Freihand 39">
                  <a:extLst>
                    <a:ext uri="{FF2B5EF4-FFF2-40B4-BE49-F238E27FC236}">
                      <a16:creationId xmlns:a16="http://schemas.microsoft.com/office/drawing/2014/main" id="{1055D319-D276-4AE3-B218-C6712499A0DA}"/>
                    </a:ext>
                  </a:extLst>
                </p:cNvPr>
                <p:cNvPicPr/>
                <p:nvPr/>
              </p:nvPicPr>
              <p:blipFill>
                <a:blip r:embed="rId68"/>
                <a:stretch>
                  <a:fillRect/>
                </a:stretch>
              </p:blipFill>
              <p:spPr>
                <a:xfrm>
                  <a:off x="9838898" y="1403705"/>
                  <a:ext cx="281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1" name="Freihand 40">
                  <a:extLst>
                    <a:ext uri="{FF2B5EF4-FFF2-40B4-BE49-F238E27FC236}">
                      <a16:creationId xmlns:a16="http://schemas.microsoft.com/office/drawing/2014/main" id="{19EFF3CB-36F0-495C-9284-E74C8C963D0B}"/>
                    </a:ext>
                  </a:extLst>
                </p14:cNvPr>
                <p14:cNvContentPartPr/>
                <p14:nvPr/>
              </p14:nvContentPartPr>
              <p14:xfrm>
                <a:off x="10167218" y="1453745"/>
                <a:ext cx="48240" cy="51480"/>
              </p14:xfrm>
            </p:contentPart>
          </mc:Choice>
          <mc:Fallback xmlns="">
            <p:pic>
              <p:nvPicPr>
                <p:cNvPr id="41" name="Freihand 40">
                  <a:extLst>
                    <a:ext uri="{FF2B5EF4-FFF2-40B4-BE49-F238E27FC236}">
                      <a16:creationId xmlns:a16="http://schemas.microsoft.com/office/drawing/2014/main" id="{19EFF3CB-36F0-495C-9284-E74C8C963D0B}"/>
                    </a:ext>
                  </a:extLst>
                </p:cNvPr>
                <p:cNvPicPr/>
                <p:nvPr/>
              </p:nvPicPr>
              <p:blipFill>
                <a:blip r:embed="rId70"/>
                <a:stretch>
                  <a:fillRect/>
                </a:stretch>
              </p:blipFill>
              <p:spPr>
                <a:xfrm>
                  <a:off x="10158578" y="1445105"/>
                  <a:ext cx="658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2" name="Freihand 41">
                  <a:extLst>
                    <a:ext uri="{FF2B5EF4-FFF2-40B4-BE49-F238E27FC236}">
                      <a16:creationId xmlns:a16="http://schemas.microsoft.com/office/drawing/2014/main" id="{6385D1A8-EB3A-4A12-A346-6EA3CF16B927}"/>
                    </a:ext>
                  </a:extLst>
                </p14:cNvPr>
                <p14:cNvContentPartPr/>
                <p14:nvPr/>
              </p14:nvContentPartPr>
              <p14:xfrm>
                <a:off x="10278818" y="1395065"/>
                <a:ext cx="92160" cy="100080"/>
              </p14:xfrm>
            </p:contentPart>
          </mc:Choice>
          <mc:Fallback xmlns="">
            <p:pic>
              <p:nvPicPr>
                <p:cNvPr id="42" name="Freihand 41">
                  <a:extLst>
                    <a:ext uri="{FF2B5EF4-FFF2-40B4-BE49-F238E27FC236}">
                      <a16:creationId xmlns:a16="http://schemas.microsoft.com/office/drawing/2014/main" id="{6385D1A8-EB3A-4A12-A346-6EA3CF16B927}"/>
                    </a:ext>
                  </a:extLst>
                </p:cNvPr>
                <p:cNvPicPr/>
                <p:nvPr/>
              </p:nvPicPr>
              <p:blipFill>
                <a:blip r:embed="rId72"/>
                <a:stretch>
                  <a:fillRect/>
                </a:stretch>
              </p:blipFill>
              <p:spPr>
                <a:xfrm>
                  <a:off x="10270178" y="1386065"/>
                  <a:ext cx="1098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3" name="Freihand 42">
                  <a:extLst>
                    <a:ext uri="{FF2B5EF4-FFF2-40B4-BE49-F238E27FC236}">
                      <a16:creationId xmlns:a16="http://schemas.microsoft.com/office/drawing/2014/main" id="{562FC398-4387-415C-996F-579B1F2C4ED1}"/>
                    </a:ext>
                  </a:extLst>
                </p14:cNvPr>
                <p14:cNvContentPartPr/>
                <p14:nvPr/>
              </p14:nvContentPartPr>
              <p14:xfrm>
                <a:off x="10431458" y="1411265"/>
                <a:ext cx="364680" cy="87120"/>
              </p14:xfrm>
            </p:contentPart>
          </mc:Choice>
          <mc:Fallback xmlns="">
            <p:pic>
              <p:nvPicPr>
                <p:cNvPr id="43" name="Freihand 42">
                  <a:extLst>
                    <a:ext uri="{FF2B5EF4-FFF2-40B4-BE49-F238E27FC236}">
                      <a16:creationId xmlns:a16="http://schemas.microsoft.com/office/drawing/2014/main" id="{562FC398-4387-415C-996F-579B1F2C4ED1}"/>
                    </a:ext>
                  </a:extLst>
                </p:cNvPr>
                <p:cNvPicPr/>
                <p:nvPr/>
              </p:nvPicPr>
              <p:blipFill>
                <a:blip r:embed="rId74"/>
                <a:stretch>
                  <a:fillRect/>
                </a:stretch>
              </p:blipFill>
              <p:spPr>
                <a:xfrm>
                  <a:off x="10422818" y="1402625"/>
                  <a:ext cx="382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4" name="Freihand 43">
                  <a:extLst>
                    <a:ext uri="{FF2B5EF4-FFF2-40B4-BE49-F238E27FC236}">
                      <a16:creationId xmlns:a16="http://schemas.microsoft.com/office/drawing/2014/main" id="{32D26F5C-53B4-468D-9EB4-859276E3C557}"/>
                    </a:ext>
                  </a:extLst>
                </p14:cNvPr>
                <p14:cNvContentPartPr/>
                <p14:nvPr/>
              </p14:nvContentPartPr>
              <p14:xfrm>
                <a:off x="10802978" y="1464185"/>
                <a:ext cx="239040" cy="51840"/>
              </p14:xfrm>
            </p:contentPart>
          </mc:Choice>
          <mc:Fallback xmlns="">
            <p:pic>
              <p:nvPicPr>
                <p:cNvPr id="44" name="Freihand 43">
                  <a:extLst>
                    <a:ext uri="{FF2B5EF4-FFF2-40B4-BE49-F238E27FC236}">
                      <a16:creationId xmlns:a16="http://schemas.microsoft.com/office/drawing/2014/main" id="{32D26F5C-53B4-468D-9EB4-859276E3C557}"/>
                    </a:ext>
                  </a:extLst>
                </p:cNvPr>
                <p:cNvPicPr/>
                <p:nvPr/>
              </p:nvPicPr>
              <p:blipFill>
                <a:blip r:embed="rId76"/>
                <a:stretch>
                  <a:fillRect/>
                </a:stretch>
              </p:blipFill>
              <p:spPr>
                <a:xfrm>
                  <a:off x="10793978" y="1455185"/>
                  <a:ext cx="256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5" name="Freihand 44">
                  <a:extLst>
                    <a:ext uri="{FF2B5EF4-FFF2-40B4-BE49-F238E27FC236}">
                      <a16:creationId xmlns:a16="http://schemas.microsoft.com/office/drawing/2014/main" id="{F87A738E-14C6-4601-BC8D-5B8C4A829318}"/>
                    </a:ext>
                  </a:extLst>
                </p14:cNvPr>
                <p14:cNvContentPartPr/>
                <p14:nvPr/>
              </p14:nvContentPartPr>
              <p14:xfrm>
                <a:off x="11129138" y="1344305"/>
                <a:ext cx="339840" cy="327240"/>
              </p14:xfrm>
            </p:contentPart>
          </mc:Choice>
          <mc:Fallback xmlns="">
            <p:pic>
              <p:nvPicPr>
                <p:cNvPr id="45" name="Freihand 44">
                  <a:extLst>
                    <a:ext uri="{FF2B5EF4-FFF2-40B4-BE49-F238E27FC236}">
                      <a16:creationId xmlns:a16="http://schemas.microsoft.com/office/drawing/2014/main" id="{F87A738E-14C6-4601-BC8D-5B8C4A829318}"/>
                    </a:ext>
                  </a:extLst>
                </p:cNvPr>
                <p:cNvPicPr/>
                <p:nvPr/>
              </p:nvPicPr>
              <p:blipFill>
                <a:blip r:embed="rId78"/>
                <a:stretch>
                  <a:fillRect/>
                </a:stretch>
              </p:blipFill>
              <p:spPr>
                <a:xfrm>
                  <a:off x="11120498" y="1335665"/>
                  <a:ext cx="357480" cy="3448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26" name="Freihand 25">
                  <a:extLst>
                    <a:ext uri="{FF2B5EF4-FFF2-40B4-BE49-F238E27FC236}">
                      <a16:creationId xmlns:a16="http://schemas.microsoft.com/office/drawing/2014/main" id="{79EA4AD7-B43F-46C9-9E19-73809CB3C8E8}"/>
                    </a:ext>
                  </a:extLst>
                </p14:cNvPr>
                <p14:cNvContentPartPr/>
                <p14:nvPr/>
              </p14:nvContentPartPr>
              <p14:xfrm>
                <a:off x="8455778" y="3528785"/>
                <a:ext cx="148680" cy="220680"/>
              </p14:xfrm>
            </p:contentPart>
          </mc:Choice>
          <mc:Fallback xmlns="">
            <p:pic>
              <p:nvPicPr>
                <p:cNvPr id="26" name="Freihand 25">
                  <a:extLst>
                    <a:ext uri="{FF2B5EF4-FFF2-40B4-BE49-F238E27FC236}">
                      <a16:creationId xmlns:a16="http://schemas.microsoft.com/office/drawing/2014/main" id="{79EA4AD7-B43F-46C9-9E19-73809CB3C8E8}"/>
                    </a:ext>
                  </a:extLst>
                </p:cNvPr>
                <p:cNvPicPr/>
                <p:nvPr/>
              </p:nvPicPr>
              <p:blipFill>
                <a:blip r:embed="rId80"/>
                <a:stretch>
                  <a:fillRect/>
                </a:stretch>
              </p:blipFill>
              <p:spPr>
                <a:xfrm>
                  <a:off x="8446778" y="3519785"/>
                  <a:ext cx="16632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27" name="Freihand 26">
                  <a:extLst>
                    <a:ext uri="{FF2B5EF4-FFF2-40B4-BE49-F238E27FC236}">
                      <a16:creationId xmlns:a16="http://schemas.microsoft.com/office/drawing/2014/main" id="{1CE6668F-2161-45F6-8F7C-3360E358280D}"/>
                    </a:ext>
                  </a:extLst>
                </p14:cNvPr>
                <p14:cNvContentPartPr/>
                <p14:nvPr/>
              </p14:nvContentPartPr>
              <p14:xfrm>
                <a:off x="8751698" y="3506465"/>
                <a:ext cx="144000" cy="198360"/>
              </p14:xfrm>
            </p:contentPart>
          </mc:Choice>
          <mc:Fallback xmlns="">
            <p:pic>
              <p:nvPicPr>
                <p:cNvPr id="27" name="Freihand 26">
                  <a:extLst>
                    <a:ext uri="{FF2B5EF4-FFF2-40B4-BE49-F238E27FC236}">
                      <a16:creationId xmlns:a16="http://schemas.microsoft.com/office/drawing/2014/main" id="{1CE6668F-2161-45F6-8F7C-3360E358280D}"/>
                    </a:ext>
                  </a:extLst>
                </p:cNvPr>
                <p:cNvPicPr/>
                <p:nvPr/>
              </p:nvPicPr>
              <p:blipFill>
                <a:blip r:embed="rId82"/>
                <a:stretch>
                  <a:fillRect/>
                </a:stretch>
              </p:blipFill>
              <p:spPr>
                <a:xfrm>
                  <a:off x="8743058" y="3497465"/>
                  <a:ext cx="161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28" name="Freihand 27">
                  <a:extLst>
                    <a:ext uri="{FF2B5EF4-FFF2-40B4-BE49-F238E27FC236}">
                      <a16:creationId xmlns:a16="http://schemas.microsoft.com/office/drawing/2014/main" id="{98594D0B-ACC1-45B3-B45E-572C508786DC}"/>
                    </a:ext>
                  </a:extLst>
                </p14:cNvPr>
                <p14:cNvContentPartPr/>
                <p14:nvPr/>
              </p14:nvContentPartPr>
              <p14:xfrm>
                <a:off x="8719658" y="3564065"/>
                <a:ext cx="183600" cy="39600"/>
              </p14:xfrm>
            </p:contentPart>
          </mc:Choice>
          <mc:Fallback xmlns="">
            <p:pic>
              <p:nvPicPr>
                <p:cNvPr id="28" name="Freihand 27">
                  <a:extLst>
                    <a:ext uri="{FF2B5EF4-FFF2-40B4-BE49-F238E27FC236}">
                      <a16:creationId xmlns:a16="http://schemas.microsoft.com/office/drawing/2014/main" id="{98594D0B-ACC1-45B3-B45E-572C508786DC}"/>
                    </a:ext>
                  </a:extLst>
                </p:cNvPr>
                <p:cNvPicPr/>
                <p:nvPr/>
              </p:nvPicPr>
              <p:blipFill>
                <a:blip r:embed="rId84"/>
                <a:stretch>
                  <a:fillRect/>
                </a:stretch>
              </p:blipFill>
              <p:spPr>
                <a:xfrm>
                  <a:off x="8710658" y="3555425"/>
                  <a:ext cx="201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30" name="Freihand 29">
                  <a:extLst>
                    <a:ext uri="{FF2B5EF4-FFF2-40B4-BE49-F238E27FC236}">
                      <a16:creationId xmlns:a16="http://schemas.microsoft.com/office/drawing/2014/main" id="{CCA96148-AF77-4A76-94ED-895A1231D4F3}"/>
                    </a:ext>
                  </a:extLst>
                </p14:cNvPr>
                <p14:cNvContentPartPr/>
                <p14:nvPr/>
              </p14:nvContentPartPr>
              <p14:xfrm>
                <a:off x="8700938" y="3612665"/>
                <a:ext cx="185040" cy="52560"/>
              </p14:xfrm>
            </p:contentPart>
          </mc:Choice>
          <mc:Fallback xmlns="">
            <p:pic>
              <p:nvPicPr>
                <p:cNvPr id="30" name="Freihand 29">
                  <a:extLst>
                    <a:ext uri="{FF2B5EF4-FFF2-40B4-BE49-F238E27FC236}">
                      <a16:creationId xmlns:a16="http://schemas.microsoft.com/office/drawing/2014/main" id="{CCA96148-AF77-4A76-94ED-895A1231D4F3}"/>
                    </a:ext>
                  </a:extLst>
                </p:cNvPr>
                <p:cNvPicPr/>
                <p:nvPr/>
              </p:nvPicPr>
              <p:blipFill>
                <a:blip r:embed="rId86"/>
                <a:stretch>
                  <a:fillRect/>
                </a:stretch>
              </p:blipFill>
              <p:spPr>
                <a:xfrm>
                  <a:off x="8692298" y="3603665"/>
                  <a:ext cx="2026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8" name="Freihand 47">
                  <a:extLst>
                    <a:ext uri="{FF2B5EF4-FFF2-40B4-BE49-F238E27FC236}">
                      <a16:creationId xmlns:a16="http://schemas.microsoft.com/office/drawing/2014/main" id="{337CDBFA-CEDC-48C4-B600-2CCB01938034}"/>
                    </a:ext>
                  </a:extLst>
                </p14:cNvPr>
                <p14:cNvContentPartPr/>
                <p14:nvPr/>
              </p14:nvContentPartPr>
              <p14:xfrm>
                <a:off x="8960858" y="3434105"/>
                <a:ext cx="110520" cy="345240"/>
              </p14:xfrm>
            </p:contentPart>
          </mc:Choice>
          <mc:Fallback xmlns="">
            <p:pic>
              <p:nvPicPr>
                <p:cNvPr id="48" name="Freihand 47">
                  <a:extLst>
                    <a:ext uri="{FF2B5EF4-FFF2-40B4-BE49-F238E27FC236}">
                      <a16:creationId xmlns:a16="http://schemas.microsoft.com/office/drawing/2014/main" id="{337CDBFA-CEDC-48C4-B600-2CCB01938034}"/>
                    </a:ext>
                  </a:extLst>
                </p:cNvPr>
                <p:cNvPicPr/>
                <p:nvPr/>
              </p:nvPicPr>
              <p:blipFill>
                <a:blip r:embed="rId88"/>
                <a:stretch>
                  <a:fillRect/>
                </a:stretch>
              </p:blipFill>
              <p:spPr>
                <a:xfrm>
                  <a:off x="8951858" y="3425465"/>
                  <a:ext cx="12816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9" name="Freihand 48">
                  <a:extLst>
                    <a:ext uri="{FF2B5EF4-FFF2-40B4-BE49-F238E27FC236}">
                      <a16:creationId xmlns:a16="http://schemas.microsoft.com/office/drawing/2014/main" id="{2BE7E447-26A3-42CD-AE56-2D43984F8871}"/>
                    </a:ext>
                  </a:extLst>
                </p14:cNvPr>
                <p14:cNvContentPartPr/>
                <p14:nvPr/>
              </p14:nvContentPartPr>
              <p14:xfrm>
                <a:off x="9076418" y="3515105"/>
                <a:ext cx="218880" cy="201600"/>
              </p14:xfrm>
            </p:contentPart>
          </mc:Choice>
          <mc:Fallback xmlns="">
            <p:pic>
              <p:nvPicPr>
                <p:cNvPr id="49" name="Freihand 48">
                  <a:extLst>
                    <a:ext uri="{FF2B5EF4-FFF2-40B4-BE49-F238E27FC236}">
                      <a16:creationId xmlns:a16="http://schemas.microsoft.com/office/drawing/2014/main" id="{2BE7E447-26A3-42CD-AE56-2D43984F8871}"/>
                    </a:ext>
                  </a:extLst>
                </p:cNvPr>
                <p:cNvPicPr/>
                <p:nvPr/>
              </p:nvPicPr>
              <p:blipFill>
                <a:blip r:embed="rId90"/>
                <a:stretch>
                  <a:fillRect/>
                </a:stretch>
              </p:blipFill>
              <p:spPr>
                <a:xfrm>
                  <a:off x="9067778" y="3506465"/>
                  <a:ext cx="2365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0" name="Freihand 49">
                  <a:extLst>
                    <a:ext uri="{FF2B5EF4-FFF2-40B4-BE49-F238E27FC236}">
                      <a16:creationId xmlns:a16="http://schemas.microsoft.com/office/drawing/2014/main" id="{473D7239-4CD7-44AE-9870-63288E3C62F8}"/>
                    </a:ext>
                  </a:extLst>
                </p14:cNvPr>
                <p14:cNvContentPartPr/>
                <p14:nvPr/>
              </p14:nvContentPartPr>
              <p14:xfrm>
                <a:off x="9427418" y="3511505"/>
                <a:ext cx="46800" cy="196920"/>
              </p14:xfrm>
            </p:contentPart>
          </mc:Choice>
          <mc:Fallback xmlns="">
            <p:pic>
              <p:nvPicPr>
                <p:cNvPr id="50" name="Freihand 49">
                  <a:extLst>
                    <a:ext uri="{FF2B5EF4-FFF2-40B4-BE49-F238E27FC236}">
                      <a16:creationId xmlns:a16="http://schemas.microsoft.com/office/drawing/2014/main" id="{473D7239-4CD7-44AE-9870-63288E3C62F8}"/>
                    </a:ext>
                  </a:extLst>
                </p:cNvPr>
                <p:cNvPicPr/>
                <p:nvPr/>
              </p:nvPicPr>
              <p:blipFill>
                <a:blip r:embed="rId92"/>
                <a:stretch>
                  <a:fillRect/>
                </a:stretch>
              </p:blipFill>
              <p:spPr>
                <a:xfrm>
                  <a:off x="9418778" y="3502505"/>
                  <a:ext cx="644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1" name="Freihand 50">
                  <a:extLst>
                    <a:ext uri="{FF2B5EF4-FFF2-40B4-BE49-F238E27FC236}">
                      <a16:creationId xmlns:a16="http://schemas.microsoft.com/office/drawing/2014/main" id="{F9BE4B9F-9211-4C5E-9888-D5C0FF112521}"/>
                    </a:ext>
                  </a:extLst>
                </p14:cNvPr>
                <p14:cNvContentPartPr/>
                <p14:nvPr/>
              </p14:nvContentPartPr>
              <p14:xfrm>
                <a:off x="9397178" y="3480545"/>
                <a:ext cx="349200" cy="167040"/>
              </p14:xfrm>
            </p:contentPart>
          </mc:Choice>
          <mc:Fallback xmlns="">
            <p:pic>
              <p:nvPicPr>
                <p:cNvPr id="51" name="Freihand 50">
                  <a:extLst>
                    <a:ext uri="{FF2B5EF4-FFF2-40B4-BE49-F238E27FC236}">
                      <a16:creationId xmlns:a16="http://schemas.microsoft.com/office/drawing/2014/main" id="{F9BE4B9F-9211-4C5E-9888-D5C0FF112521}"/>
                    </a:ext>
                  </a:extLst>
                </p:cNvPr>
                <p:cNvPicPr/>
                <p:nvPr/>
              </p:nvPicPr>
              <p:blipFill>
                <a:blip r:embed="rId94"/>
                <a:stretch>
                  <a:fillRect/>
                </a:stretch>
              </p:blipFill>
              <p:spPr>
                <a:xfrm>
                  <a:off x="9388178" y="3471545"/>
                  <a:ext cx="36684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2" name="Freihand 51">
                  <a:extLst>
                    <a:ext uri="{FF2B5EF4-FFF2-40B4-BE49-F238E27FC236}">
                      <a16:creationId xmlns:a16="http://schemas.microsoft.com/office/drawing/2014/main" id="{45436EA5-8B7B-4B2D-89B2-94B69631BA5A}"/>
                    </a:ext>
                  </a:extLst>
                </p14:cNvPr>
                <p14:cNvContentPartPr/>
                <p14:nvPr/>
              </p14:nvContentPartPr>
              <p14:xfrm>
                <a:off x="9714338" y="3503585"/>
                <a:ext cx="282960" cy="187200"/>
              </p14:xfrm>
            </p:contentPart>
          </mc:Choice>
          <mc:Fallback xmlns="">
            <p:pic>
              <p:nvPicPr>
                <p:cNvPr id="52" name="Freihand 51">
                  <a:extLst>
                    <a:ext uri="{FF2B5EF4-FFF2-40B4-BE49-F238E27FC236}">
                      <a16:creationId xmlns:a16="http://schemas.microsoft.com/office/drawing/2014/main" id="{45436EA5-8B7B-4B2D-89B2-94B69631BA5A}"/>
                    </a:ext>
                  </a:extLst>
                </p:cNvPr>
                <p:cNvPicPr/>
                <p:nvPr/>
              </p:nvPicPr>
              <p:blipFill>
                <a:blip r:embed="rId96"/>
                <a:stretch>
                  <a:fillRect/>
                </a:stretch>
              </p:blipFill>
              <p:spPr>
                <a:xfrm>
                  <a:off x="9705698" y="3494945"/>
                  <a:ext cx="30060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3" name="Freihand 52">
                  <a:extLst>
                    <a:ext uri="{FF2B5EF4-FFF2-40B4-BE49-F238E27FC236}">
                      <a16:creationId xmlns:a16="http://schemas.microsoft.com/office/drawing/2014/main" id="{0348BB0E-8D71-472B-A31D-50A2C504FF6A}"/>
                    </a:ext>
                  </a:extLst>
                </p14:cNvPr>
                <p14:cNvContentPartPr/>
                <p14:nvPr/>
              </p14:nvContentPartPr>
              <p14:xfrm>
                <a:off x="9833138" y="3469025"/>
                <a:ext cx="120960" cy="73800"/>
              </p14:xfrm>
            </p:contentPart>
          </mc:Choice>
          <mc:Fallback xmlns="">
            <p:pic>
              <p:nvPicPr>
                <p:cNvPr id="53" name="Freihand 52">
                  <a:extLst>
                    <a:ext uri="{FF2B5EF4-FFF2-40B4-BE49-F238E27FC236}">
                      <a16:creationId xmlns:a16="http://schemas.microsoft.com/office/drawing/2014/main" id="{0348BB0E-8D71-472B-A31D-50A2C504FF6A}"/>
                    </a:ext>
                  </a:extLst>
                </p:cNvPr>
                <p:cNvPicPr/>
                <p:nvPr/>
              </p:nvPicPr>
              <p:blipFill>
                <a:blip r:embed="rId98"/>
                <a:stretch>
                  <a:fillRect/>
                </a:stretch>
              </p:blipFill>
              <p:spPr>
                <a:xfrm>
                  <a:off x="9824138" y="3460025"/>
                  <a:ext cx="13860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54" name="Freihand 53">
                  <a:extLst>
                    <a:ext uri="{FF2B5EF4-FFF2-40B4-BE49-F238E27FC236}">
                      <a16:creationId xmlns:a16="http://schemas.microsoft.com/office/drawing/2014/main" id="{63C2438B-AEC9-450E-92BD-A33B8D18AF73}"/>
                    </a:ext>
                  </a:extLst>
                </p14:cNvPr>
                <p14:cNvContentPartPr/>
                <p14:nvPr/>
              </p14:nvContentPartPr>
              <p14:xfrm>
                <a:off x="10010258" y="3616265"/>
                <a:ext cx="57960" cy="81720"/>
              </p14:xfrm>
            </p:contentPart>
          </mc:Choice>
          <mc:Fallback xmlns="">
            <p:pic>
              <p:nvPicPr>
                <p:cNvPr id="54" name="Freihand 53">
                  <a:extLst>
                    <a:ext uri="{FF2B5EF4-FFF2-40B4-BE49-F238E27FC236}">
                      <a16:creationId xmlns:a16="http://schemas.microsoft.com/office/drawing/2014/main" id="{63C2438B-AEC9-450E-92BD-A33B8D18AF73}"/>
                    </a:ext>
                  </a:extLst>
                </p:cNvPr>
                <p:cNvPicPr/>
                <p:nvPr/>
              </p:nvPicPr>
              <p:blipFill>
                <a:blip r:embed="rId100"/>
                <a:stretch>
                  <a:fillRect/>
                </a:stretch>
              </p:blipFill>
              <p:spPr>
                <a:xfrm>
                  <a:off x="10001258" y="3607265"/>
                  <a:ext cx="756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Freihand 54">
                  <a:extLst>
                    <a:ext uri="{FF2B5EF4-FFF2-40B4-BE49-F238E27FC236}">
                      <a16:creationId xmlns:a16="http://schemas.microsoft.com/office/drawing/2014/main" id="{6ABE088C-55F3-4C59-8B12-CA4723967C23}"/>
                    </a:ext>
                  </a:extLst>
                </p14:cNvPr>
                <p14:cNvContentPartPr/>
                <p14:nvPr/>
              </p14:nvContentPartPr>
              <p14:xfrm>
                <a:off x="10101338" y="3400625"/>
                <a:ext cx="105480" cy="360000"/>
              </p14:xfrm>
            </p:contentPart>
          </mc:Choice>
          <mc:Fallback xmlns="">
            <p:pic>
              <p:nvPicPr>
                <p:cNvPr id="55" name="Freihand 54">
                  <a:extLst>
                    <a:ext uri="{FF2B5EF4-FFF2-40B4-BE49-F238E27FC236}">
                      <a16:creationId xmlns:a16="http://schemas.microsoft.com/office/drawing/2014/main" id="{6ABE088C-55F3-4C59-8B12-CA4723967C23}"/>
                    </a:ext>
                  </a:extLst>
                </p:cNvPr>
                <p:cNvPicPr/>
                <p:nvPr/>
              </p:nvPicPr>
              <p:blipFill>
                <a:blip r:embed="rId102"/>
                <a:stretch>
                  <a:fillRect/>
                </a:stretch>
              </p:blipFill>
              <p:spPr>
                <a:xfrm>
                  <a:off x="10092338" y="3391625"/>
                  <a:ext cx="12312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Freihand 55">
                  <a:extLst>
                    <a:ext uri="{FF2B5EF4-FFF2-40B4-BE49-F238E27FC236}">
                      <a16:creationId xmlns:a16="http://schemas.microsoft.com/office/drawing/2014/main" id="{1F5A85AA-1EB6-468F-A111-1122EC3C7F06}"/>
                    </a:ext>
                  </a:extLst>
                </p14:cNvPr>
                <p14:cNvContentPartPr/>
                <p14:nvPr/>
              </p14:nvContentPartPr>
              <p14:xfrm>
                <a:off x="10222658" y="3377945"/>
                <a:ext cx="109080" cy="351720"/>
              </p14:xfrm>
            </p:contentPart>
          </mc:Choice>
          <mc:Fallback xmlns="">
            <p:pic>
              <p:nvPicPr>
                <p:cNvPr id="56" name="Freihand 55">
                  <a:extLst>
                    <a:ext uri="{FF2B5EF4-FFF2-40B4-BE49-F238E27FC236}">
                      <a16:creationId xmlns:a16="http://schemas.microsoft.com/office/drawing/2014/main" id="{1F5A85AA-1EB6-468F-A111-1122EC3C7F06}"/>
                    </a:ext>
                  </a:extLst>
                </p:cNvPr>
                <p:cNvPicPr/>
                <p:nvPr/>
              </p:nvPicPr>
              <p:blipFill>
                <a:blip r:embed="rId104"/>
                <a:stretch>
                  <a:fillRect/>
                </a:stretch>
              </p:blipFill>
              <p:spPr>
                <a:xfrm>
                  <a:off x="10213658" y="3368945"/>
                  <a:ext cx="12672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Freihand 56">
                  <a:extLst>
                    <a:ext uri="{FF2B5EF4-FFF2-40B4-BE49-F238E27FC236}">
                      <a16:creationId xmlns:a16="http://schemas.microsoft.com/office/drawing/2014/main" id="{7D21BC6D-DB77-4CD6-9091-0D16C99E3E41}"/>
                    </a:ext>
                  </a:extLst>
                </p14:cNvPr>
                <p14:cNvContentPartPr/>
                <p14:nvPr/>
              </p14:nvContentPartPr>
              <p14:xfrm>
                <a:off x="10364858" y="3418985"/>
                <a:ext cx="243000" cy="171000"/>
              </p14:xfrm>
            </p:contentPart>
          </mc:Choice>
          <mc:Fallback xmlns="">
            <p:pic>
              <p:nvPicPr>
                <p:cNvPr id="57" name="Freihand 56">
                  <a:extLst>
                    <a:ext uri="{FF2B5EF4-FFF2-40B4-BE49-F238E27FC236}">
                      <a16:creationId xmlns:a16="http://schemas.microsoft.com/office/drawing/2014/main" id="{7D21BC6D-DB77-4CD6-9091-0D16C99E3E41}"/>
                    </a:ext>
                  </a:extLst>
                </p:cNvPr>
                <p:cNvPicPr/>
                <p:nvPr/>
              </p:nvPicPr>
              <p:blipFill>
                <a:blip r:embed="rId106"/>
                <a:stretch>
                  <a:fillRect/>
                </a:stretch>
              </p:blipFill>
              <p:spPr>
                <a:xfrm>
                  <a:off x="10355858" y="3409985"/>
                  <a:ext cx="2606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Freihand 57">
                  <a:extLst>
                    <a:ext uri="{FF2B5EF4-FFF2-40B4-BE49-F238E27FC236}">
                      <a16:creationId xmlns:a16="http://schemas.microsoft.com/office/drawing/2014/main" id="{A4156161-3D02-448B-B9DD-E027B48CD1E7}"/>
                    </a:ext>
                  </a:extLst>
                </p14:cNvPr>
                <p14:cNvContentPartPr/>
                <p14:nvPr/>
              </p14:nvContentPartPr>
              <p14:xfrm>
                <a:off x="10620458" y="3493865"/>
                <a:ext cx="185760" cy="151560"/>
              </p14:xfrm>
            </p:contentPart>
          </mc:Choice>
          <mc:Fallback xmlns="">
            <p:pic>
              <p:nvPicPr>
                <p:cNvPr id="58" name="Freihand 57">
                  <a:extLst>
                    <a:ext uri="{FF2B5EF4-FFF2-40B4-BE49-F238E27FC236}">
                      <a16:creationId xmlns:a16="http://schemas.microsoft.com/office/drawing/2014/main" id="{A4156161-3D02-448B-B9DD-E027B48CD1E7}"/>
                    </a:ext>
                  </a:extLst>
                </p:cNvPr>
                <p:cNvPicPr/>
                <p:nvPr/>
              </p:nvPicPr>
              <p:blipFill>
                <a:blip r:embed="rId108"/>
                <a:stretch>
                  <a:fillRect/>
                </a:stretch>
              </p:blipFill>
              <p:spPr>
                <a:xfrm>
                  <a:off x="10611458" y="3485225"/>
                  <a:ext cx="2034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9" name="Freihand 58">
                  <a:extLst>
                    <a:ext uri="{FF2B5EF4-FFF2-40B4-BE49-F238E27FC236}">
                      <a16:creationId xmlns:a16="http://schemas.microsoft.com/office/drawing/2014/main" id="{C89F622A-EC5A-4A49-A9CE-3B19AAE6A340}"/>
                    </a:ext>
                  </a:extLst>
                </p14:cNvPr>
                <p14:cNvContentPartPr/>
                <p14:nvPr/>
              </p14:nvContentPartPr>
              <p14:xfrm>
                <a:off x="10939778" y="3420785"/>
                <a:ext cx="123480" cy="234000"/>
              </p14:xfrm>
            </p:contentPart>
          </mc:Choice>
          <mc:Fallback xmlns="">
            <p:pic>
              <p:nvPicPr>
                <p:cNvPr id="59" name="Freihand 58">
                  <a:extLst>
                    <a:ext uri="{FF2B5EF4-FFF2-40B4-BE49-F238E27FC236}">
                      <a16:creationId xmlns:a16="http://schemas.microsoft.com/office/drawing/2014/main" id="{C89F622A-EC5A-4A49-A9CE-3B19AAE6A340}"/>
                    </a:ext>
                  </a:extLst>
                </p:cNvPr>
                <p:cNvPicPr/>
                <p:nvPr/>
              </p:nvPicPr>
              <p:blipFill>
                <a:blip r:embed="rId110"/>
                <a:stretch>
                  <a:fillRect/>
                </a:stretch>
              </p:blipFill>
              <p:spPr>
                <a:xfrm>
                  <a:off x="10931138" y="3411785"/>
                  <a:ext cx="1411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0" name="Freihand 59">
                  <a:extLst>
                    <a:ext uri="{FF2B5EF4-FFF2-40B4-BE49-F238E27FC236}">
                      <a16:creationId xmlns:a16="http://schemas.microsoft.com/office/drawing/2014/main" id="{190CE951-7133-4F1A-A962-A4F18DA62F88}"/>
                    </a:ext>
                  </a:extLst>
                </p14:cNvPr>
                <p14:cNvContentPartPr/>
                <p14:nvPr/>
              </p14:nvContentPartPr>
              <p14:xfrm>
                <a:off x="11209778" y="3506465"/>
                <a:ext cx="87120" cy="123840"/>
              </p14:xfrm>
            </p:contentPart>
          </mc:Choice>
          <mc:Fallback xmlns="">
            <p:pic>
              <p:nvPicPr>
                <p:cNvPr id="60" name="Freihand 59">
                  <a:extLst>
                    <a:ext uri="{FF2B5EF4-FFF2-40B4-BE49-F238E27FC236}">
                      <a16:creationId xmlns:a16="http://schemas.microsoft.com/office/drawing/2014/main" id="{190CE951-7133-4F1A-A962-A4F18DA62F88}"/>
                    </a:ext>
                  </a:extLst>
                </p:cNvPr>
                <p:cNvPicPr/>
                <p:nvPr/>
              </p:nvPicPr>
              <p:blipFill>
                <a:blip r:embed="rId112"/>
                <a:stretch>
                  <a:fillRect/>
                </a:stretch>
              </p:blipFill>
              <p:spPr>
                <a:xfrm>
                  <a:off x="11200778" y="3497465"/>
                  <a:ext cx="1047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1" name="Freihand 60">
                  <a:extLst>
                    <a:ext uri="{FF2B5EF4-FFF2-40B4-BE49-F238E27FC236}">
                      <a16:creationId xmlns:a16="http://schemas.microsoft.com/office/drawing/2014/main" id="{7E72C730-A88E-4953-99DB-27B8D2A67869}"/>
                    </a:ext>
                  </a:extLst>
                </p14:cNvPr>
                <p14:cNvContentPartPr/>
                <p14:nvPr/>
              </p14:nvContentPartPr>
              <p14:xfrm>
                <a:off x="11150738" y="3432305"/>
                <a:ext cx="91800" cy="82440"/>
              </p14:xfrm>
            </p:contentPart>
          </mc:Choice>
          <mc:Fallback xmlns="">
            <p:pic>
              <p:nvPicPr>
                <p:cNvPr id="61" name="Freihand 60">
                  <a:extLst>
                    <a:ext uri="{FF2B5EF4-FFF2-40B4-BE49-F238E27FC236}">
                      <a16:creationId xmlns:a16="http://schemas.microsoft.com/office/drawing/2014/main" id="{7E72C730-A88E-4953-99DB-27B8D2A67869}"/>
                    </a:ext>
                  </a:extLst>
                </p:cNvPr>
                <p:cNvPicPr/>
                <p:nvPr/>
              </p:nvPicPr>
              <p:blipFill>
                <a:blip r:embed="rId114"/>
                <a:stretch>
                  <a:fillRect/>
                </a:stretch>
              </p:blipFill>
              <p:spPr>
                <a:xfrm>
                  <a:off x="11142098" y="3423305"/>
                  <a:ext cx="10944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2" name="Freihand 61">
                  <a:extLst>
                    <a:ext uri="{FF2B5EF4-FFF2-40B4-BE49-F238E27FC236}">
                      <a16:creationId xmlns:a16="http://schemas.microsoft.com/office/drawing/2014/main" id="{21587DCF-6B97-487B-A854-1B2DCAA8C97F}"/>
                    </a:ext>
                  </a:extLst>
                </p14:cNvPr>
                <p14:cNvContentPartPr/>
                <p14:nvPr/>
              </p14:nvContentPartPr>
              <p14:xfrm>
                <a:off x="11263778" y="3363905"/>
                <a:ext cx="275400" cy="551520"/>
              </p14:xfrm>
            </p:contentPart>
          </mc:Choice>
          <mc:Fallback xmlns="">
            <p:pic>
              <p:nvPicPr>
                <p:cNvPr id="62" name="Freihand 61">
                  <a:extLst>
                    <a:ext uri="{FF2B5EF4-FFF2-40B4-BE49-F238E27FC236}">
                      <a16:creationId xmlns:a16="http://schemas.microsoft.com/office/drawing/2014/main" id="{21587DCF-6B97-487B-A854-1B2DCAA8C97F}"/>
                    </a:ext>
                  </a:extLst>
                </p:cNvPr>
                <p:cNvPicPr/>
                <p:nvPr/>
              </p:nvPicPr>
              <p:blipFill>
                <a:blip r:embed="rId116"/>
                <a:stretch>
                  <a:fillRect/>
                </a:stretch>
              </p:blipFill>
              <p:spPr>
                <a:xfrm>
                  <a:off x="11255138" y="3354905"/>
                  <a:ext cx="293040" cy="5691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0945" name="Freihand 210944">
                  <a:extLst>
                    <a:ext uri="{FF2B5EF4-FFF2-40B4-BE49-F238E27FC236}">
                      <a16:creationId xmlns:a16="http://schemas.microsoft.com/office/drawing/2014/main" id="{65110B02-9998-4C4C-A6D6-F4113D3774C0}"/>
                    </a:ext>
                  </a:extLst>
                </p14:cNvPr>
                <p14:cNvContentPartPr/>
                <p14:nvPr/>
              </p14:nvContentPartPr>
              <p14:xfrm>
                <a:off x="5783858" y="1115705"/>
                <a:ext cx="1618560" cy="68760"/>
              </p14:xfrm>
            </p:contentPart>
          </mc:Choice>
          <mc:Fallback xmlns="">
            <p:pic>
              <p:nvPicPr>
                <p:cNvPr id="210945" name="Freihand 210944">
                  <a:extLst>
                    <a:ext uri="{FF2B5EF4-FFF2-40B4-BE49-F238E27FC236}">
                      <a16:creationId xmlns:a16="http://schemas.microsoft.com/office/drawing/2014/main" id="{65110B02-9998-4C4C-A6D6-F4113D3774C0}"/>
                    </a:ext>
                  </a:extLst>
                </p:cNvPr>
                <p:cNvPicPr/>
                <p:nvPr/>
              </p:nvPicPr>
              <p:blipFill>
                <a:blip r:embed="rId118"/>
                <a:stretch>
                  <a:fillRect/>
                </a:stretch>
              </p:blipFill>
              <p:spPr>
                <a:xfrm>
                  <a:off x="5775218" y="1107065"/>
                  <a:ext cx="16362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0946" name="Freihand 210945">
                  <a:extLst>
                    <a:ext uri="{FF2B5EF4-FFF2-40B4-BE49-F238E27FC236}">
                      <a16:creationId xmlns:a16="http://schemas.microsoft.com/office/drawing/2014/main" id="{42A15A43-436D-495A-96BC-478E84685AA1}"/>
                    </a:ext>
                  </a:extLst>
                </p14:cNvPr>
                <p14:cNvContentPartPr/>
                <p14:nvPr/>
              </p14:nvContentPartPr>
              <p14:xfrm>
                <a:off x="9269018" y="1107425"/>
                <a:ext cx="2906640" cy="99000"/>
              </p14:xfrm>
            </p:contentPart>
          </mc:Choice>
          <mc:Fallback xmlns="">
            <p:pic>
              <p:nvPicPr>
                <p:cNvPr id="210946" name="Freihand 210945">
                  <a:extLst>
                    <a:ext uri="{FF2B5EF4-FFF2-40B4-BE49-F238E27FC236}">
                      <a16:creationId xmlns:a16="http://schemas.microsoft.com/office/drawing/2014/main" id="{42A15A43-436D-495A-96BC-478E84685AA1}"/>
                    </a:ext>
                  </a:extLst>
                </p:cNvPr>
                <p:cNvPicPr/>
                <p:nvPr/>
              </p:nvPicPr>
              <p:blipFill>
                <a:blip r:embed="rId120"/>
                <a:stretch>
                  <a:fillRect/>
                </a:stretch>
              </p:blipFill>
              <p:spPr>
                <a:xfrm>
                  <a:off x="9260018" y="1098785"/>
                  <a:ext cx="29242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0963" name="Freihand 210962">
                  <a:extLst>
                    <a:ext uri="{FF2B5EF4-FFF2-40B4-BE49-F238E27FC236}">
                      <a16:creationId xmlns:a16="http://schemas.microsoft.com/office/drawing/2014/main" id="{C95E552F-1213-4469-936B-4104E491163B}"/>
                    </a:ext>
                  </a:extLst>
                </p14:cNvPr>
                <p14:cNvContentPartPr/>
                <p14:nvPr/>
              </p14:nvContentPartPr>
              <p14:xfrm>
                <a:off x="6009218" y="1191305"/>
                <a:ext cx="1412280" cy="43560"/>
              </p14:xfrm>
            </p:contentPart>
          </mc:Choice>
          <mc:Fallback xmlns="">
            <p:pic>
              <p:nvPicPr>
                <p:cNvPr id="210963" name="Freihand 210962">
                  <a:extLst>
                    <a:ext uri="{FF2B5EF4-FFF2-40B4-BE49-F238E27FC236}">
                      <a16:creationId xmlns:a16="http://schemas.microsoft.com/office/drawing/2014/main" id="{C95E552F-1213-4469-936B-4104E491163B}"/>
                    </a:ext>
                  </a:extLst>
                </p:cNvPr>
                <p:cNvPicPr/>
                <p:nvPr/>
              </p:nvPicPr>
              <p:blipFill>
                <a:blip r:embed="rId122"/>
                <a:stretch>
                  <a:fillRect/>
                </a:stretch>
              </p:blipFill>
              <p:spPr>
                <a:xfrm>
                  <a:off x="6000218" y="1182305"/>
                  <a:ext cx="14299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32" name="Freihand 31">
                  <a:extLst>
                    <a:ext uri="{FF2B5EF4-FFF2-40B4-BE49-F238E27FC236}">
                      <a16:creationId xmlns:a16="http://schemas.microsoft.com/office/drawing/2014/main" id="{A59A2C5F-FC5C-4FF0-B52F-CD158C0D91BA}"/>
                    </a:ext>
                  </a:extLst>
                </p14:cNvPr>
                <p14:cNvContentPartPr/>
                <p14:nvPr/>
              </p14:nvContentPartPr>
              <p14:xfrm>
                <a:off x="8162378" y="1214345"/>
                <a:ext cx="220680" cy="11880"/>
              </p14:xfrm>
            </p:contentPart>
          </mc:Choice>
          <mc:Fallback xmlns="">
            <p:pic>
              <p:nvPicPr>
                <p:cNvPr id="32" name="Freihand 31">
                  <a:extLst>
                    <a:ext uri="{FF2B5EF4-FFF2-40B4-BE49-F238E27FC236}">
                      <a16:creationId xmlns:a16="http://schemas.microsoft.com/office/drawing/2014/main" id="{A59A2C5F-FC5C-4FF0-B52F-CD158C0D91BA}"/>
                    </a:ext>
                  </a:extLst>
                </p:cNvPr>
                <p:cNvPicPr/>
                <p:nvPr/>
              </p:nvPicPr>
              <p:blipFill>
                <a:blip r:embed="rId124"/>
                <a:stretch>
                  <a:fillRect/>
                </a:stretch>
              </p:blipFill>
              <p:spPr>
                <a:xfrm>
                  <a:off x="8153378" y="1205705"/>
                  <a:ext cx="2383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33" name="Freihand 32">
                  <a:extLst>
                    <a:ext uri="{FF2B5EF4-FFF2-40B4-BE49-F238E27FC236}">
                      <a16:creationId xmlns:a16="http://schemas.microsoft.com/office/drawing/2014/main" id="{75730C3B-73D0-415A-8380-FF3203F471F4}"/>
                    </a:ext>
                  </a:extLst>
                </p14:cNvPr>
                <p14:cNvContentPartPr/>
                <p14:nvPr/>
              </p14:nvContentPartPr>
              <p14:xfrm>
                <a:off x="8423378" y="1097345"/>
                <a:ext cx="101880" cy="205560"/>
              </p14:xfrm>
            </p:contentPart>
          </mc:Choice>
          <mc:Fallback xmlns="">
            <p:pic>
              <p:nvPicPr>
                <p:cNvPr id="33" name="Freihand 32">
                  <a:extLst>
                    <a:ext uri="{FF2B5EF4-FFF2-40B4-BE49-F238E27FC236}">
                      <a16:creationId xmlns:a16="http://schemas.microsoft.com/office/drawing/2014/main" id="{75730C3B-73D0-415A-8380-FF3203F471F4}"/>
                    </a:ext>
                  </a:extLst>
                </p:cNvPr>
                <p:cNvPicPr/>
                <p:nvPr/>
              </p:nvPicPr>
              <p:blipFill>
                <a:blip r:embed="rId126"/>
                <a:stretch>
                  <a:fillRect/>
                </a:stretch>
              </p:blipFill>
              <p:spPr>
                <a:xfrm>
                  <a:off x="8414378" y="1088345"/>
                  <a:ext cx="1195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34" name="Freihand 33">
                  <a:extLst>
                    <a:ext uri="{FF2B5EF4-FFF2-40B4-BE49-F238E27FC236}">
                      <a16:creationId xmlns:a16="http://schemas.microsoft.com/office/drawing/2014/main" id="{E1154E7D-CD36-470D-8B7D-1CD8BA27D388}"/>
                    </a:ext>
                  </a:extLst>
                </p14:cNvPr>
                <p14:cNvContentPartPr/>
                <p14:nvPr/>
              </p14:nvContentPartPr>
              <p14:xfrm>
                <a:off x="8748458" y="1067105"/>
                <a:ext cx="440280" cy="173880"/>
              </p14:xfrm>
            </p:contentPart>
          </mc:Choice>
          <mc:Fallback xmlns="">
            <p:pic>
              <p:nvPicPr>
                <p:cNvPr id="34" name="Freihand 33">
                  <a:extLst>
                    <a:ext uri="{FF2B5EF4-FFF2-40B4-BE49-F238E27FC236}">
                      <a16:creationId xmlns:a16="http://schemas.microsoft.com/office/drawing/2014/main" id="{E1154E7D-CD36-470D-8B7D-1CD8BA27D388}"/>
                    </a:ext>
                  </a:extLst>
                </p:cNvPr>
                <p:cNvPicPr/>
                <p:nvPr/>
              </p:nvPicPr>
              <p:blipFill>
                <a:blip r:embed="rId128"/>
                <a:stretch>
                  <a:fillRect/>
                </a:stretch>
              </p:blipFill>
              <p:spPr>
                <a:xfrm>
                  <a:off x="8739818" y="1058465"/>
                  <a:ext cx="4579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35" name="Freihand 34">
                  <a:extLst>
                    <a:ext uri="{FF2B5EF4-FFF2-40B4-BE49-F238E27FC236}">
                      <a16:creationId xmlns:a16="http://schemas.microsoft.com/office/drawing/2014/main" id="{CE20ADBE-B63C-468D-8B94-9709F734E162}"/>
                    </a:ext>
                  </a:extLst>
                </p14:cNvPr>
                <p14:cNvContentPartPr/>
                <p14:nvPr/>
              </p14:nvContentPartPr>
              <p14:xfrm>
                <a:off x="9206018" y="1184825"/>
                <a:ext cx="316080" cy="31680"/>
              </p14:xfrm>
            </p:contentPart>
          </mc:Choice>
          <mc:Fallback xmlns="">
            <p:pic>
              <p:nvPicPr>
                <p:cNvPr id="35" name="Freihand 34">
                  <a:extLst>
                    <a:ext uri="{FF2B5EF4-FFF2-40B4-BE49-F238E27FC236}">
                      <a16:creationId xmlns:a16="http://schemas.microsoft.com/office/drawing/2014/main" id="{CE20ADBE-B63C-468D-8B94-9709F734E162}"/>
                    </a:ext>
                  </a:extLst>
                </p:cNvPr>
                <p:cNvPicPr/>
                <p:nvPr/>
              </p:nvPicPr>
              <p:blipFill>
                <a:blip r:embed="rId130"/>
                <a:stretch>
                  <a:fillRect/>
                </a:stretch>
              </p:blipFill>
              <p:spPr>
                <a:xfrm>
                  <a:off x="9197378" y="1176185"/>
                  <a:ext cx="33372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36" name="Freihand 35">
                  <a:extLst>
                    <a:ext uri="{FF2B5EF4-FFF2-40B4-BE49-F238E27FC236}">
                      <a16:creationId xmlns:a16="http://schemas.microsoft.com/office/drawing/2014/main" id="{421118E6-F3CB-4F31-8791-354994AEFC35}"/>
                    </a:ext>
                  </a:extLst>
                </p14:cNvPr>
                <p14:cNvContentPartPr/>
                <p14:nvPr/>
              </p14:nvContentPartPr>
              <p14:xfrm>
                <a:off x="9625058" y="1086905"/>
                <a:ext cx="167400" cy="152640"/>
              </p14:xfrm>
            </p:contentPart>
          </mc:Choice>
          <mc:Fallback xmlns="">
            <p:pic>
              <p:nvPicPr>
                <p:cNvPr id="36" name="Freihand 35">
                  <a:extLst>
                    <a:ext uri="{FF2B5EF4-FFF2-40B4-BE49-F238E27FC236}">
                      <a16:creationId xmlns:a16="http://schemas.microsoft.com/office/drawing/2014/main" id="{421118E6-F3CB-4F31-8791-354994AEFC35}"/>
                    </a:ext>
                  </a:extLst>
                </p:cNvPr>
                <p:cNvPicPr/>
                <p:nvPr/>
              </p:nvPicPr>
              <p:blipFill>
                <a:blip r:embed="rId132"/>
                <a:stretch>
                  <a:fillRect/>
                </a:stretch>
              </p:blipFill>
              <p:spPr>
                <a:xfrm>
                  <a:off x="9616418" y="1078265"/>
                  <a:ext cx="1850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37" name="Freihand 36">
                  <a:extLst>
                    <a:ext uri="{FF2B5EF4-FFF2-40B4-BE49-F238E27FC236}">
                      <a16:creationId xmlns:a16="http://schemas.microsoft.com/office/drawing/2014/main" id="{5C9A1BD9-3B84-4941-8DBE-37F6833D49CA}"/>
                    </a:ext>
                  </a:extLst>
                </p14:cNvPr>
                <p14:cNvContentPartPr/>
                <p14:nvPr/>
              </p14:nvContentPartPr>
              <p14:xfrm>
                <a:off x="9795698" y="1120025"/>
                <a:ext cx="54360" cy="43560"/>
              </p14:xfrm>
            </p:contentPart>
          </mc:Choice>
          <mc:Fallback xmlns="">
            <p:pic>
              <p:nvPicPr>
                <p:cNvPr id="37" name="Freihand 36">
                  <a:extLst>
                    <a:ext uri="{FF2B5EF4-FFF2-40B4-BE49-F238E27FC236}">
                      <a16:creationId xmlns:a16="http://schemas.microsoft.com/office/drawing/2014/main" id="{5C9A1BD9-3B84-4941-8DBE-37F6833D49CA}"/>
                    </a:ext>
                  </a:extLst>
                </p:cNvPr>
                <p:cNvPicPr/>
                <p:nvPr/>
              </p:nvPicPr>
              <p:blipFill>
                <a:blip r:embed="rId134"/>
                <a:stretch>
                  <a:fillRect/>
                </a:stretch>
              </p:blipFill>
              <p:spPr>
                <a:xfrm>
                  <a:off x="9787058" y="1111025"/>
                  <a:ext cx="7200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38" name="Freihand 37">
                  <a:extLst>
                    <a:ext uri="{FF2B5EF4-FFF2-40B4-BE49-F238E27FC236}">
                      <a16:creationId xmlns:a16="http://schemas.microsoft.com/office/drawing/2014/main" id="{CE004965-9BC0-4EF8-825A-4A36CDA90749}"/>
                    </a:ext>
                  </a:extLst>
                </p14:cNvPr>
                <p14:cNvContentPartPr/>
                <p14:nvPr/>
              </p14:nvContentPartPr>
              <p14:xfrm>
                <a:off x="9875978" y="1160705"/>
                <a:ext cx="113040" cy="90000"/>
              </p14:xfrm>
            </p:contentPart>
          </mc:Choice>
          <mc:Fallback xmlns="">
            <p:pic>
              <p:nvPicPr>
                <p:cNvPr id="38" name="Freihand 37">
                  <a:extLst>
                    <a:ext uri="{FF2B5EF4-FFF2-40B4-BE49-F238E27FC236}">
                      <a16:creationId xmlns:a16="http://schemas.microsoft.com/office/drawing/2014/main" id="{CE004965-9BC0-4EF8-825A-4A36CDA90749}"/>
                    </a:ext>
                  </a:extLst>
                </p:cNvPr>
                <p:cNvPicPr/>
                <p:nvPr/>
              </p:nvPicPr>
              <p:blipFill>
                <a:blip r:embed="rId136"/>
                <a:stretch>
                  <a:fillRect/>
                </a:stretch>
              </p:blipFill>
              <p:spPr>
                <a:xfrm>
                  <a:off x="9867338" y="1152065"/>
                  <a:ext cx="130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39" name="Freihand 38">
                  <a:extLst>
                    <a:ext uri="{FF2B5EF4-FFF2-40B4-BE49-F238E27FC236}">
                      <a16:creationId xmlns:a16="http://schemas.microsoft.com/office/drawing/2014/main" id="{05FA1ED4-F954-4409-A23A-615816646AE9}"/>
                    </a:ext>
                  </a:extLst>
                </p14:cNvPr>
                <p14:cNvContentPartPr/>
                <p14:nvPr/>
              </p14:nvContentPartPr>
              <p14:xfrm>
                <a:off x="10026098" y="1145945"/>
                <a:ext cx="316800" cy="120600"/>
              </p14:xfrm>
            </p:contentPart>
          </mc:Choice>
          <mc:Fallback xmlns="">
            <p:pic>
              <p:nvPicPr>
                <p:cNvPr id="39" name="Freihand 38">
                  <a:extLst>
                    <a:ext uri="{FF2B5EF4-FFF2-40B4-BE49-F238E27FC236}">
                      <a16:creationId xmlns:a16="http://schemas.microsoft.com/office/drawing/2014/main" id="{05FA1ED4-F954-4409-A23A-615816646AE9}"/>
                    </a:ext>
                  </a:extLst>
                </p:cNvPr>
                <p:cNvPicPr/>
                <p:nvPr/>
              </p:nvPicPr>
              <p:blipFill>
                <a:blip r:embed="rId138"/>
                <a:stretch>
                  <a:fillRect/>
                </a:stretch>
              </p:blipFill>
              <p:spPr>
                <a:xfrm>
                  <a:off x="10017458" y="1136945"/>
                  <a:ext cx="3344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0964" name="Freihand 210963">
                  <a:extLst>
                    <a:ext uri="{FF2B5EF4-FFF2-40B4-BE49-F238E27FC236}">
                      <a16:creationId xmlns:a16="http://schemas.microsoft.com/office/drawing/2014/main" id="{67669627-7632-4EB1-99E4-93F84C311F23}"/>
                    </a:ext>
                  </a:extLst>
                </p14:cNvPr>
                <p14:cNvContentPartPr/>
                <p14:nvPr/>
              </p14:nvContentPartPr>
              <p14:xfrm>
                <a:off x="9319778" y="1068545"/>
                <a:ext cx="2637000" cy="99360"/>
              </p14:xfrm>
            </p:contentPart>
          </mc:Choice>
          <mc:Fallback xmlns="">
            <p:pic>
              <p:nvPicPr>
                <p:cNvPr id="210964" name="Freihand 210963">
                  <a:extLst>
                    <a:ext uri="{FF2B5EF4-FFF2-40B4-BE49-F238E27FC236}">
                      <a16:creationId xmlns:a16="http://schemas.microsoft.com/office/drawing/2014/main" id="{67669627-7632-4EB1-99E4-93F84C311F23}"/>
                    </a:ext>
                  </a:extLst>
                </p:cNvPr>
                <p:cNvPicPr/>
                <p:nvPr/>
              </p:nvPicPr>
              <p:blipFill>
                <a:blip r:embed="rId140"/>
                <a:stretch>
                  <a:fillRect/>
                </a:stretch>
              </p:blipFill>
              <p:spPr>
                <a:xfrm>
                  <a:off x="9310778" y="1059545"/>
                  <a:ext cx="26546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0972" name="Freihand 210971">
                  <a:extLst>
                    <a:ext uri="{FF2B5EF4-FFF2-40B4-BE49-F238E27FC236}">
                      <a16:creationId xmlns:a16="http://schemas.microsoft.com/office/drawing/2014/main" id="{286C1F63-9D82-4113-B510-507CDB4F6D12}"/>
                    </a:ext>
                  </a:extLst>
                </p14:cNvPr>
                <p14:cNvContentPartPr/>
                <p14:nvPr/>
              </p14:nvContentPartPr>
              <p14:xfrm>
                <a:off x="6830738" y="2071505"/>
                <a:ext cx="179280" cy="128880"/>
              </p14:xfrm>
            </p:contentPart>
          </mc:Choice>
          <mc:Fallback xmlns="">
            <p:pic>
              <p:nvPicPr>
                <p:cNvPr id="210972" name="Freihand 210971">
                  <a:extLst>
                    <a:ext uri="{FF2B5EF4-FFF2-40B4-BE49-F238E27FC236}">
                      <a16:creationId xmlns:a16="http://schemas.microsoft.com/office/drawing/2014/main" id="{286C1F63-9D82-4113-B510-507CDB4F6D12}"/>
                    </a:ext>
                  </a:extLst>
                </p:cNvPr>
                <p:cNvPicPr/>
                <p:nvPr/>
              </p:nvPicPr>
              <p:blipFill>
                <a:blip r:embed="rId142"/>
                <a:stretch>
                  <a:fillRect/>
                </a:stretch>
              </p:blipFill>
              <p:spPr>
                <a:xfrm>
                  <a:off x="6821738" y="2062505"/>
                  <a:ext cx="1969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0973" name="Freihand 210972">
                  <a:extLst>
                    <a:ext uri="{FF2B5EF4-FFF2-40B4-BE49-F238E27FC236}">
                      <a16:creationId xmlns:a16="http://schemas.microsoft.com/office/drawing/2014/main" id="{CCA948F5-400A-4D41-A1E8-7BBFE480F7DF}"/>
                    </a:ext>
                  </a:extLst>
                </p14:cNvPr>
                <p14:cNvContentPartPr/>
                <p14:nvPr/>
              </p14:nvContentPartPr>
              <p14:xfrm>
                <a:off x="7079138" y="2069705"/>
                <a:ext cx="105120" cy="72000"/>
              </p14:xfrm>
            </p:contentPart>
          </mc:Choice>
          <mc:Fallback xmlns="">
            <p:pic>
              <p:nvPicPr>
                <p:cNvPr id="210973" name="Freihand 210972">
                  <a:extLst>
                    <a:ext uri="{FF2B5EF4-FFF2-40B4-BE49-F238E27FC236}">
                      <a16:creationId xmlns:a16="http://schemas.microsoft.com/office/drawing/2014/main" id="{CCA948F5-400A-4D41-A1E8-7BBFE480F7DF}"/>
                    </a:ext>
                  </a:extLst>
                </p:cNvPr>
                <p:cNvPicPr/>
                <p:nvPr/>
              </p:nvPicPr>
              <p:blipFill>
                <a:blip r:embed="rId144"/>
                <a:stretch>
                  <a:fillRect/>
                </a:stretch>
              </p:blipFill>
              <p:spPr>
                <a:xfrm>
                  <a:off x="7070138" y="2061065"/>
                  <a:ext cx="122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974" name="Freihand 210973">
                  <a:extLst>
                    <a:ext uri="{FF2B5EF4-FFF2-40B4-BE49-F238E27FC236}">
                      <a16:creationId xmlns:a16="http://schemas.microsoft.com/office/drawing/2014/main" id="{9CD1BDAC-2F49-438D-9C4F-1224A7FA28FD}"/>
                    </a:ext>
                  </a:extLst>
                </p14:cNvPr>
                <p14:cNvContentPartPr/>
                <p14:nvPr/>
              </p14:nvContentPartPr>
              <p14:xfrm>
                <a:off x="7409258" y="1878905"/>
                <a:ext cx="188280" cy="258480"/>
              </p14:xfrm>
            </p:contentPart>
          </mc:Choice>
          <mc:Fallback xmlns="">
            <p:pic>
              <p:nvPicPr>
                <p:cNvPr id="210974" name="Freihand 210973">
                  <a:extLst>
                    <a:ext uri="{FF2B5EF4-FFF2-40B4-BE49-F238E27FC236}">
                      <a16:creationId xmlns:a16="http://schemas.microsoft.com/office/drawing/2014/main" id="{9CD1BDAC-2F49-438D-9C4F-1224A7FA28FD}"/>
                    </a:ext>
                  </a:extLst>
                </p:cNvPr>
                <p:cNvPicPr/>
                <p:nvPr/>
              </p:nvPicPr>
              <p:blipFill>
                <a:blip r:embed="rId146"/>
                <a:stretch>
                  <a:fillRect/>
                </a:stretch>
              </p:blipFill>
              <p:spPr>
                <a:xfrm>
                  <a:off x="7400258" y="1870265"/>
                  <a:ext cx="2059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0976" name="Freihand 210975">
                  <a:extLst>
                    <a:ext uri="{FF2B5EF4-FFF2-40B4-BE49-F238E27FC236}">
                      <a16:creationId xmlns:a16="http://schemas.microsoft.com/office/drawing/2014/main" id="{2C433CCC-CF0F-4C68-B33C-A338292683A0}"/>
                    </a:ext>
                  </a:extLst>
                </p14:cNvPr>
                <p14:cNvContentPartPr/>
                <p14:nvPr/>
              </p14:nvContentPartPr>
              <p14:xfrm>
                <a:off x="7540298" y="1866665"/>
                <a:ext cx="415080" cy="225000"/>
              </p14:xfrm>
            </p:contentPart>
          </mc:Choice>
          <mc:Fallback xmlns="">
            <p:pic>
              <p:nvPicPr>
                <p:cNvPr id="210976" name="Freihand 210975">
                  <a:extLst>
                    <a:ext uri="{FF2B5EF4-FFF2-40B4-BE49-F238E27FC236}">
                      <a16:creationId xmlns:a16="http://schemas.microsoft.com/office/drawing/2014/main" id="{2C433CCC-CF0F-4C68-B33C-A338292683A0}"/>
                    </a:ext>
                  </a:extLst>
                </p:cNvPr>
                <p:cNvPicPr/>
                <p:nvPr/>
              </p:nvPicPr>
              <p:blipFill>
                <a:blip r:embed="rId148"/>
                <a:stretch>
                  <a:fillRect/>
                </a:stretch>
              </p:blipFill>
              <p:spPr>
                <a:xfrm>
                  <a:off x="7531298" y="1858025"/>
                  <a:ext cx="432720" cy="2426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0977" name="Freihand 210976">
                  <a:extLst>
                    <a:ext uri="{FF2B5EF4-FFF2-40B4-BE49-F238E27FC236}">
                      <a16:creationId xmlns:a16="http://schemas.microsoft.com/office/drawing/2014/main" id="{816DEDE9-561E-406E-8C63-6B69A823CECC}"/>
                    </a:ext>
                  </a:extLst>
                </p14:cNvPr>
                <p14:cNvContentPartPr/>
                <p14:nvPr/>
              </p14:nvContentPartPr>
              <p14:xfrm>
                <a:off x="8006498" y="1856945"/>
                <a:ext cx="178200" cy="172800"/>
              </p14:xfrm>
            </p:contentPart>
          </mc:Choice>
          <mc:Fallback xmlns="">
            <p:pic>
              <p:nvPicPr>
                <p:cNvPr id="210977" name="Freihand 210976">
                  <a:extLst>
                    <a:ext uri="{FF2B5EF4-FFF2-40B4-BE49-F238E27FC236}">
                      <a16:creationId xmlns:a16="http://schemas.microsoft.com/office/drawing/2014/main" id="{816DEDE9-561E-406E-8C63-6B69A823CECC}"/>
                    </a:ext>
                  </a:extLst>
                </p:cNvPr>
                <p:cNvPicPr/>
                <p:nvPr/>
              </p:nvPicPr>
              <p:blipFill>
                <a:blip r:embed="rId150"/>
                <a:stretch>
                  <a:fillRect/>
                </a:stretch>
              </p:blipFill>
              <p:spPr>
                <a:xfrm>
                  <a:off x="7997498" y="1847945"/>
                  <a:ext cx="1958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0978" name="Freihand 210977">
                  <a:extLst>
                    <a:ext uri="{FF2B5EF4-FFF2-40B4-BE49-F238E27FC236}">
                      <a16:creationId xmlns:a16="http://schemas.microsoft.com/office/drawing/2014/main" id="{0D55BC75-450C-4D11-9E33-92DA0D958950}"/>
                    </a:ext>
                  </a:extLst>
                </p14:cNvPr>
                <p14:cNvContentPartPr/>
                <p14:nvPr/>
              </p14:nvContentPartPr>
              <p14:xfrm>
                <a:off x="7998578" y="1920305"/>
                <a:ext cx="139320" cy="3600"/>
              </p14:xfrm>
            </p:contentPart>
          </mc:Choice>
          <mc:Fallback xmlns="">
            <p:pic>
              <p:nvPicPr>
                <p:cNvPr id="210978" name="Freihand 210977">
                  <a:extLst>
                    <a:ext uri="{FF2B5EF4-FFF2-40B4-BE49-F238E27FC236}">
                      <a16:creationId xmlns:a16="http://schemas.microsoft.com/office/drawing/2014/main" id="{0D55BC75-450C-4D11-9E33-92DA0D958950}"/>
                    </a:ext>
                  </a:extLst>
                </p:cNvPr>
                <p:cNvPicPr/>
                <p:nvPr/>
              </p:nvPicPr>
              <p:blipFill>
                <a:blip r:embed="rId152"/>
                <a:stretch>
                  <a:fillRect/>
                </a:stretch>
              </p:blipFill>
              <p:spPr>
                <a:xfrm>
                  <a:off x="7989938" y="1911305"/>
                  <a:ext cx="1569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0979" name="Freihand 210978">
                  <a:extLst>
                    <a:ext uri="{FF2B5EF4-FFF2-40B4-BE49-F238E27FC236}">
                      <a16:creationId xmlns:a16="http://schemas.microsoft.com/office/drawing/2014/main" id="{4149D60B-85C4-4D28-B010-F6A7AEBB5AB4}"/>
                    </a:ext>
                  </a:extLst>
                </p14:cNvPr>
                <p14:cNvContentPartPr/>
                <p14:nvPr/>
              </p14:nvContentPartPr>
              <p14:xfrm>
                <a:off x="8254538" y="1907705"/>
                <a:ext cx="231120" cy="256680"/>
              </p14:xfrm>
            </p:contentPart>
          </mc:Choice>
          <mc:Fallback xmlns="">
            <p:pic>
              <p:nvPicPr>
                <p:cNvPr id="210979" name="Freihand 210978">
                  <a:extLst>
                    <a:ext uri="{FF2B5EF4-FFF2-40B4-BE49-F238E27FC236}">
                      <a16:creationId xmlns:a16="http://schemas.microsoft.com/office/drawing/2014/main" id="{4149D60B-85C4-4D28-B010-F6A7AEBB5AB4}"/>
                    </a:ext>
                  </a:extLst>
                </p:cNvPr>
                <p:cNvPicPr/>
                <p:nvPr/>
              </p:nvPicPr>
              <p:blipFill>
                <a:blip r:embed="rId154"/>
                <a:stretch>
                  <a:fillRect/>
                </a:stretch>
              </p:blipFill>
              <p:spPr>
                <a:xfrm>
                  <a:off x="8245538" y="1899065"/>
                  <a:ext cx="2487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0980" name="Freihand 210979">
                  <a:extLst>
                    <a:ext uri="{FF2B5EF4-FFF2-40B4-BE49-F238E27FC236}">
                      <a16:creationId xmlns:a16="http://schemas.microsoft.com/office/drawing/2014/main" id="{03AB6141-3FDF-4E35-ADFC-027110867A2B}"/>
                    </a:ext>
                  </a:extLst>
                </p14:cNvPr>
                <p14:cNvContentPartPr/>
                <p14:nvPr/>
              </p14:nvContentPartPr>
              <p14:xfrm>
                <a:off x="8523818" y="1925345"/>
                <a:ext cx="33480" cy="91800"/>
              </p14:xfrm>
            </p:contentPart>
          </mc:Choice>
          <mc:Fallback xmlns="">
            <p:pic>
              <p:nvPicPr>
                <p:cNvPr id="210980" name="Freihand 210979">
                  <a:extLst>
                    <a:ext uri="{FF2B5EF4-FFF2-40B4-BE49-F238E27FC236}">
                      <a16:creationId xmlns:a16="http://schemas.microsoft.com/office/drawing/2014/main" id="{03AB6141-3FDF-4E35-ADFC-027110867A2B}"/>
                    </a:ext>
                  </a:extLst>
                </p:cNvPr>
                <p:cNvPicPr/>
                <p:nvPr/>
              </p:nvPicPr>
              <p:blipFill>
                <a:blip r:embed="rId156"/>
                <a:stretch>
                  <a:fillRect/>
                </a:stretch>
              </p:blipFill>
              <p:spPr>
                <a:xfrm>
                  <a:off x="8515178" y="1916705"/>
                  <a:ext cx="511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0981" name="Freihand 210980">
                  <a:extLst>
                    <a:ext uri="{FF2B5EF4-FFF2-40B4-BE49-F238E27FC236}">
                      <a16:creationId xmlns:a16="http://schemas.microsoft.com/office/drawing/2014/main" id="{320E05A7-5B47-4024-8687-AC2457194F3B}"/>
                    </a:ext>
                  </a:extLst>
                </p14:cNvPr>
                <p14:cNvContentPartPr/>
                <p14:nvPr/>
              </p14:nvContentPartPr>
              <p14:xfrm>
                <a:off x="8734058" y="1748945"/>
                <a:ext cx="159840" cy="249120"/>
              </p14:xfrm>
            </p:contentPart>
          </mc:Choice>
          <mc:Fallback xmlns="">
            <p:pic>
              <p:nvPicPr>
                <p:cNvPr id="210981" name="Freihand 210980">
                  <a:extLst>
                    <a:ext uri="{FF2B5EF4-FFF2-40B4-BE49-F238E27FC236}">
                      <a16:creationId xmlns:a16="http://schemas.microsoft.com/office/drawing/2014/main" id="{320E05A7-5B47-4024-8687-AC2457194F3B}"/>
                    </a:ext>
                  </a:extLst>
                </p:cNvPr>
                <p:cNvPicPr/>
                <p:nvPr/>
              </p:nvPicPr>
              <p:blipFill>
                <a:blip r:embed="rId158"/>
                <a:stretch>
                  <a:fillRect/>
                </a:stretch>
              </p:blipFill>
              <p:spPr>
                <a:xfrm>
                  <a:off x="8725058" y="1740305"/>
                  <a:ext cx="1774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0982" name="Freihand 210981">
                  <a:extLst>
                    <a:ext uri="{FF2B5EF4-FFF2-40B4-BE49-F238E27FC236}">
                      <a16:creationId xmlns:a16="http://schemas.microsoft.com/office/drawing/2014/main" id="{76F94550-E977-47A5-B2E3-F5284A785E0E}"/>
                    </a:ext>
                  </a:extLst>
                </p14:cNvPr>
                <p14:cNvContentPartPr/>
                <p14:nvPr/>
              </p14:nvContentPartPr>
              <p14:xfrm>
                <a:off x="8945018" y="1870265"/>
                <a:ext cx="100440" cy="77040"/>
              </p14:xfrm>
            </p:contentPart>
          </mc:Choice>
          <mc:Fallback xmlns="">
            <p:pic>
              <p:nvPicPr>
                <p:cNvPr id="210982" name="Freihand 210981">
                  <a:extLst>
                    <a:ext uri="{FF2B5EF4-FFF2-40B4-BE49-F238E27FC236}">
                      <a16:creationId xmlns:a16="http://schemas.microsoft.com/office/drawing/2014/main" id="{76F94550-E977-47A5-B2E3-F5284A785E0E}"/>
                    </a:ext>
                  </a:extLst>
                </p:cNvPr>
                <p:cNvPicPr/>
                <p:nvPr/>
              </p:nvPicPr>
              <p:blipFill>
                <a:blip r:embed="rId160"/>
                <a:stretch>
                  <a:fillRect/>
                </a:stretch>
              </p:blipFill>
              <p:spPr>
                <a:xfrm>
                  <a:off x="8936018" y="1861625"/>
                  <a:ext cx="11808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0983" name="Freihand 210982">
                  <a:extLst>
                    <a:ext uri="{FF2B5EF4-FFF2-40B4-BE49-F238E27FC236}">
                      <a16:creationId xmlns:a16="http://schemas.microsoft.com/office/drawing/2014/main" id="{E8DC6D6E-D2F6-410E-B067-1C62C7B03D1B}"/>
                    </a:ext>
                  </a:extLst>
                </p14:cNvPr>
                <p14:cNvContentPartPr/>
                <p14:nvPr/>
              </p14:nvContentPartPr>
              <p14:xfrm>
                <a:off x="9098018" y="1789625"/>
                <a:ext cx="285480" cy="152280"/>
              </p14:xfrm>
            </p:contentPart>
          </mc:Choice>
          <mc:Fallback xmlns="">
            <p:pic>
              <p:nvPicPr>
                <p:cNvPr id="210983" name="Freihand 210982">
                  <a:extLst>
                    <a:ext uri="{FF2B5EF4-FFF2-40B4-BE49-F238E27FC236}">
                      <a16:creationId xmlns:a16="http://schemas.microsoft.com/office/drawing/2014/main" id="{E8DC6D6E-D2F6-410E-B067-1C62C7B03D1B}"/>
                    </a:ext>
                  </a:extLst>
                </p:cNvPr>
                <p:cNvPicPr/>
                <p:nvPr/>
              </p:nvPicPr>
              <p:blipFill>
                <a:blip r:embed="rId162"/>
                <a:stretch>
                  <a:fillRect/>
                </a:stretch>
              </p:blipFill>
              <p:spPr>
                <a:xfrm>
                  <a:off x="9089018" y="1780625"/>
                  <a:ext cx="3031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0984" name="Freihand 210983">
                  <a:extLst>
                    <a:ext uri="{FF2B5EF4-FFF2-40B4-BE49-F238E27FC236}">
                      <a16:creationId xmlns:a16="http://schemas.microsoft.com/office/drawing/2014/main" id="{A8386A3B-1606-4D48-8357-07F88DFA90CF}"/>
                    </a:ext>
                  </a:extLst>
                </p14:cNvPr>
                <p14:cNvContentPartPr/>
                <p14:nvPr/>
              </p14:nvContentPartPr>
              <p14:xfrm>
                <a:off x="9395018" y="1815545"/>
                <a:ext cx="15480" cy="16200"/>
              </p14:xfrm>
            </p:contentPart>
          </mc:Choice>
          <mc:Fallback xmlns="">
            <p:pic>
              <p:nvPicPr>
                <p:cNvPr id="210984" name="Freihand 210983">
                  <a:extLst>
                    <a:ext uri="{FF2B5EF4-FFF2-40B4-BE49-F238E27FC236}">
                      <a16:creationId xmlns:a16="http://schemas.microsoft.com/office/drawing/2014/main" id="{A8386A3B-1606-4D48-8357-07F88DFA90CF}"/>
                    </a:ext>
                  </a:extLst>
                </p:cNvPr>
                <p:cNvPicPr/>
                <p:nvPr/>
              </p:nvPicPr>
              <p:blipFill>
                <a:blip r:embed="rId164"/>
                <a:stretch>
                  <a:fillRect/>
                </a:stretch>
              </p:blipFill>
              <p:spPr>
                <a:xfrm>
                  <a:off x="9386018" y="1806545"/>
                  <a:ext cx="331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0985" name="Freihand 210984">
                  <a:extLst>
                    <a:ext uri="{FF2B5EF4-FFF2-40B4-BE49-F238E27FC236}">
                      <a16:creationId xmlns:a16="http://schemas.microsoft.com/office/drawing/2014/main" id="{C0968969-ED95-4461-9FDE-EEC3838AB932}"/>
                    </a:ext>
                  </a:extLst>
                </p14:cNvPr>
                <p14:cNvContentPartPr/>
                <p14:nvPr/>
              </p14:nvContentPartPr>
              <p14:xfrm>
                <a:off x="9439658" y="1871705"/>
                <a:ext cx="210240" cy="62640"/>
              </p14:xfrm>
            </p:contentPart>
          </mc:Choice>
          <mc:Fallback xmlns="">
            <p:pic>
              <p:nvPicPr>
                <p:cNvPr id="210985" name="Freihand 210984">
                  <a:extLst>
                    <a:ext uri="{FF2B5EF4-FFF2-40B4-BE49-F238E27FC236}">
                      <a16:creationId xmlns:a16="http://schemas.microsoft.com/office/drawing/2014/main" id="{C0968969-ED95-4461-9FDE-EEC3838AB932}"/>
                    </a:ext>
                  </a:extLst>
                </p:cNvPr>
                <p:cNvPicPr/>
                <p:nvPr/>
              </p:nvPicPr>
              <p:blipFill>
                <a:blip r:embed="rId166"/>
                <a:stretch>
                  <a:fillRect/>
                </a:stretch>
              </p:blipFill>
              <p:spPr>
                <a:xfrm>
                  <a:off x="9430658" y="1863065"/>
                  <a:ext cx="2278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0986" name="Freihand 210985">
                  <a:extLst>
                    <a:ext uri="{FF2B5EF4-FFF2-40B4-BE49-F238E27FC236}">
                      <a16:creationId xmlns:a16="http://schemas.microsoft.com/office/drawing/2014/main" id="{806C22F4-5328-4CEF-B839-96E9474BBF79}"/>
                    </a:ext>
                  </a:extLst>
                </p14:cNvPr>
                <p14:cNvContentPartPr/>
                <p14:nvPr/>
              </p14:nvContentPartPr>
              <p14:xfrm>
                <a:off x="9627578" y="1851185"/>
                <a:ext cx="555480" cy="251640"/>
              </p14:xfrm>
            </p:contentPart>
          </mc:Choice>
          <mc:Fallback xmlns="">
            <p:pic>
              <p:nvPicPr>
                <p:cNvPr id="210986" name="Freihand 210985">
                  <a:extLst>
                    <a:ext uri="{FF2B5EF4-FFF2-40B4-BE49-F238E27FC236}">
                      <a16:creationId xmlns:a16="http://schemas.microsoft.com/office/drawing/2014/main" id="{806C22F4-5328-4CEF-B839-96E9474BBF79}"/>
                    </a:ext>
                  </a:extLst>
                </p:cNvPr>
                <p:cNvPicPr/>
                <p:nvPr/>
              </p:nvPicPr>
              <p:blipFill>
                <a:blip r:embed="rId168"/>
                <a:stretch>
                  <a:fillRect/>
                </a:stretch>
              </p:blipFill>
              <p:spPr>
                <a:xfrm>
                  <a:off x="9618938" y="1842185"/>
                  <a:ext cx="57312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0987" name="Freihand 210986">
                  <a:extLst>
                    <a:ext uri="{FF2B5EF4-FFF2-40B4-BE49-F238E27FC236}">
                      <a16:creationId xmlns:a16="http://schemas.microsoft.com/office/drawing/2014/main" id="{3DBAF64F-2A07-4673-B384-278F3239D698}"/>
                    </a:ext>
                  </a:extLst>
                </p14:cNvPr>
                <p14:cNvContentPartPr/>
                <p14:nvPr/>
              </p14:nvContentPartPr>
              <p14:xfrm>
                <a:off x="7239338" y="1522505"/>
                <a:ext cx="1256400" cy="843840"/>
              </p14:xfrm>
            </p:contentPart>
          </mc:Choice>
          <mc:Fallback xmlns="">
            <p:pic>
              <p:nvPicPr>
                <p:cNvPr id="210987" name="Freihand 210986">
                  <a:extLst>
                    <a:ext uri="{FF2B5EF4-FFF2-40B4-BE49-F238E27FC236}">
                      <a16:creationId xmlns:a16="http://schemas.microsoft.com/office/drawing/2014/main" id="{3DBAF64F-2A07-4673-B384-278F3239D698}"/>
                    </a:ext>
                  </a:extLst>
                </p:cNvPr>
                <p:cNvPicPr/>
                <p:nvPr/>
              </p:nvPicPr>
              <p:blipFill>
                <a:blip r:embed="rId170"/>
                <a:stretch>
                  <a:fillRect/>
                </a:stretch>
              </p:blipFill>
              <p:spPr>
                <a:xfrm>
                  <a:off x="7230338" y="1513865"/>
                  <a:ext cx="1274040" cy="86148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0966" name="Freihand 210965">
                  <a:extLst>
                    <a:ext uri="{FF2B5EF4-FFF2-40B4-BE49-F238E27FC236}">
                      <a16:creationId xmlns:a16="http://schemas.microsoft.com/office/drawing/2014/main" id="{6C5B68AA-5958-4CB5-AE7F-65CCB0D319B9}"/>
                    </a:ext>
                  </a:extLst>
                </p14:cNvPr>
                <p14:cNvContentPartPr/>
                <p14:nvPr/>
              </p14:nvContentPartPr>
              <p14:xfrm>
                <a:off x="5037578" y="3510785"/>
                <a:ext cx="426960" cy="50400"/>
              </p14:xfrm>
            </p:contentPart>
          </mc:Choice>
          <mc:Fallback xmlns="">
            <p:pic>
              <p:nvPicPr>
                <p:cNvPr id="210966" name="Freihand 210965">
                  <a:extLst>
                    <a:ext uri="{FF2B5EF4-FFF2-40B4-BE49-F238E27FC236}">
                      <a16:creationId xmlns:a16="http://schemas.microsoft.com/office/drawing/2014/main" id="{6C5B68AA-5958-4CB5-AE7F-65CCB0D319B9}"/>
                    </a:ext>
                  </a:extLst>
                </p:cNvPr>
                <p:cNvPicPr/>
                <p:nvPr/>
              </p:nvPicPr>
              <p:blipFill>
                <a:blip r:embed="rId172"/>
                <a:stretch>
                  <a:fillRect/>
                </a:stretch>
              </p:blipFill>
              <p:spPr>
                <a:xfrm>
                  <a:off x="5028578" y="3502145"/>
                  <a:ext cx="44460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0967" name="Freihand 210966">
                  <a:extLst>
                    <a:ext uri="{FF2B5EF4-FFF2-40B4-BE49-F238E27FC236}">
                      <a16:creationId xmlns:a16="http://schemas.microsoft.com/office/drawing/2014/main" id="{3F5C8FDE-2FC1-458D-B8B3-E1E5076C7524}"/>
                    </a:ext>
                  </a:extLst>
                </p14:cNvPr>
                <p14:cNvContentPartPr/>
                <p14:nvPr/>
              </p14:nvContentPartPr>
              <p14:xfrm>
                <a:off x="5046578" y="3557945"/>
                <a:ext cx="478800" cy="43200"/>
              </p14:xfrm>
            </p:contentPart>
          </mc:Choice>
          <mc:Fallback xmlns="">
            <p:pic>
              <p:nvPicPr>
                <p:cNvPr id="210967" name="Freihand 210966">
                  <a:extLst>
                    <a:ext uri="{FF2B5EF4-FFF2-40B4-BE49-F238E27FC236}">
                      <a16:creationId xmlns:a16="http://schemas.microsoft.com/office/drawing/2014/main" id="{3F5C8FDE-2FC1-458D-B8B3-E1E5076C7524}"/>
                    </a:ext>
                  </a:extLst>
                </p:cNvPr>
                <p:cNvPicPr/>
                <p:nvPr/>
              </p:nvPicPr>
              <p:blipFill>
                <a:blip r:embed="rId174"/>
                <a:stretch>
                  <a:fillRect/>
                </a:stretch>
              </p:blipFill>
              <p:spPr>
                <a:xfrm>
                  <a:off x="5037578" y="3548945"/>
                  <a:ext cx="496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0969" name="Freihand 210968">
                  <a:extLst>
                    <a:ext uri="{FF2B5EF4-FFF2-40B4-BE49-F238E27FC236}">
                      <a16:creationId xmlns:a16="http://schemas.microsoft.com/office/drawing/2014/main" id="{CDE9D638-B4A8-48B6-9CB3-76944170561A}"/>
                    </a:ext>
                  </a:extLst>
                </p14:cNvPr>
                <p14:cNvContentPartPr/>
                <p14:nvPr/>
              </p14:nvContentPartPr>
              <p14:xfrm>
                <a:off x="5309378" y="2398025"/>
                <a:ext cx="1311120" cy="1031400"/>
              </p14:xfrm>
            </p:contentPart>
          </mc:Choice>
          <mc:Fallback xmlns="">
            <p:pic>
              <p:nvPicPr>
                <p:cNvPr id="210969" name="Freihand 210968">
                  <a:extLst>
                    <a:ext uri="{FF2B5EF4-FFF2-40B4-BE49-F238E27FC236}">
                      <a16:creationId xmlns:a16="http://schemas.microsoft.com/office/drawing/2014/main" id="{CDE9D638-B4A8-48B6-9CB3-76944170561A}"/>
                    </a:ext>
                  </a:extLst>
                </p:cNvPr>
                <p:cNvPicPr/>
                <p:nvPr/>
              </p:nvPicPr>
              <p:blipFill>
                <a:blip r:embed="rId176"/>
                <a:stretch>
                  <a:fillRect/>
                </a:stretch>
              </p:blipFill>
              <p:spPr>
                <a:xfrm>
                  <a:off x="5300738" y="2389025"/>
                  <a:ext cx="1328760" cy="104904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0970" name="Freihand 210969">
                  <a:extLst>
                    <a:ext uri="{FF2B5EF4-FFF2-40B4-BE49-F238E27FC236}">
                      <a16:creationId xmlns:a16="http://schemas.microsoft.com/office/drawing/2014/main" id="{B965212F-B91A-4EA7-8125-0E8A3E36BE6C}"/>
                    </a:ext>
                  </a:extLst>
                </p14:cNvPr>
                <p14:cNvContentPartPr/>
                <p14:nvPr/>
              </p14:nvContentPartPr>
              <p14:xfrm>
                <a:off x="5251778" y="3213785"/>
                <a:ext cx="383040" cy="231840"/>
              </p14:xfrm>
            </p:contentPart>
          </mc:Choice>
          <mc:Fallback xmlns="">
            <p:pic>
              <p:nvPicPr>
                <p:cNvPr id="210970" name="Freihand 210969">
                  <a:extLst>
                    <a:ext uri="{FF2B5EF4-FFF2-40B4-BE49-F238E27FC236}">
                      <a16:creationId xmlns:a16="http://schemas.microsoft.com/office/drawing/2014/main" id="{B965212F-B91A-4EA7-8125-0E8A3E36BE6C}"/>
                    </a:ext>
                  </a:extLst>
                </p:cNvPr>
                <p:cNvPicPr/>
                <p:nvPr/>
              </p:nvPicPr>
              <p:blipFill>
                <a:blip r:embed="rId178"/>
                <a:stretch>
                  <a:fillRect/>
                </a:stretch>
              </p:blipFill>
              <p:spPr>
                <a:xfrm>
                  <a:off x="5242778" y="3205145"/>
                  <a:ext cx="4006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0989" name="Freihand 210988">
                  <a:extLst>
                    <a:ext uri="{FF2B5EF4-FFF2-40B4-BE49-F238E27FC236}">
                      <a16:creationId xmlns:a16="http://schemas.microsoft.com/office/drawing/2014/main" id="{9884A8D2-5B35-4E1E-BBA3-D5901E2740BF}"/>
                    </a:ext>
                  </a:extLst>
                </p14:cNvPr>
                <p14:cNvContentPartPr/>
                <p14:nvPr/>
              </p14:nvContentPartPr>
              <p14:xfrm>
                <a:off x="4906898" y="3294785"/>
                <a:ext cx="908640" cy="585360"/>
              </p14:xfrm>
            </p:contentPart>
          </mc:Choice>
          <mc:Fallback xmlns="">
            <p:pic>
              <p:nvPicPr>
                <p:cNvPr id="210989" name="Freihand 210988">
                  <a:extLst>
                    <a:ext uri="{FF2B5EF4-FFF2-40B4-BE49-F238E27FC236}">
                      <a16:creationId xmlns:a16="http://schemas.microsoft.com/office/drawing/2014/main" id="{9884A8D2-5B35-4E1E-BBA3-D5901E2740BF}"/>
                    </a:ext>
                  </a:extLst>
                </p:cNvPr>
                <p:cNvPicPr/>
                <p:nvPr/>
              </p:nvPicPr>
              <p:blipFill>
                <a:blip r:embed="rId180"/>
                <a:stretch>
                  <a:fillRect/>
                </a:stretch>
              </p:blipFill>
              <p:spPr>
                <a:xfrm>
                  <a:off x="4897898" y="3285785"/>
                  <a:ext cx="926280" cy="603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0991" name="Freihand 210990">
                  <a:extLst>
                    <a:ext uri="{FF2B5EF4-FFF2-40B4-BE49-F238E27FC236}">
                      <a16:creationId xmlns:a16="http://schemas.microsoft.com/office/drawing/2014/main" id="{F251908B-F354-4B63-BB1A-FDD07D9D8E5A}"/>
                    </a:ext>
                  </a:extLst>
                </p14:cNvPr>
                <p14:cNvContentPartPr/>
                <p14:nvPr/>
              </p14:nvContentPartPr>
              <p14:xfrm>
                <a:off x="5103098" y="91145"/>
                <a:ext cx="3667320" cy="1449720"/>
              </p14:xfrm>
            </p:contentPart>
          </mc:Choice>
          <mc:Fallback xmlns="">
            <p:pic>
              <p:nvPicPr>
                <p:cNvPr id="210991" name="Freihand 210990">
                  <a:extLst>
                    <a:ext uri="{FF2B5EF4-FFF2-40B4-BE49-F238E27FC236}">
                      <a16:creationId xmlns:a16="http://schemas.microsoft.com/office/drawing/2014/main" id="{F251908B-F354-4B63-BB1A-FDD07D9D8E5A}"/>
                    </a:ext>
                  </a:extLst>
                </p:cNvPr>
                <p:cNvPicPr/>
                <p:nvPr/>
              </p:nvPicPr>
              <p:blipFill>
                <a:blip r:embed="rId182"/>
                <a:stretch>
                  <a:fillRect/>
                </a:stretch>
              </p:blipFill>
              <p:spPr>
                <a:xfrm>
                  <a:off x="5094458" y="82505"/>
                  <a:ext cx="3684960" cy="1467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1050" name="Freihand 211049">
                  <a:extLst>
                    <a:ext uri="{FF2B5EF4-FFF2-40B4-BE49-F238E27FC236}">
                      <a16:creationId xmlns:a16="http://schemas.microsoft.com/office/drawing/2014/main" id="{8715BEF3-1419-4F46-A59B-923261132A17}"/>
                    </a:ext>
                  </a:extLst>
                </p14:cNvPr>
                <p14:cNvContentPartPr/>
                <p14:nvPr/>
              </p14:nvContentPartPr>
              <p14:xfrm>
                <a:off x="7613378" y="3986345"/>
                <a:ext cx="828000" cy="679680"/>
              </p14:xfrm>
            </p:contentPart>
          </mc:Choice>
          <mc:Fallback xmlns="">
            <p:pic>
              <p:nvPicPr>
                <p:cNvPr id="211050" name="Freihand 211049">
                  <a:extLst>
                    <a:ext uri="{FF2B5EF4-FFF2-40B4-BE49-F238E27FC236}">
                      <a16:creationId xmlns:a16="http://schemas.microsoft.com/office/drawing/2014/main" id="{8715BEF3-1419-4F46-A59B-923261132A17}"/>
                    </a:ext>
                  </a:extLst>
                </p:cNvPr>
                <p:cNvPicPr/>
                <p:nvPr/>
              </p:nvPicPr>
              <p:blipFill>
                <a:blip r:embed="rId184"/>
                <a:stretch>
                  <a:fillRect/>
                </a:stretch>
              </p:blipFill>
              <p:spPr>
                <a:xfrm>
                  <a:off x="7604378" y="3977705"/>
                  <a:ext cx="845640" cy="6973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1053" name="Freihand 211052">
                  <a:extLst>
                    <a:ext uri="{FF2B5EF4-FFF2-40B4-BE49-F238E27FC236}">
                      <a16:creationId xmlns:a16="http://schemas.microsoft.com/office/drawing/2014/main" id="{1941F6C5-449A-4597-ABD0-94BE9C032798}"/>
                    </a:ext>
                  </a:extLst>
                </p14:cNvPr>
                <p14:cNvContentPartPr/>
                <p14:nvPr/>
              </p14:nvContentPartPr>
              <p14:xfrm>
                <a:off x="7881218" y="2675585"/>
                <a:ext cx="2103120" cy="830520"/>
              </p14:xfrm>
            </p:contentPart>
          </mc:Choice>
          <mc:Fallback xmlns="">
            <p:pic>
              <p:nvPicPr>
                <p:cNvPr id="211053" name="Freihand 211052">
                  <a:extLst>
                    <a:ext uri="{FF2B5EF4-FFF2-40B4-BE49-F238E27FC236}">
                      <a16:creationId xmlns:a16="http://schemas.microsoft.com/office/drawing/2014/main" id="{1941F6C5-449A-4597-ABD0-94BE9C032798}"/>
                    </a:ext>
                  </a:extLst>
                </p:cNvPr>
                <p:cNvPicPr/>
                <p:nvPr/>
              </p:nvPicPr>
              <p:blipFill>
                <a:blip r:embed="rId186"/>
                <a:stretch>
                  <a:fillRect/>
                </a:stretch>
              </p:blipFill>
              <p:spPr>
                <a:xfrm>
                  <a:off x="7872578" y="2666945"/>
                  <a:ext cx="2120760" cy="84816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1054" name="Freihand 211053">
                  <a:extLst>
                    <a:ext uri="{FF2B5EF4-FFF2-40B4-BE49-F238E27FC236}">
                      <a16:creationId xmlns:a16="http://schemas.microsoft.com/office/drawing/2014/main" id="{1B5B8017-51E8-4977-9BF5-8EF1C6DA465A}"/>
                    </a:ext>
                  </a:extLst>
                </p14:cNvPr>
                <p14:cNvContentPartPr/>
                <p14:nvPr/>
              </p14:nvContentPartPr>
              <p14:xfrm>
                <a:off x="7662698" y="3093905"/>
                <a:ext cx="825120" cy="625680"/>
              </p14:xfrm>
            </p:contentPart>
          </mc:Choice>
          <mc:Fallback xmlns="">
            <p:pic>
              <p:nvPicPr>
                <p:cNvPr id="211054" name="Freihand 211053">
                  <a:extLst>
                    <a:ext uri="{FF2B5EF4-FFF2-40B4-BE49-F238E27FC236}">
                      <a16:creationId xmlns:a16="http://schemas.microsoft.com/office/drawing/2014/main" id="{1B5B8017-51E8-4977-9BF5-8EF1C6DA465A}"/>
                    </a:ext>
                  </a:extLst>
                </p:cNvPr>
                <p:cNvPicPr/>
                <p:nvPr/>
              </p:nvPicPr>
              <p:blipFill>
                <a:blip r:embed="rId188"/>
                <a:stretch>
                  <a:fillRect/>
                </a:stretch>
              </p:blipFill>
              <p:spPr>
                <a:xfrm>
                  <a:off x="7653698" y="3085265"/>
                  <a:ext cx="84276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1055" name="Freihand 211054">
                  <a:extLst>
                    <a:ext uri="{FF2B5EF4-FFF2-40B4-BE49-F238E27FC236}">
                      <a16:creationId xmlns:a16="http://schemas.microsoft.com/office/drawing/2014/main" id="{4B67B164-A54A-49C0-9CB4-C301BFF821B3}"/>
                    </a:ext>
                  </a:extLst>
                </p14:cNvPr>
                <p14:cNvContentPartPr/>
                <p14:nvPr/>
              </p14:nvContentPartPr>
              <p14:xfrm>
                <a:off x="10282418" y="2305505"/>
                <a:ext cx="165960" cy="249120"/>
              </p14:xfrm>
            </p:contentPart>
          </mc:Choice>
          <mc:Fallback xmlns="">
            <p:pic>
              <p:nvPicPr>
                <p:cNvPr id="211055" name="Freihand 211054">
                  <a:extLst>
                    <a:ext uri="{FF2B5EF4-FFF2-40B4-BE49-F238E27FC236}">
                      <a16:creationId xmlns:a16="http://schemas.microsoft.com/office/drawing/2014/main" id="{4B67B164-A54A-49C0-9CB4-C301BFF821B3}"/>
                    </a:ext>
                  </a:extLst>
                </p:cNvPr>
                <p:cNvPicPr/>
                <p:nvPr/>
              </p:nvPicPr>
              <p:blipFill>
                <a:blip r:embed="rId190"/>
                <a:stretch>
                  <a:fillRect/>
                </a:stretch>
              </p:blipFill>
              <p:spPr>
                <a:xfrm>
                  <a:off x="10273778" y="2296865"/>
                  <a:ext cx="18360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1056" name="Freihand 211055">
                  <a:extLst>
                    <a:ext uri="{FF2B5EF4-FFF2-40B4-BE49-F238E27FC236}">
                      <a16:creationId xmlns:a16="http://schemas.microsoft.com/office/drawing/2014/main" id="{70E536C8-D484-4829-86FE-C667EEE2602C}"/>
                    </a:ext>
                  </a:extLst>
                </p14:cNvPr>
                <p14:cNvContentPartPr/>
                <p14:nvPr/>
              </p14:nvContentPartPr>
              <p14:xfrm>
                <a:off x="10341098" y="2440865"/>
                <a:ext cx="406080" cy="102600"/>
              </p14:xfrm>
            </p:contentPart>
          </mc:Choice>
          <mc:Fallback xmlns="">
            <p:pic>
              <p:nvPicPr>
                <p:cNvPr id="211056" name="Freihand 211055">
                  <a:extLst>
                    <a:ext uri="{FF2B5EF4-FFF2-40B4-BE49-F238E27FC236}">
                      <a16:creationId xmlns:a16="http://schemas.microsoft.com/office/drawing/2014/main" id="{70E536C8-D484-4829-86FE-C667EEE2602C}"/>
                    </a:ext>
                  </a:extLst>
                </p:cNvPr>
                <p:cNvPicPr/>
                <p:nvPr/>
              </p:nvPicPr>
              <p:blipFill>
                <a:blip r:embed="rId192"/>
                <a:stretch>
                  <a:fillRect/>
                </a:stretch>
              </p:blipFill>
              <p:spPr>
                <a:xfrm>
                  <a:off x="10332458" y="2431865"/>
                  <a:ext cx="4237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1057" name="Freihand 211056">
                  <a:extLst>
                    <a:ext uri="{FF2B5EF4-FFF2-40B4-BE49-F238E27FC236}">
                      <a16:creationId xmlns:a16="http://schemas.microsoft.com/office/drawing/2014/main" id="{40519526-C50A-4FFB-A504-8F7E1E729816}"/>
                    </a:ext>
                  </a:extLst>
                </p14:cNvPr>
                <p14:cNvContentPartPr/>
                <p14:nvPr/>
              </p14:nvContentPartPr>
              <p14:xfrm>
                <a:off x="10745738" y="2339705"/>
                <a:ext cx="64440" cy="30240"/>
              </p14:xfrm>
            </p:contentPart>
          </mc:Choice>
          <mc:Fallback xmlns="">
            <p:pic>
              <p:nvPicPr>
                <p:cNvPr id="211057" name="Freihand 211056">
                  <a:extLst>
                    <a:ext uri="{FF2B5EF4-FFF2-40B4-BE49-F238E27FC236}">
                      <a16:creationId xmlns:a16="http://schemas.microsoft.com/office/drawing/2014/main" id="{40519526-C50A-4FFB-A504-8F7E1E729816}"/>
                    </a:ext>
                  </a:extLst>
                </p:cNvPr>
                <p:cNvPicPr/>
                <p:nvPr/>
              </p:nvPicPr>
              <p:blipFill>
                <a:blip r:embed="rId194"/>
                <a:stretch>
                  <a:fillRect/>
                </a:stretch>
              </p:blipFill>
              <p:spPr>
                <a:xfrm>
                  <a:off x="10737098" y="2331065"/>
                  <a:ext cx="82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1058" name="Freihand 211057">
                  <a:extLst>
                    <a:ext uri="{FF2B5EF4-FFF2-40B4-BE49-F238E27FC236}">
                      <a16:creationId xmlns:a16="http://schemas.microsoft.com/office/drawing/2014/main" id="{5D02CADC-B6E0-4692-A684-07594140AC0F}"/>
                    </a:ext>
                  </a:extLst>
                </p14:cNvPr>
                <p14:cNvContentPartPr/>
                <p14:nvPr/>
              </p14:nvContentPartPr>
              <p14:xfrm>
                <a:off x="10821338" y="2380025"/>
                <a:ext cx="148680" cy="154080"/>
              </p14:xfrm>
            </p:contentPart>
          </mc:Choice>
          <mc:Fallback xmlns="">
            <p:pic>
              <p:nvPicPr>
                <p:cNvPr id="211058" name="Freihand 211057">
                  <a:extLst>
                    <a:ext uri="{FF2B5EF4-FFF2-40B4-BE49-F238E27FC236}">
                      <a16:creationId xmlns:a16="http://schemas.microsoft.com/office/drawing/2014/main" id="{5D02CADC-B6E0-4692-A684-07594140AC0F}"/>
                    </a:ext>
                  </a:extLst>
                </p:cNvPr>
                <p:cNvPicPr/>
                <p:nvPr/>
              </p:nvPicPr>
              <p:blipFill>
                <a:blip r:embed="rId196"/>
                <a:stretch>
                  <a:fillRect/>
                </a:stretch>
              </p:blipFill>
              <p:spPr>
                <a:xfrm>
                  <a:off x="10812338" y="2371025"/>
                  <a:ext cx="16632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1059" name="Freihand 211058">
                  <a:extLst>
                    <a:ext uri="{FF2B5EF4-FFF2-40B4-BE49-F238E27FC236}">
                      <a16:creationId xmlns:a16="http://schemas.microsoft.com/office/drawing/2014/main" id="{A5C3ABFC-50B7-4ECA-9385-629C37680376}"/>
                    </a:ext>
                  </a:extLst>
                </p14:cNvPr>
                <p14:cNvContentPartPr/>
                <p14:nvPr/>
              </p14:nvContentPartPr>
              <p14:xfrm>
                <a:off x="10976858" y="2395505"/>
                <a:ext cx="328680" cy="132480"/>
              </p14:xfrm>
            </p:contentPart>
          </mc:Choice>
          <mc:Fallback xmlns="">
            <p:pic>
              <p:nvPicPr>
                <p:cNvPr id="211059" name="Freihand 211058">
                  <a:extLst>
                    <a:ext uri="{FF2B5EF4-FFF2-40B4-BE49-F238E27FC236}">
                      <a16:creationId xmlns:a16="http://schemas.microsoft.com/office/drawing/2014/main" id="{A5C3ABFC-50B7-4ECA-9385-629C37680376}"/>
                    </a:ext>
                  </a:extLst>
                </p:cNvPr>
                <p:cNvPicPr/>
                <p:nvPr/>
              </p:nvPicPr>
              <p:blipFill>
                <a:blip r:embed="rId198"/>
                <a:stretch>
                  <a:fillRect/>
                </a:stretch>
              </p:blipFill>
              <p:spPr>
                <a:xfrm>
                  <a:off x="10968218" y="2386865"/>
                  <a:ext cx="346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1060" name="Freihand 211059">
                  <a:extLst>
                    <a:ext uri="{FF2B5EF4-FFF2-40B4-BE49-F238E27FC236}">
                      <a16:creationId xmlns:a16="http://schemas.microsoft.com/office/drawing/2014/main" id="{0322C510-47E0-4B4D-9093-2889A6952A7E}"/>
                    </a:ext>
                  </a:extLst>
                </p14:cNvPr>
                <p14:cNvContentPartPr/>
                <p14:nvPr/>
              </p14:nvContentPartPr>
              <p14:xfrm>
                <a:off x="11294738" y="2313425"/>
                <a:ext cx="250920" cy="171000"/>
              </p14:xfrm>
            </p:contentPart>
          </mc:Choice>
          <mc:Fallback xmlns="">
            <p:pic>
              <p:nvPicPr>
                <p:cNvPr id="211060" name="Freihand 211059">
                  <a:extLst>
                    <a:ext uri="{FF2B5EF4-FFF2-40B4-BE49-F238E27FC236}">
                      <a16:creationId xmlns:a16="http://schemas.microsoft.com/office/drawing/2014/main" id="{0322C510-47E0-4B4D-9093-2889A6952A7E}"/>
                    </a:ext>
                  </a:extLst>
                </p:cNvPr>
                <p:cNvPicPr/>
                <p:nvPr/>
              </p:nvPicPr>
              <p:blipFill>
                <a:blip r:embed="rId200"/>
                <a:stretch>
                  <a:fillRect/>
                </a:stretch>
              </p:blipFill>
              <p:spPr>
                <a:xfrm>
                  <a:off x="11285738" y="2304425"/>
                  <a:ext cx="26856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11061" name="Freihand 211060">
                  <a:extLst>
                    <a:ext uri="{FF2B5EF4-FFF2-40B4-BE49-F238E27FC236}">
                      <a16:creationId xmlns:a16="http://schemas.microsoft.com/office/drawing/2014/main" id="{0BE4C23A-6D16-4EDE-849A-569F105BE8C3}"/>
                    </a:ext>
                  </a:extLst>
                </p14:cNvPr>
                <p14:cNvContentPartPr/>
                <p14:nvPr/>
              </p14:nvContentPartPr>
              <p14:xfrm>
                <a:off x="11242178" y="2198225"/>
                <a:ext cx="97200" cy="163800"/>
              </p14:xfrm>
            </p:contentPart>
          </mc:Choice>
          <mc:Fallback xmlns="">
            <p:pic>
              <p:nvPicPr>
                <p:cNvPr id="211061" name="Freihand 211060">
                  <a:extLst>
                    <a:ext uri="{FF2B5EF4-FFF2-40B4-BE49-F238E27FC236}">
                      <a16:creationId xmlns:a16="http://schemas.microsoft.com/office/drawing/2014/main" id="{0BE4C23A-6D16-4EDE-849A-569F105BE8C3}"/>
                    </a:ext>
                  </a:extLst>
                </p:cNvPr>
                <p:cNvPicPr/>
                <p:nvPr/>
              </p:nvPicPr>
              <p:blipFill>
                <a:blip r:embed="rId202"/>
                <a:stretch>
                  <a:fillRect/>
                </a:stretch>
              </p:blipFill>
              <p:spPr>
                <a:xfrm>
                  <a:off x="11233538" y="2189585"/>
                  <a:ext cx="114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11062" name="Freihand 211061">
                  <a:extLst>
                    <a:ext uri="{FF2B5EF4-FFF2-40B4-BE49-F238E27FC236}">
                      <a16:creationId xmlns:a16="http://schemas.microsoft.com/office/drawing/2014/main" id="{F3CD5418-C00B-4907-A7B4-FB751166C919}"/>
                    </a:ext>
                  </a:extLst>
                </p14:cNvPr>
                <p14:cNvContentPartPr/>
                <p14:nvPr/>
              </p14:nvContentPartPr>
              <p14:xfrm>
                <a:off x="11289698" y="2173025"/>
                <a:ext cx="18360" cy="16920"/>
              </p14:xfrm>
            </p:contentPart>
          </mc:Choice>
          <mc:Fallback xmlns="">
            <p:pic>
              <p:nvPicPr>
                <p:cNvPr id="211062" name="Freihand 211061">
                  <a:extLst>
                    <a:ext uri="{FF2B5EF4-FFF2-40B4-BE49-F238E27FC236}">
                      <a16:creationId xmlns:a16="http://schemas.microsoft.com/office/drawing/2014/main" id="{F3CD5418-C00B-4907-A7B4-FB751166C919}"/>
                    </a:ext>
                  </a:extLst>
                </p:cNvPr>
                <p:cNvPicPr/>
                <p:nvPr/>
              </p:nvPicPr>
              <p:blipFill>
                <a:blip r:embed="rId204"/>
                <a:stretch>
                  <a:fillRect/>
                </a:stretch>
              </p:blipFill>
              <p:spPr>
                <a:xfrm>
                  <a:off x="11280698" y="2164385"/>
                  <a:ext cx="3600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11063" name="Freihand 211062">
                  <a:extLst>
                    <a:ext uri="{FF2B5EF4-FFF2-40B4-BE49-F238E27FC236}">
                      <a16:creationId xmlns:a16="http://schemas.microsoft.com/office/drawing/2014/main" id="{6E11610B-C616-4245-857F-2D9AD19A0BBF}"/>
                    </a:ext>
                  </a:extLst>
                </p14:cNvPr>
                <p14:cNvContentPartPr/>
                <p14:nvPr/>
              </p14:nvContentPartPr>
              <p14:xfrm>
                <a:off x="11593898" y="2363465"/>
                <a:ext cx="83160" cy="42480"/>
              </p14:xfrm>
            </p:contentPart>
          </mc:Choice>
          <mc:Fallback xmlns="">
            <p:pic>
              <p:nvPicPr>
                <p:cNvPr id="211063" name="Freihand 211062">
                  <a:extLst>
                    <a:ext uri="{FF2B5EF4-FFF2-40B4-BE49-F238E27FC236}">
                      <a16:creationId xmlns:a16="http://schemas.microsoft.com/office/drawing/2014/main" id="{6E11610B-C616-4245-857F-2D9AD19A0BBF}"/>
                    </a:ext>
                  </a:extLst>
                </p:cNvPr>
                <p:cNvPicPr/>
                <p:nvPr/>
              </p:nvPicPr>
              <p:blipFill>
                <a:blip r:embed="rId206"/>
                <a:stretch>
                  <a:fillRect/>
                </a:stretch>
              </p:blipFill>
              <p:spPr>
                <a:xfrm>
                  <a:off x="11584898" y="2354465"/>
                  <a:ext cx="10080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11064" name="Freihand 211063">
                  <a:extLst>
                    <a:ext uri="{FF2B5EF4-FFF2-40B4-BE49-F238E27FC236}">
                      <a16:creationId xmlns:a16="http://schemas.microsoft.com/office/drawing/2014/main" id="{6DE92750-FF17-4FF3-8D6E-3126D99F7054}"/>
                    </a:ext>
                  </a:extLst>
                </p14:cNvPr>
                <p14:cNvContentPartPr/>
                <p14:nvPr/>
              </p14:nvContentPartPr>
              <p14:xfrm>
                <a:off x="11534858" y="2318825"/>
                <a:ext cx="231120" cy="187200"/>
              </p14:xfrm>
            </p:contentPart>
          </mc:Choice>
          <mc:Fallback xmlns="">
            <p:pic>
              <p:nvPicPr>
                <p:cNvPr id="211064" name="Freihand 211063">
                  <a:extLst>
                    <a:ext uri="{FF2B5EF4-FFF2-40B4-BE49-F238E27FC236}">
                      <a16:creationId xmlns:a16="http://schemas.microsoft.com/office/drawing/2014/main" id="{6DE92750-FF17-4FF3-8D6E-3126D99F7054}"/>
                    </a:ext>
                  </a:extLst>
                </p:cNvPr>
                <p:cNvPicPr/>
                <p:nvPr/>
              </p:nvPicPr>
              <p:blipFill>
                <a:blip r:embed="rId208"/>
                <a:stretch>
                  <a:fillRect/>
                </a:stretch>
              </p:blipFill>
              <p:spPr>
                <a:xfrm>
                  <a:off x="11525858" y="2310185"/>
                  <a:ext cx="248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11065" name="Freihand 211064">
                  <a:extLst>
                    <a:ext uri="{FF2B5EF4-FFF2-40B4-BE49-F238E27FC236}">
                      <a16:creationId xmlns:a16="http://schemas.microsoft.com/office/drawing/2014/main" id="{9E01CE66-B923-4019-AC03-04FCD86804BA}"/>
                    </a:ext>
                  </a:extLst>
                </p14:cNvPr>
                <p14:cNvContentPartPr/>
                <p14:nvPr/>
              </p14:nvContentPartPr>
              <p14:xfrm>
                <a:off x="11823578" y="2270225"/>
                <a:ext cx="47880" cy="209160"/>
              </p14:xfrm>
            </p:contentPart>
          </mc:Choice>
          <mc:Fallback xmlns="">
            <p:pic>
              <p:nvPicPr>
                <p:cNvPr id="211065" name="Freihand 211064">
                  <a:extLst>
                    <a:ext uri="{FF2B5EF4-FFF2-40B4-BE49-F238E27FC236}">
                      <a16:creationId xmlns:a16="http://schemas.microsoft.com/office/drawing/2014/main" id="{9E01CE66-B923-4019-AC03-04FCD86804BA}"/>
                    </a:ext>
                  </a:extLst>
                </p:cNvPr>
                <p:cNvPicPr/>
                <p:nvPr/>
              </p:nvPicPr>
              <p:blipFill>
                <a:blip r:embed="rId210"/>
                <a:stretch>
                  <a:fillRect/>
                </a:stretch>
              </p:blipFill>
              <p:spPr>
                <a:xfrm>
                  <a:off x="11814938" y="2261225"/>
                  <a:ext cx="6552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1066" name="Freihand 211065">
                  <a:extLst>
                    <a:ext uri="{FF2B5EF4-FFF2-40B4-BE49-F238E27FC236}">
                      <a16:creationId xmlns:a16="http://schemas.microsoft.com/office/drawing/2014/main" id="{7B3983C3-2D0E-4823-83FE-34D34BD837B8}"/>
                    </a:ext>
                  </a:extLst>
                </p14:cNvPr>
                <p14:cNvContentPartPr/>
                <p14:nvPr/>
              </p14:nvContentPartPr>
              <p14:xfrm>
                <a:off x="11887658" y="2315945"/>
                <a:ext cx="204120" cy="151200"/>
              </p14:xfrm>
            </p:contentPart>
          </mc:Choice>
          <mc:Fallback xmlns="">
            <p:pic>
              <p:nvPicPr>
                <p:cNvPr id="211066" name="Freihand 211065">
                  <a:extLst>
                    <a:ext uri="{FF2B5EF4-FFF2-40B4-BE49-F238E27FC236}">
                      <a16:creationId xmlns:a16="http://schemas.microsoft.com/office/drawing/2014/main" id="{7B3983C3-2D0E-4823-83FE-34D34BD837B8}"/>
                    </a:ext>
                  </a:extLst>
                </p:cNvPr>
                <p:cNvPicPr/>
                <p:nvPr/>
              </p:nvPicPr>
              <p:blipFill>
                <a:blip r:embed="rId212"/>
                <a:stretch>
                  <a:fillRect/>
                </a:stretch>
              </p:blipFill>
              <p:spPr>
                <a:xfrm>
                  <a:off x="11878658" y="2307305"/>
                  <a:ext cx="2217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1067" name="Freihand 211066">
                  <a:extLst>
                    <a:ext uri="{FF2B5EF4-FFF2-40B4-BE49-F238E27FC236}">
                      <a16:creationId xmlns:a16="http://schemas.microsoft.com/office/drawing/2014/main" id="{9508943C-0A7F-484E-8575-43164D7B7E1D}"/>
                    </a:ext>
                  </a:extLst>
                </p14:cNvPr>
                <p14:cNvContentPartPr/>
                <p14:nvPr/>
              </p14:nvContentPartPr>
              <p14:xfrm>
                <a:off x="11943818" y="2232065"/>
                <a:ext cx="128880" cy="153360"/>
              </p14:xfrm>
            </p:contentPart>
          </mc:Choice>
          <mc:Fallback xmlns="">
            <p:pic>
              <p:nvPicPr>
                <p:cNvPr id="211067" name="Freihand 211066">
                  <a:extLst>
                    <a:ext uri="{FF2B5EF4-FFF2-40B4-BE49-F238E27FC236}">
                      <a16:creationId xmlns:a16="http://schemas.microsoft.com/office/drawing/2014/main" id="{9508943C-0A7F-484E-8575-43164D7B7E1D}"/>
                    </a:ext>
                  </a:extLst>
                </p:cNvPr>
                <p:cNvPicPr/>
                <p:nvPr/>
              </p:nvPicPr>
              <p:blipFill>
                <a:blip r:embed="rId214"/>
                <a:stretch>
                  <a:fillRect/>
                </a:stretch>
              </p:blipFill>
              <p:spPr>
                <a:xfrm>
                  <a:off x="11934818" y="2223425"/>
                  <a:ext cx="14652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1068" name="Freihand 211067">
                  <a:extLst>
                    <a:ext uri="{FF2B5EF4-FFF2-40B4-BE49-F238E27FC236}">
                      <a16:creationId xmlns:a16="http://schemas.microsoft.com/office/drawing/2014/main" id="{0EC4DE47-B973-4F52-98C9-E1525510930D}"/>
                    </a:ext>
                  </a:extLst>
                </p14:cNvPr>
                <p14:cNvContentPartPr/>
                <p14:nvPr/>
              </p14:nvContentPartPr>
              <p14:xfrm>
                <a:off x="11937338" y="2434745"/>
                <a:ext cx="185040" cy="165600"/>
              </p14:xfrm>
            </p:contentPart>
          </mc:Choice>
          <mc:Fallback xmlns="">
            <p:pic>
              <p:nvPicPr>
                <p:cNvPr id="211068" name="Freihand 211067">
                  <a:extLst>
                    <a:ext uri="{FF2B5EF4-FFF2-40B4-BE49-F238E27FC236}">
                      <a16:creationId xmlns:a16="http://schemas.microsoft.com/office/drawing/2014/main" id="{0EC4DE47-B973-4F52-98C9-E1525510930D}"/>
                    </a:ext>
                  </a:extLst>
                </p:cNvPr>
                <p:cNvPicPr/>
                <p:nvPr/>
              </p:nvPicPr>
              <p:blipFill>
                <a:blip r:embed="rId216"/>
                <a:stretch>
                  <a:fillRect/>
                </a:stretch>
              </p:blipFill>
              <p:spPr>
                <a:xfrm>
                  <a:off x="11928338" y="2425745"/>
                  <a:ext cx="2026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1069" name="Freihand 211068">
                  <a:extLst>
                    <a:ext uri="{FF2B5EF4-FFF2-40B4-BE49-F238E27FC236}">
                      <a16:creationId xmlns:a16="http://schemas.microsoft.com/office/drawing/2014/main" id="{8D332BD8-3380-4D98-A5CA-8B3EF159F14A}"/>
                    </a:ext>
                  </a:extLst>
                </p14:cNvPr>
                <p14:cNvContentPartPr/>
                <p14:nvPr/>
              </p14:nvContentPartPr>
              <p14:xfrm>
                <a:off x="10385738" y="2662265"/>
                <a:ext cx="1604880" cy="81720"/>
              </p14:xfrm>
            </p:contentPart>
          </mc:Choice>
          <mc:Fallback xmlns="">
            <p:pic>
              <p:nvPicPr>
                <p:cNvPr id="211069" name="Freihand 211068">
                  <a:extLst>
                    <a:ext uri="{FF2B5EF4-FFF2-40B4-BE49-F238E27FC236}">
                      <a16:creationId xmlns:a16="http://schemas.microsoft.com/office/drawing/2014/main" id="{8D332BD8-3380-4D98-A5CA-8B3EF159F14A}"/>
                    </a:ext>
                  </a:extLst>
                </p:cNvPr>
                <p:cNvPicPr/>
                <p:nvPr/>
              </p:nvPicPr>
              <p:blipFill>
                <a:blip r:embed="rId218"/>
                <a:stretch>
                  <a:fillRect/>
                </a:stretch>
              </p:blipFill>
              <p:spPr>
                <a:xfrm>
                  <a:off x="10376738" y="2653265"/>
                  <a:ext cx="16225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211071" name="Freihand 211070">
                  <a:extLst>
                    <a:ext uri="{FF2B5EF4-FFF2-40B4-BE49-F238E27FC236}">
                      <a16:creationId xmlns:a16="http://schemas.microsoft.com/office/drawing/2014/main" id="{A4760E5E-05D3-406B-9624-126B56EF49FA}"/>
                    </a:ext>
                  </a:extLst>
                </p14:cNvPr>
                <p14:cNvContentPartPr/>
                <p14:nvPr/>
              </p14:nvContentPartPr>
              <p14:xfrm>
                <a:off x="3297338" y="3939905"/>
                <a:ext cx="1328400" cy="734400"/>
              </p14:xfrm>
            </p:contentPart>
          </mc:Choice>
          <mc:Fallback xmlns="">
            <p:pic>
              <p:nvPicPr>
                <p:cNvPr id="211071" name="Freihand 211070">
                  <a:extLst>
                    <a:ext uri="{FF2B5EF4-FFF2-40B4-BE49-F238E27FC236}">
                      <a16:creationId xmlns:a16="http://schemas.microsoft.com/office/drawing/2014/main" id="{A4760E5E-05D3-406B-9624-126B56EF49FA}"/>
                    </a:ext>
                  </a:extLst>
                </p:cNvPr>
                <p:cNvPicPr/>
                <p:nvPr/>
              </p:nvPicPr>
              <p:blipFill>
                <a:blip r:embed="rId220"/>
                <a:stretch>
                  <a:fillRect/>
                </a:stretch>
              </p:blipFill>
              <p:spPr>
                <a:xfrm>
                  <a:off x="3288338" y="3931265"/>
                  <a:ext cx="1346040" cy="7520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211072" name="Freihand 211071">
                  <a:extLst>
                    <a:ext uri="{FF2B5EF4-FFF2-40B4-BE49-F238E27FC236}">
                      <a16:creationId xmlns:a16="http://schemas.microsoft.com/office/drawing/2014/main" id="{735B6A27-FDD1-4D6B-8DA6-BDA40D34A95E}"/>
                    </a:ext>
                  </a:extLst>
                </p14:cNvPr>
                <p14:cNvContentPartPr/>
                <p14:nvPr/>
              </p14:nvContentPartPr>
              <p14:xfrm>
                <a:off x="7573418" y="3947465"/>
                <a:ext cx="1008360" cy="751680"/>
              </p14:xfrm>
            </p:contentPart>
          </mc:Choice>
          <mc:Fallback xmlns="">
            <p:pic>
              <p:nvPicPr>
                <p:cNvPr id="211072" name="Freihand 211071">
                  <a:extLst>
                    <a:ext uri="{FF2B5EF4-FFF2-40B4-BE49-F238E27FC236}">
                      <a16:creationId xmlns:a16="http://schemas.microsoft.com/office/drawing/2014/main" id="{735B6A27-FDD1-4D6B-8DA6-BDA40D34A95E}"/>
                    </a:ext>
                  </a:extLst>
                </p:cNvPr>
                <p:cNvPicPr/>
                <p:nvPr/>
              </p:nvPicPr>
              <p:blipFill>
                <a:blip r:embed="rId222"/>
                <a:stretch>
                  <a:fillRect/>
                </a:stretch>
              </p:blipFill>
              <p:spPr>
                <a:xfrm>
                  <a:off x="7564778" y="3938465"/>
                  <a:ext cx="1026000" cy="7693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211016" name="Freihand 211015">
                  <a:extLst>
                    <a:ext uri="{FF2B5EF4-FFF2-40B4-BE49-F238E27FC236}">
                      <a16:creationId xmlns:a16="http://schemas.microsoft.com/office/drawing/2014/main" id="{944182E4-3615-46AF-83A7-B3FF457ACA00}"/>
                    </a:ext>
                  </a:extLst>
                </p14:cNvPr>
                <p14:cNvContentPartPr/>
                <p14:nvPr/>
              </p14:nvContentPartPr>
              <p14:xfrm>
                <a:off x="4986818" y="4326185"/>
                <a:ext cx="205200" cy="20880"/>
              </p14:xfrm>
            </p:contentPart>
          </mc:Choice>
          <mc:Fallback xmlns="">
            <p:pic>
              <p:nvPicPr>
                <p:cNvPr id="211016" name="Freihand 211015">
                  <a:extLst>
                    <a:ext uri="{FF2B5EF4-FFF2-40B4-BE49-F238E27FC236}">
                      <a16:creationId xmlns:a16="http://schemas.microsoft.com/office/drawing/2014/main" id="{944182E4-3615-46AF-83A7-B3FF457ACA00}"/>
                    </a:ext>
                  </a:extLst>
                </p:cNvPr>
                <p:cNvPicPr/>
                <p:nvPr/>
              </p:nvPicPr>
              <p:blipFill>
                <a:blip r:embed="rId224"/>
                <a:stretch>
                  <a:fillRect/>
                </a:stretch>
              </p:blipFill>
              <p:spPr>
                <a:xfrm>
                  <a:off x="4978178" y="4317185"/>
                  <a:ext cx="22284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211017" name="Freihand 211016">
                  <a:extLst>
                    <a:ext uri="{FF2B5EF4-FFF2-40B4-BE49-F238E27FC236}">
                      <a16:creationId xmlns:a16="http://schemas.microsoft.com/office/drawing/2014/main" id="{4184233A-9152-4D5E-A8D5-492CF632BDC4}"/>
                    </a:ext>
                  </a:extLst>
                </p14:cNvPr>
                <p14:cNvContentPartPr/>
                <p14:nvPr/>
              </p14:nvContentPartPr>
              <p14:xfrm>
                <a:off x="4991498" y="4405025"/>
                <a:ext cx="209160" cy="25560"/>
              </p14:xfrm>
            </p:contentPart>
          </mc:Choice>
          <mc:Fallback xmlns="">
            <p:pic>
              <p:nvPicPr>
                <p:cNvPr id="211017" name="Freihand 211016">
                  <a:extLst>
                    <a:ext uri="{FF2B5EF4-FFF2-40B4-BE49-F238E27FC236}">
                      <a16:creationId xmlns:a16="http://schemas.microsoft.com/office/drawing/2014/main" id="{4184233A-9152-4D5E-A8D5-492CF632BDC4}"/>
                    </a:ext>
                  </a:extLst>
                </p:cNvPr>
                <p:cNvPicPr/>
                <p:nvPr/>
              </p:nvPicPr>
              <p:blipFill>
                <a:blip r:embed="rId226"/>
                <a:stretch>
                  <a:fillRect/>
                </a:stretch>
              </p:blipFill>
              <p:spPr>
                <a:xfrm>
                  <a:off x="4982858" y="4396385"/>
                  <a:ext cx="22680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211020" name="Freihand 211019">
                  <a:extLst>
                    <a:ext uri="{FF2B5EF4-FFF2-40B4-BE49-F238E27FC236}">
                      <a16:creationId xmlns:a16="http://schemas.microsoft.com/office/drawing/2014/main" id="{8473251E-A48A-409D-8F56-6B072C7A14B7}"/>
                    </a:ext>
                  </a:extLst>
                </p14:cNvPr>
                <p14:cNvContentPartPr/>
                <p14:nvPr/>
              </p14:nvContentPartPr>
              <p14:xfrm>
                <a:off x="5359418" y="4254185"/>
                <a:ext cx="229680" cy="226440"/>
              </p14:xfrm>
            </p:contentPart>
          </mc:Choice>
          <mc:Fallback xmlns="">
            <p:pic>
              <p:nvPicPr>
                <p:cNvPr id="211020" name="Freihand 211019">
                  <a:extLst>
                    <a:ext uri="{FF2B5EF4-FFF2-40B4-BE49-F238E27FC236}">
                      <a16:creationId xmlns:a16="http://schemas.microsoft.com/office/drawing/2014/main" id="{8473251E-A48A-409D-8F56-6B072C7A14B7}"/>
                    </a:ext>
                  </a:extLst>
                </p:cNvPr>
                <p:cNvPicPr/>
                <p:nvPr/>
              </p:nvPicPr>
              <p:blipFill>
                <a:blip r:embed="rId228"/>
                <a:stretch>
                  <a:fillRect/>
                </a:stretch>
              </p:blipFill>
              <p:spPr>
                <a:xfrm>
                  <a:off x="5350778" y="4245545"/>
                  <a:ext cx="24732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211022" name="Freihand 211021">
                  <a:extLst>
                    <a:ext uri="{FF2B5EF4-FFF2-40B4-BE49-F238E27FC236}">
                      <a16:creationId xmlns:a16="http://schemas.microsoft.com/office/drawing/2014/main" id="{52FEEA7F-07B7-4115-BC84-1207B3D6094D}"/>
                    </a:ext>
                  </a:extLst>
                </p14:cNvPr>
                <p14:cNvContentPartPr/>
                <p14:nvPr/>
              </p14:nvContentPartPr>
              <p14:xfrm>
                <a:off x="5795378" y="4330145"/>
                <a:ext cx="32400" cy="162720"/>
              </p14:xfrm>
            </p:contentPart>
          </mc:Choice>
          <mc:Fallback xmlns="">
            <p:pic>
              <p:nvPicPr>
                <p:cNvPr id="211022" name="Freihand 211021">
                  <a:extLst>
                    <a:ext uri="{FF2B5EF4-FFF2-40B4-BE49-F238E27FC236}">
                      <a16:creationId xmlns:a16="http://schemas.microsoft.com/office/drawing/2014/main" id="{52FEEA7F-07B7-4115-BC84-1207B3D6094D}"/>
                    </a:ext>
                  </a:extLst>
                </p:cNvPr>
                <p:cNvPicPr/>
                <p:nvPr/>
              </p:nvPicPr>
              <p:blipFill>
                <a:blip r:embed="rId230"/>
                <a:stretch>
                  <a:fillRect/>
                </a:stretch>
              </p:blipFill>
              <p:spPr>
                <a:xfrm>
                  <a:off x="5786738" y="4321505"/>
                  <a:ext cx="500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211023" name="Freihand 211022">
                  <a:extLst>
                    <a:ext uri="{FF2B5EF4-FFF2-40B4-BE49-F238E27FC236}">
                      <a16:creationId xmlns:a16="http://schemas.microsoft.com/office/drawing/2014/main" id="{18A24371-3E74-40F4-A79C-E5766CCBE306}"/>
                    </a:ext>
                  </a:extLst>
                </p14:cNvPr>
                <p14:cNvContentPartPr/>
                <p14:nvPr/>
              </p14:nvContentPartPr>
              <p14:xfrm>
                <a:off x="5761538" y="4384505"/>
                <a:ext cx="180360" cy="42840"/>
              </p14:xfrm>
            </p:contentPart>
          </mc:Choice>
          <mc:Fallback xmlns="">
            <p:pic>
              <p:nvPicPr>
                <p:cNvPr id="211023" name="Freihand 211022">
                  <a:extLst>
                    <a:ext uri="{FF2B5EF4-FFF2-40B4-BE49-F238E27FC236}">
                      <a16:creationId xmlns:a16="http://schemas.microsoft.com/office/drawing/2014/main" id="{18A24371-3E74-40F4-A79C-E5766CCBE306}"/>
                    </a:ext>
                  </a:extLst>
                </p:cNvPr>
                <p:cNvPicPr/>
                <p:nvPr/>
              </p:nvPicPr>
              <p:blipFill>
                <a:blip r:embed="rId232"/>
                <a:stretch>
                  <a:fillRect/>
                </a:stretch>
              </p:blipFill>
              <p:spPr>
                <a:xfrm>
                  <a:off x="5752538" y="4375505"/>
                  <a:ext cx="1980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211024" name="Freihand 211023">
                  <a:extLst>
                    <a:ext uri="{FF2B5EF4-FFF2-40B4-BE49-F238E27FC236}">
                      <a16:creationId xmlns:a16="http://schemas.microsoft.com/office/drawing/2014/main" id="{81900388-EC1F-40E1-9F85-43206C22FA4F}"/>
                    </a:ext>
                  </a:extLst>
                </p14:cNvPr>
                <p14:cNvContentPartPr/>
                <p14:nvPr/>
              </p14:nvContentPartPr>
              <p14:xfrm>
                <a:off x="5982578" y="4242665"/>
                <a:ext cx="308520" cy="224640"/>
              </p14:xfrm>
            </p:contentPart>
          </mc:Choice>
          <mc:Fallback xmlns="">
            <p:pic>
              <p:nvPicPr>
                <p:cNvPr id="211024" name="Freihand 211023">
                  <a:extLst>
                    <a:ext uri="{FF2B5EF4-FFF2-40B4-BE49-F238E27FC236}">
                      <a16:creationId xmlns:a16="http://schemas.microsoft.com/office/drawing/2014/main" id="{81900388-EC1F-40E1-9F85-43206C22FA4F}"/>
                    </a:ext>
                  </a:extLst>
                </p:cNvPr>
                <p:cNvPicPr/>
                <p:nvPr/>
              </p:nvPicPr>
              <p:blipFill>
                <a:blip r:embed="rId234"/>
                <a:stretch>
                  <a:fillRect/>
                </a:stretch>
              </p:blipFill>
              <p:spPr>
                <a:xfrm>
                  <a:off x="5973578" y="4233665"/>
                  <a:ext cx="32616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211025" name="Freihand 211024">
                  <a:extLst>
                    <a:ext uri="{FF2B5EF4-FFF2-40B4-BE49-F238E27FC236}">
                      <a16:creationId xmlns:a16="http://schemas.microsoft.com/office/drawing/2014/main" id="{0D942C52-6813-4AE0-B63B-BDB5663F87C0}"/>
                    </a:ext>
                  </a:extLst>
                </p14:cNvPr>
                <p14:cNvContentPartPr/>
                <p14:nvPr/>
              </p14:nvContentPartPr>
              <p14:xfrm>
                <a:off x="6171578" y="4227545"/>
                <a:ext cx="74520" cy="104400"/>
              </p14:xfrm>
            </p:contentPart>
          </mc:Choice>
          <mc:Fallback xmlns="">
            <p:pic>
              <p:nvPicPr>
                <p:cNvPr id="211025" name="Freihand 211024">
                  <a:extLst>
                    <a:ext uri="{FF2B5EF4-FFF2-40B4-BE49-F238E27FC236}">
                      <a16:creationId xmlns:a16="http://schemas.microsoft.com/office/drawing/2014/main" id="{0D942C52-6813-4AE0-B63B-BDB5663F87C0}"/>
                    </a:ext>
                  </a:extLst>
                </p:cNvPr>
                <p:cNvPicPr/>
                <p:nvPr/>
              </p:nvPicPr>
              <p:blipFill>
                <a:blip r:embed="rId236"/>
                <a:stretch>
                  <a:fillRect/>
                </a:stretch>
              </p:blipFill>
              <p:spPr>
                <a:xfrm>
                  <a:off x="6162578" y="4218905"/>
                  <a:ext cx="921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211026" name="Freihand 211025">
                  <a:extLst>
                    <a:ext uri="{FF2B5EF4-FFF2-40B4-BE49-F238E27FC236}">
                      <a16:creationId xmlns:a16="http://schemas.microsoft.com/office/drawing/2014/main" id="{7E756059-4E72-4C5E-8D5E-805416F48076}"/>
                    </a:ext>
                  </a:extLst>
                </p14:cNvPr>
                <p14:cNvContentPartPr/>
                <p14:nvPr/>
              </p14:nvContentPartPr>
              <p14:xfrm>
                <a:off x="6365258" y="4404665"/>
                <a:ext cx="70920" cy="55440"/>
              </p14:xfrm>
            </p:contentPart>
          </mc:Choice>
          <mc:Fallback xmlns="">
            <p:pic>
              <p:nvPicPr>
                <p:cNvPr id="211026" name="Freihand 211025">
                  <a:extLst>
                    <a:ext uri="{FF2B5EF4-FFF2-40B4-BE49-F238E27FC236}">
                      <a16:creationId xmlns:a16="http://schemas.microsoft.com/office/drawing/2014/main" id="{7E756059-4E72-4C5E-8D5E-805416F48076}"/>
                    </a:ext>
                  </a:extLst>
                </p:cNvPr>
                <p:cNvPicPr/>
                <p:nvPr/>
              </p:nvPicPr>
              <p:blipFill>
                <a:blip r:embed="rId238"/>
                <a:stretch>
                  <a:fillRect/>
                </a:stretch>
              </p:blipFill>
              <p:spPr>
                <a:xfrm>
                  <a:off x="6356258" y="4395665"/>
                  <a:ext cx="88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211027" name="Freihand 211026">
                  <a:extLst>
                    <a:ext uri="{FF2B5EF4-FFF2-40B4-BE49-F238E27FC236}">
                      <a16:creationId xmlns:a16="http://schemas.microsoft.com/office/drawing/2014/main" id="{9038A34D-11EA-40C2-AB5E-21387EB5E36F}"/>
                    </a:ext>
                  </a:extLst>
                </p14:cNvPr>
                <p14:cNvContentPartPr/>
                <p14:nvPr/>
              </p14:nvContentPartPr>
              <p14:xfrm>
                <a:off x="6542738" y="4287305"/>
                <a:ext cx="199080" cy="159840"/>
              </p14:xfrm>
            </p:contentPart>
          </mc:Choice>
          <mc:Fallback xmlns="">
            <p:pic>
              <p:nvPicPr>
                <p:cNvPr id="211027" name="Freihand 211026">
                  <a:extLst>
                    <a:ext uri="{FF2B5EF4-FFF2-40B4-BE49-F238E27FC236}">
                      <a16:creationId xmlns:a16="http://schemas.microsoft.com/office/drawing/2014/main" id="{9038A34D-11EA-40C2-AB5E-21387EB5E36F}"/>
                    </a:ext>
                  </a:extLst>
                </p:cNvPr>
                <p:cNvPicPr/>
                <p:nvPr/>
              </p:nvPicPr>
              <p:blipFill>
                <a:blip r:embed="rId240"/>
                <a:stretch>
                  <a:fillRect/>
                </a:stretch>
              </p:blipFill>
              <p:spPr>
                <a:xfrm>
                  <a:off x="6533738" y="4278665"/>
                  <a:ext cx="21672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211028" name="Freihand 211027">
                  <a:extLst>
                    <a:ext uri="{FF2B5EF4-FFF2-40B4-BE49-F238E27FC236}">
                      <a16:creationId xmlns:a16="http://schemas.microsoft.com/office/drawing/2014/main" id="{2E21626E-F680-4F6E-AD65-A7C6FAFE914D}"/>
                    </a:ext>
                  </a:extLst>
                </p14:cNvPr>
                <p14:cNvContentPartPr/>
                <p14:nvPr/>
              </p14:nvContentPartPr>
              <p14:xfrm>
                <a:off x="6786458" y="4233665"/>
                <a:ext cx="138240" cy="188640"/>
              </p14:xfrm>
            </p:contentPart>
          </mc:Choice>
          <mc:Fallback xmlns="">
            <p:pic>
              <p:nvPicPr>
                <p:cNvPr id="211028" name="Freihand 211027">
                  <a:extLst>
                    <a:ext uri="{FF2B5EF4-FFF2-40B4-BE49-F238E27FC236}">
                      <a16:creationId xmlns:a16="http://schemas.microsoft.com/office/drawing/2014/main" id="{2E21626E-F680-4F6E-AD65-A7C6FAFE914D}"/>
                    </a:ext>
                  </a:extLst>
                </p:cNvPr>
                <p:cNvPicPr/>
                <p:nvPr/>
              </p:nvPicPr>
              <p:blipFill>
                <a:blip r:embed="rId242"/>
                <a:stretch>
                  <a:fillRect/>
                </a:stretch>
              </p:blipFill>
              <p:spPr>
                <a:xfrm>
                  <a:off x="6777818" y="4225025"/>
                  <a:ext cx="155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211029" name="Freihand 211028">
                  <a:extLst>
                    <a:ext uri="{FF2B5EF4-FFF2-40B4-BE49-F238E27FC236}">
                      <a16:creationId xmlns:a16="http://schemas.microsoft.com/office/drawing/2014/main" id="{80D8A829-48B7-41B4-8709-93E67A120229}"/>
                    </a:ext>
                  </a:extLst>
                </p14:cNvPr>
                <p14:cNvContentPartPr/>
                <p14:nvPr/>
              </p14:nvContentPartPr>
              <p14:xfrm>
                <a:off x="7109738" y="4239065"/>
                <a:ext cx="114480" cy="155520"/>
              </p14:xfrm>
            </p:contentPart>
          </mc:Choice>
          <mc:Fallback xmlns="">
            <p:pic>
              <p:nvPicPr>
                <p:cNvPr id="211029" name="Freihand 211028">
                  <a:extLst>
                    <a:ext uri="{FF2B5EF4-FFF2-40B4-BE49-F238E27FC236}">
                      <a16:creationId xmlns:a16="http://schemas.microsoft.com/office/drawing/2014/main" id="{80D8A829-48B7-41B4-8709-93E67A120229}"/>
                    </a:ext>
                  </a:extLst>
                </p:cNvPr>
                <p:cNvPicPr/>
                <p:nvPr/>
              </p:nvPicPr>
              <p:blipFill>
                <a:blip r:embed="rId244"/>
                <a:stretch>
                  <a:fillRect/>
                </a:stretch>
              </p:blipFill>
              <p:spPr>
                <a:xfrm>
                  <a:off x="7100738" y="4230065"/>
                  <a:ext cx="1321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211030" name="Freihand 211029">
                  <a:extLst>
                    <a:ext uri="{FF2B5EF4-FFF2-40B4-BE49-F238E27FC236}">
                      <a16:creationId xmlns:a16="http://schemas.microsoft.com/office/drawing/2014/main" id="{01CFED35-FB6B-4994-89DA-96E8A4D75A5F}"/>
                    </a:ext>
                  </a:extLst>
                </p14:cNvPr>
                <p14:cNvContentPartPr/>
                <p14:nvPr/>
              </p14:nvContentPartPr>
              <p14:xfrm>
                <a:off x="7015418" y="4186505"/>
                <a:ext cx="124560" cy="90360"/>
              </p14:xfrm>
            </p:contentPart>
          </mc:Choice>
          <mc:Fallback xmlns="">
            <p:pic>
              <p:nvPicPr>
                <p:cNvPr id="211030" name="Freihand 211029">
                  <a:extLst>
                    <a:ext uri="{FF2B5EF4-FFF2-40B4-BE49-F238E27FC236}">
                      <a16:creationId xmlns:a16="http://schemas.microsoft.com/office/drawing/2014/main" id="{01CFED35-FB6B-4994-89DA-96E8A4D75A5F}"/>
                    </a:ext>
                  </a:extLst>
                </p:cNvPr>
                <p:cNvPicPr/>
                <p:nvPr/>
              </p:nvPicPr>
              <p:blipFill>
                <a:blip r:embed="rId246"/>
                <a:stretch>
                  <a:fillRect/>
                </a:stretch>
              </p:blipFill>
              <p:spPr>
                <a:xfrm>
                  <a:off x="7006778" y="4177505"/>
                  <a:ext cx="142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211031" name="Freihand 211030">
                  <a:extLst>
                    <a:ext uri="{FF2B5EF4-FFF2-40B4-BE49-F238E27FC236}">
                      <a16:creationId xmlns:a16="http://schemas.microsoft.com/office/drawing/2014/main" id="{03C55EB6-1306-4012-A574-DDE15763FE9E}"/>
                    </a:ext>
                  </a:extLst>
                </p14:cNvPr>
                <p14:cNvContentPartPr/>
                <p14:nvPr/>
              </p14:nvContentPartPr>
              <p14:xfrm>
                <a:off x="7286138" y="4386305"/>
                <a:ext cx="111600" cy="51480"/>
              </p14:xfrm>
            </p:contentPart>
          </mc:Choice>
          <mc:Fallback xmlns="">
            <p:pic>
              <p:nvPicPr>
                <p:cNvPr id="211031" name="Freihand 211030">
                  <a:extLst>
                    <a:ext uri="{FF2B5EF4-FFF2-40B4-BE49-F238E27FC236}">
                      <a16:creationId xmlns:a16="http://schemas.microsoft.com/office/drawing/2014/main" id="{03C55EB6-1306-4012-A574-DDE15763FE9E}"/>
                    </a:ext>
                  </a:extLst>
                </p:cNvPr>
                <p:cNvPicPr/>
                <p:nvPr/>
              </p:nvPicPr>
              <p:blipFill>
                <a:blip r:embed="rId248"/>
                <a:stretch>
                  <a:fillRect/>
                </a:stretch>
              </p:blipFill>
              <p:spPr>
                <a:xfrm>
                  <a:off x="7277138" y="4377305"/>
                  <a:ext cx="12924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211032" name="Freihand 211031">
                  <a:extLst>
                    <a:ext uri="{FF2B5EF4-FFF2-40B4-BE49-F238E27FC236}">
                      <a16:creationId xmlns:a16="http://schemas.microsoft.com/office/drawing/2014/main" id="{5113D628-492D-4027-BC4B-9F97E8D1D54F}"/>
                    </a:ext>
                  </a:extLst>
                </p14:cNvPr>
                <p14:cNvContentPartPr/>
                <p14:nvPr/>
              </p14:nvContentPartPr>
              <p14:xfrm>
                <a:off x="7540658" y="4271465"/>
                <a:ext cx="225360" cy="113400"/>
              </p14:xfrm>
            </p:contentPart>
          </mc:Choice>
          <mc:Fallback xmlns="">
            <p:pic>
              <p:nvPicPr>
                <p:cNvPr id="211032" name="Freihand 211031">
                  <a:extLst>
                    <a:ext uri="{FF2B5EF4-FFF2-40B4-BE49-F238E27FC236}">
                      <a16:creationId xmlns:a16="http://schemas.microsoft.com/office/drawing/2014/main" id="{5113D628-492D-4027-BC4B-9F97E8D1D54F}"/>
                    </a:ext>
                  </a:extLst>
                </p:cNvPr>
                <p:cNvPicPr/>
                <p:nvPr/>
              </p:nvPicPr>
              <p:blipFill>
                <a:blip r:embed="rId250"/>
                <a:stretch>
                  <a:fillRect/>
                </a:stretch>
              </p:blipFill>
              <p:spPr>
                <a:xfrm>
                  <a:off x="7531658" y="4262825"/>
                  <a:ext cx="24300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211033" name="Freihand 211032">
                  <a:extLst>
                    <a:ext uri="{FF2B5EF4-FFF2-40B4-BE49-F238E27FC236}">
                      <a16:creationId xmlns:a16="http://schemas.microsoft.com/office/drawing/2014/main" id="{CFEF21D4-242A-49C8-9DD7-640B826A4CD7}"/>
                    </a:ext>
                  </a:extLst>
                </p14:cNvPr>
                <p14:cNvContentPartPr/>
                <p14:nvPr/>
              </p14:nvContentPartPr>
              <p14:xfrm>
                <a:off x="7819298" y="4191905"/>
                <a:ext cx="143280" cy="216000"/>
              </p14:xfrm>
            </p:contentPart>
          </mc:Choice>
          <mc:Fallback xmlns="">
            <p:pic>
              <p:nvPicPr>
                <p:cNvPr id="211033" name="Freihand 211032">
                  <a:extLst>
                    <a:ext uri="{FF2B5EF4-FFF2-40B4-BE49-F238E27FC236}">
                      <a16:creationId xmlns:a16="http://schemas.microsoft.com/office/drawing/2014/main" id="{CFEF21D4-242A-49C8-9DD7-640B826A4CD7}"/>
                    </a:ext>
                  </a:extLst>
                </p:cNvPr>
                <p:cNvPicPr/>
                <p:nvPr/>
              </p:nvPicPr>
              <p:blipFill>
                <a:blip r:embed="rId252"/>
                <a:stretch>
                  <a:fillRect/>
                </a:stretch>
              </p:blipFill>
              <p:spPr>
                <a:xfrm>
                  <a:off x="7810298" y="4183265"/>
                  <a:ext cx="16092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211034" name="Freihand 211033">
                  <a:extLst>
                    <a:ext uri="{FF2B5EF4-FFF2-40B4-BE49-F238E27FC236}">
                      <a16:creationId xmlns:a16="http://schemas.microsoft.com/office/drawing/2014/main" id="{E3F72B4C-BF63-46C3-9133-1C3319674164}"/>
                    </a:ext>
                  </a:extLst>
                </p14:cNvPr>
                <p14:cNvContentPartPr/>
                <p14:nvPr/>
              </p14:nvContentPartPr>
              <p14:xfrm>
                <a:off x="8124218" y="4244465"/>
                <a:ext cx="114480" cy="147240"/>
              </p14:xfrm>
            </p:contentPart>
          </mc:Choice>
          <mc:Fallback xmlns="">
            <p:pic>
              <p:nvPicPr>
                <p:cNvPr id="211034" name="Freihand 211033">
                  <a:extLst>
                    <a:ext uri="{FF2B5EF4-FFF2-40B4-BE49-F238E27FC236}">
                      <a16:creationId xmlns:a16="http://schemas.microsoft.com/office/drawing/2014/main" id="{E3F72B4C-BF63-46C3-9133-1C3319674164}"/>
                    </a:ext>
                  </a:extLst>
                </p:cNvPr>
                <p:cNvPicPr/>
                <p:nvPr/>
              </p:nvPicPr>
              <p:blipFill>
                <a:blip r:embed="rId254"/>
                <a:stretch>
                  <a:fillRect/>
                </a:stretch>
              </p:blipFill>
              <p:spPr>
                <a:xfrm>
                  <a:off x="8115218" y="4235825"/>
                  <a:ext cx="1321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211035" name="Freihand 211034">
                  <a:extLst>
                    <a:ext uri="{FF2B5EF4-FFF2-40B4-BE49-F238E27FC236}">
                      <a16:creationId xmlns:a16="http://schemas.microsoft.com/office/drawing/2014/main" id="{366FBA0E-7A6E-40F1-89CA-0D8F73B085D3}"/>
                    </a:ext>
                  </a:extLst>
                </p14:cNvPr>
                <p14:cNvContentPartPr/>
                <p14:nvPr/>
              </p14:nvContentPartPr>
              <p14:xfrm>
                <a:off x="8062658" y="4197665"/>
                <a:ext cx="290520" cy="248760"/>
              </p14:xfrm>
            </p:contentPart>
          </mc:Choice>
          <mc:Fallback xmlns="">
            <p:pic>
              <p:nvPicPr>
                <p:cNvPr id="211035" name="Freihand 211034">
                  <a:extLst>
                    <a:ext uri="{FF2B5EF4-FFF2-40B4-BE49-F238E27FC236}">
                      <a16:creationId xmlns:a16="http://schemas.microsoft.com/office/drawing/2014/main" id="{366FBA0E-7A6E-40F1-89CA-0D8F73B085D3}"/>
                    </a:ext>
                  </a:extLst>
                </p:cNvPr>
                <p:cNvPicPr/>
                <p:nvPr/>
              </p:nvPicPr>
              <p:blipFill>
                <a:blip r:embed="rId256"/>
                <a:stretch>
                  <a:fillRect/>
                </a:stretch>
              </p:blipFill>
              <p:spPr>
                <a:xfrm>
                  <a:off x="8053658" y="4188665"/>
                  <a:ext cx="3081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211036" name="Freihand 211035">
                  <a:extLst>
                    <a:ext uri="{FF2B5EF4-FFF2-40B4-BE49-F238E27FC236}">
                      <a16:creationId xmlns:a16="http://schemas.microsoft.com/office/drawing/2014/main" id="{BF6B2011-A33B-473A-8047-3A91CC71C75A}"/>
                    </a:ext>
                  </a:extLst>
                </p14:cNvPr>
                <p14:cNvContentPartPr/>
                <p14:nvPr/>
              </p14:nvContentPartPr>
              <p14:xfrm>
                <a:off x="7631738" y="4106225"/>
                <a:ext cx="213840" cy="374400"/>
              </p14:xfrm>
            </p:contentPart>
          </mc:Choice>
          <mc:Fallback xmlns="">
            <p:pic>
              <p:nvPicPr>
                <p:cNvPr id="211036" name="Freihand 211035">
                  <a:extLst>
                    <a:ext uri="{FF2B5EF4-FFF2-40B4-BE49-F238E27FC236}">
                      <a16:creationId xmlns:a16="http://schemas.microsoft.com/office/drawing/2014/main" id="{BF6B2011-A33B-473A-8047-3A91CC71C75A}"/>
                    </a:ext>
                  </a:extLst>
                </p:cNvPr>
                <p:cNvPicPr/>
                <p:nvPr/>
              </p:nvPicPr>
              <p:blipFill>
                <a:blip r:embed="rId258"/>
                <a:stretch>
                  <a:fillRect/>
                </a:stretch>
              </p:blipFill>
              <p:spPr>
                <a:xfrm>
                  <a:off x="7623098" y="4097585"/>
                  <a:ext cx="231480" cy="39204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211037" name="Freihand 211036">
                  <a:extLst>
                    <a:ext uri="{FF2B5EF4-FFF2-40B4-BE49-F238E27FC236}">
                      <a16:creationId xmlns:a16="http://schemas.microsoft.com/office/drawing/2014/main" id="{F34E7499-1901-4FF3-9B62-8EC71F3D94C6}"/>
                    </a:ext>
                  </a:extLst>
                </p14:cNvPr>
                <p14:cNvContentPartPr/>
                <p14:nvPr/>
              </p14:nvContentPartPr>
              <p14:xfrm>
                <a:off x="8295218" y="4081745"/>
                <a:ext cx="193680" cy="448200"/>
              </p14:xfrm>
            </p:contentPart>
          </mc:Choice>
          <mc:Fallback xmlns="">
            <p:pic>
              <p:nvPicPr>
                <p:cNvPr id="211037" name="Freihand 211036">
                  <a:extLst>
                    <a:ext uri="{FF2B5EF4-FFF2-40B4-BE49-F238E27FC236}">
                      <a16:creationId xmlns:a16="http://schemas.microsoft.com/office/drawing/2014/main" id="{F34E7499-1901-4FF3-9B62-8EC71F3D94C6}"/>
                    </a:ext>
                  </a:extLst>
                </p:cNvPr>
                <p:cNvPicPr/>
                <p:nvPr/>
              </p:nvPicPr>
              <p:blipFill>
                <a:blip r:embed="rId260"/>
                <a:stretch>
                  <a:fillRect/>
                </a:stretch>
              </p:blipFill>
              <p:spPr>
                <a:xfrm>
                  <a:off x="8286578" y="4072745"/>
                  <a:ext cx="211320" cy="46584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211038" name="Freihand 211037">
                  <a:extLst>
                    <a:ext uri="{FF2B5EF4-FFF2-40B4-BE49-F238E27FC236}">
                      <a16:creationId xmlns:a16="http://schemas.microsoft.com/office/drawing/2014/main" id="{FD7F0050-D600-4278-86FF-B68240234AE8}"/>
                    </a:ext>
                  </a:extLst>
                </p14:cNvPr>
                <p14:cNvContentPartPr/>
                <p14:nvPr/>
              </p14:nvContentPartPr>
              <p14:xfrm>
                <a:off x="8522378" y="3953945"/>
                <a:ext cx="191520" cy="177120"/>
              </p14:xfrm>
            </p:contentPart>
          </mc:Choice>
          <mc:Fallback xmlns="">
            <p:pic>
              <p:nvPicPr>
                <p:cNvPr id="211038" name="Freihand 211037">
                  <a:extLst>
                    <a:ext uri="{FF2B5EF4-FFF2-40B4-BE49-F238E27FC236}">
                      <a16:creationId xmlns:a16="http://schemas.microsoft.com/office/drawing/2014/main" id="{FD7F0050-D600-4278-86FF-B68240234AE8}"/>
                    </a:ext>
                  </a:extLst>
                </p:cNvPr>
                <p:cNvPicPr/>
                <p:nvPr/>
              </p:nvPicPr>
              <p:blipFill>
                <a:blip r:embed="rId262"/>
                <a:stretch>
                  <a:fillRect/>
                </a:stretch>
              </p:blipFill>
              <p:spPr>
                <a:xfrm>
                  <a:off x="8513378" y="3945305"/>
                  <a:ext cx="20916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211040" name="Freihand 211039">
                  <a:extLst>
                    <a:ext uri="{FF2B5EF4-FFF2-40B4-BE49-F238E27FC236}">
                      <a16:creationId xmlns:a16="http://schemas.microsoft.com/office/drawing/2014/main" id="{7648B61A-5162-49E9-AB8F-633A5041E365}"/>
                    </a:ext>
                  </a:extLst>
                </p14:cNvPr>
                <p14:cNvContentPartPr/>
                <p14:nvPr/>
              </p14:nvContentPartPr>
              <p14:xfrm>
                <a:off x="5431778" y="4230065"/>
                <a:ext cx="184680" cy="230400"/>
              </p14:xfrm>
            </p:contentPart>
          </mc:Choice>
          <mc:Fallback xmlns="">
            <p:pic>
              <p:nvPicPr>
                <p:cNvPr id="211040" name="Freihand 211039">
                  <a:extLst>
                    <a:ext uri="{FF2B5EF4-FFF2-40B4-BE49-F238E27FC236}">
                      <a16:creationId xmlns:a16="http://schemas.microsoft.com/office/drawing/2014/main" id="{7648B61A-5162-49E9-AB8F-633A5041E365}"/>
                    </a:ext>
                  </a:extLst>
                </p:cNvPr>
                <p:cNvPicPr/>
                <p:nvPr/>
              </p:nvPicPr>
              <p:blipFill>
                <a:blip r:embed="rId264"/>
                <a:stretch>
                  <a:fillRect/>
                </a:stretch>
              </p:blipFill>
              <p:spPr>
                <a:xfrm>
                  <a:off x="5422778" y="4221425"/>
                  <a:ext cx="20232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211045" name="Freihand 211044">
                  <a:extLst>
                    <a:ext uri="{FF2B5EF4-FFF2-40B4-BE49-F238E27FC236}">
                      <a16:creationId xmlns:a16="http://schemas.microsoft.com/office/drawing/2014/main" id="{A8F19974-4C1A-4A68-AADA-0046AB6AB0AA}"/>
                    </a:ext>
                  </a:extLst>
                </p14:cNvPr>
                <p14:cNvContentPartPr/>
                <p14:nvPr/>
              </p14:nvContentPartPr>
              <p14:xfrm>
                <a:off x="7567298" y="3854585"/>
                <a:ext cx="685080" cy="964800"/>
              </p14:xfrm>
            </p:contentPart>
          </mc:Choice>
          <mc:Fallback xmlns="">
            <p:pic>
              <p:nvPicPr>
                <p:cNvPr id="211045" name="Freihand 211044">
                  <a:extLst>
                    <a:ext uri="{FF2B5EF4-FFF2-40B4-BE49-F238E27FC236}">
                      <a16:creationId xmlns:a16="http://schemas.microsoft.com/office/drawing/2014/main" id="{A8F19974-4C1A-4A68-AADA-0046AB6AB0AA}"/>
                    </a:ext>
                  </a:extLst>
                </p:cNvPr>
                <p:cNvPicPr/>
                <p:nvPr/>
              </p:nvPicPr>
              <p:blipFill>
                <a:blip r:embed="rId266"/>
                <a:stretch>
                  <a:fillRect/>
                </a:stretch>
              </p:blipFill>
              <p:spPr>
                <a:xfrm>
                  <a:off x="7558658" y="3845945"/>
                  <a:ext cx="702720" cy="98244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211046" name="Freihand 211045">
                  <a:extLst>
                    <a:ext uri="{FF2B5EF4-FFF2-40B4-BE49-F238E27FC236}">
                      <a16:creationId xmlns:a16="http://schemas.microsoft.com/office/drawing/2014/main" id="{2D8F6C24-61A4-474E-B54D-CB30EFAC661E}"/>
                    </a:ext>
                  </a:extLst>
                </p14:cNvPr>
                <p14:cNvContentPartPr/>
                <p14:nvPr/>
              </p14:nvContentPartPr>
              <p14:xfrm>
                <a:off x="8144738" y="3864665"/>
                <a:ext cx="582840" cy="792360"/>
              </p14:xfrm>
            </p:contentPart>
          </mc:Choice>
          <mc:Fallback xmlns="">
            <p:pic>
              <p:nvPicPr>
                <p:cNvPr id="211046" name="Freihand 211045">
                  <a:extLst>
                    <a:ext uri="{FF2B5EF4-FFF2-40B4-BE49-F238E27FC236}">
                      <a16:creationId xmlns:a16="http://schemas.microsoft.com/office/drawing/2014/main" id="{2D8F6C24-61A4-474E-B54D-CB30EFAC661E}"/>
                    </a:ext>
                  </a:extLst>
                </p:cNvPr>
                <p:cNvPicPr/>
                <p:nvPr/>
              </p:nvPicPr>
              <p:blipFill>
                <a:blip r:embed="rId268"/>
                <a:stretch>
                  <a:fillRect/>
                </a:stretch>
              </p:blipFill>
              <p:spPr>
                <a:xfrm>
                  <a:off x="8135738" y="3855665"/>
                  <a:ext cx="600480" cy="8100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211075" name="Freihand 211074">
                  <a:extLst>
                    <a:ext uri="{FF2B5EF4-FFF2-40B4-BE49-F238E27FC236}">
                      <a16:creationId xmlns:a16="http://schemas.microsoft.com/office/drawing/2014/main" id="{0E2FE773-C9B5-4881-AC68-EB0DBE2C7398}"/>
                    </a:ext>
                  </a:extLst>
                </p14:cNvPr>
                <p14:cNvContentPartPr/>
                <p14:nvPr/>
              </p14:nvContentPartPr>
              <p14:xfrm>
                <a:off x="5984018" y="4576385"/>
                <a:ext cx="361800" cy="50040"/>
              </p14:xfrm>
            </p:contentPart>
          </mc:Choice>
          <mc:Fallback xmlns="">
            <p:pic>
              <p:nvPicPr>
                <p:cNvPr id="211075" name="Freihand 211074">
                  <a:extLst>
                    <a:ext uri="{FF2B5EF4-FFF2-40B4-BE49-F238E27FC236}">
                      <a16:creationId xmlns:a16="http://schemas.microsoft.com/office/drawing/2014/main" id="{0E2FE773-C9B5-4881-AC68-EB0DBE2C7398}"/>
                    </a:ext>
                  </a:extLst>
                </p:cNvPr>
                <p:cNvPicPr/>
                <p:nvPr/>
              </p:nvPicPr>
              <p:blipFill>
                <a:blip r:embed="rId270"/>
                <a:stretch>
                  <a:fillRect/>
                </a:stretch>
              </p:blipFill>
              <p:spPr>
                <a:xfrm>
                  <a:off x="5975378" y="4567745"/>
                  <a:ext cx="379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211076" name="Freihand 211075">
                  <a:extLst>
                    <a:ext uri="{FF2B5EF4-FFF2-40B4-BE49-F238E27FC236}">
                      <a16:creationId xmlns:a16="http://schemas.microsoft.com/office/drawing/2014/main" id="{0B922C10-D996-433F-B595-073DEE0A456A}"/>
                    </a:ext>
                  </a:extLst>
                </p14:cNvPr>
                <p14:cNvContentPartPr/>
                <p14:nvPr/>
              </p14:nvContentPartPr>
              <p14:xfrm>
                <a:off x="6796178" y="4530665"/>
                <a:ext cx="289080" cy="71280"/>
              </p14:xfrm>
            </p:contentPart>
          </mc:Choice>
          <mc:Fallback xmlns="">
            <p:pic>
              <p:nvPicPr>
                <p:cNvPr id="211076" name="Freihand 211075">
                  <a:extLst>
                    <a:ext uri="{FF2B5EF4-FFF2-40B4-BE49-F238E27FC236}">
                      <a16:creationId xmlns:a16="http://schemas.microsoft.com/office/drawing/2014/main" id="{0B922C10-D996-433F-B595-073DEE0A456A}"/>
                    </a:ext>
                  </a:extLst>
                </p:cNvPr>
                <p:cNvPicPr/>
                <p:nvPr/>
              </p:nvPicPr>
              <p:blipFill>
                <a:blip r:embed="rId272"/>
                <a:stretch>
                  <a:fillRect/>
                </a:stretch>
              </p:blipFill>
              <p:spPr>
                <a:xfrm>
                  <a:off x="6787178" y="4521665"/>
                  <a:ext cx="30672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211082" name="Freihand 211081">
                  <a:extLst>
                    <a:ext uri="{FF2B5EF4-FFF2-40B4-BE49-F238E27FC236}">
                      <a16:creationId xmlns:a16="http://schemas.microsoft.com/office/drawing/2014/main" id="{CAFC22CB-194B-4CBD-A9C8-EE7AE76535B5}"/>
                    </a:ext>
                  </a:extLst>
                </p14:cNvPr>
                <p14:cNvContentPartPr/>
                <p14:nvPr/>
              </p14:nvContentPartPr>
              <p14:xfrm>
                <a:off x="7551458" y="3952865"/>
                <a:ext cx="1081800" cy="900000"/>
              </p14:xfrm>
            </p:contentPart>
          </mc:Choice>
          <mc:Fallback xmlns="">
            <p:pic>
              <p:nvPicPr>
                <p:cNvPr id="211082" name="Freihand 211081">
                  <a:extLst>
                    <a:ext uri="{FF2B5EF4-FFF2-40B4-BE49-F238E27FC236}">
                      <a16:creationId xmlns:a16="http://schemas.microsoft.com/office/drawing/2014/main" id="{CAFC22CB-194B-4CBD-A9C8-EE7AE76535B5}"/>
                    </a:ext>
                  </a:extLst>
                </p:cNvPr>
                <p:cNvPicPr/>
                <p:nvPr/>
              </p:nvPicPr>
              <p:blipFill>
                <a:blip r:embed="rId274"/>
                <a:stretch>
                  <a:fillRect/>
                </a:stretch>
              </p:blipFill>
              <p:spPr>
                <a:xfrm>
                  <a:off x="7542818" y="3944225"/>
                  <a:ext cx="1099440" cy="91764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211083" name="Freihand 211082">
                  <a:extLst>
                    <a:ext uri="{FF2B5EF4-FFF2-40B4-BE49-F238E27FC236}">
                      <a16:creationId xmlns:a16="http://schemas.microsoft.com/office/drawing/2014/main" id="{4BDA356F-2EE9-42EB-8F77-56014C773E38}"/>
                    </a:ext>
                  </a:extLst>
                </p14:cNvPr>
                <p14:cNvContentPartPr/>
                <p14:nvPr/>
              </p14:nvContentPartPr>
              <p14:xfrm>
                <a:off x="7908578" y="3947825"/>
                <a:ext cx="505440" cy="653760"/>
              </p14:xfrm>
            </p:contentPart>
          </mc:Choice>
          <mc:Fallback xmlns="">
            <p:pic>
              <p:nvPicPr>
                <p:cNvPr id="211083" name="Freihand 211082">
                  <a:extLst>
                    <a:ext uri="{FF2B5EF4-FFF2-40B4-BE49-F238E27FC236}">
                      <a16:creationId xmlns:a16="http://schemas.microsoft.com/office/drawing/2014/main" id="{4BDA356F-2EE9-42EB-8F77-56014C773E38}"/>
                    </a:ext>
                  </a:extLst>
                </p:cNvPr>
                <p:cNvPicPr/>
                <p:nvPr/>
              </p:nvPicPr>
              <p:blipFill>
                <a:blip r:embed="rId276"/>
                <a:stretch>
                  <a:fillRect/>
                </a:stretch>
              </p:blipFill>
              <p:spPr>
                <a:xfrm>
                  <a:off x="7899578" y="3939185"/>
                  <a:ext cx="523080" cy="67140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211086" name="Freihand 211085">
                  <a:extLst>
                    <a:ext uri="{FF2B5EF4-FFF2-40B4-BE49-F238E27FC236}">
                      <a16:creationId xmlns:a16="http://schemas.microsoft.com/office/drawing/2014/main" id="{36E5A95B-B7FA-44BD-841B-9FD60B7D44E4}"/>
                    </a:ext>
                  </a:extLst>
                </p14:cNvPr>
                <p14:cNvContentPartPr/>
                <p14:nvPr/>
              </p14:nvContentPartPr>
              <p14:xfrm>
                <a:off x="4586138" y="3901385"/>
                <a:ext cx="2872800" cy="168120"/>
              </p14:xfrm>
            </p:contentPart>
          </mc:Choice>
          <mc:Fallback xmlns="">
            <p:pic>
              <p:nvPicPr>
                <p:cNvPr id="211086" name="Freihand 211085">
                  <a:extLst>
                    <a:ext uri="{FF2B5EF4-FFF2-40B4-BE49-F238E27FC236}">
                      <a16:creationId xmlns:a16="http://schemas.microsoft.com/office/drawing/2014/main" id="{36E5A95B-B7FA-44BD-841B-9FD60B7D44E4}"/>
                    </a:ext>
                  </a:extLst>
                </p:cNvPr>
                <p:cNvPicPr/>
                <p:nvPr/>
              </p:nvPicPr>
              <p:blipFill>
                <a:blip r:embed="rId278"/>
                <a:stretch>
                  <a:fillRect/>
                </a:stretch>
              </p:blipFill>
              <p:spPr>
                <a:xfrm>
                  <a:off x="4577138" y="3892385"/>
                  <a:ext cx="28904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211088" name="Freihand 211087">
                  <a:extLst>
                    <a:ext uri="{FF2B5EF4-FFF2-40B4-BE49-F238E27FC236}">
                      <a16:creationId xmlns:a16="http://schemas.microsoft.com/office/drawing/2014/main" id="{EFF45EA3-4E4F-406D-9D00-AD43A6700C1A}"/>
                    </a:ext>
                  </a:extLst>
                </p14:cNvPr>
                <p14:cNvContentPartPr/>
                <p14:nvPr/>
              </p14:nvContentPartPr>
              <p14:xfrm>
                <a:off x="6326378" y="3551825"/>
                <a:ext cx="75600" cy="212040"/>
              </p14:xfrm>
            </p:contentPart>
          </mc:Choice>
          <mc:Fallback xmlns="">
            <p:pic>
              <p:nvPicPr>
                <p:cNvPr id="211088" name="Freihand 211087">
                  <a:extLst>
                    <a:ext uri="{FF2B5EF4-FFF2-40B4-BE49-F238E27FC236}">
                      <a16:creationId xmlns:a16="http://schemas.microsoft.com/office/drawing/2014/main" id="{EFF45EA3-4E4F-406D-9D00-AD43A6700C1A}"/>
                    </a:ext>
                  </a:extLst>
                </p:cNvPr>
                <p:cNvPicPr/>
                <p:nvPr/>
              </p:nvPicPr>
              <p:blipFill>
                <a:blip r:embed="rId280"/>
                <a:stretch>
                  <a:fillRect/>
                </a:stretch>
              </p:blipFill>
              <p:spPr>
                <a:xfrm>
                  <a:off x="6317738" y="3542825"/>
                  <a:ext cx="932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211089" name="Freihand 211088">
                  <a:extLst>
                    <a:ext uri="{FF2B5EF4-FFF2-40B4-BE49-F238E27FC236}">
                      <a16:creationId xmlns:a16="http://schemas.microsoft.com/office/drawing/2014/main" id="{FEF17DA3-5546-4F93-8290-479A5D791030}"/>
                    </a:ext>
                  </a:extLst>
                </p14:cNvPr>
                <p14:cNvContentPartPr/>
                <p14:nvPr/>
              </p14:nvContentPartPr>
              <p14:xfrm>
                <a:off x="6251498" y="3641825"/>
                <a:ext cx="252000" cy="131040"/>
              </p14:xfrm>
            </p:contentPart>
          </mc:Choice>
          <mc:Fallback xmlns="">
            <p:pic>
              <p:nvPicPr>
                <p:cNvPr id="211089" name="Freihand 211088">
                  <a:extLst>
                    <a:ext uri="{FF2B5EF4-FFF2-40B4-BE49-F238E27FC236}">
                      <a16:creationId xmlns:a16="http://schemas.microsoft.com/office/drawing/2014/main" id="{FEF17DA3-5546-4F93-8290-479A5D791030}"/>
                    </a:ext>
                  </a:extLst>
                </p:cNvPr>
                <p:cNvPicPr/>
                <p:nvPr/>
              </p:nvPicPr>
              <p:blipFill>
                <a:blip r:embed="rId282"/>
                <a:stretch>
                  <a:fillRect/>
                </a:stretch>
              </p:blipFill>
              <p:spPr>
                <a:xfrm>
                  <a:off x="6242858" y="3633185"/>
                  <a:ext cx="2696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211090" name="Freihand 211089">
                  <a:extLst>
                    <a:ext uri="{FF2B5EF4-FFF2-40B4-BE49-F238E27FC236}">
                      <a16:creationId xmlns:a16="http://schemas.microsoft.com/office/drawing/2014/main" id="{EF74D9AE-949D-4D4C-8EB4-7152990A0A41}"/>
                    </a:ext>
                  </a:extLst>
                </p14:cNvPr>
                <p14:cNvContentPartPr/>
                <p14:nvPr/>
              </p14:nvContentPartPr>
              <p14:xfrm>
                <a:off x="6266618" y="3196145"/>
                <a:ext cx="34200" cy="165600"/>
              </p14:xfrm>
            </p:contentPart>
          </mc:Choice>
          <mc:Fallback xmlns="">
            <p:pic>
              <p:nvPicPr>
                <p:cNvPr id="211090" name="Freihand 211089">
                  <a:extLst>
                    <a:ext uri="{FF2B5EF4-FFF2-40B4-BE49-F238E27FC236}">
                      <a16:creationId xmlns:a16="http://schemas.microsoft.com/office/drawing/2014/main" id="{EF74D9AE-949D-4D4C-8EB4-7152990A0A41}"/>
                    </a:ext>
                  </a:extLst>
                </p:cNvPr>
                <p:cNvPicPr/>
                <p:nvPr/>
              </p:nvPicPr>
              <p:blipFill>
                <a:blip r:embed="rId284"/>
                <a:stretch>
                  <a:fillRect/>
                </a:stretch>
              </p:blipFill>
              <p:spPr>
                <a:xfrm>
                  <a:off x="6257618" y="3187505"/>
                  <a:ext cx="518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211091" name="Freihand 211090">
                  <a:extLst>
                    <a:ext uri="{FF2B5EF4-FFF2-40B4-BE49-F238E27FC236}">
                      <a16:creationId xmlns:a16="http://schemas.microsoft.com/office/drawing/2014/main" id="{FCCDBC29-27C1-46E7-9C3F-FC2EAFF432CA}"/>
                    </a:ext>
                  </a:extLst>
                </p14:cNvPr>
                <p14:cNvContentPartPr/>
                <p14:nvPr/>
              </p14:nvContentPartPr>
              <p14:xfrm>
                <a:off x="6282098" y="3135305"/>
                <a:ext cx="169560" cy="176040"/>
              </p14:xfrm>
            </p:contentPart>
          </mc:Choice>
          <mc:Fallback xmlns="">
            <p:pic>
              <p:nvPicPr>
                <p:cNvPr id="211091" name="Freihand 211090">
                  <a:extLst>
                    <a:ext uri="{FF2B5EF4-FFF2-40B4-BE49-F238E27FC236}">
                      <a16:creationId xmlns:a16="http://schemas.microsoft.com/office/drawing/2014/main" id="{FCCDBC29-27C1-46E7-9C3F-FC2EAFF432CA}"/>
                    </a:ext>
                  </a:extLst>
                </p:cNvPr>
                <p:cNvPicPr/>
                <p:nvPr/>
              </p:nvPicPr>
              <p:blipFill>
                <a:blip r:embed="rId286"/>
                <a:stretch>
                  <a:fillRect/>
                </a:stretch>
              </p:blipFill>
              <p:spPr>
                <a:xfrm>
                  <a:off x="6273098" y="3126305"/>
                  <a:ext cx="1872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211092" name="Freihand 211091">
                  <a:extLst>
                    <a:ext uri="{FF2B5EF4-FFF2-40B4-BE49-F238E27FC236}">
                      <a16:creationId xmlns:a16="http://schemas.microsoft.com/office/drawing/2014/main" id="{6B5843A7-5181-4B9D-A298-C3D81B813E39}"/>
                    </a:ext>
                  </a:extLst>
                </p14:cNvPr>
                <p14:cNvContentPartPr/>
                <p14:nvPr/>
              </p14:nvContentPartPr>
              <p14:xfrm>
                <a:off x="6473618" y="3205865"/>
                <a:ext cx="177120" cy="103680"/>
              </p14:xfrm>
            </p:contentPart>
          </mc:Choice>
          <mc:Fallback xmlns="">
            <p:pic>
              <p:nvPicPr>
                <p:cNvPr id="211092" name="Freihand 211091">
                  <a:extLst>
                    <a:ext uri="{FF2B5EF4-FFF2-40B4-BE49-F238E27FC236}">
                      <a16:creationId xmlns:a16="http://schemas.microsoft.com/office/drawing/2014/main" id="{6B5843A7-5181-4B9D-A298-C3D81B813E39}"/>
                    </a:ext>
                  </a:extLst>
                </p:cNvPr>
                <p:cNvPicPr/>
                <p:nvPr/>
              </p:nvPicPr>
              <p:blipFill>
                <a:blip r:embed="rId288"/>
                <a:stretch>
                  <a:fillRect/>
                </a:stretch>
              </p:blipFill>
              <p:spPr>
                <a:xfrm>
                  <a:off x="6464618" y="3197225"/>
                  <a:ext cx="1947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211093" name="Freihand 211092">
                  <a:extLst>
                    <a:ext uri="{FF2B5EF4-FFF2-40B4-BE49-F238E27FC236}">
                      <a16:creationId xmlns:a16="http://schemas.microsoft.com/office/drawing/2014/main" id="{26AF4E45-E20E-4319-8313-9628CF164A40}"/>
                    </a:ext>
                  </a:extLst>
                </p14:cNvPr>
                <p14:cNvContentPartPr/>
                <p14:nvPr/>
              </p14:nvContentPartPr>
              <p14:xfrm>
                <a:off x="6638138" y="3074825"/>
                <a:ext cx="405720" cy="304560"/>
              </p14:xfrm>
            </p:contentPart>
          </mc:Choice>
          <mc:Fallback xmlns="">
            <p:pic>
              <p:nvPicPr>
                <p:cNvPr id="211093" name="Freihand 211092">
                  <a:extLst>
                    <a:ext uri="{FF2B5EF4-FFF2-40B4-BE49-F238E27FC236}">
                      <a16:creationId xmlns:a16="http://schemas.microsoft.com/office/drawing/2014/main" id="{26AF4E45-E20E-4319-8313-9628CF164A40}"/>
                    </a:ext>
                  </a:extLst>
                </p:cNvPr>
                <p:cNvPicPr/>
                <p:nvPr/>
              </p:nvPicPr>
              <p:blipFill>
                <a:blip r:embed="rId290"/>
                <a:stretch>
                  <a:fillRect/>
                </a:stretch>
              </p:blipFill>
              <p:spPr>
                <a:xfrm>
                  <a:off x="6629498" y="3066185"/>
                  <a:ext cx="42336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291">
              <p14:nvContentPartPr>
                <p14:cNvPr id="211094" name="Freihand 211093">
                  <a:extLst>
                    <a:ext uri="{FF2B5EF4-FFF2-40B4-BE49-F238E27FC236}">
                      <a16:creationId xmlns:a16="http://schemas.microsoft.com/office/drawing/2014/main" id="{7477C620-00F4-44A8-9842-2D759EFC3913}"/>
                    </a:ext>
                  </a:extLst>
                </p14:cNvPr>
                <p14:cNvContentPartPr/>
                <p14:nvPr/>
              </p14:nvContentPartPr>
              <p14:xfrm>
                <a:off x="7047458" y="3120545"/>
                <a:ext cx="87120" cy="120960"/>
              </p14:xfrm>
            </p:contentPart>
          </mc:Choice>
          <mc:Fallback xmlns="">
            <p:pic>
              <p:nvPicPr>
                <p:cNvPr id="211094" name="Freihand 211093">
                  <a:extLst>
                    <a:ext uri="{FF2B5EF4-FFF2-40B4-BE49-F238E27FC236}">
                      <a16:creationId xmlns:a16="http://schemas.microsoft.com/office/drawing/2014/main" id="{7477C620-00F4-44A8-9842-2D759EFC3913}"/>
                    </a:ext>
                  </a:extLst>
                </p:cNvPr>
                <p:cNvPicPr/>
                <p:nvPr/>
              </p:nvPicPr>
              <p:blipFill>
                <a:blip r:embed="rId292"/>
                <a:stretch>
                  <a:fillRect/>
                </a:stretch>
              </p:blipFill>
              <p:spPr>
                <a:xfrm>
                  <a:off x="7038818" y="3111545"/>
                  <a:ext cx="1047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211095" name="Freihand 211094">
                  <a:extLst>
                    <a:ext uri="{FF2B5EF4-FFF2-40B4-BE49-F238E27FC236}">
                      <a16:creationId xmlns:a16="http://schemas.microsoft.com/office/drawing/2014/main" id="{FC493A5A-2954-4580-800C-2FC3F9AA95AD}"/>
                    </a:ext>
                  </a:extLst>
                </p14:cNvPr>
                <p14:cNvContentPartPr/>
                <p14:nvPr/>
              </p14:nvContentPartPr>
              <p14:xfrm>
                <a:off x="7173818" y="3089585"/>
                <a:ext cx="410400" cy="104040"/>
              </p14:xfrm>
            </p:contentPart>
          </mc:Choice>
          <mc:Fallback xmlns="">
            <p:pic>
              <p:nvPicPr>
                <p:cNvPr id="211095" name="Freihand 211094">
                  <a:extLst>
                    <a:ext uri="{FF2B5EF4-FFF2-40B4-BE49-F238E27FC236}">
                      <a16:creationId xmlns:a16="http://schemas.microsoft.com/office/drawing/2014/main" id="{FC493A5A-2954-4580-800C-2FC3F9AA95AD}"/>
                    </a:ext>
                  </a:extLst>
                </p:cNvPr>
                <p:cNvPicPr/>
                <p:nvPr/>
              </p:nvPicPr>
              <p:blipFill>
                <a:blip r:embed="rId294"/>
                <a:stretch>
                  <a:fillRect/>
                </a:stretch>
              </p:blipFill>
              <p:spPr>
                <a:xfrm>
                  <a:off x="7164818" y="3080945"/>
                  <a:ext cx="428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211096" name="Freihand 211095">
                  <a:extLst>
                    <a:ext uri="{FF2B5EF4-FFF2-40B4-BE49-F238E27FC236}">
                      <a16:creationId xmlns:a16="http://schemas.microsoft.com/office/drawing/2014/main" id="{88ADB51E-452C-4C5F-90C9-E7925E2D254D}"/>
                    </a:ext>
                  </a:extLst>
                </p14:cNvPr>
                <p14:cNvContentPartPr/>
                <p14:nvPr/>
              </p14:nvContentPartPr>
              <p14:xfrm>
                <a:off x="7561538" y="3025865"/>
                <a:ext cx="62280" cy="27720"/>
              </p14:xfrm>
            </p:contentPart>
          </mc:Choice>
          <mc:Fallback xmlns="">
            <p:pic>
              <p:nvPicPr>
                <p:cNvPr id="211096" name="Freihand 211095">
                  <a:extLst>
                    <a:ext uri="{FF2B5EF4-FFF2-40B4-BE49-F238E27FC236}">
                      <a16:creationId xmlns:a16="http://schemas.microsoft.com/office/drawing/2014/main" id="{88ADB51E-452C-4C5F-90C9-E7925E2D254D}"/>
                    </a:ext>
                  </a:extLst>
                </p:cNvPr>
                <p:cNvPicPr/>
                <p:nvPr/>
              </p:nvPicPr>
              <p:blipFill>
                <a:blip r:embed="rId296"/>
                <a:stretch>
                  <a:fillRect/>
                </a:stretch>
              </p:blipFill>
              <p:spPr>
                <a:xfrm>
                  <a:off x="7552898" y="3017225"/>
                  <a:ext cx="799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211097" name="Freihand 211096">
                  <a:extLst>
                    <a:ext uri="{FF2B5EF4-FFF2-40B4-BE49-F238E27FC236}">
                      <a16:creationId xmlns:a16="http://schemas.microsoft.com/office/drawing/2014/main" id="{53A12ADD-7A85-46B7-AFDA-5C34F028EEF9}"/>
                    </a:ext>
                  </a:extLst>
                </p14:cNvPr>
                <p14:cNvContentPartPr/>
                <p14:nvPr/>
              </p14:nvContentPartPr>
              <p14:xfrm>
                <a:off x="7624178" y="3029105"/>
                <a:ext cx="222120" cy="95760"/>
              </p14:xfrm>
            </p:contentPart>
          </mc:Choice>
          <mc:Fallback xmlns="">
            <p:pic>
              <p:nvPicPr>
                <p:cNvPr id="211097" name="Freihand 211096">
                  <a:extLst>
                    <a:ext uri="{FF2B5EF4-FFF2-40B4-BE49-F238E27FC236}">
                      <a16:creationId xmlns:a16="http://schemas.microsoft.com/office/drawing/2014/main" id="{53A12ADD-7A85-46B7-AFDA-5C34F028EEF9}"/>
                    </a:ext>
                  </a:extLst>
                </p:cNvPr>
                <p:cNvPicPr/>
                <p:nvPr/>
              </p:nvPicPr>
              <p:blipFill>
                <a:blip r:embed="rId298"/>
                <a:stretch>
                  <a:fillRect/>
                </a:stretch>
              </p:blipFill>
              <p:spPr>
                <a:xfrm>
                  <a:off x="7615178" y="3020465"/>
                  <a:ext cx="23976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211098" name="Freihand 211097">
                  <a:extLst>
                    <a:ext uri="{FF2B5EF4-FFF2-40B4-BE49-F238E27FC236}">
                      <a16:creationId xmlns:a16="http://schemas.microsoft.com/office/drawing/2014/main" id="{11A51D35-05BA-41F2-BE10-A2A97A6FCD28}"/>
                    </a:ext>
                  </a:extLst>
                </p14:cNvPr>
                <p14:cNvContentPartPr/>
                <p14:nvPr/>
              </p14:nvContentPartPr>
              <p14:xfrm>
                <a:off x="6725618" y="3383345"/>
                <a:ext cx="363600" cy="151560"/>
              </p14:xfrm>
            </p:contentPart>
          </mc:Choice>
          <mc:Fallback xmlns="">
            <p:pic>
              <p:nvPicPr>
                <p:cNvPr id="211098" name="Freihand 211097">
                  <a:extLst>
                    <a:ext uri="{FF2B5EF4-FFF2-40B4-BE49-F238E27FC236}">
                      <a16:creationId xmlns:a16="http://schemas.microsoft.com/office/drawing/2014/main" id="{11A51D35-05BA-41F2-BE10-A2A97A6FCD28}"/>
                    </a:ext>
                  </a:extLst>
                </p:cNvPr>
                <p:cNvPicPr/>
                <p:nvPr/>
              </p:nvPicPr>
              <p:blipFill>
                <a:blip r:embed="rId300"/>
                <a:stretch>
                  <a:fillRect/>
                </a:stretch>
              </p:blipFill>
              <p:spPr>
                <a:xfrm>
                  <a:off x="6716978" y="3374345"/>
                  <a:ext cx="38124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211099" name="Freihand 211098">
                  <a:extLst>
                    <a:ext uri="{FF2B5EF4-FFF2-40B4-BE49-F238E27FC236}">
                      <a16:creationId xmlns:a16="http://schemas.microsoft.com/office/drawing/2014/main" id="{75D025BF-BD80-4710-A38F-EFDA5B7C64B6}"/>
                    </a:ext>
                  </a:extLst>
                </p14:cNvPr>
                <p14:cNvContentPartPr/>
                <p14:nvPr/>
              </p14:nvContentPartPr>
              <p14:xfrm>
                <a:off x="7116218" y="3357065"/>
                <a:ext cx="74160" cy="175680"/>
              </p14:xfrm>
            </p:contentPart>
          </mc:Choice>
          <mc:Fallback xmlns="">
            <p:pic>
              <p:nvPicPr>
                <p:cNvPr id="211099" name="Freihand 211098">
                  <a:extLst>
                    <a:ext uri="{FF2B5EF4-FFF2-40B4-BE49-F238E27FC236}">
                      <a16:creationId xmlns:a16="http://schemas.microsoft.com/office/drawing/2014/main" id="{75D025BF-BD80-4710-A38F-EFDA5B7C64B6}"/>
                    </a:ext>
                  </a:extLst>
                </p:cNvPr>
                <p:cNvPicPr/>
                <p:nvPr/>
              </p:nvPicPr>
              <p:blipFill>
                <a:blip r:embed="rId302"/>
                <a:stretch>
                  <a:fillRect/>
                </a:stretch>
              </p:blipFill>
              <p:spPr>
                <a:xfrm>
                  <a:off x="7107218" y="3348425"/>
                  <a:ext cx="91800" cy="1933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211100" name="Freihand 211099">
                  <a:extLst>
                    <a:ext uri="{FF2B5EF4-FFF2-40B4-BE49-F238E27FC236}">
                      <a16:creationId xmlns:a16="http://schemas.microsoft.com/office/drawing/2014/main" id="{AD471CED-D5F5-4BB7-8CE9-48FB7CA8BD11}"/>
                    </a:ext>
                  </a:extLst>
                </p14:cNvPr>
                <p14:cNvContentPartPr/>
                <p14:nvPr/>
              </p14:nvContentPartPr>
              <p14:xfrm>
                <a:off x="7200818" y="3298385"/>
                <a:ext cx="271800" cy="135360"/>
              </p14:xfrm>
            </p:contentPart>
          </mc:Choice>
          <mc:Fallback xmlns="">
            <p:pic>
              <p:nvPicPr>
                <p:cNvPr id="211100" name="Freihand 211099">
                  <a:extLst>
                    <a:ext uri="{FF2B5EF4-FFF2-40B4-BE49-F238E27FC236}">
                      <a16:creationId xmlns:a16="http://schemas.microsoft.com/office/drawing/2014/main" id="{AD471CED-D5F5-4BB7-8CE9-48FB7CA8BD11}"/>
                    </a:ext>
                  </a:extLst>
                </p:cNvPr>
                <p:cNvPicPr/>
                <p:nvPr/>
              </p:nvPicPr>
              <p:blipFill>
                <a:blip r:embed="rId304"/>
                <a:stretch>
                  <a:fillRect/>
                </a:stretch>
              </p:blipFill>
              <p:spPr>
                <a:xfrm>
                  <a:off x="7191818" y="3289385"/>
                  <a:ext cx="2894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211101" name="Freihand 211100">
                  <a:extLst>
                    <a:ext uri="{FF2B5EF4-FFF2-40B4-BE49-F238E27FC236}">
                      <a16:creationId xmlns:a16="http://schemas.microsoft.com/office/drawing/2014/main" id="{865D1163-052F-4A58-9BA1-9F7E940645A6}"/>
                    </a:ext>
                  </a:extLst>
                </p14:cNvPr>
                <p14:cNvContentPartPr/>
                <p14:nvPr/>
              </p14:nvContentPartPr>
              <p14:xfrm>
                <a:off x="7490618" y="3265625"/>
                <a:ext cx="85320" cy="92520"/>
              </p14:xfrm>
            </p:contentPart>
          </mc:Choice>
          <mc:Fallback xmlns="">
            <p:pic>
              <p:nvPicPr>
                <p:cNvPr id="211101" name="Freihand 211100">
                  <a:extLst>
                    <a:ext uri="{FF2B5EF4-FFF2-40B4-BE49-F238E27FC236}">
                      <a16:creationId xmlns:a16="http://schemas.microsoft.com/office/drawing/2014/main" id="{865D1163-052F-4A58-9BA1-9F7E940645A6}"/>
                    </a:ext>
                  </a:extLst>
                </p:cNvPr>
                <p:cNvPicPr/>
                <p:nvPr/>
              </p:nvPicPr>
              <p:blipFill>
                <a:blip r:embed="rId306"/>
                <a:stretch>
                  <a:fillRect/>
                </a:stretch>
              </p:blipFill>
              <p:spPr>
                <a:xfrm>
                  <a:off x="7481978" y="3256625"/>
                  <a:ext cx="1029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211102" name="Freihand 211101">
                  <a:extLst>
                    <a:ext uri="{FF2B5EF4-FFF2-40B4-BE49-F238E27FC236}">
                      <a16:creationId xmlns:a16="http://schemas.microsoft.com/office/drawing/2014/main" id="{3BF12C44-B884-4F96-A9C2-64B86850BDA5}"/>
                    </a:ext>
                  </a:extLst>
                </p14:cNvPr>
                <p14:cNvContentPartPr/>
                <p14:nvPr/>
              </p14:nvContentPartPr>
              <p14:xfrm>
                <a:off x="7593578" y="3279305"/>
                <a:ext cx="195480" cy="27720"/>
              </p14:xfrm>
            </p:contentPart>
          </mc:Choice>
          <mc:Fallback xmlns="">
            <p:pic>
              <p:nvPicPr>
                <p:cNvPr id="211102" name="Freihand 211101">
                  <a:extLst>
                    <a:ext uri="{FF2B5EF4-FFF2-40B4-BE49-F238E27FC236}">
                      <a16:creationId xmlns:a16="http://schemas.microsoft.com/office/drawing/2014/main" id="{3BF12C44-B884-4F96-A9C2-64B86850BDA5}"/>
                    </a:ext>
                  </a:extLst>
                </p:cNvPr>
                <p:cNvPicPr/>
                <p:nvPr/>
              </p:nvPicPr>
              <p:blipFill>
                <a:blip r:embed="rId308"/>
                <a:stretch>
                  <a:fillRect/>
                </a:stretch>
              </p:blipFill>
              <p:spPr>
                <a:xfrm>
                  <a:off x="7584938" y="3270305"/>
                  <a:ext cx="213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211103" name="Freihand 211102">
                  <a:extLst>
                    <a:ext uri="{FF2B5EF4-FFF2-40B4-BE49-F238E27FC236}">
                      <a16:creationId xmlns:a16="http://schemas.microsoft.com/office/drawing/2014/main" id="{E402ED9C-7812-4AE8-B339-6001824211C7}"/>
                    </a:ext>
                  </a:extLst>
                </p14:cNvPr>
                <p14:cNvContentPartPr/>
                <p14:nvPr/>
              </p14:nvContentPartPr>
              <p14:xfrm>
                <a:off x="7839818" y="3084905"/>
                <a:ext cx="18000" cy="209160"/>
              </p14:xfrm>
            </p:contentPart>
          </mc:Choice>
          <mc:Fallback xmlns="">
            <p:pic>
              <p:nvPicPr>
                <p:cNvPr id="211103" name="Freihand 211102">
                  <a:extLst>
                    <a:ext uri="{FF2B5EF4-FFF2-40B4-BE49-F238E27FC236}">
                      <a16:creationId xmlns:a16="http://schemas.microsoft.com/office/drawing/2014/main" id="{E402ED9C-7812-4AE8-B339-6001824211C7}"/>
                    </a:ext>
                  </a:extLst>
                </p:cNvPr>
                <p:cNvPicPr/>
                <p:nvPr/>
              </p:nvPicPr>
              <p:blipFill>
                <a:blip r:embed="rId310"/>
                <a:stretch>
                  <a:fillRect/>
                </a:stretch>
              </p:blipFill>
              <p:spPr>
                <a:xfrm>
                  <a:off x="7830818" y="3075905"/>
                  <a:ext cx="3564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211002" name="Freihand 211001">
                  <a:extLst>
                    <a:ext uri="{FF2B5EF4-FFF2-40B4-BE49-F238E27FC236}">
                      <a16:creationId xmlns:a16="http://schemas.microsoft.com/office/drawing/2014/main" id="{90AA8FAA-B9E0-418D-84A1-6CEA1DFE0FCD}"/>
                    </a:ext>
                  </a:extLst>
                </p14:cNvPr>
                <p14:cNvContentPartPr/>
                <p14:nvPr/>
              </p14:nvContentPartPr>
              <p14:xfrm>
                <a:off x="2520458" y="4372985"/>
                <a:ext cx="31680" cy="132480"/>
              </p14:xfrm>
            </p:contentPart>
          </mc:Choice>
          <mc:Fallback xmlns="">
            <p:pic>
              <p:nvPicPr>
                <p:cNvPr id="211002" name="Freihand 211001">
                  <a:extLst>
                    <a:ext uri="{FF2B5EF4-FFF2-40B4-BE49-F238E27FC236}">
                      <a16:creationId xmlns:a16="http://schemas.microsoft.com/office/drawing/2014/main" id="{90AA8FAA-B9E0-418D-84A1-6CEA1DFE0FCD}"/>
                    </a:ext>
                  </a:extLst>
                </p:cNvPr>
                <p:cNvPicPr/>
                <p:nvPr/>
              </p:nvPicPr>
              <p:blipFill>
                <a:blip r:embed="rId312"/>
                <a:stretch>
                  <a:fillRect/>
                </a:stretch>
              </p:blipFill>
              <p:spPr>
                <a:xfrm>
                  <a:off x="2511818" y="4364345"/>
                  <a:ext cx="4932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211003" name="Freihand 211002">
                  <a:extLst>
                    <a:ext uri="{FF2B5EF4-FFF2-40B4-BE49-F238E27FC236}">
                      <a16:creationId xmlns:a16="http://schemas.microsoft.com/office/drawing/2014/main" id="{A753DF14-EEE8-4E7F-9B1B-311E22CA3F8A}"/>
                    </a:ext>
                  </a:extLst>
                </p14:cNvPr>
                <p14:cNvContentPartPr/>
                <p14:nvPr/>
              </p14:nvContentPartPr>
              <p14:xfrm>
                <a:off x="2545658" y="4217465"/>
                <a:ext cx="25560" cy="27720"/>
              </p14:xfrm>
            </p:contentPart>
          </mc:Choice>
          <mc:Fallback xmlns="">
            <p:pic>
              <p:nvPicPr>
                <p:cNvPr id="211003" name="Freihand 211002">
                  <a:extLst>
                    <a:ext uri="{FF2B5EF4-FFF2-40B4-BE49-F238E27FC236}">
                      <a16:creationId xmlns:a16="http://schemas.microsoft.com/office/drawing/2014/main" id="{A753DF14-EEE8-4E7F-9B1B-311E22CA3F8A}"/>
                    </a:ext>
                  </a:extLst>
                </p:cNvPr>
                <p:cNvPicPr/>
                <p:nvPr/>
              </p:nvPicPr>
              <p:blipFill>
                <a:blip r:embed="rId314"/>
                <a:stretch>
                  <a:fillRect/>
                </a:stretch>
              </p:blipFill>
              <p:spPr>
                <a:xfrm>
                  <a:off x="2537018" y="4208465"/>
                  <a:ext cx="4320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211004" name="Freihand 211003">
                  <a:extLst>
                    <a:ext uri="{FF2B5EF4-FFF2-40B4-BE49-F238E27FC236}">
                      <a16:creationId xmlns:a16="http://schemas.microsoft.com/office/drawing/2014/main" id="{FF9CBE29-4EF7-46D1-B462-37F05BC5E7D0}"/>
                    </a:ext>
                  </a:extLst>
                </p14:cNvPr>
                <p14:cNvContentPartPr/>
                <p14:nvPr/>
              </p14:nvContentPartPr>
              <p14:xfrm>
                <a:off x="2629898" y="4466945"/>
                <a:ext cx="116280" cy="149400"/>
              </p14:xfrm>
            </p:contentPart>
          </mc:Choice>
          <mc:Fallback xmlns="">
            <p:pic>
              <p:nvPicPr>
                <p:cNvPr id="211004" name="Freihand 211003">
                  <a:extLst>
                    <a:ext uri="{FF2B5EF4-FFF2-40B4-BE49-F238E27FC236}">
                      <a16:creationId xmlns:a16="http://schemas.microsoft.com/office/drawing/2014/main" id="{FF9CBE29-4EF7-46D1-B462-37F05BC5E7D0}"/>
                    </a:ext>
                  </a:extLst>
                </p:cNvPr>
                <p:cNvPicPr/>
                <p:nvPr/>
              </p:nvPicPr>
              <p:blipFill>
                <a:blip r:embed="rId316"/>
                <a:stretch>
                  <a:fillRect/>
                </a:stretch>
              </p:blipFill>
              <p:spPr>
                <a:xfrm>
                  <a:off x="2621258" y="4457945"/>
                  <a:ext cx="13392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211005" name="Freihand 211004">
                  <a:extLst>
                    <a:ext uri="{FF2B5EF4-FFF2-40B4-BE49-F238E27FC236}">
                      <a16:creationId xmlns:a16="http://schemas.microsoft.com/office/drawing/2014/main" id="{185DAF6F-DD1D-4715-A2FB-CB6BB0F4E81D}"/>
                    </a:ext>
                  </a:extLst>
                </p14:cNvPr>
                <p14:cNvContentPartPr/>
                <p14:nvPr/>
              </p14:nvContentPartPr>
              <p14:xfrm>
                <a:off x="2824298" y="4220705"/>
                <a:ext cx="155160" cy="176400"/>
              </p14:xfrm>
            </p:contentPart>
          </mc:Choice>
          <mc:Fallback xmlns="">
            <p:pic>
              <p:nvPicPr>
                <p:cNvPr id="211005" name="Freihand 211004">
                  <a:extLst>
                    <a:ext uri="{FF2B5EF4-FFF2-40B4-BE49-F238E27FC236}">
                      <a16:creationId xmlns:a16="http://schemas.microsoft.com/office/drawing/2014/main" id="{185DAF6F-DD1D-4715-A2FB-CB6BB0F4E81D}"/>
                    </a:ext>
                  </a:extLst>
                </p:cNvPr>
                <p:cNvPicPr/>
                <p:nvPr/>
              </p:nvPicPr>
              <p:blipFill>
                <a:blip r:embed="rId318"/>
                <a:stretch>
                  <a:fillRect/>
                </a:stretch>
              </p:blipFill>
              <p:spPr>
                <a:xfrm>
                  <a:off x="2815298" y="4211705"/>
                  <a:ext cx="1728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11007" name="Freihand 211006">
                  <a:extLst>
                    <a:ext uri="{FF2B5EF4-FFF2-40B4-BE49-F238E27FC236}">
                      <a16:creationId xmlns:a16="http://schemas.microsoft.com/office/drawing/2014/main" id="{71A51F38-D767-414E-BF06-2F9E28125203}"/>
                    </a:ext>
                  </a:extLst>
                </p14:cNvPr>
                <p14:cNvContentPartPr/>
                <p14:nvPr/>
              </p14:nvContentPartPr>
              <p14:xfrm>
                <a:off x="3165938" y="4380185"/>
                <a:ext cx="23040" cy="164880"/>
              </p14:xfrm>
            </p:contentPart>
          </mc:Choice>
          <mc:Fallback xmlns="">
            <p:pic>
              <p:nvPicPr>
                <p:cNvPr id="211007" name="Freihand 211006">
                  <a:extLst>
                    <a:ext uri="{FF2B5EF4-FFF2-40B4-BE49-F238E27FC236}">
                      <a16:creationId xmlns:a16="http://schemas.microsoft.com/office/drawing/2014/main" id="{71A51F38-D767-414E-BF06-2F9E28125203}"/>
                    </a:ext>
                  </a:extLst>
                </p:cNvPr>
                <p:cNvPicPr/>
                <p:nvPr/>
              </p:nvPicPr>
              <p:blipFill>
                <a:blip r:embed="rId320"/>
                <a:stretch>
                  <a:fillRect/>
                </a:stretch>
              </p:blipFill>
              <p:spPr>
                <a:xfrm>
                  <a:off x="3157298" y="4371545"/>
                  <a:ext cx="406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11008" name="Freihand 211007">
                  <a:extLst>
                    <a:ext uri="{FF2B5EF4-FFF2-40B4-BE49-F238E27FC236}">
                      <a16:creationId xmlns:a16="http://schemas.microsoft.com/office/drawing/2014/main" id="{3B261C83-B729-485C-B727-5DCC61EA7995}"/>
                    </a:ext>
                  </a:extLst>
                </p14:cNvPr>
                <p14:cNvContentPartPr/>
                <p14:nvPr/>
              </p14:nvContentPartPr>
              <p14:xfrm>
                <a:off x="3113378" y="4384505"/>
                <a:ext cx="378000" cy="89640"/>
              </p14:xfrm>
            </p:contentPart>
          </mc:Choice>
          <mc:Fallback xmlns="">
            <p:pic>
              <p:nvPicPr>
                <p:cNvPr id="211008" name="Freihand 211007">
                  <a:extLst>
                    <a:ext uri="{FF2B5EF4-FFF2-40B4-BE49-F238E27FC236}">
                      <a16:creationId xmlns:a16="http://schemas.microsoft.com/office/drawing/2014/main" id="{3B261C83-B729-485C-B727-5DCC61EA7995}"/>
                    </a:ext>
                  </a:extLst>
                </p:cNvPr>
                <p:cNvPicPr/>
                <p:nvPr/>
              </p:nvPicPr>
              <p:blipFill>
                <a:blip r:embed="rId322"/>
                <a:stretch>
                  <a:fillRect/>
                </a:stretch>
              </p:blipFill>
              <p:spPr>
                <a:xfrm>
                  <a:off x="3104378" y="4375505"/>
                  <a:ext cx="3956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11009" name="Freihand 211008">
                  <a:extLst>
                    <a:ext uri="{FF2B5EF4-FFF2-40B4-BE49-F238E27FC236}">
                      <a16:creationId xmlns:a16="http://schemas.microsoft.com/office/drawing/2014/main" id="{190DACCC-8ABF-4D07-8284-B52902FE7278}"/>
                    </a:ext>
                  </a:extLst>
                </p14:cNvPr>
                <p14:cNvContentPartPr/>
                <p14:nvPr/>
              </p14:nvContentPartPr>
              <p14:xfrm>
                <a:off x="3493178" y="4232945"/>
                <a:ext cx="23400" cy="33840"/>
              </p14:xfrm>
            </p:contentPart>
          </mc:Choice>
          <mc:Fallback xmlns="">
            <p:pic>
              <p:nvPicPr>
                <p:cNvPr id="211009" name="Freihand 211008">
                  <a:extLst>
                    <a:ext uri="{FF2B5EF4-FFF2-40B4-BE49-F238E27FC236}">
                      <a16:creationId xmlns:a16="http://schemas.microsoft.com/office/drawing/2014/main" id="{190DACCC-8ABF-4D07-8284-B52902FE7278}"/>
                    </a:ext>
                  </a:extLst>
                </p:cNvPr>
                <p:cNvPicPr/>
                <p:nvPr/>
              </p:nvPicPr>
              <p:blipFill>
                <a:blip r:embed="rId324"/>
                <a:stretch>
                  <a:fillRect/>
                </a:stretch>
              </p:blipFill>
              <p:spPr>
                <a:xfrm>
                  <a:off x="3484178" y="4223945"/>
                  <a:ext cx="410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11010" name="Freihand 211009">
                  <a:extLst>
                    <a:ext uri="{FF2B5EF4-FFF2-40B4-BE49-F238E27FC236}">
                      <a16:creationId xmlns:a16="http://schemas.microsoft.com/office/drawing/2014/main" id="{75ABD3EF-953F-4B99-B17B-019C91892D61}"/>
                    </a:ext>
                  </a:extLst>
                </p14:cNvPr>
                <p14:cNvContentPartPr/>
                <p14:nvPr/>
              </p14:nvContentPartPr>
              <p14:xfrm>
                <a:off x="3508658" y="4468025"/>
                <a:ext cx="103680" cy="121320"/>
              </p14:xfrm>
            </p:contentPart>
          </mc:Choice>
          <mc:Fallback xmlns="">
            <p:pic>
              <p:nvPicPr>
                <p:cNvPr id="211010" name="Freihand 211009">
                  <a:extLst>
                    <a:ext uri="{FF2B5EF4-FFF2-40B4-BE49-F238E27FC236}">
                      <a16:creationId xmlns:a16="http://schemas.microsoft.com/office/drawing/2014/main" id="{75ABD3EF-953F-4B99-B17B-019C91892D61}"/>
                    </a:ext>
                  </a:extLst>
                </p:cNvPr>
                <p:cNvPicPr/>
                <p:nvPr/>
              </p:nvPicPr>
              <p:blipFill>
                <a:blip r:embed="rId326"/>
                <a:stretch>
                  <a:fillRect/>
                </a:stretch>
              </p:blipFill>
              <p:spPr>
                <a:xfrm>
                  <a:off x="3499658" y="4459025"/>
                  <a:ext cx="1213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11011" name="Freihand 211010">
                  <a:extLst>
                    <a:ext uri="{FF2B5EF4-FFF2-40B4-BE49-F238E27FC236}">
                      <a16:creationId xmlns:a16="http://schemas.microsoft.com/office/drawing/2014/main" id="{0AA7B4CC-EEB0-4BC8-9576-762E62C07914}"/>
                    </a:ext>
                  </a:extLst>
                </p14:cNvPr>
                <p14:cNvContentPartPr/>
                <p14:nvPr/>
              </p14:nvContentPartPr>
              <p14:xfrm>
                <a:off x="3602618" y="4272545"/>
                <a:ext cx="140400" cy="152280"/>
              </p14:xfrm>
            </p:contentPart>
          </mc:Choice>
          <mc:Fallback xmlns="">
            <p:pic>
              <p:nvPicPr>
                <p:cNvPr id="211011" name="Freihand 211010">
                  <a:extLst>
                    <a:ext uri="{FF2B5EF4-FFF2-40B4-BE49-F238E27FC236}">
                      <a16:creationId xmlns:a16="http://schemas.microsoft.com/office/drawing/2014/main" id="{0AA7B4CC-EEB0-4BC8-9576-762E62C07914}"/>
                    </a:ext>
                  </a:extLst>
                </p:cNvPr>
                <p:cNvPicPr/>
                <p:nvPr/>
              </p:nvPicPr>
              <p:blipFill>
                <a:blip r:embed="rId328"/>
                <a:stretch>
                  <a:fillRect/>
                </a:stretch>
              </p:blipFill>
              <p:spPr>
                <a:xfrm>
                  <a:off x="3593618" y="4263905"/>
                  <a:ext cx="1580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11012" name="Freihand 211011">
                  <a:extLst>
                    <a:ext uri="{FF2B5EF4-FFF2-40B4-BE49-F238E27FC236}">
                      <a16:creationId xmlns:a16="http://schemas.microsoft.com/office/drawing/2014/main" id="{6DD8E35B-F21E-40D4-8B17-82F5EF93F792}"/>
                    </a:ext>
                  </a:extLst>
                </p14:cNvPr>
                <p14:cNvContentPartPr/>
                <p14:nvPr/>
              </p14:nvContentPartPr>
              <p14:xfrm>
                <a:off x="3848498" y="4448945"/>
                <a:ext cx="21960" cy="1440"/>
              </p14:xfrm>
            </p:contentPart>
          </mc:Choice>
          <mc:Fallback xmlns="">
            <p:pic>
              <p:nvPicPr>
                <p:cNvPr id="211012" name="Freihand 211011">
                  <a:extLst>
                    <a:ext uri="{FF2B5EF4-FFF2-40B4-BE49-F238E27FC236}">
                      <a16:creationId xmlns:a16="http://schemas.microsoft.com/office/drawing/2014/main" id="{6DD8E35B-F21E-40D4-8B17-82F5EF93F792}"/>
                    </a:ext>
                  </a:extLst>
                </p:cNvPr>
                <p:cNvPicPr/>
                <p:nvPr/>
              </p:nvPicPr>
              <p:blipFill>
                <a:blip r:embed="rId330"/>
                <a:stretch>
                  <a:fillRect/>
                </a:stretch>
              </p:blipFill>
              <p:spPr>
                <a:xfrm>
                  <a:off x="3839858" y="4440305"/>
                  <a:ext cx="39600" cy="1908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11013" name="Freihand 211012">
                  <a:extLst>
                    <a:ext uri="{FF2B5EF4-FFF2-40B4-BE49-F238E27FC236}">
                      <a16:creationId xmlns:a16="http://schemas.microsoft.com/office/drawing/2014/main" id="{7714C23D-4198-4D88-AA7F-135CEEAE4745}"/>
                    </a:ext>
                  </a:extLst>
                </p14:cNvPr>
                <p14:cNvContentPartPr/>
                <p14:nvPr/>
              </p14:nvContentPartPr>
              <p14:xfrm>
                <a:off x="3946418" y="4264265"/>
                <a:ext cx="381600" cy="242640"/>
              </p14:xfrm>
            </p:contentPart>
          </mc:Choice>
          <mc:Fallback xmlns="">
            <p:pic>
              <p:nvPicPr>
                <p:cNvPr id="211013" name="Freihand 211012">
                  <a:extLst>
                    <a:ext uri="{FF2B5EF4-FFF2-40B4-BE49-F238E27FC236}">
                      <a16:creationId xmlns:a16="http://schemas.microsoft.com/office/drawing/2014/main" id="{7714C23D-4198-4D88-AA7F-135CEEAE4745}"/>
                    </a:ext>
                  </a:extLst>
                </p:cNvPr>
                <p:cNvPicPr/>
                <p:nvPr/>
              </p:nvPicPr>
              <p:blipFill>
                <a:blip r:embed="rId332"/>
                <a:stretch>
                  <a:fillRect/>
                </a:stretch>
              </p:blipFill>
              <p:spPr>
                <a:xfrm>
                  <a:off x="3937418" y="4255265"/>
                  <a:ext cx="39924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11014" name="Freihand 211013">
                  <a:extLst>
                    <a:ext uri="{FF2B5EF4-FFF2-40B4-BE49-F238E27FC236}">
                      <a16:creationId xmlns:a16="http://schemas.microsoft.com/office/drawing/2014/main" id="{61FA5298-3A55-4F15-9CD4-C562D71B2F23}"/>
                    </a:ext>
                  </a:extLst>
                </p14:cNvPr>
                <p14:cNvContentPartPr/>
                <p14:nvPr/>
              </p14:nvContentPartPr>
              <p14:xfrm>
                <a:off x="4133978" y="4238345"/>
                <a:ext cx="117360" cy="145800"/>
              </p14:xfrm>
            </p:contentPart>
          </mc:Choice>
          <mc:Fallback xmlns="">
            <p:pic>
              <p:nvPicPr>
                <p:cNvPr id="211014" name="Freihand 211013">
                  <a:extLst>
                    <a:ext uri="{FF2B5EF4-FFF2-40B4-BE49-F238E27FC236}">
                      <a16:creationId xmlns:a16="http://schemas.microsoft.com/office/drawing/2014/main" id="{61FA5298-3A55-4F15-9CD4-C562D71B2F23}"/>
                    </a:ext>
                  </a:extLst>
                </p:cNvPr>
                <p:cNvPicPr/>
                <p:nvPr/>
              </p:nvPicPr>
              <p:blipFill>
                <a:blip r:embed="rId334"/>
                <a:stretch>
                  <a:fillRect/>
                </a:stretch>
              </p:blipFill>
              <p:spPr>
                <a:xfrm>
                  <a:off x="4125338" y="4229705"/>
                  <a:ext cx="1350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1015" name="Freihand 211014">
                  <a:extLst>
                    <a:ext uri="{FF2B5EF4-FFF2-40B4-BE49-F238E27FC236}">
                      <a16:creationId xmlns:a16="http://schemas.microsoft.com/office/drawing/2014/main" id="{7F52E492-57B5-42C3-B38A-80453BD2F348}"/>
                    </a:ext>
                  </a:extLst>
                </p14:cNvPr>
                <p14:cNvContentPartPr/>
                <p14:nvPr/>
              </p14:nvContentPartPr>
              <p14:xfrm>
                <a:off x="4357538" y="4452185"/>
                <a:ext cx="108000" cy="102960"/>
              </p14:xfrm>
            </p:contentPart>
          </mc:Choice>
          <mc:Fallback xmlns="">
            <p:pic>
              <p:nvPicPr>
                <p:cNvPr id="211015" name="Freihand 211014">
                  <a:extLst>
                    <a:ext uri="{FF2B5EF4-FFF2-40B4-BE49-F238E27FC236}">
                      <a16:creationId xmlns:a16="http://schemas.microsoft.com/office/drawing/2014/main" id="{7F52E492-57B5-42C3-B38A-80453BD2F348}"/>
                    </a:ext>
                  </a:extLst>
                </p:cNvPr>
                <p:cNvPicPr/>
                <p:nvPr/>
              </p:nvPicPr>
              <p:blipFill>
                <a:blip r:embed="rId336"/>
                <a:stretch>
                  <a:fillRect/>
                </a:stretch>
              </p:blipFill>
              <p:spPr>
                <a:xfrm>
                  <a:off x="4348538" y="4443545"/>
                  <a:ext cx="12564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0993" name="Freihand 210992">
                  <a:extLst>
                    <a:ext uri="{FF2B5EF4-FFF2-40B4-BE49-F238E27FC236}">
                      <a16:creationId xmlns:a16="http://schemas.microsoft.com/office/drawing/2014/main" id="{E89CB6BC-E9CF-4C2F-8560-FB841AB2ADA7}"/>
                    </a:ext>
                  </a:extLst>
                </p14:cNvPr>
                <p14:cNvContentPartPr/>
                <p14:nvPr/>
              </p14:nvContentPartPr>
              <p14:xfrm>
                <a:off x="727298" y="4437425"/>
                <a:ext cx="275040" cy="239040"/>
              </p14:xfrm>
            </p:contentPart>
          </mc:Choice>
          <mc:Fallback xmlns="">
            <p:pic>
              <p:nvPicPr>
                <p:cNvPr id="210993" name="Freihand 210992">
                  <a:extLst>
                    <a:ext uri="{FF2B5EF4-FFF2-40B4-BE49-F238E27FC236}">
                      <a16:creationId xmlns:a16="http://schemas.microsoft.com/office/drawing/2014/main" id="{E89CB6BC-E9CF-4C2F-8560-FB841AB2ADA7}"/>
                    </a:ext>
                  </a:extLst>
                </p:cNvPr>
                <p:cNvPicPr/>
                <p:nvPr/>
              </p:nvPicPr>
              <p:blipFill>
                <a:blip r:embed="rId338"/>
                <a:stretch>
                  <a:fillRect/>
                </a:stretch>
              </p:blipFill>
              <p:spPr>
                <a:xfrm>
                  <a:off x="718658" y="4428425"/>
                  <a:ext cx="29268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0994" name="Freihand 210993">
                  <a:extLst>
                    <a:ext uri="{FF2B5EF4-FFF2-40B4-BE49-F238E27FC236}">
                      <a16:creationId xmlns:a16="http://schemas.microsoft.com/office/drawing/2014/main" id="{73AD80A1-BB47-4236-8804-92509D15F26F}"/>
                    </a:ext>
                  </a:extLst>
                </p14:cNvPr>
                <p14:cNvContentPartPr/>
                <p14:nvPr/>
              </p14:nvContentPartPr>
              <p14:xfrm>
                <a:off x="1259378" y="4416905"/>
                <a:ext cx="30960" cy="160920"/>
              </p14:xfrm>
            </p:contentPart>
          </mc:Choice>
          <mc:Fallback xmlns="">
            <p:pic>
              <p:nvPicPr>
                <p:cNvPr id="210994" name="Freihand 210993">
                  <a:extLst>
                    <a:ext uri="{FF2B5EF4-FFF2-40B4-BE49-F238E27FC236}">
                      <a16:creationId xmlns:a16="http://schemas.microsoft.com/office/drawing/2014/main" id="{73AD80A1-BB47-4236-8804-92509D15F26F}"/>
                    </a:ext>
                  </a:extLst>
                </p:cNvPr>
                <p:cNvPicPr/>
                <p:nvPr/>
              </p:nvPicPr>
              <p:blipFill>
                <a:blip r:embed="rId340"/>
                <a:stretch>
                  <a:fillRect/>
                </a:stretch>
              </p:blipFill>
              <p:spPr>
                <a:xfrm>
                  <a:off x="1250738" y="4408265"/>
                  <a:ext cx="48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995" name="Freihand 210994">
                  <a:extLst>
                    <a:ext uri="{FF2B5EF4-FFF2-40B4-BE49-F238E27FC236}">
                      <a16:creationId xmlns:a16="http://schemas.microsoft.com/office/drawing/2014/main" id="{7EDFD634-4071-462E-A42F-60437E96F80B}"/>
                    </a:ext>
                  </a:extLst>
                </p14:cNvPr>
                <p14:cNvContentPartPr/>
                <p14:nvPr/>
              </p14:nvContentPartPr>
              <p14:xfrm>
                <a:off x="1216538" y="4389905"/>
                <a:ext cx="412200" cy="183600"/>
              </p14:xfrm>
            </p:contentPart>
          </mc:Choice>
          <mc:Fallback xmlns="">
            <p:pic>
              <p:nvPicPr>
                <p:cNvPr id="210995" name="Freihand 210994">
                  <a:extLst>
                    <a:ext uri="{FF2B5EF4-FFF2-40B4-BE49-F238E27FC236}">
                      <a16:creationId xmlns:a16="http://schemas.microsoft.com/office/drawing/2014/main" id="{7EDFD634-4071-462E-A42F-60437E96F80B}"/>
                    </a:ext>
                  </a:extLst>
                </p:cNvPr>
                <p:cNvPicPr/>
                <p:nvPr/>
              </p:nvPicPr>
              <p:blipFill>
                <a:blip r:embed="rId342"/>
                <a:stretch>
                  <a:fillRect/>
                </a:stretch>
              </p:blipFill>
              <p:spPr>
                <a:xfrm>
                  <a:off x="1207898" y="4381265"/>
                  <a:ext cx="429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0996" name="Freihand 210995">
                  <a:extLst>
                    <a:ext uri="{FF2B5EF4-FFF2-40B4-BE49-F238E27FC236}">
                      <a16:creationId xmlns:a16="http://schemas.microsoft.com/office/drawing/2014/main" id="{2AB7B057-E8DA-465A-A3FD-9696684B481F}"/>
                    </a:ext>
                  </a:extLst>
                </p14:cNvPr>
                <p14:cNvContentPartPr/>
                <p14:nvPr/>
              </p14:nvContentPartPr>
              <p14:xfrm>
                <a:off x="1735658" y="4415465"/>
                <a:ext cx="121680" cy="114840"/>
              </p14:xfrm>
            </p:contentPart>
          </mc:Choice>
          <mc:Fallback xmlns="">
            <p:pic>
              <p:nvPicPr>
                <p:cNvPr id="210996" name="Freihand 210995">
                  <a:extLst>
                    <a:ext uri="{FF2B5EF4-FFF2-40B4-BE49-F238E27FC236}">
                      <a16:creationId xmlns:a16="http://schemas.microsoft.com/office/drawing/2014/main" id="{2AB7B057-E8DA-465A-A3FD-9696684B481F}"/>
                    </a:ext>
                  </a:extLst>
                </p:cNvPr>
                <p:cNvPicPr/>
                <p:nvPr/>
              </p:nvPicPr>
              <p:blipFill>
                <a:blip r:embed="rId344"/>
                <a:stretch>
                  <a:fillRect/>
                </a:stretch>
              </p:blipFill>
              <p:spPr>
                <a:xfrm>
                  <a:off x="1727018" y="4406465"/>
                  <a:ext cx="13932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0997" name="Freihand 210996">
                  <a:extLst>
                    <a:ext uri="{FF2B5EF4-FFF2-40B4-BE49-F238E27FC236}">
                      <a16:creationId xmlns:a16="http://schemas.microsoft.com/office/drawing/2014/main" id="{B0F18B9F-2440-453C-A1CF-E0F65D416040}"/>
                    </a:ext>
                  </a:extLst>
                </p14:cNvPr>
                <p14:cNvContentPartPr/>
                <p14:nvPr/>
              </p14:nvContentPartPr>
              <p14:xfrm>
                <a:off x="1676258" y="4290545"/>
                <a:ext cx="83880" cy="125280"/>
              </p14:xfrm>
            </p:contentPart>
          </mc:Choice>
          <mc:Fallback xmlns="">
            <p:pic>
              <p:nvPicPr>
                <p:cNvPr id="210997" name="Freihand 210996">
                  <a:extLst>
                    <a:ext uri="{FF2B5EF4-FFF2-40B4-BE49-F238E27FC236}">
                      <a16:creationId xmlns:a16="http://schemas.microsoft.com/office/drawing/2014/main" id="{B0F18B9F-2440-453C-A1CF-E0F65D416040}"/>
                    </a:ext>
                  </a:extLst>
                </p:cNvPr>
                <p:cNvPicPr/>
                <p:nvPr/>
              </p:nvPicPr>
              <p:blipFill>
                <a:blip r:embed="rId346"/>
                <a:stretch>
                  <a:fillRect/>
                </a:stretch>
              </p:blipFill>
              <p:spPr>
                <a:xfrm>
                  <a:off x="1667618" y="4281905"/>
                  <a:ext cx="1015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0998" name="Freihand 210997">
                  <a:extLst>
                    <a:ext uri="{FF2B5EF4-FFF2-40B4-BE49-F238E27FC236}">
                      <a16:creationId xmlns:a16="http://schemas.microsoft.com/office/drawing/2014/main" id="{51CAD83D-085C-4E59-9AFA-32DA9B9D70EA}"/>
                    </a:ext>
                  </a:extLst>
                </p14:cNvPr>
                <p14:cNvContentPartPr/>
                <p14:nvPr/>
              </p14:nvContentPartPr>
              <p14:xfrm>
                <a:off x="1890818" y="4461905"/>
                <a:ext cx="114120" cy="102960"/>
              </p14:xfrm>
            </p:contentPart>
          </mc:Choice>
          <mc:Fallback xmlns="">
            <p:pic>
              <p:nvPicPr>
                <p:cNvPr id="210998" name="Freihand 210997">
                  <a:extLst>
                    <a:ext uri="{FF2B5EF4-FFF2-40B4-BE49-F238E27FC236}">
                      <a16:creationId xmlns:a16="http://schemas.microsoft.com/office/drawing/2014/main" id="{51CAD83D-085C-4E59-9AFA-32DA9B9D70EA}"/>
                    </a:ext>
                  </a:extLst>
                </p:cNvPr>
                <p:cNvPicPr/>
                <p:nvPr/>
              </p:nvPicPr>
              <p:blipFill>
                <a:blip r:embed="rId348"/>
                <a:stretch>
                  <a:fillRect/>
                </a:stretch>
              </p:blipFill>
              <p:spPr>
                <a:xfrm>
                  <a:off x="1881818" y="4453265"/>
                  <a:ext cx="13176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0999" name="Freihand 210998">
                  <a:extLst>
                    <a:ext uri="{FF2B5EF4-FFF2-40B4-BE49-F238E27FC236}">
                      <a16:creationId xmlns:a16="http://schemas.microsoft.com/office/drawing/2014/main" id="{26EA57D9-AF60-466E-901C-69A480EBFDB3}"/>
                    </a:ext>
                  </a:extLst>
                </p14:cNvPr>
                <p14:cNvContentPartPr/>
                <p14:nvPr/>
              </p14:nvContentPartPr>
              <p14:xfrm>
                <a:off x="2177378" y="4311065"/>
                <a:ext cx="20520" cy="190800"/>
              </p14:xfrm>
            </p:contentPart>
          </mc:Choice>
          <mc:Fallback xmlns="">
            <p:pic>
              <p:nvPicPr>
                <p:cNvPr id="210999" name="Freihand 210998">
                  <a:extLst>
                    <a:ext uri="{FF2B5EF4-FFF2-40B4-BE49-F238E27FC236}">
                      <a16:creationId xmlns:a16="http://schemas.microsoft.com/office/drawing/2014/main" id="{26EA57D9-AF60-466E-901C-69A480EBFDB3}"/>
                    </a:ext>
                  </a:extLst>
                </p:cNvPr>
                <p:cNvPicPr/>
                <p:nvPr/>
              </p:nvPicPr>
              <p:blipFill>
                <a:blip r:embed="rId350"/>
                <a:stretch>
                  <a:fillRect/>
                </a:stretch>
              </p:blipFill>
              <p:spPr>
                <a:xfrm>
                  <a:off x="2168378" y="4302425"/>
                  <a:ext cx="381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1000" name="Freihand 210999">
                  <a:extLst>
                    <a:ext uri="{FF2B5EF4-FFF2-40B4-BE49-F238E27FC236}">
                      <a16:creationId xmlns:a16="http://schemas.microsoft.com/office/drawing/2014/main" id="{41F78A1A-0589-4245-BD3F-0E287D38D6DC}"/>
                    </a:ext>
                  </a:extLst>
                </p14:cNvPr>
                <p14:cNvContentPartPr/>
                <p14:nvPr/>
              </p14:nvContentPartPr>
              <p14:xfrm>
                <a:off x="2107178" y="4380905"/>
                <a:ext cx="166680" cy="37080"/>
              </p14:xfrm>
            </p:contentPart>
          </mc:Choice>
          <mc:Fallback xmlns="">
            <p:pic>
              <p:nvPicPr>
                <p:cNvPr id="211000" name="Freihand 210999">
                  <a:extLst>
                    <a:ext uri="{FF2B5EF4-FFF2-40B4-BE49-F238E27FC236}">
                      <a16:creationId xmlns:a16="http://schemas.microsoft.com/office/drawing/2014/main" id="{41F78A1A-0589-4245-BD3F-0E287D38D6DC}"/>
                    </a:ext>
                  </a:extLst>
                </p:cNvPr>
                <p:cNvPicPr/>
                <p:nvPr/>
              </p:nvPicPr>
              <p:blipFill>
                <a:blip r:embed="rId352"/>
                <a:stretch>
                  <a:fillRect/>
                </a:stretch>
              </p:blipFill>
              <p:spPr>
                <a:xfrm>
                  <a:off x="2098538" y="4371905"/>
                  <a:ext cx="18432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1077" name="Freihand 211076">
                  <a:extLst>
                    <a:ext uri="{FF2B5EF4-FFF2-40B4-BE49-F238E27FC236}">
                      <a16:creationId xmlns:a16="http://schemas.microsoft.com/office/drawing/2014/main" id="{7AB405D9-45BB-48F8-B7BA-3B51099E93CD}"/>
                    </a:ext>
                  </a:extLst>
                </p14:cNvPr>
                <p14:cNvContentPartPr/>
                <p14:nvPr/>
              </p14:nvContentPartPr>
              <p14:xfrm>
                <a:off x="2427578" y="4745585"/>
                <a:ext cx="277920" cy="82800"/>
              </p14:xfrm>
            </p:contentPart>
          </mc:Choice>
          <mc:Fallback xmlns="">
            <p:pic>
              <p:nvPicPr>
                <p:cNvPr id="211077" name="Freihand 211076">
                  <a:extLst>
                    <a:ext uri="{FF2B5EF4-FFF2-40B4-BE49-F238E27FC236}">
                      <a16:creationId xmlns:a16="http://schemas.microsoft.com/office/drawing/2014/main" id="{7AB405D9-45BB-48F8-B7BA-3B51099E93CD}"/>
                    </a:ext>
                  </a:extLst>
                </p:cNvPr>
                <p:cNvPicPr/>
                <p:nvPr/>
              </p:nvPicPr>
              <p:blipFill>
                <a:blip r:embed="rId354"/>
                <a:stretch>
                  <a:fillRect/>
                </a:stretch>
              </p:blipFill>
              <p:spPr>
                <a:xfrm>
                  <a:off x="2418938" y="4736945"/>
                  <a:ext cx="2955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11078" name="Freihand 211077">
                  <a:extLst>
                    <a:ext uri="{FF2B5EF4-FFF2-40B4-BE49-F238E27FC236}">
                      <a16:creationId xmlns:a16="http://schemas.microsoft.com/office/drawing/2014/main" id="{147FEE9B-185A-4930-A543-FB20633BDA74}"/>
                    </a:ext>
                  </a:extLst>
                </p14:cNvPr>
                <p14:cNvContentPartPr/>
                <p14:nvPr/>
              </p14:nvContentPartPr>
              <p14:xfrm>
                <a:off x="1554578" y="4825145"/>
                <a:ext cx="375480" cy="60120"/>
              </p14:xfrm>
            </p:contentPart>
          </mc:Choice>
          <mc:Fallback xmlns="">
            <p:pic>
              <p:nvPicPr>
                <p:cNvPr id="211078" name="Freihand 211077">
                  <a:extLst>
                    <a:ext uri="{FF2B5EF4-FFF2-40B4-BE49-F238E27FC236}">
                      <a16:creationId xmlns:a16="http://schemas.microsoft.com/office/drawing/2014/main" id="{147FEE9B-185A-4930-A543-FB20633BDA74}"/>
                    </a:ext>
                  </a:extLst>
                </p:cNvPr>
                <p:cNvPicPr/>
                <p:nvPr/>
              </p:nvPicPr>
              <p:blipFill>
                <a:blip r:embed="rId356"/>
                <a:stretch>
                  <a:fillRect/>
                </a:stretch>
              </p:blipFill>
              <p:spPr>
                <a:xfrm>
                  <a:off x="1545578" y="4816145"/>
                  <a:ext cx="3931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1080" name="Freihand 211079">
                  <a:extLst>
                    <a:ext uri="{FF2B5EF4-FFF2-40B4-BE49-F238E27FC236}">
                      <a16:creationId xmlns:a16="http://schemas.microsoft.com/office/drawing/2014/main" id="{8841D912-3182-4DCA-B21C-7F3DB0FBC99A}"/>
                    </a:ext>
                  </a:extLst>
                </p14:cNvPr>
                <p14:cNvContentPartPr/>
                <p14:nvPr/>
              </p14:nvContentPartPr>
              <p14:xfrm>
                <a:off x="3281138" y="3957545"/>
                <a:ext cx="1052640" cy="909000"/>
              </p14:xfrm>
            </p:contentPart>
          </mc:Choice>
          <mc:Fallback xmlns="">
            <p:pic>
              <p:nvPicPr>
                <p:cNvPr id="211080" name="Freihand 211079">
                  <a:extLst>
                    <a:ext uri="{FF2B5EF4-FFF2-40B4-BE49-F238E27FC236}">
                      <a16:creationId xmlns:a16="http://schemas.microsoft.com/office/drawing/2014/main" id="{8841D912-3182-4DCA-B21C-7F3DB0FBC99A}"/>
                    </a:ext>
                  </a:extLst>
                </p:cNvPr>
                <p:cNvPicPr/>
                <p:nvPr/>
              </p:nvPicPr>
              <p:blipFill>
                <a:blip r:embed="rId358"/>
                <a:stretch>
                  <a:fillRect/>
                </a:stretch>
              </p:blipFill>
              <p:spPr>
                <a:xfrm>
                  <a:off x="3272498" y="3948905"/>
                  <a:ext cx="1070280" cy="92664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1081" name="Freihand 211080">
                  <a:extLst>
                    <a:ext uri="{FF2B5EF4-FFF2-40B4-BE49-F238E27FC236}">
                      <a16:creationId xmlns:a16="http://schemas.microsoft.com/office/drawing/2014/main" id="{28354825-162B-4C57-8B09-289344A87910}"/>
                    </a:ext>
                  </a:extLst>
                </p14:cNvPr>
                <p14:cNvContentPartPr/>
                <p14:nvPr/>
              </p14:nvContentPartPr>
              <p14:xfrm>
                <a:off x="3453938" y="4052225"/>
                <a:ext cx="1038600" cy="522000"/>
              </p14:xfrm>
            </p:contentPart>
          </mc:Choice>
          <mc:Fallback xmlns="">
            <p:pic>
              <p:nvPicPr>
                <p:cNvPr id="211081" name="Freihand 211080">
                  <a:extLst>
                    <a:ext uri="{FF2B5EF4-FFF2-40B4-BE49-F238E27FC236}">
                      <a16:creationId xmlns:a16="http://schemas.microsoft.com/office/drawing/2014/main" id="{28354825-162B-4C57-8B09-289344A87910}"/>
                    </a:ext>
                  </a:extLst>
                </p:cNvPr>
                <p:cNvPicPr/>
                <p:nvPr/>
              </p:nvPicPr>
              <p:blipFill>
                <a:blip r:embed="rId360"/>
                <a:stretch>
                  <a:fillRect/>
                </a:stretch>
              </p:blipFill>
              <p:spPr>
                <a:xfrm>
                  <a:off x="3444938" y="4043225"/>
                  <a:ext cx="1056240" cy="539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11105" name="Freihand 211104">
                  <a:extLst>
                    <a:ext uri="{FF2B5EF4-FFF2-40B4-BE49-F238E27FC236}">
                      <a16:creationId xmlns:a16="http://schemas.microsoft.com/office/drawing/2014/main" id="{9253B4F5-58D9-4B36-B341-1A227FE61724}"/>
                    </a:ext>
                  </a:extLst>
                </p14:cNvPr>
                <p14:cNvContentPartPr/>
                <p14:nvPr/>
              </p14:nvContentPartPr>
              <p14:xfrm>
                <a:off x="1814498" y="5293505"/>
                <a:ext cx="202680" cy="26640"/>
              </p14:xfrm>
            </p:contentPart>
          </mc:Choice>
          <mc:Fallback xmlns="">
            <p:pic>
              <p:nvPicPr>
                <p:cNvPr id="211105" name="Freihand 211104">
                  <a:extLst>
                    <a:ext uri="{FF2B5EF4-FFF2-40B4-BE49-F238E27FC236}">
                      <a16:creationId xmlns:a16="http://schemas.microsoft.com/office/drawing/2014/main" id="{9253B4F5-58D9-4B36-B341-1A227FE61724}"/>
                    </a:ext>
                  </a:extLst>
                </p:cNvPr>
                <p:cNvPicPr/>
                <p:nvPr/>
              </p:nvPicPr>
              <p:blipFill>
                <a:blip r:embed="rId362"/>
                <a:stretch>
                  <a:fillRect/>
                </a:stretch>
              </p:blipFill>
              <p:spPr>
                <a:xfrm>
                  <a:off x="1805858" y="5284865"/>
                  <a:ext cx="2203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11106" name="Freihand 211105">
                  <a:extLst>
                    <a:ext uri="{FF2B5EF4-FFF2-40B4-BE49-F238E27FC236}">
                      <a16:creationId xmlns:a16="http://schemas.microsoft.com/office/drawing/2014/main" id="{B7AAA4AC-CCEA-4DA5-A70E-562B89B5C854}"/>
                    </a:ext>
                  </a:extLst>
                </p14:cNvPr>
                <p14:cNvContentPartPr/>
                <p14:nvPr/>
              </p14:nvContentPartPr>
              <p14:xfrm>
                <a:off x="1837898" y="5349305"/>
                <a:ext cx="206280" cy="25200"/>
              </p14:xfrm>
            </p:contentPart>
          </mc:Choice>
          <mc:Fallback xmlns="">
            <p:pic>
              <p:nvPicPr>
                <p:cNvPr id="211106" name="Freihand 211105">
                  <a:extLst>
                    <a:ext uri="{FF2B5EF4-FFF2-40B4-BE49-F238E27FC236}">
                      <a16:creationId xmlns:a16="http://schemas.microsoft.com/office/drawing/2014/main" id="{B7AAA4AC-CCEA-4DA5-A70E-562B89B5C854}"/>
                    </a:ext>
                  </a:extLst>
                </p:cNvPr>
                <p:cNvPicPr/>
                <p:nvPr/>
              </p:nvPicPr>
              <p:blipFill>
                <a:blip r:embed="rId364"/>
                <a:stretch>
                  <a:fillRect/>
                </a:stretch>
              </p:blipFill>
              <p:spPr>
                <a:xfrm>
                  <a:off x="1828898" y="5340665"/>
                  <a:ext cx="22392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11107" name="Freihand 211106">
                  <a:extLst>
                    <a:ext uri="{FF2B5EF4-FFF2-40B4-BE49-F238E27FC236}">
                      <a16:creationId xmlns:a16="http://schemas.microsoft.com/office/drawing/2014/main" id="{599F9C17-0083-4671-A2FD-EE4C27B5AEAA}"/>
                    </a:ext>
                  </a:extLst>
                </p14:cNvPr>
                <p14:cNvContentPartPr/>
                <p14:nvPr/>
              </p14:nvContentPartPr>
              <p14:xfrm>
                <a:off x="2059298" y="5173265"/>
                <a:ext cx="147240" cy="268560"/>
              </p14:xfrm>
            </p:contentPart>
          </mc:Choice>
          <mc:Fallback xmlns="">
            <p:pic>
              <p:nvPicPr>
                <p:cNvPr id="211107" name="Freihand 211106">
                  <a:extLst>
                    <a:ext uri="{FF2B5EF4-FFF2-40B4-BE49-F238E27FC236}">
                      <a16:creationId xmlns:a16="http://schemas.microsoft.com/office/drawing/2014/main" id="{599F9C17-0083-4671-A2FD-EE4C27B5AEAA}"/>
                    </a:ext>
                  </a:extLst>
                </p:cNvPr>
                <p:cNvPicPr/>
                <p:nvPr/>
              </p:nvPicPr>
              <p:blipFill>
                <a:blip r:embed="rId366"/>
                <a:stretch>
                  <a:fillRect/>
                </a:stretch>
              </p:blipFill>
              <p:spPr>
                <a:xfrm>
                  <a:off x="2050658" y="5164625"/>
                  <a:ext cx="1648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11108" name="Freihand 211107">
                  <a:extLst>
                    <a:ext uri="{FF2B5EF4-FFF2-40B4-BE49-F238E27FC236}">
                      <a16:creationId xmlns:a16="http://schemas.microsoft.com/office/drawing/2014/main" id="{BA6C73C2-336C-406F-8CF9-DA6280951DD5}"/>
                    </a:ext>
                  </a:extLst>
                </p14:cNvPr>
                <p14:cNvContentPartPr/>
                <p14:nvPr/>
              </p14:nvContentPartPr>
              <p14:xfrm>
                <a:off x="2479058" y="5078945"/>
                <a:ext cx="100080" cy="244440"/>
              </p14:xfrm>
            </p:contentPart>
          </mc:Choice>
          <mc:Fallback xmlns="">
            <p:pic>
              <p:nvPicPr>
                <p:cNvPr id="211108" name="Freihand 211107">
                  <a:extLst>
                    <a:ext uri="{FF2B5EF4-FFF2-40B4-BE49-F238E27FC236}">
                      <a16:creationId xmlns:a16="http://schemas.microsoft.com/office/drawing/2014/main" id="{BA6C73C2-336C-406F-8CF9-DA6280951DD5}"/>
                    </a:ext>
                  </a:extLst>
                </p:cNvPr>
                <p:cNvPicPr/>
                <p:nvPr/>
              </p:nvPicPr>
              <p:blipFill>
                <a:blip r:embed="rId368"/>
                <a:stretch>
                  <a:fillRect/>
                </a:stretch>
              </p:blipFill>
              <p:spPr>
                <a:xfrm>
                  <a:off x="2470418" y="5070305"/>
                  <a:ext cx="11772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11109" name="Freihand 211108">
                  <a:extLst>
                    <a:ext uri="{FF2B5EF4-FFF2-40B4-BE49-F238E27FC236}">
                      <a16:creationId xmlns:a16="http://schemas.microsoft.com/office/drawing/2014/main" id="{9E688B72-590E-43E2-942B-2CE3C2513520}"/>
                    </a:ext>
                  </a:extLst>
                </p14:cNvPr>
                <p14:cNvContentPartPr/>
                <p14:nvPr/>
              </p14:nvContentPartPr>
              <p14:xfrm>
                <a:off x="2596778" y="5275865"/>
                <a:ext cx="110520" cy="111960"/>
              </p14:xfrm>
            </p:contentPart>
          </mc:Choice>
          <mc:Fallback xmlns="">
            <p:pic>
              <p:nvPicPr>
                <p:cNvPr id="211109" name="Freihand 211108">
                  <a:extLst>
                    <a:ext uri="{FF2B5EF4-FFF2-40B4-BE49-F238E27FC236}">
                      <a16:creationId xmlns:a16="http://schemas.microsoft.com/office/drawing/2014/main" id="{9E688B72-590E-43E2-942B-2CE3C2513520}"/>
                    </a:ext>
                  </a:extLst>
                </p:cNvPr>
                <p:cNvPicPr/>
                <p:nvPr/>
              </p:nvPicPr>
              <p:blipFill>
                <a:blip r:embed="rId370"/>
                <a:stretch>
                  <a:fillRect/>
                </a:stretch>
              </p:blipFill>
              <p:spPr>
                <a:xfrm>
                  <a:off x="2588138" y="5266865"/>
                  <a:ext cx="128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211110" name="Freihand 211109">
                  <a:extLst>
                    <a:ext uri="{FF2B5EF4-FFF2-40B4-BE49-F238E27FC236}">
                      <a16:creationId xmlns:a16="http://schemas.microsoft.com/office/drawing/2014/main" id="{84A7D2C5-BFB5-4C68-B616-4ED1AC6B0712}"/>
                    </a:ext>
                  </a:extLst>
                </p14:cNvPr>
                <p14:cNvContentPartPr/>
                <p14:nvPr/>
              </p14:nvContentPartPr>
              <p14:xfrm>
                <a:off x="2804858" y="4960505"/>
                <a:ext cx="153720" cy="182160"/>
              </p14:xfrm>
            </p:contentPart>
          </mc:Choice>
          <mc:Fallback xmlns="">
            <p:pic>
              <p:nvPicPr>
                <p:cNvPr id="211110" name="Freihand 211109">
                  <a:extLst>
                    <a:ext uri="{FF2B5EF4-FFF2-40B4-BE49-F238E27FC236}">
                      <a16:creationId xmlns:a16="http://schemas.microsoft.com/office/drawing/2014/main" id="{84A7D2C5-BFB5-4C68-B616-4ED1AC6B0712}"/>
                    </a:ext>
                  </a:extLst>
                </p:cNvPr>
                <p:cNvPicPr/>
                <p:nvPr/>
              </p:nvPicPr>
              <p:blipFill>
                <a:blip r:embed="rId372"/>
                <a:stretch>
                  <a:fillRect/>
                </a:stretch>
              </p:blipFill>
              <p:spPr>
                <a:xfrm>
                  <a:off x="2796218" y="4951505"/>
                  <a:ext cx="1713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11111" name="Freihand 211110">
                  <a:extLst>
                    <a:ext uri="{FF2B5EF4-FFF2-40B4-BE49-F238E27FC236}">
                      <a16:creationId xmlns:a16="http://schemas.microsoft.com/office/drawing/2014/main" id="{7C0119FF-E812-4026-B4BA-6C44CE2F4EA3}"/>
                    </a:ext>
                  </a:extLst>
                </p14:cNvPr>
                <p14:cNvContentPartPr/>
                <p14:nvPr/>
              </p14:nvContentPartPr>
              <p14:xfrm>
                <a:off x="3160898" y="5150585"/>
                <a:ext cx="181080" cy="4320"/>
              </p14:xfrm>
            </p:contentPart>
          </mc:Choice>
          <mc:Fallback xmlns="">
            <p:pic>
              <p:nvPicPr>
                <p:cNvPr id="211111" name="Freihand 211110">
                  <a:extLst>
                    <a:ext uri="{FF2B5EF4-FFF2-40B4-BE49-F238E27FC236}">
                      <a16:creationId xmlns:a16="http://schemas.microsoft.com/office/drawing/2014/main" id="{7C0119FF-E812-4026-B4BA-6C44CE2F4EA3}"/>
                    </a:ext>
                  </a:extLst>
                </p:cNvPr>
                <p:cNvPicPr/>
                <p:nvPr/>
              </p:nvPicPr>
              <p:blipFill>
                <a:blip r:embed="rId374"/>
                <a:stretch>
                  <a:fillRect/>
                </a:stretch>
              </p:blipFill>
              <p:spPr>
                <a:xfrm>
                  <a:off x="3151898" y="5141945"/>
                  <a:ext cx="1987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11112" name="Freihand 211111">
                  <a:extLst>
                    <a:ext uri="{FF2B5EF4-FFF2-40B4-BE49-F238E27FC236}">
                      <a16:creationId xmlns:a16="http://schemas.microsoft.com/office/drawing/2014/main" id="{51FB2E5B-821D-42F5-B290-4E01BC328CA3}"/>
                    </a:ext>
                  </a:extLst>
                </p14:cNvPr>
                <p14:cNvContentPartPr/>
                <p14:nvPr/>
              </p14:nvContentPartPr>
              <p14:xfrm>
                <a:off x="3159458" y="5226545"/>
                <a:ext cx="181080" cy="17280"/>
              </p14:xfrm>
            </p:contentPart>
          </mc:Choice>
          <mc:Fallback xmlns="">
            <p:pic>
              <p:nvPicPr>
                <p:cNvPr id="211112" name="Freihand 211111">
                  <a:extLst>
                    <a:ext uri="{FF2B5EF4-FFF2-40B4-BE49-F238E27FC236}">
                      <a16:creationId xmlns:a16="http://schemas.microsoft.com/office/drawing/2014/main" id="{51FB2E5B-821D-42F5-B290-4E01BC328CA3}"/>
                    </a:ext>
                  </a:extLst>
                </p:cNvPr>
                <p:cNvPicPr/>
                <p:nvPr/>
              </p:nvPicPr>
              <p:blipFill>
                <a:blip r:embed="rId376"/>
                <a:stretch>
                  <a:fillRect/>
                </a:stretch>
              </p:blipFill>
              <p:spPr>
                <a:xfrm>
                  <a:off x="3150458" y="5217545"/>
                  <a:ext cx="19872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11113" name="Freihand 211112">
                  <a:extLst>
                    <a:ext uri="{FF2B5EF4-FFF2-40B4-BE49-F238E27FC236}">
                      <a16:creationId xmlns:a16="http://schemas.microsoft.com/office/drawing/2014/main" id="{F0BB73DD-3810-4D6A-99E2-0D3342B11F84}"/>
                    </a:ext>
                  </a:extLst>
                </p14:cNvPr>
                <p14:cNvContentPartPr/>
                <p14:nvPr/>
              </p14:nvContentPartPr>
              <p14:xfrm>
                <a:off x="3597938" y="4988945"/>
                <a:ext cx="123120" cy="170280"/>
              </p14:xfrm>
            </p:contentPart>
          </mc:Choice>
          <mc:Fallback xmlns="">
            <p:pic>
              <p:nvPicPr>
                <p:cNvPr id="211113" name="Freihand 211112">
                  <a:extLst>
                    <a:ext uri="{FF2B5EF4-FFF2-40B4-BE49-F238E27FC236}">
                      <a16:creationId xmlns:a16="http://schemas.microsoft.com/office/drawing/2014/main" id="{F0BB73DD-3810-4D6A-99E2-0D3342B11F84}"/>
                    </a:ext>
                  </a:extLst>
                </p:cNvPr>
                <p:cNvPicPr/>
                <p:nvPr/>
              </p:nvPicPr>
              <p:blipFill>
                <a:blip r:embed="rId378"/>
                <a:stretch>
                  <a:fillRect/>
                </a:stretch>
              </p:blipFill>
              <p:spPr>
                <a:xfrm>
                  <a:off x="3588938" y="4980305"/>
                  <a:ext cx="140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11114" name="Freihand 211113">
                  <a:extLst>
                    <a:ext uri="{FF2B5EF4-FFF2-40B4-BE49-F238E27FC236}">
                      <a16:creationId xmlns:a16="http://schemas.microsoft.com/office/drawing/2014/main" id="{733F8EDC-94FF-45D0-8E68-00ADDC598FF1}"/>
                    </a:ext>
                  </a:extLst>
                </p14:cNvPr>
                <p14:cNvContentPartPr/>
                <p14:nvPr/>
              </p14:nvContentPartPr>
              <p14:xfrm>
                <a:off x="3698378" y="5074265"/>
                <a:ext cx="45720" cy="154080"/>
              </p14:xfrm>
            </p:contentPart>
          </mc:Choice>
          <mc:Fallback xmlns="">
            <p:pic>
              <p:nvPicPr>
                <p:cNvPr id="211114" name="Freihand 211113">
                  <a:extLst>
                    <a:ext uri="{FF2B5EF4-FFF2-40B4-BE49-F238E27FC236}">
                      <a16:creationId xmlns:a16="http://schemas.microsoft.com/office/drawing/2014/main" id="{733F8EDC-94FF-45D0-8E68-00ADDC598FF1}"/>
                    </a:ext>
                  </a:extLst>
                </p:cNvPr>
                <p:cNvPicPr/>
                <p:nvPr/>
              </p:nvPicPr>
              <p:blipFill>
                <a:blip r:embed="rId380"/>
                <a:stretch>
                  <a:fillRect/>
                </a:stretch>
              </p:blipFill>
              <p:spPr>
                <a:xfrm>
                  <a:off x="3689738" y="5065625"/>
                  <a:ext cx="63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11115" name="Freihand 211114">
                  <a:extLst>
                    <a:ext uri="{FF2B5EF4-FFF2-40B4-BE49-F238E27FC236}">
                      <a16:creationId xmlns:a16="http://schemas.microsoft.com/office/drawing/2014/main" id="{AB1F22D3-4910-4013-8663-4F39F076E213}"/>
                    </a:ext>
                  </a:extLst>
                </p14:cNvPr>
                <p14:cNvContentPartPr/>
                <p14:nvPr/>
              </p14:nvContentPartPr>
              <p14:xfrm>
                <a:off x="3847778" y="4912265"/>
                <a:ext cx="235440" cy="260280"/>
              </p14:xfrm>
            </p:contentPart>
          </mc:Choice>
          <mc:Fallback xmlns="">
            <p:pic>
              <p:nvPicPr>
                <p:cNvPr id="211115" name="Freihand 211114">
                  <a:extLst>
                    <a:ext uri="{FF2B5EF4-FFF2-40B4-BE49-F238E27FC236}">
                      <a16:creationId xmlns:a16="http://schemas.microsoft.com/office/drawing/2014/main" id="{AB1F22D3-4910-4013-8663-4F39F076E213}"/>
                    </a:ext>
                  </a:extLst>
                </p:cNvPr>
                <p:cNvPicPr/>
                <p:nvPr/>
              </p:nvPicPr>
              <p:blipFill>
                <a:blip r:embed="rId382"/>
                <a:stretch>
                  <a:fillRect/>
                </a:stretch>
              </p:blipFill>
              <p:spPr>
                <a:xfrm>
                  <a:off x="3839138" y="4903625"/>
                  <a:ext cx="253080" cy="27792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11116" name="Freihand 211115">
                  <a:extLst>
                    <a:ext uri="{FF2B5EF4-FFF2-40B4-BE49-F238E27FC236}">
                      <a16:creationId xmlns:a16="http://schemas.microsoft.com/office/drawing/2014/main" id="{64FBD56E-CCB6-48B6-96DC-32DA05E72922}"/>
                    </a:ext>
                  </a:extLst>
                </p14:cNvPr>
                <p14:cNvContentPartPr/>
                <p14:nvPr/>
              </p14:nvContentPartPr>
              <p14:xfrm>
                <a:off x="4088618" y="5114945"/>
                <a:ext cx="83880" cy="83520"/>
              </p14:xfrm>
            </p:contentPart>
          </mc:Choice>
          <mc:Fallback xmlns="">
            <p:pic>
              <p:nvPicPr>
                <p:cNvPr id="211116" name="Freihand 211115">
                  <a:extLst>
                    <a:ext uri="{FF2B5EF4-FFF2-40B4-BE49-F238E27FC236}">
                      <a16:creationId xmlns:a16="http://schemas.microsoft.com/office/drawing/2014/main" id="{64FBD56E-CCB6-48B6-96DC-32DA05E72922}"/>
                    </a:ext>
                  </a:extLst>
                </p:cNvPr>
                <p:cNvPicPr/>
                <p:nvPr/>
              </p:nvPicPr>
              <p:blipFill>
                <a:blip r:embed="rId384"/>
                <a:stretch>
                  <a:fillRect/>
                </a:stretch>
              </p:blipFill>
              <p:spPr>
                <a:xfrm>
                  <a:off x="4079618" y="5106305"/>
                  <a:ext cx="1015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11118" name="Freihand 211117">
                  <a:extLst>
                    <a:ext uri="{FF2B5EF4-FFF2-40B4-BE49-F238E27FC236}">
                      <a16:creationId xmlns:a16="http://schemas.microsoft.com/office/drawing/2014/main" id="{098A714F-41FD-4219-9B3D-12AAB24B1046}"/>
                    </a:ext>
                  </a:extLst>
                </p14:cNvPr>
                <p14:cNvContentPartPr/>
                <p14:nvPr/>
              </p14:nvContentPartPr>
              <p14:xfrm>
                <a:off x="4441418" y="4992185"/>
                <a:ext cx="14760" cy="149400"/>
              </p14:xfrm>
            </p:contentPart>
          </mc:Choice>
          <mc:Fallback xmlns="">
            <p:pic>
              <p:nvPicPr>
                <p:cNvPr id="211118" name="Freihand 211117">
                  <a:extLst>
                    <a:ext uri="{FF2B5EF4-FFF2-40B4-BE49-F238E27FC236}">
                      <a16:creationId xmlns:a16="http://schemas.microsoft.com/office/drawing/2014/main" id="{098A714F-41FD-4219-9B3D-12AAB24B1046}"/>
                    </a:ext>
                  </a:extLst>
                </p:cNvPr>
                <p:cNvPicPr/>
                <p:nvPr/>
              </p:nvPicPr>
              <p:blipFill>
                <a:blip r:embed="rId386"/>
                <a:stretch>
                  <a:fillRect/>
                </a:stretch>
              </p:blipFill>
              <p:spPr>
                <a:xfrm>
                  <a:off x="4432778" y="4983545"/>
                  <a:ext cx="324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387">
              <p14:nvContentPartPr>
                <p14:cNvPr id="211119" name="Freihand 211118">
                  <a:extLst>
                    <a:ext uri="{FF2B5EF4-FFF2-40B4-BE49-F238E27FC236}">
                      <a16:creationId xmlns:a16="http://schemas.microsoft.com/office/drawing/2014/main" id="{2196D7B9-3598-4FC2-A6BB-7D127181C4AE}"/>
                    </a:ext>
                  </a:extLst>
                </p14:cNvPr>
                <p14:cNvContentPartPr/>
                <p14:nvPr/>
              </p14:nvContentPartPr>
              <p14:xfrm>
                <a:off x="4379498" y="5065985"/>
                <a:ext cx="140760" cy="42120"/>
              </p14:xfrm>
            </p:contentPart>
          </mc:Choice>
          <mc:Fallback xmlns="">
            <p:pic>
              <p:nvPicPr>
                <p:cNvPr id="211119" name="Freihand 211118">
                  <a:extLst>
                    <a:ext uri="{FF2B5EF4-FFF2-40B4-BE49-F238E27FC236}">
                      <a16:creationId xmlns:a16="http://schemas.microsoft.com/office/drawing/2014/main" id="{2196D7B9-3598-4FC2-A6BB-7D127181C4AE}"/>
                    </a:ext>
                  </a:extLst>
                </p:cNvPr>
                <p:cNvPicPr/>
                <p:nvPr/>
              </p:nvPicPr>
              <p:blipFill>
                <a:blip r:embed="rId388"/>
                <a:stretch>
                  <a:fillRect/>
                </a:stretch>
              </p:blipFill>
              <p:spPr>
                <a:xfrm>
                  <a:off x="4370858" y="5057345"/>
                  <a:ext cx="158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11120" name="Freihand 211119">
                  <a:extLst>
                    <a:ext uri="{FF2B5EF4-FFF2-40B4-BE49-F238E27FC236}">
                      <a16:creationId xmlns:a16="http://schemas.microsoft.com/office/drawing/2014/main" id="{0DB20259-26EF-431C-9F49-3663BB76B5D3}"/>
                    </a:ext>
                  </a:extLst>
                </p14:cNvPr>
                <p14:cNvContentPartPr/>
                <p14:nvPr/>
              </p14:nvContentPartPr>
              <p14:xfrm>
                <a:off x="4776218" y="4892465"/>
                <a:ext cx="117000" cy="151200"/>
              </p14:xfrm>
            </p:contentPart>
          </mc:Choice>
          <mc:Fallback xmlns="">
            <p:pic>
              <p:nvPicPr>
                <p:cNvPr id="211120" name="Freihand 211119">
                  <a:extLst>
                    <a:ext uri="{FF2B5EF4-FFF2-40B4-BE49-F238E27FC236}">
                      <a16:creationId xmlns:a16="http://schemas.microsoft.com/office/drawing/2014/main" id="{0DB20259-26EF-431C-9F49-3663BB76B5D3}"/>
                    </a:ext>
                  </a:extLst>
                </p:cNvPr>
                <p:cNvPicPr/>
                <p:nvPr/>
              </p:nvPicPr>
              <p:blipFill>
                <a:blip r:embed="rId390"/>
                <a:stretch>
                  <a:fillRect/>
                </a:stretch>
              </p:blipFill>
              <p:spPr>
                <a:xfrm>
                  <a:off x="4767218" y="4883465"/>
                  <a:ext cx="13464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211121" name="Freihand 211120">
                  <a:extLst>
                    <a:ext uri="{FF2B5EF4-FFF2-40B4-BE49-F238E27FC236}">
                      <a16:creationId xmlns:a16="http://schemas.microsoft.com/office/drawing/2014/main" id="{5061280F-390F-4EED-89B1-B116639B2C5D}"/>
                    </a:ext>
                  </a:extLst>
                </p14:cNvPr>
                <p14:cNvContentPartPr/>
                <p14:nvPr/>
              </p14:nvContentPartPr>
              <p14:xfrm>
                <a:off x="4868738" y="4932065"/>
                <a:ext cx="397800" cy="176400"/>
              </p14:xfrm>
            </p:contentPart>
          </mc:Choice>
          <mc:Fallback xmlns="">
            <p:pic>
              <p:nvPicPr>
                <p:cNvPr id="211121" name="Freihand 211120">
                  <a:extLst>
                    <a:ext uri="{FF2B5EF4-FFF2-40B4-BE49-F238E27FC236}">
                      <a16:creationId xmlns:a16="http://schemas.microsoft.com/office/drawing/2014/main" id="{5061280F-390F-4EED-89B1-B116639B2C5D}"/>
                    </a:ext>
                  </a:extLst>
                </p:cNvPr>
                <p:cNvPicPr/>
                <p:nvPr/>
              </p:nvPicPr>
              <p:blipFill>
                <a:blip r:embed="rId392"/>
                <a:stretch>
                  <a:fillRect/>
                </a:stretch>
              </p:blipFill>
              <p:spPr>
                <a:xfrm>
                  <a:off x="4859738" y="4923065"/>
                  <a:ext cx="415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11122" name="Freihand 211121">
                  <a:extLst>
                    <a:ext uri="{FF2B5EF4-FFF2-40B4-BE49-F238E27FC236}">
                      <a16:creationId xmlns:a16="http://schemas.microsoft.com/office/drawing/2014/main" id="{DB22D2A0-7CB7-428F-AED5-647F79D7F7A0}"/>
                    </a:ext>
                  </a:extLst>
                </p14:cNvPr>
                <p14:cNvContentPartPr/>
                <p14:nvPr/>
              </p14:nvContentPartPr>
              <p14:xfrm>
                <a:off x="5058818" y="4856825"/>
                <a:ext cx="101520" cy="96480"/>
              </p14:xfrm>
            </p:contentPart>
          </mc:Choice>
          <mc:Fallback xmlns="">
            <p:pic>
              <p:nvPicPr>
                <p:cNvPr id="211122" name="Freihand 211121">
                  <a:extLst>
                    <a:ext uri="{FF2B5EF4-FFF2-40B4-BE49-F238E27FC236}">
                      <a16:creationId xmlns:a16="http://schemas.microsoft.com/office/drawing/2014/main" id="{DB22D2A0-7CB7-428F-AED5-647F79D7F7A0}"/>
                    </a:ext>
                  </a:extLst>
                </p:cNvPr>
                <p:cNvPicPr/>
                <p:nvPr/>
              </p:nvPicPr>
              <p:blipFill>
                <a:blip r:embed="rId394"/>
                <a:stretch>
                  <a:fillRect/>
                </a:stretch>
              </p:blipFill>
              <p:spPr>
                <a:xfrm>
                  <a:off x="5050178" y="4848185"/>
                  <a:ext cx="11916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11123" name="Freihand 211122">
                  <a:extLst>
                    <a:ext uri="{FF2B5EF4-FFF2-40B4-BE49-F238E27FC236}">
                      <a16:creationId xmlns:a16="http://schemas.microsoft.com/office/drawing/2014/main" id="{AF8859EB-DF04-4C69-91BF-945343FD2BE4}"/>
                    </a:ext>
                  </a:extLst>
                </p14:cNvPr>
                <p14:cNvContentPartPr/>
                <p14:nvPr/>
              </p14:nvContentPartPr>
              <p14:xfrm>
                <a:off x="5287418" y="5039345"/>
                <a:ext cx="88920" cy="84600"/>
              </p14:xfrm>
            </p:contentPart>
          </mc:Choice>
          <mc:Fallback xmlns="">
            <p:pic>
              <p:nvPicPr>
                <p:cNvPr id="211123" name="Freihand 211122">
                  <a:extLst>
                    <a:ext uri="{FF2B5EF4-FFF2-40B4-BE49-F238E27FC236}">
                      <a16:creationId xmlns:a16="http://schemas.microsoft.com/office/drawing/2014/main" id="{AF8859EB-DF04-4C69-91BF-945343FD2BE4}"/>
                    </a:ext>
                  </a:extLst>
                </p:cNvPr>
                <p:cNvPicPr/>
                <p:nvPr/>
              </p:nvPicPr>
              <p:blipFill>
                <a:blip r:embed="rId396"/>
                <a:stretch>
                  <a:fillRect/>
                </a:stretch>
              </p:blipFill>
              <p:spPr>
                <a:xfrm>
                  <a:off x="5278418" y="5030705"/>
                  <a:ext cx="1065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11124" name="Freihand 211123">
                  <a:extLst>
                    <a:ext uri="{FF2B5EF4-FFF2-40B4-BE49-F238E27FC236}">
                      <a16:creationId xmlns:a16="http://schemas.microsoft.com/office/drawing/2014/main" id="{81DAB181-7091-4961-96F3-BEC375EEECD5}"/>
                    </a:ext>
                  </a:extLst>
                </p14:cNvPr>
                <p14:cNvContentPartPr/>
                <p14:nvPr/>
              </p14:nvContentPartPr>
              <p14:xfrm>
                <a:off x="5577578" y="4965545"/>
                <a:ext cx="175680" cy="30240"/>
              </p14:xfrm>
            </p:contentPart>
          </mc:Choice>
          <mc:Fallback xmlns="">
            <p:pic>
              <p:nvPicPr>
                <p:cNvPr id="211124" name="Freihand 211123">
                  <a:extLst>
                    <a:ext uri="{FF2B5EF4-FFF2-40B4-BE49-F238E27FC236}">
                      <a16:creationId xmlns:a16="http://schemas.microsoft.com/office/drawing/2014/main" id="{81DAB181-7091-4961-96F3-BEC375EEECD5}"/>
                    </a:ext>
                  </a:extLst>
                </p:cNvPr>
                <p:cNvPicPr/>
                <p:nvPr/>
              </p:nvPicPr>
              <p:blipFill>
                <a:blip r:embed="rId398"/>
                <a:stretch>
                  <a:fillRect/>
                </a:stretch>
              </p:blipFill>
              <p:spPr>
                <a:xfrm>
                  <a:off x="5568938" y="4956545"/>
                  <a:ext cx="19332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211125" name="Freihand 211124">
                  <a:extLst>
                    <a:ext uri="{FF2B5EF4-FFF2-40B4-BE49-F238E27FC236}">
                      <a16:creationId xmlns:a16="http://schemas.microsoft.com/office/drawing/2014/main" id="{1AF252A9-307A-4257-A5EE-16D1D008B8BE}"/>
                    </a:ext>
                  </a:extLst>
                </p14:cNvPr>
                <p14:cNvContentPartPr/>
                <p14:nvPr/>
              </p14:nvContentPartPr>
              <p14:xfrm>
                <a:off x="5911298" y="4878065"/>
                <a:ext cx="124560" cy="163080"/>
              </p14:xfrm>
            </p:contentPart>
          </mc:Choice>
          <mc:Fallback xmlns="">
            <p:pic>
              <p:nvPicPr>
                <p:cNvPr id="211125" name="Freihand 211124">
                  <a:extLst>
                    <a:ext uri="{FF2B5EF4-FFF2-40B4-BE49-F238E27FC236}">
                      <a16:creationId xmlns:a16="http://schemas.microsoft.com/office/drawing/2014/main" id="{1AF252A9-307A-4257-A5EE-16D1D008B8BE}"/>
                    </a:ext>
                  </a:extLst>
                </p:cNvPr>
                <p:cNvPicPr/>
                <p:nvPr/>
              </p:nvPicPr>
              <p:blipFill>
                <a:blip r:embed="rId400"/>
                <a:stretch>
                  <a:fillRect/>
                </a:stretch>
              </p:blipFill>
              <p:spPr>
                <a:xfrm>
                  <a:off x="5902298" y="4869065"/>
                  <a:ext cx="1422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401">
              <p14:nvContentPartPr>
                <p14:cNvPr id="211126" name="Freihand 211125">
                  <a:extLst>
                    <a:ext uri="{FF2B5EF4-FFF2-40B4-BE49-F238E27FC236}">
                      <a16:creationId xmlns:a16="http://schemas.microsoft.com/office/drawing/2014/main" id="{086B4EC6-D11B-48C8-AF0C-AA32A7D50400}"/>
                    </a:ext>
                  </a:extLst>
                </p14:cNvPr>
                <p14:cNvContentPartPr/>
                <p14:nvPr/>
              </p14:nvContentPartPr>
              <p14:xfrm>
                <a:off x="6224138" y="4900385"/>
                <a:ext cx="65520" cy="132480"/>
              </p14:xfrm>
            </p:contentPart>
          </mc:Choice>
          <mc:Fallback xmlns="">
            <p:pic>
              <p:nvPicPr>
                <p:cNvPr id="211126" name="Freihand 211125">
                  <a:extLst>
                    <a:ext uri="{FF2B5EF4-FFF2-40B4-BE49-F238E27FC236}">
                      <a16:creationId xmlns:a16="http://schemas.microsoft.com/office/drawing/2014/main" id="{086B4EC6-D11B-48C8-AF0C-AA32A7D50400}"/>
                    </a:ext>
                  </a:extLst>
                </p:cNvPr>
                <p:cNvPicPr/>
                <p:nvPr/>
              </p:nvPicPr>
              <p:blipFill>
                <a:blip r:embed="rId402"/>
                <a:stretch>
                  <a:fillRect/>
                </a:stretch>
              </p:blipFill>
              <p:spPr>
                <a:xfrm>
                  <a:off x="6215498" y="4891745"/>
                  <a:ext cx="831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11127" name="Freihand 211126">
                  <a:extLst>
                    <a:ext uri="{FF2B5EF4-FFF2-40B4-BE49-F238E27FC236}">
                      <a16:creationId xmlns:a16="http://schemas.microsoft.com/office/drawing/2014/main" id="{EB59F1D5-EC62-49B5-8591-64FCB33FA681}"/>
                    </a:ext>
                  </a:extLst>
                </p14:cNvPr>
                <p14:cNvContentPartPr/>
                <p14:nvPr/>
              </p14:nvContentPartPr>
              <p14:xfrm>
                <a:off x="6089858" y="4828025"/>
                <a:ext cx="135000" cy="64440"/>
              </p14:xfrm>
            </p:contentPart>
          </mc:Choice>
          <mc:Fallback xmlns="">
            <p:pic>
              <p:nvPicPr>
                <p:cNvPr id="211127" name="Freihand 211126">
                  <a:extLst>
                    <a:ext uri="{FF2B5EF4-FFF2-40B4-BE49-F238E27FC236}">
                      <a16:creationId xmlns:a16="http://schemas.microsoft.com/office/drawing/2014/main" id="{EB59F1D5-EC62-49B5-8591-64FCB33FA681}"/>
                    </a:ext>
                  </a:extLst>
                </p:cNvPr>
                <p:cNvPicPr/>
                <p:nvPr/>
              </p:nvPicPr>
              <p:blipFill>
                <a:blip r:embed="rId404"/>
                <a:stretch>
                  <a:fillRect/>
                </a:stretch>
              </p:blipFill>
              <p:spPr>
                <a:xfrm>
                  <a:off x="6080858" y="4819385"/>
                  <a:ext cx="15264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11128" name="Freihand 211127">
                  <a:extLst>
                    <a:ext uri="{FF2B5EF4-FFF2-40B4-BE49-F238E27FC236}">
                      <a16:creationId xmlns:a16="http://schemas.microsoft.com/office/drawing/2014/main" id="{FC8308AC-6684-4EBF-95A6-73FF884E77DD}"/>
                    </a:ext>
                  </a:extLst>
                </p14:cNvPr>
                <p14:cNvContentPartPr/>
                <p14:nvPr/>
              </p14:nvContentPartPr>
              <p14:xfrm>
                <a:off x="6307658" y="4769345"/>
                <a:ext cx="256320" cy="364680"/>
              </p14:xfrm>
            </p:contentPart>
          </mc:Choice>
          <mc:Fallback xmlns="">
            <p:pic>
              <p:nvPicPr>
                <p:cNvPr id="211128" name="Freihand 211127">
                  <a:extLst>
                    <a:ext uri="{FF2B5EF4-FFF2-40B4-BE49-F238E27FC236}">
                      <a16:creationId xmlns:a16="http://schemas.microsoft.com/office/drawing/2014/main" id="{FC8308AC-6684-4EBF-95A6-73FF884E77DD}"/>
                    </a:ext>
                  </a:extLst>
                </p:cNvPr>
                <p:cNvPicPr/>
                <p:nvPr/>
              </p:nvPicPr>
              <p:blipFill>
                <a:blip r:embed="rId406"/>
                <a:stretch>
                  <a:fillRect/>
                </a:stretch>
              </p:blipFill>
              <p:spPr>
                <a:xfrm>
                  <a:off x="6298658" y="4760705"/>
                  <a:ext cx="273960" cy="38232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11130" name="Freihand 211129">
                  <a:extLst>
                    <a:ext uri="{FF2B5EF4-FFF2-40B4-BE49-F238E27FC236}">
                      <a16:creationId xmlns:a16="http://schemas.microsoft.com/office/drawing/2014/main" id="{73BD71CA-B2E6-47D8-BC67-EB1E6256B8E6}"/>
                    </a:ext>
                  </a:extLst>
                </p14:cNvPr>
                <p14:cNvContentPartPr/>
                <p14:nvPr/>
              </p14:nvContentPartPr>
              <p14:xfrm>
                <a:off x="3176378" y="5596985"/>
                <a:ext cx="318240" cy="56160"/>
              </p14:xfrm>
            </p:contentPart>
          </mc:Choice>
          <mc:Fallback xmlns="">
            <p:pic>
              <p:nvPicPr>
                <p:cNvPr id="211130" name="Freihand 211129">
                  <a:extLst>
                    <a:ext uri="{FF2B5EF4-FFF2-40B4-BE49-F238E27FC236}">
                      <a16:creationId xmlns:a16="http://schemas.microsoft.com/office/drawing/2014/main" id="{73BD71CA-B2E6-47D8-BC67-EB1E6256B8E6}"/>
                    </a:ext>
                  </a:extLst>
                </p:cNvPr>
                <p:cNvPicPr/>
                <p:nvPr/>
              </p:nvPicPr>
              <p:blipFill>
                <a:blip r:embed="rId408"/>
                <a:stretch>
                  <a:fillRect/>
                </a:stretch>
              </p:blipFill>
              <p:spPr>
                <a:xfrm>
                  <a:off x="3167378" y="5587985"/>
                  <a:ext cx="3358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211131" name="Freihand 211130">
                  <a:extLst>
                    <a:ext uri="{FF2B5EF4-FFF2-40B4-BE49-F238E27FC236}">
                      <a16:creationId xmlns:a16="http://schemas.microsoft.com/office/drawing/2014/main" id="{6ECF8CC6-3085-4725-865A-8ACAF0E71683}"/>
                    </a:ext>
                  </a:extLst>
                </p14:cNvPr>
                <p14:cNvContentPartPr/>
                <p14:nvPr/>
              </p14:nvContentPartPr>
              <p14:xfrm>
                <a:off x="3322898" y="5748185"/>
                <a:ext cx="116280" cy="11880"/>
              </p14:xfrm>
            </p:contentPart>
          </mc:Choice>
          <mc:Fallback xmlns="">
            <p:pic>
              <p:nvPicPr>
                <p:cNvPr id="211131" name="Freihand 211130">
                  <a:extLst>
                    <a:ext uri="{FF2B5EF4-FFF2-40B4-BE49-F238E27FC236}">
                      <a16:creationId xmlns:a16="http://schemas.microsoft.com/office/drawing/2014/main" id="{6ECF8CC6-3085-4725-865A-8ACAF0E71683}"/>
                    </a:ext>
                  </a:extLst>
                </p:cNvPr>
                <p:cNvPicPr/>
                <p:nvPr/>
              </p:nvPicPr>
              <p:blipFill>
                <a:blip r:embed="rId410"/>
                <a:stretch>
                  <a:fillRect/>
                </a:stretch>
              </p:blipFill>
              <p:spPr>
                <a:xfrm>
                  <a:off x="3313898" y="5739185"/>
                  <a:ext cx="133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11134" name="Freihand 211133">
                  <a:extLst>
                    <a:ext uri="{FF2B5EF4-FFF2-40B4-BE49-F238E27FC236}">
                      <a16:creationId xmlns:a16="http://schemas.microsoft.com/office/drawing/2014/main" id="{0EAF8900-64C4-4F61-BA43-D71C7DF57C3D}"/>
                    </a:ext>
                  </a:extLst>
                </p14:cNvPr>
                <p14:cNvContentPartPr/>
                <p14:nvPr/>
              </p14:nvContentPartPr>
              <p14:xfrm>
                <a:off x="3750218" y="5411585"/>
                <a:ext cx="28800" cy="29160"/>
              </p14:xfrm>
            </p:contentPart>
          </mc:Choice>
          <mc:Fallback xmlns="">
            <p:pic>
              <p:nvPicPr>
                <p:cNvPr id="211134" name="Freihand 211133">
                  <a:extLst>
                    <a:ext uri="{FF2B5EF4-FFF2-40B4-BE49-F238E27FC236}">
                      <a16:creationId xmlns:a16="http://schemas.microsoft.com/office/drawing/2014/main" id="{0EAF8900-64C4-4F61-BA43-D71C7DF57C3D}"/>
                    </a:ext>
                  </a:extLst>
                </p:cNvPr>
                <p:cNvPicPr/>
                <p:nvPr/>
              </p:nvPicPr>
              <p:blipFill>
                <a:blip r:embed="rId412"/>
                <a:stretch>
                  <a:fillRect/>
                </a:stretch>
              </p:blipFill>
              <p:spPr>
                <a:xfrm>
                  <a:off x="3741218" y="5402945"/>
                  <a:ext cx="4644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211133" name="Freihand 211132">
                  <a:extLst>
                    <a:ext uri="{FF2B5EF4-FFF2-40B4-BE49-F238E27FC236}">
                      <a16:creationId xmlns:a16="http://schemas.microsoft.com/office/drawing/2014/main" id="{50C755D7-A3B2-4ABD-9448-184B0870244C}"/>
                    </a:ext>
                  </a:extLst>
                </p14:cNvPr>
                <p14:cNvContentPartPr/>
                <p14:nvPr/>
              </p14:nvContentPartPr>
              <p14:xfrm>
                <a:off x="3721778" y="5549105"/>
                <a:ext cx="68040" cy="155520"/>
              </p14:xfrm>
            </p:contentPart>
          </mc:Choice>
          <mc:Fallback xmlns="">
            <p:pic>
              <p:nvPicPr>
                <p:cNvPr id="211133" name="Freihand 211132">
                  <a:extLst>
                    <a:ext uri="{FF2B5EF4-FFF2-40B4-BE49-F238E27FC236}">
                      <a16:creationId xmlns:a16="http://schemas.microsoft.com/office/drawing/2014/main" id="{50C755D7-A3B2-4ABD-9448-184B0870244C}"/>
                    </a:ext>
                  </a:extLst>
                </p:cNvPr>
                <p:cNvPicPr/>
                <p:nvPr/>
              </p:nvPicPr>
              <p:blipFill>
                <a:blip r:embed="rId414"/>
                <a:stretch>
                  <a:fillRect/>
                </a:stretch>
              </p:blipFill>
              <p:spPr>
                <a:xfrm>
                  <a:off x="3712778" y="5540105"/>
                  <a:ext cx="856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11135" name="Freihand 211134">
                  <a:extLst>
                    <a:ext uri="{FF2B5EF4-FFF2-40B4-BE49-F238E27FC236}">
                      <a16:creationId xmlns:a16="http://schemas.microsoft.com/office/drawing/2014/main" id="{A5FC8C44-4F5D-4898-9B83-5C1007A8FCF9}"/>
                    </a:ext>
                  </a:extLst>
                </p14:cNvPr>
                <p14:cNvContentPartPr/>
                <p14:nvPr/>
              </p14:nvContentPartPr>
              <p14:xfrm>
                <a:off x="3956858" y="5622545"/>
                <a:ext cx="128160" cy="196560"/>
              </p14:xfrm>
            </p:contentPart>
          </mc:Choice>
          <mc:Fallback xmlns="">
            <p:pic>
              <p:nvPicPr>
                <p:cNvPr id="211135" name="Freihand 211134">
                  <a:extLst>
                    <a:ext uri="{FF2B5EF4-FFF2-40B4-BE49-F238E27FC236}">
                      <a16:creationId xmlns:a16="http://schemas.microsoft.com/office/drawing/2014/main" id="{A5FC8C44-4F5D-4898-9B83-5C1007A8FCF9}"/>
                    </a:ext>
                  </a:extLst>
                </p:cNvPr>
                <p:cNvPicPr/>
                <p:nvPr/>
              </p:nvPicPr>
              <p:blipFill>
                <a:blip r:embed="rId416"/>
                <a:stretch>
                  <a:fillRect/>
                </a:stretch>
              </p:blipFill>
              <p:spPr>
                <a:xfrm>
                  <a:off x="3948218" y="5613905"/>
                  <a:ext cx="1458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11137" name="Freihand 211136">
                  <a:extLst>
                    <a:ext uri="{FF2B5EF4-FFF2-40B4-BE49-F238E27FC236}">
                      <a16:creationId xmlns:a16="http://schemas.microsoft.com/office/drawing/2014/main" id="{4480312B-BC73-4429-A009-872FD6EC807D}"/>
                    </a:ext>
                  </a:extLst>
                </p14:cNvPr>
                <p14:cNvContentPartPr/>
                <p14:nvPr/>
              </p14:nvContentPartPr>
              <p14:xfrm>
                <a:off x="4544738" y="5476745"/>
                <a:ext cx="6120" cy="214920"/>
              </p14:xfrm>
            </p:contentPart>
          </mc:Choice>
          <mc:Fallback xmlns="">
            <p:pic>
              <p:nvPicPr>
                <p:cNvPr id="211137" name="Freihand 211136">
                  <a:extLst>
                    <a:ext uri="{FF2B5EF4-FFF2-40B4-BE49-F238E27FC236}">
                      <a16:creationId xmlns:a16="http://schemas.microsoft.com/office/drawing/2014/main" id="{4480312B-BC73-4429-A009-872FD6EC807D}"/>
                    </a:ext>
                  </a:extLst>
                </p:cNvPr>
                <p:cNvPicPr/>
                <p:nvPr/>
              </p:nvPicPr>
              <p:blipFill>
                <a:blip r:embed="rId418"/>
                <a:stretch>
                  <a:fillRect/>
                </a:stretch>
              </p:blipFill>
              <p:spPr>
                <a:xfrm>
                  <a:off x="4535738" y="5468105"/>
                  <a:ext cx="2376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211138" name="Freihand 211137">
                  <a:extLst>
                    <a:ext uri="{FF2B5EF4-FFF2-40B4-BE49-F238E27FC236}">
                      <a16:creationId xmlns:a16="http://schemas.microsoft.com/office/drawing/2014/main" id="{1500C8AE-3E83-4BB0-A1E9-24C564B79003}"/>
                    </a:ext>
                  </a:extLst>
                </p14:cNvPr>
                <p14:cNvContentPartPr/>
                <p14:nvPr/>
              </p14:nvContentPartPr>
              <p14:xfrm>
                <a:off x="4484258" y="5542265"/>
                <a:ext cx="198360" cy="38520"/>
              </p14:xfrm>
            </p:contentPart>
          </mc:Choice>
          <mc:Fallback xmlns="">
            <p:pic>
              <p:nvPicPr>
                <p:cNvPr id="211138" name="Freihand 211137">
                  <a:extLst>
                    <a:ext uri="{FF2B5EF4-FFF2-40B4-BE49-F238E27FC236}">
                      <a16:creationId xmlns:a16="http://schemas.microsoft.com/office/drawing/2014/main" id="{1500C8AE-3E83-4BB0-A1E9-24C564B79003}"/>
                    </a:ext>
                  </a:extLst>
                </p:cNvPr>
                <p:cNvPicPr/>
                <p:nvPr/>
              </p:nvPicPr>
              <p:blipFill>
                <a:blip r:embed="rId420"/>
                <a:stretch>
                  <a:fillRect/>
                </a:stretch>
              </p:blipFill>
              <p:spPr>
                <a:xfrm>
                  <a:off x="4475618" y="5533625"/>
                  <a:ext cx="2160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11139" name="Freihand 211138">
                  <a:extLst>
                    <a:ext uri="{FF2B5EF4-FFF2-40B4-BE49-F238E27FC236}">
                      <a16:creationId xmlns:a16="http://schemas.microsoft.com/office/drawing/2014/main" id="{782069B9-436E-4443-B935-E1FA5E43C6C6}"/>
                    </a:ext>
                  </a:extLst>
                </p14:cNvPr>
                <p14:cNvContentPartPr/>
                <p14:nvPr/>
              </p14:nvContentPartPr>
              <p14:xfrm>
                <a:off x="4626818" y="4679345"/>
                <a:ext cx="209520" cy="541800"/>
              </p14:xfrm>
            </p:contentPart>
          </mc:Choice>
          <mc:Fallback xmlns="">
            <p:pic>
              <p:nvPicPr>
                <p:cNvPr id="211139" name="Freihand 211138">
                  <a:extLst>
                    <a:ext uri="{FF2B5EF4-FFF2-40B4-BE49-F238E27FC236}">
                      <a16:creationId xmlns:a16="http://schemas.microsoft.com/office/drawing/2014/main" id="{782069B9-436E-4443-B935-E1FA5E43C6C6}"/>
                    </a:ext>
                  </a:extLst>
                </p:cNvPr>
                <p:cNvPicPr/>
                <p:nvPr/>
              </p:nvPicPr>
              <p:blipFill>
                <a:blip r:embed="rId422"/>
                <a:stretch>
                  <a:fillRect/>
                </a:stretch>
              </p:blipFill>
              <p:spPr>
                <a:xfrm>
                  <a:off x="4617818" y="4670705"/>
                  <a:ext cx="227160" cy="55944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11140" name="Freihand 211139">
                  <a:extLst>
                    <a:ext uri="{FF2B5EF4-FFF2-40B4-BE49-F238E27FC236}">
                      <a16:creationId xmlns:a16="http://schemas.microsoft.com/office/drawing/2014/main" id="{454B3AE8-2323-43DD-BAB5-0D1A3C8104F5}"/>
                    </a:ext>
                  </a:extLst>
                </p14:cNvPr>
                <p14:cNvContentPartPr/>
                <p14:nvPr/>
              </p14:nvContentPartPr>
              <p14:xfrm>
                <a:off x="4776218" y="5325185"/>
                <a:ext cx="112680" cy="419400"/>
              </p14:xfrm>
            </p:contentPart>
          </mc:Choice>
          <mc:Fallback xmlns="">
            <p:pic>
              <p:nvPicPr>
                <p:cNvPr id="211140" name="Freihand 211139">
                  <a:extLst>
                    <a:ext uri="{FF2B5EF4-FFF2-40B4-BE49-F238E27FC236}">
                      <a16:creationId xmlns:a16="http://schemas.microsoft.com/office/drawing/2014/main" id="{454B3AE8-2323-43DD-BAB5-0D1A3C8104F5}"/>
                    </a:ext>
                  </a:extLst>
                </p:cNvPr>
                <p:cNvPicPr/>
                <p:nvPr/>
              </p:nvPicPr>
              <p:blipFill>
                <a:blip r:embed="rId424"/>
                <a:stretch>
                  <a:fillRect/>
                </a:stretch>
              </p:blipFill>
              <p:spPr>
                <a:xfrm>
                  <a:off x="4767578" y="5316545"/>
                  <a:ext cx="130320" cy="43704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11141" name="Freihand 211140">
                  <a:extLst>
                    <a:ext uri="{FF2B5EF4-FFF2-40B4-BE49-F238E27FC236}">
                      <a16:creationId xmlns:a16="http://schemas.microsoft.com/office/drawing/2014/main" id="{9161225F-E319-4CAF-A731-5AAB660371D4}"/>
                    </a:ext>
                  </a:extLst>
                </p14:cNvPr>
                <p14:cNvContentPartPr/>
                <p14:nvPr/>
              </p14:nvContentPartPr>
              <p14:xfrm>
                <a:off x="4961618" y="5426705"/>
                <a:ext cx="114840" cy="194040"/>
              </p14:xfrm>
            </p:contentPart>
          </mc:Choice>
          <mc:Fallback xmlns="">
            <p:pic>
              <p:nvPicPr>
                <p:cNvPr id="211141" name="Freihand 211140">
                  <a:extLst>
                    <a:ext uri="{FF2B5EF4-FFF2-40B4-BE49-F238E27FC236}">
                      <a16:creationId xmlns:a16="http://schemas.microsoft.com/office/drawing/2014/main" id="{9161225F-E319-4CAF-A731-5AAB660371D4}"/>
                    </a:ext>
                  </a:extLst>
                </p:cNvPr>
                <p:cNvPicPr/>
                <p:nvPr/>
              </p:nvPicPr>
              <p:blipFill>
                <a:blip r:embed="rId426"/>
                <a:stretch>
                  <a:fillRect/>
                </a:stretch>
              </p:blipFill>
              <p:spPr>
                <a:xfrm>
                  <a:off x="4952618" y="5418065"/>
                  <a:ext cx="1324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11142" name="Freihand 211141">
                  <a:extLst>
                    <a:ext uri="{FF2B5EF4-FFF2-40B4-BE49-F238E27FC236}">
                      <a16:creationId xmlns:a16="http://schemas.microsoft.com/office/drawing/2014/main" id="{218EA7A3-DC53-4F30-B162-2C1DB4829CFB}"/>
                    </a:ext>
                  </a:extLst>
                </p14:cNvPr>
                <p14:cNvContentPartPr/>
                <p14:nvPr/>
              </p14:nvContentPartPr>
              <p14:xfrm>
                <a:off x="5014898" y="5298905"/>
                <a:ext cx="45360" cy="34560"/>
              </p14:xfrm>
            </p:contentPart>
          </mc:Choice>
          <mc:Fallback xmlns="">
            <p:pic>
              <p:nvPicPr>
                <p:cNvPr id="211142" name="Freihand 211141">
                  <a:extLst>
                    <a:ext uri="{FF2B5EF4-FFF2-40B4-BE49-F238E27FC236}">
                      <a16:creationId xmlns:a16="http://schemas.microsoft.com/office/drawing/2014/main" id="{218EA7A3-DC53-4F30-B162-2C1DB4829CFB}"/>
                    </a:ext>
                  </a:extLst>
                </p:cNvPr>
                <p:cNvPicPr/>
                <p:nvPr/>
              </p:nvPicPr>
              <p:blipFill>
                <a:blip r:embed="rId428"/>
                <a:stretch>
                  <a:fillRect/>
                </a:stretch>
              </p:blipFill>
              <p:spPr>
                <a:xfrm>
                  <a:off x="5005898" y="5289905"/>
                  <a:ext cx="630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11143" name="Freihand 211142">
                  <a:extLst>
                    <a:ext uri="{FF2B5EF4-FFF2-40B4-BE49-F238E27FC236}">
                      <a16:creationId xmlns:a16="http://schemas.microsoft.com/office/drawing/2014/main" id="{B790FCF5-63AF-4A7E-B07F-6905BCCFDB08}"/>
                    </a:ext>
                  </a:extLst>
                </p14:cNvPr>
                <p14:cNvContentPartPr/>
                <p14:nvPr/>
              </p14:nvContentPartPr>
              <p14:xfrm>
                <a:off x="5140538" y="5550545"/>
                <a:ext cx="532440" cy="165600"/>
              </p14:xfrm>
            </p:contentPart>
          </mc:Choice>
          <mc:Fallback xmlns="">
            <p:pic>
              <p:nvPicPr>
                <p:cNvPr id="211143" name="Freihand 211142">
                  <a:extLst>
                    <a:ext uri="{FF2B5EF4-FFF2-40B4-BE49-F238E27FC236}">
                      <a16:creationId xmlns:a16="http://schemas.microsoft.com/office/drawing/2014/main" id="{B790FCF5-63AF-4A7E-B07F-6905BCCFDB08}"/>
                    </a:ext>
                  </a:extLst>
                </p:cNvPr>
                <p:cNvPicPr/>
                <p:nvPr/>
              </p:nvPicPr>
              <p:blipFill>
                <a:blip r:embed="rId430"/>
                <a:stretch>
                  <a:fillRect/>
                </a:stretch>
              </p:blipFill>
              <p:spPr>
                <a:xfrm>
                  <a:off x="5131898" y="5541545"/>
                  <a:ext cx="550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11144" name="Freihand 211143">
                  <a:extLst>
                    <a:ext uri="{FF2B5EF4-FFF2-40B4-BE49-F238E27FC236}">
                      <a16:creationId xmlns:a16="http://schemas.microsoft.com/office/drawing/2014/main" id="{AFD429E6-6471-40ED-B746-50C0FDAE8541}"/>
                    </a:ext>
                  </a:extLst>
                </p14:cNvPr>
                <p14:cNvContentPartPr/>
                <p14:nvPr/>
              </p14:nvContentPartPr>
              <p14:xfrm>
                <a:off x="5864498" y="5401865"/>
                <a:ext cx="174600" cy="200880"/>
              </p14:xfrm>
            </p:contentPart>
          </mc:Choice>
          <mc:Fallback xmlns="">
            <p:pic>
              <p:nvPicPr>
                <p:cNvPr id="211144" name="Freihand 211143">
                  <a:extLst>
                    <a:ext uri="{FF2B5EF4-FFF2-40B4-BE49-F238E27FC236}">
                      <a16:creationId xmlns:a16="http://schemas.microsoft.com/office/drawing/2014/main" id="{AFD429E6-6471-40ED-B746-50C0FDAE8541}"/>
                    </a:ext>
                  </a:extLst>
                </p:cNvPr>
                <p:cNvPicPr/>
                <p:nvPr/>
              </p:nvPicPr>
              <p:blipFill>
                <a:blip r:embed="rId432"/>
                <a:stretch>
                  <a:fillRect/>
                </a:stretch>
              </p:blipFill>
              <p:spPr>
                <a:xfrm>
                  <a:off x="5855858" y="5393225"/>
                  <a:ext cx="19224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11145" name="Freihand 211144">
                  <a:extLst>
                    <a:ext uri="{FF2B5EF4-FFF2-40B4-BE49-F238E27FC236}">
                      <a16:creationId xmlns:a16="http://schemas.microsoft.com/office/drawing/2014/main" id="{2B554B14-9FBD-427F-87E9-2EDFA5C2D842}"/>
                    </a:ext>
                  </a:extLst>
                </p14:cNvPr>
                <p14:cNvContentPartPr/>
                <p14:nvPr/>
              </p14:nvContentPartPr>
              <p14:xfrm>
                <a:off x="5969258" y="5332745"/>
                <a:ext cx="347400" cy="324000"/>
              </p14:xfrm>
            </p:contentPart>
          </mc:Choice>
          <mc:Fallback xmlns="">
            <p:pic>
              <p:nvPicPr>
                <p:cNvPr id="211145" name="Freihand 211144">
                  <a:extLst>
                    <a:ext uri="{FF2B5EF4-FFF2-40B4-BE49-F238E27FC236}">
                      <a16:creationId xmlns:a16="http://schemas.microsoft.com/office/drawing/2014/main" id="{2B554B14-9FBD-427F-87E9-2EDFA5C2D842}"/>
                    </a:ext>
                  </a:extLst>
                </p:cNvPr>
                <p:cNvPicPr/>
                <p:nvPr/>
              </p:nvPicPr>
              <p:blipFill>
                <a:blip r:embed="rId434"/>
                <a:stretch>
                  <a:fillRect/>
                </a:stretch>
              </p:blipFill>
              <p:spPr>
                <a:xfrm>
                  <a:off x="5960618" y="5324105"/>
                  <a:ext cx="365040" cy="34164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11146" name="Freihand 211145">
                  <a:extLst>
                    <a:ext uri="{FF2B5EF4-FFF2-40B4-BE49-F238E27FC236}">
                      <a16:creationId xmlns:a16="http://schemas.microsoft.com/office/drawing/2014/main" id="{ED14B11F-C787-49C7-A6DB-F1C1857CD7DC}"/>
                    </a:ext>
                  </a:extLst>
                </p14:cNvPr>
                <p14:cNvContentPartPr/>
                <p14:nvPr/>
              </p14:nvContentPartPr>
              <p14:xfrm>
                <a:off x="6138098" y="5349305"/>
                <a:ext cx="322200" cy="481320"/>
              </p14:xfrm>
            </p:contentPart>
          </mc:Choice>
          <mc:Fallback xmlns="">
            <p:pic>
              <p:nvPicPr>
                <p:cNvPr id="211146" name="Freihand 211145">
                  <a:extLst>
                    <a:ext uri="{FF2B5EF4-FFF2-40B4-BE49-F238E27FC236}">
                      <a16:creationId xmlns:a16="http://schemas.microsoft.com/office/drawing/2014/main" id="{ED14B11F-C787-49C7-A6DB-F1C1857CD7DC}"/>
                    </a:ext>
                  </a:extLst>
                </p:cNvPr>
                <p:cNvPicPr/>
                <p:nvPr/>
              </p:nvPicPr>
              <p:blipFill>
                <a:blip r:embed="rId436"/>
                <a:stretch>
                  <a:fillRect/>
                </a:stretch>
              </p:blipFill>
              <p:spPr>
                <a:xfrm>
                  <a:off x="6129098" y="5340665"/>
                  <a:ext cx="33984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11148" name="Freihand 211147">
                  <a:extLst>
                    <a:ext uri="{FF2B5EF4-FFF2-40B4-BE49-F238E27FC236}">
                      <a16:creationId xmlns:a16="http://schemas.microsoft.com/office/drawing/2014/main" id="{1077E763-CAC2-4B74-B7FE-A6C8FCC98E15}"/>
                    </a:ext>
                  </a:extLst>
                </p14:cNvPr>
                <p14:cNvContentPartPr/>
                <p14:nvPr/>
              </p14:nvContentPartPr>
              <p14:xfrm>
                <a:off x="-46702" y="293825"/>
                <a:ext cx="3148560" cy="922680"/>
              </p14:xfrm>
            </p:contentPart>
          </mc:Choice>
          <mc:Fallback xmlns="">
            <p:pic>
              <p:nvPicPr>
                <p:cNvPr id="211148" name="Freihand 211147">
                  <a:extLst>
                    <a:ext uri="{FF2B5EF4-FFF2-40B4-BE49-F238E27FC236}">
                      <a16:creationId xmlns:a16="http://schemas.microsoft.com/office/drawing/2014/main" id="{1077E763-CAC2-4B74-B7FE-A6C8FCC98E15}"/>
                    </a:ext>
                  </a:extLst>
                </p:cNvPr>
                <p:cNvPicPr/>
                <p:nvPr/>
              </p:nvPicPr>
              <p:blipFill>
                <a:blip r:embed="rId438"/>
                <a:stretch>
                  <a:fillRect/>
                </a:stretch>
              </p:blipFill>
              <p:spPr>
                <a:xfrm>
                  <a:off x="-55702" y="284825"/>
                  <a:ext cx="3166200" cy="9403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11149" name="Freihand 211148">
                  <a:extLst>
                    <a:ext uri="{FF2B5EF4-FFF2-40B4-BE49-F238E27FC236}">
                      <a16:creationId xmlns:a16="http://schemas.microsoft.com/office/drawing/2014/main" id="{E5A7CE33-5430-4F6D-B799-08B5DE5ED454}"/>
                    </a:ext>
                  </a:extLst>
                </p14:cNvPr>
                <p14:cNvContentPartPr/>
                <p14:nvPr/>
              </p14:nvContentPartPr>
              <p14:xfrm>
                <a:off x="6748298" y="4994345"/>
                <a:ext cx="272880" cy="51480"/>
              </p14:xfrm>
            </p:contentPart>
          </mc:Choice>
          <mc:Fallback xmlns="">
            <p:pic>
              <p:nvPicPr>
                <p:cNvPr id="211149" name="Freihand 211148">
                  <a:extLst>
                    <a:ext uri="{FF2B5EF4-FFF2-40B4-BE49-F238E27FC236}">
                      <a16:creationId xmlns:a16="http://schemas.microsoft.com/office/drawing/2014/main" id="{E5A7CE33-5430-4F6D-B799-08B5DE5ED454}"/>
                    </a:ext>
                  </a:extLst>
                </p:cNvPr>
                <p:cNvPicPr/>
                <p:nvPr/>
              </p:nvPicPr>
              <p:blipFill>
                <a:blip r:embed="rId440"/>
                <a:stretch>
                  <a:fillRect/>
                </a:stretch>
              </p:blipFill>
              <p:spPr>
                <a:xfrm>
                  <a:off x="6739658" y="4985345"/>
                  <a:ext cx="290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11150" name="Freihand 211149">
                  <a:extLst>
                    <a:ext uri="{FF2B5EF4-FFF2-40B4-BE49-F238E27FC236}">
                      <a16:creationId xmlns:a16="http://schemas.microsoft.com/office/drawing/2014/main" id="{481A6183-AF57-451A-8C2E-7295F59A2866}"/>
                    </a:ext>
                  </a:extLst>
                </p14:cNvPr>
                <p14:cNvContentPartPr/>
                <p14:nvPr/>
              </p14:nvContentPartPr>
              <p14:xfrm>
                <a:off x="6760898" y="5103785"/>
                <a:ext cx="285120" cy="21600"/>
              </p14:xfrm>
            </p:contentPart>
          </mc:Choice>
          <mc:Fallback xmlns="">
            <p:pic>
              <p:nvPicPr>
                <p:cNvPr id="211150" name="Freihand 211149">
                  <a:extLst>
                    <a:ext uri="{FF2B5EF4-FFF2-40B4-BE49-F238E27FC236}">
                      <a16:creationId xmlns:a16="http://schemas.microsoft.com/office/drawing/2014/main" id="{481A6183-AF57-451A-8C2E-7295F59A2866}"/>
                    </a:ext>
                  </a:extLst>
                </p:cNvPr>
                <p:cNvPicPr/>
                <p:nvPr/>
              </p:nvPicPr>
              <p:blipFill>
                <a:blip r:embed="rId442"/>
                <a:stretch>
                  <a:fillRect/>
                </a:stretch>
              </p:blipFill>
              <p:spPr>
                <a:xfrm>
                  <a:off x="6751898" y="5094785"/>
                  <a:ext cx="3027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11152" name="Freihand 211151">
                  <a:extLst>
                    <a:ext uri="{FF2B5EF4-FFF2-40B4-BE49-F238E27FC236}">
                      <a16:creationId xmlns:a16="http://schemas.microsoft.com/office/drawing/2014/main" id="{A0CEB027-79B1-49E3-BAF1-7E1C44B62CD5}"/>
                    </a:ext>
                  </a:extLst>
                </p14:cNvPr>
                <p14:cNvContentPartPr/>
                <p14:nvPr/>
              </p14:nvContentPartPr>
              <p14:xfrm>
                <a:off x="7195058" y="4833785"/>
                <a:ext cx="151920" cy="265320"/>
              </p14:xfrm>
            </p:contentPart>
          </mc:Choice>
          <mc:Fallback xmlns="">
            <p:pic>
              <p:nvPicPr>
                <p:cNvPr id="211152" name="Freihand 211151">
                  <a:extLst>
                    <a:ext uri="{FF2B5EF4-FFF2-40B4-BE49-F238E27FC236}">
                      <a16:creationId xmlns:a16="http://schemas.microsoft.com/office/drawing/2014/main" id="{A0CEB027-79B1-49E3-BAF1-7E1C44B62CD5}"/>
                    </a:ext>
                  </a:extLst>
                </p:cNvPr>
                <p:cNvPicPr/>
                <p:nvPr/>
              </p:nvPicPr>
              <p:blipFill>
                <a:blip r:embed="rId444"/>
                <a:stretch>
                  <a:fillRect/>
                </a:stretch>
              </p:blipFill>
              <p:spPr>
                <a:xfrm>
                  <a:off x="7186058" y="4824785"/>
                  <a:ext cx="16956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11153" name="Freihand 211152">
                  <a:extLst>
                    <a:ext uri="{FF2B5EF4-FFF2-40B4-BE49-F238E27FC236}">
                      <a16:creationId xmlns:a16="http://schemas.microsoft.com/office/drawing/2014/main" id="{A1A357BE-C20B-4144-9CE3-68A4B3DF3250}"/>
                    </a:ext>
                  </a:extLst>
                </p14:cNvPr>
                <p14:cNvContentPartPr/>
                <p14:nvPr/>
              </p14:nvContentPartPr>
              <p14:xfrm>
                <a:off x="7587818" y="4883825"/>
                <a:ext cx="45720" cy="155160"/>
              </p14:xfrm>
            </p:contentPart>
          </mc:Choice>
          <mc:Fallback xmlns="">
            <p:pic>
              <p:nvPicPr>
                <p:cNvPr id="211153" name="Freihand 211152">
                  <a:extLst>
                    <a:ext uri="{FF2B5EF4-FFF2-40B4-BE49-F238E27FC236}">
                      <a16:creationId xmlns:a16="http://schemas.microsoft.com/office/drawing/2014/main" id="{A1A357BE-C20B-4144-9CE3-68A4B3DF3250}"/>
                    </a:ext>
                  </a:extLst>
                </p:cNvPr>
                <p:cNvPicPr/>
                <p:nvPr/>
              </p:nvPicPr>
              <p:blipFill>
                <a:blip r:embed="rId446"/>
                <a:stretch>
                  <a:fillRect/>
                </a:stretch>
              </p:blipFill>
              <p:spPr>
                <a:xfrm>
                  <a:off x="7578818" y="4874825"/>
                  <a:ext cx="6336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11154" name="Freihand 211153">
                  <a:extLst>
                    <a:ext uri="{FF2B5EF4-FFF2-40B4-BE49-F238E27FC236}">
                      <a16:creationId xmlns:a16="http://schemas.microsoft.com/office/drawing/2014/main" id="{7BA0B35A-92D2-47E2-AEF7-4495C0E5F87C}"/>
                    </a:ext>
                  </a:extLst>
                </p14:cNvPr>
                <p14:cNvContentPartPr/>
                <p14:nvPr/>
              </p14:nvContentPartPr>
              <p14:xfrm>
                <a:off x="7432298" y="4810745"/>
                <a:ext cx="104400" cy="101160"/>
              </p14:xfrm>
            </p:contentPart>
          </mc:Choice>
          <mc:Fallback xmlns="">
            <p:pic>
              <p:nvPicPr>
                <p:cNvPr id="211154" name="Freihand 211153">
                  <a:extLst>
                    <a:ext uri="{FF2B5EF4-FFF2-40B4-BE49-F238E27FC236}">
                      <a16:creationId xmlns:a16="http://schemas.microsoft.com/office/drawing/2014/main" id="{7BA0B35A-92D2-47E2-AEF7-4495C0E5F87C}"/>
                    </a:ext>
                  </a:extLst>
                </p:cNvPr>
                <p:cNvPicPr/>
                <p:nvPr/>
              </p:nvPicPr>
              <p:blipFill>
                <a:blip r:embed="rId448"/>
                <a:stretch>
                  <a:fillRect/>
                </a:stretch>
              </p:blipFill>
              <p:spPr>
                <a:xfrm>
                  <a:off x="7423298" y="4801745"/>
                  <a:ext cx="1220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11155" name="Freihand 211154">
                  <a:extLst>
                    <a:ext uri="{FF2B5EF4-FFF2-40B4-BE49-F238E27FC236}">
                      <a16:creationId xmlns:a16="http://schemas.microsoft.com/office/drawing/2014/main" id="{4E2D2A3B-9648-43D4-A5DE-C964F7A521E3}"/>
                    </a:ext>
                  </a:extLst>
                </p14:cNvPr>
                <p14:cNvContentPartPr/>
                <p14:nvPr/>
              </p14:nvContentPartPr>
              <p14:xfrm>
                <a:off x="7660538" y="4986425"/>
                <a:ext cx="104040" cy="80280"/>
              </p14:xfrm>
            </p:contentPart>
          </mc:Choice>
          <mc:Fallback xmlns="">
            <p:pic>
              <p:nvPicPr>
                <p:cNvPr id="211155" name="Freihand 211154">
                  <a:extLst>
                    <a:ext uri="{FF2B5EF4-FFF2-40B4-BE49-F238E27FC236}">
                      <a16:creationId xmlns:a16="http://schemas.microsoft.com/office/drawing/2014/main" id="{4E2D2A3B-9648-43D4-A5DE-C964F7A521E3}"/>
                    </a:ext>
                  </a:extLst>
                </p:cNvPr>
                <p:cNvPicPr/>
                <p:nvPr/>
              </p:nvPicPr>
              <p:blipFill>
                <a:blip r:embed="rId450"/>
                <a:stretch>
                  <a:fillRect/>
                </a:stretch>
              </p:blipFill>
              <p:spPr>
                <a:xfrm>
                  <a:off x="7651898" y="4977425"/>
                  <a:ext cx="12168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11157" name="Freihand 211156">
                  <a:extLst>
                    <a:ext uri="{FF2B5EF4-FFF2-40B4-BE49-F238E27FC236}">
                      <a16:creationId xmlns:a16="http://schemas.microsoft.com/office/drawing/2014/main" id="{1DFE0AEB-9E9E-44A2-896F-C26231BF989B}"/>
                    </a:ext>
                  </a:extLst>
                </p14:cNvPr>
                <p14:cNvContentPartPr/>
                <p14:nvPr/>
              </p14:nvContentPartPr>
              <p14:xfrm>
                <a:off x="3010778" y="5035025"/>
                <a:ext cx="38520" cy="340920"/>
              </p14:xfrm>
            </p:contentPart>
          </mc:Choice>
          <mc:Fallback xmlns="">
            <p:pic>
              <p:nvPicPr>
                <p:cNvPr id="211157" name="Freihand 211156">
                  <a:extLst>
                    <a:ext uri="{FF2B5EF4-FFF2-40B4-BE49-F238E27FC236}">
                      <a16:creationId xmlns:a16="http://schemas.microsoft.com/office/drawing/2014/main" id="{1DFE0AEB-9E9E-44A2-896F-C26231BF989B}"/>
                    </a:ext>
                  </a:extLst>
                </p:cNvPr>
                <p:cNvPicPr/>
                <p:nvPr/>
              </p:nvPicPr>
              <p:blipFill>
                <a:blip r:embed="rId452"/>
                <a:stretch>
                  <a:fillRect/>
                </a:stretch>
              </p:blipFill>
              <p:spPr>
                <a:xfrm>
                  <a:off x="3001778" y="5026385"/>
                  <a:ext cx="5616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11158" name="Freihand 211157">
                  <a:extLst>
                    <a:ext uri="{FF2B5EF4-FFF2-40B4-BE49-F238E27FC236}">
                      <a16:creationId xmlns:a16="http://schemas.microsoft.com/office/drawing/2014/main" id="{089DA787-8B3D-48CF-BA23-ABDEA0EC6DD5}"/>
                    </a:ext>
                  </a:extLst>
                </p14:cNvPr>
                <p14:cNvContentPartPr/>
                <p14:nvPr/>
              </p14:nvContentPartPr>
              <p14:xfrm>
                <a:off x="2899178" y="4857545"/>
                <a:ext cx="239400" cy="290160"/>
              </p14:xfrm>
            </p:contentPart>
          </mc:Choice>
          <mc:Fallback xmlns="">
            <p:pic>
              <p:nvPicPr>
                <p:cNvPr id="211158" name="Freihand 211157">
                  <a:extLst>
                    <a:ext uri="{FF2B5EF4-FFF2-40B4-BE49-F238E27FC236}">
                      <a16:creationId xmlns:a16="http://schemas.microsoft.com/office/drawing/2014/main" id="{089DA787-8B3D-48CF-BA23-ABDEA0EC6DD5}"/>
                    </a:ext>
                  </a:extLst>
                </p:cNvPr>
                <p:cNvPicPr/>
                <p:nvPr/>
              </p:nvPicPr>
              <p:blipFill>
                <a:blip r:embed="rId454"/>
                <a:stretch>
                  <a:fillRect/>
                </a:stretch>
              </p:blipFill>
              <p:spPr>
                <a:xfrm>
                  <a:off x="2890538" y="4848545"/>
                  <a:ext cx="2570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11162" name="Freihand 211161">
                  <a:extLst>
                    <a:ext uri="{FF2B5EF4-FFF2-40B4-BE49-F238E27FC236}">
                      <a16:creationId xmlns:a16="http://schemas.microsoft.com/office/drawing/2014/main" id="{6653D7C9-D449-4BE2-B31A-FD13599AD95A}"/>
                    </a:ext>
                  </a:extLst>
                </p14:cNvPr>
                <p14:cNvContentPartPr/>
                <p14:nvPr/>
              </p14:nvContentPartPr>
              <p14:xfrm>
                <a:off x="4458698" y="5893625"/>
                <a:ext cx="151200" cy="225720"/>
              </p14:xfrm>
            </p:contentPart>
          </mc:Choice>
          <mc:Fallback xmlns="">
            <p:pic>
              <p:nvPicPr>
                <p:cNvPr id="211162" name="Freihand 211161">
                  <a:extLst>
                    <a:ext uri="{FF2B5EF4-FFF2-40B4-BE49-F238E27FC236}">
                      <a16:creationId xmlns:a16="http://schemas.microsoft.com/office/drawing/2014/main" id="{6653D7C9-D449-4BE2-B31A-FD13599AD95A}"/>
                    </a:ext>
                  </a:extLst>
                </p:cNvPr>
                <p:cNvPicPr/>
                <p:nvPr/>
              </p:nvPicPr>
              <p:blipFill>
                <a:blip r:embed="rId456"/>
                <a:stretch>
                  <a:fillRect/>
                </a:stretch>
              </p:blipFill>
              <p:spPr>
                <a:xfrm>
                  <a:off x="4449698" y="5884985"/>
                  <a:ext cx="16884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11163" name="Freihand 211162">
                  <a:extLst>
                    <a:ext uri="{FF2B5EF4-FFF2-40B4-BE49-F238E27FC236}">
                      <a16:creationId xmlns:a16="http://schemas.microsoft.com/office/drawing/2014/main" id="{DD42ECBA-B860-4E24-97C7-E1F4EF88FC59}"/>
                    </a:ext>
                  </a:extLst>
                </p14:cNvPr>
                <p14:cNvContentPartPr/>
                <p14:nvPr/>
              </p14:nvContentPartPr>
              <p14:xfrm>
                <a:off x="4580378" y="6004145"/>
                <a:ext cx="282600" cy="146160"/>
              </p14:xfrm>
            </p:contentPart>
          </mc:Choice>
          <mc:Fallback xmlns="">
            <p:pic>
              <p:nvPicPr>
                <p:cNvPr id="211163" name="Freihand 211162">
                  <a:extLst>
                    <a:ext uri="{FF2B5EF4-FFF2-40B4-BE49-F238E27FC236}">
                      <a16:creationId xmlns:a16="http://schemas.microsoft.com/office/drawing/2014/main" id="{DD42ECBA-B860-4E24-97C7-E1F4EF88FC59}"/>
                    </a:ext>
                  </a:extLst>
                </p:cNvPr>
                <p:cNvPicPr/>
                <p:nvPr/>
              </p:nvPicPr>
              <p:blipFill>
                <a:blip r:embed="rId458"/>
                <a:stretch>
                  <a:fillRect/>
                </a:stretch>
              </p:blipFill>
              <p:spPr>
                <a:xfrm>
                  <a:off x="4571378" y="5995145"/>
                  <a:ext cx="3002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11164" name="Freihand 211163">
                  <a:extLst>
                    <a:ext uri="{FF2B5EF4-FFF2-40B4-BE49-F238E27FC236}">
                      <a16:creationId xmlns:a16="http://schemas.microsoft.com/office/drawing/2014/main" id="{8B425C3A-D72A-4B25-A2F0-298EB585BCA6}"/>
                    </a:ext>
                  </a:extLst>
                </p14:cNvPr>
                <p14:cNvContentPartPr/>
                <p14:nvPr/>
              </p14:nvContentPartPr>
              <p14:xfrm>
                <a:off x="4859378" y="6021065"/>
                <a:ext cx="146880" cy="240480"/>
              </p14:xfrm>
            </p:contentPart>
          </mc:Choice>
          <mc:Fallback xmlns="">
            <p:pic>
              <p:nvPicPr>
                <p:cNvPr id="211164" name="Freihand 211163">
                  <a:extLst>
                    <a:ext uri="{FF2B5EF4-FFF2-40B4-BE49-F238E27FC236}">
                      <a16:creationId xmlns:a16="http://schemas.microsoft.com/office/drawing/2014/main" id="{8B425C3A-D72A-4B25-A2F0-298EB585BCA6}"/>
                    </a:ext>
                  </a:extLst>
                </p:cNvPr>
                <p:cNvPicPr/>
                <p:nvPr/>
              </p:nvPicPr>
              <p:blipFill>
                <a:blip r:embed="rId460"/>
                <a:stretch>
                  <a:fillRect/>
                </a:stretch>
              </p:blipFill>
              <p:spPr>
                <a:xfrm>
                  <a:off x="4850378" y="6012425"/>
                  <a:ext cx="1645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211165" name="Freihand 211164">
                  <a:extLst>
                    <a:ext uri="{FF2B5EF4-FFF2-40B4-BE49-F238E27FC236}">
                      <a16:creationId xmlns:a16="http://schemas.microsoft.com/office/drawing/2014/main" id="{210D1044-49C1-4B4F-9A69-B9E6336494F6}"/>
                    </a:ext>
                  </a:extLst>
                </p14:cNvPr>
                <p14:cNvContentPartPr/>
                <p14:nvPr/>
              </p14:nvContentPartPr>
              <p14:xfrm>
                <a:off x="5042618" y="5893265"/>
                <a:ext cx="220320" cy="205920"/>
              </p14:xfrm>
            </p:contentPart>
          </mc:Choice>
          <mc:Fallback xmlns="">
            <p:pic>
              <p:nvPicPr>
                <p:cNvPr id="211165" name="Freihand 211164">
                  <a:extLst>
                    <a:ext uri="{FF2B5EF4-FFF2-40B4-BE49-F238E27FC236}">
                      <a16:creationId xmlns:a16="http://schemas.microsoft.com/office/drawing/2014/main" id="{210D1044-49C1-4B4F-9A69-B9E6336494F6}"/>
                    </a:ext>
                  </a:extLst>
                </p:cNvPr>
                <p:cNvPicPr/>
                <p:nvPr/>
              </p:nvPicPr>
              <p:blipFill>
                <a:blip r:embed="rId462"/>
                <a:stretch>
                  <a:fillRect/>
                </a:stretch>
              </p:blipFill>
              <p:spPr>
                <a:xfrm>
                  <a:off x="5033618" y="5884625"/>
                  <a:ext cx="23796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211166" name="Freihand 211165">
                  <a:extLst>
                    <a:ext uri="{FF2B5EF4-FFF2-40B4-BE49-F238E27FC236}">
                      <a16:creationId xmlns:a16="http://schemas.microsoft.com/office/drawing/2014/main" id="{9954AE67-0EF2-4D68-8990-3F275495CF5A}"/>
                    </a:ext>
                  </a:extLst>
                </p14:cNvPr>
                <p14:cNvContentPartPr/>
                <p14:nvPr/>
              </p14:nvContentPartPr>
              <p14:xfrm>
                <a:off x="5288858" y="5883185"/>
                <a:ext cx="79920" cy="196920"/>
              </p14:xfrm>
            </p:contentPart>
          </mc:Choice>
          <mc:Fallback xmlns="">
            <p:pic>
              <p:nvPicPr>
                <p:cNvPr id="211166" name="Freihand 211165">
                  <a:extLst>
                    <a:ext uri="{FF2B5EF4-FFF2-40B4-BE49-F238E27FC236}">
                      <a16:creationId xmlns:a16="http://schemas.microsoft.com/office/drawing/2014/main" id="{9954AE67-0EF2-4D68-8990-3F275495CF5A}"/>
                    </a:ext>
                  </a:extLst>
                </p:cNvPr>
                <p:cNvPicPr/>
                <p:nvPr/>
              </p:nvPicPr>
              <p:blipFill>
                <a:blip r:embed="rId464"/>
                <a:stretch>
                  <a:fillRect/>
                </a:stretch>
              </p:blipFill>
              <p:spPr>
                <a:xfrm>
                  <a:off x="5279858" y="5874545"/>
                  <a:ext cx="9756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11167" name="Freihand 211166">
                  <a:extLst>
                    <a:ext uri="{FF2B5EF4-FFF2-40B4-BE49-F238E27FC236}">
                      <a16:creationId xmlns:a16="http://schemas.microsoft.com/office/drawing/2014/main" id="{2200AD4B-E332-4A4D-96A4-EC385F3E8AB5}"/>
                    </a:ext>
                  </a:extLst>
                </p14:cNvPr>
                <p14:cNvContentPartPr/>
                <p14:nvPr/>
              </p14:nvContentPartPr>
              <p14:xfrm>
                <a:off x="5370938" y="5858705"/>
                <a:ext cx="141480" cy="203040"/>
              </p14:xfrm>
            </p:contentPart>
          </mc:Choice>
          <mc:Fallback xmlns="">
            <p:pic>
              <p:nvPicPr>
                <p:cNvPr id="211167" name="Freihand 211166">
                  <a:extLst>
                    <a:ext uri="{FF2B5EF4-FFF2-40B4-BE49-F238E27FC236}">
                      <a16:creationId xmlns:a16="http://schemas.microsoft.com/office/drawing/2014/main" id="{2200AD4B-E332-4A4D-96A4-EC385F3E8AB5}"/>
                    </a:ext>
                  </a:extLst>
                </p:cNvPr>
                <p:cNvPicPr/>
                <p:nvPr/>
              </p:nvPicPr>
              <p:blipFill>
                <a:blip r:embed="rId466"/>
                <a:stretch>
                  <a:fillRect/>
                </a:stretch>
              </p:blipFill>
              <p:spPr>
                <a:xfrm>
                  <a:off x="5361938" y="5849705"/>
                  <a:ext cx="1591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11168" name="Freihand 211167">
                  <a:extLst>
                    <a:ext uri="{FF2B5EF4-FFF2-40B4-BE49-F238E27FC236}">
                      <a16:creationId xmlns:a16="http://schemas.microsoft.com/office/drawing/2014/main" id="{C19665B0-E52B-468D-9EF7-0DC17E00A9A2}"/>
                    </a:ext>
                  </a:extLst>
                </p14:cNvPr>
                <p14:cNvContentPartPr/>
                <p14:nvPr/>
              </p14:nvContentPartPr>
              <p14:xfrm>
                <a:off x="5515298" y="5972825"/>
                <a:ext cx="246960" cy="105840"/>
              </p14:xfrm>
            </p:contentPart>
          </mc:Choice>
          <mc:Fallback xmlns="">
            <p:pic>
              <p:nvPicPr>
                <p:cNvPr id="211168" name="Freihand 211167">
                  <a:extLst>
                    <a:ext uri="{FF2B5EF4-FFF2-40B4-BE49-F238E27FC236}">
                      <a16:creationId xmlns:a16="http://schemas.microsoft.com/office/drawing/2014/main" id="{C19665B0-E52B-468D-9EF7-0DC17E00A9A2}"/>
                    </a:ext>
                  </a:extLst>
                </p:cNvPr>
                <p:cNvPicPr/>
                <p:nvPr/>
              </p:nvPicPr>
              <p:blipFill>
                <a:blip r:embed="rId468"/>
                <a:stretch>
                  <a:fillRect/>
                </a:stretch>
              </p:blipFill>
              <p:spPr>
                <a:xfrm>
                  <a:off x="5506298" y="5964185"/>
                  <a:ext cx="26460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11170" name="Freihand 211169">
                  <a:extLst>
                    <a:ext uri="{FF2B5EF4-FFF2-40B4-BE49-F238E27FC236}">
                      <a16:creationId xmlns:a16="http://schemas.microsoft.com/office/drawing/2014/main" id="{032ED4A0-4658-4D4B-8BEB-6B09A332DE1D}"/>
                    </a:ext>
                  </a:extLst>
                </p14:cNvPr>
                <p14:cNvContentPartPr/>
                <p14:nvPr/>
              </p14:nvContentPartPr>
              <p14:xfrm>
                <a:off x="5870978" y="5935385"/>
                <a:ext cx="173160" cy="131040"/>
              </p14:xfrm>
            </p:contentPart>
          </mc:Choice>
          <mc:Fallback xmlns="">
            <p:pic>
              <p:nvPicPr>
                <p:cNvPr id="211170" name="Freihand 211169">
                  <a:extLst>
                    <a:ext uri="{FF2B5EF4-FFF2-40B4-BE49-F238E27FC236}">
                      <a16:creationId xmlns:a16="http://schemas.microsoft.com/office/drawing/2014/main" id="{032ED4A0-4658-4D4B-8BEB-6B09A332DE1D}"/>
                    </a:ext>
                  </a:extLst>
                </p:cNvPr>
                <p:cNvPicPr/>
                <p:nvPr/>
              </p:nvPicPr>
              <p:blipFill>
                <a:blip r:embed="rId470"/>
                <a:stretch>
                  <a:fillRect/>
                </a:stretch>
              </p:blipFill>
              <p:spPr>
                <a:xfrm>
                  <a:off x="5861978" y="5926745"/>
                  <a:ext cx="1908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11171" name="Freihand 211170">
                  <a:extLst>
                    <a:ext uri="{FF2B5EF4-FFF2-40B4-BE49-F238E27FC236}">
                      <a16:creationId xmlns:a16="http://schemas.microsoft.com/office/drawing/2014/main" id="{6D5FF309-57D9-4367-A080-86D4CEB20056}"/>
                    </a:ext>
                  </a:extLst>
                </p14:cNvPr>
                <p14:cNvContentPartPr/>
                <p14:nvPr/>
              </p14:nvContentPartPr>
              <p14:xfrm>
                <a:off x="6223418" y="5828465"/>
                <a:ext cx="163440" cy="186840"/>
              </p14:xfrm>
            </p:contentPart>
          </mc:Choice>
          <mc:Fallback xmlns="">
            <p:pic>
              <p:nvPicPr>
                <p:cNvPr id="211171" name="Freihand 211170">
                  <a:extLst>
                    <a:ext uri="{FF2B5EF4-FFF2-40B4-BE49-F238E27FC236}">
                      <a16:creationId xmlns:a16="http://schemas.microsoft.com/office/drawing/2014/main" id="{6D5FF309-57D9-4367-A080-86D4CEB20056}"/>
                    </a:ext>
                  </a:extLst>
                </p:cNvPr>
                <p:cNvPicPr/>
                <p:nvPr/>
              </p:nvPicPr>
              <p:blipFill>
                <a:blip r:embed="rId472"/>
                <a:stretch>
                  <a:fillRect/>
                </a:stretch>
              </p:blipFill>
              <p:spPr>
                <a:xfrm>
                  <a:off x="6214418" y="5819825"/>
                  <a:ext cx="1810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11172" name="Freihand 211171">
                  <a:extLst>
                    <a:ext uri="{FF2B5EF4-FFF2-40B4-BE49-F238E27FC236}">
                      <a16:creationId xmlns:a16="http://schemas.microsoft.com/office/drawing/2014/main" id="{E8925905-DFE6-4143-A2FB-78AB40A605CE}"/>
                    </a:ext>
                  </a:extLst>
                </p14:cNvPr>
                <p14:cNvContentPartPr/>
                <p14:nvPr/>
              </p14:nvContentPartPr>
              <p14:xfrm>
                <a:off x="6310898" y="5983265"/>
                <a:ext cx="304920" cy="65520"/>
              </p14:xfrm>
            </p:contentPart>
          </mc:Choice>
          <mc:Fallback xmlns="">
            <p:pic>
              <p:nvPicPr>
                <p:cNvPr id="211172" name="Freihand 211171">
                  <a:extLst>
                    <a:ext uri="{FF2B5EF4-FFF2-40B4-BE49-F238E27FC236}">
                      <a16:creationId xmlns:a16="http://schemas.microsoft.com/office/drawing/2014/main" id="{E8925905-DFE6-4143-A2FB-78AB40A605CE}"/>
                    </a:ext>
                  </a:extLst>
                </p:cNvPr>
                <p:cNvPicPr/>
                <p:nvPr/>
              </p:nvPicPr>
              <p:blipFill>
                <a:blip r:embed="rId474"/>
                <a:stretch>
                  <a:fillRect/>
                </a:stretch>
              </p:blipFill>
              <p:spPr>
                <a:xfrm>
                  <a:off x="6302258" y="5974265"/>
                  <a:ext cx="3225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11173" name="Freihand 211172">
                  <a:extLst>
                    <a:ext uri="{FF2B5EF4-FFF2-40B4-BE49-F238E27FC236}">
                      <a16:creationId xmlns:a16="http://schemas.microsoft.com/office/drawing/2014/main" id="{D94A4C92-43EF-407C-AF72-245211B46516}"/>
                    </a:ext>
                  </a:extLst>
                </p14:cNvPr>
                <p14:cNvContentPartPr/>
                <p14:nvPr/>
              </p14:nvContentPartPr>
              <p14:xfrm>
                <a:off x="6668018" y="5965985"/>
                <a:ext cx="89280" cy="89640"/>
              </p14:xfrm>
            </p:contentPart>
          </mc:Choice>
          <mc:Fallback xmlns="">
            <p:pic>
              <p:nvPicPr>
                <p:cNvPr id="211173" name="Freihand 211172">
                  <a:extLst>
                    <a:ext uri="{FF2B5EF4-FFF2-40B4-BE49-F238E27FC236}">
                      <a16:creationId xmlns:a16="http://schemas.microsoft.com/office/drawing/2014/main" id="{D94A4C92-43EF-407C-AF72-245211B46516}"/>
                    </a:ext>
                  </a:extLst>
                </p:cNvPr>
                <p:cNvPicPr/>
                <p:nvPr/>
              </p:nvPicPr>
              <p:blipFill>
                <a:blip r:embed="rId476"/>
                <a:stretch>
                  <a:fillRect/>
                </a:stretch>
              </p:blipFill>
              <p:spPr>
                <a:xfrm>
                  <a:off x="6659018" y="5956985"/>
                  <a:ext cx="10692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211174" name="Freihand 211173">
                  <a:extLst>
                    <a:ext uri="{FF2B5EF4-FFF2-40B4-BE49-F238E27FC236}">
                      <a16:creationId xmlns:a16="http://schemas.microsoft.com/office/drawing/2014/main" id="{E48D88C5-82EA-4F6A-A518-432048572F2D}"/>
                    </a:ext>
                  </a:extLst>
                </p14:cNvPr>
                <p14:cNvContentPartPr/>
                <p14:nvPr/>
              </p14:nvContentPartPr>
              <p14:xfrm>
                <a:off x="6651818" y="6034025"/>
                <a:ext cx="105480" cy="18360"/>
              </p14:xfrm>
            </p:contentPart>
          </mc:Choice>
          <mc:Fallback xmlns="">
            <p:pic>
              <p:nvPicPr>
                <p:cNvPr id="211174" name="Freihand 211173">
                  <a:extLst>
                    <a:ext uri="{FF2B5EF4-FFF2-40B4-BE49-F238E27FC236}">
                      <a16:creationId xmlns:a16="http://schemas.microsoft.com/office/drawing/2014/main" id="{E48D88C5-82EA-4F6A-A518-432048572F2D}"/>
                    </a:ext>
                  </a:extLst>
                </p:cNvPr>
                <p:cNvPicPr/>
                <p:nvPr/>
              </p:nvPicPr>
              <p:blipFill>
                <a:blip r:embed="rId478"/>
                <a:stretch>
                  <a:fillRect/>
                </a:stretch>
              </p:blipFill>
              <p:spPr>
                <a:xfrm>
                  <a:off x="6643178" y="6025025"/>
                  <a:ext cx="1231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479">
              <p14:nvContentPartPr>
                <p14:cNvPr id="211176" name="Freihand 211175">
                  <a:extLst>
                    <a:ext uri="{FF2B5EF4-FFF2-40B4-BE49-F238E27FC236}">
                      <a16:creationId xmlns:a16="http://schemas.microsoft.com/office/drawing/2014/main" id="{B068B011-D3E6-4A79-80D0-05271AF68BC7}"/>
                    </a:ext>
                  </a:extLst>
                </p14:cNvPr>
                <p14:cNvContentPartPr/>
                <p14:nvPr/>
              </p14:nvContentPartPr>
              <p14:xfrm>
                <a:off x="6827498" y="5782385"/>
                <a:ext cx="189000" cy="247320"/>
              </p14:xfrm>
            </p:contentPart>
          </mc:Choice>
          <mc:Fallback xmlns="">
            <p:pic>
              <p:nvPicPr>
                <p:cNvPr id="211176" name="Freihand 211175">
                  <a:extLst>
                    <a:ext uri="{FF2B5EF4-FFF2-40B4-BE49-F238E27FC236}">
                      <a16:creationId xmlns:a16="http://schemas.microsoft.com/office/drawing/2014/main" id="{B068B011-D3E6-4A79-80D0-05271AF68BC7}"/>
                    </a:ext>
                  </a:extLst>
                </p:cNvPr>
                <p:cNvPicPr/>
                <p:nvPr/>
              </p:nvPicPr>
              <p:blipFill>
                <a:blip r:embed="rId480"/>
                <a:stretch>
                  <a:fillRect/>
                </a:stretch>
              </p:blipFill>
              <p:spPr>
                <a:xfrm>
                  <a:off x="6818858" y="5773745"/>
                  <a:ext cx="20664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481">
              <p14:nvContentPartPr>
                <p14:cNvPr id="211177" name="Freihand 211176">
                  <a:extLst>
                    <a:ext uri="{FF2B5EF4-FFF2-40B4-BE49-F238E27FC236}">
                      <a16:creationId xmlns:a16="http://schemas.microsoft.com/office/drawing/2014/main" id="{037C57F0-939F-4819-BC40-3FC503632484}"/>
                    </a:ext>
                  </a:extLst>
                </p14:cNvPr>
                <p14:cNvContentPartPr/>
                <p14:nvPr/>
              </p14:nvContentPartPr>
              <p14:xfrm>
                <a:off x="6988778" y="5883185"/>
                <a:ext cx="121680" cy="173160"/>
              </p14:xfrm>
            </p:contentPart>
          </mc:Choice>
          <mc:Fallback xmlns="">
            <p:pic>
              <p:nvPicPr>
                <p:cNvPr id="211177" name="Freihand 211176">
                  <a:extLst>
                    <a:ext uri="{FF2B5EF4-FFF2-40B4-BE49-F238E27FC236}">
                      <a16:creationId xmlns:a16="http://schemas.microsoft.com/office/drawing/2014/main" id="{037C57F0-939F-4819-BC40-3FC503632484}"/>
                    </a:ext>
                  </a:extLst>
                </p:cNvPr>
                <p:cNvPicPr/>
                <p:nvPr/>
              </p:nvPicPr>
              <p:blipFill>
                <a:blip r:embed="rId482"/>
                <a:stretch>
                  <a:fillRect/>
                </a:stretch>
              </p:blipFill>
              <p:spPr>
                <a:xfrm>
                  <a:off x="6979778" y="5874545"/>
                  <a:ext cx="139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11178" name="Freihand 211177">
                  <a:extLst>
                    <a:ext uri="{FF2B5EF4-FFF2-40B4-BE49-F238E27FC236}">
                      <a16:creationId xmlns:a16="http://schemas.microsoft.com/office/drawing/2014/main" id="{54373AA4-4833-4684-B28C-4BA85FBA5D61}"/>
                    </a:ext>
                  </a:extLst>
                </p14:cNvPr>
                <p14:cNvContentPartPr/>
                <p14:nvPr/>
              </p14:nvContentPartPr>
              <p14:xfrm>
                <a:off x="7148978" y="5855825"/>
                <a:ext cx="285480" cy="240840"/>
              </p14:xfrm>
            </p:contentPart>
          </mc:Choice>
          <mc:Fallback xmlns="">
            <p:pic>
              <p:nvPicPr>
                <p:cNvPr id="211178" name="Freihand 211177">
                  <a:extLst>
                    <a:ext uri="{FF2B5EF4-FFF2-40B4-BE49-F238E27FC236}">
                      <a16:creationId xmlns:a16="http://schemas.microsoft.com/office/drawing/2014/main" id="{54373AA4-4833-4684-B28C-4BA85FBA5D61}"/>
                    </a:ext>
                  </a:extLst>
                </p:cNvPr>
                <p:cNvPicPr/>
                <p:nvPr/>
              </p:nvPicPr>
              <p:blipFill>
                <a:blip r:embed="rId484"/>
                <a:stretch>
                  <a:fillRect/>
                </a:stretch>
              </p:blipFill>
              <p:spPr>
                <a:xfrm>
                  <a:off x="7139978" y="5847185"/>
                  <a:ext cx="30312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11179" name="Freihand 211178">
                  <a:extLst>
                    <a:ext uri="{FF2B5EF4-FFF2-40B4-BE49-F238E27FC236}">
                      <a16:creationId xmlns:a16="http://schemas.microsoft.com/office/drawing/2014/main" id="{5CB82CF3-F918-4984-9A26-592297079519}"/>
                    </a:ext>
                  </a:extLst>
                </p14:cNvPr>
                <p14:cNvContentPartPr/>
                <p14:nvPr/>
              </p14:nvContentPartPr>
              <p14:xfrm>
                <a:off x="7771058" y="5639105"/>
                <a:ext cx="28080" cy="403200"/>
              </p14:xfrm>
            </p:contentPart>
          </mc:Choice>
          <mc:Fallback xmlns="">
            <p:pic>
              <p:nvPicPr>
                <p:cNvPr id="211179" name="Freihand 211178">
                  <a:extLst>
                    <a:ext uri="{FF2B5EF4-FFF2-40B4-BE49-F238E27FC236}">
                      <a16:creationId xmlns:a16="http://schemas.microsoft.com/office/drawing/2014/main" id="{5CB82CF3-F918-4984-9A26-592297079519}"/>
                    </a:ext>
                  </a:extLst>
                </p:cNvPr>
                <p:cNvPicPr/>
                <p:nvPr/>
              </p:nvPicPr>
              <p:blipFill>
                <a:blip r:embed="rId486"/>
                <a:stretch>
                  <a:fillRect/>
                </a:stretch>
              </p:blipFill>
              <p:spPr>
                <a:xfrm>
                  <a:off x="7762418" y="5630465"/>
                  <a:ext cx="4572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11180" name="Freihand 211179">
                  <a:extLst>
                    <a:ext uri="{FF2B5EF4-FFF2-40B4-BE49-F238E27FC236}">
                      <a16:creationId xmlns:a16="http://schemas.microsoft.com/office/drawing/2014/main" id="{55E4275E-6511-43CF-9917-94E29789A385}"/>
                    </a:ext>
                  </a:extLst>
                </p14:cNvPr>
                <p14:cNvContentPartPr/>
                <p14:nvPr/>
              </p14:nvContentPartPr>
              <p14:xfrm>
                <a:off x="7628858" y="5892185"/>
                <a:ext cx="272160" cy="293400"/>
              </p14:xfrm>
            </p:contentPart>
          </mc:Choice>
          <mc:Fallback xmlns="">
            <p:pic>
              <p:nvPicPr>
                <p:cNvPr id="211180" name="Freihand 211179">
                  <a:extLst>
                    <a:ext uri="{FF2B5EF4-FFF2-40B4-BE49-F238E27FC236}">
                      <a16:creationId xmlns:a16="http://schemas.microsoft.com/office/drawing/2014/main" id="{55E4275E-6511-43CF-9917-94E29789A385}"/>
                    </a:ext>
                  </a:extLst>
                </p:cNvPr>
                <p:cNvPicPr/>
                <p:nvPr/>
              </p:nvPicPr>
              <p:blipFill>
                <a:blip r:embed="rId488"/>
                <a:stretch>
                  <a:fillRect/>
                </a:stretch>
              </p:blipFill>
              <p:spPr>
                <a:xfrm>
                  <a:off x="7619858" y="5883185"/>
                  <a:ext cx="28980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11181" name="Freihand 211180">
                  <a:extLst>
                    <a:ext uri="{FF2B5EF4-FFF2-40B4-BE49-F238E27FC236}">
                      <a16:creationId xmlns:a16="http://schemas.microsoft.com/office/drawing/2014/main" id="{53CC5E21-3643-47C7-A8A5-7F1422CAC455}"/>
                    </a:ext>
                  </a:extLst>
                </p14:cNvPr>
                <p14:cNvContentPartPr/>
                <p14:nvPr/>
              </p14:nvContentPartPr>
              <p14:xfrm>
                <a:off x="8041778" y="5842145"/>
                <a:ext cx="77760" cy="171720"/>
              </p14:xfrm>
            </p:contentPart>
          </mc:Choice>
          <mc:Fallback xmlns="">
            <p:pic>
              <p:nvPicPr>
                <p:cNvPr id="211181" name="Freihand 211180">
                  <a:extLst>
                    <a:ext uri="{FF2B5EF4-FFF2-40B4-BE49-F238E27FC236}">
                      <a16:creationId xmlns:a16="http://schemas.microsoft.com/office/drawing/2014/main" id="{53CC5E21-3643-47C7-A8A5-7F1422CAC455}"/>
                    </a:ext>
                  </a:extLst>
                </p:cNvPr>
                <p:cNvPicPr/>
                <p:nvPr/>
              </p:nvPicPr>
              <p:blipFill>
                <a:blip r:embed="rId490"/>
                <a:stretch>
                  <a:fillRect/>
                </a:stretch>
              </p:blipFill>
              <p:spPr>
                <a:xfrm>
                  <a:off x="8033138" y="5833145"/>
                  <a:ext cx="954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11182" name="Freihand 211181">
                  <a:extLst>
                    <a:ext uri="{FF2B5EF4-FFF2-40B4-BE49-F238E27FC236}">
                      <a16:creationId xmlns:a16="http://schemas.microsoft.com/office/drawing/2014/main" id="{D5A59F4C-D24E-42E8-88B8-D4658DECBCEF}"/>
                    </a:ext>
                  </a:extLst>
                </p14:cNvPr>
                <p14:cNvContentPartPr/>
                <p14:nvPr/>
              </p14:nvContentPartPr>
              <p14:xfrm>
                <a:off x="8042498" y="5701745"/>
                <a:ext cx="20880" cy="6480"/>
              </p14:xfrm>
            </p:contentPart>
          </mc:Choice>
          <mc:Fallback xmlns="">
            <p:pic>
              <p:nvPicPr>
                <p:cNvPr id="211182" name="Freihand 211181">
                  <a:extLst>
                    <a:ext uri="{FF2B5EF4-FFF2-40B4-BE49-F238E27FC236}">
                      <a16:creationId xmlns:a16="http://schemas.microsoft.com/office/drawing/2014/main" id="{D5A59F4C-D24E-42E8-88B8-D4658DECBCEF}"/>
                    </a:ext>
                  </a:extLst>
                </p:cNvPr>
                <p:cNvPicPr/>
                <p:nvPr/>
              </p:nvPicPr>
              <p:blipFill>
                <a:blip r:embed="rId492"/>
                <a:stretch>
                  <a:fillRect/>
                </a:stretch>
              </p:blipFill>
              <p:spPr>
                <a:xfrm>
                  <a:off x="8033858" y="5692745"/>
                  <a:ext cx="385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11183" name="Freihand 211182">
                  <a:extLst>
                    <a:ext uri="{FF2B5EF4-FFF2-40B4-BE49-F238E27FC236}">
                      <a16:creationId xmlns:a16="http://schemas.microsoft.com/office/drawing/2014/main" id="{4345A10E-815F-4CCF-B649-338F79BE0FAB}"/>
                    </a:ext>
                  </a:extLst>
                </p14:cNvPr>
                <p14:cNvContentPartPr/>
                <p14:nvPr/>
              </p14:nvContentPartPr>
              <p14:xfrm>
                <a:off x="8127098" y="6067145"/>
                <a:ext cx="6120" cy="2880"/>
              </p14:xfrm>
            </p:contentPart>
          </mc:Choice>
          <mc:Fallback xmlns="">
            <p:pic>
              <p:nvPicPr>
                <p:cNvPr id="211183" name="Freihand 211182">
                  <a:extLst>
                    <a:ext uri="{FF2B5EF4-FFF2-40B4-BE49-F238E27FC236}">
                      <a16:creationId xmlns:a16="http://schemas.microsoft.com/office/drawing/2014/main" id="{4345A10E-815F-4CCF-B649-338F79BE0FAB}"/>
                    </a:ext>
                  </a:extLst>
                </p:cNvPr>
                <p:cNvPicPr/>
                <p:nvPr/>
              </p:nvPicPr>
              <p:blipFill>
                <a:blip r:embed="rId494"/>
                <a:stretch>
                  <a:fillRect/>
                </a:stretch>
              </p:blipFill>
              <p:spPr>
                <a:xfrm>
                  <a:off x="8118458" y="6058145"/>
                  <a:ext cx="237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211184" name="Freihand 211183">
                  <a:extLst>
                    <a:ext uri="{FF2B5EF4-FFF2-40B4-BE49-F238E27FC236}">
                      <a16:creationId xmlns:a16="http://schemas.microsoft.com/office/drawing/2014/main" id="{7243DEB1-F7BB-4B14-925F-FE23AFF08363}"/>
                    </a:ext>
                  </a:extLst>
                </p14:cNvPr>
                <p14:cNvContentPartPr/>
                <p14:nvPr/>
              </p14:nvContentPartPr>
              <p14:xfrm>
                <a:off x="8128898" y="5994065"/>
                <a:ext cx="107640" cy="109800"/>
              </p14:xfrm>
            </p:contentPart>
          </mc:Choice>
          <mc:Fallback xmlns="">
            <p:pic>
              <p:nvPicPr>
                <p:cNvPr id="211184" name="Freihand 211183">
                  <a:extLst>
                    <a:ext uri="{FF2B5EF4-FFF2-40B4-BE49-F238E27FC236}">
                      <a16:creationId xmlns:a16="http://schemas.microsoft.com/office/drawing/2014/main" id="{7243DEB1-F7BB-4B14-925F-FE23AFF08363}"/>
                    </a:ext>
                  </a:extLst>
                </p:cNvPr>
                <p:cNvPicPr/>
                <p:nvPr/>
              </p:nvPicPr>
              <p:blipFill>
                <a:blip r:embed="rId496"/>
                <a:stretch>
                  <a:fillRect/>
                </a:stretch>
              </p:blipFill>
              <p:spPr>
                <a:xfrm>
                  <a:off x="8120258" y="5985425"/>
                  <a:ext cx="1252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211185" name="Freihand 211184">
                  <a:extLst>
                    <a:ext uri="{FF2B5EF4-FFF2-40B4-BE49-F238E27FC236}">
                      <a16:creationId xmlns:a16="http://schemas.microsoft.com/office/drawing/2014/main" id="{C309AF17-AFA6-4DBD-8F1F-418064BDB993}"/>
                    </a:ext>
                  </a:extLst>
                </p14:cNvPr>
                <p14:cNvContentPartPr/>
                <p14:nvPr/>
              </p14:nvContentPartPr>
              <p14:xfrm>
                <a:off x="8190098" y="5741705"/>
                <a:ext cx="116640" cy="144360"/>
              </p14:xfrm>
            </p:contentPart>
          </mc:Choice>
          <mc:Fallback xmlns="">
            <p:pic>
              <p:nvPicPr>
                <p:cNvPr id="211185" name="Freihand 211184">
                  <a:extLst>
                    <a:ext uri="{FF2B5EF4-FFF2-40B4-BE49-F238E27FC236}">
                      <a16:creationId xmlns:a16="http://schemas.microsoft.com/office/drawing/2014/main" id="{C309AF17-AFA6-4DBD-8F1F-418064BDB993}"/>
                    </a:ext>
                  </a:extLst>
                </p:cNvPr>
                <p:cNvPicPr/>
                <p:nvPr/>
              </p:nvPicPr>
              <p:blipFill>
                <a:blip r:embed="rId498"/>
                <a:stretch>
                  <a:fillRect/>
                </a:stretch>
              </p:blipFill>
              <p:spPr>
                <a:xfrm>
                  <a:off x="8181458" y="5733065"/>
                  <a:ext cx="1342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211189" name="Freihand 211188">
                  <a:extLst>
                    <a:ext uri="{FF2B5EF4-FFF2-40B4-BE49-F238E27FC236}">
                      <a16:creationId xmlns:a16="http://schemas.microsoft.com/office/drawing/2014/main" id="{1E0BA0F2-91B2-4DCF-B825-1FE1EC2CB3C8}"/>
                    </a:ext>
                  </a:extLst>
                </p14:cNvPr>
                <p14:cNvContentPartPr/>
                <p14:nvPr/>
              </p14:nvContentPartPr>
              <p14:xfrm>
                <a:off x="6157178" y="4683665"/>
                <a:ext cx="111960" cy="66240"/>
              </p14:xfrm>
            </p:contentPart>
          </mc:Choice>
          <mc:Fallback xmlns="">
            <p:pic>
              <p:nvPicPr>
                <p:cNvPr id="211189" name="Freihand 211188">
                  <a:extLst>
                    <a:ext uri="{FF2B5EF4-FFF2-40B4-BE49-F238E27FC236}">
                      <a16:creationId xmlns:a16="http://schemas.microsoft.com/office/drawing/2014/main" id="{1E0BA0F2-91B2-4DCF-B825-1FE1EC2CB3C8}"/>
                    </a:ext>
                  </a:extLst>
                </p:cNvPr>
                <p:cNvPicPr/>
                <p:nvPr/>
              </p:nvPicPr>
              <p:blipFill>
                <a:blip r:embed="rId500"/>
                <a:stretch>
                  <a:fillRect/>
                </a:stretch>
              </p:blipFill>
              <p:spPr>
                <a:xfrm>
                  <a:off x="6148178" y="4675025"/>
                  <a:ext cx="129600" cy="8388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211190" name="Freihand 211189">
                  <a:extLst>
                    <a:ext uri="{FF2B5EF4-FFF2-40B4-BE49-F238E27FC236}">
                      <a16:creationId xmlns:a16="http://schemas.microsoft.com/office/drawing/2014/main" id="{F68F732C-ECA7-489B-A312-0911452907D9}"/>
                    </a:ext>
                  </a:extLst>
                </p14:cNvPr>
                <p14:cNvContentPartPr/>
                <p14:nvPr/>
              </p14:nvContentPartPr>
              <p14:xfrm>
                <a:off x="3973058" y="4718945"/>
                <a:ext cx="1574280" cy="126360"/>
              </p14:xfrm>
            </p:contentPart>
          </mc:Choice>
          <mc:Fallback xmlns="">
            <p:pic>
              <p:nvPicPr>
                <p:cNvPr id="211190" name="Freihand 211189">
                  <a:extLst>
                    <a:ext uri="{FF2B5EF4-FFF2-40B4-BE49-F238E27FC236}">
                      <a16:creationId xmlns:a16="http://schemas.microsoft.com/office/drawing/2014/main" id="{F68F732C-ECA7-489B-A312-0911452907D9}"/>
                    </a:ext>
                  </a:extLst>
                </p:cNvPr>
                <p:cNvPicPr/>
                <p:nvPr/>
              </p:nvPicPr>
              <p:blipFill>
                <a:blip r:embed="rId502"/>
                <a:stretch>
                  <a:fillRect/>
                </a:stretch>
              </p:blipFill>
              <p:spPr>
                <a:xfrm>
                  <a:off x="3964058" y="4709945"/>
                  <a:ext cx="1591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211191" name="Freihand 211190">
                  <a:extLst>
                    <a:ext uri="{FF2B5EF4-FFF2-40B4-BE49-F238E27FC236}">
                      <a16:creationId xmlns:a16="http://schemas.microsoft.com/office/drawing/2014/main" id="{4C339D3C-98A1-4557-B450-5D329B7FBA3B}"/>
                    </a:ext>
                  </a:extLst>
                </p14:cNvPr>
                <p14:cNvContentPartPr/>
                <p14:nvPr/>
              </p14:nvContentPartPr>
              <p14:xfrm>
                <a:off x="3565178" y="4738385"/>
                <a:ext cx="2922840" cy="637200"/>
              </p14:xfrm>
            </p:contentPart>
          </mc:Choice>
          <mc:Fallback xmlns="">
            <p:pic>
              <p:nvPicPr>
                <p:cNvPr id="211191" name="Freihand 211190">
                  <a:extLst>
                    <a:ext uri="{FF2B5EF4-FFF2-40B4-BE49-F238E27FC236}">
                      <a16:creationId xmlns:a16="http://schemas.microsoft.com/office/drawing/2014/main" id="{4C339D3C-98A1-4557-B450-5D329B7FBA3B}"/>
                    </a:ext>
                  </a:extLst>
                </p:cNvPr>
                <p:cNvPicPr/>
                <p:nvPr/>
              </p:nvPicPr>
              <p:blipFill>
                <a:blip r:embed="rId504"/>
                <a:stretch>
                  <a:fillRect/>
                </a:stretch>
              </p:blipFill>
              <p:spPr>
                <a:xfrm>
                  <a:off x="3556178" y="4729745"/>
                  <a:ext cx="2940480" cy="65484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211193" name="Freihand 211192">
                  <a:extLst>
                    <a:ext uri="{FF2B5EF4-FFF2-40B4-BE49-F238E27FC236}">
                      <a16:creationId xmlns:a16="http://schemas.microsoft.com/office/drawing/2014/main" id="{9CBC5550-1380-445D-8FA0-8544366017E4}"/>
                    </a:ext>
                  </a:extLst>
                </p14:cNvPr>
                <p14:cNvContentPartPr/>
                <p14:nvPr/>
              </p14:nvContentPartPr>
              <p14:xfrm>
                <a:off x="2147498" y="4844585"/>
                <a:ext cx="1073520" cy="895320"/>
              </p14:xfrm>
            </p:contentPart>
          </mc:Choice>
          <mc:Fallback xmlns="">
            <p:pic>
              <p:nvPicPr>
                <p:cNvPr id="211193" name="Freihand 211192">
                  <a:extLst>
                    <a:ext uri="{FF2B5EF4-FFF2-40B4-BE49-F238E27FC236}">
                      <a16:creationId xmlns:a16="http://schemas.microsoft.com/office/drawing/2014/main" id="{9CBC5550-1380-445D-8FA0-8544366017E4}"/>
                    </a:ext>
                  </a:extLst>
                </p:cNvPr>
                <p:cNvPicPr/>
                <p:nvPr/>
              </p:nvPicPr>
              <p:blipFill>
                <a:blip r:embed="rId506"/>
                <a:stretch>
                  <a:fillRect/>
                </a:stretch>
              </p:blipFill>
              <p:spPr>
                <a:xfrm>
                  <a:off x="2138858" y="4835945"/>
                  <a:ext cx="1091160" cy="91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07">
            <p14:nvContentPartPr>
              <p14:cNvPr id="211195" name="Freihand 211194">
                <a:extLst>
                  <a:ext uri="{FF2B5EF4-FFF2-40B4-BE49-F238E27FC236}">
                    <a16:creationId xmlns:a16="http://schemas.microsoft.com/office/drawing/2014/main" id="{45A2DC14-46BA-4D8C-88C8-22590283306F}"/>
                  </a:ext>
                </a:extLst>
              </p14:cNvPr>
              <p14:cNvContentPartPr/>
              <p14:nvPr/>
            </p14:nvContentPartPr>
            <p14:xfrm>
              <a:off x="4412978" y="6316625"/>
              <a:ext cx="190440" cy="113760"/>
            </p14:xfrm>
          </p:contentPart>
        </mc:Choice>
        <mc:Fallback xmlns="">
          <p:pic>
            <p:nvPicPr>
              <p:cNvPr id="211195" name="Freihand 211194">
                <a:extLst>
                  <a:ext uri="{FF2B5EF4-FFF2-40B4-BE49-F238E27FC236}">
                    <a16:creationId xmlns:a16="http://schemas.microsoft.com/office/drawing/2014/main" id="{45A2DC14-46BA-4D8C-88C8-22590283306F}"/>
                  </a:ext>
                </a:extLst>
              </p:cNvPr>
              <p:cNvPicPr/>
              <p:nvPr/>
            </p:nvPicPr>
            <p:blipFill>
              <a:blip r:embed="rId508"/>
              <a:stretch>
                <a:fillRect/>
              </a:stretch>
            </p:blipFill>
            <p:spPr>
              <a:xfrm>
                <a:off x="4403978" y="6307985"/>
                <a:ext cx="2080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211196" name="Freihand 211195">
                <a:extLst>
                  <a:ext uri="{FF2B5EF4-FFF2-40B4-BE49-F238E27FC236}">
                    <a16:creationId xmlns:a16="http://schemas.microsoft.com/office/drawing/2014/main" id="{0AEEA452-791B-4BB9-9F02-DBA5FD5F018A}"/>
                  </a:ext>
                </a:extLst>
              </p14:cNvPr>
              <p14:cNvContentPartPr/>
              <p14:nvPr/>
            </p14:nvContentPartPr>
            <p14:xfrm>
              <a:off x="5271218" y="6312305"/>
              <a:ext cx="2621520" cy="72720"/>
            </p14:xfrm>
          </p:contentPart>
        </mc:Choice>
        <mc:Fallback xmlns="">
          <p:pic>
            <p:nvPicPr>
              <p:cNvPr id="211196" name="Freihand 211195">
                <a:extLst>
                  <a:ext uri="{FF2B5EF4-FFF2-40B4-BE49-F238E27FC236}">
                    <a16:creationId xmlns:a16="http://schemas.microsoft.com/office/drawing/2014/main" id="{0AEEA452-791B-4BB9-9F02-DBA5FD5F018A}"/>
                  </a:ext>
                </a:extLst>
              </p:cNvPr>
              <p:cNvPicPr/>
              <p:nvPr/>
            </p:nvPicPr>
            <p:blipFill>
              <a:blip r:embed="rId510"/>
              <a:stretch>
                <a:fillRect/>
              </a:stretch>
            </p:blipFill>
            <p:spPr>
              <a:xfrm>
                <a:off x="5262218" y="6303665"/>
                <a:ext cx="2639160" cy="90360"/>
              </a:xfrm>
              <a:prstGeom prst="rect">
                <a:avLst/>
              </a:prstGeom>
            </p:spPr>
          </p:pic>
        </mc:Fallback>
      </mc:AlternateContent>
      <p:grpSp>
        <p:nvGrpSpPr>
          <p:cNvPr id="211199" name="Gruppieren 211198">
            <a:extLst>
              <a:ext uri="{FF2B5EF4-FFF2-40B4-BE49-F238E27FC236}">
                <a16:creationId xmlns:a16="http://schemas.microsoft.com/office/drawing/2014/main" id="{590DABD0-A5CF-4767-9CAD-216B4A3BB0BA}"/>
              </a:ext>
            </a:extLst>
          </p:cNvPr>
          <p:cNvGrpSpPr/>
          <p:nvPr/>
        </p:nvGrpSpPr>
        <p:grpSpPr>
          <a:xfrm>
            <a:off x="2728178" y="695585"/>
            <a:ext cx="516600" cy="352440"/>
            <a:chOff x="2728178" y="695585"/>
            <a:chExt cx="516600" cy="352440"/>
          </a:xfrm>
        </p:grpSpPr>
        <mc:AlternateContent xmlns:mc="http://schemas.openxmlformats.org/markup-compatibility/2006" xmlns:p14="http://schemas.microsoft.com/office/powerpoint/2010/main">
          <mc:Choice Requires="p14">
            <p:contentPart p14:bwMode="auto" r:id="rId511">
              <p14:nvContentPartPr>
                <p14:cNvPr id="211197" name="Freihand 211196">
                  <a:extLst>
                    <a:ext uri="{FF2B5EF4-FFF2-40B4-BE49-F238E27FC236}">
                      <a16:creationId xmlns:a16="http://schemas.microsoft.com/office/drawing/2014/main" id="{34AEC24C-ECDA-47E6-A188-DEC9D3797955}"/>
                    </a:ext>
                  </a:extLst>
                </p14:cNvPr>
                <p14:cNvContentPartPr/>
                <p14:nvPr/>
              </p14:nvContentPartPr>
              <p14:xfrm>
                <a:off x="3240818" y="960905"/>
                <a:ext cx="3960" cy="5040"/>
              </p14:xfrm>
            </p:contentPart>
          </mc:Choice>
          <mc:Fallback xmlns="">
            <p:pic>
              <p:nvPicPr>
                <p:cNvPr id="211197" name="Freihand 211196">
                  <a:extLst>
                    <a:ext uri="{FF2B5EF4-FFF2-40B4-BE49-F238E27FC236}">
                      <a16:creationId xmlns:a16="http://schemas.microsoft.com/office/drawing/2014/main" id="{34AEC24C-ECDA-47E6-A188-DEC9D3797955}"/>
                    </a:ext>
                  </a:extLst>
                </p:cNvPr>
                <p:cNvPicPr/>
                <p:nvPr/>
              </p:nvPicPr>
              <p:blipFill>
                <a:blip r:embed="rId494"/>
                <a:stretch>
                  <a:fillRect/>
                </a:stretch>
              </p:blipFill>
              <p:spPr>
                <a:xfrm>
                  <a:off x="3231818" y="952265"/>
                  <a:ext cx="2160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211198" name="Freihand 211197">
                  <a:extLst>
                    <a:ext uri="{FF2B5EF4-FFF2-40B4-BE49-F238E27FC236}">
                      <a16:creationId xmlns:a16="http://schemas.microsoft.com/office/drawing/2014/main" id="{C68C9020-AEAA-4A84-AAD6-A5B0CA20CDFA}"/>
                    </a:ext>
                  </a:extLst>
                </p14:cNvPr>
                <p14:cNvContentPartPr/>
                <p14:nvPr/>
              </p14:nvContentPartPr>
              <p14:xfrm>
                <a:off x="2728178" y="695585"/>
                <a:ext cx="432000" cy="352440"/>
              </p14:xfrm>
            </p:contentPart>
          </mc:Choice>
          <mc:Fallback xmlns="">
            <p:pic>
              <p:nvPicPr>
                <p:cNvPr id="211198" name="Freihand 211197">
                  <a:extLst>
                    <a:ext uri="{FF2B5EF4-FFF2-40B4-BE49-F238E27FC236}">
                      <a16:creationId xmlns:a16="http://schemas.microsoft.com/office/drawing/2014/main" id="{C68C9020-AEAA-4A84-AAD6-A5B0CA20CDFA}"/>
                    </a:ext>
                  </a:extLst>
                </p:cNvPr>
                <p:cNvPicPr/>
                <p:nvPr/>
              </p:nvPicPr>
              <p:blipFill>
                <a:blip r:embed="rId513"/>
                <a:stretch>
                  <a:fillRect/>
                </a:stretch>
              </p:blipFill>
              <p:spPr>
                <a:xfrm>
                  <a:off x="2719178" y="686945"/>
                  <a:ext cx="449640" cy="370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4">
            <p14:nvContentPartPr>
              <p14:cNvPr id="25" name="Freihand 24">
                <a:extLst>
                  <a:ext uri="{FF2B5EF4-FFF2-40B4-BE49-F238E27FC236}">
                    <a16:creationId xmlns:a16="http://schemas.microsoft.com/office/drawing/2014/main" id="{5AFD9CD2-6DF5-4B97-8864-9052378B5112}"/>
                  </a:ext>
                </a:extLst>
              </p14:cNvPr>
              <p14:cNvContentPartPr/>
              <p14:nvPr/>
            </p14:nvContentPartPr>
            <p14:xfrm>
              <a:off x="368018" y="6181985"/>
              <a:ext cx="3396240" cy="440640"/>
            </p14:xfrm>
          </p:contentPart>
        </mc:Choice>
        <mc:Fallback>
          <p:pic>
            <p:nvPicPr>
              <p:cNvPr id="25" name="Freihand 24">
                <a:extLst>
                  <a:ext uri="{FF2B5EF4-FFF2-40B4-BE49-F238E27FC236}">
                    <a16:creationId xmlns:a16="http://schemas.microsoft.com/office/drawing/2014/main" id="{5AFD9CD2-6DF5-4B97-8864-9052378B5112}"/>
                  </a:ext>
                </a:extLst>
              </p:cNvPr>
              <p:cNvPicPr/>
              <p:nvPr/>
            </p:nvPicPr>
            <p:blipFill>
              <a:blip r:embed="rId515"/>
              <a:stretch>
                <a:fillRect/>
              </a:stretch>
            </p:blipFill>
            <p:spPr>
              <a:xfrm>
                <a:off x="359378" y="6172985"/>
                <a:ext cx="3413880" cy="4582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1" name="Freihand 30">
                <a:extLst>
                  <a:ext uri="{FF2B5EF4-FFF2-40B4-BE49-F238E27FC236}">
                    <a16:creationId xmlns:a16="http://schemas.microsoft.com/office/drawing/2014/main" id="{396A7135-D1C0-49EE-8E38-C91DD499335E}"/>
                  </a:ext>
                </a:extLst>
              </p14:cNvPr>
              <p14:cNvContentPartPr/>
              <p14:nvPr/>
            </p14:nvContentPartPr>
            <p14:xfrm>
              <a:off x="342818" y="6476825"/>
              <a:ext cx="3015000" cy="343800"/>
            </p14:xfrm>
          </p:contentPart>
        </mc:Choice>
        <mc:Fallback>
          <p:pic>
            <p:nvPicPr>
              <p:cNvPr id="31" name="Freihand 30">
                <a:extLst>
                  <a:ext uri="{FF2B5EF4-FFF2-40B4-BE49-F238E27FC236}">
                    <a16:creationId xmlns:a16="http://schemas.microsoft.com/office/drawing/2014/main" id="{396A7135-D1C0-49EE-8E38-C91DD499335E}"/>
                  </a:ext>
                </a:extLst>
              </p:cNvPr>
              <p:cNvPicPr/>
              <p:nvPr/>
            </p:nvPicPr>
            <p:blipFill>
              <a:blip r:embed="rId517"/>
              <a:stretch>
                <a:fillRect/>
              </a:stretch>
            </p:blipFill>
            <p:spPr>
              <a:xfrm>
                <a:off x="333818" y="6467825"/>
                <a:ext cx="3032640" cy="3614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46" name="Freihand 45">
                <a:extLst>
                  <a:ext uri="{FF2B5EF4-FFF2-40B4-BE49-F238E27FC236}">
                    <a16:creationId xmlns:a16="http://schemas.microsoft.com/office/drawing/2014/main" id="{CB3FFC8A-ABC1-407C-B79B-CE45A395F091}"/>
                  </a:ext>
                </a:extLst>
              </p14:cNvPr>
              <p14:cNvContentPartPr/>
              <p14:nvPr/>
            </p14:nvContentPartPr>
            <p14:xfrm>
              <a:off x="3334778" y="6489065"/>
              <a:ext cx="5113800" cy="327240"/>
            </p14:xfrm>
          </p:contentPart>
        </mc:Choice>
        <mc:Fallback>
          <p:pic>
            <p:nvPicPr>
              <p:cNvPr id="46" name="Freihand 45">
                <a:extLst>
                  <a:ext uri="{FF2B5EF4-FFF2-40B4-BE49-F238E27FC236}">
                    <a16:creationId xmlns:a16="http://schemas.microsoft.com/office/drawing/2014/main" id="{CB3FFC8A-ABC1-407C-B79B-CE45A395F091}"/>
                  </a:ext>
                </a:extLst>
              </p:cNvPr>
              <p:cNvPicPr/>
              <p:nvPr/>
            </p:nvPicPr>
            <p:blipFill>
              <a:blip r:embed="rId519"/>
              <a:stretch>
                <a:fillRect/>
              </a:stretch>
            </p:blipFill>
            <p:spPr>
              <a:xfrm>
                <a:off x="3325778" y="6480425"/>
                <a:ext cx="5131440" cy="344880"/>
              </a:xfrm>
              <a:prstGeom prst="rect">
                <a:avLst/>
              </a:prstGeom>
            </p:spPr>
          </p:pic>
        </mc:Fallback>
      </mc:AlternateContent>
      <p:grpSp>
        <p:nvGrpSpPr>
          <p:cNvPr id="211018" name="Gruppieren 211017">
            <a:extLst>
              <a:ext uri="{FF2B5EF4-FFF2-40B4-BE49-F238E27FC236}">
                <a16:creationId xmlns:a16="http://schemas.microsoft.com/office/drawing/2014/main" id="{F5B3F1F5-5857-4CC9-90C3-BF3306F888E7}"/>
              </a:ext>
            </a:extLst>
          </p:cNvPr>
          <p:cNvGrpSpPr/>
          <p:nvPr/>
        </p:nvGrpSpPr>
        <p:grpSpPr>
          <a:xfrm>
            <a:off x="1220138" y="5791025"/>
            <a:ext cx="2726640" cy="726120"/>
            <a:chOff x="1220138" y="5791025"/>
            <a:chExt cx="2726640" cy="726120"/>
          </a:xfrm>
        </p:grpSpPr>
        <mc:AlternateContent xmlns:mc="http://schemas.openxmlformats.org/markup-compatibility/2006">
          <mc:Choice xmlns:p14="http://schemas.microsoft.com/office/powerpoint/2010/main" Requires="p14">
            <p:contentPart p14:bwMode="auto" r:id="rId520">
              <p14:nvContentPartPr>
                <p14:cNvPr id="47" name="Freihand 46">
                  <a:extLst>
                    <a:ext uri="{FF2B5EF4-FFF2-40B4-BE49-F238E27FC236}">
                      <a16:creationId xmlns:a16="http://schemas.microsoft.com/office/drawing/2014/main" id="{F9C44EB4-191E-43C6-A86C-D9FE9B3D4C41}"/>
                    </a:ext>
                  </a:extLst>
                </p14:cNvPr>
                <p14:cNvContentPartPr/>
                <p14:nvPr/>
              </p14:nvContentPartPr>
              <p14:xfrm>
                <a:off x="2339738" y="6172985"/>
                <a:ext cx="1607040" cy="344160"/>
              </p14:xfrm>
            </p:contentPart>
          </mc:Choice>
          <mc:Fallback>
            <p:pic>
              <p:nvPicPr>
                <p:cNvPr id="47" name="Freihand 46">
                  <a:extLst>
                    <a:ext uri="{FF2B5EF4-FFF2-40B4-BE49-F238E27FC236}">
                      <a16:creationId xmlns:a16="http://schemas.microsoft.com/office/drawing/2014/main" id="{F9C44EB4-191E-43C6-A86C-D9FE9B3D4C41}"/>
                    </a:ext>
                  </a:extLst>
                </p:cNvPr>
                <p:cNvPicPr/>
                <p:nvPr/>
              </p:nvPicPr>
              <p:blipFill>
                <a:blip r:embed="rId521"/>
                <a:stretch>
                  <a:fillRect/>
                </a:stretch>
              </p:blipFill>
              <p:spPr>
                <a:xfrm>
                  <a:off x="2331098" y="6164345"/>
                  <a:ext cx="162468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522">
              <p14:nvContentPartPr>
                <p14:cNvPr id="63" name="Freihand 62">
                  <a:extLst>
                    <a:ext uri="{FF2B5EF4-FFF2-40B4-BE49-F238E27FC236}">
                      <a16:creationId xmlns:a16="http://schemas.microsoft.com/office/drawing/2014/main" id="{A9DBDE77-0BD2-4548-9D45-C7B39E2A0CF4}"/>
                    </a:ext>
                  </a:extLst>
                </p14:cNvPr>
                <p14:cNvContentPartPr/>
                <p14:nvPr/>
              </p14:nvContentPartPr>
              <p14:xfrm>
                <a:off x="1220138" y="5791025"/>
                <a:ext cx="1684080" cy="315720"/>
              </p14:xfrm>
            </p:contentPart>
          </mc:Choice>
          <mc:Fallback>
            <p:pic>
              <p:nvPicPr>
                <p:cNvPr id="63" name="Freihand 62">
                  <a:extLst>
                    <a:ext uri="{FF2B5EF4-FFF2-40B4-BE49-F238E27FC236}">
                      <a16:creationId xmlns:a16="http://schemas.microsoft.com/office/drawing/2014/main" id="{A9DBDE77-0BD2-4548-9D45-C7B39E2A0CF4}"/>
                    </a:ext>
                  </a:extLst>
                </p:cNvPr>
                <p:cNvPicPr/>
                <p:nvPr/>
              </p:nvPicPr>
              <p:blipFill>
                <a:blip r:embed="rId523"/>
                <a:stretch>
                  <a:fillRect/>
                </a:stretch>
              </p:blipFill>
              <p:spPr>
                <a:xfrm>
                  <a:off x="1211498" y="5782025"/>
                  <a:ext cx="1701720" cy="333360"/>
                </a:xfrm>
                <a:prstGeom prst="rect">
                  <a:avLst/>
                </a:prstGeom>
              </p:spPr>
            </p:pic>
          </mc:Fallback>
        </mc:AlternateContent>
      </p:grpSp>
      <p:grpSp>
        <p:nvGrpSpPr>
          <p:cNvPr id="211188" name="Gruppieren 211187">
            <a:extLst>
              <a:ext uri="{FF2B5EF4-FFF2-40B4-BE49-F238E27FC236}">
                <a16:creationId xmlns:a16="http://schemas.microsoft.com/office/drawing/2014/main" id="{E0043F82-1A9E-483A-8134-BA4D6F9261AA}"/>
              </a:ext>
            </a:extLst>
          </p:cNvPr>
          <p:cNvGrpSpPr/>
          <p:nvPr/>
        </p:nvGrpSpPr>
        <p:grpSpPr>
          <a:xfrm>
            <a:off x="130418" y="4921985"/>
            <a:ext cx="1581120" cy="1051200"/>
            <a:chOff x="130418" y="4921985"/>
            <a:chExt cx="1581120" cy="1051200"/>
          </a:xfrm>
        </p:grpSpPr>
        <mc:AlternateContent xmlns:mc="http://schemas.openxmlformats.org/markup-compatibility/2006">
          <mc:Choice xmlns:p14="http://schemas.microsoft.com/office/powerpoint/2010/main" Requires="p14">
            <p:contentPart p14:bwMode="auto" r:id="rId524">
              <p14:nvContentPartPr>
                <p14:cNvPr id="211019" name="Freihand 211018">
                  <a:extLst>
                    <a:ext uri="{FF2B5EF4-FFF2-40B4-BE49-F238E27FC236}">
                      <a16:creationId xmlns:a16="http://schemas.microsoft.com/office/drawing/2014/main" id="{6EF4B635-DBAD-4E45-BCD7-DC840FB44240}"/>
                    </a:ext>
                  </a:extLst>
                </p14:cNvPr>
                <p14:cNvContentPartPr/>
                <p14:nvPr/>
              </p14:nvContentPartPr>
              <p14:xfrm>
                <a:off x="280178" y="5139425"/>
                <a:ext cx="30960" cy="180000"/>
              </p14:xfrm>
            </p:contentPart>
          </mc:Choice>
          <mc:Fallback>
            <p:pic>
              <p:nvPicPr>
                <p:cNvPr id="211019" name="Freihand 211018">
                  <a:extLst>
                    <a:ext uri="{FF2B5EF4-FFF2-40B4-BE49-F238E27FC236}">
                      <a16:creationId xmlns:a16="http://schemas.microsoft.com/office/drawing/2014/main" id="{6EF4B635-DBAD-4E45-BCD7-DC840FB44240}"/>
                    </a:ext>
                  </a:extLst>
                </p:cNvPr>
                <p:cNvPicPr/>
                <p:nvPr/>
              </p:nvPicPr>
              <p:blipFill>
                <a:blip r:embed="rId525"/>
                <a:stretch>
                  <a:fillRect/>
                </a:stretch>
              </p:blipFill>
              <p:spPr>
                <a:xfrm>
                  <a:off x="271178" y="5130425"/>
                  <a:ext cx="4860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526">
              <p14:nvContentPartPr>
                <p14:cNvPr id="211021" name="Freihand 211020">
                  <a:extLst>
                    <a:ext uri="{FF2B5EF4-FFF2-40B4-BE49-F238E27FC236}">
                      <a16:creationId xmlns:a16="http://schemas.microsoft.com/office/drawing/2014/main" id="{0C48BCC3-C781-4164-8180-35355DF8C997}"/>
                    </a:ext>
                  </a:extLst>
                </p14:cNvPr>
                <p14:cNvContentPartPr/>
                <p14:nvPr/>
              </p14:nvContentPartPr>
              <p14:xfrm>
                <a:off x="181538" y="5095865"/>
                <a:ext cx="165960" cy="214920"/>
              </p14:xfrm>
            </p:contentPart>
          </mc:Choice>
          <mc:Fallback>
            <p:pic>
              <p:nvPicPr>
                <p:cNvPr id="211021" name="Freihand 211020">
                  <a:extLst>
                    <a:ext uri="{FF2B5EF4-FFF2-40B4-BE49-F238E27FC236}">
                      <a16:creationId xmlns:a16="http://schemas.microsoft.com/office/drawing/2014/main" id="{0C48BCC3-C781-4164-8180-35355DF8C997}"/>
                    </a:ext>
                  </a:extLst>
                </p:cNvPr>
                <p:cNvPicPr/>
                <p:nvPr/>
              </p:nvPicPr>
              <p:blipFill>
                <a:blip r:embed="rId527"/>
                <a:stretch>
                  <a:fillRect/>
                </a:stretch>
              </p:blipFill>
              <p:spPr>
                <a:xfrm>
                  <a:off x="172538" y="5086865"/>
                  <a:ext cx="18360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528">
              <p14:nvContentPartPr>
                <p14:cNvPr id="211039" name="Freihand 211038">
                  <a:extLst>
                    <a:ext uri="{FF2B5EF4-FFF2-40B4-BE49-F238E27FC236}">
                      <a16:creationId xmlns:a16="http://schemas.microsoft.com/office/drawing/2014/main" id="{343E451A-B237-4FD4-994E-02287C60BF6B}"/>
                    </a:ext>
                  </a:extLst>
                </p14:cNvPr>
                <p14:cNvContentPartPr/>
                <p14:nvPr/>
              </p14:nvContentPartPr>
              <p14:xfrm>
                <a:off x="407978" y="5113865"/>
                <a:ext cx="21600" cy="92880"/>
              </p14:xfrm>
            </p:contentPart>
          </mc:Choice>
          <mc:Fallback>
            <p:pic>
              <p:nvPicPr>
                <p:cNvPr id="211039" name="Freihand 211038">
                  <a:extLst>
                    <a:ext uri="{FF2B5EF4-FFF2-40B4-BE49-F238E27FC236}">
                      <a16:creationId xmlns:a16="http://schemas.microsoft.com/office/drawing/2014/main" id="{343E451A-B237-4FD4-994E-02287C60BF6B}"/>
                    </a:ext>
                  </a:extLst>
                </p:cNvPr>
                <p:cNvPicPr/>
                <p:nvPr/>
              </p:nvPicPr>
              <p:blipFill>
                <a:blip r:embed="rId529"/>
                <a:stretch>
                  <a:fillRect/>
                </a:stretch>
              </p:blipFill>
              <p:spPr>
                <a:xfrm>
                  <a:off x="399338" y="5105225"/>
                  <a:ext cx="3924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30">
              <p14:nvContentPartPr>
                <p14:cNvPr id="211042" name="Freihand 211041">
                  <a:extLst>
                    <a:ext uri="{FF2B5EF4-FFF2-40B4-BE49-F238E27FC236}">
                      <a16:creationId xmlns:a16="http://schemas.microsoft.com/office/drawing/2014/main" id="{DD469B35-8EE6-4DF3-BFC2-B1D32BA0CA7D}"/>
                    </a:ext>
                  </a:extLst>
                </p14:cNvPr>
                <p14:cNvContentPartPr/>
                <p14:nvPr/>
              </p14:nvContentPartPr>
              <p14:xfrm>
                <a:off x="420578" y="4921985"/>
                <a:ext cx="117000" cy="257040"/>
              </p14:xfrm>
            </p:contentPart>
          </mc:Choice>
          <mc:Fallback>
            <p:pic>
              <p:nvPicPr>
                <p:cNvPr id="211042" name="Freihand 211041">
                  <a:extLst>
                    <a:ext uri="{FF2B5EF4-FFF2-40B4-BE49-F238E27FC236}">
                      <a16:creationId xmlns:a16="http://schemas.microsoft.com/office/drawing/2014/main" id="{DD469B35-8EE6-4DF3-BFC2-B1D32BA0CA7D}"/>
                    </a:ext>
                  </a:extLst>
                </p:cNvPr>
                <p:cNvPicPr/>
                <p:nvPr/>
              </p:nvPicPr>
              <p:blipFill>
                <a:blip r:embed="rId531"/>
                <a:stretch>
                  <a:fillRect/>
                </a:stretch>
              </p:blipFill>
              <p:spPr>
                <a:xfrm>
                  <a:off x="411578" y="4913345"/>
                  <a:ext cx="134640" cy="274680"/>
                </a:xfrm>
                <a:prstGeom prst="rect">
                  <a:avLst/>
                </a:prstGeom>
              </p:spPr>
            </p:pic>
          </mc:Fallback>
        </mc:AlternateContent>
        <mc:AlternateContent xmlns:mc="http://schemas.openxmlformats.org/markup-compatibility/2006">
          <mc:Choice xmlns:p14="http://schemas.microsoft.com/office/powerpoint/2010/main" Requires="p14">
            <p:contentPart p14:bwMode="auto" r:id="rId532">
              <p14:nvContentPartPr>
                <p14:cNvPr id="211043" name="Freihand 211042">
                  <a:extLst>
                    <a:ext uri="{FF2B5EF4-FFF2-40B4-BE49-F238E27FC236}">
                      <a16:creationId xmlns:a16="http://schemas.microsoft.com/office/drawing/2014/main" id="{1B738D4F-423F-4760-B641-6157B5075C42}"/>
                    </a:ext>
                  </a:extLst>
                </p14:cNvPr>
                <p14:cNvContentPartPr/>
                <p14:nvPr/>
              </p14:nvContentPartPr>
              <p14:xfrm>
                <a:off x="555938" y="5023505"/>
                <a:ext cx="105480" cy="132480"/>
              </p14:xfrm>
            </p:contentPart>
          </mc:Choice>
          <mc:Fallback>
            <p:pic>
              <p:nvPicPr>
                <p:cNvPr id="211043" name="Freihand 211042">
                  <a:extLst>
                    <a:ext uri="{FF2B5EF4-FFF2-40B4-BE49-F238E27FC236}">
                      <a16:creationId xmlns:a16="http://schemas.microsoft.com/office/drawing/2014/main" id="{1B738D4F-423F-4760-B641-6157B5075C42}"/>
                    </a:ext>
                  </a:extLst>
                </p:cNvPr>
                <p:cNvPicPr/>
                <p:nvPr/>
              </p:nvPicPr>
              <p:blipFill>
                <a:blip r:embed="rId533"/>
                <a:stretch>
                  <a:fillRect/>
                </a:stretch>
              </p:blipFill>
              <p:spPr>
                <a:xfrm>
                  <a:off x="546938" y="5014865"/>
                  <a:ext cx="12312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534">
              <p14:nvContentPartPr>
                <p14:cNvPr id="211047" name="Freihand 211046">
                  <a:extLst>
                    <a:ext uri="{FF2B5EF4-FFF2-40B4-BE49-F238E27FC236}">
                      <a16:creationId xmlns:a16="http://schemas.microsoft.com/office/drawing/2014/main" id="{A68FAFA7-9E51-4D38-BC6D-B7F4AD9AD62C}"/>
                    </a:ext>
                  </a:extLst>
                </p14:cNvPr>
                <p14:cNvContentPartPr/>
                <p14:nvPr/>
              </p14:nvContentPartPr>
              <p14:xfrm>
                <a:off x="714338" y="5004065"/>
                <a:ext cx="86760" cy="126000"/>
              </p14:xfrm>
            </p:contentPart>
          </mc:Choice>
          <mc:Fallback>
            <p:pic>
              <p:nvPicPr>
                <p:cNvPr id="211047" name="Freihand 211046">
                  <a:extLst>
                    <a:ext uri="{FF2B5EF4-FFF2-40B4-BE49-F238E27FC236}">
                      <a16:creationId xmlns:a16="http://schemas.microsoft.com/office/drawing/2014/main" id="{A68FAFA7-9E51-4D38-BC6D-B7F4AD9AD62C}"/>
                    </a:ext>
                  </a:extLst>
                </p:cNvPr>
                <p:cNvPicPr/>
                <p:nvPr/>
              </p:nvPicPr>
              <p:blipFill>
                <a:blip r:embed="rId535"/>
                <a:stretch>
                  <a:fillRect/>
                </a:stretch>
              </p:blipFill>
              <p:spPr>
                <a:xfrm>
                  <a:off x="705698" y="4995065"/>
                  <a:ext cx="10440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36">
              <p14:nvContentPartPr>
                <p14:cNvPr id="211048" name="Freihand 211047">
                  <a:extLst>
                    <a:ext uri="{FF2B5EF4-FFF2-40B4-BE49-F238E27FC236}">
                      <a16:creationId xmlns:a16="http://schemas.microsoft.com/office/drawing/2014/main" id="{69314573-886D-4F6A-B66E-4A5494FDABB3}"/>
                    </a:ext>
                  </a:extLst>
                </p14:cNvPr>
                <p14:cNvContentPartPr/>
                <p14:nvPr/>
              </p14:nvContentPartPr>
              <p14:xfrm>
                <a:off x="148778" y="5383865"/>
                <a:ext cx="171360" cy="210960"/>
              </p14:xfrm>
            </p:contentPart>
          </mc:Choice>
          <mc:Fallback>
            <p:pic>
              <p:nvPicPr>
                <p:cNvPr id="211048" name="Freihand 211047">
                  <a:extLst>
                    <a:ext uri="{FF2B5EF4-FFF2-40B4-BE49-F238E27FC236}">
                      <a16:creationId xmlns:a16="http://schemas.microsoft.com/office/drawing/2014/main" id="{69314573-886D-4F6A-B66E-4A5494FDABB3}"/>
                    </a:ext>
                  </a:extLst>
                </p:cNvPr>
                <p:cNvPicPr/>
                <p:nvPr/>
              </p:nvPicPr>
              <p:blipFill>
                <a:blip r:embed="rId537"/>
                <a:stretch>
                  <a:fillRect/>
                </a:stretch>
              </p:blipFill>
              <p:spPr>
                <a:xfrm>
                  <a:off x="139778" y="5374865"/>
                  <a:ext cx="18900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538">
              <p14:nvContentPartPr>
                <p14:cNvPr id="211051" name="Freihand 211050">
                  <a:extLst>
                    <a:ext uri="{FF2B5EF4-FFF2-40B4-BE49-F238E27FC236}">
                      <a16:creationId xmlns:a16="http://schemas.microsoft.com/office/drawing/2014/main" id="{0D8C3E3D-D2ED-4E0E-9103-1BC306E661C9}"/>
                    </a:ext>
                  </a:extLst>
                </p14:cNvPr>
                <p14:cNvContentPartPr/>
                <p14:nvPr/>
              </p14:nvContentPartPr>
              <p14:xfrm>
                <a:off x="352538" y="5395745"/>
                <a:ext cx="71280" cy="141120"/>
              </p14:xfrm>
            </p:contentPart>
          </mc:Choice>
          <mc:Fallback>
            <p:pic>
              <p:nvPicPr>
                <p:cNvPr id="211051" name="Freihand 211050">
                  <a:extLst>
                    <a:ext uri="{FF2B5EF4-FFF2-40B4-BE49-F238E27FC236}">
                      <a16:creationId xmlns:a16="http://schemas.microsoft.com/office/drawing/2014/main" id="{0D8C3E3D-D2ED-4E0E-9103-1BC306E661C9}"/>
                    </a:ext>
                  </a:extLst>
                </p:cNvPr>
                <p:cNvPicPr/>
                <p:nvPr/>
              </p:nvPicPr>
              <p:blipFill>
                <a:blip r:embed="rId539"/>
                <a:stretch>
                  <a:fillRect/>
                </a:stretch>
              </p:blipFill>
              <p:spPr>
                <a:xfrm>
                  <a:off x="343898" y="5387105"/>
                  <a:ext cx="88920" cy="158760"/>
                </a:xfrm>
                <a:prstGeom prst="rect">
                  <a:avLst/>
                </a:prstGeom>
              </p:spPr>
            </p:pic>
          </mc:Fallback>
        </mc:AlternateContent>
        <mc:AlternateContent xmlns:mc="http://schemas.openxmlformats.org/markup-compatibility/2006">
          <mc:Choice xmlns:p14="http://schemas.microsoft.com/office/powerpoint/2010/main" Requires="p14">
            <p:contentPart p14:bwMode="auto" r:id="rId540">
              <p14:nvContentPartPr>
                <p14:cNvPr id="211052" name="Freihand 211051">
                  <a:extLst>
                    <a:ext uri="{FF2B5EF4-FFF2-40B4-BE49-F238E27FC236}">
                      <a16:creationId xmlns:a16="http://schemas.microsoft.com/office/drawing/2014/main" id="{EBC9681A-A2B8-420D-BD57-5DA609929E04}"/>
                    </a:ext>
                  </a:extLst>
                </p14:cNvPr>
                <p14:cNvContentPartPr/>
                <p14:nvPr/>
              </p14:nvContentPartPr>
              <p14:xfrm>
                <a:off x="436058" y="5273345"/>
                <a:ext cx="231120" cy="287280"/>
              </p14:xfrm>
            </p:contentPart>
          </mc:Choice>
          <mc:Fallback>
            <p:pic>
              <p:nvPicPr>
                <p:cNvPr id="211052" name="Freihand 211051">
                  <a:extLst>
                    <a:ext uri="{FF2B5EF4-FFF2-40B4-BE49-F238E27FC236}">
                      <a16:creationId xmlns:a16="http://schemas.microsoft.com/office/drawing/2014/main" id="{EBC9681A-A2B8-420D-BD57-5DA609929E04}"/>
                    </a:ext>
                  </a:extLst>
                </p:cNvPr>
                <p:cNvPicPr/>
                <p:nvPr/>
              </p:nvPicPr>
              <p:blipFill>
                <a:blip r:embed="rId541"/>
                <a:stretch>
                  <a:fillRect/>
                </a:stretch>
              </p:blipFill>
              <p:spPr>
                <a:xfrm>
                  <a:off x="427418" y="5264705"/>
                  <a:ext cx="248760" cy="304920"/>
                </a:xfrm>
                <a:prstGeom prst="rect">
                  <a:avLst/>
                </a:prstGeom>
              </p:spPr>
            </p:pic>
          </mc:Fallback>
        </mc:AlternateContent>
        <mc:AlternateContent xmlns:mc="http://schemas.openxmlformats.org/markup-compatibility/2006">
          <mc:Choice xmlns:p14="http://schemas.microsoft.com/office/powerpoint/2010/main" Requires="p14">
            <p:contentPart p14:bwMode="auto" r:id="rId542">
              <p14:nvContentPartPr>
                <p14:cNvPr id="211070" name="Freihand 211069">
                  <a:extLst>
                    <a:ext uri="{FF2B5EF4-FFF2-40B4-BE49-F238E27FC236}">
                      <a16:creationId xmlns:a16="http://schemas.microsoft.com/office/drawing/2014/main" id="{FE48700A-52D4-4596-9690-A47088246D8A}"/>
                    </a:ext>
                  </a:extLst>
                </p14:cNvPr>
                <p14:cNvContentPartPr/>
                <p14:nvPr/>
              </p14:nvContentPartPr>
              <p14:xfrm>
                <a:off x="686258" y="5316185"/>
                <a:ext cx="132120" cy="48240"/>
              </p14:xfrm>
            </p:contentPart>
          </mc:Choice>
          <mc:Fallback>
            <p:pic>
              <p:nvPicPr>
                <p:cNvPr id="211070" name="Freihand 211069">
                  <a:extLst>
                    <a:ext uri="{FF2B5EF4-FFF2-40B4-BE49-F238E27FC236}">
                      <a16:creationId xmlns:a16="http://schemas.microsoft.com/office/drawing/2014/main" id="{FE48700A-52D4-4596-9690-A47088246D8A}"/>
                    </a:ext>
                  </a:extLst>
                </p:cNvPr>
                <p:cNvPicPr/>
                <p:nvPr/>
              </p:nvPicPr>
              <p:blipFill>
                <a:blip r:embed="rId543"/>
                <a:stretch>
                  <a:fillRect/>
                </a:stretch>
              </p:blipFill>
              <p:spPr>
                <a:xfrm>
                  <a:off x="677258" y="5307545"/>
                  <a:ext cx="14976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544">
              <p14:nvContentPartPr>
                <p14:cNvPr id="211073" name="Freihand 211072">
                  <a:extLst>
                    <a:ext uri="{FF2B5EF4-FFF2-40B4-BE49-F238E27FC236}">
                      <a16:creationId xmlns:a16="http://schemas.microsoft.com/office/drawing/2014/main" id="{2617DF06-CBF4-494A-B587-9897CAFA1A4D}"/>
                    </a:ext>
                  </a:extLst>
                </p14:cNvPr>
                <p14:cNvContentPartPr/>
                <p14:nvPr/>
              </p14:nvContentPartPr>
              <p14:xfrm>
                <a:off x="442538" y="5226545"/>
                <a:ext cx="112320" cy="52560"/>
              </p14:xfrm>
            </p:contentPart>
          </mc:Choice>
          <mc:Fallback>
            <p:pic>
              <p:nvPicPr>
                <p:cNvPr id="211073" name="Freihand 211072">
                  <a:extLst>
                    <a:ext uri="{FF2B5EF4-FFF2-40B4-BE49-F238E27FC236}">
                      <a16:creationId xmlns:a16="http://schemas.microsoft.com/office/drawing/2014/main" id="{2617DF06-CBF4-494A-B587-9897CAFA1A4D}"/>
                    </a:ext>
                  </a:extLst>
                </p:cNvPr>
                <p:cNvPicPr/>
                <p:nvPr/>
              </p:nvPicPr>
              <p:blipFill>
                <a:blip r:embed="rId545"/>
                <a:stretch>
                  <a:fillRect/>
                </a:stretch>
              </p:blipFill>
              <p:spPr>
                <a:xfrm>
                  <a:off x="433898" y="5217545"/>
                  <a:ext cx="1299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46">
              <p14:nvContentPartPr>
                <p14:cNvPr id="211074" name="Freihand 211073">
                  <a:extLst>
                    <a:ext uri="{FF2B5EF4-FFF2-40B4-BE49-F238E27FC236}">
                      <a16:creationId xmlns:a16="http://schemas.microsoft.com/office/drawing/2014/main" id="{5C64E493-31B8-41E1-9B63-5E0DDB2387F2}"/>
                    </a:ext>
                  </a:extLst>
                </p14:cNvPr>
                <p14:cNvContentPartPr/>
                <p14:nvPr/>
              </p14:nvContentPartPr>
              <p14:xfrm>
                <a:off x="900458" y="5179025"/>
                <a:ext cx="135720" cy="149760"/>
              </p14:xfrm>
            </p:contentPart>
          </mc:Choice>
          <mc:Fallback>
            <p:pic>
              <p:nvPicPr>
                <p:cNvPr id="211074" name="Freihand 211073">
                  <a:extLst>
                    <a:ext uri="{FF2B5EF4-FFF2-40B4-BE49-F238E27FC236}">
                      <a16:creationId xmlns:a16="http://schemas.microsoft.com/office/drawing/2014/main" id="{5C64E493-31B8-41E1-9B63-5E0DDB2387F2}"/>
                    </a:ext>
                  </a:extLst>
                </p:cNvPr>
                <p:cNvPicPr/>
                <p:nvPr/>
              </p:nvPicPr>
              <p:blipFill>
                <a:blip r:embed="rId547"/>
                <a:stretch>
                  <a:fillRect/>
                </a:stretch>
              </p:blipFill>
              <p:spPr>
                <a:xfrm>
                  <a:off x="891458" y="5170385"/>
                  <a:ext cx="15336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548">
              <p14:nvContentPartPr>
                <p14:cNvPr id="211079" name="Freihand 211078">
                  <a:extLst>
                    <a:ext uri="{FF2B5EF4-FFF2-40B4-BE49-F238E27FC236}">
                      <a16:creationId xmlns:a16="http://schemas.microsoft.com/office/drawing/2014/main" id="{FAE01FD6-3DF4-41C6-8787-C8608EBE71F1}"/>
                    </a:ext>
                  </a:extLst>
                </p14:cNvPr>
                <p14:cNvContentPartPr/>
                <p14:nvPr/>
              </p14:nvContentPartPr>
              <p14:xfrm>
                <a:off x="1058858" y="5128625"/>
                <a:ext cx="190080" cy="103680"/>
              </p14:xfrm>
            </p:contentPart>
          </mc:Choice>
          <mc:Fallback>
            <p:pic>
              <p:nvPicPr>
                <p:cNvPr id="211079" name="Freihand 211078">
                  <a:extLst>
                    <a:ext uri="{FF2B5EF4-FFF2-40B4-BE49-F238E27FC236}">
                      <a16:creationId xmlns:a16="http://schemas.microsoft.com/office/drawing/2014/main" id="{FAE01FD6-3DF4-41C6-8787-C8608EBE71F1}"/>
                    </a:ext>
                  </a:extLst>
                </p:cNvPr>
                <p:cNvPicPr/>
                <p:nvPr/>
              </p:nvPicPr>
              <p:blipFill>
                <a:blip r:embed="rId549"/>
                <a:stretch>
                  <a:fillRect/>
                </a:stretch>
              </p:blipFill>
              <p:spPr>
                <a:xfrm>
                  <a:off x="1049858" y="5119985"/>
                  <a:ext cx="2077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550">
              <p14:nvContentPartPr>
                <p14:cNvPr id="211084" name="Freihand 211083">
                  <a:extLst>
                    <a:ext uri="{FF2B5EF4-FFF2-40B4-BE49-F238E27FC236}">
                      <a16:creationId xmlns:a16="http://schemas.microsoft.com/office/drawing/2014/main" id="{90E275EF-AA92-431A-BE32-209864B8AA68}"/>
                    </a:ext>
                  </a:extLst>
                </p14:cNvPr>
                <p14:cNvContentPartPr/>
                <p14:nvPr/>
              </p14:nvContentPartPr>
              <p14:xfrm>
                <a:off x="1148858" y="4959425"/>
                <a:ext cx="5400" cy="26280"/>
              </p14:xfrm>
            </p:contentPart>
          </mc:Choice>
          <mc:Fallback>
            <p:pic>
              <p:nvPicPr>
                <p:cNvPr id="211084" name="Freihand 211083">
                  <a:extLst>
                    <a:ext uri="{FF2B5EF4-FFF2-40B4-BE49-F238E27FC236}">
                      <a16:creationId xmlns:a16="http://schemas.microsoft.com/office/drawing/2014/main" id="{90E275EF-AA92-431A-BE32-209864B8AA68}"/>
                    </a:ext>
                  </a:extLst>
                </p:cNvPr>
                <p:cNvPicPr/>
                <p:nvPr/>
              </p:nvPicPr>
              <p:blipFill>
                <a:blip r:embed="rId551"/>
                <a:stretch>
                  <a:fillRect/>
                </a:stretch>
              </p:blipFill>
              <p:spPr>
                <a:xfrm>
                  <a:off x="1140218" y="4950425"/>
                  <a:ext cx="2304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211085" name="Freihand 211084">
                  <a:extLst>
                    <a:ext uri="{FF2B5EF4-FFF2-40B4-BE49-F238E27FC236}">
                      <a16:creationId xmlns:a16="http://schemas.microsoft.com/office/drawing/2014/main" id="{5CBBAEC8-F4E3-4A87-9071-CE7A61A75026}"/>
                    </a:ext>
                  </a:extLst>
                </p14:cNvPr>
                <p14:cNvContentPartPr/>
                <p14:nvPr/>
              </p14:nvContentPartPr>
              <p14:xfrm>
                <a:off x="1289978" y="4966265"/>
                <a:ext cx="161280" cy="213120"/>
              </p14:xfrm>
            </p:contentPart>
          </mc:Choice>
          <mc:Fallback>
            <p:pic>
              <p:nvPicPr>
                <p:cNvPr id="211085" name="Freihand 211084">
                  <a:extLst>
                    <a:ext uri="{FF2B5EF4-FFF2-40B4-BE49-F238E27FC236}">
                      <a16:creationId xmlns:a16="http://schemas.microsoft.com/office/drawing/2014/main" id="{5CBBAEC8-F4E3-4A87-9071-CE7A61A75026}"/>
                    </a:ext>
                  </a:extLst>
                </p:cNvPr>
                <p:cNvPicPr/>
                <p:nvPr/>
              </p:nvPicPr>
              <p:blipFill>
                <a:blip r:embed="rId553"/>
                <a:stretch>
                  <a:fillRect/>
                </a:stretch>
              </p:blipFill>
              <p:spPr>
                <a:xfrm>
                  <a:off x="1280978" y="4957625"/>
                  <a:ext cx="17892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211087" name="Freihand 211086">
                  <a:extLst>
                    <a:ext uri="{FF2B5EF4-FFF2-40B4-BE49-F238E27FC236}">
                      <a16:creationId xmlns:a16="http://schemas.microsoft.com/office/drawing/2014/main" id="{362DA40B-0198-478B-8C4A-E6ADC96D4AC4}"/>
                    </a:ext>
                  </a:extLst>
                </p14:cNvPr>
                <p14:cNvContentPartPr/>
                <p14:nvPr/>
              </p14:nvContentPartPr>
              <p14:xfrm>
                <a:off x="175778" y="5666105"/>
                <a:ext cx="162720" cy="213120"/>
              </p14:xfrm>
            </p:contentPart>
          </mc:Choice>
          <mc:Fallback>
            <p:pic>
              <p:nvPicPr>
                <p:cNvPr id="211087" name="Freihand 211086">
                  <a:extLst>
                    <a:ext uri="{FF2B5EF4-FFF2-40B4-BE49-F238E27FC236}">
                      <a16:creationId xmlns:a16="http://schemas.microsoft.com/office/drawing/2014/main" id="{362DA40B-0198-478B-8C4A-E6ADC96D4AC4}"/>
                    </a:ext>
                  </a:extLst>
                </p:cNvPr>
                <p:cNvPicPr/>
                <p:nvPr/>
              </p:nvPicPr>
              <p:blipFill>
                <a:blip r:embed="rId555"/>
                <a:stretch>
                  <a:fillRect/>
                </a:stretch>
              </p:blipFill>
              <p:spPr>
                <a:xfrm>
                  <a:off x="167138" y="5657105"/>
                  <a:ext cx="1803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211104" name="Freihand 211103">
                  <a:extLst>
                    <a:ext uri="{FF2B5EF4-FFF2-40B4-BE49-F238E27FC236}">
                      <a16:creationId xmlns:a16="http://schemas.microsoft.com/office/drawing/2014/main" id="{79637429-B5F7-401E-8DC3-876788B6C1F9}"/>
                    </a:ext>
                  </a:extLst>
                </p14:cNvPr>
                <p14:cNvContentPartPr/>
                <p14:nvPr/>
              </p14:nvContentPartPr>
              <p14:xfrm>
                <a:off x="341738" y="5571425"/>
                <a:ext cx="294120" cy="284760"/>
              </p14:xfrm>
            </p:contentPart>
          </mc:Choice>
          <mc:Fallback>
            <p:pic>
              <p:nvPicPr>
                <p:cNvPr id="211104" name="Freihand 211103">
                  <a:extLst>
                    <a:ext uri="{FF2B5EF4-FFF2-40B4-BE49-F238E27FC236}">
                      <a16:creationId xmlns:a16="http://schemas.microsoft.com/office/drawing/2014/main" id="{79637429-B5F7-401E-8DC3-876788B6C1F9}"/>
                    </a:ext>
                  </a:extLst>
                </p:cNvPr>
                <p:cNvPicPr/>
                <p:nvPr/>
              </p:nvPicPr>
              <p:blipFill>
                <a:blip r:embed="rId557"/>
                <a:stretch>
                  <a:fillRect/>
                </a:stretch>
              </p:blipFill>
              <p:spPr>
                <a:xfrm>
                  <a:off x="333098" y="5562425"/>
                  <a:ext cx="31176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211129" name="Freihand 211128">
                  <a:extLst>
                    <a:ext uri="{FF2B5EF4-FFF2-40B4-BE49-F238E27FC236}">
                      <a16:creationId xmlns:a16="http://schemas.microsoft.com/office/drawing/2014/main" id="{EC12534B-7B2D-417F-8185-0723FFA83652}"/>
                    </a:ext>
                  </a:extLst>
                </p14:cNvPr>
                <p14:cNvContentPartPr/>
                <p14:nvPr/>
              </p14:nvContentPartPr>
              <p14:xfrm>
                <a:off x="252818" y="5771225"/>
                <a:ext cx="525240" cy="201960"/>
              </p14:xfrm>
            </p:contentPart>
          </mc:Choice>
          <mc:Fallback>
            <p:pic>
              <p:nvPicPr>
                <p:cNvPr id="211129" name="Freihand 211128">
                  <a:extLst>
                    <a:ext uri="{FF2B5EF4-FFF2-40B4-BE49-F238E27FC236}">
                      <a16:creationId xmlns:a16="http://schemas.microsoft.com/office/drawing/2014/main" id="{EC12534B-7B2D-417F-8185-0723FFA83652}"/>
                    </a:ext>
                  </a:extLst>
                </p:cNvPr>
                <p:cNvPicPr/>
                <p:nvPr/>
              </p:nvPicPr>
              <p:blipFill>
                <a:blip r:embed="rId559"/>
                <a:stretch>
                  <a:fillRect/>
                </a:stretch>
              </p:blipFill>
              <p:spPr>
                <a:xfrm>
                  <a:off x="243818" y="5762585"/>
                  <a:ext cx="542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211132" name="Freihand 211131">
                  <a:extLst>
                    <a:ext uri="{FF2B5EF4-FFF2-40B4-BE49-F238E27FC236}">
                      <a16:creationId xmlns:a16="http://schemas.microsoft.com/office/drawing/2014/main" id="{20A51832-5B7C-49CB-9884-01CB4D60E216}"/>
                    </a:ext>
                  </a:extLst>
                </p14:cNvPr>
                <p14:cNvContentPartPr/>
                <p14:nvPr/>
              </p14:nvContentPartPr>
              <p14:xfrm>
                <a:off x="636218" y="5490785"/>
                <a:ext cx="99360" cy="298080"/>
              </p14:xfrm>
            </p:contentPart>
          </mc:Choice>
          <mc:Fallback>
            <p:pic>
              <p:nvPicPr>
                <p:cNvPr id="211132" name="Freihand 211131">
                  <a:extLst>
                    <a:ext uri="{FF2B5EF4-FFF2-40B4-BE49-F238E27FC236}">
                      <a16:creationId xmlns:a16="http://schemas.microsoft.com/office/drawing/2014/main" id="{20A51832-5B7C-49CB-9884-01CB4D60E216}"/>
                    </a:ext>
                  </a:extLst>
                </p:cNvPr>
                <p:cNvPicPr/>
                <p:nvPr/>
              </p:nvPicPr>
              <p:blipFill>
                <a:blip r:embed="rId561"/>
                <a:stretch>
                  <a:fillRect/>
                </a:stretch>
              </p:blipFill>
              <p:spPr>
                <a:xfrm>
                  <a:off x="627218" y="5481785"/>
                  <a:ext cx="11700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211136" name="Freihand 211135">
                  <a:extLst>
                    <a:ext uri="{FF2B5EF4-FFF2-40B4-BE49-F238E27FC236}">
                      <a16:creationId xmlns:a16="http://schemas.microsoft.com/office/drawing/2014/main" id="{446C300C-8E19-4386-BD19-E5819EF22AF2}"/>
                    </a:ext>
                  </a:extLst>
                </p14:cNvPr>
                <p14:cNvContentPartPr/>
                <p14:nvPr/>
              </p14:nvContentPartPr>
              <p14:xfrm>
                <a:off x="130418" y="5563865"/>
                <a:ext cx="432000" cy="68400"/>
              </p14:xfrm>
            </p:contentPart>
          </mc:Choice>
          <mc:Fallback>
            <p:pic>
              <p:nvPicPr>
                <p:cNvPr id="211136" name="Freihand 211135">
                  <a:extLst>
                    <a:ext uri="{FF2B5EF4-FFF2-40B4-BE49-F238E27FC236}">
                      <a16:creationId xmlns:a16="http://schemas.microsoft.com/office/drawing/2014/main" id="{446C300C-8E19-4386-BD19-E5819EF22AF2}"/>
                    </a:ext>
                  </a:extLst>
                </p:cNvPr>
                <p:cNvPicPr/>
                <p:nvPr/>
              </p:nvPicPr>
              <p:blipFill>
                <a:blip r:embed="rId563"/>
                <a:stretch>
                  <a:fillRect/>
                </a:stretch>
              </p:blipFill>
              <p:spPr>
                <a:xfrm>
                  <a:off x="121418" y="5555225"/>
                  <a:ext cx="44964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211147" name="Freihand 211146">
                  <a:extLst>
                    <a:ext uri="{FF2B5EF4-FFF2-40B4-BE49-F238E27FC236}">
                      <a16:creationId xmlns:a16="http://schemas.microsoft.com/office/drawing/2014/main" id="{B7CF04DD-AD54-45CB-9352-652B7A651504}"/>
                    </a:ext>
                  </a:extLst>
                </p14:cNvPr>
                <p14:cNvContentPartPr/>
                <p14:nvPr/>
              </p14:nvContentPartPr>
              <p14:xfrm>
                <a:off x="149138" y="5583665"/>
                <a:ext cx="163800" cy="352080"/>
              </p14:xfrm>
            </p:contentPart>
          </mc:Choice>
          <mc:Fallback>
            <p:pic>
              <p:nvPicPr>
                <p:cNvPr id="211147" name="Freihand 211146">
                  <a:extLst>
                    <a:ext uri="{FF2B5EF4-FFF2-40B4-BE49-F238E27FC236}">
                      <a16:creationId xmlns:a16="http://schemas.microsoft.com/office/drawing/2014/main" id="{B7CF04DD-AD54-45CB-9352-652B7A651504}"/>
                    </a:ext>
                  </a:extLst>
                </p:cNvPr>
                <p:cNvPicPr/>
                <p:nvPr/>
              </p:nvPicPr>
              <p:blipFill>
                <a:blip r:embed="rId565"/>
                <a:stretch>
                  <a:fillRect/>
                </a:stretch>
              </p:blipFill>
              <p:spPr>
                <a:xfrm>
                  <a:off x="140138" y="5574665"/>
                  <a:ext cx="181440" cy="36972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211151" name="Freihand 211150">
                  <a:extLst>
                    <a:ext uri="{FF2B5EF4-FFF2-40B4-BE49-F238E27FC236}">
                      <a16:creationId xmlns:a16="http://schemas.microsoft.com/office/drawing/2014/main" id="{66B07C6C-B603-432E-AD60-E373DBD75FF4}"/>
                    </a:ext>
                  </a:extLst>
                </p14:cNvPr>
                <p14:cNvContentPartPr/>
                <p14:nvPr/>
              </p14:nvContentPartPr>
              <p14:xfrm>
                <a:off x="796058" y="5471705"/>
                <a:ext cx="129600" cy="203760"/>
              </p14:xfrm>
            </p:contentPart>
          </mc:Choice>
          <mc:Fallback>
            <p:pic>
              <p:nvPicPr>
                <p:cNvPr id="211151" name="Freihand 211150">
                  <a:extLst>
                    <a:ext uri="{FF2B5EF4-FFF2-40B4-BE49-F238E27FC236}">
                      <a16:creationId xmlns:a16="http://schemas.microsoft.com/office/drawing/2014/main" id="{66B07C6C-B603-432E-AD60-E373DBD75FF4}"/>
                    </a:ext>
                  </a:extLst>
                </p:cNvPr>
                <p:cNvPicPr/>
                <p:nvPr/>
              </p:nvPicPr>
              <p:blipFill>
                <a:blip r:embed="rId567"/>
                <a:stretch>
                  <a:fillRect/>
                </a:stretch>
              </p:blipFill>
              <p:spPr>
                <a:xfrm>
                  <a:off x="787418" y="5462705"/>
                  <a:ext cx="14724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211156" name="Freihand 211155">
                  <a:extLst>
                    <a:ext uri="{FF2B5EF4-FFF2-40B4-BE49-F238E27FC236}">
                      <a16:creationId xmlns:a16="http://schemas.microsoft.com/office/drawing/2014/main" id="{E3F375B1-7D0F-44FF-9D80-8654B7A39E91}"/>
                    </a:ext>
                  </a:extLst>
                </p14:cNvPr>
                <p14:cNvContentPartPr/>
                <p14:nvPr/>
              </p14:nvContentPartPr>
              <p14:xfrm>
                <a:off x="946898" y="5485745"/>
                <a:ext cx="78480" cy="124920"/>
              </p14:xfrm>
            </p:contentPart>
          </mc:Choice>
          <mc:Fallback>
            <p:pic>
              <p:nvPicPr>
                <p:cNvPr id="211156" name="Freihand 211155">
                  <a:extLst>
                    <a:ext uri="{FF2B5EF4-FFF2-40B4-BE49-F238E27FC236}">
                      <a16:creationId xmlns:a16="http://schemas.microsoft.com/office/drawing/2014/main" id="{E3F375B1-7D0F-44FF-9D80-8654B7A39E91}"/>
                    </a:ext>
                  </a:extLst>
                </p:cNvPr>
                <p:cNvPicPr/>
                <p:nvPr/>
              </p:nvPicPr>
              <p:blipFill>
                <a:blip r:embed="rId569"/>
                <a:stretch>
                  <a:fillRect/>
                </a:stretch>
              </p:blipFill>
              <p:spPr>
                <a:xfrm>
                  <a:off x="938258" y="5477105"/>
                  <a:ext cx="9612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211159" name="Freihand 211158">
                  <a:extLst>
                    <a:ext uri="{FF2B5EF4-FFF2-40B4-BE49-F238E27FC236}">
                      <a16:creationId xmlns:a16="http://schemas.microsoft.com/office/drawing/2014/main" id="{6F1D866D-79EE-4C76-82B1-5B17CBD3F861}"/>
                    </a:ext>
                  </a:extLst>
                </p14:cNvPr>
                <p14:cNvContentPartPr/>
                <p14:nvPr/>
              </p14:nvContentPartPr>
              <p14:xfrm>
                <a:off x="1034378" y="5291345"/>
                <a:ext cx="168480" cy="241920"/>
              </p14:xfrm>
            </p:contentPart>
          </mc:Choice>
          <mc:Fallback>
            <p:pic>
              <p:nvPicPr>
                <p:cNvPr id="211159" name="Freihand 211158">
                  <a:extLst>
                    <a:ext uri="{FF2B5EF4-FFF2-40B4-BE49-F238E27FC236}">
                      <a16:creationId xmlns:a16="http://schemas.microsoft.com/office/drawing/2014/main" id="{6F1D866D-79EE-4C76-82B1-5B17CBD3F861}"/>
                    </a:ext>
                  </a:extLst>
                </p:cNvPr>
                <p:cNvPicPr/>
                <p:nvPr/>
              </p:nvPicPr>
              <p:blipFill>
                <a:blip r:embed="rId571"/>
                <a:stretch>
                  <a:fillRect/>
                </a:stretch>
              </p:blipFill>
              <p:spPr>
                <a:xfrm>
                  <a:off x="1025378" y="5282345"/>
                  <a:ext cx="18612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211161" name="Freihand 211160">
                  <a:extLst>
                    <a:ext uri="{FF2B5EF4-FFF2-40B4-BE49-F238E27FC236}">
                      <a16:creationId xmlns:a16="http://schemas.microsoft.com/office/drawing/2014/main" id="{13CC2EEC-4B73-4A8E-91EE-62B2B8E95BCE}"/>
                    </a:ext>
                  </a:extLst>
                </p14:cNvPr>
                <p14:cNvContentPartPr/>
                <p14:nvPr/>
              </p14:nvContentPartPr>
              <p14:xfrm>
                <a:off x="1223018" y="5150225"/>
                <a:ext cx="399240" cy="316440"/>
              </p14:xfrm>
            </p:contentPart>
          </mc:Choice>
          <mc:Fallback>
            <p:pic>
              <p:nvPicPr>
                <p:cNvPr id="211161" name="Freihand 211160">
                  <a:extLst>
                    <a:ext uri="{FF2B5EF4-FFF2-40B4-BE49-F238E27FC236}">
                      <a16:creationId xmlns:a16="http://schemas.microsoft.com/office/drawing/2014/main" id="{13CC2EEC-4B73-4A8E-91EE-62B2B8E95BCE}"/>
                    </a:ext>
                  </a:extLst>
                </p:cNvPr>
                <p:cNvPicPr/>
                <p:nvPr/>
              </p:nvPicPr>
              <p:blipFill>
                <a:blip r:embed="rId573"/>
                <a:stretch>
                  <a:fillRect/>
                </a:stretch>
              </p:blipFill>
              <p:spPr>
                <a:xfrm>
                  <a:off x="1214018" y="5141585"/>
                  <a:ext cx="41688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211169" name="Freihand 211168">
                  <a:extLst>
                    <a:ext uri="{FF2B5EF4-FFF2-40B4-BE49-F238E27FC236}">
                      <a16:creationId xmlns:a16="http://schemas.microsoft.com/office/drawing/2014/main" id="{FF90169B-E273-40D5-AD55-15489E74CE66}"/>
                    </a:ext>
                  </a:extLst>
                </p14:cNvPr>
                <p14:cNvContentPartPr/>
                <p14:nvPr/>
              </p14:nvContentPartPr>
              <p14:xfrm>
                <a:off x="952298" y="5509865"/>
                <a:ext cx="642600" cy="175320"/>
              </p14:xfrm>
            </p:contentPart>
          </mc:Choice>
          <mc:Fallback>
            <p:pic>
              <p:nvPicPr>
                <p:cNvPr id="211169" name="Freihand 211168">
                  <a:extLst>
                    <a:ext uri="{FF2B5EF4-FFF2-40B4-BE49-F238E27FC236}">
                      <a16:creationId xmlns:a16="http://schemas.microsoft.com/office/drawing/2014/main" id="{FF90169B-E273-40D5-AD55-15489E74CE66}"/>
                    </a:ext>
                  </a:extLst>
                </p:cNvPr>
                <p:cNvPicPr/>
                <p:nvPr/>
              </p:nvPicPr>
              <p:blipFill>
                <a:blip r:embed="rId575"/>
                <a:stretch>
                  <a:fillRect/>
                </a:stretch>
              </p:blipFill>
              <p:spPr>
                <a:xfrm>
                  <a:off x="943658" y="5500865"/>
                  <a:ext cx="6602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576">
              <p14:nvContentPartPr>
                <p14:cNvPr id="211175" name="Freihand 211174">
                  <a:extLst>
                    <a:ext uri="{FF2B5EF4-FFF2-40B4-BE49-F238E27FC236}">
                      <a16:creationId xmlns:a16="http://schemas.microsoft.com/office/drawing/2014/main" id="{31068F93-7991-41B7-AB63-C493AE88B550}"/>
                    </a:ext>
                  </a:extLst>
                </p14:cNvPr>
                <p14:cNvContentPartPr/>
                <p14:nvPr/>
              </p14:nvContentPartPr>
              <p14:xfrm>
                <a:off x="1652138" y="5007665"/>
                <a:ext cx="42120" cy="194760"/>
              </p14:xfrm>
            </p:contentPart>
          </mc:Choice>
          <mc:Fallback>
            <p:pic>
              <p:nvPicPr>
                <p:cNvPr id="211175" name="Freihand 211174">
                  <a:extLst>
                    <a:ext uri="{FF2B5EF4-FFF2-40B4-BE49-F238E27FC236}">
                      <a16:creationId xmlns:a16="http://schemas.microsoft.com/office/drawing/2014/main" id="{31068F93-7991-41B7-AB63-C493AE88B550}"/>
                    </a:ext>
                  </a:extLst>
                </p:cNvPr>
                <p:cNvPicPr/>
                <p:nvPr/>
              </p:nvPicPr>
              <p:blipFill>
                <a:blip r:embed="rId577"/>
                <a:stretch>
                  <a:fillRect/>
                </a:stretch>
              </p:blipFill>
              <p:spPr>
                <a:xfrm>
                  <a:off x="1643138" y="4999025"/>
                  <a:ext cx="59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578">
              <p14:nvContentPartPr>
                <p14:cNvPr id="211186" name="Freihand 211185">
                  <a:extLst>
                    <a:ext uri="{FF2B5EF4-FFF2-40B4-BE49-F238E27FC236}">
                      <a16:creationId xmlns:a16="http://schemas.microsoft.com/office/drawing/2014/main" id="{C0C0913E-D1F1-4111-B8EE-8FC3A7D0D497}"/>
                    </a:ext>
                  </a:extLst>
                </p14:cNvPr>
                <p14:cNvContentPartPr/>
                <p14:nvPr/>
              </p14:nvContentPartPr>
              <p14:xfrm>
                <a:off x="1709018" y="5333465"/>
                <a:ext cx="2520" cy="26280"/>
              </p14:xfrm>
            </p:contentPart>
          </mc:Choice>
          <mc:Fallback>
            <p:pic>
              <p:nvPicPr>
                <p:cNvPr id="211186" name="Freihand 211185">
                  <a:extLst>
                    <a:ext uri="{FF2B5EF4-FFF2-40B4-BE49-F238E27FC236}">
                      <a16:creationId xmlns:a16="http://schemas.microsoft.com/office/drawing/2014/main" id="{C0C0913E-D1F1-4111-B8EE-8FC3A7D0D497}"/>
                    </a:ext>
                  </a:extLst>
                </p:cNvPr>
                <p:cNvPicPr/>
                <p:nvPr/>
              </p:nvPicPr>
              <p:blipFill>
                <a:blip r:embed="rId579"/>
                <a:stretch>
                  <a:fillRect/>
                </a:stretch>
              </p:blipFill>
              <p:spPr>
                <a:xfrm>
                  <a:off x="1700018" y="5324465"/>
                  <a:ext cx="20160" cy="43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80">
            <p14:nvContentPartPr>
              <p14:cNvPr id="211192" name="Freihand 211191">
                <a:extLst>
                  <a:ext uri="{FF2B5EF4-FFF2-40B4-BE49-F238E27FC236}">
                    <a16:creationId xmlns:a16="http://schemas.microsoft.com/office/drawing/2014/main" id="{7D188495-C9C7-40D4-8EC5-804A3EC48454}"/>
                  </a:ext>
                </a:extLst>
              </p14:cNvPr>
              <p14:cNvContentPartPr/>
              <p14:nvPr/>
            </p14:nvContentPartPr>
            <p14:xfrm>
              <a:off x="3341618" y="6408785"/>
              <a:ext cx="5280120" cy="525240"/>
            </p14:xfrm>
          </p:contentPart>
        </mc:Choice>
        <mc:Fallback>
          <p:pic>
            <p:nvPicPr>
              <p:cNvPr id="211192" name="Freihand 211191">
                <a:extLst>
                  <a:ext uri="{FF2B5EF4-FFF2-40B4-BE49-F238E27FC236}">
                    <a16:creationId xmlns:a16="http://schemas.microsoft.com/office/drawing/2014/main" id="{7D188495-C9C7-40D4-8EC5-804A3EC48454}"/>
                  </a:ext>
                </a:extLst>
              </p:cNvPr>
              <p:cNvPicPr/>
              <p:nvPr/>
            </p:nvPicPr>
            <p:blipFill>
              <a:blip r:embed="rId581"/>
              <a:stretch>
                <a:fillRect/>
              </a:stretch>
            </p:blipFill>
            <p:spPr>
              <a:xfrm>
                <a:off x="3332978" y="6400145"/>
                <a:ext cx="5297760" cy="542880"/>
              </a:xfrm>
              <a:prstGeom prst="rect">
                <a:avLst/>
              </a:prstGeom>
            </p:spPr>
          </p:pic>
        </mc:Fallback>
      </mc:AlternateContent>
    </p:spTree>
    <p:extLst>
      <p:ext uri="{BB962C8B-B14F-4D97-AF65-F5344CB8AC3E}">
        <p14:creationId xmlns:p14="http://schemas.microsoft.com/office/powerpoint/2010/main" val="359756356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09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P spid="2" grpId="0"/>
      <p:bldP spid="7" grpId="0"/>
      <p:bldP spid="4" grpId="0"/>
      <p:bldP spid="11" grpId="0"/>
      <p:bldP spid="12"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7" name="Rectangle 1"/>
          <p:cNvSpPr>
            <a:spLocks noChangeArrowheads="1"/>
          </p:cNvSpPr>
          <p:nvPr/>
        </p:nvSpPr>
        <p:spPr bwMode="auto">
          <a:xfrm>
            <a:off x="889518" y="29910"/>
            <a:ext cx="10941698" cy="3869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Der kurzfristige erwartete Zins = der langfristige heutige Zins + Differenz aus langfristigem und kurzfristigem </a:t>
            </a:r>
            <a:r>
              <a:rPr lang="de-DE" sz="1900" b="1" dirty="0"/>
              <a:t>Zins</a:t>
            </a:r>
            <a:endParaRPr lang="de-DE" b="1" dirty="0">
              <a:solidFill>
                <a:srgbClr val="000000"/>
              </a:solidFill>
              <a:latin typeface="Sparkasse Rg" pitchFamily="34" charset="0"/>
            </a:endParaRPr>
          </a:p>
        </p:txBody>
      </p:sp>
      <p:sp>
        <p:nvSpPr>
          <p:cNvPr id="210948" name="Text Box 2"/>
          <p:cNvSpPr txBox="1">
            <a:spLocks noChangeArrowheads="1"/>
          </p:cNvSpPr>
          <p:nvPr/>
        </p:nvSpPr>
        <p:spPr bwMode="auto">
          <a:xfrm>
            <a:off x="1031880" y="541651"/>
            <a:ext cx="5660571" cy="4851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sz="1600" dirty="0">
                <a:solidFill>
                  <a:schemeClr val="tx1"/>
                </a:solidFill>
                <a:cs typeface="Times New Roman" pitchFamily="18" charset="0"/>
              </a:rPr>
              <a:t>Was ist die Bedeutung dieses Zusammenhangs?</a:t>
            </a:r>
            <a:endParaRPr lang="de-DE" sz="1600" b="1" dirty="0">
              <a:solidFill>
                <a:schemeClr val="tx1"/>
              </a:solidFill>
            </a:endParaRPr>
          </a:p>
        </p:txBody>
      </p:sp>
      <p:pic>
        <p:nvPicPr>
          <p:cNvPr id="2" name="Grafik 1"/>
          <p:cNvPicPr>
            <a:picLocks noChangeAspect="1"/>
          </p:cNvPicPr>
          <p:nvPr/>
        </p:nvPicPr>
        <p:blipFill>
          <a:blip r:embed="rId3"/>
          <a:stretch>
            <a:fillRect/>
          </a:stretch>
        </p:blipFill>
        <p:spPr>
          <a:xfrm>
            <a:off x="406550" y="1049988"/>
            <a:ext cx="5386475" cy="4095500"/>
          </a:xfrm>
          <a:prstGeom prst="rect">
            <a:avLst/>
          </a:prstGeom>
        </p:spPr>
      </p:pic>
      <p:sp>
        <p:nvSpPr>
          <p:cNvPr id="3" name="Rechteck 2"/>
          <p:cNvSpPr/>
          <p:nvPr/>
        </p:nvSpPr>
        <p:spPr>
          <a:xfrm>
            <a:off x="207948" y="5274450"/>
            <a:ext cx="5386475" cy="646331"/>
          </a:xfrm>
          <a:prstGeom prst="rect">
            <a:avLst/>
          </a:prstGeom>
        </p:spPr>
        <p:txBody>
          <a:bodyPr wrap="none">
            <a:spAutoFit/>
          </a:bodyPr>
          <a:lstStyle/>
          <a:p>
            <a:pPr algn="ctr"/>
            <a:r>
              <a:rPr lang="de-DE" dirty="0"/>
              <a:t>Video zur Zinsstruktur!</a:t>
            </a:r>
          </a:p>
          <a:p>
            <a:pPr algn="ctr"/>
            <a:r>
              <a:rPr lang="de-DE" dirty="0">
                <a:hlinkClick r:id="rId4"/>
              </a:rPr>
              <a:t>https://www.youtube.com/watch?v=l-XIaQxD1h4&amp;t=1s</a:t>
            </a:r>
            <a:endParaRPr lang="de-DE" dirty="0"/>
          </a:p>
        </p:txBody>
      </p:sp>
      <p:sp>
        <p:nvSpPr>
          <p:cNvPr id="22" name="Rechteck 21">
            <a:extLst>
              <a:ext uri="{FF2B5EF4-FFF2-40B4-BE49-F238E27FC236}">
                <a16:creationId xmlns:a16="http://schemas.microsoft.com/office/drawing/2014/main" id="{31240A51-55BA-4F3C-AE3E-493ABC46FF8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5">
            <p14:nvContentPartPr>
              <p14:cNvPr id="4" name="Freihand 3">
                <a:extLst>
                  <a:ext uri="{FF2B5EF4-FFF2-40B4-BE49-F238E27FC236}">
                    <a16:creationId xmlns:a16="http://schemas.microsoft.com/office/drawing/2014/main" id="{5F720C2F-0081-4238-B1B3-EC70AF3898A4}"/>
                  </a:ext>
                </a:extLst>
              </p14:cNvPr>
              <p14:cNvContentPartPr/>
              <p14:nvPr/>
            </p14:nvContentPartPr>
            <p14:xfrm>
              <a:off x="1086578" y="1858582"/>
              <a:ext cx="3916800" cy="1704600"/>
            </p14:xfrm>
          </p:contentPart>
        </mc:Choice>
        <mc:Fallback xmlns="">
          <p:pic>
            <p:nvPicPr>
              <p:cNvPr id="4" name="Freihand 3">
                <a:extLst>
                  <a:ext uri="{FF2B5EF4-FFF2-40B4-BE49-F238E27FC236}">
                    <a16:creationId xmlns:a16="http://schemas.microsoft.com/office/drawing/2014/main" id="{5F720C2F-0081-4238-B1B3-EC70AF3898A4}"/>
                  </a:ext>
                </a:extLst>
              </p:cNvPr>
              <p:cNvPicPr/>
              <p:nvPr/>
            </p:nvPicPr>
            <p:blipFill>
              <a:blip r:embed="rId6"/>
              <a:stretch>
                <a:fillRect/>
              </a:stretch>
            </p:blipFill>
            <p:spPr>
              <a:xfrm>
                <a:off x="1077578" y="1849582"/>
                <a:ext cx="3934440" cy="1722240"/>
              </a:xfrm>
              <a:prstGeom prst="rect">
                <a:avLst/>
              </a:prstGeom>
            </p:spPr>
          </p:pic>
        </mc:Fallback>
      </mc:AlternateContent>
      <p:grpSp>
        <p:nvGrpSpPr>
          <p:cNvPr id="211006" name="Gruppieren 211005">
            <a:extLst>
              <a:ext uri="{FF2B5EF4-FFF2-40B4-BE49-F238E27FC236}">
                <a16:creationId xmlns:a16="http://schemas.microsoft.com/office/drawing/2014/main" id="{D6D033B1-100F-4849-81E7-06CEB22988AB}"/>
              </a:ext>
            </a:extLst>
          </p:cNvPr>
          <p:cNvGrpSpPr/>
          <p:nvPr/>
        </p:nvGrpSpPr>
        <p:grpSpPr>
          <a:xfrm>
            <a:off x="163178" y="995302"/>
            <a:ext cx="11354400" cy="5469480"/>
            <a:chOff x="163178" y="995302"/>
            <a:chExt cx="11354400" cy="5469480"/>
          </a:xfrm>
        </p:grpSpPr>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0A7D394-305A-44F0-969C-F0AEC2F1840C}"/>
                    </a:ext>
                  </a:extLst>
                </p14:cNvPr>
                <p14:cNvContentPartPr/>
                <p14:nvPr/>
              </p14:nvContentPartPr>
              <p14:xfrm>
                <a:off x="1658258" y="2697382"/>
                <a:ext cx="2569680" cy="366480"/>
              </p14:xfrm>
            </p:contentPart>
          </mc:Choice>
          <mc:Fallback xmlns="">
            <p:pic>
              <p:nvPicPr>
                <p:cNvPr id="5" name="Freihand 4">
                  <a:extLst>
                    <a:ext uri="{FF2B5EF4-FFF2-40B4-BE49-F238E27FC236}">
                      <a16:creationId xmlns:a16="http://schemas.microsoft.com/office/drawing/2014/main" id="{40A7D394-305A-44F0-969C-F0AEC2F1840C}"/>
                    </a:ext>
                  </a:extLst>
                </p:cNvPr>
                <p:cNvPicPr/>
                <p:nvPr/>
              </p:nvPicPr>
              <p:blipFill>
                <a:blip r:embed="rId8"/>
                <a:stretch>
                  <a:fillRect/>
                </a:stretch>
              </p:blipFill>
              <p:spPr>
                <a:xfrm>
                  <a:off x="1649258" y="2688742"/>
                  <a:ext cx="25873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2401356-09D2-43EF-BB59-D0AA85400D03}"/>
                    </a:ext>
                  </a:extLst>
                </p14:cNvPr>
                <p14:cNvContentPartPr/>
                <p14:nvPr/>
              </p14:nvContentPartPr>
              <p14:xfrm>
                <a:off x="4100858" y="2351422"/>
                <a:ext cx="51120" cy="411120"/>
              </p14:xfrm>
            </p:contentPart>
          </mc:Choice>
          <mc:Fallback xmlns="">
            <p:pic>
              <p:nvPicPr>
                <p:cNvPr id="6" name="Freihand 5">
                  <a:extLst>
                    <a:ext uri="{FF2B5EF4-FFF2-40B4-BE49-F238E27FC236}">
                      <a16:creationId xmlns:a16="http://schemas.microsoft.com/office/drawing/2014/main" id="{E2401356-09D2-43EF-BB59-D0AA85400D03}"/>
                    </a:ext>
                  </a:extLst>
                </p:cNvPr>
                <p:cNvPicPr/>
                <p:nvPr/>
              </p:nvPicPr>
              <p:blipFill>
                <a:blip r:embed="rId10"/>
                <a:stretch>
                  <a:fillRect/>
                </a:stretch>
              </p:blipFill>
              <p:spPr>
                <a:xfrm>
                  <a:off x="4091858" y="2342422"/>
                  <a:ext cx="68760" cy="428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5ED83ABC-0EE4-4FFC-A983-D92180884391}"/>
                    </a:ext>
                  </a:extLst>
                </p14:cNvPr>
                <p14:cNvContentPartPr/>
                <p14:nvPr/>
              </p14:nvContentPartPr>
              <p14:xfrm>
                <a:off x="7129538" y="1274662"/>
                <a:ext cx="146160" cy="243360"/>
              </p14:xfrm>
            </p:contentPart>
          </mc:Choice>
          <mc:Fallback xmlns="">
            <p:pic>
              <p:nvPicPr>
                <p:cNvPr id="8" name="Freihand 7">
                  <a:extLst>
                    <a:ext uri="{FF2B5EF4-FFF2-40B4-BE49-F238E27FC236}">
                      <a16:creationId xmlns:a16="http://schemas.microsoft.com/office/drawing/2014/main" id="{5ED83ABC-0EE4-4FFC-A983-D92180884391}"/>
                    </a:ext>
                  </a:extLst>
                </p:cNvPr>
                <p:cNvPicPr/>
                <p:nvPr/>
              </p:nvPicPr>
              <p:blipFill>
                <a:blip r:embed="rId12"/>
                <a:stretch>
                  <a:fillRect/>
                </a:stretch>
              </p:blipFill>
              <p:spPr>
                <a:xfrm>
                  <a:off x="7120538" y="1265662"/>
                  <a:ext cx="1638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7AAE0E04-C0D8-46CD-889B-13275ADACA46}"/>
                    </a:ext>
                  </a:extLst>
                </p14:cNvPr>
                <p14:cNvContentPartPr/>
                <p14:nvPr/>
              </p14:nvContentPartPr>
              <p14:xfrm>
                <a:off x="7196498" y="1214542"/>
                <a:ext cx="456480" cy="381240"/>
              </p14:xfrm>
            </p:contentPart>
          </mc:Choice>
          <mc:Fallback xmlns="">
            <p:pic>
              <p:nvPicPr>
                <p:cNvPr id="9" name="Freihand 8">
                  <a:extLst>
                    <a:ext uri="{FF2B5EF4-FFF2-40B4-BE49-F238E27FC236}">
                      <a16:creationId xmlns:a16="http://schemas.microsoft.com/office/drawing/2014/main" id="{7AAE0E04-C0D8-46CD-889B-13275ADACA46}"/>
                    </a:ext>
                  </a:extLst>
                </p:cNvPr>
                <p:cNvPicPr/>
                <p:nvPr/>
              </p:nvPicPr>
              <p:blipFill>
                <a:blip r:embed="rId14"/>
                <a:stretch>
                  <a:fillRect/>
                </a:stretch>
              </p:blipFill>
              <p:spPr>
                <a:xfrm>
                  <a:off x="7187498" y="1205902"/>
                  <a:ext cx="47412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D69DE316-FC63-48E1-9766-913E66DEC2AF}"/>
                    </a:ext>
                  </a:extLst>
                </p14:cNvPr>
                <p14:cNvContentPartPr/>
                <p14:nvPr/>
              </p14:nvContentPartPr>
              <p14:xfrm>
                <a:off x="7819298" y="1325062"/>
                <a:ext cx="120240" cy="229320"/>
              </p14:xfrm>
            </p:contentPart>
          </mc:Choice>
          <mc:Fallback xmlns="">
            <p:pic>
              <p:nvPicPr>
                <p:cNvPr id="10" name="Freihand 9">
                  <a:extLst>
                    <a:ext uri="{FF2B5EF4-FFF2-40B4-BE49-F238E27FC236}">
                      <a16:creationId xmlns:a16="http://schemas.microsoft.com/office/drawing/2014/main" id="{D69DE316-FC63-48E1-9766-913E66DEC2AF}"/>
                    </a:ext>
                  </a:extLst>
                </p:cNvPr>
                <p:cNvPicPr/>
                <p:nvPr/>
              </p:nvPicPr>
              <p:blipFill>
                <a:blip r:embed="rId16"/>
                <a:stretch>
                  <a:fillRect/>
                </a:stretch>
              </p:blipFill>
              <p:spPr>
                <a:xfrm>
                  <a:off x="7810298" y="1316062"/>
                  <a:ext cx="13788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30DAC8B-9917-4221-B457-5902EE87438C}"/>
                    </a:ext>
                  </a:extLst>
                </p14:cNvPr>
                <p14:cNvContentPartPr/>
                <p14:nvPr/>
              </p14:nvContentPartPr>
              <p14:xfrm>
                <a:off x="7973738" y="1330822"/>
                <a:ext cx="113040" cy="68040"/>
              </p14:xfrm>
            </p:contentPart>
          </mc:Choice>
          <mc:Fallback xmlns="">
            <p:pic>
              <p:nvPicPr>
                <p:cNvPr id="11" name="Freihand 10">
                  <a:extLst>
                    <a:ext uri="{FF2B5EF4-FFF2-40B4-BE49-F238E27FC236}">
                      <a16:creationId xmlns:a16="http://schemas.microsoft.com/office/drawing/2014/main" id="{330DAC8B-9917-4221-B457-5902EE87438C}"/>
                    </a:ext>
                  </a:extLst>
                </p:cNvPr>
                <p:cNvPicPr/>
                <p:nvPr/>
              </p:nvPicPr>
              <p:blipFill>
                <a:blip r:embed="rId18"/>
                <a:stretch>
                  <a:fillRect/>
                </a:stretch>
              </p:blipFill>
              <p:spPr>
                <a:xfrm>
                  <a:off x="7964738" y="1322182"/>
                  <a:ext cx="130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7E56F6BB-878C-48A2-9609-CA16BE20CF0A}"/>
                    </a:ext>
                  </a:extLst>
                </p14:cNvPr>
                <p14:cNvContentPartPr/>
                <p14:nvPr/>
              </p14:nvContentPartPr>
              <p14:xfrm>
                <a:off x="8137178" y="1239382"/>
                <a:ext cx="99720" cy="172800"/>
              </p14:xfrm>
            </p:contentPart>
          </mc:Choice>
          <mc:Fallback xmlns="">
            <p:pic>
              <p:nvPicPr>
                <p:cNvPr id="12" name="Freihand 11">
                  <a:extLst>
                    <a:ext uri="{FF2B5EF4-FFF2-40B4-BE49-F238E27FC236}">
                      <a16:creationId xmlns:a16="http://schemas.microsoft.com/office/drawing/2014/main" id="{7E56F6BB-878C-48A2-9609-CA16BE20CF0A}"/>
                    </a:ext>
                  </a:extLst>
                </p:cNvPr>
                <p:cNvPicPr/>
                <p:nvPr/>
              </p:nvPicPr>
              <p:blipFill>
                <a:blip r:embed="rId20"/>
                <a:stretch>
                  <a:fillRect/>
                </a:stretch>
              </p:blipFill>
              <p:spPr>
                <a:xfrm>
                  <a:off x="8128538" y="1230742"/>
                  <a:ext cx="11736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0A22CA30-237D-4C98-BD56-C3C05C9A3C95}"/>
                    </a:ext>
                  </a:extLst>
                </p14:cNvPr>
                <p14:cNvContentPartPr/>
                <p14:nvPr/>
              </p14:nvContentPartPr>
              <p14:xfrm>
                <a:off x="8316818" y="1283662"/>
                <a:ext cx="91080" cy="88920"/>
              </p14:xfrm>
            </p:contentPart>
          </mc:Choice>
          <mc:Fallback xmlns="">
            <p:pic>
              <p:nvPicPr>
                <p:cNvPr id="13" name="Freihand 12">
                  <a:extLst>
                    <a:ext uri="{FF2B5EF4-FFF2-40B4-BE49-F238E27FC236}">
                      <a16:creationId xmlns:a16="http://schemas.microsoft.com/office/drawing/2014/main" id="{0A22CA30-237D-4C98-BD56-C3C05C9A3C95}"/>
                    </a:ext>
                  </a:extLst>
                </p:cNvPr>
                <p:cNvPicPr/>
                <p:nvPr/>
              </p:nvPicPr>
              <p:blipFill>
                <a:blip r:embed="rId22"/>
                <a:stretch>
                  <a:fillRect/>
                </a:stretch>
              </p:blipFill>
              <p:spPr>
                <a:xfrm>
                  <a:off x="8307818" y="1274662"/>
                  <a:ext cx="1087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02D84AFF-0F43-4125-9E79-4DCC7C248CD8}"/>
                    </a:ext>
                  </a:extLst>
                </p14:cNvPr>
                <p14:cNvContentPartPr/>
                <p14:nvPr/>
              </p14:nvContentPartPr>
              <p14:xfrm>
                <a:off x="8674298" y="1274302"/>
                <a:ext cx="491040" cy="118080"/>
              </p14:xfrm>
            </p:contentPart>
          </mc:Choice>
          <mc:Fallback xmlns="">
            <p:pic>
              <p:nvPicPr>
                <p:cNvPr id="14" name="Freihand 13">
                  <a:extLst>
                    <a:ext uri="{FF2B5EF4-FFF2-40B4-BE49-F238E27FC236}">
                      <a16:creationId xmlns:a16="http://schemas.microsoft.com/office/drawing/2014/main" id="{02D84AFF-0F43-4125-9E79-4DCC7C248CD8}"/>
                    </a:ext>
                  </a:extLst>
                </p:cNvPr>
                <p:cNvPicPr/>
                <p:nvPr/>
              </p:nvPicPr>
              <p:blipFill>
                <a:blip r:embed="rId24"/>
                <a:stretch>
                  <a:fillRect/>
                </a:stretch>
              </p:blipFill>
              <p:spPr>
                <a:xfrm>
                  <a:off x="8665298" y="1265302"/>
                  <a:ext cx="5086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1941EA57-EF01-4A76-A889-3CC1F424FDD0}"/>
                    </a:ext>
                  </a:extLst>
                </p14:cNvPr>
                <p14:cNvContentPartPr/>
                <p14:nvPr/>
              </p14:nvContentPartPr>
              <p14:xfrm>
                <a:off x="9439298" y="1070182"/>
                <a:ext cx="180360" cy="225720"/>
              </p14:xfrm>
            </p:contentPart>
          </mc:Choice>
          <mc:Fallback xmlns="">
            <p:pic>
              <p:nvPicPr>
                <p:cNvPr id="15" name="Freihand 14">
                  <a:extLst>
                    <a:ext uri="{FF2B5EF4-FFF2-40B4-BE49-F238E27FC236}">
                      <a16:creationId xmlns:a16="http://schemas.microsoft.com/office/drawing/2014/main" id="{1941EA57-EF01-4A76-A889-3CC1F424FDD0}"/>
                    </a:ext>
                  </a:extLst>
                </p:cNvPr>
                <p:cNvPicPr/>
                <p:nvPr/>
              </p:nvPicPr>
              <p:blipFill>
                <a:blip r:embed="rId26"/>
                <a:stretch>
                  <a:fillRect/>
                </a:stretch>
              </p:blipFill>
              <p:spPr>
                <a:xfrm>
                  <a:off x="9430298" y="1061182"/>
                  <a:ext cx="1980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2C6A43B7-CA39-4D46-8BF0-53ABA0E8380F}"/>
                    </a:ext>
                  </a:extLst>
                </p14:cNvPr>
                <p14:cNvContentPartPr/>
                <p14:nvPr/>
              </p14:nvContentPartPr>
              <p14:xfrm>
                <a:off x="9602378" y="1125982"/>
                <a:ext cx="45360" cy="59040"/>
              </p14:xfrm>
            </p:contentPart>
          </mc:Choice>
          <mc:Fallback xmlns="">
            <p:pic>
              <p:nvPicPr>
                <p:cNvPr id="16" name="Freihand 15">
                  <a:extLst>
                    <a:ext uri="{FF2B5EF4-FFF2-40B4-BE49-F238E27FC236}">
                      <a16:creationId xmlns:a16="http://schemas.microsoft.com/office/drawing/2014/main" id="{2C6A43B7-CA39-4D46-8BF0-53ABA0E8380F}"/>
                    </a:ext>
                  </a:extLst>
                </p:cNvPr>
                <p:cNvPicPr/>
                <p:nvPr/>
              </p:nvPicPr>
              <p:blipFill>
                <a:blip r:embed="rId28"/>
                <a:stretch>
                  <a:fillRect/>
                </a:stretch>
              </p:blipFill>
              <p:spPr>
                <a:xfrm>
                  <a:off x="9593738" y="1116982"/>
                  <a:ext cx="630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22A4B93F-F76D-4B5C-A9D3-AD768026FDCC}"/>
                    </a:ext>
                  </a:extLst>
                </p14:cNvPr>
                <p14:cNvContentPartPr/>
                <p14:nvPr/>
              </p14:nvContentPartPr>
              <p14:xfrm>
                <a:off x="9677618" y="1211662"/>
                <a:ext cx="295560" cy="229680"/>
              </p14:xfrm>
            </p:contentPart>
          </mc:Choice>
          <mc:Fallback xmlns="">
            <p:pic>
              <p:nvPicPr>
                <p:cNvPr id="17" name="Freihand 16">
                  <a:extLst>
                    <a:ext uri="{FF2B5EF4-FFF2-40B4-BE49-F238E27FC236}">
                      <a16:creationId xmlns:a16="http://schemas.microsoft.com/office/drawing/2014/main" id="{22A4B93F-F76D-4B5C-A9D3-AD768026FDCC}"/>
                    </a:ext>
                  </a:extLst>
                </p:cNvPr>
                <p:cNvPicPr/>
                <p:nvPr/>
              </p:nvPicPr>
              <p:blipFill>
                <a:blip r:embed="rId30"/>
                <a:stretch>
                  <a:fillRect/>
                </a:stretch>
              </p:blipFill>
              <p:spPr>
                <a:xfrm>
                  <a:off x="9668618" y="1202662"/>
                  <a:ext cx="31320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BA0F6ADE-E7EA-4611-A625-711BA804BE24}"/>
                    </a:ext>
                  </a:extLst>
                </p14:cNvPr>
                <p14:cNvContentPartPr/>
                <p14:nvPr/>
              </p14:nvContentPartPr>
              <p14:xfrm>
                <a:off x="10018898" y="1204462"/>
                <a:ext cx="37440" cy="158400"/>
              </p14:xfrm>
            </p:contentPart>
          </mc:Choice>
          <mc:Fallback xmlns="">
            <p:pic>
              <p:nvPicPr>
                <p:cNvPr id="18" name="Freihand 17">
                  <a:extLst>
                    <a:ext uri="{FF2B5EF4-FFF2-40B4-BE49-F238E27FC236}">
                      <a16:creationId xmlns:a16="http://schemas.microsoft.com/office/drawing/2014/main" id="{BA0F6ADE-E7EA-4611-A625-711BA804BE24}"/>
                    </a:ext>
                  </a:extLst>
                </p:cNvPr>
                <p:cNvPicPr/>
                <p:nvPr/>
              </p:nvPicPr>
              <p:blipFill>
                <a:blip r:embed="rId32"/>
                <a:stretch>
                  <a:fillRect/>
                </a:stretch>
              </p:blipFill>
              <p:spPr>
                <a:xfrm>
                  <a:off x="10009898" y="1195462"/>
                  <a:ext cx="5508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6B7FF7D9-948C-4844-9277-014132942857}"/>
                    </a:ext>
                  </a:extLst>
                </p14:cNvPr>
                <p14:cNvContentPartPr/>
                <p14:nvPr/>
              </p14:nvContentPartPr>
              <p14:xfrm>
                <a:off x="10062458" y="1127782"/>
                <a:ext cx="22680" cy="38160"/>
              </p14:xfrm>
            </p:contentPart>
          </mc:Choice>
          <mc:Fallback xmlns="">
            <p:pic>
              <p:nvPicPr>
                <p:cNvPr id="19" name="Freihand 18">
                  <a:extLst>
                    <a:ext uri="{FF2B5EF4-FFF2-40B4-BE49-F238E27FC236}">
                      <a16:creationId xmlns:a16="http://schemas.microsoft.com/office/drawing/2014/main" id="{6B7FF7D9-948C-4844-9277-014132942857}"/>
                    </a:ext>
                  </a:extLst>
                </p:cNvPr>
                <p:cNvPicPr/>
                <p:nvPr/>
              </p:nvPicPr>
              <p:blipFill>
                <a:blip r:embed="rId34"/>
                <a:stretch>
                  <a:fillRect/>
                </a:stretch>
              </p:blipFill>
              <p:spPr>
                <a:xfrm>
                  <a:off x="10053818" y="1119142"/>
                  <a:ext cx="4032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83F58012-D614-43B9-AB4C-3741365CD4C8}"/>
                    </a:ext>
                  </a:extLst>
                </p14:cNvPr>
                <p14:cNvContentPartPr/>
                <p14:nvPr/>
              </p14:nvContentPartPr>
              <p14:xfrm>
                <a:off x="10095938" y="1176382"/>
                <a:ext cx="297360" cy="129960"/>
              </p14:xfrm>
            </p:contentPart>
          </mc:Choice>
          <mc:Fallback xmlns="">
            <p:pic>
              <p:nvPicPr>
                <p:cNvPr id="20" name="Freihand 19">
                  <a:extLst>
                    <a:ext uri="{FF2B5EF4-FFF2-40B4-BE49-F238E27FC236}">
                      <a16:creationId xmlns:a16="http://schemas.microsoft.com/office/drawing/2014/main" id="{83F58012-D614-43B9-AB4C-3741365CD4C8}"/>
                    </a:ext>
                  </a:extLst>
                </p:cNvPr>
                <p:cNvPicPr/>
                <p:nvPr/>
              </p:nvPicPr>
              <p:blipFill>
                <a:blip r:embed="rId36"/>
                <a:stretch>
                  <a:fillRect/>
                </a:stretch>
              </p:blipFill>
              <p:spPr>
                <a:xfrm>
                  <a:off x="10087298" y="1167382"/>
                  <a:ext cx="3150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DB7A958C-DB40-462F-8721-382DE2E3F190}"/>
                    </a:ext>
                  </a:extLst>
                </p14:cNvPr>
                <p14:cNvContentPartPr/>
                <p14:nvPr/>
              </p14:nvContentPartPr>
              <p14:xfrm>
                <a:off x="10390778" y="1108342"/>
                <a:ext cx="176040" cy="153000"/>
              </p14:xfrm>
            </p:contentPart>
          </mc:Choice>
          <mc:Fallback xmlns="">
            <p:pic>
              <p:nvPicPr>
                <p:cNvPr id="21" name="Freihand 20">
                  <a:extLst>
                    <a:ext uri="{FF2B5EF4-FFF2-40B4-BE49-F238E27FC236}">
                      <a16:creationId xmlns:a16="http://schemas.microsoft.com/office/drawing/2014/main" id="{DB7A958C-DB40-462F-8721-382DE2E3F190}"/>
                    </a:ext>
                  </a:extLst>
                </p:cNvPr>
                <p:cNvPicPr/>
                <p:nvPr/>
              </p:nvPicPr>
              <p:blipFill>
                <a:blip r:embed="rId38"/>
                <a:stretch>
                  <a:fillRect/>
                </a:stretch>
              </p:blipFill>
              <p:spPr>
                <a:xfrm>
                  <a:off x="10381778" y="1099342"/>
                  <a:ext cx="1936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Freihand 22">
                  <a:extLst>
                    <a:ext uri="{FF2B5EF4-FFF2-40B4-BE49-F238E27FC236}">
                      <a16:creationId xmlns:a16="http://schemas.microsoft.com/office/drawing/2014/main" id="{800CA6A5-382C-4825-9A65-B55918E421F7}"/>
                    </a:ext>
                  </a:extLst>
                </p14:cNvPr>
                <p14:cNvContentPartPr/>
                <p14:nvPr/>
              </p14:nvContentPartPr>
              <p14:xfrm>
                <a:off x="10556378" y="1090342"/>
                <a:ext cx="198000" cy="140400"/>
              </p14:xfrm>
            </p:contentPart>
          </mc:Choice>
          <mc:Fallback xmlns="">
            <p:pic>
              <p:nvPicPr>
                <p:cNvPr id="23" name="Freihand 22">
                  <a:extLst>
                    <a:ext uri="{FF2B5EF4-FFF2-40B4-BE49-F238E27FC236}">
                      <a16:creationId xmlns:a16="http://schemas.microsoft.com/office/drawing/2014/main" id="{800CA6A5-382C-4825-9A65-B55918E421F7}"/>
                    </a:ext>
                  </a:extLst>
                </p:cNvPr>
                <p:cNvPicPr/>
                <p:nvPr/>
              </p:nvPicPr>
              <p:blipFill>
                <a:blip r:embed="rId40"/>
                <a:stretch>
                  <a:fillRect/>
                </a:stretch>
              </p:blipFill>
              <p:spPr>
                <a:xfrm>
                  <a:off x="10547378" y="1081342"/>
                  <a:ext cx="21564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4" name="Freihand 23">
                  <a:extLst>
                    <a:ext uri="{FF2B5EF4-FFF2-40B4-BE49-F238E27FC236}">
                      <a16:creationId xmlns:a16="http://schemas.microsoft.com/office/drawing/2014/main" id="{F20E4040-6222-4E6E-84A2-CF31C34BC6A8}"/>
                    </a:ext>
                  </a:extLst>
                </p14:cNvPr>
                <p14:cNvContentPartPr/>
                <p14:nvPr/>
              </p14:nvContentPartPr>
              <p14:xfrm>
                <a:off x="10567178" y="995302"/>
                <a:ext cx="112320" cy="34560"/>
              </p14:xfrm>
            </p:contentPart>
          </mc:Choice>
          <mc:Fallback xmlns="">
            <p:pic>
              <p:nvPicPr>
                <p:cNvPr id="24" name="Freihand 23">
                  <a:extLst>
                    <a:ext uri="{FF2B5EF4-FFF2-40B4-BE49-F238E27FC236}">
                      <a16:creationId xmlns:a16="http://schemas.microsoft.com/office/drawing/2014/main" id="{F20E4040-6222-4E6E-84A2-CF31C34BC6A8}"/>
                    </a:ext>
                  </a:extLst>
                </p:cNvPr>
                <p:cNvPicPr/>
                <p:nvPr/>
              </p:nvPicPr>
              <p:blipFill>
                <a:blip r:embed="rId42"/>
                <a:stretch>
                  <a:fillRect/>
                </a:stretch>
              </p:blipFill>
              <p:spPr>
                <a:xfrm>
                  <a:off x="10558538" y="986662"/>
                  <a:ext cx="12996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5" name="Freihand 24">
                  <a:extLst>
                    <a:ext uri="{FF2B5EF4-FFF2-40B4-BE49-F238E27FC236}">
                      <a16:creationId xmlns:a16="http://schemas.microsoft.com/office/drawing/2014/main" id="{10350EF9-82F0-42D3-90EB-28B41CB97160}"/>
                    </a:ext>
                  </a:extLst>
                </p14:cNvPr>
                <p14:cNvContentPartPr/>
                <p14:nvPr/>
              </p14:nvContentPartPr>
              <p14:xfrm>
                <a:off x="8174258" y="1843102"/>
                <a:ext cx="209160" cy="75960"/>
              </p14:xfrm>
            </p:contentPart>
          </mc:Choice>
          <mc:Fallback xmlns="">
            <p:pic>
              <p:nvPicPr>
                <p:cNvPr id="25" name="Freihand 24">
                  <a:extLst>
                    <a:ext uri="{FF2B5EF4-FFF2-40B4-BE49-F238E27FC236}">
                      <a16:creationId xmlns:a16="http://schemas.microsoft.com/office/drawing/2014/main" id="{10350EF9-82F0-42D3-90EB-28B41CB97160}"/>
                    </a:ext>
                  </a:extLst>
                </p:cNvPr>
                <p:cNvPicPr/>
                <p:nvPr/>
              </p:nvPicPr>
              <p:blipFill>
                <a:blip r:embed="rId44"/>
                <a:stretch>
                  <a:fillRect/>
                </a:stretch>
              </p:blipFill>
              <p:spPr>
                <a:xfrm>
                  <a:off x="8165258" y="1834102"/>
                  <a:ext cx="226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6" name="Freihand 25">
                  <a:extLst>
                    <a:ext uri="{FF2B5EF4-FFF2-40B4-BE49-F238E27FC236}">
                      <a16:creationId xmlns:a16="http://schemas.microsoft.com/office/drawing/2014/main" id="{64DA5DDE-D522-46C8-9634-2A16785F2BE8}"/>
                    </a:ext>
                  </a:extLst>
                </p14:cNvPr>
                <p14:cNvContentPartPr/>
                <p14:nvPr/>
              </p14:nvContentPartPr>
              <p14:xfrm>
                <a:off x="8465138" y="1813942"/>
                <a:ext cx="106920" cy="76320"/>
              </p14:xfrm>
            </p:contentPart>
          </mc:Choice>
          <mc:Fallback xmlns="">
            <p:pic>
              <p:nvPicPr>
                <p:cNvPr id="26" name="Freihand 25">
                  <a:extLst>
                    <a:ext uri="{FF2B5EF4-FFF2-40B4-BE49-F238E27FC236}">
                      <a16:creationId xmlns:a16="http://schemas.microsoft.com/office/drawing/2014/main" id="{64DA5DDE-D522-46C8-9634-2A16785F2BE8}"/>
                    </a:ext>
                  </a:extLst>
                </p:cNvPr>
                <p:cNvPicPr/>
                <p:nvPr/>
              </p:nvPicPr>
              <p:blipFill>
                <a:blip r:embed="rId46"/>
                <a:stretch>
                  <a:fillRect/>
                </a:stretch>
              </p:blipFill>
              <p:spPr>
                <a:xfrm>
                  <a:off x="8456138" y="1805302"/>
                  <a:ext cx="1245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7" name="Freihand 26">
                  <a:extLst>
                    <a:ext uri="{FF2B5EF4-FFF2-40B4-BE49-F238E27FC236}">
                      <a16:creationId xmlns:a16="http://schemas.microsoft.com/office/drawing/2014/main" id="{11260B5A-CB6B-46A1-B525-D0985DA98095}"/>
                    </a:ext>
                  </a:extLst>
                </p14:cNvPr>
                <p14:cNvContentPartPr/>
                <p14:nvPr/>
              </p14:nvContentPartPr>
              <p14:xfrm>
                <a:off x="8606258" y="1663462"/>
                <a:ext cx="408240" cy="198000"/>
              </p14:xfrm>
            </p:contentPart>
          </mc:Choice>
          <mc:Fallback xmlns="">
            <p:pic>
              <p:nvPicPr>
                <p:cNvPr id="27" name="Freihand 26">
                  <a:extLst>
                    <a:ext uri="{FF2B5EF4-FFF2-40B4-BE49-F238E27FC236}">
                      <a16:creationId xmlns:a16="http://schemas.microsoft.com/office/drawing/2014/main" id="{11260B5A-CB6B-46A1-B525-D0985DA98095}"/>
                    </a:ext>
                  </a:extLst>
                </p:cNvPr>
                <p:cNvPicPr/>
                <p:nvPr/>
              </p:nvPicPr>
              <p:blipFill>
                <a:blip r:embed="rId48"/>
                <a:stretch>
                  <a:fillRect/>
                </a:stretch>
              </p:blipFill>
              <p:spPr>
                <a:xfrm>
                  <a:off x="8597258" y="1654462"/>
                  <a:ext cx="4258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8" name="Freihand 27">
                  <a:extLst>
                    <a:ext uri="{FF2B5EF4-FFF2-40B4-BE49-F238E27FC236}">
                      <a16:creationId xmlns:a16="http://schemas.microsoft.com/office/drawing/2014/main" id="{F14A6F27-2A57-48D2-90F2-CBAF5B2B791E}"/>
                    </a:ext>
                  </a:extLst>
                </p14:cNvPr>
                <p14:cNvContentPartPr/>
                <p14:nvPr/>
              </p14:nvContentPartPr>
              <p14:xfrm>
                <a:off x="8510138" y="1631062"/>
                <a:ext cx="100440" cy="7560"/>
              </p14:xfrm>
            </p:contentPart>
          </mc:Choice>
          <mc:Fallback xmlns="">
            <p:pic>
              <p:nvPicPr>
                <p:cNvPr id="28" name="Freihand 27">
                  <a:extLst>
                    <a:ext uri="{FF2B5EF4-FFF2-40B4-BE49-F238E27FC236}">
                      <a16:creationId xmlns:a16="http://schemas.microsoft.com/office/drawing/2014/main" id="{F14A6F27-2A57-48D2-90F2-CBAF5B2B791E}"/>
                    </a:ext>
                  </a:extLst>
                </p:cNvPr>
                <p:cNvPicPr/>
                <p:nvPr/>
              </p:nvPicPr>
              <p:blipFill>
                <a:blip r:embed="rId50"/>
                <a:stretch>
                  <a:fillRect/>
                </a:stretch>
              </p:blipFill>
              <p:spPr>
                <a:xfrm>
                  <a:off x="8501138" y="1622062"/>
                  <a:ext cx="118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9" name="Freihand 28">
                  <a:extLst>
                    <a:ext uri="{FF2B5EF4-FFF2-40B4-BE49-F238E27FC236}">
                      <a16:creationId xmlns:a16="http://schemas.microsoft.com/office/drawing/2014/main" id="{3C41D434-804A-4C81-B197-C5F80A55C461}"/>
                    </a:ext>
                  </a:extLst>
                </p14:cNvPr>
                <p14:cNvContentPartPr/>
                <p14:nvPr/>
              </p14:nvContentPartPr>
              <p14:xfrm>
                <a:off x="9279818" y="1640422"/>
                <a:ext cx="55080" cy="195840"/>
              </p14:xfrm>
            </p:contentPart>
          </mc:Choice>
          <mc:Fallback xmlns="">
            <p:pic>
              <p:nvPicPr>
                <p:cNvPr id="29" name="Freihand 28">
                  <a:extLst>
                    <a:ext uri="{FF2B5EF4-FFF2-40B4-BE49-F238E27FC236}">
                      <a16:creationId xmlns:a16="http://schemas.microsoft.com/office/drawing/2014/main" id="{3C41D434-804A-4C81-B197-C5F80A55C461}"/>
                    </a:ext>
                  </a:extLst>
                </p:cNvPr>
                <p:cNvPicPr/>
                <p:nvPr/>
              </p:nvPicPr>
              <p:blipFill>
                <a:blip r:embed="rId52"/>
                <a:stretch>
                  <a:fillRect/>
                </a:stretch>
              </p:blipFill>
              <p:spPr>
                <a:xfrm>
                  <a:off x="9271178" y="1631422"/>
                  <a:ext cx="7272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0" name="Freihand 29">
                  <a:extLst>
                    <a:ext uri="{FF2B5EF4-FFF2-40B4-BE49-F238E27FC236}">
                      <a16:creationId xmlns:a16="http://schemas.microsoft.com/office/drawing/2014/main" id="{B9D1075E-9C99-484C-882C-65A8E1259965}"/>
                    </a:ext>
                  </a:extLst>
                </p14:cNvPr>
                <p14:cNvContentPartPr/>
                <p14:nvPr/>
              </p14:nvContentPartPr>
              <p14:xfrm>
                <a:off x="9443618" y="1606942"/>
                <a:ext cx="198720" cy="234360"/>
              </p14:xfrm>
            </p:contentPart>
          </mc:Choice>
          <mc:Fallback xmlns="">
            <p:pic>
              <p:nvPicPr>
                <p:cNvPr id="30" name="Freihand 29">
                  <a:extLst>
                    <a:ext uri="{FF2B5EF4-FFF2-40B4-BE49-F238E27FC236}">
                      <a16:creationId xmlns:a16="http://schemas.microsoft.com/office/drawing/2014/main" id="{B9D1075E-9C99-484C-882C-65A8E1259965}"/>
                    </a:ext>
                  </a:extLst>
                </p:cNvPr>
                <p:cNvPicPr/>
                <p:nvPr/>
              </p:nvPicPr>
              <p:blipFill>
                <a:blip r:embed="rId54"/>
                <a:stretch>
                  <a:fillRect/>
                </a:stretch>
              </p:blipFill>
              <p:spPr>
                <a:xfrm>
                  <a:off x="9434618" y="1598302"/>
                  <a:ext cx="21636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1" name="Freihand 30">
                  <a:extLst>
                    <a:ext uri="{FF2B5EF4-FFF2-40B4-BE49-F238E27FC236}">
                      <a16:creationId xmlns:a16="http://schemas.microsoft.com/office/drawing/2014/main" id="{7CF047A8-24F8-4755-924A-0EDFDA0FBC1A}"/>
                    </a:ext>
                  </a:extLst>
                </p14:cNvPr>
                <p14:cNvContentPartPr/>
                <p14:nvPr/>
              </p14:nvContentPartPr>
              <p14:xfrm>
                <a:off x="9894698" y="1667782"/>
                <a:ext cx="275040" cy="146160"/>
              </p14:xfrm>
            </p:contentPart>
          </mc:Choice>
          <mc:Fallback xmlns="">
            <p:pic>
              <p:nvPicPr>
                <p:cNvPr id="31" name="Freihand 30">
                  <a:extLst>
                    <a:ext uri="{FF2B5EF4-FFF2-40B4-BE49-F238E27FC236}">
                      <a16:creationId xmlns:a16="http://schemas.microsoft.com/office/drawing/2014/main" id="{7CF047A8-24F8-4755-924A-0EDFDA0FBC1A}"/>
                    </a:ext>
                  </a:extLst>
                </p:cNvPr>
                <p:cNvPicPr/>
                <p:nvPr/>
              </p:nvPicPr>
              <p:blipFill>
                <a:blip r:embed="rId56"/>
                <a:stretch>
                  <a:fillRect/>
                </a:stretch>
              </p:blipFill>
              <p:spPr>
                <a:xfrm>
                  <a:off x="9886058" y="1659142"/>
                  <a:ext cx="2926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2" name="Freihand 31">
                  <a:extLst>
                    <a:ext uri="{FF2B5EF4-FFF2-40B4-BE49-F238E27FC236}">
                      <a16:creationId xmlns:a16="http://schemas.microsoft.com/office/drawing/2014/main" id="{CED76889-F06E-4A4E-939C-944F062F3913}"/>
                    </a:ext>
                  </a:extLst>
                </p14:cNvPr>
                <p14:cNvContentPartPr/>
                <p14:nvPr/>
              </p14:nvContentPartPr>
              <p14:xfrm>
                <a:off x="10194578" y="1581382"/>
                <a:ext cx="116640" cy="226440"/>
              </p14:xfrm>
            </p:contentPart>
          </mc:Choice>
          <mc:Fallback xmlns="">
            <p:pic>
              <p:nvPicPr>
                <p:cNvPr id="32" name="Freihand 31">
                  <a:extLst>
                    <a:ext uri="{FF2B5EF4-FFF2-40B4-BE49-F238E27FC236}">
                      <a16:creationId xmlns:a16="http://schemas.microsoft.com/office/drawing/2014/main" id="{CED76889-F06E-4A4E-939C-944F062F3913}"/>
                    </a:ext>
                  </a:extLst>
                </p:cNvPr>
                <p:cNvPicPr/>
                <p:nvPr/>
              </p:nvPicPr>
              <p:blipFill>
                <a:blip r:embed="rId58"/>
                <a:stretch>
                  <a:fillRect/>
                </a:stretch>
              </p:blipFill>
              <p:spPr>
                <a:xfrm>
                  <a:off x="10185938" y="1572742"/>
                  <a:ext cx="134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3" name="Freihand 32">
                  <a:extLst>
                    <a:ext uri="{FF2B5EF4-FFF2-40B4-BE49-F238E27FC236}">
                      <a16:creationId xmlns:a16="http://schemas.microsoft.com/office/drawing/2014/main" id="{797779F7-7E79-4A96-A776-9E7BD55CDD58}"/>
                    </a:ext>
                  </a:extLst>
                </p14:cNvPr>
                <p14:cNvContentPartPr/>
                <p14:nvPr/>
              </p14:nvContentPartPr>
              <p14:xfrm>
                <a:off x="10307258" y="1681102"/>
                <a:ext cx="104760" cy="106920"/>
              </p14:xfrm>
            </p:contentPart>
          </mc:Choice>
          <mc:Fallback xmlns="">
            <p:pic>
              <p:nvPicPr>
                <p:cNvPr id="33" name="Freihand 32">
                  <a:extLst>
                    <a:ext uri="{FF2B5EF4-FFF2-40B4-BE49-F238E27FC236}">
                      <a16:creationId xmlns:a16="http://schemas.microsoft.com/office/drawing/2014/main" id="{797779F7-7E79-4A96-A776-9E7BD55CDD58}"/>
                    </a:ext>
                  </a:extLst>
                </p:cNvPr>
                <p:cNvPicPr/>
                <p:nvPr/>
              </p:nvPicPr>
              <p:blipFill>
                <a:blip r:embed="rId60"/>
                <a:stretch>
                  <a:fillRect/>
                </a:stretch>
              </p:blipFill>
              <p:spPr>
                <a:xfrm>
                  <a:off x="10298258" y="1672102"/>
                  <a:ext cx="12240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4" name="Freihand 33">
                  <a:extLst>
                    <a:ext uri="{FF2B5EF4-FFF2-40B4-BE49-F238E27FC236}">
                      <a16:creationId xmlns:a16="http://schemas.microsoft.com/office/drawing/2014/main" id="{D8AF48FA-8949-41C9-B8DA-1E6C8EBFEAC5}"/>
                    </a:ext>
                  </a:extLst>
                </p14:cNvPr>
                <p14:cNvContentPartPr/>
                <p14:nvPr/>
              </p14:nvContentPartPr>
              <p14:xfrm>
                <a:off x="10476818" y="1585702"/>
                <a:ext cx="211320" cy="200520"/>
              </p14:xfrm>
            </p:contentPart>
          </mc:Choice>
          <mc:Fallback xmlns="">
            <p:pic>
              <p:nvPicPr>
                <p:cNvPr id="34" name="Freihand 33">
                  <a:extLst>
                    <a:ext uri="{FF2B5EF4-FFF2-40B4-BE49-F238E27FC236}">
                      <a16:creationId xmlns:a16="http://schemas.microsoft.com/office/drawing/2014/main" id="{D8AF48FA-8949-41C9-B8DA-1E6C8EBFEAC5}"/>
                    </a:ext>
                  </a:extLst>
                </p:cNvPr>
                <p:cNvPicPr/>
                <p:nvPr/>
              </p:nvPicPr>
              <p:blipFill>
                <a:blip r:embed="rId62"/>
                <a:stretch>
                  <a:fillRect/>
                </a:stretch>
              </p:blipFill>
              <p:spPr>
                <a:xfrm>
                  <a:off x="10468178" y="1576702"/>
                  <a:ext cx="2289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5" name="Freihand 34">
                  <a:extLst>
                    <a:ext uri="{FF2B5EF4-FFF2-40B4-BE49-F238E27FC236}">
                      <a16:creationId xmlns:a16="http://schemas.microsoft.com/office/drawing/2014/main" id="{C91D6FB6-2767-473F-902F-CBBCDB15371D}"/>
                    </a:ext>
                  </a:extLst>
                </p14:cNvPr>
                <p14:cNvContentPartPr/>
                <p14:nvPr/>
              </p14:nvContentPartPr>
              <p14:xfrm>
                <a:off x="10717658" y="1666702"/>
                <a:ext cx="158040" cy="115560"/>
              </p14:xfrm>
            </p:contentPart>
          </mc:Choice>
          <mc:Fallback xmlns="">
            <p:pic>
              <p:nvPicPr>
                <p:cNvPr id="35" name="Freihand 34">
                  <a:extLst>
                    <a:ext uri="{FF2B5EF4-FFF2-40B4-BE49-F238E27FC236}">
                      <a16:creationId xmlns:a16="http://schemas.microsoft.com/office/drawing/2014/main" id="{C91D6FB6-2767-473F-902F-CBBCDB15371D}"/>
                    </a:ext>
                  </a:extLst>
                </p:cNvPr>
                <p:cNvPicPr/>
                <p:nvPr/>
              </p:nvPicPr>
              <p:blipFill>
                <a:blip r:embed="rId64"/>
                <a:stretch>
                  <a:fillRect/>
                </a:stretch>
              </p:blipFill>
              <p:spPr>
                <a:xfrm>
                  <a:off x="10709018" y="1657702"/>
                  <a:ext cx="1756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1" name="Freihand 40">
                  <a:extLst>
                    <a:ext uri="{FF2B5EF4-FFF2-40B4-BE49-F238E27FC236}">
                      <a16:creationId xmlns:a16="http://schemas.microsoft.com/office/drawing/2014/main" id="{21655DE7-8028-419B-B554-7F29C7B4D7CD}"/>
                    </a:ext>
                  </a:extLst>
                </p14:cNvPr>
                <p14:cNvContentPartPr/>
                <p14:nvPr/>
              </p14:nvContentPartPr>
              <p14:xfrm>
                <a:off x="10864178" y="1615942"/>
                <a:ext cx="511560" cy="275040"/>
              </p14:xfrm>
            </p:contentPart>
          </mc:Choice>
          <mc:Fallback xmlns="">
            <p:pic>
              <p:nvPicPr>
                <p:cNvPr id="41" name="Freihand 40">
                  <a:extLst>
                    <a:ext uri="{FF2B5EF4-FFF2-40B4-BE49-F238E27FC236}">
                      <a16:creationId xmlns:a16="http://schemas.microsoft.com/office/drawing/2014/main" id="{21655DE7-8028-419B-B554-7F29C7B4D7CD}"/>
                    </a:ext>
                  </a:extLst>
                </p:cNvPr>
                <p:cNvPicPr/>
                <p:nvPr/>
              </p:nvPicPr>
              <p:blipFill>
                <a:blip r:embed="rId66"/>
                <a:stretch>
                  <a:fillRect/>
                </a:stretch>
              </p:blipFill>
              <p:spPr>
                <a:xfrm>
                  <a:off x="10855178" y="1607302"/>
                  <a:ext cx="5292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2" name="Freihand 41">
                  <a:extLst>
                    <a:ext uri="{FF2B5EF4-FFF2-40B4-BE49-F238E27FC236}">
                      <a16:creationId xmlns:a16="http://schemas.microsoft.com/office/drawing/2014/main" id="{DADFA96E-B0A4-48CA-AF3D-90603CBCDDCC}"/>
                    </a:ext>
                  </a:extLst>
                </p14:cNvPr>
                <p14:cNvContentPartPr/>
                <p14:nvPr/>
              </p14:nvContentPartPr>
              <p14:xfrm>
                <a:off x="10859498" y="1455742"/>
                <a:ext cx="149040" cy="13320"/>
              </p14:xfrm>
            </p:contentPart>
          </mc:Choice>
          <mc:Fallback xmlns="">
            <p:pic>
              <p:nvPicPr>
                <p:cNvPr id="42" name="Freihand 41">
                  <a:extLst>
                    <a:ext uri="{FF2B5EF4-FFF2-40B4-BE49-F238E27FC236}">
                      <a16:creationId xmlns:a16="http://schemas.microsoft.com/office/drawing/2014/main" id="{DADFA96E-B0A4-48CA-AF3D-90603CBCDDCC}"/>
                    </a:ext>
                  </a:extLst>
                </p:cNvPr>
                <p:cNvPicPr/>
                <p:nvPr/>
              </p:nvPicPr>
              <p:blipFill>
                <a:blip r:embed="rId68"/>
                <a:stretch>
                  <a:fillRect/>
                </a:stretch>
              </p:blipFill>
              <p:spPr>
                <a:xfrm>
                  <a:off x="10850498" y="1446742"/>
                  <a:ext cx="166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3" name="Freihand 42">
                  <a:extLst>
                    <a:ext uri="{FF2B5EF4-FFF2-40B4-BE49-F238E27FC236}">
                      <a16:creationId xmlns:a16="http://schemas.microsoft.com/office/drawing/2014/main" id="{F2590F0F-76C9-45A8-892D-B66D3E3C39FD}"/>
                    </a:ext>
                  </a:extLst>
                </p14:cNvPr>
                <p14:cNvContentPartPr/>
                <p14:nvPr/>
              </p14:nvContentPartPr>
              <p14:xfrm>
                <a:off x="9121418" y="2104462"/>
                <a:ext cx="155160" cy="191160"/>
              </p14:xfrm>
            </p:contentPart>
          </mc:Choice>
          <mc:Fallback xmlns="">
            <p:pic>
              <p:nvPicPr>
                <p:cNvPr id="43" name="Freihand 42">
                  <a:extLst>
                    <a:ext uri="{FF2B5EF4-FFF2-40B4-BE49-F238E27FC236}">
                      <a16:creationId xmlns:a16="http://schemas.microsoft.com/office/drawing/2014/main" id="{F2590F0F-76C9-45A8-892D-B66D3E3C39FD}"/>
                    </a:ext>
                  </a:extLst>
                </p:cNvPr>
                <p:cNvPicPr/>
                <p:nvPr/>
              </p:nvPicPr>
              <p:blipFill>
                <a:blip r:embed="rId70"/>
                <a:stretch>
                  <a:fillRect/>
                </a:stretch>
              </p:blipFill>
              <p:spPr>
                <a:xfrm>
                  <a:off x="9112418" y="2095462"/>
                  <a:ext cx="17280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4" name="Freihand 43">
                  <a:extLst>
                    <a:ext uri="{FF2B5EF4-FFF2-40B4-BE49-F238E27FC236}">
                      <a16:creationId xmlns:a16="http://schemas.microsoft.com/office/drawing/2014/main" id="{22767CD5-D109-4207-9D21-B74A48923DD7}"/>
                    </a:ext>
                  </a:extLst>
                </p14:cNvPr>
                <p14:cNvContentPartPr/>
                <p14:nvPr/>
              </p14:nvContentPartPr>
              <p14:xfrm>
                <a:off x="9363338" y="2068462"/>
                <a:ext cx="277560" cy="218160"/>
              </p14:xfrm>
            </p:contentPart>
          </mc:Choice>
          <mc:Fallback xmlns="">
            <p:pic>
              <p:nvPicPr>
                <p:cNvPr id="44" name="Freihand 43">
                  <a:extLst>
                    <a:ext uri="{FF2B5EF4-FFF2-40B4-BE49-F238E27FC236}">
                      <a16:creationId xmlns:a16="http://schemas.microsoft.com/office/drawing/2014/main" id="{22767CD5-D109-4207-9D21-B74A48923DD7}"/>
                    </a:ext>
                  </a:extLst>
                </p:cNvPr>
                <p:cNvPicPr/>
                <p:nvPr/>
              </p:nvPicPr>
              <p:blipFill>
                <a:blip r:embed="rId72"/>
                <a:stretch>
                  <a:fillRect/>
                </a:stretch>
              </p:blipFill>
              <p:spPr>
                <a:xfrm>
                  <a:off x="9354338" y="2059822"/>
                  <a:ext cx="29520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5" name="Freihand 44">
                  <a:extLst>
                    <a:ext uri="{FF2B5EF4-FFF2-40B4-BE49-F238E27FC236}">
                      <a16:creationId xmlns:a16="http://schemas.microsoft.com/office/drawing/2014/main" id="{FD79D8A9-9FFC-455C-8CA5-32961072D5CC}"/>
                    </a:ext>
                  </a:extLst>
                </p14:cNvPr>
                <p14:cNvContentPartPr/>
                <p14:nvPr/>
              </p14:nvContentPartPr>
              <p14:xfrm>
                <a:off x="9676538" y="2128942"/>
                <a:ext cx="318240" cy="144360"/>
              </p14:xfrm>
            </p:contentPart>
          </mc:Choice>
          <mc:Fallback xmlns="">
            <p:pic>
              <p:nvPicPr>
                <p:cNvPr id="45" name="Freihand 44">
                  <a:extLst>
                    <a:ext uri="{FF2B5EF4-FFF2-40B4-BE49-F238E27FC236}">
                      <a16:creationId xmlns:a16="http://schemas.microsoft.com/office/drawing/2014/main" id="{FD79D8A9-9FFC-455C-8CA5-32961072D5CC}"/>
                    </a:ext>
                  </a:extLst>
                </p:cNvPr>
                <p:cNvPicPr/>
                <p:nvPr/>
              </p:nvPicPr>
              <p:blipFill>
                <a:blip r:embed="rId74"/>
                <a:stretch>
                  <a:fillRect/>
                </a:stretch>
              </p:blipFill>
              <p:spPr>
                <a:xfrm>
                  <a:off x="9667898" y="2120302"/>
                  <a:ext cx="33588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6" name="Freihand 45">
                  <a:extLst>
                    <a:ext uri="{FF2B5EF4-FFF2-40B4-BE49-F238E27FC236}">
                      <a16:creationId xmlns:a16="http://schemas.microsoft.com/office/drawing/2014/main" id="{3D7FFB6E-DD04-48EA-86CD-5FF6EC70712A}"/>
                    </a:ext>
                  </a:extLst>
                </p14:cNvPr>
                <p14:cNvContentPartPr/>
                <p14:nvPr/>
              </p14:nvContentPartPr>
              <p14:xfrm>
                <a:off x="7986698" y="2831662"/>
                <a:ext cx="269640" cy="42120"/>
              </p14:xfrm>
            </p:contentPart>
          </mc:Choice>
          <mc:Fallback xmlns="">
            <p:pic>
              <p:nvPicPr>
                <p:cNvPr id="46" name="Freihand 45">
                  <a:extLst>
                    <a:ext uri="{FF2B5EF4-FFF2-40B4-BE49-F238E27FC236}">
                      <a16:creationId xmlns:a16="http://schemas.microsoft.com/office/drawing/2014/main" id="{3D7FFB6E-DD04-48EA-86CD-5FF6EC70712A}"/>
                    </a:ext>
                  </a:extLst>
                </p:cNvPr>
                <p:cNvPicPr/>
                <p:nvPr/>
              </p:nvPicPr>
              <p:blipFill>
                <a:blip r:embed="rId76"/>
                <a:stretch>
                  <a:fillRect/>
                </a:stretch>
              </p:blipFill>
              <p:spPr>
                <a:xfrm>
                  <a:off x="7978058" y="2822662"/>
                  <a:ext cx="2872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7" name="Freihand 46">
                  <a:extLst>
                    <a:ext uri="{FF2B5EF4-FFF2-40B4-BE49-F238E27FC236}">
                      <a16:creationId xmlns:a16="http://schemas.microsoft.com/office/drawing/2014/main" id="{181CBBC5-4686-4AFA-93D5-05E133233FFA}"/>
                    </a:ext>
                  </a:extLst>
                </p14:cNvPr>
                <p14:cNvContentPartPr/>
                <p14:nvPr/>
              </p14:nvContentPartPr>
              <p14:xfrm>
                <a:off x="7970498" y="2909062"/>
                <a:ext cx="257760" cy="62280"/>
              </p14:xfrm>
            </p:contentPart>
          </mc:Choice>
          <mc:Fallback xmlns="">
            <p:pic>
              <p:nvPicPr>
                <p:cNvPr id="47" name="Freihand 46">
                  <a:extLst>
                    <a:ext uri="{FF2B5EF4-FFF2-40B4-BE49-F238E27FC236}">
                      <a16:creationId xmlns:a16="http://schemas.microsoft.com/office/drawing/2014/main" id="{181CBBC5-4686-4AFA-93D5-05E133233FFA}"/>
                    </a:ext>
                  </a:extLst>
                </p:cNvPr>
                <p:cNvPicPr/>
                <p:nvPr/>
              </p:nvPicPr>
              <p:blipFill>
                <a:blip r:embed="rId78"/>
                <a:stretch>
                  <a:fillRect/>
                </a:stretch>
              </p:blipFill>
              <p:spPr>
                <a:xfrm>
                  <a:off x="7961498" y="2900062"/>
                  <a:ext cx="2754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8" name="Freihand 47">
                  <a:extLst>
                    <a:ext uri="{FF2B5EF4-FFF2-40B4-BE49-F238E27FC236}">
                      <a16:creationId xmlns:a16="http://schemas.microsoft.com/office/drawing/2014/main" id="{A6171644-15B4-454C-87CE-70A3EBEDF45F}"/>
                    </a:ext>
                  </a:extLst>
                </p14:cNvPr>
                <p14:cNvContentPartPr/>
                <p14:nvPr/>
              </p14:nvContentPartPr>
              <p14:xfrm>
                <a:off x="8288738" y="2760742"/>
                <a:ext cx="127440" cy="281160"/>
              </p14:xfrm>
            </p:contentPart>
          </mc:Choice>
          <mc:Fallback xmlns="">
            <p:pic>
              <p:nvPicPr>
                <p:cNvPr id="48" name="Freihand 47">
                  <a:extLst>
                    <a:ext uri="{FF2B5EF4-FFF2-40B4-BE49-F238E27FC236}">
                      <a16:creationId xmlns:a16="http://schemas.microsoft.com/office/drawing/2014/main" id="{A6171644-15B4-454C-87CE-70A3EBEDF45F}"/>
                    </a:ext>
                  </a:extLst>
                </p:cNvPr>
                <p:cNvPicPr/>
                <p:nvPr/>
              </p:nvPicPr>
              <p:blipFill>
                <a:blip r:embed="rId80"/>
                <a:stretch>
                  <a:fillRect/>
                </a:stretch>
              </p:blipFill>
              <p:spPr>
                <a:xfrm>
                  <a:off x="8279738" y="2752102"/>
                  <a:ext cx="14508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83D4855B-BCAE-447D-BDCC-75E982EDAB4C}"/>
                    </a:ext>
                  </a:extLst>
                </p14:cNvPr>
                <p14:cNvContentPartPr/>
                <p14:nvPr/>
              </p14:nvContentPartPr>
              <p14:xfrm>
                <a:off x="8645498" y="2619622"/>
                <a:ext cx="88920" cy="331560"/>
              </p14:xfrm>
            </p:contentPart>
          </mc:Choice>
          <mc:Fallback xmlns="">
            <p:pic>
              <p:nvPicPr>
                <p:cNvPr id="52" name="Freihand 51">
                  <a:extLst>
                    <a:ext uri="{FF2B5EF4-FFF2-40B4-BE49-F238E27FC236}">
                      <a16:creationId xmlns:a16="http://schemas.microsoft.com/office/drawing/2014/main" id="{83D4855B-BCAE-447D-BDCC-75E982EDAB4C}"/>
                    </a:ext>
                  </a:extLst>
                </p:cNvPr>
                <p:cNvPicPr/>
                <p:nvPr/>
              </p:nvPicPr>
              <p:blipFill>
                <a:blip r:embed="rId82"/>
                <a:stretch>
                  <a:fillRect/>
                </a:stretch>
              </p:blipFill>
              <p:spPr>
                <a:xfrm>
                  <a:off x="8636858" y="2610622"/>
                  <a:ext cx="10656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715C8007-C11D-4C0C-8408-ACC0BA5EC497}"/>
                    </a:ext>
                  </a:extLst>
                </p14:cNvPr>
                <p14:cNvContentPartPr/>
                <p14:nvPr/>
              </p14:nvContentPartPr>
              <p14:xfrm>
                <a:off x="8735138" y="2788102"/>
                <a:ext cx="233640" cy="134640"/>
              </p14:xfrm>
            </p:contentPart>
          </mc:Choice>
          <mc:Fallback xmlns="">
            <p:pic>
              <p:nvPicPr>
                <p:cNvPr id="53" name="Freihand 52">
                  <a:extLst>
                    <a:ext uri="{FF2B5EF4-FFF2-40B4-BE49-F238E27FC236}">
                      <a16:creationId xmlns:a16="http://schemas.microsoft.com/office/drawing/2014/main" id="{715C8007-C11D-4C0C-8408-ACC0BA5EC497}"/>
                    </a:ext>
                  </a:extLst>
                </p:cNvPr>
                <p:cNvPicPr/>
                <p:nvPr/>
              </p:nvPicPr>
              <p:blipFill>
                <a:blip r:embed="rId84"/>
                <a:stretch>
                  <a:fillRect/>
                </a:stretch>
              </p:blipFill>
              <p:spPr>
                <a:xfrm>
                  <a:off x="8726138" y="2779102"/>
                  <a:ext cx="25128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55237C6E-4BF4-43C6-8006-F9DA8AF4F924}"/>
                    </a:ext>
                  </a:extLst>
                </p14:cNvPr>
                <p14:cNvContentPartPr/>
                <p14:nvPr/>
              </p14:nvContentPartPr>
              <p14:xfrm>
                <a:off x="8957618" y="2789542"/>
                <a:ext cx="107640" cy="250920"/>
              </p14:xfrm>
            </p:contentPart>
          </mc:Choice>
          <mc:Fallback xmlns="">
            <p:pic>
              <p:nvPicPr>
                <p:cNvPr id="54" name="Freihand 53">
                  <a:extLst>
                    <a:ext uri="{FF2B5EF4-FFF2-40B4-BE49-F238E27FC236}">
                      <a16:creationId xmlns:a16="http://schemas.microsoft.com/office/drawing/2014/main" id="{55237C6E-4BF4-43C6-8006-F9DA8AF4F924}"/>
                    </a:ext>
                  </a:extLst>
                </p:cNvPr>
                <p:cNvPicPr/>
                <p:nvPr/>
              </p:nvPicPr>
              <p:blipFill>
                <a:blip r:embed="rId86"/>
                <a:stretch>
                  <a:fillRect/>
                </a:stretch>
              </p:blipFill>
              <p:spPr>
                <a:xfrm>
                  <a:off x="8948618" y="2780902"/>
                  <a:ext cx="12528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75E6C6CE-5147-4414-8285-3011977C768E}"/>
                    </a:ext>
                  </a:extLst>
                </p14:cNvPr>
                <p14:cNvContentPartPr/>
                <p14:nvPr/>
              </p14:nvContentPartPr>
              <p14:xfrm>
                <a:off x="9096938" y="2659222"/>
                <a:ext cx="248400" cy="320040"/>
              </p14:xfrm>
            </p:contentPart>
          </mc:Choice>
          <mc:Fallback xmlns="">
            <p:pic>
              <p:nvPicPr>
                <p:cNvPr id="55" name="Freihand 54">
                  <a:extLst>
                    <a:ext uri="{FF2B5EF4-FFF2-40B4-BE49-F238E27FC236}">
                      <a16:creationId xmlns:a16="http://schemas.microsoft.com/office/drawing/2014/main" id="{75E6C6CE-5147-4414-8285-3011977C768E}"/>
                    </a:ext>
                  </a:extLst>
                </p:cNvPr>
                <p:cNvPicPr/>
                <p:nvPr/>
              </p:nvPicPr>
              <p:blipFill>
                <a:blip r:embed="rId88"/>
                <a:stretch>
                  <a:fillRect/>
                </a:stretch>
              </p:blipFill>
              <p:spPr>
                <a:xfrm>
                  <a:off x="9087938" y="2650582"/>
                  <a:ext cx="266040" cy="3376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6" name="Freihand 55">
                  <a:extLst>
                    <a:ext uri="{FF2B5EF4-FFF2-40B4-BE49-F238E27FC236}">
                      <a16:creationId xmlns:a16="http://schemas.microsoft.com/office/drawing/2014/main" id="{4C722BF6-BC6D-4700-A26D-B35E0D1A2827}"/>
                    </a:ext>
                  </a:extLst>
                </p14:cNvPr>
                <p14:cNvContentPartPr/>
                <p14:nvPr/>
              </p14:nvContentPartPr>
              <p14:xfrm>
                <a:off x="9342818" y="2696302"/>
                <a:ext cx="68760" cy="193320"/>
              </p14:xfrm>
            </p:contentPart>
          </mc:Choice>
          <mc:Fallback xmlns="">
            <p:pic>
              <p:nvPicPr>
                <p:cNvPr id="56" name="Freihand 55">
                  <a:extLst>
                    <a:ext uri="{FF2B5EF4-FFF2-40B4-BE49-F238E27FC236}">
                      <a16:creationId xmlns:a16="http://schemas.microsoft.com/office/drawing/2014/main" id="{4C722BF6-BC6D-4700-A26D-B35E0D1A2827}"/>
                    </a:ext>
                  </a:extLst>
                </p:cNvPr>
                <p:cNvPicPr/>
                <p:nvPr/>
              </p:nvPicPr>
              <p:blipFill>
                <a:blip r:embed="rId90"/>
                <a:stretch>
                  <a:fillRect/>
                </a:stretch>
              </p:blipFill>
              <p:spPr>
                <a:xfrm>
                  <a:off x="9334178" y="2687662"/>
                  <a:ext cx="8640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7" name="Freihand 56">
                  <a:extLst>
                    <a:ext uri="{FF2B5EF4-FFF2-40B4-BE49-F238E27FC236}">
                      <a16:creationId xmlns:a16="http://schemas.microsoft.com/office/drawing/2014/main" id="{B4390FCC-9FE3-438D-ACD7-1CBDF9A3E95D}"/>
                    </a:ext>
                  </a:extLst>
                </p14:cNvPr>
                <p14:cNvContentPartPr/>
                <p14:nvPr/>
              </p14:nvContentPartPr>
              <p14:xfrm>
                <a:off x="9458738" y="2656702"/>
                <a:ext cx="180360" cy="149400"/>
              </p14:xfrm>
            </p:contentPart>
          </mc:Choice>
          <mc:Fallback xmlns="">
            <p:pic>
              <p:nvPicPr>
                <p:cNvPr id="57" name="Freihand 56">
                  <a:extLst>
                    <a:ext uri="{FF2B5EF4-FFF2-40B4-BE49-F238E27FC236}">
                      <a16:creationId xmlns:a16="http://schemas.microsoft.com/office/drawing/2014/main" id="{B4390FCC-9FE3-438D-ACD7-1CBDF9A3E95D}"/>
                    </a:ext>
                  </a:extLst>
                </p:cNvPr>
                <p:cNvPicPr/>
                <p:nvPr/>
              </p:nvPicPr>
              <p:blipFill>
                <a:blip r:embed="rId92"/>
                <a:stretch>
                  <a:fillRect/>
                </a:stretch>
              </p:blipFill>
              <p:spPr>
                <a:xfrm>
                  <a:off x="9450098" y="2648062"/>
                  <a:ext cx="19800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8" name="Freihand 57">
                  <a:extLst>
                    <a:ext uri="{FF2B5EF4-FFF2-40B4-BE49-F238E27FC236}">
                      <a16:creationId xmlns:a16="http://schemas.microsoft.com/office/drawing/2014/main" id="{643DB9EE-89FB-4C01-B581-B0A895F94F48}"/>
                    </a:ext>
                  </a:extLst>
                </p14:cNvPr>
                <p14:cNvContentPartPr/>
                <p14:nvPr/>
              </p14:nvContentPartPr>
              <p14:xfrm>
                <a:off x="9599858" y="2711782"/>
                <a:ext cx="191520" cy="272520"/>
              </p14:xfrm>
            </p:contentPart>
          </mc:Choice>
          <mc:Fallback xmlns="">
            <p:pic>
              <p:nvPicPr>
                <p:cNvPr id="58" name="Freihand 57">
                  <a:extLst>
                    <a:ext uri="{FF2B5EF4-FFF2-40B4-BE49-F238E27FC236}">
                      <a16:creationId xmlns:a16="http://schemas.microsoft.com/office/drawing/2014/main" id="{643DB9EE-89FB-4C01-B581-B0A895F94F48}"/>
                    </a:ext>
                  </a:extLst>
                </p:cNvPr>
                <p:cNvPicPr/>
                <p:nvPr/>
              </p:nvPicPr>
              <p:blipFill>
                <a:blip r:embed="rId94"/>
                <a:stretch>
                  <a:fillRect/>
                </a:stretch>
              </p:blipFill>
              <p:spPr>
                <a:xfrm>
                  <a:off x="9591218" y="2703142"/>
                  <a:ext cx="20916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9" name="Freihand 58">
                  <a:extLst>
                    <a:ext uri="{FF2B5EF4-FFF2-40B4-BE49-F238E27FC236}">
                      <a16:creationId xmlns:a16="http://schemas.microsoft.com/office/drawing/2014/main" id="{1966E888-7D6E-46CB-B41F-51F90CECE168}"/>
                    </a:ext>
                  </a:extLst>
                </p14:cNvPr>
                <p14:cNvContentPartPr/>
                <p14:nvPr/>
              </p14:nvContentPartPr>
              <p14:xfrm>
                <a:off x="9911978" y="2604862"/>
                <a:ext cx="146880" cy="234360"/>
              </p14:xfrm>
            </p:contentPart>
          </mc:Choice>
          <mc:Fallback xmlns="">
            <p:pic>
              <p:nvPicPr>
                <p:cNvPr id="59" name="Freihand 58">
                  <a:extLst>
                    <a:ext uri="{FF2B5EF4-FFF2-40B4-BE49-F238E27FC236}">
                      <a16:creationId xmlns:a16="http://schemas.microsoft.com/office/drawing/2014/main" id="{1966E888-7D6E-46CB-B41F-51F90CECE168}"/>
                    </a:ext>
                  </a:extLst>
                </p:cNvPr>
                <p:cNvPicPr/>
                <p:nvPr/>
              </p:nvPicPr>
              <p:blipFill>
                <a:blip r:embed="rId96"/>
                <a:stretch>
                  <a:fillRect/>
                </a:stretch>
              </p:blipFill>
              <p:spPr>
                <a:xfrm>
                  <a:off x="9903338" y="2595862"/>
                  <a:ext cx="16452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0" name="Freihand 59">
                  <a:extLst>
                    <a:ext uri="{FF2B5EF4-FFF2-40B4-BE49-F238E27FC236}">
                      <a16:creationId xmlns:a16="http://schemas.microsoft.com/office/drawing/2014/main" id="{38BFE3A8-2E83-4B7C-AAD3-32A4F6443AC5}"/>
                    </a:ext>
                  </a:extLst>
                </p14:cNvPr>
                <p14:cNvContentPartPr/>
                <p14:nvPr/>
              </p14:nvContentPartPr>
              <p14:xfrm>
                <a:off x="9933938" y="2761102"/>
                <a:ext cx="387360" cy="62280"/>
              </p14:xfrm>
            </p:contentPart>
          </mc:Choice>
          <mc:Fallback xmlns="">
            <p:pic>
              <p:nvPicPr>
                <p:cNvPr id="60" name="Freihand 59">
                  <a:extLst>
                    <a:ext uri="{FF2B5EF4-FFF2-40B4-BE49-F238E27FC236}">
                      <a16:creationId xmlns:a16="http://schemas.microsoft.com/office/drawing/2014/main" id="{38BFE3A8-2E83-4B7C-AAD3-32A4F6443AC5}"/>
                    </a:ext>
                  </a:extLst>
                </p:cNvPr>
                <p:cNvPicPr/>
                <p:nvPr/>
              </p:nvPicPr>
              <p:blipFill>
                <a:blip r:embed="rId98"/>
                <a:stretch>
                  <a:fillRect/>
                </a:stretch>
              </p:blipFill>
              <p:spPr>
                <a:xfrm>
                  <a:off x="9925298" y="2752102"/>
                  <a:ext cx="4050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0B68A00B-617D-402D-AC95-643325699B01}"/>
                    </a:ext>
                  </a:extLst>
                </p14:cNvPr>
                <p14:cNvContentPartPr/>
                <p14:nvPr/>
              </p14:nvContentPartPr>
              <p14:xfrm>
                <a:off x="10392578" y="2751022"/>
                <a:ext cx="122040" cy="92520"/>
              </p14:xfrm>
            </p:contentPart>
          </mc:Choice>
          <mc:Fallback xmlns="">
            <p:pic>
              <p:nvPicPr>
                <p:cNvPr id="61" name="Freihand 60">
                  <a:extLst>
                    <a:ext uri="{FF2B5EF4-FFF2-40B4-BE49-F238E27FC236}">
                      <a16:creationId xmlns:a16="http://schemas.microsoft.com/office/drawing/2014/main" id="{0B68A00B-617D-402D-AC95-643325699B01}"/>
                    </a:ext>
                  </a:extLst>
                </p:cNvPr>
                <p:cNvPicPr/>
                <p:nvPr/>
              </p:nvPicPr>
              <p:blipFill>
                <a:blip r:embed="rId100"/>
                <a:stretch>
                  <a:fillRect/>
                </a:stretch>
              </p:blipFill>
              <p:spPr>
                <a:xfrm>
                  <a:off x="10383578" y="2742382"/>
                  <a:ext cx="1396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2" name="Freihand 61">
                  <a:extLst>
                    <a:ext uri="{FF2B5EF4-FFF2-40B4-BE49-F238E27FC236}">
                      <a16:creationId xmlns:a16="http://schemas.microsoft.com/office/drawing/2014/main" id="{2742189E-2B25-4DE9-AFD0-5A37361D11F5}"/>
                    </a:ext>
                  </a:extLst>
                </p14:cNvPr>
                <p14:cNvContentPartPr/>
                <p14:nvPr/>
              </p14:nvContentPartPr>
              <p14:xfrm>
                <a:off x="10519658" y="2778742"/>
                <a:ext cx="284040" cy="52200"/>
              </p14:xfrm>
            </p:contentPart>
          </mc:Choice>
          <mc:Fallback xmlns="">
            <p:pic>
              <p:nvPicPr>
                <p:cNvPr id="62" name="Freihand 61">
                  <a:extLst>
                    <a:ext uri="{FF2B5EF4-FFF2-40B4-BE49-F238E27FC236}">
                      <a16:creationId xmlns:a16="http://schemas.microsoft.com/office/drawing/2014/main" id="{2742189E-2B25-4DE9-AFD0-5A37361D11F5}"/>
                    </a:ext>
                  </a:extLst>
                </p:cNvPr>
                <p:cNvPicPr/>
                <p:nvPr/>
              </p:nvPicPr>
              <p:blipFill>
                <a:blip r:embed="rId102"/>
                <a:stretch>
                  <a:fillRect/>
                </a:stretch>
              </p:blipFill>
              <p:spPr>
                <a:xfrm>
                  <a:off x="10511018" y="2769742"/>
                  <a:ext cx="30168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3" name="Freihand 62">
                  <a:extLst>
                    <a:ext uri="{FF2B5EF4-FFF2-40B4-BE49-F238E27FC236}">
                      <a16:creationId xmlns:a16="http://schemas.microsoft.com/office/drawing/2014/main" id="{3563FDB4-7DE1-46DF-A597-988718AE1A59}"/>
                    </a:ext>
                  </a:extLst>
                </p14:cNvPr>
                <p14:cNvContentPartPr/>
                <p14:nvPr/>
              </p14:nvContentPartPr>
              <p14:xfrm>
                <a:off x="9812978" y="3116062"/>
                <a:ext cx="226800" cy="191520"/>
              </p14:xfrm>
            </p:contentPart>
          </mc:Choice>
          <mc:Fallback xmlns="">
            <p:pic>
              <p:nvPicPr>
                <p:cNvPr id="63" name="Freihand 62">
                  <a:extLst>
                    <a:ext uri="{FF2B5EF4-FFF2-40B4-BE49-F238E27FC236}">
                      <a16:creationId xmlns:a16="http://schemas.microsoft.com/office/drawing/2014/main" id="{3563FDB4-7DE1-46DF-A597-988718AE1A59}"/>
                    </a:ext>
                  </a:extLst>
                </p:cNvPr>
                <p:cNvPicPr/>
                <p:nvPr/>
              </p:nvPicPr>
              <p:blipFill>
                <a:blip r:embed="rId104"/>
                <a:stretch>
                  <a:fillRect/>
                </a:stretch>
              </p:blipFill>
              <p:spPr>
                <a:xfrm>
                  <a:off x="9804338" y="3107062"/>
                  <a:ext cx="24444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210944" name="Freihand 210943">
                  <a:extLst>
                    <a:ext uri="{FF2B5EF4-FFF2-40B4-BE49-F238E27FC236}">
                      <a16:creationId xmlns:a16="http://schemas.microsoft.com/office/drawing/2014/main" id="{78921971-093D-420B-983A-A0702E49C85B}"/>
                    </a:ext>
                  </a:extLst>
                </p14:cNvPr>
                <p14:cNvContentPartPr/>
                <p14:nvPr/>
              </p14:nvContentPartPr>
              <p14:xfrm>
                <a:off x="10194218" y="3041542"/>
                <a:ext cx="161280" cy="231840"/>
              </p14:xfrm>
            </p:contentPart>
          </mc:Choice>
          <mc:Fallback xmlns="">
            <p:pic>
              <p:nvPicPr>
                <p:cNvPr id="210944" name="Freihand 210943">
                  <a:extLst>
                    <a:ext uri="{FF2B5EF4-FFF2-40B4-BE49-F238E27FC236}">
                      <a16:creationId xmlns:a16="http://schemas.microsoft.com/office/drawing/2014/main" id="{78921971-093D-420B-983A-A0702E49C85B}"/>
                    </a:ext>
                  </a:extLst>
                </p:cNvPr>
                <p:cNvPicPr/>
                <p:nvPr/>
              </p:nvPicPr>
              <p:blipFill>
                <a:blip r:embed="rId106"/>
                <a:stretch>
                  <a:fillRect/>
                </a:stretch>
              </p:blipFill>
              <p:spPr>
                <a:xfrm>
                  <a:off x="10185218" y="3032542"/>
                  <a:ext cx="1789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210945" name="Freihand 210944">
                  <a:extLst>
                    <a:ext uri="{FF2B5EF4-FFF2-40B4-BE49-F238E27FC236}">
                      <a16:creationId xmlns:a16="http://schemas.microsoft.com/office/drawing/2014/main" id="{50504239-7B1B-498A-9B48-677347210626}"/>
                    </a:ext>
                  </a:extLst>
                </p14:cNvPr>
                <p14:cNvContentPartPr/>
                <p14:nvPr/>
              </p14:nvContentPartPr>
              <p14:xfrm>
                <a:off x="10278458" y="3184102"/>
                <a:ext cx="281520" cy="77760"/>
              </p14:xfrm>
            </p:contentPart>
          </mc:Choice>
          <mc:Fallback xmlns="">
            <p:pic>
              <p:nvPicPr>
                <p:cNvPr id="210945" name="Freihand 210944">
                  <a:extLst>
                    <a:ext uri="{FF2B5EF4-FFF2-40B4-BE49-F238E27FC236}">
                      <a16:creationId xmlns:a16="http://schemas.microsoft.com/office/drawing/2014/main" id="{50504239-7B1B-498A-9B48-677347210626}"/>
                    </a:ext>
                  </a:extLst>
                </p:cNvPr>
                <p:cNvPicPr/>
                <p:nvPr/>
              </p:nvPicPr>
              <p:blipFill>
                <a:blip r:embed="rId108"/>
                <a:stretch>
                  <a:fillRect/>
                </a:stretch>
              </p:blipFill>
              <p:spPr>
                <a:xfrm>
                  <a:off x="10269458" y="3175102"/>
                  <a:ext cx="2991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210946" name="Freihand 210945">
                  <a:extLst>
                    <a:ext uri="{FF2B5EF4-FFF2-40B4-BE49-F238E27FC236}">
                      <a16:creationId xmlns:a16="http://schemas.microsoft.com/office/drawing/2014/main" id="{CB9CF776-A3B7-467C-B483-2C34C029AF11}"/>
                    </a:ext>
                  </a:extLst>
                </p14:cNvPr>
                <p14:cNvContentPartPr/>
                <p14:nvPr/>
              </p14:nvContentPartPr>
              <p14:xfrm>
                <a:off x="10554578" y="3156022"/>
                <a:ext cx="155520" cy="114120"/>
              </p14:xfrm>
            </p:contentPart>
          </mc:Choice>
          <mc:Fallback xmlns="">
            <p:pic>
              <p:nvPicPr>
                <p:cNvPr id="210946" name="Freihand 210945">
                  <a:extLst>
                    <a:ext uri="{FF2B5EF4-FFF2-40B4-BE49-F238E27FC236}">
                      <a16:creationId xmlns:a16="http://schemas.microsoft.com/office/drawing/2014/main" id="{CB9CF776-A3B7-467C-B483-2C34C029AF11}"/>
                    </a:ext>
                  </a:extLst>
                </p:cNvPr>
                <p:cNvPicPr/>
                <p:nvPr/>
              </p:nvPicPr>
              <p:blipFill>
                <a:blip r:embed="rId110"/>
                <a:stretch>
                  <a:fillRect/>
                </a:stretch>
              </p:blipFill>
              <p:spPr>
                <a:xfrm>
                  <a:off x="10545938" y="3147382"/>
                  <a:ext cx="17316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210949" name="Freihand 210948">
                  <a:extLst>
                    <a:ext uri="{FF2B5EF4-FFF2-40B4-BE49-F238E27FC236}">
                      <a16:creationId xmlns:a16="http://schemas.microsoft.com/office/drawing/2014/main" id="{B9361FBB-02E6-40E2-ACA6-F800DEA0F128}"/>
                    </a:ext>
                  </a:extLst>
                </p14:cNvPr>
                <p14:cNvContentPartPr/>
                <p14:nvPr/>
              </p14:nvContentPartPr>
              <p14:xfrm>
                <a:off x="10592018" y="3167542"/>
                <a:ext cx="132480" cy="55080"/>
              </p14:xfrm>
            </p:contentPart>
          </mc:Choice>
          <mc:Fallback xmlns="">
            <p:pic>
              <p:nvPicPr>
                <p:cNvPr id="210949" name="Freihand 210948">
                  <a:extLst>
                    <a:ext uri="{FF2B5EF4-FFF2-40B4-BE49-F238E27FC236}">
                      <a16:creationId xmlns:a16="http://schemas.microsoft.com/office/drawing/2014/main" id="{B9361FBB-02E6-40E2-ACA6-F800DEA0F128}"/>
                    </a:ext>
                  </a:extLst>
                </p:cNvPr>
                <p:cNvPicPr/>
                <p:nvPr/>
              </p:nvPicPr>
              <p:blipFill>
                <a:blip r:embed="rId112"/>
                <a:stretch>
                  <a:fillRect/>
                </a:stretch>
              </p:blipFill>
              <p:spPr>
                <a:xfrm>
                  <a:off x="10583378" y="3158902"/>
                  <a:ext cx="15012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210950" name="Freihand 210949">
                  <a:extLst>
                    <a:ext uri="{FF2B5EF4-FFF2-40B4-BE49-F238E27FC236}">
                      <a16:creationId xmlns:a16="http://schemas.microsoft.com/office/drawing/2014/main" id="{67073D71-62E5-40AF-AECA-DA0C5A9B76FC}"/>
                    </a:ext>
                  </a:extLst>
                </p14:cNvPr>
                <p14:cNvContentPartPr/>
                <p14:nvPr/>
              </p14:nvContentPartPr>
              <p14:xfrm>
                <a:off x="10718018" y="3012382"/>
                <a:ext cx="190440" cy="349200"/>
              </p14:xfrm>
            </p:contentPart>
          </mc:Choice>
          <mc:Fallback xmlns="">
            <p:pic>
              <p:nvPicPr>
                <p:cNvPr id="210950" name="Freihand 210949">
                  <a:extLst>
                    <a:ext uri="{FF2B5EF4-FFF2-40B4-BE49-F238E27FC236}">
                      <a16:creationId xmlns:a16="http://schemas.microsoft.com/office/drawing/2014/main" id="{67073D71-62E5-40AF-AECA-DA0C5A9B76FC}"/>
                    </a:ext>
                  </a:extLst>
                </p:cNvPr>
                <p:cNvPicPr/>
                <p:nvPr/>
              </p:nvPicPr>
              <p:blipFill>
                <a:blip r:embed="rId114"/>
                <a:stretch>
                  <a:fillRect/>
                </a:stretch>
              </p:blipFill>
              <p:spPr>
                <a:xfrm>
                  <a:off x="10709018" y="3003742"/>
                  <a:ext cx="20808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210951" name="Freihand 210950">
                  <a:extLst>
                    <a:ext uri="{FF2B5EF4-FFF2-40B4-BE49-F238E27FC236}">
                      <a16:creationId xmlns:a16="http://schemas.microsoft.com/office/drawing/2014/main" id="{5DF8B2D1-AD37-4501-8890-7853271FD8E8}"/>
                    </a:ext>
                  </a:extLst>
                </p14:cNvPr>
                <p14:cNvContentPartPr/>
                <p14:nvPr/>
              </p14:nvContentPartPr>
              <p14:xfrm>
                <a:off x="10873538" y="3071782"/>
                <a:ext cx="110160" cy="187920"/>
              </p14:xfrm>
            </p:contentPart>
          </mc:Choice>
          <mc:Fallback xmlns="">
            <p:pic>
              <p:nvPicPr>
                <p:cNvPr id="210951" name="Freihand 210950">
                  <a:extLst>
                    <a:ext uri="{FF2B5EF4-FFF2-40B4-BE49-F238E27FC236}">
                      <a16:creationId xmlns:a16="http://schemas.microsoft.com/office/drawing/2014/main" id="{5DF8B2D1-AD37-4501-8890-7853271FD8E8}"/>
                    </a:ext>
                  </a:extLst>
                </p:cNvPr>
                <p:cNvPicPr/>
                <p:nvPr/>
              </p:nvPicPr>
              <p:blipFill>
                <a:blip r:embed="rId116"/>
                <a:stretch>
                  <a:fillRect/>
                </a:stretch>
              </p:blipFill>
              <p:spPr>
                <a:xfrm>
                  <a:off x="10864898" y="3063142"/>
                  <a:ext cx="127800" cy="2055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210952" name="Freihand 210951">
                  <a:extLst>
                    <a:ext uri="{FF2B5EF4-FFF2-40B4-BE49-F238E27FC236}">
                      <a16:creationId xmlns:a16="http://schemas.microsoft.com/office/drawing/2014/main" id="{6BBB6D11-2170-46BF-B2DB-C52FD0F62B81}"/>
                    </a:ext>
                  </a:extLst>
                </p14:cNvPr>
                <p14:cNvContentPartPr/>
                <p14:nvPr/>
              </p14:nvContentPartPr>
              <p14:xfrm>
                <a:off x="11005658" y="3027862"/>
                <a:ext cx="234360" cy="216360"/>
              </p14:xfrm>
            </p:contentPart>
          </mc:Choice>
          <mc:Fallback xmlns="">
            <p:pic>
              <p:nvPicPr>
                <p:cNvPr id="210952" name="Freihand 210951">
                  <a:extLst>
                    <a:ext uri="{FF2B5EF4-FFF2-40B4-BE49-F238E27FC236}">
                      <a16:creationId xmlns:a16="http://schemas.microsoft.com/office/drawing/2014/main" id="{6BBB6D11-2170-46BF-B2DB-C52FD0F62B81}"/>
                    </a:ext>
                  </a:extLst>
                </p:cNvPr>
                <p:cNvPicPr/>
                <p:nvPr/>
              </p:nvPicPr>
              <p:blipFill>
                <a:blip r:embed="rId118"/>
                <a:stretch>
                  <a:fillRect/>
                </a:stretch>
              </p:blipFill>
              <p:spPr>
                <a:xfrm>
                  <a:off x="10996658" y="3018862"/>
                  <a:ext cx="25200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210953" name="Freihand 210952">
                  <a:extLst>
                    <a:ext uri="{FF2B5EF4-FFF2-40B4-BE49-F238E27FC236}">
                      <a16:creationId xmlns:a16="http://schemas.microsoft.com/office/drawing/2014/main" id="{BCE6B063-02B2-4B31-9983-B2B1AABB8E40}"/>
                    </a:ext>
                  </a:extLst>
                </p14:cNvPr>
                <p14:cNvContentPartPr/>
                <p14:nvPr/>
              </p14:nvContentPartPr>
              <p14:xfrm>
                <a:off x="11219138" y="3024982"/>
                <a:ext cx="298440" cy="348120"/>
              </p14:xfrm>
            </p:contentPart>
          </mc:Choice>
          <mc:Fallback xmlns="">
            <p:pic>
              <p:nvPicPr>
                <p:cNvPr id="210953" name="Freihand 210952">
                  <a:extLst>
                    <a:ext uri="{FF2B5EF4-FFF2-40B4-BE49-F238E27FC236}">
                      <a16:creationId xmlns:a16="http://schemas.microsoft.com/office/drawing/2014/main" id="{BCE6B063-02B2-4B31-9983-B2B1AABB8E40}"/>
                    </a:ext>
                  </a:extLst>
                </p:cNvPr>
                <p:cNvPicPr/>
                <p:nvPr/>
              </p:nvPicPr>
              <p:blipFill>
                <a:blip r:embed="rId120"/>
                <a:stretch>
                  <a:fillRect/>
                </a:stretch>
              </p:blipFill>
              <p:spPr>
                <a:xfrm>
                  <a:off x="11210138" y="3016342"/>
                  <a:ext cx="316080" cy="365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210954" name="Freihand 210953">
                  <a:extLst>
                    <a:ext uri="{FF2B5EF4-FFF2-40B4-BE49-F238E27FC236}">
                      <a16:creationId xmlns:a16="http://schemas.microsoft.com/office/drawing/2014/main" id="{9D03E876-E814-494B-A7E9-2E54E4F368D4}"/>
                    </a:ext>
                  </a:extLst>
                </p14:cNvPr>
                <p14:cNvContentPartPr/>
                <p14:nvPr/>
              </p14:nvContentPartPr>
              <p14:xfrm>
                <a:off x="10535498" y="3468862"/>
                <a:ext cx="115560" cy="248040"/>
              </p14:xfrm>
            </p:contentPart>
          </mc:Choice>
          <mc:Fallback xmlns="">
            <p:pic>
              <p:nvPicPr>
                <p:cNvPr id="210954" name="Freihand 210953">
                  <a:extLst>
                    <a:ext uri="{FF2B5EF4-FFF2-40B4-BE49-F238E27FC236}">
                      <a16:creationId xmlns:a16="http://schemas.microsoft.com/office/drawing/2014/main" id="{9D03E876-E814-494B-A7E9-2E54E4F368D4}"/>
                    </a:ext>
                  </a:extLst>
                </p:cNvPr>
                <p:cNvPicPr/>
                <p:nvPr/>
              </p:nvPicPr>
              <p:blipFill>
                <a:blip r:embed="rId122"/>
                <a:stretch>
                  <a:fillRect/>
                </a:stretch>
              </p:blipFill>
              <p:spPr>
                <a:xfrm>
                  <a:off x="10526498" y="3459862"/>
                  <a:ext cx="133200" cy="265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210955" name="Freihand 210954">
                  <a:extLst>
                    <a:ext uri="{FF2B5EF4-FFF2-40B4-BE49-F238E27FC236}">
                      <a16:creationId xmlns:a16="http://schemas.microsoft.com/office/drawing/2014/main" id="{B7BAF82D-7D7A-47A3-925A-86880BC1A670}"/>
                    </a:ext>
                  </a:extLst>
                </p14:cNvPr>
                <p14:cNvContentPartPr/>
                <p14:nvPr/>
              </p14:nvContentPartPr>
              <p14:xfrm>
                <a:off x="10538738" y="3605662"/>
                <a:ext cx="176400" cy="48960"/>
              </p14:xfrm>
            </p:contentPart>
          </mc:Choice>
          <mc:Fallback xmlns="">
            <p:pic>
              <p:nvPicPr>
                <p:cNvPr id="210955" name="Freihand 210954">
                  <a:extLst>
                    <a:ext uri="{FF2B5EF4-FFF2-40B4-BE49-F238E27FC236}">
                      <a16:creationId xmlns:a16="http://schemas.microsoft.com/office/drawing/2014/main" id="{B7BAF82D-7D7A-47A3-925A-86880BC1A670}"/>
                    </a:ext>
                  </a:extLst>
                </p:cNvPr>
                <p:cNvPicPr/>
                <p:nvPr/>
              </p:nvPicPr>
              <p:blipFill>
                <a:blip r:embed="rId124"/>
                <a:stretch>
                  <a:fillRect/>
                </a:stretch>
              </p:blipFill>
              <p:spPr>
                <a:xfrm>
                  <a:off x="10530098" y="3596662"/>
                  <a:ext cx="1940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210956" name="Freihand 210955">
                  <a:extLst>
                    <a:ext uri="{FF2B5EF4-FFF2-40B4-BE49-F238E27FC236}">
                      <a16:creationId xmlns:a16="http://schemas.microsoft.com/office/drawing/2014/main" id="{7F894735-7F61-4A1F-AC47-61DE6C18EA62}"/>
                    </a:ext>
                  </a:extLst>
                </p14:cNvPr>
                <p14:cNvContentPartPr/>
                <p14:nvPr/>
              </p14:nvContentPartPr>
              <p14:xfrm>
                <a:off x="10716218" y="3530422"/>
                <a:ext cx="307800" cy="173880"/>
              </p14:xfrm>
            </p:contentPart>
          </mc:Choice>
          <mc:Fallback xmlns="">
            <p:pic>
              <p:nvPicPr>
                <p:cNvPr id="210956" name="Freihand 210955">
                  <a:extLst>
                    <a:ext uri="{FF2B5EF4-FFF2-40B4-BE49-F238E27FC236}">
                      <a16:creationId xmlns:a16="http://schemas.microsoft.com/office/drawing/2014/main" id="{7F894735-7F61-4A1F-AC47-61DE6C18EA62}"/>
                    </a:ext>
                  </a:extLst>
                </p:cNvPr>
                <p:cNvPicPr/>
                <p:nvPr/>
              </p:nvPicPr>
              <p:blipFill>
                <a:blip r:embed="rId126"/>
                <a:stretch>
                  <a:fillRect/>
                </a:stretch>
              </p:blipFill>
              <p:spPr>
                <a:xfrm>
                  <a:off x="10707218" y="3521422"/>
                  <a:ext cx="32544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210957" name="Freihand 210956">
                  <a:extLst>
                    <a:ext uri="{FF2B5EF4-FFF2-40B4-BE49-F238E27FC236}">
                      <a16:creationId xmlns:a16="http://schemas.microsoft.com/office/drawing/2014/main" id="{912D1EAE-7750-4B88-8914-AE868E98E509}"/>
                    </a:ext>
                  </a:extLst>
                </p14:cNvPr>
                <p14:cNvContentPartPr/>
                <p14:nvPr/>
              </p14:nvContentPartPr>
              <p14:xfrm>
                <a:off x="10957418" y="3581902"/>
                <a:ext cx="118440" cy="150120"/>
              </p14:xfrm>
            </p:contentPart>
          </mc:Choice>
          <mc:Fallback xmlns="">
            <p:pic>
              <p:nvPicPr>
                <p:cNvPr id="210957" name="Freihand 210956">
                  <a:extLst>
                    <a:ext uri="{FF2B5EF4-FFF2-40B4-BE49-F238E27FC236}">
                      <a16:creationId xmlns:a16="http://schemas.microsoft.com/office/drawing/2014/main" id="{912D1EAE-7750-4B88-8914-AE868E98E509}"/>
                    </a:ext>
                  </a:extLst>
                </p:cNvPr>
                <p:cNvPicPr/>
                <p:nvPr/>
              </p:nvPicPr>
              <p:blipFill>
                <a:blip r:embed="rId128"/>
                <a:stretch>
                  <a:fillRect/>
                </a:stretch>
              </p:blipFill>
              <p:spPr>
                <a:xfrm>
                  <a:off x="10948418" y="3572902"/>
                  <a:ext cx="1360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210958" name="Freihand 210957">
                  <a:extLst>
                    <a:ext uri="{FF2B5EF4-FFF2-40B4-BE49-F238E27FC236}">
                      <a16:creationId xmlns:a16="http://schemas.microsoft.com/office/drawing/2014/main" id="{A797C118-8E3D-42A7-8EA3-8B681B520FFC}"/>
                    </a:ext>
                  </a:extLst>
                </p14:cNvPr>
                <p14:cNvContentPartPr/>
                <p14:nvPr/>
              </p14:nvContentPartPr>
              <p14:xfrm>
                <a:off x="11115458" y="3606742"/>
                <a:ext cx="270720" cy="146520"/>
              </p14:xfrm>
            </p:contentPart>
          </mc:Choice>
          <mc:Fallback xmlns="">
            <p:pic>
              <p:nvPicPr>
                <p:cNvPr id="210958" name="Freihand 210957">
                  <a:extLst>
                    <a:ext uri="{FF2B5EF4-FFF2-40B4-BE49-F238E27FC236}">
                      <a16:creationId xmlns:a16="http://schemas.microsoft.com/office/drawing/2014/main" id="{A797C118-8E3D-42A7-8EA3-8B681B520FFC}"/>
                    </a:ext>
                  </a:extLst>
                </p:cNvPr>
                <p:cNvPicPr/>
                <p:nvPr/>
              </p:nvPicPr>
              <p:blipFill>
                <a:blip r:embed="rId130"/>
                <a:stretch>
                  <a:fillRect/>
                </a:stretch>
              </p:blipFill>
              <p:spPr>
                <a:xfrm>
                  <a:off x="11106818" y="3598102"/>
                  <a:ext cx="2883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210961" name="Freihand 210960">
                  <a:extLst>
                    <a:ext uri="{FF2B5EF4-FFF2-40B4-BE49-F238E27FC236}">
                      <a16:creationId xmlns:a16="http://schemas.microsoft.com/office/drawing/2014/main" id="{13809112-01B2-44E2-A96D-AEA19DDC85C0}"/>
                    </a:ext>
                  </a:extLst>
                </p14:cNvPr>
                <p14:cNvContentPartPr/>
                <p14:nvPr/>
              </p14:nvContentPartPr>
              <p14:xfrm>
                <a:off x="6660098" y="3719062"/>
                <a:ext cx="624600" cy="248760"/>
              </p14:xfrm>
            </p:contentPart>
          </mc:Choice>
          <mc:Fallback xmlns="">
            <p:pic>
              <p:nvPicPr>
                <p:cNvPr id="210961" name="Freihand 210960">
                  <a:extLst>
                    <a:ext uri="{FF2B5EF4-FFF2-40B4-BE49-F238E27FC236}">
                      <a16:creationId xmlns:a16="http://schemas.microsoft.com/office/drawing/2014/main" id="{13809112-01B2-44E2-A96D-AEA19DDC85C0}"/>
                    </a:ext>
                  </a:extLst>
                </p:cNvPr>
                <p:cNvPicPr/>
                <p:nvPr/>
              </p:nvPicPr>
              <p:blipFill>
                <a:blip r:embed="rId132"/>
                <a:stretch>
                  <a:fillRect/>
                </a:stretch>
              </p:blipFill>
              <p:spPr>
                <a:xfrm>
                  <a:off x="6651098" y="3710422"/>
                  <a:ext cx="64224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210962" name="Freihand 210961">
                  <a:extLst>
                    <a:ext uri="{FF2B5EF4-FFF2-40B4-BE49-F238E27FC236}">
                      <a16:creationId xmlns:a16="http://schemas.microsoft.com/office/drawing/2014/main" id="{26EB2E6D-686C-4405-BE44-064B9DB1F253}"/>
                    </a:ext>
                  </a:extLst>
                </p14:cNvPr>
                <p14:cNvContentPartPr/>
                <p14:nvPr/>
              </p14:nvContentPartPr>
              <p14:xfrm>
                <a:off x="6581978" y="4100302"/>
                <a:ext cx="136440" cy="278640"/>
              </p14:xfrm>
            </p:contentPart>
          </mc:Choice>
          <mc:Fallback xmlns="">
            <p:pic>
              <p:nvPicPr>
                <p:cNvPr id="210962" name="Freihand 210961">
                  <a:extLst>
                    <a:ext uri="{FF2B5EF4-FFF2-40B4-BE49-F238E27FC236}">
                      <a16:creationId xmlns:a16="http://schemas.microsoft.com/office/drawing/2014/main" id="{26EB2E6D-686C-4405-BE44-064B9DB1F253}"/>
                    </a:ext>
                  </a:extLst>
                </p:cNvPr>
                <p:cNvPicPr/>
                <p:nvPr/>
              </p:nvPicPr>
              <p:blipFill>
                <a:blip r:embed="rId134"/>
                <a:stretch>
                  <a:fillRect/>
                </a:stretch>
              </p:blipFill>
              <p:spPr>
                <a:xfrm>
                  <a:off x="6572978" y="4091662"/>
                  <a:ext cx="15408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210963" name="Freihand 210962">
                  <a:extLst>
                    <a:ext uri="{FF2B5EF4-FFF2-40B4-BE49-F238E27FC236}">
                      <a16:creationId xmlns:a16="http://schemas.microsoft.com/office/drawing/2014/main" id="{E2BCC494-D8D0-4D0B-B72A-5ED3F3C73A6A}"/>
                    </a:ext>
                  </a:extLst>
                </p14:cNvPr>
                <p14:cNvContentPartPr/>
                <p14:nvPr/>
              </p14:nvContentPartPr>
              <p14:xfrm>
                <a:off x="6729938" y="4036582"/>
                <a:ext cx="417240" cy="323280"/>
              </p14:xfrm>
            </p:contentPart>
          </mc:Choice>
          <mc:Fallback xmlns="">
            <p:pic>
              <p:nvPicPr>
                <p:cNvPr id="210963" name="Freihand 210962">
                  <a:extLst>
                    <a:ext uri="{FF2B5EF4-FFF2-40B4-BE49-F238E27FC236}">
                      <a16:creationId xmlns:a16="http://schemas.microsoft.com/office/drawing/2014/main" id="{E2BCC494-D8D0-4D0B-B72A-5ED3F3C73A6A}"/>
                    </a:ext>
                  </a:extLst>
                </p:cNvPr>
                <p:cNvPicPr/>
                <p:nvPr/>
              </p:nvPicPr>
              <p:blipFill>
                <a:blip r:embed="rId136"/>
                <a:stretch>
                  <a:fillRect/>
                </a:stretch>
              </p:blipFill>
              <p:spPr>
                <a:xfrm>
                  <a:off x="6720938" y="4027582"/>
                  <a:ext cx="43488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210964" name="Freihand 210963">
                  <a:extLst>
                    <a:ext uri="{FF2B5EF4-FFF2-40B4-BE49-F238E27FC236}">
                      <a16:creationId xmlns:a16="http://schemas.microsoft.com/office/drawing/2014/main" id="{C92A7756-A684-421B-9A17-15E53E8E1DA4}"/>
                    </a:ext>
                  </a:extLst>
                </p14:cNvPr>
                <p14:cNvContentPartPr/>
                <p14:nvPr/>
              </p14:nvContentPartPr>
              <p14:xfrm>
                <a:off x="7157618" y="3917422"/>
                <a:ext cx="349560" cy="250560"/>
              </p14:xfrm>
            </p:contentPart>
          </mc:Choice>
          <mc:Fallback xmlns="">
            <p:pic>
              <p:nvPicPr>
                <p:cNvPr id="210964" name="Freihand 210963">
                  <a:extLst>
                    <a:ext uri="{FF2B5EF4-FFF2-40B4-BE49-F238E27FC236}">
                      <a16:creationId xmlns:a16="http://schemas.microsoft.com/office/drawing/2014/main" id="{C92A7756-A684-421B-9A17-15E53E8E1DA4}"/>
                    </a:ext>
                  </a:extLst>
                </p:cNvPr>
                <p:cNvPicPr/>
                <p:nvPr/>
              </p:nvPicPr>
              <p:blipFill>
                <a:blip r:embed="rId138"/>
                <a:stretch>
                  <a:fillRect/>
                </a:stretch>
              </p:blipFill>
              <p:spPr>
                <a:xfrm>
                  <a:off x="7148978" y="3908782"/>
                  <a:ext cx="36720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210965" name="Freihand 210964">
                  <a:extLst>
                    <a:ext uri="{FF2B5EF4-FFF2-40B4-BE49-F238E27FC236}">
                      <a16:creationId xmlns:a16="http://schemas.microsoft.com/office/drawing/2014/main" id="{A37BC230-F5E3-4C2C-B027-68693AACCD18}"/>
                    </a:ext>
                  </a:extLst>
                </p14:cNvPr>
                <p14:cNvContentPartPr/>
                <p14:nvPr/>
              </p14:nvContentPartPr>
              <p14:xfrm>
                <a:off x="7525538" y="3785302"/>
                <a:ext cx="520560" cy="223920"/>
              </p14:xfrm>
            </p:contentPart>
          </mc:Choice>
          <mc:Fallback xmlns="">
            <p:pic>
              <p:nvPicPr>
                <p:cNvPr id="210965" name="Freihand 210964">
                  <a:extLst>
                    <a:ext uri="{FF2B5EF4-FFF2-40B4-BE49-F238E27FC236}">
                      <a16:creationId xmlns:a16="http://schemas.microsoft.com/office/drawing/2014/main" id="{A37BC230-F5E3-4C2C-B027-68693AACCD18}"/>
                    </a:ext>
                  </a:extLst>
                </p:cNvPr>
                <p:cNvPicPr/>
                <p:nvPr/>
              </p:nvPicPr>
              <p:blipFill>
                <a:blip r:embed="rId140"/>
                <a:stretch>
                  <a:fillRect/>
                </a:stretch>
              </p:blipFill>
              <p:spPr>
                <a:xfrm>
                  <a:off x="7516898" y="3776302"/>
                  <a:ext cx="5382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210966" name="Freihand 210965">
                  <a:extLst>
                    <a:ext uri="{FF2B5EF4-FFF2-40B4-BE49-F238E27FC236}">
                      <a16:creationId xmlns:a16="http://schemas.microsoft.com/office/drawing/2014/main" id="{21E60D16-0B70-4E2C-A961-85B9359EE3C4}"/>
                    </a:ext>
                  </a:extLst>
                </p14:cNvPr>
                <p14:cNvContentPartPr/>
                <p14:nvPr/>
              </p14:nvContentPartPr>
              <p14:xfrm>
                <a:off x="6975098" y="4564342"/>
                <a:ext cx="173880" cy="222120"/>
              </p14:xfrm>
            </p:contentPart>
          </mc:Choice>
          <mc:Fallback xmlns="">
            <p:pic>
              <p:nvPicPr>
                <p:cNvPr id="210966" name="Freihand 210965">
                  <a:extLst>
                    <a:ext uri="{FF2B5EF4-FFF2-40B4-BE49-F238E27FC236}">
                      <a16:creationId xmlns:a16="http://schemas.microsoft.com/office/drawing/2014/main" id="{21E60D16-0B70-4E2C-A961-85B9359EE3C4}"/>
                    </a:ext>
                  </a:extLst>
                </p:cNvPr>
                <p:cNvPicPr/>
                <p:nvPr/>
              </p:nvPicPr>
              <p:blipFill>
                <a:blip r:embed="rId142"/>
                <a:stretch>
                  <a:fillRect/>
                </a:stretch>
              </p:blipFill>
              <p:spPr>
                <a:xfrm>
                  <a:off x="6966098" y="4555702"/>
                  <a:ext cx="1915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210967" name="Freihand 210966">
                  <a:extLst>
                    <a:ext uri="{FF2B5EF4-FFF2-40B4-BE49-F238E27FC236}">
                      <a16:creationId xmlns:a16="http://schemas.microsoft.com/office/drawing/2014/main" id="{F1E2C346-E760-48E6-B11B-0FB38F413BD4}"/>
                    </a:ext>
                  </a:extLst>
                </p14:cNvPr>
                <p14:cNvContentPartPr/>
                <p14:nvPr/>
              </p14:nvContentPartPr>
              <p14:xfrm>
                <a:off x="6990578" y="4635622"/>
                <a:ext cx="171000" cy="7920"/>
              </p14:xfrm>
            </p:contentPart>
          </mc:Choice>
          <mc:Fallback xmlns="">
            <p:pic>
              <p:nvPicPr>
                <p:cNvPr id="210967" name="Freihand 210966">
                  <a:extLst>
                    <a:ext uri="{FF2B5EF4-FFF2-40B4-BE49-F238E27FC236}">
                      <a16:creationId xmlns:a16="http://schemas.microsoft.com/office/drawing/2014/main" id="{F1E2C346-E760-48E6-B11B-0FB38F413BD4}"/>
                    </a:ext>
                  </a:extLst>
                </p:cNvPr>
                <p:cNvPicPr/>
                <p:nvPr/>
              </p:nvPicPr>
              <p:blipFill>
                <a:blip r:embed="rId144"/>
                <a:stretch>
                  <a:fillRect/>
                </a:stretch>
              </p:blipFill>
              <p:spPr>
                <a:xfrm>
                  <a:off x="6981578" y="4626622"/>
                  <a:ext cx="1886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210968" name="Freihand 210967">
                  <a:extLst>
                    <a:ext uri="{FF2B5EF4-FFF2-40B4-BE49-F238E27FC236}">
                      <a16:creationId xmlns:a16="http://schemas.microsoft.com/office/drawing/2014/main" id="{ECE90D6A-6EFC-452D-BEA8-715C3921872D}"/>
                    </a:ext>
                  </a:extLst>
                </p14:cNvPr>
                <p14:cNvContentPartPr/>
                <p14:nvPr/>
              </p14:nvContentPartPr>
              <p14:xfrm>
                <a:off x="7194698" y="4484422"/>
                <a:ext cx="254160" cy="147600"/>
              </p14:xfrm>
            </p:contentPart>
          </mc:Choice>
          <mc:Fallback xmlns="">
            <p:pic>
              <p:nvPicPr>
                <p:cNvPr id="210968" name="Freihand 210967">
                  <a:extLst>
                    <a:ext uri="{FF2B5EF4-FFF2-40B4-BE49-F238E27FC236}">
                      <a16:creationId xmlns:a16="http://schemas.microsoft.com/office/drawing/2014/main" id="{ECE90D6A-6EFC-452D-BEA8-715C3921872D}"/>
                    </a:ext>
                  </a:extLst>
                </p:cNvPr>
                <p:cNvPicPr/>
                <p:nvPr/>
              </p:nvPicPr>
              <p:blipFill>
                <a:blip r:embed="rId146"/>
                <a:stretch>
                  <a:fillRect/>
                </a:stretch>
              </p:blipFill>
              <p:spPr>
                <a:xfrm>
                  <a:off x="7186058" y="4475422"/>
                  <a:ext cx="27180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210969" name="Freihand 210968">
                  <a:extLst>
                    <a:ext uri="{FF2B5EF4-FFF2-40B4-BE49-F238E27FC236}">
                      <a16:creationId xmlns:a16="http://schemas.microsoft.com/office/drawing/2014/main" id="{66AACE3C-E25C-42F7-A865-C8E3A0C01EDE}"/>
                    </a:ext>
                  </a:extLst>
                </p14:cNvPr>
                <p14:cNvContentPartPr/>
                <p14:nvPr/>
              </p14:nvContentPartPr>
              <p14:xfrm>
                <a:off x="7393418" y="4376062"/>
                <a:ext cx="195480" cy="142560"/>
              </p14:xfrm>
            </p:contentPart>
          </mc:Choice>
          <mc:Fallback xmlns="">
            <p:pic>
              <p:nvPicPr>
                <p:cNvPr id="210969" name="Freihand 210968">
                  <a:extLst>
                    <a:ext uri="{FF2B5EF4-FFF2-40B4-BE49-F238E27FC236}">
                      <a16:creationId xmlns:a16="http://schemas.microsoft.com/office/drawing/2014/main" id="{66AACE3C-E25C-42F7-A865-C8E3A0C01EDE}"/>
                    </a:ext>
                  </a:extLst>
                </p:cNvPr>
                <p:cNvPicPr/>
                <p:nvPr/>
              </p:nvPicPr>
              <p:blipFill>
                <a:blip r:embed="rId148"/>
                <a:stretch>
                  <a:fillRect/>
                </a:stretch>
              </p:blipFill>
              <p:spPr>
                <a:xfrm>
                  <a:off x="7384778" y="4367062"/>
                  <a:ext cx="21312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210970" name="Freihand 210969">
                  <a:extLst>
                    <a:ext uri="{FF2B5EF4-FFF2-40B4-BE49-F238E27FC236}">
                      <a16:creationId xmlns:a16="http://schemas.microsoft.com/office/drawing/2014/main" id="{EB40D76D-30F4-4D3D-8855-7C4F5A937BBC}"/>
                    </a:ext>
                  </a:extLst>
                </p14:cNvPr>
                <p14:cNvContentPartPr/>
                <p14:nvPr/>
              </p14:nvContentPartPr>
              <p14:xfrm>
                <a:off x="7611578" y="4318462"/>
                <a:ext cx="123120" cy="96120"/>
              </p14:xfrm>
            </p:contentPart>
          </mc:Choice>
          <mc:Fallback xmlns="">
            <p:pic>
              <p:nvPicPr>
                <p:cNvPr id="210970" name="Freihand 210969">
                  <a:extLst>
                    <a:ext uri="{FF2B5EF4-FFF2-40B4-BE49-F238E27FC236}">
                      <a16:creationId xmlns:a16="http://schemas.microsoft.com/office/drawing/2014/main" id="{EB40D76D-30F4-4D3D-8855-7C4F5A937BBC}"/>
                    </a:ext>
                  </a:extLst>
                </p:cNvPr>
                <p:cNvPicPr/>
                <p:nvPr/>
              </p:nvPicPr>
              <p:blipFill>
                <a:blip r:embed="rId150"/>
                <a:stretch>
                  <a:fillRect/>
                </a:stretch>
              </p:blipFill>
              <p:spPr>
                <a:xfrm>
                  <a:off x="7602578" y="4309822"/>
                  <a:ext cx="14076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210971" name="Freihand 210970">
                  <a:extLst>
                    <a:ext uri="{FF2B5EF4-FFF2-40B4-BE49-F238E27FC236}">
                      <a16:creationId xmlns:a16="http://schemas.microsoft.com/office/drawing/2014/main" id="{3EE974D9-A1B4-41A2-8AAB-C8989D140B55}"/>
                    </a:ext>
                  </a:extLst>
                </p14:cNvPr>
                <p14:cNvContentPartPr/>
                <p14:nvPr/>
              </p14:nvContentPartPr>
              <p14:xfrm>
                <a:off x="7776818" y="4165462"/>
                <a:ext cx="322560" cy="220320"/>
              </p14:xfrm>
            </p:contentPart>
          </mc:Choice>
          <mc:Fallback xmlns="">
            <p:pic>
              <p:nvPicPr>
                <p:cNvPr id="210971" name="Freihand 210970">
                  <a:extLst>
                    <a:ext uri="{FF2B5EF4-FFF2-40B4-BE49-F238E27FC236}">
                      <a16:creationId xmlns:a16="http://schemas.microsoft.com/office/drawing/2014/main" id="{3EE974D9-A1B4-41A2-8AAB-C8989D140B55}"/>
                    </a:ext>
                  </a:extLst>
                </p:cNvPr>
                <p:cNvPicPr/>
                <p:nvPr/>
              </p:nvPicPr>
              <p:blipFill>
                <a:blip r:embed="rId152"/>
                <a:stretch>
                  <a:fillRect/>
                </a:stretch>
              </p:blipFill>
              <p:spPr>
                <a:xfrm>
                  <a:off x="7768178" y="4156462"/>
                  <a:ext cx="340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210972" name="Freihand 210971">
                  <a:extLst>
                    <a:ext uri="{FF2B5EF4-FFF2-40B4-BE49-F238E27FC236}">
                      <a16:creationId xmlns:a16="http://schemas.microsoft.com/office/drawing/2014/main" id="{CE698050-9F56-4D0B-BD95-4A04A3035930}"/>
                    </a:ext>
                  </a:extLst>
                </p14:cNvPr>
                <p14:cNvContentPartPr/>
                <p14:nvPr/>
              </p14:nvContentPartPr>
              <p14:xfrm>
                <a:off x="7800578" y="4139542"/>
                <a:ext cx="174240" cy="50400"/>
              </p14:xfrm>
            </p:contentPart>
          </mc:Choice>
          <mc:Fallback xmlns="">
            <p:pic>
              <p:nvPicPr>
                <p:cNvPr id="210972" name="Freihand 210971">
                  <a:extLst>
                    <a:ext uri="{FF2B5EF4-FFF2-40B4-BE49-F238E27FC236}">
                      <a16:creationId xmlns:a16="http://schemas.microsoft.com/office/drawing/2014/main" id="{CE698050-9F56-4D0B-BD95-4A04A3035930}"/>
                    </a:ext>
                  </a:extLst>
                </p:cNvPr>
                <p:cNvPicPr/>
                <p:nvPr/>
              </p:nvPicPr>
              <p:blipFill>
                <a:blip r:embed="rId154"/>
                <a:stretch>
                  <a:fillRect/>
                </a:stretch>
              </p:blipFill>
              <p:spPr>
                <a:xfrm>
                  <a:off x="7791578" y="4130902"/>
                  <a:ext cx="19188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210973" name="Freihand 210972">
                  <a:extLst>
                    <a:ext uri="{FF2B5EF4-FFF2-40B4-BE49-F238E27FC236}">
                      <a16:creationId xmlns:a16="http://schemas.microsoft.com/office/drawing/2014/main" id="{B5D0BB6F-678A-484B-AAA2-A5455BB536DF}"/>
                    </a:ext>
                  </a:extLst>
                </p14:cNvPr>
                <p14:cNvContentPartPr/>
                <p14:nvPr/>
              </p14:nvContentPartPr>
              <p14:xfrm>
                <a:off x="6865658" y="4833622"/>
                <a:ext cx="563760" cy="327600"/>
              </p14:xfrm>
            </p:contentPart>
          </mc:Choice>
          <mc:Fallback xmlns="">
            <p:pic>
              <p:nvPicPr>
                <p:cNvPr id="210973" name="Freihand 210972">
                  <a:extLst>
                    <a:ext uri="{FF2B5EF4-FFF2-40B4-BE49-F238E27FC236}">
                      <a16:creationId xmlns:a16="http://schemas.microsoft.com/office/drawing/2014/main" id="{B5D0BB6F-678A-484B-AAA2-A5455BB536DF}"/>
                    </a:ext>
                  </a:extLst>
                </p:cNvPr>
                <p:cNvPicPr/>
                <p:nvPr/>
              </p:nvPicPr>
              <p:blipFill>
                <a:blip r:embed="rId156"/>
                <a:stretch>
                  <a:fillRect/>
                </a:stretch>
              </p:blipFill>
              <p:spPr>
                <a:xfrm>
                  <a:off x="6856658" y="4824622"/>
                  <a:ext cx="581400" cy="34524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210974" name="Freihand 210973">
                  <a:extLst>
                    <a:ext uri="{FF2B5EF4-FFF2-40B4-BE49-F238E27FC236}">
                      <a16:creationId xmlns:a16="http://schemas.microsoft.com/office/drawing/2014/main" id="{4480B143-E9EE-4509-99A7-04AFB68ECE03}"/>
                    </a:ext>
                  </a:extLst>
                </p14:cNvPr>
                <p14:cNvContentPartPr/>
                <p14:nvPr/>
              </p14:nvContentPartPr>
              <p14:xfrm>
                <a:off x="7276778" y="4757302"/>
                <a:ext cx="53640" cy="10080"/>
              </p14:xfrm>
            </p:contentPart>
          </mc:Choice>
          <mc:Fallback xmlns="">
            <p:pic>
              <p:nvPicPr>
                <p:cNvPr id="210974" name="Freihand 210973">
                  <a:extLst>
                    <a:ext uri="{FF2B5EF4-FFF2-40B4-BE49-F238E27FC236}">
                      <a16:creationId xmlns:a16="http://schemas.microsoft.com/office/drawing/2014/main" id="{4480B143-E9EE-4509-99A7-04AFB68ECE03}"/>
                    </a:ext>
                  </a:extLst>
                </p:cNvPr>
                <p:cNvPicPr/>
                <p:nvPr/>
              </p:nvPicPr>
              <p:blipFill>
                <a:blip r:embed="rId158"/>
                <a:stretch>
                  <a:fillRect/>
                </a:stretch>
              </p:blipFill>
              <p:spPr>
                <a:xfrm>
                  <a:off x="7268138" y="4748302"/>
                  <a:ext cx="71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210975" name="Freihand 210974">
                  <a:extLst>
                    <a:ext uri="{FF2B5EF4-FFF2-40B4-BE49-F238E27FC236}">
                      <a16:creationId xmlns:a16="http://schemas.microsoft.com/office/drawing/2014/main" id="{88A02D07-EE50-41EF-AAEA-9F0CE770F4A9}"/>
                    </a:ext>
                  </a:extLst>
                </p14:cNvPr>
                <p14:cNvContentPartPr/>
                <p14:nvPr/>
              </p14:nvContentPartPr>
              <p14:xfrm>
                <a:off x="7614818" y="4575502"/>
                <a:ext cx="401040" cy="252720"/>
              </p14:xfrm>
            </p:contentPart>
          </mc:Choice>
          <mc:Fallback xmlns="">
            <p:pic>
              <p:nvPicPr>
                <p:cNvPr id="210975" name="Freihand 210974">
                  <a:extLst>
                    <a:ext uri="{FF2B5EF4-FFF2-40B4-BE49-F238E27FC236}">
                      <a16:creationId xmlns:a16="http://schemas.microsoft.com/office/drawing/2014/main" id="{88A02D07-EE50-41EF-AAEA-9F0CE770F4A9}"/>
                    </a:ext>
                  </a:extLst>
                </p:cNvPr>
                <p:cNvPicPr/>
                <p:nvPr/>
              </p:nvPicPr>
              <p:blipFill>
                <a:blip r:embed="rId160"/>
                <a:stretch>
                  <a:fillRect/>
                </a:stretch>
              </p:blipFill>
              <p:spPr>
                <a:xfrm>
                  <a:off x="7605818" y="4566862"/>
                  <a:ext cx="4186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210976" name="Freihand 210975">
                  <a:extLst>
                    <a:ext uri="{FF2B5EF4-FFF2-40B4-BE49-F238E27FC236}">
                      <a16:creationId xmlns:a16="http://schemas.microsoft.com/office/drawing/2014/main" id="{1C611D55-EDB0-458E-9767-0BD0F2B703F7}"/>
                    </a:ext>
                  </a:extLst>
                </p14:cNvPr>
                <p14:cNvContentPartPr/>
                <p14:nvPr/>
              </p14:nvContentPartPr>
              <p14:xfrm>
                <a:off x="7936658" y="4491622"/>
                <a:ext cx="77760" cy="17280"/>
              </p14:xfrm>
            </p:contentPart>
          </mc:Choice>
          <mc:Fallback xmlns="">
            <p:pic>
              <p:nvPicPr>
                <p:cNvPr id="210976" name="Freihand 210975">
                  <a:extLst>
                    <a:ext uri="{FF2B5EF4-FFF2-40B4-BE49-F238E27FC236}">
                      <a16:creationId xmlns:a16="http://schemas.microsoft.com/office/drawing/2014/main" id="{1C611D55-EDB0-458E-9767-0BD0F2B703F7}"/>
                    </a:ext>
                  </a:extLst>
                </p:cNvPr>
                <p:cNvPicPr/>
                <p:nvPr/>
              </p:nvPicPr>
              <p:blipFill>
                <a:blip r:embed="rId162"/>
                <a:stretch>
                  <a:fillRect/>
                </a:stretch>
              </p:blipFill>
              <p:spPr>
                <a:xfrm>
                  <a:off x="7928018" y="4482622"/>
                  <a:ext cx="954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210977" name="Freihand 210976">
                  <a:extLst>
                    <a:ext uri="{FF2B5EF4-FFF2-40B4-BE49-F238E27FC236}">
                      <a16:creationId xmlns:a16="http://schemas.microsoft.com/office/drawing/2014/main" id="{B8288171-ED92-4FBF-B553-5DBED06CC285}"/>
                    </a:ext>
                  </a:extLst>
                </p14:cNvPr>
                <p14:cNvContentPartPr/>
                <p14:nvPr/>
              </p14:nvContentPartPr>
              <p14:xfrm>
                <a:off x="8121338" y="4407742"/>
                <a:ext cx="155160" cy="131400"/>
              </p14:xfrm>
            </p:contentPart>
          </mc:Choice>
          <mc:Fallback xmlns="">
            <p:pic>
              <p:nvPicPr>
                <p:cNvPr id="210977" name="Freihand 210976">
                  <a:extLst>
                    <a:ext uri="{FF2B5EF4-FFF2-40B4-BE49-F238E27FC236}">
                      <a16:creationId xmlns:a16="http://schemas.microsoft.com/office/drawing/2014/main" id="{B8288171-ED92-4FBF-B553-5DBED06CC285}"/>
                    </a:ext>
                  </a:extLst>
                </p:cNvPr>
                <p:cNvPicPr/>
                <p:nvPr/>
              </p:nvPicPr>
              <p:blipFill>
                <a:blip r:embed="rId164"/>
                <a:stretch>
                  <a:fillRect/>
                </a:stretch>
              </p:blipFill>
              <p:spPr>
                <a:xfrm>
                  <a:off x="8112698" y="4399102"/>
                  <a:ext cx="17280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210978" name="Freihand 210977">
                  <a:extLst>
                    <a:ext uri="{FF2B5EF4-FFF2-40B4-BE49-F238E27FC236}">
                      <a16:creationId xmlns:a16="http://schemas.microsoft.com/office/drawing/2014/main" id="{6EF4D534-635C-4F4E-899F-79159ECE2234}"/>
                    </a:ext>
                  </a:extLst>
                </p14:cNvPr>
                <p14:cNvContentPartPr/>
                <p14:nvPr/>
              </p14:nvContentPartPr>
              <p14:xfrm>
                <a:off x="7121258" y="5330062"/>
                <a:ext cx="233280" cy="327960"/>
              </p14:xfrm>
            </p:contentPart>
          </mc:Choice>
          <mc:Fallback xmlns="">
            <p:pic>
              <p:nvPicPr>
                <p:cNvPr id="210978" name="Freihand 210977">
                  <a:extLst>
                    <a:ext uri="{FF2B5EF4-FFF2-40B4-BE49-F238E27FC236}">
                      <a16:creationId xmlns:a16="http://schemas.microsoft.com/office/drawing/2014/main" id="{6EF4D534-635C-4F4E-899F-79159ECE2234}"/>
                    </a:ext>
                  </a:extLst>
                </p:cNvPr>
                <p:cNvPicPr/>
                <p:nvPr/>
              </p:nvPicPr>
              <p:blipFill>
                <a:blip r:embed="rId166"/>
                <a:stretch>
                  <a:fillRect/>
                </a:stretch>
              </p:blipFill>
              <p:spPr>
                <a:xfrm>
                  <a:off x="7112258" y="5321062"/>
                  <a:ext cx="25092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210979" name="Freihand 210978">
                  <a:extLst>
                    <a:ext uri="{FF2B5EF4-FFF2-40B4-BE49-F238E27FC236}">
                      <a16:creationId xmlns:a16="http://schemas.microsoft.com/office/drawing/2014/main" id="{D7D23005-61B7-444C-8582-59E9F269D5E3}"/>
                    </a:ext>
                  </a:extLst>
                </p14:cNvPr>
                <p14:cNvContentPartPr/>
                <p14:nvPr/>
              </p14:nvContentPartPr>
              <p14:xfrm>
                <a:off x="7331498" y="5287582"/>
                <a:ext cx="160920" cy="129960"/>
              </p14:xfrm>
            </p:contentPart>
          </mc:Choice>
          <mc:Fallback xmlns="">
            <p:pic>
              <p:nvPicPr>
                <p:cNvPr id="210979" name="Freihand 210978">
                  <a:extLst>
                    <a:ext uri="{FF2B5EF4-FFF2-40B4-BE49-F238E27FC236}">
                      <a16:creationId xmlns:a16="http://schemas.microsoft.com/office/drawing/2014/main" id="{D7D23005-61B7-444C-8582-59E9F269D5E3}"/>
                    </a:ext>
                  </a:extLst>
                </p:cNvPr>
                <p:cNvPicPr/>
                <p:nvPr/>
              </p:nvPicPr>
              <p:blipFill>
                <a:blip r:embed="rId168"/>
                <a:stretch>
                  <a:fillRect/>
                </a:stretch>
              </p:blipFill>
              <p:spPr>
                <a:xfrm>
                  <a:off x="7322498" y="5278942"/>
                  <a:ext cx="17856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210980" name="Freihand 210979">
                  <a:extLst>
                    <a:ext uri="{FF2B5EF4-FFF2-40B4-BE49-F238E27FC236}">
                      <a16:creationId xmlns:a16="http://schemas.microsoft.com/office/drawing/2014/main" id="{CF8C58F3-FA12-4710-A84C-50873EEF432C}"/>
                    </a:ext>
                  </a:extLst>
                </p14:cNvPr>
                <p14:cNvContentPartPr/>
                <p14:nvPr/>
              </p14:nvContentPartPr>
              <p14:xfrm>
                <a:off x="7427978" y="5125942"/>
                <a:ext cx="264600" cy="165600"/>
              </p14:xfrm>
            </p:contentPart>
          </mc:Choice>
          <mc:Fallback xmlns="">
            <p:pic>
              <p:nvPicPr>
                <p:cNvPr id="210980" name="Freihand 210979">
                  <a:extLst>
                    <a:ext uri="{FF2B5EF4-FFF2-40B4-BE49-F238E27FC236}">
                      <a16:creationId xmlns:a16="http://schemas.microsoft.com/office/drawing/2014/main" id="{CF8C58F3-FA12-4710-A84C-50873EEF432C}"/>
                    </a:ext>
                  </a:extLst>
                </p:cNvPr>
                <p:cNvPicPr/>
                <p:nvPr/>
              </p:nvPicPr>
              <p:blipFill>
                <a:blip r:embed="rId170"/>
                <a:stretch>
                  <a:fillRect/>
                </a:stretch>
              </p:blipFill>
              <p:spPr>
                <a:xfrm>
                  <a:off x="7419338" y="5116942"/>
                  <a:ext cx="2822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210981" name="Freihand 210980">
                  <a:extLst>
                    <a:ext uri="{FF2B5EF4-FFF2-40B4-BE49-F238E27FC236}">
                      <a16:creationId xmlns:a16="http://schemas.microsoft.com/office/drawing/2014/main" id="{1A50FAC9-937C-4EE8-A2E3-DB2E79E323A6}"/>
                    </a:ext>
                  </a:extLst>
                </p14:cNvPr>
                <p14:cNvContentPartPr/>
                <p14:nvPr/>
              </p14:nvContentPartPr>
              <p14:xfrm>
                <a:off x="6920738" y="5900662"/>
                <a:ext cx="185040" cy="288360"/>
              </p14:xfrm>
            </p:contentPart>
          </mc:Choice>
          <mc:Fallback xmlns="">
            <p:pic>
              <p:nvPicPr>
                <p:cNvPr id="210981" name="Freihand 210980">
                  <a:extLst>
                    <a:ext uri="{FF2B5EF4-FFF2-40B4-BE49-F238E27FC236}">
                      <a16:creationId xmlns:a16="http://schemas.microsoft.com/office/drawing/2014/main" id="{1A50FAC9-937C-4EE8-A2E3-DB2E79E323A6}"/>
                    </a:ext>
                  </a:extLst>
                </p:cNvPr>
                <p:cNvPicPr/>
                <p:nvPr/>
              </p:nvPicPr>
              <p:blipFill>
                <a:blip r:embed="rId172"/>
                <a:stretch>
                  <a:fillRect/>
                </a:stretch>
              </p:blipFill>
              <p:spPr>
                <a:xfrm>
                  <a:off x="6911738" y="5891662"/>
                  <a:ext cx="20268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210982" name="Freihand 210981">
                  <a:extLst>
                    <a:ext uri="{FF2B5EF4-FFF2-40B4-BE49-F238E27FC236}">
                      <a16:creationId xmlns:a16="http://schemas.microsoft.com/office/drawing/2014/main" id="{DFBD1042-1C86-4CD3-9CDD-ADED5140C5DF}"/>
                    </a:ext>
                  </a:extLst>
                </p14:cNvPr>
                <p14:cNvContentPartPr/>
                <p14:nvPr/>
              </p14:nvContentPartPr>
              <p14:xfrm>
                <a:off x="7061498" y="5787262"/>
                <a:ext cx="91080" cy="249120"/>
              </p14:xfrm>
            </p:contentPart>
          </mc:Choice>
          <mc:Fallback xmlns="">
            <p:pic>
              <p:nvPicPr>
                <p:cNvPr id="210982" name="Freihand 210981">
                  <a:extLst>
                    <a:ext uri="{FF2B5EF4-FFF2-40B4-BE49-F238E27FC236}">
                      <a16:creationId xmlns:a16="http://schemas.microsoft.com/office/drawing/2014/main" id="{DFBD1042-1C86-4CD3-9CDD-ADED5140C5DF}"/>
                    </a:ext>
                  </a:extLst>
                </p:cNvPr>
                <p:cNvPicPr/>
                <p:nvPr/>
              </p:nvPicPr>
              <p:blipFill>
                <a:blip r:embed="rId174"/>
                <a:stretch>
                  <a:fillRect/>
                </a:stretch>
              </p:blipFill>
              <p:spPr>
                <a:xfrm>
                  <a:off x="7052858" y="5778262"/>
                  <a:ext cx="1087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210983" name="Freihand 210982">
                  <a:extLst>
                    <a:ext uri="{FF2B5EF4-FFF2-40B4-BE49-F238E27FC236}">
                      <a16:creationId xmlns:a16="http://schemas.microsoft.com/office/drawing/2014/main" id="{5526DBF6-438C-4A33-B94E-8E8D4D1D714E}"/>
                    </a:ext>
                  </a:extLst>
                </p14:cNvPr>
                <p14:cNvContentPartPr/>
                <p14:nvPr/>
              </p14:nvContentPartPr>
              <p14:xfrm>
                <a:off x="7192898" y="5683222"/>
                <a:ext cx="263520" cy="404280"/>
              </p14:xfrm>
            </p:contentPart>
          </mc:Choice>
          <mc:Fallback xmlns="">
            <p:pic>
              <p:nvPicPr>
                <p:cNvPr id="210983" name="Freihand 210982">
                  <a:extLst>
                    <a:ext uri="{FF2B5EF4-FFF2-40B4-BE49-F238E27FC236}">
                      <a16:creationId xmlns:a16="http://schemas.microsoft.com/office/drawing/2014/main" id="{5526DBF6-438C-4A33-B94E-8E8D4D1D714E}"/>
                    </a:ext>
                  </a:extLst>
                </p:cNvPr>
                <p:cNvPicPr/>
                <p:nvPr/>
              </p:nvPicPr>
              <p:blipFill>
                <a:blip r:embed="rId176"/>
                <a:stretch>
                  <a:fillRect/>
                </a:stretch>
              </p:blipFill>
              <p:spPr>
                <a:xfrm>
                  <a:off x="7184258" y="5674582"/>
                  <a:ext cx="281160" cy="42192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210984" name="Freihand 210983">
                  <a:extLst>
                    <a:ext uri="{FF2B5EF4-FFF2-40B4-BE49-F238E27FC236}">
                      <a16:creationId xmlns:a16="http://schemas.microsoft.com/office/drawing/2014/main" id="{7C5C87AE-BE0D-41A6-BA4D-9B2D5FFFF082}"/>
                    </a:ext>
                  </a:extLst>
                </p14:cNvPr>
                <p14:cNvContentPartPr/>
                <p14:nvPr/>
              </p14:nvContentPartPr>
              <p14:xfrm>
                <a:off x="7419338" y="5643262"/>
                <a:ext cx="106200" cy="93240"/>
              </p14:xfrm>
            </p:contentPart>
          </mc:Choice>
          <mc:Fallback xmlns="">
            <p:pic>
              <p:nvPicPr>
                <p:cNvPr id="210984" name="Freihand 210983">
                  <a:extLst>
                    <a:ext uri="{FF2B5EF4-FFF2-40B4-BE49-F238E27FC236}">
                      <a16:creationId xmlns:a16="http://schemas.microsoft.com/office/drawing/2014/main" id="{7C5C87AE-BE0D-41A6-BA4D-9B2D5FFFF082}"/>
                    </a:ext>
                  </a:extLst>
                </p:cNvPr>
                <p:cNvPicPr/>
                <p:nvPr/>
              </p:nvPicPr>
              <p:blipFill>
                <a:blip r:embed="rId178"/>
                <a:stretch>
                  <a:fillRect/>
                </a:stretch>
              </p:blipFill>
              <p:spPr>
                <a:xfrm>
                  <a:off x="7410338" y="5634622"/>
                  <a:ext cx="12384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210985" name="Freihand 210984">
                  <a:extLst>
                    <a:ext uri="{FF2B5EF4-FFF2-40B4-BE49-F238E27FC236}">
                      <a16:creationId xmlns:a16="http://schemas.microsoft.com/office/drawing/2014/main" id="{8553E8E3-7C21-4543-98F2-CFF9D61CF3A7}"/>
                    </a:ext>
                  </a:extLst>
                </p14:cNvPr>
                <p14:cNvContentPartPr/>
                <p14:nvPr/>
              </p14:nvContentPartPr>
              <p14:xfrm>
                <a:off x="7454978" y="5566222"/>
                <a:ext cx="48960" cy="30960"/>
              </p14:xfrm>
            </p:contentPart>
          </mc:Choice>
          <mc:Fallback xmlns="">
            <p:pic>
              <p:nvPicPr>
                <p:cNvPr id="210985" name="Freihand 210984">
                  <a:extLst>
                    <a:ext uri="{FF2B5EF4-FFF2-40B4-BE49-F238E27FC236}">
                      <a16:creationId xmlns:a16="http://schemas.microsoft.com/office/drawing/2014/main" id="{8553E8E3-7C21-4543-98F2-CFF9D61CF3A7}"/>
                    </a:ext>
                  </a:extLst>
                </p:cNvPr>
                <p:cNvPicPr/>
                <p:nvPr/>
              </p:nvPicPr>
              <p:blipFill>
                <a:blip r:embed="rId180"/>
                <a:stretch>
                  <a:fillRect/>
                </a:stretch>
              </p:blipFill>
              <p:spPr>
                <a:xfrm>
                  <a:off x="7445978" y="5557582"/>
                  <a:ext cx="66600" cy="486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210986" name="Freihand 210985">
                  <a:extLst>
                    <a:ext uri="{FF2B5EF4-FFF2-40B4-BE49-F238E27FC236}">
                      <a16:creationId xmlns:a16="http://schemas.microsoft.com/office/drawing/2014/main" id="{D6E1BD4C-81EF-4238-B870-7713A3833E7F}"/>
                    </a:ext>
                  </a:extLst>
                </p14:cNvPr>
                <p14:cNvContentPartPr/>
                <p14:nvPr/>
              </p14:nvContentPartPr>
              <p14:xfrm>
                <a:off x="7560098" y="5397022"/>
                <a:ext cx="166680" cy="298440"/>
              </p14:xfrm>
            </p:contentPart>
          </mc:Choice>
          <mc:Fallback xmlns="">
            <p:pic>
              <p:nvPicPr>
                <p:cNvPr id="210986" name="Freihand 210985">
                  <a:extLst>
                    <a:ext uri="{FF2B5EF4-FFF2-40B4-BE49-F238E27FC236}">
                      <a16:creationId xmlns:a16="http://schemas.microsoft.com/office/drawing/2014/main" id="{D6E1BD4C-81EF-4238-B870-7713A3833E7F}"/>
                    </a:ext>
                  </a:extLst>
                </p:cNvPr>
                <p:cNvPicPr/>
                <p:nvPr/>
              </p:nvPicPr>
              <p:blipFill>
                <a:blip r:embed="rId182"/>
                <a:stretch>
                  <a:fillRect/>
                </a:stretch>
              </p:blipFill>
              <p:spPr>
                <a:xfrm>
                  <a:off x="7551098" y="5388022"/>
                  <a:ext cx="184320" cy="31608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210987" name="Freihand 210986">
                  <a:extLst>
                    <a:ext uri="{FF2B5EF4-FFF2-40B4-BE49-F238E27FC236}">
                      <a16:creationId xmlns:a16="http://schemas.microsoft.com/office/drawing/2014/main" id="{459F9953-1087-49DF-87F0-312E701DCD32}"/>
                    </a:ext>
                  </a:extLst>
                </p14:cNvPr>
                <p14:cNvContentPartPr/>
                <p14:nvPr/>
              </p14:nvContentPartPr>
              <p14:xfrm>
                <a:off x="7714538" y="5473342"/>
                <a:ext cx="28800" cy="96480"/>
              </p14:xfrm>
            </p:contentPart>
          </mc:Choice>
          <mc:Fallback xmlns="">
            <p:pic>
              <p:nvPicPr>
                <p:cNvPr id="210987" name="Freihand 210986">
                  <a:extLst>
                    <a:ext uri="{FF2B5EF4-FFF2-40B4-BE49-F238E27FC236}">
                      <a16:creationId xmlns:a16="http://schemas.microsoft.com/office/drawing/2014/main" id="{459F9953-1087-49DF-87F0-312E701DCD32}"/>
                    </a:ext>
                  </a:extLst>
                </p:cNvPr>
                <p:cNvPicPr/>
                <p:nvPr/>
              </p:nvPicPr>
              <p:blipFill>
                <a:blip r:embed="rId184"/>
                <a:stretch>
                  <a:fillRect/>
                </a:stretch>
              </p:blipFill>
              <p:spPr>
                <a:xfrm>
                  <a:off x="7705538" y="5464702"/>
                  <a:ext cx="46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210988" name="Freihand 210987">
                  <a:extLst>
                    <a:ext uri="{FF2B5EF4-FFF2-40B4-BE49-F238E27FC236}">
                      <a16:creationId xmlns:a16="http://schemas.microsoft.com/office/drawing/2014/main" id="{6C9428EA-47DE-47C2-98FE-7ABE610AD9E2}"/>
                    </a:ext>
                  </a:extLst>
                </p14:cNvPr>
                <p14:cNvContentPartPr/>
                <p14:nvPr/>
              </p14:nvContentPartPr>
              <p14:xfrm>
                <a:off x="7677098" y="5363902"/>
                <a:ext cx="37440" cy="38160"/>
              </p14:xfrm>
            </p:contentPart>
          </mc:Choice>
          <mc:Fallback xmlns="">
            <p:pic>
              <p:nvPicPr>
                <p:cNvPr id="210988" name="Freihand 210987">
                  <a:extLst>
                    <a:ext uri="{FF2B5EF4-FFF2-40B4-BE49-F238E27FC236}">
                      <a16:creationId xmlns:a16="http://schemas.microsoft.com/office/drawing/2014/main" id="{6C9428EA-47DE-47C2-98FE-7ABE610AD9E2}"/>
                    </a:ext>
                  </a:extLst>
                </p:cNvPr>
                <p:cNvPicPr/>
                <p:nvPr/>
              </p:nvPicPr>
              <p:blipFill>
                <a:blip r:embed="rId186"/>
                <a:stretch>
                  <a:fillRect/>
                </a:stretch>
              </p:blipFill>
              <p:spPr>
                <a:xfrm>
                  <a:off x="7668458" y="5355262"/>
                  <a:ext cx="550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210989" name="Freihand 210988">
                  <a:extLst>
                    <a:ext uri="{FF2B5EF4-FFF2-40B4-BE49-F238E27FC236}">
                      <a16:creationId xmlns:a16="http://schemas.microsoft.com/office/drawing/2014/main" id="{95276184-FBE9-4DB5-871C-3FF528A5CB0C}"/>
                    </a:ext>
                  </a:extLst>
                </p14:cNvPr>
                <p14:cNvContentPartPr/>
                <p14:nvPr/>
              </p14:nvContentPartPr>
              <p14:xfrm>
                <a:off x="7768178" y="5125942"/>
                <a:ext cx="316440" cy="397440"/>
              </p14:xfrm>
            </p:contentPart>
          </mc:Choice>
          <mc:Fallback xmlns="">
            <p:pic>
              <p:nvPicPr>
                <p:cNvPr id="210989" name="Freihand 210988">
                  <a:extLst>
                    <a:ext uri="{FF2B5EF4-FFF2-40B4-BE49-F238E27FC236}">
                      <a16:creationId xmlns:a16="http://schemas.microsoft.com/office/drawing/2014/main" id="{95276184-FBE9-4DB5-871C-3FF528A5CB0C}"/>
                    </a:ext>
                  </a:extLst>
                </p:cNvPr>
                <p:cNvPicPr/>
                <p:nvPr/>
              </p:nvPicPr>
              <p:blipFill>
                <a:blip r:embed="rId188"/>
                <a:stretch>
                  <a:fillRect/>
                </a:stretch>
              </p:blipFill>
              <p:spPr>
                <a:xfrm>
                  <a:off x="7759538" y="5116942"/>
                  <a:ext cx="334080" cy="4150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210990" name="Freihand 210989">
                  <a:extLst>
                    <a:ext uri="{FF2B5EF4-FFF2-40B4-BE49-F238E27FC236}">
                      <a16:creationId xmlns:a16="http://schemas.microsoft.com/office/drawing/2014/main" id="{9C31F32E-868D-43F0-8B61-C06D082C767B}"/>
                    </a:ext>
                  </a:extLst>
                </p14:cNvPr>
                <p14:cNvContentPartPr/>
                <p14:nvPr/>
              </p14:nvContentPartPr>
              <p14:xfrm>
                <a:off x="7855298" y="5080222"/>
                <a:ext cx="125640" cy="69840"/>
              </p14:xfrm>
            </p:contentPart>
          </mc:Choice>
          <mc:Fallback xmlns="">
            <p:pic>
              <p:nvPicPr>
                <p:cNvPr id="210990" name="Freihand 210989">
                  <a:extLst>
                    <a:ext uri="{FF2B5EF4-FFF2-40B4-BE49-F238E27FC236}">
                      <a16:creationId xmlns:a16="http://schemas.microsoft.com/office/drawing/2014/main" id="{9C31F32E-868D-43F0-8B61-C06D082C767B}"/>
                    </a:ext>
                  </a:extLst>
                </p:cNvPr>
                <p:cNvPicPr/>
                <p:nvPr/>
              </p:nvPicPr>
              <p:blipFill>
                <a:blip r:embed="rId190"/>
                <a:stretch>
                  <a:fillRect/>
                </a:stretch>
              </p:blipFill>
              <p:spPr>
                <a:xfrm>
                  <a:off x="7846298" y="5071582"/>
                  <a:ext cx="14328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210991" name="Freihand 210990">
                  <a:extLst>
                    <a:ext uri="{FF2B5EF4-FFF2-40B4-BE49-F238E27FC236}">
                      <a16:creationId xmlns:a16="http://schemas.microsoft.com/office/drawing/2014/main" id="{1660EF57-728B-445F-BE99-20FB009B7543}"/>
                    </a:ext>
                  </a:extLst>
                </p14:cNvPr>
                <p14:cNvContentPartPr/>
                <p14:nvPr/>
              </p14:nvContentPartPr>
              <p14:xfrm>
                <a:off x="8079578" y="5111542"/>
                <a:ext cx="121320" cy="153360"/>
              </p14:xfrm>
            </p:contentPart>
          </mc:Choice>
          <mc:Fallback xmlns="">
            <p:pic>
              <p:nvPicPr>
                <p:cNvPr id="210991" name="Freihand 210990">
                  <a:extLst>
                    <a:ext uri="{FF2B5EF4-FFF2-40B4-BE49-F238E27FC236}">
                      <a16:creationId xmlns:a16="http://schemas.microsoft.com/office/drawing/2014/main" id="{1660EF57-728B-445F-BE99-20FB009B7543}"/>
                    </a:ext>
                  </a:extLst>
                </p:cNvPr>
                <p:cNvPicPr/>
                <p:nvPr/>
              </p:nvPicPr>
              <p:blipFill>
                <a:blip r:embed="rId192"/>
                <a:stretch>
                  <a:fillRect/>
                </a:stretch>
              </p:blipFill>
              <p:spPr>
                <a:xfrm>
                  <a:off x="8070938" y="5102902"/>
                  <a:ext cx="13896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210992" name="Freihand 210991">
                  <a:extLst>
                    <a:ext uri="{FF2B5EF4-FFF2-40B4-BE49-F238E27FC236}">
                      <a16:creationId xmlns:a16="http://schemas.microsoft.com/office/drawing/2014/main" id="{BAFEDC85-5F2F-4130-8331-6D8A5F23799B}"/>
                    </a:ext>
                  </a:extLst>
                </p14:cNvPr>
                <p14:cNvContentPartPr/>
                <p14:nvPr/>
              </p14:nvContentPartPr>
              <p14:xfrm>
                <a:off x="8250938" y="5006422"/>
                <a:ext cx="118080" cy="90000"/>
              </p14:xfrm>
            </p:contentPart>
          </mc:Choice>
          <mc:Fallback xmlns="">
            <p:pic>
              <p:nvPicPr>
                <p:cNvPr id="210992" name="Freihand 210991">
                  <a:extLst>
                    <a:ext uri="{FF2B5EF4-FFF2-40B4-BE49-F238E27FC236}">
                      <a16:creationId xmlns:a16="http://schemas.microsoft.com/office/drawing/2014/main" id="{BAFEDC85-5F2F-4130-8331-6D8A5F23799B}"/>
                    </a:ext>
                  </a:extLst>
                </p:cNvPr>
                <p:cNvPicPr/>
                <p:nvPr/>
              </p:nvPicPr>
              <p:blipFill>
                <a:blip r:embed="rId194"/>
                <a:stretch>
                  <a:fillRect/>
                </a:stretch>
              </p:blipFill>
              <p:spPr>
                <a:xfrm>
                  <a:off x="8242298" y="4997782"/>
                  <a:ext cx="1357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210993" name="Freihand 210992">
                  <a:extLst>
                    <a:ext uri="{FF2B5EF4-FFF2-40B4-BE49-F238E27FC236}">
                      <a16:creationId xmlns:a16="http://schemas.microsoft.com/office/drawing/2014/main" id="{A250E2CD-CC62-446D-80E1-1353B9F578FF}"/>
                    </a:ext>
                  </a:extLst>
                </p14:cNvPr>
                <p14:cNvContentPartPr/>
                <p14:nvPr/>
              </p14:nvContentPartPr>
              <p14:xfrm>
                <a:off x="7460018" y="6022342"/>
                <a:ext cx="110160" cy="249480"/>
              </p14:xfrm>
            </p:contentPart>
          </mc:Choice>
          <mc:Fallback xmlns="">
            <p:pic>
              <p:nvPicPr>
                <p:cNvPr id="210993" name="Freihand 210992">
                  <a:extLst>
                    <a:ext uri="{FF2B5EF4-FFF2-40B4-BE49-F238E27FC236}">
                      <a16:creationId xmlns:a16="http://schemas.microsoft.com/office/drawing/2014/main" id="{A250E2CD-CC62-446D-80E1-1353B9F578FF}"/>
                    </a:ext>
                  </a:extLst>
                </p:cNvPr>
                <p:cNvPicPr/>
                <p:nvPr/>
              </p:nvPicPr>
              <p:blipFill>
                <a:blip r:embed="rId196"/>
                <a:stretch>
                  <a:fillRect/>
                </a:stretch>
              </p:blipFill>
              <p:spPr>
                <a:xfrm>
                  <a:off x="7451018" y="6013342"/>
                  <a:ext cx="12780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210994" name="Freihand 210993">
                  <a:extLst>
                    <a:ext uri="{FF2B5EF4-FFF2-40B4-BE49-F238E27FC236}">
                      <a16:creationId xmlns:a16="http://schemas.microsoft.com/office/drawing/2014/main" id="{CD239A48-C361-4A38-9960-2CD17BF81E2D}"/>
                    </a:ext>
                  </a:extLst>
                </p14:cNvPr>
                <p14:cNvContentPartPr/>
                <p14:nvPr/>
              </p14:nvContentPartPr>
              <p14:xfrm>
                <a:off x="7562258" y="5978782"/>
                <a:ext cx="87480" cy="139680"/>
              </p14:xfrm>
            </p:contentPart>
          </mc:Choice>
          <mc:Fallback xmlns="">
            <p:pic>
              <p:nvPicPr>
                <p:cNvPr id="210994" name="Freihand 210993">
                  <a:extLst>
                    <a:ext uri="{FF2B5EF4-FFF2-40B4-BE49-F238E27FC236}">
                      <a16:creationId xmlns:a16="http://schemas.microsoft.com/office/drawing/2014/main" id="{CD239A48-C361-4A38-9960-2CD17BF81E2D}"/>
                    </a:ext>
                  </a:extLst>
                </p:cNvPr>
                <p:cNvPicPr/>
                <p:nvPr/>
              </p:nvPicPr>
              <p:blipFill>
                <a:blip r:embed="rId198"/>
                <a:stretch>
                  <a:fillRect/>
                </a:stretch>
              </p:blipFill>
              <p:spPr>
                <a:xfrm>
                  <a:off x="7553258" y="5969782"/>
                  <a:ext cx="1051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210995" name="Freihand 210994">
                  <a:extLst>
                    <a:ext uri="{FF2B5EF4-FFF2-40B4-BE49-F238E27FC236}">
                      <a16:creationId xmlns:a16="http://schemas.microsoft.com/office/drawing/2014/main" id="{F08306B6-F9B3-4DDC-94F7-C7457859F40A}"/>
                    </a:ext>
                  </a:extLst>
                </p14:cNvPr>
                <p14:cNvContentPartPr/>
                <p14:nvPr/>
              </p14:nvContentPartPr>
              <p14:xfrm>
                <a:off x="7686098" y="5612302"/>
                <a:ext cx="397800" cy="384840"/>
              </p14:xfrm>
            </p:contentPart>
          </mc:Choice>
          <mc:Fallback xmlns="">
            <p:pic>
              <p:nvPicPr>
                <p:cNvPr id="210995" name="Freihand 210994">
                  <a:extLst>
                    <a:ext uri="{FF2B5EF4-FFF2-40B4-BE49-F238E27FC236}">
                      <a16:creationId xmlns:a16="http://schemas.microsoft.com/office/drawing/2014/main" id="{F08306B6-F9B3-4DDC-94F7-C7457859F40A}"/>
                    </a:ext>
                  </a:extLst>
                </p:cNvPr>
                <p:cNvPicPr/>
                <p:nvPr/>
              </p:nvPicPr>
              <p:blipFill>
                <a:blip r:embed="rId200"/>
                <a:stretch>
                  <a:fillRect/>
                </a:stretch>
              </p:blipFill>
              <p:spPr>
                <a:xfrm>
                  <a:off x="7677098" y="5603662"/>
                  <a:ext cx="415440" cy="40248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210996" name="Freihand 210995">
                  <a:extLst>
                    <a:ext uri="{FF2B5EF4-FFF2-40B4-BE49-F238E27FC236}">
                      <a16:creationId xmlns:a16="http://schemas.microsoft.com/office/drawing/2014/main" id="{B32FBAD8-A867-401E-95DC-D4E494BC7CA0}"/>
                    </a:ext>
                  </a:extLst>
                </p14:cNvPr>
                <p14:cNvContentPartPr/>
                <p14:nvPr/>
              </p14:nvContentPartPr>
              <p14:xfrm>
                <a:off x="7994978" y="5529142"/>
                <a:ext cx="21600" cy="7920"/>
              </p14:xfrm>
            </p:contentPart>
          </mc:Choice>
          <mc:Fallback xmlns="">
            <p:pic>
              <p:nvPicPr>
                <p:cNvPr id="210996" name="Freihand 210995">
                  <a:extLst>
                    <a:ext uri="{FF2B5EF4-FFF2-40B4-BE49-F238E27FC236}">
                      <a16:creationId xmlns:a16="http://schemas.microsoft.com/office/drawing/2014/main" id="{B32FBAD8-A867-401E-95DC-D4E494BC7CA0}"/>
                    </a:ext>
                  </a:extLst>
                </p:cNvPr>
                <p:cNvPicPr/>
                <p:nvPr/>
              </p:nvPicPr>
              <p:blipFill>
                <a:blip r:embed="rId202"/>
                <a:stretch>
                  <a:fillRect/>
                </a:stretch>
              </p:blipFill>
              <p:spPr>
                <a:xfrm>
                  <a:off x="7986338" y="5520142"/>
                  <a:ext cx="3924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210997" name="Freihand 210996">
                  <a:extLst>
                    <a:ext uri="{FF2B5EF4-FFF2-40B4-BE49-F238E27FC236}">
                      <a16:creationId xmlns:a16="http://schemas.microsoft.com/office/drawing/2014/main" id="{1D8A91CA-9B8D-4BCD-B6B6-E31AD3851EA9}"/>
                    </a:ext>
                  </a:extLst>
                </p14:cNvPr>
                <p14:cNvContentPartPr/>
                <p14:nvPr/>
              </p14:nvContentPartPr>
              <p14:xfrm>
                <a:off x="7736498" y="6101542"/>
                <a:ext cx="166680" cy="241200"/>
              </p14:xfrm>
            </p:contentPart>
          </mc:Choice>
          <mc:Fallback xmlns="">
            <p:pic>
              <p:nvPicPr>
                <p:cNvPr id="210997" name="Freihand 210996">
                  <a:extLst>
                    <a:ext uri="{FF2B5EF4-FFF2-40B4-BE49-F238E27FC236}">
                      <a16:creationId xmlns:a16="http://schemas.microsoft.com/office/drawing/2014/main" id="{1D8A91CA-9B8D-4BCD-B6B6-E31AD3851EA9}"/>
                    </a:ext>
                  </a:extLst>
                </p:cNvPr>
                <p:cNvPicPr/>
                <p:nvPr/>
              </p:nvPicPr>
              <p:blipFill>
                <a:blip r:embed="rId204"/>
                <a:stretch>
                  <a:fillRect/>
                </a:stretch>
              </p:blipFill>
              <p:spPr>
                <a:xfrm>
                  <a:off x="7727498" y="6092902"/>
                  <a:ext cx="1843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210998" name="Freihand 210997">
                  <a:extLst>
                    <a:ext uri="{FF2B5EF4-FFF2-40B4-BE49-F238E27FC236}">
                      <a16:creationId xmlns:a16="http://schemas.microsoft.com/office/drawing/2014/main" id="{7681CBEB-DECF-4B0B-9841-E11232155CB6}"/>
                    </a:ext>
                  </a:extLst>
                </p14:cNvPr>
                <p14:cNvContentPartPr/>
                <p14:nvPr/>
              </p14:nvContentPartPr>
              <p14:xfrm>
                <a:off x="7892378" y="6009382"/>
                <a:ext cx="106560" cy="170640"/>
              </p14:xfrm>
            </p:contentPart>
          </mc:Choice>
          <mc:Fallback xmlns="">
            <p:pic>
              <p:nvPicPr>
                <p:cNvPr id="210998" name="Freihand 210997">
                  <a:extLst>
                    <a:ext uri="{FF2B5EF4-FFF2-40B4-BE49-F238E27FC236}">
                      <a16:creationId xmlns:a16="http://schemas.microsoft.com/office/drawing/2014/main" id="{7681CBEB-DECF-4B0B-9841-E11232155CB6}"/>
                    </a:ext>
                  </a:extLst>
                </p:cNvPr>
                <p:cNvPicPr/>
                <p:nvPr/>
              </p:nvPicPr>
              <p:blipFill>
                <a:blip r:embed="rId206"/>
                <a:stretch>
                  <a:fillRect/>
                </a:stretch>
              </p:blipFill>
              <p:spPr>
                <a:xfrm>
                  <a:off x="7883738" y="6000742"/>
                  <a:ext cx="12420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210999" name="Freihand 210998">
                  <a:extLst>
                    <a:ext uri="{FF2B5EF4-FFF2-40B4-BE49-F238E27FC236}">
                      <a16:creationId xmlns:a16="http://schemas.microsoft.com/office/drawing/2014/main" id="{CE07DCAF-4E67-4457-B38E-080BF4919E4E}"/>
                    </a:ext>
                  </a:extLst>
                </p14:cNvPr>
                <p14:cNvContentPartPr/>
                <p14:nvPr/>
              </p14:nvContentPartPr>
              <p14:xfrm>
                <a:off x="7817498" y="5944942"/>
                <a:ext cx="205560" cy="141120"/>
              </p14:xfrm>
            </p:contentPart>
          </mc:Choice>
          <mc:Fallback xmlns="">
            <p:pic>
              <p:nvPicPr>
                <p:cNvPr id="210999" name="Freihand 210998">
                  <a:extLst>
                    <a:ext uri="{FF2B5EF4-FFF2-40B4-BE49-F238E27FC236}">
                      <a16:creationId xmlns:a16="http://schemas.microsoft.com/office/drawing/2014/main" id="{CE07DCAF-4E67-4457-B38E-080BF4919E4E}"/>
                    </a:ext>
                  </a:extLst>
                </p:cNvPr>
                <p:cNvPicPr/>
                <p:nvPr/>
              </p:nvPicPr>
              <p:blipFill>
                <a:blip r:embed="rId208"/>
                <a:stretch>
                  <a:fillRect/>
                </a:stretch>
              </p:blipFill>
              <p:spPr>
                <a:xfrm>
                  <a:off x="7808498" y="5936302"/>
                  <a:ext cx="22320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211000" name="Freihand 210999">
                  <a:extLst>
                    <a:ext uri="{FF2B5EF4-FFF2-40B4-BE49-F238E27FC236}">
                      <a16:creationId xmlns:a16="http://schemas.microsoft.com/office/drawing/2014/main" id="{7969E3A1-B232-4D86-BA0C-D35D71C66DCA}"/>
                    </a:ext>
                  </a:extLst>
                </p14:cNvPr>
                <p14:cNvContentPartPr/>
                <p14:nvPr/>
              </p14:nvContentPartPr>
              <p14:xfrm>
                <a:off x="7964018" y="6301342"/>
                <a:ext cx="154440" cy="163440"/>
              </p14:xfrm>
            </p:contentPart>
          </mc:Choice>
          <mc:Fallback xmlns="">
            <p:pic>
              <p:nvPicPr>
                <p:cNvPr id="211000" name="Freihand 210999">
                  <a:extLst>
                    <a:ext uri="{FF2B5EF4-FFF2-40B4-BE49-F238E27FC236}">
                      <a16:creationId xmlns:a16="http://schemas.microsoft.com/office/drawing/2014/main" id="{7969E3A1-B232-4D86-BA0C-D35D71C66DCA}"/>
                    </a:ext>
                  </a:extLst>
                </p:cNvPr>
                <p:cNvPicPr/>
                <p:nvPr/>
              </p:nvPicPr>
              <p:blipFill>
                <a:blip r:embed="rId210"/>
                <a:stretch>
                  <a:fillRect/>
                </a:stretch>
              </p:blipFill>
              <p:spPr>
                <a:xfrm>
                  <a:off x="7955018" y="6292702"/>
                  <a:ext cx="17208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211001" name="Freihand 211000">
                  <a:extLst>
                    <a:ext uri="{FF2B5EF4-FFF2-40B4-BE49-F238E27FC236}">
                      <a16:creationId xmlns:a16="http://schemas.microsoft.com/office/drawing/2014/main" id="{A2C97652-C6F1-443E-A7D2-EDC89F137AE8}"/>
                    </a:ext>
                  </a:extLst>
                </p14:cNvPr>
                <p14:cNvContentPartPr/>
                <p14:nvPr/>
              </p14:nvContentPartPr>
              <p14:xfrm>
                <a:off x="8121338" y="6088222"/>
                <a:ext cx="142920" cy="276840"/>
              </p14:xfrm>
            </p:contentPart>
          </mc:Choice>
          <mc:Fallback xmlns="">
            <p:pic>
              <p:nvPicPr>
                <p:cNvPr id="211001" name="Freihand 211000">
                  <a:extLst>
                    <a:ext uri="{FF2B5EF4-FFF2-40B4-BE49-F238E27FC236}">
                      <a16:creationId xmlns:a16="http://schemas.microsoft.com/office/drawing/2014/main" id="{A2C97652-C6F1-443E-A7D2-EDC89F137AE8}"/>
                    </a:ext>
                  </a:extLst>
                </p:cNvPr>
                <p:cNvPicPr/>
                <p:nvPr/>
              </p:nvPicPr>
              <p:blipFill>
                <a:blip r:embed="rId212"/>
                <a:stretch>
                  <a:fillRect/>
                </a:stretch>
              </p:blipFill>
              <p:spPr>
                <a:xfrm>
                  <a:off x="8112698" y="6079222"/>
                  <a:ext cx="16056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211002" name="Freihand 211001">
                  <a:extLst>
                    <a:ext uri="{FF2B5EF4-FFF2-40B4-BE49-F238E27FC236}">
                      <a16:creationId xmlns:a16="http://schemas.microsoft.com/office/drawing/2014/main" id="{8D1130BB-BD99-4E3E-A42A-05D844239EB5}"/>
                    </a:ext>
                  </a:extLst>
                </p14:cNvPr>
                <p14:cNvContentPartPr/>
                <p14:nvPr/>
              </p14:nvContentPartPr>
              <p14:xfrm>
                <a:off x="8262098" y="5811742"/>
                <a:ext cx="282960" cy="417960"/>
              </p14:xfrm>
            </p:contentPart>
          </mc:Choice>
          <mc:Fallback xmlns="">
            <p:pic>
              <p:nvPicPr>
                <p:cNvPr id="211002" name="Freihand 211001">
                  <a:extLst>
                    <a:ext uri="{FF2B5EF4-FFF2-40B4-BE49-F238E27FC236}">
                      <a16:creationId xmlns:a16="http://schemas.microsoft.com/office/drawing/2014/main" id="{8D1130BB-BD99-4E3E-A42A-05D844239EB5}"/>
                    </a:ext>
                  </a:extLst>
                </p:cNvPr>
                <p:cNvPicPr/>
                <p:nvPr/>
              </p:nvPicPr>
              <p:blipFill>
                <a:blip r:embed="rId214"/>
                <a:stretch>
                  <a:fillRect/>
                </a:stretch>
              </p:blipFill>
              <p:spPr>
                <a:xfrm>
                  <a:off x="8253098" y="5803102"/>
                  <a:ext cx="300600" cy="43560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211003" name="Freihand 211002">
                  <a:extLst>
                    <a:ext uri="{FF2B5EF4-FFF2-40B4-BE49-F238E27FC236}">
                      <a16:creationId xmlns:a16="http://schemas.microsoft.com/office/drawing/2014/main" id="{4E1D266B-1E46-4F8D-BA04-2B178DBD0BE2}"/>
                    </a:ext>
                  </a:extLst>
                </p14:cNvPr>
                <p14:cNvContentPartPr/>
                <p14:nvPr/>
              </p14:nvContentPartPr>
              <p14:xfrm>
                <a:off x="8502938" y="5655862"/>
                <a:ext cx="132120" cy="224280"/>
              </p14:xfrm>
            </p:contentPart>
          </mc:Choice>
          <mc:Fallback xmlns="">
            <p:pic>
              <p:nvPicPr>
                <p:cNvPr id="211003" name="Freihand 211002">
                  <a:extLst>
                    <a:ext uri="{FF2B5EF4-FFF2-40B4-BE49-F238E27FC236}">
                      <a16:creationId xmlns:a16="http://schemas.microsoft.com/office/drawing/2014/main" id="{4E1D266B-1E46-4F8D-BA04-2B178DBD0BE2}"/>
                    </a:ext>
                  </a:extLst>
                </p:cNvPr>
                <p:cNvPicPr/>
                <p:nvPr/>
              </p:nvPicPr>
              <p:blipFill>
                <a:blip r:embed="rId216"/>
                <a:stretch>
                  <a:fillRect/>
                </a:stretch>
              </p:blipFill>
              <p:spPr>
                <a:xfrm>
                  <a:off x="8494298" y="5647222"/>
                  <a:ext cx="149760" cy="24192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211005" name="Freihand 211004">
                  <a:extLst>
                    <a:ext uri="{FF2B5EF4-FFF2-40B4-BE49-F238E27FC236}">
                      <a16:creationId xmlns:a16="http://schemas.microsoft.com/office/drawing/2014/main" id="{A3AFA966-51CD-4312-AD60-AB9A683DC219}"/>
                    </a:ext>
                  </a:extLst>
                </p14:cNvPr>
                <p14:cNvContentPartPr/>
                <p14:nvPr/>
              </p14:nvContentPartPr>
              <p14:xfrm>
                <a:off x="163178" y="5088862"/>
                <a:ext cx="5656680" cy="1159200"/>
              </p14:xfrm>
            </p:contentPart>
          </mc:Choice>
          <mc:Fallback xmlns="">
            <p:pic>
              <p:nvPicPr>
                <p:cNvPr id="211005" name="Freihand 211004">
                  <a:extLst>
                    <a:ext uri="{FF2B5EF4-FFF2-40B4-BE49-F238E27FC236}">
                      <a16:creationId xmlns:a16="http://schemas.microsoft.com/office/drawing/2014/main" id="{A3AFA966-51CD-4312-AD60-AB9A683DC219}"/>
                    </a:ext>
                  </a:extLst>
                </p:cNvPr>
                <p:cNvPicPr/>
                <p:nvPr/>
              </p:nvPicPr>
              <p:blipFill>
                <a:blip r:embed="rId218"/>
                <a:stretch>
                  <a:fillRect/>
                </a:stretch>
              </p:blipFill>
              <p:spPr>
                <a:xfrm>
                  <a:off x="154178" y="5079862"/>
                  <a:ext cx="5674320" cy="1176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9">
            <p14:nvContentPartPr>
              <p14:cNvPr id="7" name="Freihand 6">
                <a:extLst>
                  <a:ext uri="{FF2B5EF4-FFF2-40B4-BE49-F238E27FC236}">
                    <a16:creationId xmlns:a16="http://schemas.microsoft.com/office/drawing/2014/main" id="{C09FD117-B5F4-4F01-BA2C-F553996CA5C7}"/>
                  </a:ext>
                </a:extLst>
              </p14:cNvPr>
              <p14:cNvContentPartPr/>
              <p14:nvPr/>
            </p14:nvContentPartPr>
            <p14:xfrm>
              <a:off x="1365578" y="1908262"/>
              <a:ext cx="3301920" cy="1521000"/>
            </p14:xfrm>
          </p:contentPart>
        </mc:Choice>
        <mc:Fallback>
          <p:pic>
            <p:nvPicPr>
              <p:cNvPr id="7" name="Freihand 6">
                <a:extLst>
                  <a:ext uri="{FF2B5EF4-FFF2-40B4-BE49-F238E27FC236}">
                    <a16:creationId xmlns:a16="http://schemas.microsoft.com/office/drawing/2014/main" id="{C09FD117-B5F4-4F01-BA2C-F553996CA5C7}"/>
                  </a:ext>
                </a:extLst>
              </p:cNvPr>
              <p:cNvPicPr/>
              <p:nvPr/>
            </p:nvPicPr>
            <p:blipFill>
              <a:blip r:embed="rId220"/>
              <a:stretch>
                <a:fillRect/>
              </a:stretch>
            </p:blipFill>
            <p:spPr>
              <a:xfrm>
                <a:off x="1356938" y="1899262"/>
                <a:ext cx="3319560" cy="1538640"/>
              </a:xfrm>
              <a:prstGeom prst="rect">
                <a:avLst/>
              </a:prstGeom>
            </p:spPr>
          </p:pic>
        </mc:Fallback>
      </mc:AlternateContent>
    </p:spTree>
    <p:extLst>
      <p:ext uri="{BB962C8B-B14F-4D97-AF65-F5344CB8AC3E}">
        <p14:creationId xmlns:p14="http://schemas.microsoft.com/office/powerpoint/2010/main" val="226831239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09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p:bld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1343</Words>
  <Application>Microsoft Office PowerPoint</Application>
  <PresentationFormat>Breitbild</PresentationFormat>
  <Paragraphs>196</Paragraphs>
  <Slides>20</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20</vt:i4>
      </vt:variant>
    </vt:vector>
  </HeadingPairs>
  <TitlesOfParts>
    <vt:vector size="27" baseType="lpstr">
      <vt:lpstr>Arial</vt:lpstr>
      <vt:lpstr>Calibri</vt:lpstr>
      <vt:lpstr>Calibri Light</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712</cp:revision>
  <dcterms:created xsi:type="dcterms:W3CDTF">2019-02-11T10:45:01Z</dcterms:created>
  <dcterms:modified xsi:type="dcterms:W3CDTF">2022-04-11T11:14:03Z</dcterms:modified>
</cp:coreProperties>
</file>